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940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55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Title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Subtitle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318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zolnai</dc:creator>
  <cp:lastModifiedBy>zolnai</cp:lastModifiedBy>
  <cp:revision>1</cp:revision>
  <dcterms:created xsi:type="dcterms:W3CDTF">2014-08-27T16:57:52Z</dcterms:created>
  <dcterms:modified xsi:type="dcterms:W3CDTF">2014-08-27T16:58:44Z</dcterms:modified>
</cp:coreProperties>
</file>