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7E7"/>
    <a:srgbClr val="205258"/>
    <a:srgbClr val="21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7D2-B2DF-46AB-9E4E-768944EB55B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70F-56FA-43B7-95F8-207D2A7E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9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7D2-B2DF-46AB-9E4E-768944EB55B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70F-56FA-43B7-95F8-207D2A7E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7D2-B2DF-46AB-9E4E-768944EB55B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70F-56FA-43B7-95F8-207D2A7E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11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7D2-B2DF-46AB-9E4E-768944EB55B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70F-56FA-43B7-95F8-207D2A7ECC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907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7D2-B2DF-46AB-9E4E-768944EB55B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70F-56FA-43B7-95F8-207D2A7E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7D2-B2DF-46AB-9E4E-768944EB55B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70F-56FA-43B7-95F8-207D2A7E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84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7D2-B2DF-46AB-9E4E-768944EB55B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70F-56FA-43B7-95F8-207D2A7E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94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7D2-B2DF-46AB-9E4E-768944EB55B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70F-56FA-43B7-95F8-207D2A7E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05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7D2-B2DF-46AB-9E4E-768944EB55B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70F-56FA-43B7-95F8-207D2A7E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2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7D2-B2DF-46AB-9E4E-768944EB55B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70F-56FA-43B7-95F8-207D2A7E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3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7D2-B2DF-46AB-9E4E-768944EB55B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70F-56FA-43B7-95F8-207D2A7E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7D2-B2DF-46AB-9E4E-768944EB55B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70F-56FA-43B7-95F8-207D2A7E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4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7D2-B2DF-46AB-9E4E-768944EB55B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70F-56FA-43B7-95F8-207D2A7E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8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7D2-B2DF-46AB-9E4E-768944EB55B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70F-56FA-43B7-95F8-207D2A7E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9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7D2-B2DF-46AB-9E4E-768944EB55B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70F-56FA-43B7-95F8-207D2A7E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0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7D2-B2DF-46AB-9E4E-768944EB55B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70F-56FA-43B7-95F8-207D2A7E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7D2-B2DF-46AB-9E4E-768944EB55B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70F-56FA-43B7-95F8-207D2A7E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1457D2-B2DF-46AB-9E4E-768944EB55B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F70F-56FA-43B7-95F8-207D2A7E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3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80115" y="2636128"/>
            <a:ext cx="3749040" cy="62701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80115" y="3391988"/>
            <a:ext cx="3749040" cy="62701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47213" y="2764970"/>
            <a:ext cx="194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47213" y="3520830"/>
            <a:ext cx="194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24698" y="4428309"/>
            <a:ext cx="201168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46" y="94663"/>
            <a:ext cx="4406384" cy="2401236"/>
          </a:xfrm>
          <a:prstGeom prst="rect">
            <a:avLst/>
          </a:prstGeom>
          <a:solidFill>
            <a:srgbClr val="205258"/>
          </a:solidFill>
          <a:ln>
            <a:solidFill>
              <a:srgbClr val="205258"/>
            </a:solidFill>
          </a:ln>
        </p:spPr>
      </p:pic>
    </p:spTree>
    <p:extLst>
      <p:ext uri="{BB962C8B-B14F-4D97-AF65-F5344CB8AC3E}">
        <p14:creationId xmlns:p14="http://schemas.microsoft.com/office/powerpoint/2010/main" val="358964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87490"/>
              </p:ext>
            </p:extLst>
          </p:nvPr>
        </p:nvGraphicFramePr>
        <p:xfrm>
          <a:off x="2058122" y="1515715"/>
          <a:ext cx="8128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579775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102735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916011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529149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9186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6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09:00-10:30</a:t>
                      </a:r>
                    </a:p>
                    <a:p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2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10:00-11:30</a:t>
                      </a:r>
                    </a:p>
                    <a:p>
                      <a:r>
                        <a:rPr lang="en-US" dirty="0" err="1" smtClean="0"/>
                        <a:t>Chimestry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10:00-11:30</a:t>
                      </a:r>
                    </a:p>
                    <a:p>
                      <a:r>
                        <a:rPr lang="en-US" dirty="0" smtClean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26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12:00-13:30</a:t>
                      </a:r>
                    </a:p>
                    <a:p>
                      <a:r>
                        <a:rPr lang="en-US" dirty="0" smtClean="0"/>
                        <a:t>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12:00-13:30</a:t>
                      </a:r>
                    </a:p>
                    <a:p>
                      <a:r>
                        <a:rPr lang="en-US" dirty="0" smtClean="0"/>
                        <a:t>Biology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1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17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9487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39935" y="4977246"/>
            <a:ext cx="236437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Live Now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9934" y="6120636"/>
            <a:ext cx="236437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Plan New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35" y="717612"/>
            <a:ext cx="236437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Monthly Schedule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257" y="222069"/>
            <a:ext cx="236437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9934" y="5548941"/>
            <a:ext cx="236437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Adjust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0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69526" y="298660"/>
            <a:ext cx="154141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 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3680" y="298660"/>
            <a:ext cx="19333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Volume control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7623" y="298660"/>
            <a:ext cx="148916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 settings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07623" y="1541417"/>
            <a:ext cx="6675120" cy="2743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Video Streaming of Teacher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245430" y="4589197"/>
            <a:ext cx="18941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Ask a Question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7383" y="6257109"/>
            <a:ext cx="161979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42217" y="4958529"/>
            <a:ext cx="3775166" cy="17543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Chat Box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7383" y="5786119"/>
            <a:ext cx="161979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942217" y="6380034"/>
            <a:ext cx="3775166" cy="2433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942216" y="6417436"/>
            <a:ext cx="2913017" cy="295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Text to be sent…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0920549" y="6417436"/>
            <a:ext cx="796834" cy="301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5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67051" y="483326"/>
            <a:ext cx="218149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 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3680" y="483326"/>
            <a:ext cx="218149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Volume control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0422" y="483326"/>
            <a:ext cx="218149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Mic settings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7383" y="6257109"/>
            <a:ext cx="161979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03863"/>
              </p:ext>
            </p:extLst>
          </p:nvPr>
        </p:nvGraphicFramePr>
        <p:xfrm>
          <a:off x="9006840" y="1313783"/>
          <a:ext cx="244638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382">
                  <a:extLst>
                    <a:ext uri="{9D8B030D-6E8A-4147-A177-3AD203B41FA5}">
                      <a16:colId xmlns:a16="http://schemas.microsoft.com/office/drawing/2014/main" val="4065997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Student1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2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73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80383"/>
                  </a:ext>
                </a:extLst>
              </a:tr>
              <a:tr h="335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5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3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3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4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4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0609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36422" y="3772484"/>
            <a:ext cx="168510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Start/Stop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08069" y="2055939"/>
            <a:ext cx="4637309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Students Video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521130" y="2652655"/>
            <a:ext cx="4624248" cy="4941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5503" y="5014185"/>
            <a:ext cx="3775166" cy="17543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Chat Box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105503" y="6462392"/>
            <a:ext cx="2913017" cy="295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Text to be sent…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098971" y="6429605"/>
            <a:ext cx="3775166" cy="2433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077303" y="6470785"/>
            <a:ext cx="796834" cy="301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0" y="2705514"/>
            <a:ext cx="914400" cy="8146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92" y="2702074"/>
            <a:ext cx="914400" cy="8146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54" y="2702074"/>
            <a:ext cx="914400" cy="8146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78" y="2702074"/>
            <a:ext cx="914400" cy="81461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6" y="2702074"/>
            <a:ext cx="914400" cy="814619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9222377" y="1387287"/>
            <a:ext cx="209006" cy="193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222377" y="1756667"/>
            <a:ext cx="209006" cy="193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222377" y="3987557"/>
            <a:ext cx="209006" cy="193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222377" y="2136309"/>
            <a:ext cx="209006" cy="19331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222377" y="2489537"/>
            <a:ext cx="209006" cy="19331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222377" y="2859217"/>
            <a:ext cx="209006" cy="19331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222377" y="3228597"/>
            <a:ext cx="209006" cy="19331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222377" y="3608077"/>
            <a:ext cx="209006" cy="19331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8105503" y="5327970"/>
            <a:ext cx="3775166" cy="2433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383" y="5706682"/>
            <a:ext cx="161979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520" y="2840574"/>
            <a:ext cx="304229" cy="30422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520" y="3579625"/>
            <a:ext cx="304229" cy="30422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520" y="2080853"/>
            <a:ext cx="304229" cy="30422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520" y="2453041"/>
            <a:ext cx="304229" cy="3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04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79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Sulieman mohamed</dc:creator>
  <cp:lastModifiedBy>Sulieman mohamed</cp:lastModifiedBy>
  <cp:revision>12</cp:revision>
  <dcterms:created xsi:type="dcterms:W3CDTF">2016-05-05T10:23:07Z</dcterms:created>
  <dcterms:modified xsi:type="dcterms:W3CDTF">2016-05-05T12:37:39Z</dcterms:modified>
</cp:coreProperties>
</file>