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 bookmarkIdSeed="2">
  <p:sldMasterIdLst>
    <p:sldMasterId id="2147483672" r:id="rId1"/>
  </p:sldMasterIdLst>
  <p:notesMasterIdLst>
    <p:notesMasterId r:id="rId15"/>
  </p:notesMasterIdLst>
  <p:sldIdLst>
    <p:sldId id="256" r:id="rId2"/>
    <p:sldId id="258" r:id="rId3"/>
    <p:sldId id="259" r:id="rId4"/>
    <p:sldId id="262" r:id="rId5"/>
    <p:sldId id="260" r:id="rId6"/>
    <p:sldId id="263" r:id="rId7"/>
    <p:sldId id="265" r:id="rId8"/>
    <p:sldId id="261" r:id="rId9"/>
    <p:sldId id="271" r:id="rId10"/>
    <p:sldId id="268" r:id="rId11"/>
    <p:sldId id="267" r:id="rId12"/>
    <p:sldId id="273" r:id="rId13"/>
    <p:sldId id="266" r:id="rId14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6"/>
    </p:embeddedFont>
    <p:embeddedFont>
      <p:font typeface="Poppins" panose="00000500000000000000" pitchFamily="2" charset="0"/>
      <p:regular r:id="rId17"/>
      <p:bold r:id="rId18"/>
      <p:italic r:id="rId19"/>
      <p:boldItalic r:id="rId20"/>
    </p:embeddedFont>
    <p:embeddedFont>
      <p:font typeface="Rubik" panose="020B0604020202020204" charset="-79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80C391D-18E2-4A22-9EA8-B4A3939143C3}">
  <a:tblStyle styleId="{580C391D-18E2-4A22-9EA8-B4A3939143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2797fc01700_0_178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2797fc01700_0_178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2797fc01700_0_178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2797fc01700_0_178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2797fc01700_0_179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2797fc01700_0_179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2797fc01700_0_177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2797fc01700_0_177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2790cc73778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2790cc73778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278ae5f976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278ae5f976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278ae5f976b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278ae5f976b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278ae5f976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278ae5f976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278ae5f976b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278ae5f976b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2797fc01700_0_17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2797fc01700_0_17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278ae5f976b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278ae5f976b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2797fc01700_0_179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6" name="Google Shape;996;g2797fc01700_0_179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69100" y="1820750"/>
            <a:ext cx="4268100" cy="15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110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169100" y="3383000"/>
            <a:ext cx="2480400" cy="6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_1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5"/>
          <p:cNvSpPr/>
          <p:nvPr/>
        </p:nvSpPr>
        <p:spPr>
          <a:xfrm>
            <a:off x="0" y="0"/>
            <a:ext cx="9144284" cy="341412"/>
          </a:xfrm>
          <a:custGeom>
            <a:avLst/>
            <a:gdLst/>
            <a:ahLst/>
            <a:cxnLst/>
            <a:rect l="l" t="t" r="r" b="b"/>
            <a:pathLst>
              <a:path w="283346" h="11992" extrusionOk="0">
                <a:moveTo>
                  <a:pt x="1" y="0"/>
                </a:moveTo>
                <a:lnTo>
                  <a:pt x="1" y="11992"/>
                </a:lnTo>
                <a:lnTo>
                  <a:pt x="265060" y="11992"/>
                </a:lnTo>
                <a:lnTo>
                  <a:pt x="265060" y="11980"/>
                </a:lnTo>
                <a:cubicBezTo>
                  <a:pt x="273047" y="11700"/>
                  <a:pt x="279924" y="6913"/>
                  <a:pt x="2833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9" name="Google Shape;249;p15"/>
          <p:cNvGrpSpPr/>
          <p:nvPr/>
        </p:nvGrpSpPr>
        <p:grpSpPr>
          <a:xfrm>
            <a:off x="-2070595" y="138930"/>
            <a:ext cx="12497838" cy="9541363"/>
            <a:chOff x="-2070595" y="138930"/>
            <a:chExt cx="12497838" cy="9541363"/>
          </a:xfrm>
        </p:grpSpPr>
        <p:grpSp>
          <p:nvGrpSpPr>
            <p:cNvPr id="250" name="Google Shape;250;p15"/>
            <p:cNvGrpSpPr/>
            <p:nvPr/>
          </p:nvGrpSpPr>
          <p:grpSpPr>
            <a:xfrm>
              <a:off x="5896649" y="4604007"/>
              <a:ext cx="4530594" cy="5076286"/>
              <a:chOff x="4826000" y="4400753"/>
              <a:chExt cx="4530594" cy="5076286"/>
            </a:xfrm>
          </p:grpSpPr>
          <p:sp>
            <p:nvSpPr>
              <p:cNvPr id="251" name="Google Shape;251;p15"/>
              <p:cNvSpPr/>
              <p:nvPr/>
            </p:nvSpPr>
            <p:spPr>
              <a:xfrm>
                <a:off x="4871747" y="4446342"/>
                <a:ext cx="4484847" cy="5030697"/>
              </a:xfrm>
              <a:custGeom>
                <a:avLst/>
                <a:gdLst/>
                <a:ahLst/>
                <a:cxnLst/>
                <a:rect l="l" t="t" r="r" b="b"/>
                <a:pathLst>
                  <a:path w="51547" h="101733" fill="none" extrusionOk="0">
                    <a:moveTo>
                      <a:pt x="1" y="1"/>
                    </a:moveTo>
                    <a:lnTo>
                      <a:pt x="22429" y="1"/>
                    </a:lnTo>
                    <a:cubicBezTo>
                      <a:pt x="38505" y="1"/>
                      <a:pt x="51547" y="34553"/>
                      <a:pt x="51547" y="77179"/>
                    </a:cubicBezTo>
                    <a:lnTo>
                      <a:pt x="51547" y="101733"/>
                    </a:lnTo>
                  </a:path>
                </a:pathLst>
              </a:custGeom>
              <a:noFill/>
              <a:ln w="44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5"/>
              <p:cNvSpPr/>
              <p:nvPr/>
            </p:nvSpPr>
            <p:spPr>
              <a:xfrm>
                <a:off x="4826000" y="4400753"/>
                <a:ext cx="91186" cy="84807"/>
              </a:xfrm>
              <a:custGeom>
                <a:avLst/>
                <a:gdLst/>
                <a:ahLst/>
                <a:cxnLst/>
                <a:rect l="l" t="t" r="r" b="b"/>
                <a:pathLst>
                  <a:path w="1844" h="1715" extrusionOk="0">
                    <a:moveTo>
                      <a:pt x="932" y="1"/>
                    </a:moveTo>
                    <a:cubicBezTo>
                      <a:pt x="885" y="1"/>
                      <a:pt x="837" y="5"/>
                      <a:pt x="789" y="13"/>
                    </a:cubicBezTo>
                    <a:cubicBezTo>
                      <a:pt x="322" y="86"/>
                      <a:pt x="0" y="528"/>
                      <a:pt x="81" y="995"/>
                    </a:cubicBezTo>
                    <a:cubicBezTo>
                      <a:pt x="146" y="1417"/>
                      <a:pt x="514" y="1714"/>
                      <a:pt x="928" y="1714"/>
                    </a:cubicBezTo>
                    <a:cubicBezTo>
                      <a:pt x="973" y="1714"/>
                      <a:pt x="1018" y="1711"/>
                      <a:pt x="1063" y="1704"/>
                    </a:cubicBezTo>
                    <a:cubicBezTo>
                      <a:pt x="1530" y="1623"/>
                      <a:pt x="1844" y="1188"/>
                      <a:pt x="1771" y="722"/>
                    </a:cubicBezTo>
                    <a:cubicBezTo>
                      <a:pt x="1699" y="303"/>
                      <a:pt x="1342" y="1"/>
                      <a:pt x="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15"/>
            <p:cNvGrpSpPr/>
            <p:nvPr/>
          </p:nvGrpSpPr>
          <p:grpSpPr>
            <a:xfrm rot="-4838195">
              <a:off x="-1944007" y="352516"/>
              <a:ext cx="2325055" cy="2229662"/>
              <a:chOff x="5165475" y="-713653"/>
              <a:chExt cx="2324999" cy="2229609"/>
            </a:xfrm>
          </p:grpSpPr>
          <p:sp>
            <p:nvSpPr>
              <p:cNvPr id="254" name="Google Shape;254;p15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avLst/>
                <a:gdLst/>
                <a:ahLst/>
                <a:cxnLst/>
                <a:rect l="l" t="t" r="r" b="b"/>
                <a:pathLst>
                  <a:path w="47546" h="44061" fill="none" extrusionOk="0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15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avLst/>
                <a:gdLst/>
                <a:ahLst/>
                <a:cxnLst/>
                <a:rect l="l" t="t" r="r" b="b"/>
                <a:pathLst>
                  <a:path w="27324" h="15680" extrusionOk="0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6" name="Google Shape;256;p15"/>
            <p:cNvGrpSpPr/>
            <p:nvPr/>
          </p:nvGrpSpPr>
          <p:grpSpPr>
            <a:xfrm rot="5400000">
              <a:off x="151942" y="4400150"/>
              <a:ext cx="722099" cy="407700"/>
              <a:chOff x="1211425" y="918075"/>
              <a:chExt cx="722099" cy="407700"/>
            </a:xfrm>
          </p:grpSpPr>
          <p:sp>
            <p:nvSpPr>
              <p:cNvPr id="257" name="Google Shape;257;p15"/>
              <p:cNvSpPr/>
              <p:nvPr/>
            </p:nvSpPr>
            <p:spPr>
              <a:xfrm>
                <a:off x="1211425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5"/>
              <p:cNvSpPr/>
              <p:nvPr/>
            </p:nvSpPr>
            <p:spPr>
              <a:xfrm>
                <a:off x="1211425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15"/>
              <p:cNvSpPr/>
              <p:nvPr/>
            </p:nvSpPr>
            <p:spPr>
              <a:xfrm>
                <a:off x="1211425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15"/>
              <p:cNvSpPr/>
              <p:nvPr/>
            </p:nvSpPr>
            <p:spPr>
              <a:xfrm>
                <a:off x="1350996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5"/>
              <p:cNvSpPr/>
              <p:nvPr/>
            </p:nvSpPr>
            <p:spPr>
              <a:xfrm>
                <a:off x="1350996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5"/>
              <p:cNvSpPr/>
              <p:nvPr/>
            </p:nvSpPr>
            <p:spPr>
              <a:xfrm>
                <a:off x="1350996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5"/>
              <p:cNvSpPr/>
              <p:nvPr/>
            </p:nvSpPr>
            <p:spPr>
              <a:xfrm>
                <a:off x="1490124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15"/>
              <p:cNvSpPr/>
              <p:nvPr/>
            </p:nvSpPr>
            <p:spPr>
              <a:xfrm>
                <a:off x="1490124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5"/>
              <p:cNvSpPr/>
              <p:nvPr/>
            </p:nvSpPr>
            <p:spPr>
              <a:xfrm>
                <a:off x="1490124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5"/>
              <p:cNvSpPr/>
              <p:nvPr/>
            </p:nvSpPr>
            <p:spPr>
              <a:xfrm>
                <a:off x="1629759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5"/>
              <p:cNvSpPr/>
              <p:nvPr/>
            </p:nvSpPr>
            <p:spPr>
              <a:xfrm>
                <a:off x="1629759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5"/>
              <p:cNvSpPr/>
              <p:nvPr/>
            </p:nvSpPr>
            <p:spPr>
              <a:xfrm>
                <a:off x="1629759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5"/>
              <p:cNvSpPr/>
              <p:nvPr/>
            </p:nvSpPr>
            <p:spPr>
              <a:xfrm>
                <a:off x="1768887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15"/>
              <p:cNvSpPr/>
              <p:nvPr/>
            </p:nvSpPr>
            <p:spPr>
              <a:xfrm>
                <a:off x="1768887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15"/>
              <p:cNvSpPr/>
              <p:nvPr/>
            </p:nvSpPr>
            <p:spPr>
              <a:xfrm>
                <a:off x="1768887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15"/>
              <p:cNvSpPr/>
              <p:nvPr/>
            </p:nvSpPr>
            <p:spPr>
              <a:xfrm>
                <a:off x="1907952" y="1300772"/>
                <a:ext cx="25572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15"/>
              <p:cNvSpPr/>
              <p:nvPr/>
            </p:nvSpPr>
            <p:spPr>
              <a:xfrm>
                <a:off x="1907952" y="1109171"/>
                <a:ext cx="25572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404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403" y="403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15"/>
              <p:cNvSpPr/>
              <p:nvPr/>
            </p:nvSpPr>
            <p:spPr>
              <a:xfrm>
                <a:off x="1907952" y="918075"/>
                <a:ext cx="25572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75" name="Google Shape;275;p15"/>
          <p:cNvSpPr txBox="1">
            <a:spLocks noGrp="1"/>
          </p:cNvSpPr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9pPr>
          </a:lstStyle>
          <a:p>
            <a:endParaRPr/>
          </a:p>
        </p:txBody>
      </p:sp>
      <p:sp>
        <p:nvSpPr>
          <p:cNvPr id="276" name="Google Shape;276;p15"/>
          <p:cNvSpPr txBox="1">
            <a:spLocks noGrp="1"/>
          </p:cNvSpPr>
          <p:nvPr>
            <p:ph type="subTitle" idx="1"/>
          </p:nvPr>
        </p:nvSpPr>
        <p:spPr>
          <a:xfrm>
            <a:off x="1233033" y="1787790"/>
            <a:ext cx="2075400" cy="442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15"/>
          <p:cNvSpPr txBox="1">
            <a:spLocks noGrp="1"/>
          </p:cNvSpPr>
          <p:nvPr>
            <p:ph type="subTitle" idx="2"/>
          </p:nvPr>
        </p:nvSpPr>
        <p:spPr>
          <a:xfrm>
            <a:off x="1233033" y="2217594"/>
            <a:ext cx="2075400" cy="5160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15"/>
          <p:cNvSpPr txBox="1">
            <a:spLocks noGrp="1"/>
          </p:cNvSpPr>
          <p:nvPr>
            <p:ph type="subTitle" idx="3"/>
          </p:nvPr>
        </p:nvSpPr>
        <p:spPr>
          <a:xfrm>
            <a:off x="3630986" y="1787790"/>
            <a:ext cx="2075400" cy="442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15"/>
          <p:cNvSpPr txBox="1">
            <a:spLocks noGrp="1"/>
          </p:cNvSpPr>
          <p:nvPr>
            <p:ph type="subTitle" idx="4"/>
          </p:nvPr>
        </p:nvSpPr>
        <p:spPr>
          <a:xfrm>
            <a:off x="3630986" y="2217594"/>
            <a:ext cx="2075400" cy="5160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15"/>
          <p:cNvSpPr txBox="1">
            <a:spLocks noGrp="1"/>
          </p:cNvSpPr>
          <p:nvPr>
            <p:ph type="subTitle" idx="5"/>
          </p:nvPr>
        </p:nvSpPr>
        <p:spPr>
          <a:xfrm>
            <a:off x="1233033" y="3369841"/>
            <a:ext cx="2075400" cy="442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15"/>
          <p:cNvSpPr txBox="1">
            <a:spLocks noGrp="1"/>
          </p:cNvSpPr>
          <p:nvPr>
            <p:ph type="subTitle" idx="6"/>
          </p:nvPr>
        </p:nvSpPr>
        <p:spPr>
          <a:xfrm>
            <a:off x="1233033" y="3799640"/>
            <a:ext cx="2075400" cy="5160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15"/>
          <p:cNvSpPr txBox="1">
            <a:spLocks noGrp="1"/>
          </p:cNvSpPr>
          <p:nvPr>
            <p:ph type="subTitle" idx="7"/>
          </p:nvPr>
        </p:nvSpPr>
        <p:spPr>
          <a:xfrm>
            <a:off x="3630986" y="3369841"/>
            <a:ext cx="2075400" cy="442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15"/>
          <p:cNvSpPr txBox="1">
            <a:spLocks noGrp="1"/>
          </p:cNvSpPr>
          <p:nvPr>
            <p:ph type="subTitle" idx="8"/>
          </p:nvPr>
        </p:nvSpPr>
        <p:spPr>
          <a:xfrm>
            <a:off x="3630986" y="3799640"/>
            <a:ext cx="2075400" cy="5160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15"/>
          <p:cNvSpPr txBox="1">
            <a:spLocks noGrp="1"/>
          </p:cNvSpPr>
          <p:nvPr>
            <p:ph type="subTitle" idx="9"/>
          </p:nvPr>
        </p:nvSpPr>
        <p:spPr>
          <a:xfrm>
            <a:off x="6028940" y="1787790"/>
            <a:ext cx="2075400" cy="442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15"/>
          <p:cNvSpPr txBox="1">
            <a:spLocks noGrp="1"/>
          </p:cNvSpPr>
          <p:nvPr>
            <p:ph type="subTitle" idx="13"/>
          </p:nvPr>
        </p:nvSpPr>
        <p:spPr>
          <a:xfrm>
            <a:off x="6028940" y="2217594"/>
            <a:ext cx="2075400" cy="5160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15"/>
          <p:cNvSpPr txBox="1">
            <a:spLocks noGrp="1"/>
          </p:cNvSpPr>
          <p:nvPr>
            <p:ph type="subTitle" idx="14"/>
          </p:nvPr>
        </p:nvSpPr>
        <p:spPr>
          <a:xfrm>
            <a:off x="6028940" y="3369841"/>
            <a:ext cx="2075400" cy="442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15"/>
          <p:cNvSpPr txBox="1">
            <a:spLocks noGrp="1"/>
          </p:cNvSpPr>
          <p:nvPr>
            <p:ph type="subTitle" idx="15"/>
          </p:nvPr>
        </p:nvSpPr>
        <p:spPr>
          <a:xfrm>
            <a:off x="6028940" y="3799640"/>
            <a:ext cx="2075400" cy="5160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18"/>
          <p:cNvGrpSpPr/>
          <p:nvPr/>
        </p:nvGrpSpPr>
        <p:grpSpPr>
          <a:xfrm>
            <a:off x="1049536" y="1456947"/>
            <a:ext cx="9644714" cy="6935114"/>
            <a:chOff x="1049536" y="1456947"/>
            <a:chExt cx="9644714" cy="6935114"/>
          </a:xfrm>
        </p:grpSpPr>
        <p:grpSp>
          <p:nvGrpSpPr>
            <p:cNvPr id="351" name="Google Shape;351;p18"/>
            <p:cNvGrpSpPr/>
            <p:nvPr/>
          </p:nvGrpSpPr>
          <p:grpSpPr>
            <a:xfrm rot="1004114">
              <a:off x="1470040" y="4575799"/>
              <a:ext cx="3325019" cy="3409752"/>
              <a:chOff x="7159200" y="2117361"/>
              <a:chExt cx="2271501" cy="2329387"/>
            </a:xfrm>
          </p:grpSpPr>
          <p:sp>
            <p:nvSpPr>
              <p:cNvPr id="352" name="Google Shape;352;p18"/>
              <p:cNvSpPr/>
              <p:nvPr/>
            </p:nvSpPr>
            <p:spPr>
              <a:xfrm>
                <a:off x="8101533" y="2117361"/>
                <a:ext cx="632883" cy="71589"/>
              </a:xfrm>
              <a:custGeom>
                <a:avLst/>
                <a:gdLst/>
                <a:ahLst/>
                <a:cxnLst/>
                <a:rect l="l" t="t" r="r" b="b"/>
                <a:pathLst>
                  <a:path w="15241" h="1724" fill="none" extrusionOk="0">
                    <a:moveTo>
                      <a:pt x="1" y="999"/>
                    </a:moveTo>
                    <a:cubicBezTo>
                      <a:pt x="3527" y="137"/>
                      <a:pt x="7182" y="1"/>
                      <a:pt x="10764" y="596"/>
                    </a:cubicBezTo>
                    <a:cubicBezTo>
                      <a:pt x="12286" y="846"/>
                      <a:pt x="13783" y="1224"/>
                      <a:pt x="15240" y="1723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18"/>
              <p:cNvSpPr/>
              <p:nvPr/>
            </p:nvSpPr>
            <p:spPr>
              <a:xfrm>
                <a:off x="7159200" y="2158803"/>
                <a:ext cx="2271501" cy="2287944"/>
              </a:xfrm>
              <a:custGeom>
                <a:avLst/>
                <a:gdLst/>
                <a:ahLst/>
                <a:cxnLst/>
                <a:rect l="l" t="t" r="r" b="b"/>
                <a:pathLst>
                  <a:path w="54702" h="55098" fill="none" extrusionOk="0">
                    <a:moveTo>
                      <a:pt x="54702" y="34835"/>
                    </a:moveTo>
                    <a:cubicBezTo>
                      <a:pt x="50572" y="47200"/>
                      <a:pt x="37973" y="55097"/>
                      <a:pt x="24690" y="52916"/>
                    </a:cubicBezTo>
                    <a:cubicBezTo>
                      <a:pt x="9974" y="50492"/>
                      <a:pt x="0" y="36598"/>
                      <a:pt x="2423" y="21874"/>
                    </a:cubicBezTo>
                    <a:cubicBezTo>
                      <a:pt x="4235" y="10853"/>
                      <a:pt x="12486" y="2488"/>
                      <a:pt x="22694" y="1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18"/>
              <p:cNvSpPr/>
              <p:nvPr/>
            </p:nvSpPr>
            <p:spPr>
              <a:xfrm>
                <a:off x="8730018" y="2175496"/>
                <a:ext cx="70219" cy="59339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429" extrusionOk="0">
                    <a:moveTo>
                      <a:pt x="767" y="1"/>
                    </a:moveTo>
                    <a:cubicBezTo>
                      <a:pt x="442" y="1"/>
                      <a:pt x="123" y="218"/>
                      <a:pt x="65" y="597"/>
                    </a:cubicBezTo>
                    <a:cubicBezTo>
                      <a:pt x="0" y="983"/>
                      <a:pt x="258" y="1354"/>
                      <a:pt x="653" y="1418"/>
                    </a:cubicBezTo>
                    <a:cubicBezTo>
                      <a:pt x="694" y="1425"/>
                      <a:pt x="735" y="1429"/>
                      <a:pt x="775" y="1429"/>
                    </a:cubicBezTo>
                    <a:cubicBezTo>
                      <a:pt x="1328" y="1429"/>
                      <a:pt x="1690" y="780"/>
                      <a:pt x="1345" y="299"/>
                    </a:cubicBezTo>
                    <a:cubicBezTo>
                      <a:pt x="1198" y="95"/>
                      <a:pt x="981" y="1"/>
                      <a:pt x="7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5" name="Google Shape;355;p18"/>
            <p:cNvGrpSpPr/>
            <p:nvPr/>
          </p:nvGrpSpPr>
          <p:grpSpPr>
            <a:xfrm>
              <a:off x="8369250" y="1456947"/>
              <a:ext cx="2324999" cy="2229609"/>
              <a:chOff x="5165475" y="-713653"/>
              <a:chExt cx="2324999" cy="2229609"/>
            </a:xfrm>
          </p:grpSpPr>
          <p:sp>
            <p:nvSpPr>
              <p:cNvPr id="356" name="Google Shape;356;p18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avLst/>
                <a:gdLst/>
                <a:ahLst/>
                <a:cxnLst/>
                <a:rect l="l" t="t" r="r" b="b"/>
                <a:pathLst>
                  <a:path w="47546" h="44061" fill="none" extrusionOk="0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18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avLst/>
                <a:gdLst/>
                <a:ahLst/>
                <a:cxnLst/>
                <a:rect l="l" t="t" r="r" b="b"/>
                <a:pathLst>
                  <a:path w="27324" h="15680" extrusionOk="0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8" name="Google Shape;358;p18"/>
          <p:cNvSpPr/>
          <p:nvPr/>
        </p:nvSpPr>
        <p:spPr>
          <a:xfrm>
            <a:off x="0" y="0"/>
            <a:ext cx="9144284" cy="341412"/>
          </a:xfrm>
          <a:custGeom>
            <a:avLst/>
            <a:gdLst/>
            <a:ahLst/>
            <a:cxnLst/>
            <a:rect l="l" t="t" r="r" b="b"/>
            <a:pathLst>
              <a:path w="283346" h="11992" extrusionOk="0">
                <a:moveTo>
                  <a:pt x="1" y="0"/>
                </a:moveTo>
                <a:lnTo>
                  <a:pt x="1" y="11992"/>
                </a:lnTo>
                <a:lnTo>
                  <a:pt x="265060" y="11992"/>
                </a:lnTo>
                <a:lnTo>
                  <a:pt x="265060" y="11980"/>
                </a:lnTo>
                <a:cubicBezTo>
                  <a:pt x="273047" y="11700"/>
                  <a:pt x="279924" y="6913"/>
                  <a:pt x="2833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8"/>
          <p:cNvSpPr txBox="1">
            <a:spLocks noGrp="1"/>
          </p:cNvSpPr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_1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9"/>
          <p:cNvSpPr/>
          <p:nvPr/>
        </p:nvSpPr>
        <p:spPr>
          <a:xfrm>
            <a:off x="0" y="0"/>
            <a:ext cx="9144284" cy="341412"/>
          </a:xfrm>
          <a:custGeom>
            <a:avLst/>
            <a:gdLst/>
            <a:ahLst/>
            <a:cxnLst/>
            <a:rect l="l" t="t" r="r" b="b"/>
            <a:pathLst>
              <a:path w="283346" h="11992" extrusionOk="0">
                <a:moveTo>
                  <a:pt x="1" y="0"/>
                </a:moveTo>
                <a:lnTo>
                  <a:pt x="1" y="11992"/>
                </a:lnTo>
                <a:lnTo>
                  <a:pt x="265060" y="11992"/>
                </a:lnTo>
                <a:lnTo>
                  <a:pt x="265060" y="11980"/>
                </a:lnTo>
                <a:cubicBezTo>
                  <a:pt x="273047" y="11700"/>
                  <a:pt x="279924" y="6913"/>
                  <a:pt x="2833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2" name="Google Shape;362;p19"/>
          <p:cNvGrpSpPr/>
          <p:nvPr/>
        </p:nvGrpSpPr>
        <p:grpSpPr>
          <a:xfrm>
            <a:off x="-2070595" y="138930"/>
            <a:ext cx="12497838" cy="9541363"/>
            <a:chOff x="-2070595" y="138930"/>
            <a:chExt cx="12497838" cy="9541363"/>
          </a:xfrm>
        </p:grpSpPr>
        <p:grpSp>
          <p:nvGrpSpPr>
            <p:cNvPr id="363" name="Google Shape;363;p19"/>
            <p:cNvGrpSpPr/>
            <p:nvPr/>
          </p:nvGrpSpPr>
          <p:grpSpPr>
            <a:xfrm>
              <a:off x="5896649" y="4604007"/>
              <a:ext cx="4530594" cy="5076286"/>
              <a:chOff x="4826000" y="4400753"/>
              <a:chExt cx="4530594" cy="5076286"/>
            </a:xfrm>
          </p:grpSpPr>
          <p:sp>
            <p:nvSpPr>
              <p:cNvPr id="364" name="Google Shape;364;p19"/>
              <p:cNvSpPr/>
              <p:nvPr/>
            </p:nvSpPr>
            <p:spPr>
              <a:xfrm>
                <a:off x="4871747" y="4446342"/>
                <a:ext cx="4484847" cy="5030697"/>
              </a:xfrm>
              <a:custGeom>
                <a:avLst/>
                <a:gdLst/>
                <a:ahLst/>
                <a:cxnLst/>
                <a:rect l="l" t="t" r="r" b="b"/>
                <a:pathLst>
                  <a:path w="51547" h="101733" fill="none" extrusionOk="0">
                    <a:moveTo>
                      <a:pt x="1" y="1"/>
                    </a:moveTo>
                    <a:lnTo>
                      <a:pt x="22429" y="1"/>
                    </a:lnTo>
                    <a:cubicBezTo>
                      <a:pt x="38505" y="1"/>
                      <a:pt x="51547" y="34553"/>
                      <a:pt x="51547" y="77179"/>
                    </a:cubicBezTo>
                    <a:lnTo>
                      <a:pt x="51547" y="101733"/>
                    </a:lnTo>
                  </a:path>
                </a:pathLst>
              </a:custGeom>
              <a:noFill/>
              <a:ln w="44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19"/>
              <p:cNvSpPr/>
              <p:nvPr/>
            </p:nvSpPr>
            <p:spPr>
              <a:xfrm>
                <a:off x="4826000" y="4400753"/>
                <a:ext cx="91186" cy="84807"/>
              </a:xfrm>
              <a:custGeom>
                <a:avLst/>
                <a:gdLst/>
                <a:ahLst/>
                <a:cxnLst/>
                <a:rect l="l" t="t" r="r" b="b"/>
                <a:pathLst>
                  <a:path w="1844" h="1715" extrusionOk="0">
                    <a:moveTo>
                      <a:pt x="932" y="1"/>
                    </a:moveTo>
                    <a:cubicBezTo>
                      <a:pt x="885" y="1"/>
                      <a:pt x="837" y="5"/>
                      <a:pt x="789" y="13"/>
                    </a:cubicBezTo>
                    <a:cubicBezTo>
                      <a:pt x="322" y="86"/>
                      <a:pt x="0" y="528"/>
                      <a:pt x="81" y="995"/>
                    </a:cubicBezTo>
                    <a:cubicBezTo>
                      <a:pt x="146" y="1417"/>
                      <a:pt x="514" y="1714"/>
                      <a:pt x="928" y="1714"/>
                    </a:cubicBezTo>
                    <a:cubicBezTo>
                      <a:pt x="973" y="1714"/>
                      <a:pt x="1018" y="1711"/>
                      <a:pt x="1063" y="1704"/>
                    </a:cubicBezTo>
                    <a:cubicBezTo>
                      <a:pt x="1530" y="1623"/>
                      <a:pt x="1844" y="1188"/>
                      <a:pt x="1771" y="722"/>
                    </a:cubicBezTo>
                    <a:cubicBezTo>
                      <a:pt x="1699" y="303"/>
                      <a:pt x="1342" y="1"/>
                      <a:pt x="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6" name="Google Shape;366;p19"/>
            <p:cNvGrpSpPr/>
            <p:nvPr/>
          </p:nvGrpSpPr>
          <p:grpSpPr>
            <a:xfrm rot="-4838195">
              <a:off x="-1944007" y="352516"/>
              <a:ext cx="2325055" cy="2229662"/>
              <a:chOff x="5165475" y="-713653"/>
              <a:chExt cx="2324999" cy="2229609"/>
            </a:xfrm>
          </p:grpSpPr>
          <p:sp>
            <p:nvSpPr>
              <p:cNvPr id="367" name="Google Shape;367;p19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avLst/>
                <a:gdLst/>
                <a:ahLst/>
                <a:cxnLst/>
                <a:rect l="l" t="t" r="r" b="b"/>
                <a:pathLst>
                  <a:path w="47546" h="44061" fill="none" extrusionOk="0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19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avLst/>
                <a:gdLst/>
                <a:ahLst/>
                <a:cxnLst/>
                <a:rect l="l" t="t" r="r" b="b"/>
                <a:pathLst>
                  <a:path w="27324" h="15680" extrusionOk="0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9" name="Google Shape;369;p19"/>
            <p:cNvGrpSpPr/>
            <p:nvPr/>
          </p:nvGrpSpPr>
          <p:grpSpPr>
            <a:xfrm rot="5400000">
              <a:off x="151942" y="4400150"/>
              <a:ext cx="722099" cy="407700"/>
              <a:chOff x="1211425" y="918075"/>
              <a:chExt cx="722099" cy="407700"/>
            </a:xfrm>
          </p:grpSpPr>
          <p:sp>
            <p:nvSpPr>
              <p:cNvPr id="370" name="Google Shape;370;p19"/>
              <p:cNvSpPr/>
              <p:nvPr/>
            </p:nvSpPr>
            <p:spPr>
              <a:xfrm>
                <a:off x="1211425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19"/>
              <p:cNvSpPr/>
              <p:nvPr/>
            </p:nvSpPr>
            <p:spPr>
              <a:xfrm>
                <a:off x="1211425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19"/>
              <p:cNvSpPr/>
              <p:nvPr/>
            </p:nvSpPr>
            <p:spPr>
              <a:xfrm>
                <a:off x="1211425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19"/>
              <p:cNvSpPr/>
              <p:nvPr/>
            </p:nvSpPr>
            <p:spPr>
              <a:xfrm>
                <a:off x="1350996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19"/>
              <p:cNvSpPr/>
              <p:nvPr/>
            </p:nvSpPr>
            <p:spPr>
              <a:xfrm>
                <a:off x="1350996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19"/>
              <p:cNvSpPr/>
              <p:nvPr/>
            </p:nvSpPr>
            <p:spPr>
              <a:xfrm>
                <a:off x="1350996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19"/>
              <p:cNvSpPr/>
              <p:nvPr/>
            </p:nvSpPr>
            <p:spPr>
              <a:xfrm>
                <a:off x="1490124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19"/>
              <p:cNvSpPr/>
              <p:nvPr/>
            </p:nvSpPr>
            <p:spPr>
              <a:xfrm>
                <a:off x="1490124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19"/>
              <p:cNvSpPr/>
              <p:nvPr/>
            </p:nvSpPr>
            <p:spPr>
              <a:xfrm>
                <a:off x="1490124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19"/>
              <p:cNvSpPr/>
              <p:nvPr/>
            </p:nvSpPr>
            <p:spPr>
              <a:xfrm>
                <a:off x="1629759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19"/>
              <p:cNvSpPr/>
              <p:nvPr/>
            </p:nvSpPr>
            <p:spPr>
              <a:xfrm>
                <a:off x="1629759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19"/>
              <p:cNvSpPr/>
              <p:nvPr/>
            </p:nvSpPr>
            <p:spPr>
              <a:xfrm>
                <a:off x="1629759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19"/>
              <p:cNvSpPr/>
              <p:nvPr/>
            </p:nvSpPr>
            <p:spPr>
              <a:xfrm>
                <a:off x="1768887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19"/>
              <p:cNvSpPr/>
              <p:nvPr/>
            </p:nvSpPr>
            <p:spPr>
              <a:xfrm>
                <a:off x="1768887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19"/>
              <p:cNvSpPr/>
              <p:nvPr/>
            </p:nvSpPr>
            <p:spPr>
              <a:xfrm>
                <a:off x="1768887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19"/>
              <p:cNvSpPr/>
              <p:nvPr/>
            </p:nvSpPr>
            <p:spPr>
              <a:xfrm>
                <a:off x="1907952" y="1300772"/>
                <a:ext cx="25572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19"/>
              <p:cNvSpPr/>
              <p:nvPr/>
            </p:nvSpPr>
            <p:spPr>
              <a:xfrm>
                <a:off x="1907952" y="1109171"/>
                <a:ext cx="25572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404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403" y="403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19"/>
              <p:cNvSpPr/>
              <p:nvPr/>
            </p:nvSpPr>
            <p:spPr>
              <a:xfrm>
                <a:off x="1907952" y="918075"/>
                <a:ext cx="25572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88" name="Google Shape;388;p19"/>
          <p:cNvSpPr txBox="1">
            <a:spLocks noGrp="1"/>
          </p:cNvSpPr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_1_1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0"/>
          <p:cNvSpPr txBox="1">
            <a:spLocks noGrp="1"/>
          </p:cNvSpPr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9pPr>
          </a:lstStyle>
          <a:p>
            <a:endParaRPr/>
          </a:p>
        </p:txBody>
      </p:sp>
      <p:grpSp>
        <p:nvGrpSpPr>
          <p:cNvPr id="391" name="Google Shape;391;p20"/>
          <p:cNvGrpSpPr/>
          <p:nvPr/>
        </p:nvGrpSpPr>
        <p:grpSpPr>
          <a:xfrm flipH="1">
            <a:off x="-4654543" y="1551078"/>
            <a:ext cx="13605016" cy="5724229"/>
            <a:chOff x="185623" y="1551078"/>
            <a:chExt cx="13605016" cy="5724229"/>
          </a:xfrm>
        </p:grpSpPr>
        <p:grpSp>
          <p:nvGrpSpPr>
            <p:cNvPr id="392" name="Google Shape;392;p20"/>
            <p:cNvGrpSpPr/>
            <p:nvPr/>
          </p:nvGrpSpPr>
          <p:grpSpPr>
            <a:xfrm rot="5400000">
              <a:off x="-88908" y="2405016"/>
              <a:ext cx="882533" cy="333471"/>
              <a:chOff x="3551575" y="3215125"/>
              <a:chExt cx="389450" cy="147150"/>
            </a:xfrm>
          </p:grpSpPr>
          <p:sp>
            <p:nvSpPr>
              <p:cNvPr id="393" name="Google Shape;393;p20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20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20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20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20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20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20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20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20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20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20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20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20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20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0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20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20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20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20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20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20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20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5" name="Google Shape;415;p20"/>
            <p:cNvGrpSpPr/>
            <p:nvPr/>
          </p:nvGrpSpPr>
          <p:grpSpPr>
            <a:xfrm rot="6249845">
              <a:off x="2612509" y="4760549"/>
              <a:ext cx="2325002" cy="2229611"/>
              <a:chOff x="5165475" y="-713653"/>
              <a:chExt cx="2324999" cy="2229609"/>
            </a:xfrm>
          </p:grpSpPr>
          <p:sp>
            <p:nvSpPr>
              <p:cNvPr id="416" name="Google Shape;416;p20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avLst/>
                <a:gdLst/>
                <a:ahLst/>
                <a:cxnLst/>
                <a:rect l="l" t="t" r="r" b="b"/>
                <a:pathLst>
                  <a:path w="47546" h="44061" fill="none" extrusionOk="0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20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avLst/>
                <a:gdLst/>
                <a:ahLst/>
                <a:cxnLst/>
                <a:rect l="l" t="t" r="r" b="b"/>
                <a:pathLst>
                  <a:path w="27324" h="15680" extrusionOk="0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8" name="Google Shape;418;p20"/>
            <p:cNvGrpSpPr/>
            <p:nvPr/>
          </p:nvGrpSpPr>
          <p:grpSpPr>
            <a:xfrm rot="-5400000" flipH="1">
              <a:off x="8987199" y="1278232"/>
              <a:ext cx="4530594" cy="5076286"/>
              <a:chOff x="4826000" y="4400753"/>
              <a:chExt cx="4530594" cy="5076286"/>
            </a:xfrm>
          </p:grpSpPr>
          <p:sp>
            <p:nvSpPr>
              <p:cNvPr id="419" name="Google Shape;419;p20"/>
              <p:cNvSpPr/>
              <p:nvPr/>
            </p:nvSpPr>
            <p:spPr>
              <a:xfrm>
                <a:off x="4871747" y="4446342"/>
                <a:ext cx="4484847" cy="5030697"/>
              </a:xfrm>
              <a:custGeom>
                <a:avLst/>
                <a:gdLst/>
                <a:ahLst/>
                <a:cxnLst/>
                <a:rect l="l" t="t" r="r" b="b"/>
                <a:pathLst>
                  <a:path w="51547" h="101733" fill="none" extrusionOk="0">
                    <a:moveTo>
                      <a:pt x="1" y="1"/>
                    </a:moveTo>
                    <a:lnTo>
                      <a:pt x="22429" y="1"/>
                    </a:lnTo>
                    <a:cubicBezTo>
                      <a:pt x="38505" y="1"/>
                      <a:pt x="51547" y="34553"/>
                      <a:pt x="51547" y="77179"/>
                    </a:cubicBezTo>
                    <a:lnTo>
                      <a:pt x="51547" y="101733"/>
                    </a:lnTo>
                  </a:path>
                </a:pathLst>
              </a:custGeom>
              <a:noFill/>
              <a:ln w="44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0"/>
              <p:cNvSpPr/>
              <p:nvPr/>
            </p:nvSpPr>
            <p:spPr>
              <a:xfrm>
                <a:off x="4826000" y="4400753"/>
                <a:ext cx="91186" cy="84807"/>
              </a:xfrm>
              <a:custGeom>
                <a:avLst/>
                <a:gdLst/>
                <a:ahLst/>
                <a:cxnLst/>
                <a:rect l="l" t="t" r="r" b="b"/>
                <a:pathLst>
                  <a:path w="1844" h="1715" extrusionOk="0">
                    <a:moveTo>
                      <a:pt x="932" y="1"/>
                    </a:moveTo>
                    <a:cubicBezTo>
                      <a:pt x="885" y="1"/>
                      <a:pt x="837" y="5"/>
                      <a:pt x="789" y="13"/>
                    </a:cubicBezTo>
                    <a:cubicBezTo>
                      <a:pt x="322" y="86"/>
                      <a:pt x="0" y="528"/>
                      <a:pt x="81" y="995"/>
                    </a:cubicBezTo>
                    <a:cubicBezTo>
                      <a:pt x="146" y="1417"/>
                      <a:pt x="514" y="1714"/>
                      <a:pt x="928" y="1714"/>
                    </a:cubicBezTo>
                    <a:cubicBezTo>
                      <a:pt x="973" y="1714"/>
                      <a:pt x="1018" y="1711"/>
                      <a:pt x="1063" y="1704"/>
                    </a:cubicBezTo>
                    <a:cubicBezTo>
                      <a:pt x="1530" y="1623"/>
                      <a:pt x="1844" y="1188"/>
                      <a:pt x="1771" y="722"/>
                    </a:cubicBezTo>
                    <a:cubicBezTo>
                      <a:pt x="1699" y="303"/>
                      <a:pt x="1342" y="1"/>
                      <a:pt x="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1" name="Google Shape;421;p20"/>
          <p:cNvSpPr/>
          <p:nvPr/>
        </p:nvSpPr>
        <p:spPr>
          <a:xfrm>
            <a:off x="0" y="0"/>
            <a:ext cx="9144284" cy="341412"/>
          </a:xfrm>
          <a:custGeom>
            <a:avLst/>
            <a:gdLst/>
            <a:ahLst/>
            <a:cxnLst/>
            <a:rect l="l" t="t" r="r" b="b"/>
            <a:pathLst>
              <a:path w="283346" h="11992" extrusionOk="0">
                <a:moveTo>
                  <a:pt x="1" y="0"/>
                </a:moveTo>
                <a:lnTo>
                  <a:pt x="1" y="11992"/>
                </a:lnTo>
                <a:lnTo>
                  <a:pt x="265060" y="11992"/>
                </a:lnTo>
                <a:lnTo>
                  <a:pt x="265060" y="11980"/>
                </a:lnTo>
                <a:cubicBezTo>
                  <a:pt x="273047" y="11700"/>
                  <a:pt x="279924" y="6913"/>
                  <a:pt x="2833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8" name="Google Shape;428;p22"/>
          <p:cNvGrpSpPr/>
          <p:nvPr/>
        </p:nvGrpSpPr>
        <p:grpSpPr>
          <a:xfrm>
            <a:off x="1282800" y="1181425"/>
            <a:ext cx="5419675" cy="3409212"/>
            <a:chOff x="1282800" y="1181425"/>
            <a:chExt cx="5419675" cy="3409212"/>
          </a:xfrm>
        </p:grpSpPr>
        <p:grpSp>
          <p:nvGrpSpPr>
            <p:cNvPr id="429" name="Google Shape;429;p22"/>
            <p:cNvGrpSpPr/>
            <p:nvPr/>
          </p:nvGrpSpPr>
          <p:grpSpPr>
            <a:xfrm>
              <a:off x="5819942" y="4257166"/>
              <a:ext cx="882533" cy="333471"/>
              <a:chOff x="3551575" y="3215125"/>
              <a:chExt cx="389450" cy="147150"/>
            </a:xfrm>
          </p:grpSpPr>
          <p:sp>
            <p:nvSpPr>
              <p:cNvPr id="430" name="Google Shape;430;p22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22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22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22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22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22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22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22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22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22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2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22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2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22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22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22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22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22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22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22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22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2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2" name="Google Shape;452;p22"/>
            <p:cNvGrpSpPr/>
            <p:nvPr/>
          </p:nvGrpSpPr>
          <p:grpSpPr>
            <a:xfrm>
              <a:off x="1282800" y="1181425"/>
              <a:ext cx="722099" cy="407700"/>
              <a:chOff x="1211425" y="918075"/>
              <a:chExt cx="722099" cy="407700"/>
            </a:xfrm>
          </p:grpSpPr>
          <p:sp>
            <p:nvSpPr>
              <p:cNvPr id="453" name="Google Shape;453;p22"/>
              <p:cNvSpPr/>
              <p:nvPr/>
            </p:nvSpPr>
            <p:spPr>
              <a:xfrm>
                <a:off x="1211425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22"/>
              <p:cNvSpPr/>
              <p:nvPr/>
            </p:nvSpPr>
            <p:spPr>
              <a:xfrm>
                <a:off x="1211425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2"/>
              <p:cNvSpPr/>
              <p:nvPr/>
            </p:nvSpPr>
            <p:spPr>
              <a:xfrm>
                <a:off x="1211425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2"/>
              <p:cNvSpPr/>
              <p:nvPr/>
            </p:nvSpPr>
            <p:spPr>
              <a:xfrm>
                <a:off x="1350996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22"/>
              <p:cNvSpPr/>
              <p:nvPr/>
            </p:nvSpPr>
            <p:spPr>
              <a:xfrm>
                <a:off x="1350996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22"/>
              <p:cNvSpPr/>
              <p:nvPr/>
            </p:nvSpPr>
            <p:spPr>
              <a:xfrm>
                <a:off x="1350996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22"/>
              <p:cNvSpPr/>
              <p:nvPr/>
            </p:nvSpPr>
            <p:spPr>
              <a:xfrm>
                <a:off x="1490124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22"/>
              <p:cNvSpPr/>
              <p:nvPr/>
            </p:nvSpPr>
            <p:spPr>
              <a:xfrm>
                <a:off x="1490124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22"/>
              <p:cNvSpPr/>
              <p:nvPr/>
            </p:nvSpPr>
            <p:spPr>
              <a:xfrm>
                <a:off x="1490124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2"/>
              <p:cNvSpPr/>
              <p:nvPr/>
            </p:nvSpPr>
            <p:spPr>
              <a:xfrm>
                <a:off x="1629759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2"/>
              <p:cNvSpPr/>
              <p:nvPr/>
            </p:nvSpPr>
            <p:spPr>
              <a:xfrm>
                <a:off x="1629759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22"/>
              <p:cNvSpPr/>
              <p:nvPr/>
            </p:nvSpPr>
            <p:spPr>
              <a:xfrm>
                <a:off x="1629759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22"/>
              <p:cNvSpPr/>
              <p:nvPr/>
            </p:nvSpPr>
            <p:spPr>
              <a:xfrm>
                <a:off x="1768887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22"/>
              <p:cNvSpPr/>
              <p:nvPr/>
            </p:nvSpPr>
            <p:spPr>
              <a:xfrm>
                <a:off x="1768887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22"/>
              <p:cNvSpPr/>
              <p:nvPr/>
            </p:nvSpPr>
            <p:spPr>
              <a:xfrm>
                <a:off x="1768887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22"/>
              <p:cNvSpPr/>
              <p:nvPr/>
            </p:nvSpPr>
            <p:spPr>
              <a:xfrm>
                <a:off x="1907952" y="1300772"/>
                <a:ext cx="25572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2"/>
              <p:cNvSpPr/>
              <p:nvPr/>
            </p:nvSpPr>
            <p:spPr>
              <a:xfrm>
                <a:off x="1907952" y="1109171"/>
                <a:ext cx="25572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404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403" y="403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2"/>
              <p:cNvSpPr/>
              <p:nvPr/>
            </p:nvSpPr>
            <p:spPr>
              <a:xfrm>
                <a:off x="1907952" y="918075"/>
                <a:ext cx="25572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71" name="Google Shape;471;p22"/>
          <p:cNvGrpSpPr/>
          <p:nvPr/>
        </p:nvGrpSpPr>
        <p:grpSpPr>
          <a:xfrm>
            <a:off x="527100" y="368100"/>
            <a:ext cx="7903675" cy="4407033"/>
            <a:chOff x="527100" y="368100"/>
            <a:chExt cx="7903675" cy="4407033"/>
          </a:xfrm>
        </p:grpSpPr>
        <p:sp>
          <p:nvSpPr>
            <p:cNvPr id="472" name="Google Shape;472;p22"/>
            <p:cNvSpPr/>
            <p:nvPr/>
          </p:nvSpPr>
          <p:spPr>
            <a:xfrm>
              <a:off x="527100" y="368100"/>
              <a:ext cx="5953005" cy="4407033"/>
            </a:xfrm>
            <a:custGeom>
              <a:avLst/>
              <a:gdLst/>
              <a:ahLst/>
              <a:cxnLst/>
              <a:rect l="l" t="t" r="r" b="b"/>
              <a:pathLst>
                <a:path w="130577" h="99375" extrusionOk="0">
                  <a:moveTo>
                    <a:pt x="7149" y="1"/>
                  </a:moveTo>
                  <a:cubicBezTo>
                    <a:pt x="3204" y="1"/>
                    <a:pt x="0" y="3197"/>
                    <a:pt x="0" y="7142"/>
                  </a:cubicBezTo>
                  <a:lnTo>
                    <a:pt x="0" y="92234"/>
                  </a:lnTo>
                  <a:cubicBezTo>
                    <a:pt x="0" y="96178"/>
                    <a:pt x="3204" y="99374"/>
                    <a:pt x="7149" y="99374"/>
                  </a:cubicBezTo>
                  <a:lnTo>
                    <a:pt x="54195" y="99374"/>
                  </a:lnTo>
                  <a:cubicBezTo>
                    <a:pt x="74449" y="99374"/>
                    <a:pt x="93883" y="91332"/>
                    <a:pt x="108204" y="77010"/>
                  </a:cubicBezTo>
                  <a:cubicBezTo>
                    <a:pt x="122526" y="62681"/>
                    <a:pt x="130576" y="43255"/>
                    <a:pt x="130576" y="23001"/>
                  </a:cubicBezTo>
                  <a:lnTo>
                    <a:pt x="130576" y="7150"/>
                  </a:lnTo>
                  <a:cubicBezTo>
                    <a:pt x="130576" y="3205"/>
                    <a:pt x="127372" y="1"/>
                    <a:pt x="123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2"/>
            <p:cNvSpPr/>
            <p:nvPr/>
          </p:nvSpPr>
          <p:spPr>
            <a:xfrm rot="10800000">
              <a:off x="8080473" y="3890000"/>
              <a:ext cx="350302" cy="700625"/>
            </a:xfrm>
            <a:custGeom>
              <a:avLst/>
              <a:gdLst/>
              <a:ahLst/>
              <a:cxnLst/>
              <a:rect l="l" t="t" r="r" b="b"/>
              <a:pathLst>
                <a:path w="2013" h="4026" extrusionOk="0">
                  <a:moveTo>
                    <a:pt x="2013" y="0"/>
                  </a:moveTo>
                  <a:lnTo>
                    <a:pt x="0" y="2013"/>
                  </a:lnTo>
                  <a:lnTo>
                    <a:pt x="2013" y="4025"/>
                  </a:lnTo>
                  <a:lnTo>
                    <a:pt x="20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4" name="Google Shape;474;p22"/>
          <p:cNvGrpSpPr/>
          <p:nvPr/>
        </p:nvGrpSpPr>
        <p:grpSpPr>
          <a:xfrm>
            <a:off x="2199253" y="-1225893"/>
            <a:ext cx="9985543" cy="8502990"/>
            <a:chOff x="2199253" y="-1225893"/>
            <a:chExt cx="9985543" cy="8502990"/>
          </a:xfrm>
        </p:grpSpPr>
        <p:grpSp>
          <p:nvGrpSpPr>
            <p:cNvPr id="475" name="Google Shape;475;p22"/>
            <p:cNvGrpSpPr/>
            <p:nvPr/>
          </p:nvGrpSpPr>
          <p:grpSpPr>
            <a:xfrm rot="5400000">
              <a:off x="2472099" y="2473657"/>
              <a:ext cx="4530594" cy="5076286"/>
              <a:chOff x="4826000" y="4400753"/>
              <a:chExt cx="4530594" cy="5076286"/>
            </a:xfrm>
          </p:grpSpPr>
          <p:sp>
            <p:nvSpPr>
              <p:cNvPr id="476" name="Google Shape;476;p22"/>
              <p:cNvSpPr/>
              <p:nvPr/>
            </p:nvSpPr>
            <p:spPr>
              <a:xfrm>
                <a:off x="4871747" y="4446342"/>
                <a:ext cx="4484847" cy="5030697"/>
              </a:xfrm>
              <a:custGeom>
                <a:avLst/>
                <a:gdLst/>
                <a:ahLst/>
                <a:cxnLst/>
                <a:rect l="l" t="t" r="r" b="b"/>
                <a:pathLst>
                  <a:path w="51547" h="101733" fill="none" extrusionOk="0">
                    <a:moveTo>
                      <a:pt x="1" y="1"/>
                    </a:moveTo>
                    <a:lnTo>
                      <a:pt x="22429" y="1"/>
                    </a:lnTo>
                    <a:cubicBezTo>
                      <a:pt x="38505" y="1"/>
                      <a:pt x="51547" y="34553"/>
                      <a:pt x="51547" y="77179"/>
                    </a:cubicBezTo>
                    <a:lnTo>
                      <a:pt x="51547" y="101733"/>
                    </a:lnTo>
                  </a:path>
                </a:pathLst>
              </a:custGeom>
              <a:noFill/>
              <a:ln w="44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2"/>
              <p:cNvSpPr/>
              <p:nvPr/>
            </p:nvSpPr>
            <p:spPr>
              <a:xfrm>
                <a:off x="4826000" y="4400753"/>
                <a:ext cx="91186" cy="84807"/>
              </a:xfrm>
              <a:custGeom>
                <a:avLst/>
                <a:gdLst/>
                <a:ahLst/>
                <a:cxnLst/>
                <a:rect l="l" t="t" r="r" b="b"/>
                <a:pathLst>
                  <a:path w="1844" h="1715" extrusionOk="0">
                    <a:moveTo>
                      <a:pt x="932" y="1"/>
                    </a:moveTo>
                    <a:cubicBezTo>
                      <a:pt x="885" y="1"/>
                      <a:pt x="837" y="5"/>
                      <a:pt x="789" y="13"/>
                    </a:cubicBezTo>
                    <a:cubicBezTo>
                      <a:pt x="322" y="86"/>
                      <a:pt x="0" y="528"/>
                      <a:pt x="81" y="995"/>
                    </a:cubicBezTo>
                    <a:cubicBezTo>
                      <a:pt x="146" y="1417"/>
                      <a:pt x="514" y="1714"/>
                      <a:pt x="928" y="1714"/>
                    </a:cubicBezTo>
                    <a:cubicBezTo>
                      <a:pt x="973" y="1714"/>
                      <a:pt x="1018" y="1711"/>
                      <a:pt x="1063" y="1704"/>
                    </a:cubicBezTo>
                    <a:cubicBezTo>
                      <a:pt x="1530" y="1623"/>
                      <a:pt x="1844" y="1188"/>
                      <a:pt x="1771" y="722"/>
                    </a:cubicBezTo>
                    <a:cubicBezTo>
                      <a:pt x="1699" y="303"/>
                      <a:pt x="1342" y="1"/>
                      <a:pt x="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8" name="Google Shape;478;p22"/>
            <p:cNvGrpSpPr/>
            <p:nvPr/>
          </p:nvGrpSpPr>
          <p:grpSpPr>
            <a:xfrm rot="-1163065">
              <a:off x="5174738" y="-903253"/>
              <a:ext cx="2324967" cy="2229578"/>
              <a:chOff x="5165475" y="-713653"/>
              <a:chExt cx="2324999" cy="2229609"/>
            </a:xfrm>
          </p:grpSpPr>
          <p:sp>
            <p:nvSpPr>
              <p:cNvPr id="479" name="Google Shape;479;p22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avLst/>
                <a:gdLst/>
                <a:ahLst/>
                <a:cxnLst/>
                <a:rect l="l" t="t" r="r" b="b"/>
                <a:pathLst>
                  <a:path w="47546" h="44061" fill="none" extrusionOk="0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22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avLst/>
                <a:gdLst/>
                <a:ahLst/>
                <a:cxnLst/>
                <a:rect l="l" t="t" r="r" b="b"/>
                <a:pathLst>
                  <a:path w="27324" h="15680" extrusionOk="0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1" name="Google Shape;481;p22"/>
            <p:cNvGrpSpPr/>
            <p:nvPr/>
          </p:nvGrpSpPr>
          <p:grpSpPr>
            <a:xfrm rot="-3325703">
              <a:off x="8175152" y="580592"/>
              <a:ext cx="3324971" cy="3409704"/>
              <a:chOff x="7159200" y="2117361"/>
              <a:chExt cx="2271501" cy="2329387"/>
            </a:xfrm>
          </p:grpSpPr>
          <p:sp>
            <p:nvSpPr>
              <p:cNvPr id="482" name="Google Shape;482;p22"/>
              <p:cNvSpPr/>
              <p:nvPr/>
            </p:nvSpPr>
            <p:spPr>
              <a:xfrm>
                <a:off x="8101533" y="2117361"/>
                <a:ext cx="632883" cy="71589"/>
              </a:xfrm>
              <a:custGeom>
                <a:avLst/>
                <a:gdLst/>
                <a:ahLst/>
                <a:cxnLst/>
                <a:rect l="l" t="t" r="r" b="b"/>
                <a:pathLst>
                  <a:path w="15241" h="1724" fill="none" extrusionOk="0">
                    <a:moveTo>
                      <a:pt x="1" y="999"/>
                    </a:moveTo>
                    <a:cubicBezTo>
                      <a:pt x="3527" y="137"/>
                      <a:pt x="7182" y="1"/>
                      <a:pt x="10764" y="596"/>
                    </a:cubicBezTo>
                    <a:cubicBezTo>
                      <a:pt x="12286" y="846"/>
                      <a:pt x="13783" y="1224"/>
                      <a:pt x="15240" y="1723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2"/>
              <p:cNvSpPr/>
              <p:nvPr/>
            </p:nvSpPr>
            <p:spPr>
              <a:xfrm>
                <a:off x="7159200" y="2158803"/>
                <a:ext cx="2271501" cy="2287944"/>
              </a:xfrm>
              <a:custGeom>
                <a:avLst/>
                <a:gdLst/>
                <a:ahLst/>
                <a:cxnLst/>
                <a:rect l="l" t="t" r="r" b="b"/>
                <a:pathLst>
                  <a:path w="54702" h="55098" fill="none" extrusionOk="0">
                    <a:moveTo>
                      <a:pt x="54702" y="34835"/>
                    </a:moveTo>
                    <a:cubicBezTo>
                      <a:pt x="50572" y="47200"/>
                      <a:pt x="37973" y="55097"/>
                      <a:pt x="24690" y="52916"/>
                    </a:cubicBezTo>
                    <a:cubicBezTo>
                      <a:pt x="9974" y="50492"/>
                      <a:pt x="0" y="36598"/>
                      <a:pt x="2423" y="21874"/>
                    </a:cubicBezTo>
                    <a:cubicBezTo>
                      <a:pt x="4235" y="10853"/>
                      <a:pt x="12486" y="2488"/>
                      <a:pt x="22694" y="1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2"/>
              <p:cNvSpPr/>
              <p:nvPr/>
            </p:nvSpPr>
            <p:spPr>
              <a:xfrm>
                <a:off x="8730018" y="2175496"/>
                <a:ext cx="70219" cy="59339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429" extrusionOk="0">
                    <a:moveTo>
                      <a:pt x="767" y="1"/>
                    </a:moveTo>
                    <a:cubicBezTo>
                      <a:pt x="442" y="1"/>
                      <a:pt x="123" y="218"/>
                      <a:pt x="65" y="597"/>
                    </a:cubicBezTo>
                    <a:cubicBezTo>
                      <a:pt x="0" y="983"/>
                      <a:pt x="258" y="1354"/>
                      <a:pt x="653" y="1418"/>
                    </a:cubicBezTo>
                    <a:cubicBezTo>
                      <a:pt x="694" y="1425"/>
                      <a:pt x="735" y="1429"/>
                      <a:pt x="775" y="1429"/>
                    </a:cubicBezTo>
                    <a:cubicBezTo>
                      <a:pt x="1328" y="1429"/>
                      <a:pt x="1690" y="780"/>
                      <a:pt x="1345" y="299"/>
                    </a:cubicBezTo>
                    <a:cubicBezTo>
                      <a:pt x="1198" y="95"/>
                      <a:pt x="981" y="1"/>
                      <a:pt x="7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6" name="Google Shape;486;p23"/>
          <p:cNvGrpSpPr/>
          <p:nvPr/>
        </p:nvGrpSpPr>
        <p:grpSpPr>
          <a:xfrm>
            <a:off x="185623" y="1551078"/>
            <a:ext cx="13605016" cy="5724229"/>
            <a:chOff x="185623" y="1551078"/>
            <a:chExt cx="13605016" cy="5724229"/>
          </a:xfrm>
        </p:grpSpPr>
        <p:grpSp>
          <p:nvGrpSpPr>
            <p:cNvPr id="487" name="Google Shape;487;p23"/>
            <p:cNvGrpSpPr/>
            <p:nvPr/>
          </p:nvGrpSpPr>
          <p:grpSpPr>
            <a:xfrm rot="5400000">
              <a:off x="-88908" y="2405016"/>
              <a:ext cx="882533" cy="333471"/>
              <a:chOff x="3551575" y="3215125"/>
              <a:chExt cx="389450" cy="147150"/>
            </a:xfrm>
          </p:grpSpPr>
          <p:sp>
            <p:nvSpPr>
              <p:cNvPr id="488" name="Google Shape;488;p23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3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23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23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3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3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3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3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3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3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23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23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3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3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23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23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23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23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23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3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23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23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0" name="Google Shape;510;p23"/>
            <p:cNvGrpSpPr/>
            <p:nvPr/>
          </p:nvGrpSpPr>
          <p:grpSpPr>
            <a:xfrm rot="6249845">
              <a:off x="2612509" y="4760549"/>
              <a:ext cx="2325002" cy="2229611"/>
              <a:chOff x="5165475" y="-713653"/>
              <a:chExt cx="2324999" cy="2229609"/>
            </a:xfrm>
          </p:grpSpPr>
          <p:sp>
            <p:nvSpPr>
              <p:cNvPr id="511" name="Google Shape;511;p23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avLst/>
                <a:gdLst/>
                <a:ahLst/>
                <a:cxnLst/>
                <a:rect l="l" t="t" r="r" b="b"/>
                <a:pathLst>
                  <a:path w="47546" h="44061" fill="none" extrusionOk="0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23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avLst/>
                <a:gdLst/>
                <a:ahLst/>
                <a:cxnLst/>
                <a:rect l="l" t="t" r="r" b="b"/>
                <a:pathLst>
                  <a:path w="27324" h="15680" extrusionOk="0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3" name="Google Shape;513;p23"/>
            <p:cNvGrpSpPr/>
            <p:nvPr/>
          </p:nvGrpSpPr>
          <p:grpSpPr>
            <a:xfrm rot="-5400000" flipH="1">
              <a:off x="8987199" y="1278232"/>
              <a:ext cx="4530594" cy="5076286"/>
              <a:chOff x="4826000" y="4400753"/>
              <a:chExt cx="4530594" cy="5076286"/>
            </a:xfrm>
          </p:grpSpPr>
          <p:sp>
            <p:nvSpPr>
              <p:cNvPr id="514" name="Google Shape;514;p23"/>
              <p:cNvSpPr/>
              <p:nvPr/>
            </p:nvSpPr>
            <p:spPr>
              <a:xfrm>
                <a:off x="4871747" y="4446342"/>
                <a:ext cx="4484847" cy="5030697"/>
              </a:xfrm>
              <a:custGeom>
                <a:avLst/>
                <a:gdLst/>
                <a:ahLst/>
                <a:cxnLst/>
                <a:rect l="l" t="t" r="r" b="b"/>
                <a:pathLst>
                  <a:path w="51547" h="101733" fill="none" extrusionOk="0">
                    <a:moveTo>
                      <a:pt x="1" y="1"/>
                    </a:moveTo>
                    <a:lnTo>
                      <a:pt x="22429" y="1"/>
                    </a:lnTo>
                    <a:cubicBezTo>
                      <a:pt x="38505" y="1"/>
                      <a:pt x="51547" y="34553"/>
                      <a:pt x="51547" y="77179"/>
                    </a:cubicBezTo>
                    <a:lnTo>
                      <a:pt x="51547" y="101733"/>
                    </a:lnTo>
                  </a:path>
                </a:pathLst>
              </a:custGeom>
              <a:noFill/>
              <a:ln w="44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23"/>
              <p:cNvSpPr/>
              <p:nvPr/>
            </p:nvSpPr>
            <p:spPr>
              <a:xfrm>
                <a:off x="4826000" y="4400753"/>
                <a:ext cx="91186" cy="84807"/>
              </a:xfrm>
              <a:custGeom>
                <a:avLst/>
                <a:gdLst/>
                <a:ahLst/>
                <a:cxnLst/>
                <a:rect l="l" t="t" r="r" b="b"/>
                <a:pathLst>
                  <a:path w="1844" h="1715" extrusionOk="0">
                    <a:moveTo>
                      <a:pt x="932" y="1"/>
                    </a:moveTo>
                    <a:cubicBezTo>
                      <a:pt x="885" y="1"/>
                      <a:pt x="837" y="5"/>
                      <a:pt x="789" y="13"/>
                    </a:cubicBezTo>
                    <a:cubicBezTo>
                      <a:pt x="322" y="86"/>
                      <a:pt x="0" y="528"/>
                      <a:pt x="81" y="995"/>
                    </a:cubicBezTo>
                    <a:cubicBezTo>
                      <a:pt x="146" y="1417"/>
                      <a:pt x="514" y="1714"/>
                      <a:pt x="928" y="1714"/>
                    </a:cubicBezTo>
                    <a:cubicBezTo>
                      <a:pt x="973" y="1714"/>
                      <a:pt x="1018" y="1711"/>
                      <a:pt x="1063" y="1704"/>
                    </a:cubicBezTo>
                    <a:cubicBezTo>
                      <a:pt x="1530" y="1623"/>
                      <a:pt x="1844" y="1188"/>
                      <a:pt x="1771" y="722"/>
                    </a:cubicBezTo>
                    <a:cubicBezTo>
                      <a:pt x="1699" y="303"/>
                      <a:pt x="1342" y="1"/>
                      <a:pt x="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6" name="Google Shape;516;p23"/>
          <p:cNvSpPr/>
          <p:nvPr/>
        </p:nvSpPr>
        <p:spPr>
          <a:xfrm>
            <a:off x="0" y="0"/>
            <a:ext cx="9144284" cy="341412"/>
          </a:xfrm>
          <a:custGeom>
            <a:avLst/>
            <a:gdLst/>
            <a:ahLst/>
            <a:cxnLst/>
            <a:rect l="l" t="t" r="r" b="b"/>
            <a:pathLst>
              <a:path w="283346" h="11992" extrusionOk="0">
                <a:moveTo>
                  <a:pt x="1" y="0"/>
                </a:moveTo>
                <a:lnTo>
                  <a:pt x="1" y="11992"/>
                </a:lnTo>
                <a:lnTo>
                  <a:pt x="265060" y="11992"/>
                </a:lnTo>
                <a:lnTo>
                  <a:pt x="265060" y="11980"/>
                </a:lnTo>
                <a:cubicBezTo>
                  <a:pt x="273047" y="11700"/>
                  <a:pt x="279924" y="6913"/>
                  <a:pt x="2833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305015" y="2009367"/>
            <a:ext cx="3602100" cy="14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1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6754415" y="1009867"/>
            <a:ext cx="1152300" cy="97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5419915" y="3493692"/>
            <a:ext cx="2486700" cy="7056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6"/>
          <p:cNvGrpSpPr/>
          <p:nvPr/>
        </p:nvGrpSpPr>
        <p:grpSpPr>
          <a:xfrm>
            <a:off x="185623" y="1551078"/>
            <a:ext cx="13605016" cy="5724229"/>
            <a:chOff x="185623" y="1551078"/>
            <a:chExt cx="13605016" cy="5724229"/>
          </a:xfrm>
        </p:grpSpPr>
        <p:grpSp>
          <p:nvGrpSpPr>
            <p:cNvPr id="82" name="Google Shape;82;p6"/>
            <p:cNvGrpSpPr/>
            <p:nvPr/>
          </p:nvGrpSpPr>
          <p:grpSpPr>
            <a:xfrm rot="5400000">
              <a:off x="-88908" y="2405016"/>
              <a:ext cx="882533" cy="333471"/>
              <a:chOff x="3551575" y="3215125"/>
              <a:chExt cx="389450" cy="147150"/>
            </a:xfrm>
          </p:grpSpPr>
          <p:sp>
            <p:nvSpPr>
              <p:cNvPr id="83" name="Google Shape;83;p6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84" name="Google Shape;84;p6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85" name="Google Shape;85;p6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87" name="Google Shape;87;p6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88" name="Google Shape;88;p6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90" name="Google Shape;90;p6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91" name="Google Shape;91;p6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92" name="Google Shape;92;p6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93" name="Google Shape;93;p6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95" name="Google Shape;95;p6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96" name="Google Shape;96;p6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98" name="Google Shape;98;p6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99" name="Google Shape;99;p6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00" name="Google Shape;100;p6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01" name="Google Shape;101;p6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02" name="Google Shape;102;p6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03" name="Google Shape;103;p6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04" name="Google Shape;104;p6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05" name="Google Shape;105;p6"/>
            <p:cNvGrpSpPr/>
            <p:nvPr/>
          </p:nvGrpSpPr>
          <p:grpSpPr>
            <a:xfrm rot="6249845">
              <a:off x="2612509" y="4760549"/>
              <a:ext cx="2325002" cy="2229611"/>
              <a:chOff x="5165475" y="-713653"/>
              <a:chExt cx="2324999" cy="2229609"/>
            </a:xfrm>
          </p:grpSpPr>
          <p:sp>
            <p:nvSpPr>
              <p:cNvPr id="106" name="Google Shape;106;p6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avLst/>
                <a:gdLst/>
                <a:ahLst/>
                <a:cxnLst/>
                <a:rect l="l" t="t" r="r" b="b"/>
                <a:pathLst>
                  <a:path w="47546" h="44061" fill="none" extrusionOk="0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07" name="Google Shape;107;p6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avLst/>
                <a:gdLst/>
                <a:ahLst/>
                <a:cxnLst/>
                <a:rect l="l" t="t" r="r" b="b"/>
                <a:pathLst>
                  <a:path w="27324" h="15680" extrusionOk="0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08" name="Google Shape;108;p6"/>
            <p:cNvGrpSpPr/>
            <p:nvPr/>
          </p:nvGrpSpPr>
          <p:grpSpPr>
            <a:xfrm rot="-5400000" flipH="1">
              <a:off x="8987199" y="1278232"/>
              <a:ext cx="4530594" cy="5076286"/>
              <a:chOff x="4826000" y="4400753"/>
              <a:chExt cx="4530594" cy="5076286"/>
            </a:xfrm>
          </p:grpSpPr>
          <p:sp>
            <p:nvSpPr>
              <p:cNvPr id="109" name="Google Shape;109;p6"/>
              <p:cNvSpPr/>
              <p:nvPr/>
            </p:nvSpPr>
            <p:spPr>
              <a:xfrm>
                <a:off x="4871747" y="4446342"/>
                <a:ext cx="4484847" cy="5030697"/>
              </a:xfrm>
              <a:custGeom>
                <a:avLst/>
                <a:gdLst/>
                <a:ahLst/>
                <a:cxnLst/>
                <a:rect l="l" t="t" r="r" b="b"/>
                <a:pathLst>
                  <a:path w="51547" h="101733" fill="none" extrusionOk="0">
                    <a:moveTo>
                      <a:pt x="1" y="1"/>
                    </a:moveTo>
                    <a:lnTo>
                      <a:pt x="22429" y="1"/>
                    </a:lnTo>
                    <a:cubicBezTo>
                      <a:pt x="38505" y="1"/>
                      <a:pt x="51547" y="34553"/>
                      <a:pt x="51547" y="77179"/>
                    </a:cubicBezTo>
                    <a:lnTo>
                      <a:pt x="51547" y="101733"/>
                    </a:lnTo>
                  </a:path>
                </a:pathLst>
              </a:custGeom>
              <a:noFill/>
              <a:ln w="44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10" name="Google Shape;110;p6"/>
              <p:cNvSpPr/>
              <p:nvPr/>
            </p:nvSpPr>
            <p:spPr>
              <a:xfrm>
                <a:off x="4826000" y="4400753"/>
                <a:ext cx="91186" cy="84807"/>
              </a:xfrm>
              <a:custGeom>
                <a:avLst/>
                <a:gdLst/>
                <a:ahLst/>
                <a:cxnLst/>
                <a:rect l="l" t="t" r="r" b="b"/>
                <a:pathLst>
                  <a:path w="1844" h="1715" extrusionOk="0">
                    <a:moveTo>
                      <a:pt x="932" y="1"/>
                    </a:moveTo>
                    <a:cubicBezTo>
                      <a:pt x="885" y="1"/>
                      <a:pt x="837" y="5"/>
                      <a:pt x="789" y="13"/>
                    </a:cubicBezTo>
                    <a:cubicBezTo>
                      <a:pt x="322" y="86"/>
                      <a:pt x="0" y="528"/>
                      <a:pt x="81" y="995"/>
                    </a:cubicBezTo>
                    <a:cubicBezTo>
                      <a:pt x="146" y="1417"/>
                      <a:pt x="514" y="1714"/>
                      <a:pt x="928" y="1714"/>
                    </a:cubicBezTo>
                    <a:cubicBezTo>
                      <a:pt x="973" y="1714"/>
                      <a:pt x="1018" y="1711"/>
                      <a:pt x="1063" y="1704"/>
                    </a:cubicBezTo>
                    <a:cubicBezTo>
                      <a:pt x="1530" y="1623"/>
                      <a:pt x="1844" y="1188"/>
                      <a:pt x="1771" y="722"/>
                    </a:cubicBezTo>
                    <a:cubicBezTo>
                      <a:pt x="1699" y="303"/>
                      <a:pt x="1342" y="1"/>
                      <a:pt x="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</p:grpSp>
      <p:sp>
        <p:nvSpPr>
          <p:cNvPr id="111" name="Google Shape;111;p6"/>
          <p:cNvSpPr/>
          <p:nvPr/>
        </p:nvSpPr>
        <p:spPr>
          <a:xfrm>
            <a:off x="0" y="0"/>
            <a:ext cx="9144284" cy="341412"/>
          </a:xfrm>
          <a:custGeom>
            <a:avLst/>
            <a:gdLst/>
            <a:ahLst/>
            <a:cxnLst/>
            <a:rect l="l" t="t" r="r" b="b"/>
            <a:pathLst>
              <a:path w="283346" h="11992" extrusionOk="0">
                <a:moveTo>
                  <a:pt x="1" y="0"/>
                </a:moveTo>
                <a:lnTo>
                  <a:pt x="1" y="11992"/>
                </a:lnTo>
                <a:lnTo>
                  <a:pt x="265060" y="11992"/>
                </a:lnTo>
                <a:lnTo>
                  <a:pt x="265060" y="11980"/>
                </a:lnTo>
                <a:cubicBezTo>
                  <a:pt x="273047" y="11700"/>
                  <a:pt x="279924" y="6913"/>
                  <a:pt x="2833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"/>
          <p:cNvSpPr txBox="1">
            <a:spLocks noGrp="1"/>
          </p:cNvSpPr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"/>
          <p:cNvSpPr/>
          <p:nvPr/>
        </p:nvSpPr>
        <p:spPr>
          <a:xfrm>
            <a:off x="0" y="0"/>
            <a:ext cx="9144284" cy="341412"/>
          </a:xfrm>
          <a:custGeom>
            <a:avLst/>
            <a:gdLst/>
            <a:ahLst/>
            <a:cxnLst/>
            <a:rect l="l" t="t" r="r" b="b"/>
            <a:pathLst>
              <a:path w="283346" h="11992" extrusionOk="0">
                <a:moveTo>
                  <a:pt x="1" y="0"/>
                </a:moveTo>
                <a:lnTo>
                  <a:pt x="1" y="11992"/>
                </a:lnTo>
                <a:lnTo>
                  <a:pt x="265060" y="11992"/>
                </a:lnTo>
                <a:lnTo>
                  <a:pt x="265060" y="11980"/>
                </a:lnTo>
                <a:cubicBezTo>
                  <a:pt x="273047" y="11700"/>
                  <a:pt x="279924" y="6913"/>
                  <a:pt x="2833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" name="Google Shape;115;p7"/>
          <p:cNvGrpSpPr/>
          <p:nvPr/>
        </p:nvGrpSpPr>
        <p:grpSpPr>
          <a:xfrm>
            <a:off x="-2070595" y="138930"/>
            <a:ext cx="12497838" cy="9541363"/>
            <a:chOff x="-2070595" y="138930"/>
            <a:chExt cx="12497838" cy="9541363"/>
          </a:xfrm>
        </p:grpSpPr>
        <p:grpSp>
          <p:nvGrpSpPr>
            <p:cNvPr id="116" name="Google Shape;116;p7"/>
            <p:cNvGrpSpPr/>
            <p:nvPr/>
          </p:nvGrpSpPr>
          <p:grpSpPr>
            <a:xfrm>
              <a:off x="5896649" y="4604007"/>
              <a:ext cx="4530594" cy="5076286"/>
              <a:chOff x="4826000" y="4400753"/>
              <a:chExt cx="4530594" cy="5076286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4871747" y="4446342"/>
                <a:ext cx="4484847" cy="5030697"/>
              </a:xfrm>
              <a:custGeom>
                <a:avLst/>
                <a:gdLst/>
                <a:ahLst/>
                <a:cxnLst/>
                <a:rect l="l" t="t" r="r" b="b"/>
                <a:pathLst>
                  <a:path w="51547" h="101733" fill="none" extrusionOk="0">
                    <a:moveTo>
                      <a:pt x="1" y="1"/>
                    </a:moveTo>
                    <a:lnTo>
                      <a:pt x="22429" y="1"/>
                    </a:lnTo>
                    <a:cubicBezTo>
                      <a:pt x="38505" y="1"/>
                      <a:pt x="51547" y="34553"/>
                      <a:pt x="51547" y="77179"/>
                    </a:cubicBezTo>
                    <a:lnTo>
                      <a:pt x="51547" y="101733"/>
                    </a:lnTo>
                  </a:path>
                </a:pathLst>
              </a:custGeom>
              <a:noFill/>
              <a:ln w="44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826000" y="4400753"/>
                <a:ext cx="91186" cy="84807"/>
              </a:xfrm>
              <a:custGeom>
                <a:avLst/>
                <a:gdLst/>
                <a:ahLst/>
                <a:cxnLst/>
                <a:rect l="l" t="t" r="r" b="b"/>
                <a:pathLst>
                  <a:path w="1844" h="1715" extrusionOk="0">
                    <a:moveTo>
                      <a:pt x="932" y="1"/>
                    </a:moveTo>
                    <a:cubicBezTo>
                      <a:pt x="885" y="1"/>
                      <a:pt x="837" y="5"/>
                      <a:pt x="789" y="13"/>
                    </a:cubicBezTo>
                    <a:cubicBezTo>
                      <a:pt x="322" y="86"/>
                      <a:pt x="0" y="528"/>
                      <a:pt x="81" y="995"/>
                    </a:cubicBezTo>
                    <a:cubicBezTo>
                      <a:pt x="146" y="1417"/>
                      <a:pt x="514" y="1714"/>
                      <a:pt x="928" y="1714"/>
                    </a:cubicBezTo>
                    <a:cubicBezTo>
                      <a:pt x="973" y="1714"/>
                      <a:pt x="1018" y="1711"/>
                      <a:pt x="1063" y="1704"/>
                    </a:cubicBezTo>
                    <a:cubicBezTo>
                      <a:pt x="1530" y="1623"/>
                      <a:pt x="1844" y="1188"/>
                      <a:pt x="1771" y="722"/>
                    </a:cubicBezTo>
                    <a:cubicBezTo>
                      <a:pt x="1699" y="303"/>
                      <a:pt x="1342" y="1"/>
                      <a:pt x="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9" name="Google Shape;119;p7"/>
            <p:cNvGrpSpPr/>
            <p:nvPr/>
          </p:nvGrpSpPr>
          <p:grpSpPr>
            <a:xfrm rot="-4838195">
              <a:off x="-1944007" y="352516"/>
              <a:ext cx="2325055" cy="2229662"/>
              <a:chOff x="5165475" y="-713653"/>
              <a:chExt cx="2324999" cy="2229609"/>
            </a:xfrm>
          </p:grpSpPr>
          <p:sp>
            <p:nvSpPr>
              <p:cNvPr id="120" name="Google Shape;120;p7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avLst/>
                <a:gdLst/>
                <a:ahLst/>
                <a:cxnLst/>
                <a:rect l="l" t="t" r="r" b="b"/>
                <a:pathLst>
                  <a:path w="47546" h="44061" fill="none" extrusionOk="0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7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avLst/>
                <a:gdLst/>
                <a:ahLst/>
                <a:cxnLst/>
                <a:rect l="l" t="t" r="r" b="b"/>
                <a:pathLst>
                  <a:path w="27324" h="15680" extrusionOk="0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7"/>
            <p:cNvGrpSpPr/>
            <p:nvPr/>
          </p:nvGrpSpPr>
          <p:grpSpPr>
            <a:xfrm rot="5400000">
              <a:off x="151942" y="4400150"/>
              <a:ext cx="722099" cy="407700"/>
              <a:chOff x="1211425" y="918075"/>
              <a:chExt cx="722099" cy="407700"/>
            </a:xfrm>
          </p:grpSpPr>
          <p:sp>
            <p:nvSpPr>
              <p:cNvPr id="123" name="Google Shape;123;p7"/>
              <p:cNvSpPr/>
              <p:nvPr/>
            </p:nvSpPr>
            <p:spPr>
              <a:xfrm>
                <a:off x="1211425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7"/>
              <p:cNvSpPr/>
              <p:nvPr/>
            </p:nvSpPr>
            <p:spPr>
              <a:xfrm>
                <a:off x="1211425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7"/>
              <p:cNvSpPr/>
              <p:nvPr/>
            </p:nvSpPr>
            <p:spPr>
              <a:xfrm>
                <a:off x="1211425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7"/>
              <p:cNvSpPr/>
              <p:nvPr/>
            </p:nvSpPr>
            <p:spPr>
              <a:xfrm>
                <a:off x="1350996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7"/>
              <p:cNvSpPr/>
              <p:nvPr/>
            </p:nvSpPr>
            <p:spPr>
              <a:xfrm>
                <a:off x="1350996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7"/>
              <p:cNvSpPr/>
              <p:nvPr/>
            </p:nvSpPr>
            <p:spPr>
              <a:xfrm>
                <a:off x="1350996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7"/>
              <p:cNvSpPr/>
              <p:nvPr/>
            </p:nvSpPr>
            <p:spPr>
              <a:xfrm>
                <a:off x="1490124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7"/>
              <p:cNvSpPr/>
              <p:nvPr/>
            </p:nvSpPr>
            <p:spPr>
              <a:xfrm>
                <a:off x="1490124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7"/>
              <p:cNvSpPr/>
              <p:nvPr/>
            </p:nvSpPr>
            <p:spPr>
              <a:xfrm>
                <a:off x="1490124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7"/>
              <p:cNvSpPr/>
              <p:nvPr/>
            </p:nvSpPr>
            <p:spPr>
              <a:xfrm>
                <a:off x="1629759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7"/>
              <p:cNvSpPr/>
              <p:nvPr/>
            </p:nvSpPr>
            <p:spPr>
              <a:xfrm>
                <a:off x="1629759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7"/>
              <p:cNvSpPr/>
              <p:nvPr/>
            </p:nvSpPr>
            <p:spPr>
              <a:xfrm>
                <a:off x="1629759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7"/>
              <p:cNvSpPr/>
              <p:nvPr/>
            </p:nvSpPr>
            <p:spPr>
              <a:xfrm>
                <a:off x="1768887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7"/>
              <p:cNvSpPr/>
              <p:nvPr/>
            </p:nvSpPr>
            <p:spPr>
              <a:xfrm>
                <a:off x="1768887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7"/>
              <p:cNvSpPr/>
              <p:nvPr/>
            </p:nvSpPr>
            <p:spPr>
              <a:xfrm>
                <a:off x="1768887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7"/>
              <p:cNvSpPr/>
              <p:nvPr/>
            </p:nvSpPr>
            <p:spPr>
              <a:xfrm>
                <a:off x="1907952" y="1300772"/>
                <a:ext cx="25572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7"/>
              <p:cNvSpPr/>
              <p:nvPr/>
            </p:nvSpPr>
            <p:spPr>
              <a:xfrm>
                <a:off x="1907952" y="1109171"/>
                <a:ext cx="25572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404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403" y="403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7"/>
              <p:cNvSpPr/>
              <p:nvPr/>
            </p:nvSpPr>
            <p:spPr>
              <a:xfrm>
                <a:off x="1907952" y="918075"/>
                <a:ext cx="25572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7"/>
          <p:cNvSpPr txBox="1">
            <a:spLocks noGrp="1"/>
          </p:cNvSpPr>
          <p:nvPr>
            <p:ph type="title"/>
          </p:nvPr>
        </p:nvSpPr>
        <p:spPr>
          <a:xfrm>
            <a:off x="712568" y="1388800"/>
            <a:ext cx="4307700" cy="13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7"/>
          <p:cNvSpPr txBox="1">
            <a:spLocks noGrp="1"/>
          </p:cNvSpPr>
          <p:nvPr>
            <p:ph type="subTitle" idx="1"/>
          </p:nvPr>
        </p:nvSpPr>
        <p:spPr>
          <a:xfrm>
            <a:off x="712568" y="2628220"/>
            <a:ext cx="4860000" cy="11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7"/>
          <p:cNvSpPr>
            <a:spLocks noGrp="1"/>
          </p:cNvSpPr>
          <p:nvPr>
            <p:ph type="pic" idx="2"/>
          </p:nvPr>
        </p:nvSpPr>
        <p:spPr>
          <a:xfrm>
            <a:off x="5763458" y="1274475"/>
            <a:ext cx="2608200" cy="2608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9"/>
          <p:cNvGrpSpPr/>
          <p:nvPr/>
        </p:nvGrpSpPr>
        <p:grpSpPr>
          <a:xfrm flipH="1">
            <a:off x="-4654543" y="1551078"/>
            <a:ext cx="13605016" cy="5724229"/>
            <a:chOff x="185623" y="1551078"/>
            <a:chExt cx="13605016" cy="5724229"/>
          </a:xfrm>
        </p:grpSpPr>
        <p:grpSp>
          <p:nvGrpSpPr>
            <p:cNvPr id="148" name="Google Shape;148;p9"/>
            <p:cNvGrpSpPr/>
            <p:nvPr/>
          </p:nvGrpSpPr>
          <p:grpSpPr>
            <a:xfrm rot="5400000">
              <a:off x="-88908" y="2405016"/>
              <a:ext cx="882533" cy="333471"/>
              <a:chOff x="3551575" y="3215125"/>
              <a:chExt cx="389450" cy="147150"/>
            </a:xfrm>
          </p:grpSpPr>
          <p:sp>
            <p:nvSpPr>
              <p:cNvPr id="149" name="Google Shape;149;p9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9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9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9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9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9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9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9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9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9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9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9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9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9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9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9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9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9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9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1" name="Google Shape;171;p9"/>
            <p:cNvGrpSpPr/>
            <p:nvPr/>
          </p:nvGrpSpPr>
          <p:grpSpPr>
            <a:xfrm rot="6249845">
              <a:off x="2612509" y="4760549"/>
              <a:ext cx="2325002" cy="2229611"/>
              <a:chOff x="5165475" y="-713653"/>
              <a:chExt cx="2324999" cy="2229609"/>
            </a:xfrm>
          </p:grpSpPr>
          <p:sp>
            <p:nvSpPr>
              <p:cNvPr id="172" name="Google Shape;172;p9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avLst/>
                <a:gdLst/>
                <a:ahLst/>
                <a:cxnLst/>
                <a:rect l="l" t="t" r="r" b="b"/>
                <a:pathLst>
                  <a:path w="47546" h="44061" fill="none" extrusionOk="0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9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avLst/>
                <a:gdLst/>
                <a:ahLst/>
                <a:cxnLst/>
                <a:rect l="l" t="t" r="r" b="b"/>
                <a:pathLst>
                  <a:path w="27324" h="15680" extrusionOk="0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9"/>
            <p:cNvGrpSpPr/>
            <p:nvPr/>
          </p:nvGrpSpPr>
          <p:grpSpPr>
            <a:xfrm rot="-5400000" flipH="1">
              <a:off x="8987199" y="1278232"/>
              <a:ext cx="4530594" cy="5076286"/>
              <a:chOff x="4826000" y="4400753"/>
              <a:chExt cx="4530594" cy="5076286"/>
            </a:xfrm>
          </p:grpSpPr>
          <p:sp>
            <p:nvSpPr>
              <p:cNvPr id="175" name="Google Shape;175;p9"/>
              <p:cNvSpPr/>
              <p:nvPr/>
            </p:nvSpPr>
            <p:spPr>
              <a:xfrm>
                <a:off x="4871747" y="4446342"/>
                <a:ext cx="4484847" cy="5030697"/>
              </a:xfrm>
              <a:custGeom>
                <a:avLst/>
                <a:gdLst/>
                <a:ahLst/>
                <a:cxnLst/>
                <a:rect l="l" t="t" r="r" b="b"/>
                <a:pathLst>
                  <a:path w="51547" h="101733" fill="none" extrusionOk="0">
                    <a:moveTo>
                      <a:pt x="1" y="1"/>
                    </a:moveTo>
                    <a:lnTo>
                      <a:pt x="22429" y="1"/>
                    </a:lnTo>
                    <a:cubicBezTo>
                      <a:pt x="38505" y="1"/>
                      <a:pt x="51547" y="34553"/>
                      <a:pt x="51547" y="77179"/>
                    </a:cubicBezTo>
                    <a:lnTo>
                      <a:pt x="51547" y="101733"/>
                    </a:lnTo>
                  </a:path>
                </a:pathLst>
              </a:custGeom>
              <a:noFill/>
              <a:ln w="44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9"/>
              <p:cNvSpPr/>
              <p:nvPr/>
            </p:nvSpPr>
            <p:spPr>
              <a:xfrm>
                <a:off x="4826000" y="4400753"/>
                <a:ext cx="91186" cy="84807"/>
              </a:xfrm>
              <a:custGeom>
                <a:avLst/>
                <a:gdLst/>
                <a:ahLst/>
                <a:cxnLst/>
                <a:rect l="l" t="t" r="r" b="b"/>
                <a:pathLst>
                  <a:path w="1844" h="1715" extrusionOk="0">
                    <a:moveTo>
                      <a:pt x="932" y="1"/>
                    </a:moveTo>
                    <a:cubicBezTo>
                      <a:pt x="885" y="1"/>
                      <a:pt x="837" y="5"/>
                      <a:pt x="789" y="13"/>
                    </a:cubicBezTo>
                    <a:cubicBezTo>
                      <a:pt x="322" y="86"/>
                      <a:pt x="0" y="528"/>
                      <a:pt x="81" y="995"/>
                    </a:cubicBezTo>
                    <a:cubicBezTo>
                      <a:pt x="146" y="1417"/>
                      <a:pt x="514" y="1714"/>
                      <a:pt x="928" y="1714"/>
                    </a:cubicBezTo>
                    <a:cubicBezTo>
                      <a:pt x="973" y="1714"/>
                      <a:pt x="1018" y="1711"/>
                      <a:pt x="1063" y="1704"/>
                    </a:cubicBezTo>
                    <a:cubicBezTo>
                      <a:pt x="1530" y="1623"/>
                      <a:pt x="1844" y="1188"/>
                      <a:pt x="1771" y="722"/>
                    </a:cubicBezTo>
                    <a:cubicBezTo>
                      <a:pt x="1699" y="303"/>
                      <a:pt x="1342" y="1"/>
                      <a:pt x="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7" name="Google Shape;177;p9"/>
          <p:cNvSpPr/>
          <p:nvPr/>
        </p:nvSpPr>
        <p:spPr>
          <a:xfrm>
            <a:off x="0" y="0"/>
            <a:ext cx="9144284" cy="341412"/>
          </a:xfrm>
          <a:custGeom>
            <a:avLst/>
            <a:gdLst/>
            <a:ahLst/>
            <a:cxnLst/>
            <a:rect l="l" t="t" r="r" b="b"/>
            <a:pathLst>
              <a:path w="283346" h="11992" extrusionOk="0">
                <a:moveTo>
                  <a:pt x="1" y="0"/>
                </a:moveTo>
                <a:lnTo>
                  <a:pt x="1" y="11992"/>
                </a:lnTo>
                <a:lnTo>
                  <a:pt x="265060" y="11992"/>
                </a:lnTo>
                <a:lnTo>
                  <a:pt x="265060" y="11980"/>
                </a:lnTo>
                <a:cubicBezTo>
                  <a:pt x="273047" y="11700"/>
                  <a:pt x="279924" y="6913"/>
                  <a:pt x="2833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9"/>
          <p:cNvSpPr txBox="1">
            <a:spLocks noGrp="1"/>
          </p:cNvSpPr>
          <p:nvPr>
            <p:ph type="title"/>
          </p:nvPr>
        </p:nvSpPr>
        <p:spPr>
          <a:xfrm>
            <a:off x="25494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9" name="Google Shape;179;p9"/>
          <p:cNvSpPr txBox="1">
            <a:spLocks noGrp="1"/>
          </p:cNvSpPr>
          <p:nvPr>
            <p:ph type="subTitle" idx="1"/>
          </p:nvPr>
        </p:nvSpPr>
        <p:spPr>
          <a:xfrm>
            <a:off x="25494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>
            <a:spLocks noGrp="1"/>
          </p:cNvSpPr>
          <p:nvPr>
            <p:ph type="pic" idx="2"/>
          </p:nvPr>
        </p:nvSpPr>
        <p:spPr>
          <a:xfrm>
            <a:off x="-31800" y="-50850"/>
            <a:ext cx="9207600" cy="5245200"/>
          </a:xfrm>
          <a:prstGeom prst="rect">
            <a:avLst/>
          </a:prstGeom>
          <a:noFill/>
          <a:ln>
            <a:noFill/>
          </a:ln>
        </p:spPr>
      </p:sp>
      <p:sp>
        <p:nvSpPr>
          <p:cNvPr id="182" name="Google Shape;182;p10"/>
          <p:cNvSpPr txBox="1">
            <a:spLocks noGrp="1"/>
          </p:cNvSpPr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13"/>
          <p:cNvGrpSpPr/>
          <p:nvPr/>
        </p:nvGrpSpPr>
        <p:grpSpPr>
          <a:xfrm>
            <a:off x="1049536" y="1456947"/>
            <a:ext cx="9644714" cy="6935114"/>
            <a:chOff x="1049536" y="1456947"/>
            <a:chExt cx="9644714" cy="6935114"/>
          </a:xfrm>
        </p:grpSpPr>
        <p:grpSp>
          <p:nvGrpSpPr>
            <p:cNvPr id="189" name="Google Shape;189;p13"/>
            <p:cNvGrpSpPr/>
            <p:nvPr/>
          </p:nvGrpSpPr>
          <p:grpSpPr>
            <a:xfrm rot="1004114">
              <a:off x="1470040" y="4575799"/>
              <a:ext cx="3325019" cy="3409752"/>
              <a:chOff x="7159200" y="2117361"/>
              <a:chExt cx="2271501" cy="2329387"/>
            </a:xfrm>
          </p:grpSpPr>
          <p:sp>
            <p:nvSpPr>
              <p:cNvPr id="190" name="Google Shape;190;p13"/>
              <p:cNvSpPr/>
              <p:nvPr/>
            </p:nvSpPr>
            <p:spPr>
              <a:xfrm>
                <a:off x="8101533" y="2117361"/>
                <a:ext cx="632883" cy="71589"/>
              </a:xfrm>
              <a:custGeom>
                <a:avLst/>
                <a:gdLst/>
                <a:ahLst/>
                <a:cxnLst/>
                <a:rect l="l" t="t" r="r" b="b"/>
                <a:pathLst>
                  <a:path w="15241" h="1724" fill="none" extrusionOk="0">
                    <a:moveTo>
                      <a:pt x="1" y="999"/>
                    </a:moveTo>
                    <a:cubicBezTo>
                      <a:pt x="3527" y="137"/>
                      <a:pt x="7182" y="1"/>
                      <a:pt x="10764" y="596"/>
                    </a:cubicBezTo>
                    <a:cubicBezTo>
                      <a:pt x="12286" y="846"/>
                      <a:pt x="13783" y="1224"/>
                      <a:pt x="15240" y="1723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3"/>
              <p:cNvSpPr/>
              <p:nvPr/>
            </p:nvSpPr>
            <p:spPr>
              <a:xfrm>
                <a:off x="7159200" y="2158803"/>
                <a:ext cx="2271501" cy="2287944"/>
              </a:xfrm>
              <a:custGeom>
                <a:avLst/>
                <a:gdLst/>
                <a:ahLst/>
                <a:cxnLst/>
                <a:rect l="l" t="t" r="r" b="b"/>
                <a:pathLst>
                  <a:path w="54702" h="55098" fill="none" extrusionOk="0">
                    <a:moveTo>
                      <a:pt x="54702" y="34835"/>
                    </a:moveTo>
                    <a:cubicBezTo>
                      <a:pt x="50572" y="47200"/>
                      <a:pt x="37973" y="55097"/>
                      <a:pt x="24690" y="52916"/>
                    </a:cubicBezTo>
                    <a:cubicBezTo>
                      <a:pt x="9974" y="50492"/>
                      <a:pt x="0" y="36598"/>
                      <a:pt x="2423" y="21874"/>
                    </a:cubicBezTo>
                    <a:cubicBezTo>
                      <a:pt x="4235" y="10853"/>
                      <a:pt x="12486" y="2488"/>
                      <a:pt x="22694" y="1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3"/>
              <p:cNvSpPr/>
              <p:nvPr/>
            </p:nvSpPr>
            <p:spPr>
              <a:xfrm>
                <a:off x="8730018" y="2175496"/>
                <a:ext cx="70219" cy="59339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429" extrusionOk="0">
                    <a:moveTo>
                      <a:pt x="767" y="1"/>
                    </a:moveTo>
                    <a:cubicBezTo>
                      <a:pt x="442" y="1"/>
                      <a:pt x="123" y="218"/>
                      <a:pt x="65" y="597"/>
                    </a:cubicBezTo>
                    <a:cubicBezTo>
                      <a:pt x="0" y="983"/>
                      <a:pt x="258" y="1354"/>
                      <a:pt x="653" y="1418"/>
                    </a:cubicBezTo>
                    <a:cubicBezTo>
                      <a:pt x="694" y="1425"/>
                      <a:pt x="735" y="1429"/>
                      <a:pt x="775" y="1429"/>
                    </a:cubicBezTo>
                    <a:cubicBezTo>
                      <a:pt x="1328" y="1429"/>
                      <a:pt x="1690" y="780"/>
                      <a:pt x="1345" y="299"/>
                    </a:cubicBezTo>
                    <a:cubicBezTo>
                      <a:pt x="1198" y="95"/>
                      <a:pt x="981" y="1"/>
                      <a:pt x="7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3" name="Google Shape;193;p13"/>
            <p:cNvGrpSpPr/>
            <p:nvPr/>
          </p:nvGrpSpPr>
          <p:grpSpPr>
            <a:xfrm>
              <a:off x="8369250" y="1456947"/>
              <a:ext cx="2324999" cy="2229609"/>
              <a:chOff x="5165475" y="-713653"/>
              <a:chExt cx="2324999" cy="2229609"/>
            </a:xfrm>
          </p:grpSpPr>
          <p:sp>
            <p:nvSpPr>
              <p:cNvPr id="194" name="Google Shape;194;p13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avLst/>
                <a:gdLst/>
                <a:ahLst/>
                <a:cxnLst/>
                <a:rect l="l" t="t" r="r" b="b"/>
                <a:pathLst>
                  <a:path w="47546" h="44061" fill="none" extrusionOk="0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3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avLst/>
                <a:gdLst/>
                <a:ahLst/>
                <a:cxnLst/>
                <a:rect l="l" t="t" r="r" b="b"/>
                <a:pathLst>
                  <a:path w="27324" h="15680" extrusionOk="0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6" name="Google Shape;196;p13"/>
          <p:cNvSpPr/>
          <p:nvPr/>
        </p:nvSpPr>
        <p:spPr>
          <a:xfrm>
            <a:off x="0" y="0"/>
            <a:ext cx="9144284" cy="341412"/>
          </a:xfrm>
          <a:custGeom>
            <a:avLst/>
            <a:gdLst/>
            <a:ahLst/>
            <a:cxnLst/>
            <a:rect l="l" t="t" r="r" b="b"/>
            <a:pathLst>
              <a:path w="283346" h="11992" extrusionOk="0">
                <a:moveTo>
                  <a:pt x="1" y="0"/>
                </a:moveTo>
                <a:lnTo>
                  <a:pt x="1" y="11992"/>
                </a:lnTo>
                <a:lnTo>
                  <a:pt x="265060" y="11992"/>
                </a:lnTo>
                <a:lnTo>
                  <a:pt x="265060" y="11980"/>
                </a:lnTo>
                <a:cubicBezTo>
                  <a:pt x="273047" y="11700"/>
                  <a:pt x="279924" y="6913"/>
                  <a:pt x="2833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title" idx="2" hasCustomPrompt="1"/>
          </p:nvPr>
        </p:nvSpPr>
        <p:spPr>
          <a:xfrm>
            <a:off x="928183" y="1421625"/>
            <a:ext cx="683100" cy="44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 sz="27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1"/>
          </p:nvPr>
        </p:nvSpPr>
        <p:spPr>
          <a:xfrm>
            <a:off x="928187" y="1828750"/>
            <a:ext cx="3643800" cy="442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subTitle" idx="3"/>
          </p:nvPr>
        </p:nvSpPr>
        <p:spPr>
          <a:xfrm>
            <a:off x="928187" y="2283950"/>
            <a:ext cx="3643800" cy="3414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3"/>
          <p:cNvSpPr txBox="1">
            <a:spLocks noGrp="1"/>
          </p:cNvSpPr>
          <p:nvPr>
            <p:ph type="title" idx="4" hasCustomPrompt="1"/>
          </p:nvPr>
        </p:nvSpPr>
        <p:spPr>
          <a:xfrm>
            <a:off x="4725409" y="1421625"/>
            <a:ext cx="683100" cy="44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 sz="27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202" name="Google Shape;202;p13"/>
          <p:cNvSpPr txBox="1">
            <a:spLocks noGrp="1"/>
          </p:cNvSpPr>
          <p:nvPr>
            <p:ph type="subTitle" idx="5"/>
          </p:nvPr>
        </p:nvSpPr>
        <p:spPr>
          <a:xfrm>
            <a:off x="4725412" y="1828750"/>
            <a:ext cx="3643800" cy="442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6"/>
          </p:nvPr>
        </p:nvSpPr>
        <p:spPr>
          <a:xfrm>
            <a:off x="4725412" y="2283950"/>
            <a:ext cx="3643800" cy="3414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title" idx="7" hasCustomPrompt="1"/>
          </p:nvPr>
        </p:nvSpPr>
        <p:spPr>
          <a:xfrm>
            <a:off x="928183" y="2965575"/>
            <a:ext cx="683100" cy="44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 sz="27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205" name="Google Shape;205;p13"/>
          <p:cNvSpPr txBox="1">
            <a:spLocks noGrp="1"/>
          </p:cNvSpPr>
          <p:nvPr>
            <p:ph type="subTitle" idx="8"/>
          </p:nvPr>
        </p:nvSpPr>
        <p:spPr>
          <a:xfrm>
            <a:off x="928187" y="3372700"/>
            <a:ext cx="3643800" cy="442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3"/>
          <p:cNvSpPr txBox="1">
            <a:spLocks noGrp="1"/>
          </p:cNvSpPr>
          <p:nvPr>
            <p:ph type="subTitle" idx="9"/>
          </p:nvPr>
        </p:nvSpPr>
        <p:spPr>
          <a:xfrm>
            <a:off x="928187" y="3827900"/>
            <a:ext cx="3643800" cy="3414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3"/>
          <p:cNvSpPr txBox="1">
            <a:spLocks noGrp="1"/>
          </p:cNvSpPr>
          <p:nvPr>
            <p:ph type="title" idx="13" hasCustomPrompt="1"/>
          </p:nvPr>
        </p:nvSpPr>
        <p:spPr>
          <a:xfrm>
            <a:off x="4725409" y="2965575"/>
            <a:ext cx="683100" cy="44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 sz="27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208" name="Google Shape;208;p13"/>
          <p:cNvSpPr txBox="1">
            <a:spLocks noGrp="1"/>
          </p:cNvSpPr>
          <p:nvPr>
            <p:ph type="subTitle" idx="14"/>
          </p:nvPr>
        </p:nvSpPr>
        <p:spPr>
          <a:xfrm>
            <a:off x="4725412" y="3372700"/>
            <a:ext cx="3643800" cy="442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13"/>
          <p:cNvSpPr txBox="1">
            <a:spLocks noGrp="1"/>
          </p:cNvSpPr>
          <p:nvPr>
            <p:ph type="subTitle" idx="15"/>
          </p:nvPr>
        </p:nvSpPr>
        <p:spPr>
          <a:xfrm>
            <a:off x="4725412" y="3827900"/>
            <a:ext cx="3643800" cy="3414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oogle Shape;211;p14"/>
          <p:cNvGrpSpPr/>
          <p:nvPr/>
        </p:nvGrpSpPr>
        <p:grpSpPr>
          <a:xfrm>
            <a:off x="-2070595" y="138930"/>
            <a:ext cx="12497838" cy="9541363"/>
            <a:chOff x="-2070595" y="138930"/>
            <a:chExt cx="12497838" cy="9541363"/>
          </a:xfrm>
        </p:grpSpPr>
        <p:grpSp>
          <p:nvGrpSpPr>
            <p:cNvPr id="212" name="Google Shape;212;p14"/>
            <p:cNvGrpSpPr/>
            <p:nvPr/>
          </p:nvGrpSpPr>
          <p:grpSpPr>
            <a:xfrm>
              <a:off x="5896649" y="4604007"/>
              <a:ext cx="4530594" cy="5076286"/>
              <a:chOff x="4826000" y="4400753"/>
              <a:chExt cx="4530594" cy="5076286"/>
            </a:xfrm>
          </p:grpSpPr>
          <p:sp>
            <p:nvSpPr>
              <p:cNvPr id="213" name="Google Shape;213;p14"/>
              <p:cNvSpPr/>
              <p:nvPr/>
            </p:nvSpPr>
            <p:spPr>
              <a:xfrm>
                <a:off x="4871747" y="4446342"/>
                <a:ext cx="4484847" cy="5030697"/>
              </a:xfrm>
              <a:custGeom>
                <a:avLst/>
                <a:gdLst/>
                <a:ahLst/>
                <a:cxnLst/>
                <a:rect l="l" t="t" r="r" b="b"/>
                <a:pathLst>
                  <a:path w="51547" h="101733" fill="none" extrusionOk="0">
                    <a:moveTo>
                      <a:pt x="1" y="1"/>
                    </a:moveTo>
                    <a:lnTo>
                      <a:pt x="22429" y="1"/>
                    </a:lnTo>
                    <a:cubicBezTo>
                      <a:pt x="38505" y="1"/>
                      <a:pt x="51547" y="34553"/>
                      <a:pt x="51547" y="77179"/>
                    </a:cubicBezTo>
                    <a:lnTo>
                      <a:pt x="51547" y="101733"/>
                    </a:lnTo>
                  </a:path>
                </a:pathLst>
              </a:custGeom>
              <a:noFill/>
              <a:ln w="44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4"/>
              <p:cNvSpPr/>
              <p:nvPr/>
            </p:nvSpPr>
            <p:spPr>
              <a:xfrm>
                <a:off x="4826000" y="4400753"/>
                <a:ext cx="91186" cy="84807"/>
              </a:xfrm>
              <a:custGeom>
                <a:avLst/>
                <a:gdLst/>
                <a:ahLst/>
                <a:cxnLst/>
                <a:rect l="l" t="t" r="r" b="b"/>
                <a:pathLst>
                  <a:path w="1844" h="1715" extrusionOk="0">
                    <a:moveTo>
                      <a:pt x="932" y="1"/>
                    </a:moveTo>
                    <a:cubicBezTo>
                      <a:pt x="885" y="1"/>
                      <a:pt x="837" y="5"/>
                      <a:pt x="789" y="13"/>
                    </a:cubicBezTo>
                    <a:cubicBezTo>
                      <a:pt x="322" y="86"/>
                      <a:pt x="0" y="528"/>
                      <a:pt x="81" y="995"/>
                    </a:cubicBezTo>
                    <a:cubicBezTo>
                      <a:pt x="146" y="1417"/>
                      <a:pt x="514" y="1714"/>
                      <a:pt x="928" y="1714"/>
                    </a:cubicBezTo>
                    <a:cubicBezTo>
                      <a:pt x="973" y="1714"/>
                      <a:pt x="1018" y="1711"/>
                      <a:pt x="1063" y="1704"/>
                    </a:cubicBezTo>
                    <a:cubicBezTo>
                      <a:pt x="1530" y="1623"/>
                      <a:pt x="1844" y="1188"/>
                      <a:pt x="1771" y="722"/>
                    </a:cubicBezTo>
                    <a:cubicBezTo>
                      <a:pt x="1699" y="303"/>
                      <a:pt x="1342" y="1"/>
                      <a:pt x="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" name="Google Shape;215;p14"/>
            <p:cNvGrpSpPr/>
            <p:nvPr/>
          </p:nvGrpSpPr>
          <p:grpSpPr>
            <a:xfrm rot="-4838195">
              <a:off x="-1944007" y="352516"/>
              <a:ext cx="2325055" cy="2229662"/>
              <a:chOff x="5165475" y="-713653"/>
              <a:chExt cx="2324999" cy="2229609"/>
            </a:xfrm>
          </p:grpSpPr>
          <p:sp>
            <p:nvSpPr>
              <p:cNvPr id="216" name="Google Shape;216;p14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avLst/>
                <a:gdLst/>
                <a:ahLst/>
                <a:cxnLst/>
                <a:rect l="l" t="t" r="r" b="b"/>
                <a:pathLst>
                  <a:path w="47546" h="44061" fill="none" extrusionOk="0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4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avLst/>
                <a:gdLst/>
                <a:ahLst/>
                <a:cxnLst/>
                <a:rect l="l" t="t" r="r" b="b"/>
                <a:pathLst>
                  <a:path w="27324" h="15680" extrusionOk="0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8" name="Google Shape;218;p14"/>
            <p:cNvGrpSpPr/>
            <p:nvPr/>
          </p:nvGrpSpPr>
          <p:grpSpPr>
            <a:xfrm rot="5400000">
              <a:off x="151942" y="4400150"/>
              <a:ext cx="722099" cy="407700"/>
              <a:chOff x="1211425" y="918075"/>
              <a:chExt cx="722099" cy="407700"/>
            </a:xfrm>
          </p:grpSpPr>
          <p:sp>
            <p:nvSpPr>
              <p:cNvPr id="219" name="Google Shape;219;p14"/>
              <p:cNvSpPr/>
              <p:nvPr/>
            </p:nvSpPr>
            <p:spPr>
              <a:xfrm>
                <a:off x="1211425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4"/>
              <p:cNvSpPr/>
              <p:nvPr/>
            </p:nvSpPr>
            <p:spPr>
              <a:xfrm>
                <a:off x="1211425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4"/>
              <p:cNvSpPr/>
              <p:nvPr/>
            </p:nvSpPr>
            <p:spPr>
              <a:xfrm>
                <a:off x="1211425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4"/>
              <p:cNvSpPr/>
              <p:nvPr/>
            </p:nvSpPr>
            <p:spPr>
              <a:xfrm>
                <a:off x="1350996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4"/>
              <p:cNvSpPr/>
              <p:nvPr/>
            </p:nvSpPr>
            <p:spPr>
              <a:xfrm>
                <a:off x="1350996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4"/>
              <p:cNvSpPr/>
              <p:nvPr/>
            </p:nvSpPr>
            <p:spPr>
              <a:xfrm>
                <a:off x="1350996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4"/>
              <p:cNvSpPr/>
              <p:nvPr/>
            </p:nvSpPr>
            <p:spPr>
              <a:xfrm>
                <a:off x="1490124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4"/>
              <p:cNvSpPr/>
              <p:nvPr/>
            </p:nvSpPr>
            <p:spPr>
              <a:xfrm>
                <a:off x="1490124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4"/>
              <p:cNvSpPr/>
              <p:nvPr/>
            </p:nvSpPr>
            <p:spPr>
              <a:xfrm>
                <a:off x="1490124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14"/>
              <p:cNvSpPr/>
              <p:nvPr/>
            </p:nvSpPr>
            <p:spPr>
              <a:xfrm>
                <a:off x="1629759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14"/>
              <p:cNvSpPr/>
              <p:nvPr/>
            </p:nvSpPr>
            <p:spPr>
              <a:xfrm>
                <a:off x="1629759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4"/>
              <p:cNvSpPr/>
              <p:nvPr/>
            </p:nvSpPr>
            <p:spPr>
              <a:xfrm>
                <a:off x="1629759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4"/>
              <p:cNvSpPr/>
              <p:nvPr/>
            </p:nvSpPr>
            <p:spPr>
              <a:xfrm>
                <a:off x="1768887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4"/>
              <p:cNvSpPr/>
              <p:nvPr/>
            </p:nvSpPr>
            <p:spPr>
              <a:xfrm>
                <a:off x="1768887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4"/>
              <p:cNvSpPr/>
              <p:nvPr/>
            </p:nvSpPr>
            <p:spPr>
              <a:xfrm>
                <a:off x="1768887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14"/>
              <p:cNvSpPr/>
              <p:nvPr/>
            </p:nvSpPr>
            <p:spPr>
              <a:xfrm>
                <a:off x="1907952" y="1300772"/>
                <a:ext cx="25572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14"/>
              <p:cNvSpPr/>
              <p:nvPr/>
            </p:nvSpPr>
            <p:spPr>
              <a:xfrm>
                <a:off x="1907952" y="1109171"/>
                <a:ext cx="25572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404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403" y="403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4"/>
              <p:cNvSpPr/>
              <p:nvPr/>
            </p:nvSpPr>
            <p:spPr>
              <a:xfrm>
                <a:off x="1907952" y="918075"/>
                <a:ext cx="25572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7" name="Google Shape;237;p14"/>
          <p:cNvSpPr/>
          <p:nvPr/>
        </p:nvSpPr>
        <p:spPr>
          <a:xfrm>
            <a:off x="0" y="0"/>
            <a:ext cx="9144284" cy="341412"/>
          </a:xfrm>
          <a:custGeom>
            <a:avLst/>
            <a:gdLst/>
            <a:ahLst/>
            <a:cxnLst/>
            <a:rect l="l" t="t" r="r" b="b"/>
            <a:pathLst>
              <a:path w="283346" h="11992" extrusionOk="0">
                <a:moveTo>
                  <a:pt x="1" y="0"/>
                </a:moveTo>
                <a:lnTo>
                  <a:pt x="1" y="11992"/>
                </a:lnTo>
                <a:lnTo>
                  <a:pt x="265060" y="11992"/>
                </a:lnTo>
                <a:lnTo>
                  <a:pt x="265060" y="11980"/>
                </a:lnTo>
                <a:cubicBezTo>
                  <a:pt x="273047" y="11700"/>
                  <a:pt x="279924" y="6913"/>
                  <a:pt x="2833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4"/>
          <p:cNvSpPr txBox="1">
            <a:spLocks noGrp="1"/>
          </p:cNvSpPr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9pPr>
          </a:lstStyle>
          <a:p>
            <a:endParaRPr/>
          </a:p>
        </p:txBody>
      </p:sp>
      <p:sp>
        <p:nvSpPr>
          <p:cNvPr id="239" name="Google Shape;239;p14"/>
          <p:cNvSpPr txBox="1">
            <a:spLocks noGrp="1"/>
          </p:cNvSpPr>
          <p:nvPr>
            <p:ph type="subTitle" idx="1"/>
          </p:nvPr>
        </p:nvSpPr>
        <p:spPr>
          <a:xfrm>
            <a:off x="1948175" y="1656060"/>
            <a:ext cx="2529300" cy="442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4"/>
          <p:cNvSpPr txBox="1">
            <a:spLocks noGrp="1"/>
          </p:cNvSpPr>
          <p:nvPr>
            <p:ph type="subTitle" idx="2"/>
          </p:nvPr>
        </p:nvSpPr>
        <p:spPr>
          <a:xfrm>
            <a:off x="1948175" y="2085866"/>
            <a:ext cx="2529300" cy="5160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14"/>
          <p:cNvSpPr txBox="1">
            <a:spLocks noGrp="1"/>
          </p:cNvSpPr>
          <p:nvPr>
            <p:ph type="subTitle" idx="3"/>
          </p:nvPr>
        </p:nvSpPr>
        <p:spPr>
          <a:xfrm>
            <a:off x="5364475" y="1656060"/>
            <a:ext cx="2529300" cy="442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14"/>
          <p:cNvSpPr txBox="1">
            <a:spLocks noGrp="1"/>
          </p:cNvSpPr>
          <p:nvPr>
            <p:ph type="subTitle" idx="4"/>
          </p:nvPr>
        </p:nvSpPr>
        <p:spPr>
          <a:xfrm>
            <a:off x="5364475" y="2085866"/>
            <a:ext cx="2529300" cy="5160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14"/>
          <p:cNvSpPr txBox="1">
            <a:spLocks noGrp="1"/>
          </p:cNvSpPr>
          <p:nvPr>
            <p:ph type="subTitle" idx="5"/>
          </p:nvPr>
        </p:nvSpPr>
        <p:spPr>
          <a:xfrm>
            <a:off x="1948175" y="3189270"/>
            <a:ext cx="2529300" cy="442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14"/>
          <p:cNvSpPr txBox="1">
            <a:spLocks noGrp="1"/>
          </p:cNvSpPr>
          <p:nvPr>
            <p:ph type="subTitle" idx="6"/>
          </p:nvPr>
        </p:nvSpPr>
        <p:spPr>
          <a:xfrm>
            <a:off x="1948175" y="3619070"/>
            <a:ext cx="2529300" cy="5160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14"/>
          <p:cNvSpPr txBox="1">
            <a:spLocks noGrp="1"/>
          </p:cNvSpPr>
          <p:nvPr>
            <p:ph type="subTitle" idx="7"/>
          </p:nvPr>
        </p:nvSpPr>
        <p:spPr>
          <a:xfrm>
            <a:off x="5364475" y="3189270"/>
            <a:ext cx="2529300" cy="442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14"/>
          <p:cNvSpPr txBox="1">
            <a:spLocks noGrp="1"/>
          </p:cNvSpPr>
          <p:nvPr>
            <p:ph type="subTitle" idx="8"/>
          </p:nvPr>
        </p:nvSpPr>
        <p:spPr>
          <a:xfrm>
            <a:off x="5364475" y="3619070"/>
            <a:ext cx="2529300" cy="5160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8501"/>
            <a:ext cx="7717500" cy="3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●"/>
              <a:defRPr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○"/>
              <a:defRPr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■"/>
              <a:defRPr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●"/>
              <a:defRPr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○"/>
              <a:defRPr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■"/>
              <a:defRPr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●"/>
              <a:defRPr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○"/>
              <a:defRPr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■"/>
              <a:defRPr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5" r:id="rId5"/>
    <p:sldLayoutId id="2147483656" r:id="rId6"/>
    <p:sldLayoutId id="2147483658" r:id="rId7"/>
    <p:sldLayoutId id="2147483659" r:id="rId8"/>
    <p:sldLayoutId id="2147483660" r:id="rId9"/>
    <p:sldLayoutId id="2147483661" r:id="rId10"/>
    <p:sldLayoutId id="2147483664" r:id="rId11"/>
    <p:sldLayoutId id="2147483665" r:id="rId12"/>
    <p:sldLayoutId id="2147483666" r:id="rId13"/>
    <p:sldLayoutId id="2147483668" r:id="rId14"/>
    <p:sldLayoutId id="2147483669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7" Type="http://schemas.openxmlformats.org/officeDocument/2006/relationships/image" Target="../media/image1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7" name="Google Shape;527;p27"/>
          <p:cNvGrpSpPr/>
          <p:nvPr/>
        </p:nvGrpSpPr>
        <p:grpSpPr>
          <a:xfrm>
            <a:off x="527100" y="368100"/>
            <a:ext cx="7903675" cy="4407033"/>
            <a:chOff x="527100" y="368100"/>
            <a:chExt cx="7903675" cy="4407033"/>
          </a:xfrm>
        </p:grpSpPr>
        <p:sp>
          <p:nvSpPr>
            <p:cNvPr id="528" name="Google Shape;528;p27"/>
            <p:cNvSpPr/>
            <p:nvPr/>
          </p:nvSpPr>
          <p:spPr>
            <a:xfrm>
              <a:off x="527100" y="368100"/>
              <a:ext cx="5953005" cy="4407033"/>
            </a:xfrm>
            <a:custGeom>
              <a:avLst/>
              <a:gdLst/>
              <a:ahLst/>
              <a:cxnLst/>
              <a:rect l="l" t="t" r="r" b="b"/>
              <a:pathLst>
                <a:path w="130577" h="99375" extrusionOk="0">
                  <a:moveTo>
                    <a:pt x="7149" y="1"/>
                  </a:moveTo>
                  <a:cubicBezTo>
                    <a:pt x="3204" y="1"/>
                    <a:pt x="0" y="3197"/>
                    <a:pt x="0" y="7142"/>
                  </a:cubicBezTo>
                  <a:lnTo>
                    <a:pt x="0" y="92234"/>
                  </a:lnTo>
                  <a:cubicBezTo>
                    <a:pt x="0" y="96178"/>
                    <a:pt x="3204" y="99374"/>
                    <a:pt x="7149" y="99374"/>
                  </a:cubicBezTo>
                  <a:lnTo>
                    <a:pt x="54195" y="99374"/>
                  </a:lnTo>
                  <a:cubicBezTo>
                    <a:pt x="74449" y="99374"/>
                    <a:pt x="93883" y="91332"/>
                    <a:pt x="108204" y="77010"/>
                  </a:cubicBezTo>
                  <a:cubicBezTo>
                    <a:pt x="122526" y="62681"/>
                    <a:pt x="130576" y="43255"/>
                    <a:pt x="130576" y="23001"/>
                  </a:cubicBezTo>
                  <a:lnTo>
                    <a:pt x="130576" y="7150"/>
                  </a:lnTo>
                  <a:cubicBezTo>
                    <a:pt x="130576" y="3205"/>
                    <a:pt x="127372" y="1"/>
                    <a:pt x="123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7"/>
            <p:cNvSpPr/>
            <p:nvPr/>
          </p:nvSpPr>
          <p:spPr>
            <a:xfrm rot="10800000">
              <a:off x="8080473" y="3890000"/>
              <a:ext cx="350302" cy="700625"/>
            </a:xfrm>
            <a:custGeom>
              <a:avLst/>
              <a:gdLst/>
              <a:ahLst/>
              <a:cxnLst/>
              <a:rect l="l" t="t" r="r" b="b"/>
              <a:pathLst>
                <a:path w="2013" h="4026" extrusionOk="0">
                  <a:moveTo>
                    <a:pt x="2013" y="0"/>
                  </a:moveTo>
                  <a:lnTo>
                    <a:pt x="0" y="2013"/>
                  </a:lnTo>
                  <a:lnTo>
                    <a:pt x="2013" y="4025"/>
                  </a:lnTo>
                  <a:lnTo>
                    <a:pt x="20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0" name="Google Shape;530;p27"/>
          <p:cNvGrpSpPr/>
          <p:nvPr/>
        </p:nvGrpSpPr>
        <p:grpSpPr>
          <a:xfrm>
            <a:off x="1282800" y="1181425"/>
            <a:ext cx="5419675" cy="3409212"/>
            <a:chOff x="1282800" y="1181425"/>
            <a:chExt cx="5419675" cy="3409212"/>
          </a:xfrm>
        </p:grpSpPr>
        <p:grpSp>
          <p:nvGrpSpPr>
            <p:cNvPr id="531" name="Google Shape;531;p27"/>
            <p:cNvGrpSpPr/>
            <p:nvPr/>
          </p:nvGrpSpPr>
          <p:grpSpPr>
            <a:xfrm>
              <a:off x="5819942" y="4257166"/>
              <a:ext cx="882533" cy="333471"/>
              <a:chOff x="3551575" y="3215125"/>
              <a:chExt cx="389450" cy="147150"/>
            </a:xfrm>
          </p:grpSpPr>
          <p:sp>
            <p:nvSpPr>
              <p:cNvPr id="532" name="Google Shape;532;p27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27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27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27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27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27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27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27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27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27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27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27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27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27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27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27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27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27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7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27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27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27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4" name="Google Shape;554;p27"/>
            <p:cNvGrpSpPr/>
            <p:nvPr/>
          </p:nvGrpSpPr>
          <p:grpSpPr>
            <a:xfrm>
              <a:off x="1282800" y="1181425"/>
              <a:ext cx="722099" cy="407700"/>
              <a:chOff x="1211425" y="918075"/>
              <a:chExt cx="722099" cy="407700"/>
            </a:xfrm>
          </p:grpSpPr>
          <p:sp>
            <p:nvSpPr>
              <p:cNvPr id="555" name="Google Shape;555;p27"/>
              <p:cNvSpPr/>
              <p:nvPr/>
            </p:nvSpPr>
            <p:spPr>
              <a:xfrm>
                <a:off x="1211425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27"/>
              <p:cNvSpPr/>
              <p:nvPr/>
            </p:nvSpPr>
            <p:spPr>
              <a:xfrm>
                <a:off x="1211425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27"/>
              <p:cNvSpPr/>
              <p:nvPr/>
            </p:nvSpPr>
            <p:spPr>
              <a:xfrm>
                <a:off x="1211425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27"/>
              <p:cNvSpPr/>
              <p:nvPr/>
            </p:nvSpPr>
            <p:spPr>
              <a:xfrm>
                <a:off x="1350996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27"/>
              <p:cNvSpPr/>
              <p:nvPr/>
            </p:nvSpPr>
            <p:spPr>
              <a:xfrm>
                <a:off x="1350996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27"/>
              <p:cNvSpPr/>
              <p:nvPr/>
            </p:nvSpPr>
            <p:spPr>
              <a:xfrm>
                <a:off x="1350996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27"/>
              <p:cNvSpPr/>
              <p:nvPr/>
            </p:nvSpPr>
            <p:spPr>
              <a:xfrm>
                <a:off x="1490124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27"/>
              <p:cNvSpPr/>
              <p:nvPr/>
            </p:nvSpPr>
            <p:spPr>
              <a:xfrm>
                <a:off x="1490124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27"/>
              <p:cNvSpPr/>
              <p:nvPr/>
            </p:nvSpPr>
            <p:spPr>
              <a:xfrm>
                <a:off x="1490124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27"/>
              <p:cNvSpPr/>
              <p:nvPr/>
            </p:nvSpPr>
            <p:spPr>
              <a:xfrm>
                <a:off x="1629759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27"/>
              <p:cNvSpPr/>
              <p:nvPr/>
            </p:nvSpPr>
            <p:spPr>
              <a:xfrm>
                <a:off x="1629759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27"/>
              <p:cNvSpPr/>
              <p:nvPr/>
            </p:nvSpPr>
            <p:spPr>
              <a:xfrm>
                <a:off x="1629759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27"/>
              <p:cNvSpPr/>
              <p:nvPr/>
            </p:nvSpPr>
            <p:spPr>
              <a:xfrm>
                <a:off x="1768887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27"/>
              <p:cNvSpPr/>
              <p:nvPr/>
            </p:nvSpPr>
            <p:spPr>
              <a:xfrm>
                <a:off x="1768887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27"/>
              <p:cNvSpPr/>
              <p:nvPr/>
            </p:nvSpPr>
            <p:spPr>
              <a:xfrm>
                <a:off x="1768887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27"/>
              <p:cNvSpPr/>
              <p:nvPr/>
            </p:nvSpPr>
            <p:spPr>
              <a:xfrm>
                <a:off x="1907952" y="1300772"/>
                <a:ext cx="25572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27"/>
              <p:cNvSpPr/>
              <p:nvPr/>
            </p:nvSpPr>
            <p:spPr>
              <a:xfrm>
                <a:off x="1907952" y="1109171"/>
                <a:ext cx="25572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404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403" y="403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27"/>
              <p:cNvSpPr/>
              <p:nvPr/>
            </p:nvSpPr>
            <p:spPr>
              <a:xfrm>
                <a:off x="1907952" y="918075"/>
                <a:ext cx="25572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73" name="Google Shape;573;p27"/>
          <p:cNvGrpSpPr/>
          <p:nvPr/>
        </p:nvGrpSpPr>
        <p:grpSpPr>
          <a:xfrm>
            <a:off x="2910882" y="-778961"/>
            <a:ext cx="9343237" cy="8180045"/>
            <a:chOff x="2199253" y="-902948"/>
            <a:chExt cx="9343237" cy="8180045"/>
          </a:xfrm>
        </p:grpSpPr>
        <p:grpSp>
          <p:nvGrpSpPr>
            <p:cNvPr id="574" name="Google Shape;574;p27"/>
            <p:cNvGrpSpPr/>
            <p:nvPr/>
          </p:nvGrpSpPr>
          <p:grpSpPr>
            <a:xfrm rot="5400000">
              <a:off x="2472099" y="2473657"/>
              <a:ext cx="4530594" cy="5076286"/>
              <a:chOff x="4826000" y="4400753"/>
              <a:chExt cx="4530594" cy="5076286"/>
            </a:xfrm>
          </p:grpSpPr>
          <p:sp>
            <p:nvSpPr>
              <p:cNvPr id="575" name="Google Shape;575;p27"/>
              <p:cNvSpPr/>
              <p:nvPr/>
            </p:nvSpPr>
            <p:spPr>
              <a:xfrm>
                <a:off x="4871747" y="4446342"/>
                <a:ext cx="4484847" cy="5030697"/>
              </a:xfrm>
              <a:custGeom>
                <a:avLst/>
                <a:gdLst/>
                <a:ahLst/>
                <a:cxnLst/>
                <a:rect l="l" t="t" r="r" b="b"/>
                <a:pathLst>
                  <a:path w="51547" h="101733" fill="none" extrusionOk="0">
                    <a:moveTo>
                      <a:pt x="1" y="1"/>
                    </a:moveTo>
                    <a:lnTo>
                      <a:pt x="22429" y="1"/>
                    </a:lnTo>
                    <a:cubicBezTo>
                      <a:pt x="38505" y="1"/>
                      <a:pt x="51547" y="34553"/>
                      <a:pt x="51547" y="77179"/>
                    </a:cubicBezTo>
                    <a:lnTo>
                      <a:pt x="51547" y="101733"/>
                    </a:lnTo>
                  </a:path>
                </a:pathLst>
              </a:custGeom>
              <a:noFill/>
              <a:ln w="44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27"/>
              <p:cNvSpPr/>
              <p:nvPr/>
            </p:nvSpPr>
            <p:spPr>
              <a:xfrm>
                <a:off x="4826000" y="4400753"/>
                <a:ext cx="91186" cy="84807"/>
              </a:xfrm>
              <a:custGeom>
                <a:avLst/>
                <a:gdLst/>
                <a:ahLst/>
                <a:cxnLst/>
                <a:rect l="l" t="t" r="r" b="b"/>
                <a:pathLst>
                  <a:path w="1844" h="1715" extrusionOk="0">
                    <a:moveTo>
                      <a:pt x="932" y="1"/>
                    </a:moveTo>
                    <a:cubicBezTo>
                      <a:pt x="885" y="1"/>
                      <a:pt x="837" y="5"/>
                      <a:pt x="789" y="13"/>
                    </a:cubicBezTo>
                    <a:cubicBezTo>
                      <a:pt x="322" y="86"/>
                      <a:pt x="0" y="528"/>
                      <a:pt x="81" y="995"/>
                    </a:cubicBezTo>
                    <a:cubicBezTo>
                      <a:pt x="146" y="1417"/>
                      <a:pt x="514" y="1714"/>
                      <a:pt x="928" y="1714"/>
                    </a:cubicBezTo>
                    <a:cubicBezTo>
                      <a:pt x="973" y="1714"/>
                      <a:pt x="1018" y="1711"/>
                      <a:pt x="1063" y="1704"/>
                    </a:cubicBezTo>
                    <a:cubicBezTo>
                      <a:pt x="1530" y="1623"/>
                      <a:pt x="1844" y="1188"/>
                      <a:pt x="1771" y="722"/>
                    </a:cubicBezTo>
                    <a:cubicBezTo>
                      <a:pt x="1699" y="303"/>
                      <a:pt x="1342" y="1"/>
                      <a:pt x="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7" name="Google Shape;577;p27"/>
            <p:cNvGrpSpPr/>
            <p:nvPr/>
          </p:nvGrpSpPr>
          <p:grpSpPr>
            <a:xfrm rot="-1163065">
              <a:off x="5826054" y="-902948"/>
              <a:ext cx="2324959" cy="2218742"/>
              <a:chOff x="5781596" y="-496873"/>
              <a:chExt cx="2324999" cy="2218773"/>
            </a:xfrm>
          </p:grpSpPr>
          <p:sp>
            <p:nvSpPr>
              <p:cNvPr id="578" name="Google Shape;578;p27"/>
              <p:cNvSpPr/>
              <p:nvPr/>
            </p:nvSpPr>
            <p:spPr>
              <a:xfrm>
                <a:off x="5781596" y="-496873"/>
                <a:ext cx="2324999" cy="2154583"/>
              </a:xfrm>
              <a:custGeom>
                <a:avLst/>
                <a:gdLst/>
                <a:ahLst/>
                <a:cxnLst/>
                <a:rect l="l" t="t" r="r" b="b"/>
                <a:pathLst>
                  <a:path w="47546" h="44061" fill="none" extrusionOk="0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27"/>
              <p:cNvSpPr/>
              <p:nvPr/>
            </p:nvSpPr>
            <p:spPr>
              <a:xfrm>
                <a:off x="5894458" y="955148"/>
                <a:ext cx="1336144" cy="766752"/>
              </a:xfrm>
              <a:custGeom>
                <a:avLst/>
                <a:gdLst/>
                <a:ahLst/>
                <a:cxnLst/>
                <a:rect l="l" t="t" r="r" b="b"/>
                <a:pathLst>
                  <a:path w="27324" h="15680" extrusionOk="0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0" name="Google Shape;580;p27"/>
            <p:cNvGrpSpPr/>
            <p:nvPr/>
          </p:nvGrpSpPr>
          <p:grpSpPr>
            <a:xfrm rot="-3325703">
              <a:off x="8175152" y="580592"/>
              <a:ext cx="3324971" cy="3409704"/>
              <a:chOff x="7159200" y="2117361"/>
              <a:chExt cx="2271501" cy="2329387"/>
            </a:xfrm>
          </p:grpSpPr>
          <p:sp>
            <p:nvSpPr>
              <p:cNvPr id="581" name="Google Shape;581;p27"/>
              <p:cNvSpPr/>
              <p:nvPr/>
            </p:nvSpPr>
            <p:spPr>
              <a:xfrm>
                <a:off x="8101533" y="2117361"/>
                <a:ext cx="632883" cy="71589"/>
              </a:xfrm>
              <a:custGeom>
                <a:avLst/>
                <a:gdLst/>
                <a:ahLst/>
                <a:cxnLst/>
                <a:rect l="l" t="t" r="r" b="b"/>
                <a:pathLst>
                  <a:path w="15241" h="1724" fill="none" extrusionOk="0">
                    <a:moveTo>
                      <a:pt x="1" y="999"/>
                    </a:moveTo>
                    <a:cubicBezTo>
                      <a:pt x="3527" y="137"/>
                      <a:pt x="7182" y="1"/>
                      <a:pt x="10764" y="596"/>
                    </a:cubicBezTo>
                    <a:cubicBezTo>
                      <a:pt x="12286" y="846"/>
                      <a:pt x="13783" y="1224"/>
                      <a:pt x="15240" y="1723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27"/>
              <p:cNvSpPr/>
              <p:nvPr/>
            </p:nvSpPr>
            <p:spPr>
              <a:xfrm>
                <a:off x="7159200" y="2158803"/>
                <a:ext cx="2271501" cy="2287944"/>
              </a:xfrm>
              <a:custGeom>
                <a:avLst/>
                <a:gdLst/>
                <a:ahLst/>
                <a:cxnLst/>
                <a:rect l="l" t="t" r="r" b="b"/>
                <a:pathLst>
                  <a:path w="54702" h="55098" fill="none" extrusionOk="0">
                    <a:moveTo>
                      <a:pt x="54702" y="34835"/>
                    </a:moveTo>
                    <a:cubicBezTo>
                      <a:pt x="50572" y="47200"/>
                      <a:pt x="37973" y="55097"/>
                      <a:pt x="24690" y="52916"/>
                    </a:cubicBezTo>
                    <a:cubicBezTo>
                      <a:pt x="9974" y="50492"/>
                      <a:pt x="0" y="36598"/>
                      <a:pt x="2423" y="21874"/>
                    </a:cubicBezTo>
                    <a:cubicBezTo>
                      <a:pt x="4235" y="10853"/>
                      <a:pt x="12486" y="2488"/>
                      <a:pt x="22694" y="1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27"/>
              <p:cNvSpPr/>
              <p:nvPr/>
            </p:nvSpPr>
            <p:spPr>
              <a:xfrm>
                <a:off x="8730018" y="2175496"/>
                <a:ext cx="70219" cy="59339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429" extrusionOk="0">
                    <a:moveTo>
                      <a:pt x="767" y="1"/>
                    </a:moveTo>
                    <a:cubicBezTo>
                      <a:pt x="442" y="1"/>
                      <a:pt x="123" y="218"/>
                      <a:pt x="65" y="597"/>
                    </a:cubicBezTo>
                    <a:cubicBezTo>
                      <a:pt x="0" y="983"/>
                      <a:pt x="258" y="1354"/>
                      <a:pt x="653" y="1418"/>
                    </a:cubicBezTo>
                    <a:cubicBezTo>
                      <a:pt x="694" y="1425"/>
                      <a:pt x="735" y="1429"/>
                      <a:pt x="775" y="1429"/>
                    </a:cubicBezTo>
                    <a:cubicBezTo>
                      <a:pt x="1328" y="1429"/>
                      <a:pt x="1690" y="780"/>
                      <a:pt x="1345" y="299"/>
                    </a:cubicBezTo>
                    <a:cubicBezTo>
                      <a:pt x="1198" y="95"/>
                      <a:pt x="981" y="1"/>
                      <a:pt x="7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84" name="Google Shape;584;p27"/>
          <p:cNvSpPr txBox="1">
            <a:spLocks noGrp="1"/>
          </p:cNvSpPr>
          <p:nvPr>
            <p:ph type="ctrTitle"/>
          </p:nvPr>
        </p:nvSpPr>
        <p:spPr>
          <a:xfrm>
            <a:off x="1060068" y="1443777"/>
            <a:ext cx="4606443" cy="15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200"/>
              </a:spcAft>
            </a:pPr>
            <a:r>
              <a:rPr lang="en-ID" sz="3600" dirty="0">
                <a:solidFill>
                  <a:schemeClr val="bg1"/>
                </a:solidFill>
              </a:rPr>
              <a:t>PREDIKSI PERTUMBUHAN  PENDUDUK </a:t>
            </a:r>
            <a:r>
              <a:rPr lang="en-ID" sz="3600" dirty="0">
                <a:solidFill>
                  <a:schemeClr val="accent1">
                    <a:lumMod val="75000"/>
                  </a:schemeClr>
                </a:solidFill>
              </a:rPr>
              <a:t>DI KABUPATEN BEKASI</a:t>
            </a:r>
            <a:endParaRPr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85" name="Google Shape;585;p27"/>
          <p:cNvSpPr txBox="1">
            <a:spLocks noGrp="1"/>
          </p:cNvSpPr>
          <p:nvPr>
            <p:ph type="subTitle" idx="1"/>
          </p:nvPr>
        </p:nvSpPr>
        <p:spPr>
          <a:xfrm flipH="1">
            <a:off x="5700307" y="3588383"/>
            <a:ext cx="2796479" cy="7871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Presented by </a:t>
            </a:r>
          </a:p>
          <a:p>
            <a:pPr marL="0" lvl="0" indent="0">
              <a:buSzPts val="1100"/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DISYA NURUL ARIZA</a:t>
            </a:r>
            <a:endParaRPr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39"/>
          <p:cNvSpPr txBox="1">
            <a:spLocks noGrp="1"/>
          </p:cNvSpPr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</a:rPr>
              <a:t>INSIGHT</a:t>
            </a:r>
            <a:endParaRPr b="1" dirty="0">
              <a:solidFill>
                <a:schemeClr val="dk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6ADA85-9E90-040D-5103-3A9B4F3FEADE}"/>
              </a:ext>
            </a:extLst>
          </p:cNvPr>
          <p:cNvSpPr txBox="1"/>
          <p:nvPr/>
        </p:nvSpPr>
        <p:spPr>
          <a:xfrm>
            <a:off x="674151" y="1275020"/>
            <a:ext cx="3897824" cy="2949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800" dirty="0" err="1"/>
              <a:t>Kecamatan</a:t>
            </a:r>
            <a:r>
              <a:rPr lang="en-ID" sz="1800" dirty="0"/>
              <a:t>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dirty="0" err="1"/>
              <a:t>pertumbuhan</a:t>
            </a:r>
            <a:r>
              <a:rPr lang="en-ID" sz="1800" dirty="0"/>
              <a:t> </a:t>
            </a:r>
            <a:r>
              <a:rPr lang="en-ID" sz="1800" dirty="0" err="1"/>
              <a:t>penduduk</a:t>
            </a:r>
            <a:r>
              <a:rPr lang="en-ID" sz="1800" dirty="0"/>
              <a:t> </a:t>
            </a:r>
            <a:r>
              <a:rPr lang="en-ID" sz="1800" dirty="0" err="1"/>
              <a:t>tertinggi</a:t>
            </a:r>
            <a:r>
              <a:rPr lang="en-ID" sz="1800" dirty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800" dirty="0" err="1"/>
              <a:t>Tambun</a:t>
            </a:r>
            <a:r>
              <a:rPr lang="en-ID" sz="1800" dirty="0"/>
              <a:t> Selatan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800" dirty="0" err="1"/>
              <a:t>Cikarang</a:t>
            </a:r>
            <a:r>
              <a:rPr lang="en-ID" sz="1800" dirty="0"/>
              <a:t> Selatan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800" dirty="0" err="1"/>
              <a:t>Babelan</a:t>
            </a:r>
            <a:endParaRPr lang="en-ID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800" dirty="0" err="1"/>
              <a:t>Cibitung</a:t>
            </a:r>
            <a:endParaRPr lang="en-ID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800" dirty="0" err="1"/>
              <a:t>Cikarang</a:t>
            </a:r>
            <a:r>
              <a:rPr lang="en-ID" sz="1800" dirty="0"/>
              <a:t> Barat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5159B9-EC58-DD0A-F025-525C420ED267}"/>
              </a:ext>
            </a:extLst>
          </p:cNvPr>
          <p:cNvSpPr txBox="1"/>
          <p:nvPr/>
        </p:nvSpPr>
        <p:spPr>
          <a:xfrm>
            <a:off x="4811869" y="1275019"/>
            <a:ext cx="3618856" cy="2949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800" dirty="0" err="1"/>
              <a:t>Kecamatan</a:t>
            </a:r>
            <a:r>
              <a:rPr lang="en-ID" sz="1800" dirty="0"/>
              <a:t>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dirty="0" err="1"/>
              <a:t>pertumbuhan</a:t>
            </a:r>
            <a:r>
              <a:rPr lang="en-ID" sz="1800" dirty="0"/>
              <a:t> </a:t>
            </a:r>
            <a:r>
              <a:rPr lang="en-ID" sz="1800" dirty="0" err="1"/>
              <a:t>terendah</a:t>
            </a:r>
            <a:r>
              <a:rPr lang="en-ID" sz="1800" dirty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800" dirty="0" err="1"/>
              <a:t>Tambelang</a:t>
            </a:r>
            <a:endParaRPr lang="en-ID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800" dirty="0"/>
              <a:t>Muara Gembong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800" dirty="0" err="1"/>
              <a:t>Sukakarya</a:t>
            </a:r>
            <a:endParaRPr lang="en-ID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800" dirty="0" err="1"/>
              <a:t>Bojongmangu</a:t>
            </a:r>
            <a:endParaRPr lang="en-ID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800" dirty="0" err="1"/>
              <a:t>Sukawangi</a:t>
            </a:r>
            <a:endParaRPr lang="en-ID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38"/>
          <p:cNvSpPr txBox="1">
            <a:spLocks noGrp="1"/>
          </p:cNvSpPr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b="1" dirty="0"/>
              <a:t>VISUALISASI</a:t>
            </a:r>
            <a:r>
              <a:rPr lang="en" b="0" dirty="0"/>
              <a:t> DATA</a:t>
            </a:r>
            <a:endParaRPr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5FCDED-2008-B526-7EF1-24852A5C942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7"/>
          <a:stretch/>
        </p:blipFill>
        <p:spPr bwMode="auto">
          <a:xfrm>
            <a:off x="713225" y="2571750"/>
            <a:ext cx="4044853" cy="2160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CE25B3F-3D97-C131-1535-DF9DC860C3B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89"/>
          <a:stretch/>
        </p:blipFill>
        <p:spPr bwMode="auto">
          <a:xfrm>
            <a:off x="4758078" y="590106"/>
            <a:ext cx="4068482" cy="2160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Google Shape;805;p35">
            <a:extLst>
              <a:ext uri="{FF2B5EF4-FFF2-40B4-BE49-F238E27FC236}">
                <a16:creationId xmlns:a16="http://schemas.microsoft.com/office/drawing/2014/main" id="{35549781-6B5D-9FE7-9215-C7CFF9FE041F}"/>
              </a:ext>
            </a:extLst>
          </p:cNvPr>
          <p:cNvSpPr/>
          <p:nvPr/>
        </p:nvSpPr>
        <p:spPr>
          <a:xfrm rot="17420809">
            <a:off x="5230707" y="3264190"/>
            <a:ext cx="3427867" cy="3350943"/>
          </a:xfrm>
          <a:custGeom>
            <a:avLst/>
            <a:gdLst/>
            <a:ahLst/>
            <a:cxnLst/>
            <a:rect l="l" t="t" r="r" b="b"/>
            <a:pathLst>
              <a:path w="47546" h="44061" fill="none" extrusionOk="0">
                <a:moveTo>
                  <a:pt x="3486" y="30085"/>
                </a:moveTo>
                <a:cubicBezTo>
                  <a:pt x="0" y="18887"/>
                  <a:pt x="6255" y="6973"/>
                  <a:pt x="17453" y="3487"/>
                </a:cubicBezTo>
                <a:cubicBezTo>
                  <a:pt x="28659" y="1"/>
                  <a:pt x="40574" y="6256"/>
                  <a:pt x="44060" y="17454"/>
                </a:cubicBezTo>
                <a:cubicBezTo>
                  <a:pt x="47545" y="28660"/>
                  <a:pt x="41290" y="40567"/>
                  <a:pt x="30084" y="44060"/>
                </a:cubicBezTo>
              </a:path>
            </a:pathLst>
          </a:custGeom>
          <a:noFill/>
          <a:ln w="5625" cap="flat" cmpd="sng">
            <a:solidFill>
              <a:schemeClr val="lt2"/>
            </a:solidFill>
            <a:prstDash val="solid"/>
            <a:miter lim="805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44"/>
          <p:cNvSpPr txBox="1">
            <a:spLocks noGrp="1"/>
          </p:cNvSpPr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dirty="0"/>
              <a:t>AKTIVITAS MAGANG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26B769-3ED9-EE32-C0AF-F664C44E1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25" y="1239864"/>
            <a:ext cx="2400000" cy="180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F11CAC-2789-3D3A-AAA1-2DE11D20DB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5206" y="1239864"/>
            <a:ext cx="2400000" cy="180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DD237A-1C08-87D9-2914-93587998E5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3262" y="3179346"/>
            <a:ext cx="2402967" cy="180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5B54CD-D930-25D5-4493-C5A6A01974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7758" y="1239864"/>
            <a:ext cx="2402967" cy="180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62421B-52AB-9D85-EF51-545E089539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5206" y="3179346"/>
            <a:ext cx="2400000" cy="1800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37"/>
          <p:cNvSpPr txBox="1">
            <a:spLocks noGrp="1"/>
          </p:cNvSpPr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b="1" dirty="0"/>
              <a:t>KESIMPULAN </a:t>
            </a:r>
            <a:r>
              <a:rPr lang="en-US" dirty="0"/>
              <a:t>DAN SARAN</a:t>
            </a:r>
            <a:endParaRPr dirty="0"/>
          </a:p>
        </p:txBody>
      </p:sp>
      <p:sp>
        <p:nvSpPr>
          <p:cNvPr id="850" name="Google Shape;850;p37"/>
          <p:cNvSpPr txBox="1">
            <a:spLocks noGrp="1"/>
          </p:cNvSpPr>
          <p:nvPr>
            <p:ph type="subTitle" idx="14"/>
          </p:nvPr>
        </p:nvSpPr>
        <p:spPr>
          <a:xfrm>
            <a:off x="713200" y="1841716"/>
            <a:ext cx="3858775" cy="244849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ID" sz="1600" dirty="0"/>
              <a:t>Kesimpulan:</a:t>
            </a:r>
          </a:p>
          <a:p>
            <a:pPr marL="4953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600" dirty="0"/>
              <a:t>Model Linear Regression </a:t>
            </a:r>
            <a:r>
              <a:rPr lang="en-ID" sz="1600" dirty="0" err="1"/>
              <a:t>mampu</a:t>
            </a:r>
            <a:r>
              <a:rPr lang="en-ID" sz="1600" dirty="0"/>
              <a:t> </a:t>
            </a:r>
            <a:r>
              <a:rPr lang="en-ID" sz="1600" dirty="0" err="1"/>
              <a:t>memprediksi</a:t>
            </a:r>
            <a:r>
              <a:rPr lang="en-ID" sz="1600" dirty="0"/>
              <a:t> </a:t>
            </a:r>
            <a:r>
              <a:rPr lang="en-ID" sz="1600" dirty="0" err="1"/>
              <a:t>pertumbuhan</a:t>
            </a:r>
            <a:r>
              <a:rPr lang="en-ID" sz="1600" dirty="0"/>
              <a:t> </a:t>
            </a:r>
            <a:r>
              <a:rPr lang="en-ID" sz="1600" dirty="0" err="1"/>
              <a:t>penduduk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akurasi</a:t>
            </a:r>
            <a:r>
              <a:rPr lang="en-ID" sz="1600" dirty="0"/>
              <a:t> 71%.</a:t>
            </a:r>
          </a:p>
          <a:p>
            <a:pPr marL="4953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600" dirty="0"/>
              <a:t>Hasil </a:t>
            </a:r>
            <a:r>
              <a:rPr lang="en-ID" sz="1600" dirty="0" err="1"/>
              <a:t>prediksi</a:t>
            </a:r>
            <a:r>
              <a:rPr lang="en-ID" sz="1600" dirty="0"/>
              <a:t> </a:t>
            </a:r>
            <a:r>
              <a:rPr lang="en-ID" sz="1600" dirty="0" err="1"/>
              <a:t>membantu</a:t>
            </a:r>
            <a:r>
              <a:rPr lang="en-ID" sz="1600" dirty="0"/>
              <a:t> </a:t>
            </a:r>
            <a:r>
              <a:rPr lang="en-ID" sz="1600" dirty="0" err="1"/>
              <a:t>pemerintah</a:t>
            </a:r>
            <a:r>
              <a:rPr lang="en-ID" sz="1600" dirty="0"/>
              <a:t> </a:t>
            </a:r>
            <a:r>
              <a:rPr lang="en-ID" sz="1600" dirty="0" err="1"/>
              <a:t>dalam</a:t>
            </a:r>
            <a:r>
              <a:rPr lang="en-ID" sz="1600" dirty="0"/>
              <a:t> </a:t>
            </a:r>
            <a:r>
              <a:rPr lang="en-ID" sz="1600" dirty="0" err="1"/>
              <a:t>perencanaan</a:t>
            </a:r>
            <a:r>
              <a:rPr lang="en-ID" sz="1600" dirty="0"/>
              <a:t> </a:t>
            </a:r>
            <a:r>
              <a:rPr lang="en-ID" sz="1600" dirty="0" err="1"/>
              <a:t>pembangunan</a:t>
            </a:r>
            <a:r>
              <a:rPr lang="en-ID" sz="1600" dirty="0"/>
              <a:t>.</a:t>
            </a:r>
          </a:p>
        </p:txBody>
      </p:sp>
      <p:sp>
        <p:nvSpPr>
          <p:cNvPr id="852" name="Google Shape;852;p37"/>
          <p:cNvSpPr/>
          <p:nvPr/>
        </p:nvSpPr>
        <p:spPr>
          <a:xfrm>
            <a:off x="0" y="0"/>
            <a:ext cx="9144284" cy="341412"/>
          </a:xfrm>
          <a:custGeom>
            <a:avLst/>
            <a:gdLst/>
            <a:ahLst/>
            <a:cxnLst/>
            <a:rect l="l" t="t" r="r" b="b"/>
            <a:pathLst>
              <a:path w="283346" h="11992" extrusionOk="0">
                <a:moveTo>
                  <a:pt x="1" y="0"/>
                </a:moveTo>
                <a:lnTo>
                  <a:pt x="1" y="11992"/>
                </a:lnTo>
                <a:lnTo>
                  <a:pt x="265060" y="11992"/>
                </a:lnTo>
                <a:lnTo>
                  <a:pt x="265060" y="11980"/>
                </a:lnTo>
                <a:cubicBezTo>
                  <a:pt x="273047" y="11700"/>
                  <a:pt x="279924" y="6913"/>
                  <a:pt x="2833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850;p37">
            <a:extLst>
              <a:ext uri="{FF2B5EF4-FFF2-40B4-BE49-F238E27FC236}">
                <a16:creationId xmlns:a16="http://schemas.microsoft.com/office/drawing/2014/main" id="{7A2FE11C-DE95-3CC5-5370-2FF6E9489CBF}"/>
              </a:ext>
            </a:extLst>
          </p:cNvPr>
          <p:cNvSpPr txBox="1">
            <a:spLocks/>
          </p:cNvSpPr>
          <p:nvPr/>
        </p:nvSpPr>
        <p:spPr>
          <a:xfrm>
            <a:off x="4395345" y="2184292"/>
            <a:ext cx="4748655" cy="2448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None/>
              <a:defRPr sz="2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None/>
              <a:defRPr sz="12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None/>
              <a:defRPr sz="12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None/>
              <a:defRPr sz="12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None/>
              <a:defRPr sz="12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None/>
              <a:defRPr sz="12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None/>
              <a:defRPr sz="12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None/>
              <a:defRPr sz="12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None/>
              <a:defRPr sz="12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>
              <a:lnSpc>
                <a:spcPct val="150000"/>
              </a:lnSpc>
            </a:pPr>
            <a:r>
              <a:rPr lang="en-ID" sz="1600" dirty="0"/>
              <a:t>Saran: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600" dirty="0" err="1"/>
              <a:t>Perbarui</a:t>
            </a:r>
            <a:r>
              <a:rPr lang="en-ID" sz="1600" dirty="0"/>
              <a:t> data </a:t>
            </a:r>
            <a:r>
              <a:rPr lang="en-ID" sz="1600" dirty="0" err="1"/>
              <a:t>secara</a:t>
            </a:r>
            <a:r>
              <a:rPr lang="en-ID" sz="1600" dirty="0"/>
              <a:t> </a:t>
            </a:r>
            <a:r>
              <a:rPr lang="en-ID" sz="1600" dirty="0" err="1"/>
              <a:t>berkala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meningkatkan</a:t>
            </a:r>
            <a:r>
              <a:rPr lang="en-ID" sz="1600" dirty="0"/>
              <a:t> </a:t>
            </a:r>
            <a:r>
              <a:rPr lang="en-ID" sz="1600" dirty="0" err="1"/>
              <a:t>akurasi</a:t>
            </a:r>
            <a:r>
              <a:rPr lang="en-ID" sz="1600" dirty="0"/>
              <a:t> </a:t>
            </a:r>
            <a:r>
              <a:rPr lang="en-ID" sz="1600" dirty="0" err="1"/>
              <a:t>prediksi</a:t>
            </a:r>
            <a:r>
              <a:rPr lang="en-ID" sz="1600" dirty="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600" dirty="0" err="1"/>
              <a:t>Bandingkan</a:t>
            </a:r>
            <a:r>
              <a:rPr lang="en-ID" sz="1600" dirty="0"/>
              <a:t> </a:t>
            </a:r>
            <a:r>
              <a:rPr lang="en-ID" sz="1600" dirty="0" err="1"/>
              <a:t>metode</a:t>
            </a:r>
            <a:r>
              <a:rPr lang="en-ID" sz="1600" dirty="0"/>
              <a:t> lain </a:t>
            </a:r>
            <a:r>
              <a:rPr lang="en-ID" sz="1600" dirty="0" err="1"/>
              <a:t>seperti</a:t>
            </a:r>
            <a:r>
              <a:rPr lang="en-ID" sz="1600" dirty="0"/>
              <a:t> ARIMA </a:t>
            </a:r>
            <a:r>
              <a:rPr lang="en-ID" sz="1600" dirty="0" err="1"/>
              <a:t>atau</a:t>
            </a:r>
            <a:r>
              <a:rPr lang="en-ID" sz="1600" dirty="0"/>
              <a:t> LSTM.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600" dirty="0" err="1"/>
              <a:t>Integrasikan</a:t>
            </a:r>
            <a:r>
              <a:rPr lang="en-ID" sz="1600" dirty="0"/>
              <a:t> </a:t>
            </a:r>
            <a:r>
              <a:rPr lang="en-ID" sz="1600" dirty="0" err="1"/>
              <a:t>hasil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sistem</a:t>
            </a:r>
            <a:r>
              <a:rPr lang="en-ID" sz="1600" dirty="0"/>
              <a:t> </a:t>
            </a:r>
            <a:r>
              <a:rPr lang="en-ID" sz="1600" dirty="0" err="1"/>
              <a:t>informasi</a:t>
            </a:r>
            <a:r>
              <a:rPr lang="en-ID" sz="1600" dirty="0"/>
              <a:t> </a:t>
            </a:r>
            <a:r>
              <a:rPr lang="en-ID" sz="1600" dirty="0" err="1"/>
              <a:t>geografis</a:t>
            </a:r>
            <a:r>
              <a:rPr lang="en-ID" sz="1600" dirty="0"/>
              <a:t> (GIS).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600" dirty="0" err="1"/>
              <a:t>Gunakan</a:t>
            </a:r>
            <a:r>
              <a:rPr lang="en-ID" sz="1600" dirty="0"/>
              <a:t> </a:t>
            </a:r>
            <a:r>
              <a:rPr lang="en-ID" sz="1600" dirty="0" err="1"/>
              <a:t>hasil</a:t>
            </a:r>
            <a:r>
              <a:rPr lang="en-ID" sz="1600" dirty="0"/>
              <a:t> </a:t>
            </a:r>
            <a:r>
              <a:rPr lang="en-ID" sz="1600" dirty="0" err="1"/>
              <a:t>analisis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pengambilan</a:t>
            </a:r>
            <a:r>
              <a:rPr lang="en-ID" sz="1600" dirty="0"/>
              <a:t> </a:t>
            </a:r>
            <a:r>
              <a:rPr lang="en-ID" sz="1600" dirty="0" err="1"/>
              <a:t>kebijakan</a:t>
            </a:r>
            <a:r>
              <a:rPr lang="en-ID" sz="1600" dirty="0"/>
              <a:t> </a:t>
            </a:r>
            <a:r>
              <a:rPr lang="en-ID" sz="1600" dirty="0" err="1"/>
              <a:t>berbasis</a:t>
            </a:r>
            <a:r>
              <a:rPr lang="en-ID" sz="1600" dirty="0"/>
              <a:t> data.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29"/>
          <p:cNvSpPr txBox="1">
            <a:spLocks noGrp="1"/>
          </p:cNvSpPr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LATAR</a:t>
            </a:r>
            <a:r>
              <a:rPr lang="en-US" b="1" dirty="0"/>
              <a:t> BELAKANG</a:t>
            </a:r>
            <a:endParaRPr b="1" dirty="0"/>
          </a:p>
        </p:txBody>
      </p:sp>
      <p:sp>
        <p:nvSpPr>
          <p:cNvPr id="600" name="Google Shape;600;p29"/>
          <p:cNvSpPr txBox="1">
            <a:spLocks noGrp="1"/>
          </p:cNvSpPr>
          <p:nvPr>
            <p:ph type="title" idx="2"/>
          </p:nvPr>
        </p:nvSpPr>
        <p:spPr>
          <a:xfrm>
            <a:off x="928183" y="1421625"/>
            <a:ext cx="683100" cy="442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01" name="Google Shape;601;p29"/>
          <p:cNvSpPr txBox="1">
            <a:spLocks noGrp="1"/>
          </p:cNvSpPr>
          <p:nvPr>
            <p:ph type="subTitle" idx="1"/>
          </p:nvPr>
        </p:nvSpPr>
        <p:spPr>
          <a:xfrm>
            <a:off x="713225" y="1919000"/>
            <a:ext cx="3515875" cy="108825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r>
              <a:rPr lang="en-ID" sz="1600" dirty="0" err="1"/>
              <a:t>Pertumbuhan</a:t>
            </a:r>
            <a:r>
              <a:rPr lang="en-ID" sz="1600" dirty="0"/>
              <a:t> </a:t>
            </a:r>
            <a:r>
              <a:rPr lang="en-ID" sz="1600" dirty="0" err="1"/>
              <a:t>penduduk</a:t>
            </a:r>
            <a:endParaRPr lang="en-ID" sz="1600" dirty="0"/>
          </a:p>
          <a:p>
            <a:r>
              <a:rPr lang="en-ID" sz="1600" dirty="0" err="1"/>
              <a:t>menjadi</a:t>
            </a:r>
            <a:r>
              <a:rPr lang="en-ID" sz="1600" dirty="0"/>
              <a:t> </a:t>
            </a:r>
            <a:r>
              <a:rPr lang="en-ID" sz="1600" dirty="0" err="1"/>
              <a:t>indikator</a:t>
            </a:r>
            <a:r>
              <a:rPr lang="en-ID" sz="1600" dirty="0"/>
              <a:t> </a:t>
            </a:r>
            <a:r>
              <a:rPr lang="en-ID" sz="1600" dirty="0" err="1"/>
              <a:t>penting</a:t>
            </a:r>
            <a:endParaRPr lang="en-ID" sz="1600" dirty="0"/>
          </a:p>
          <a:p>
            <a:r>
              <a:rPr lang="en-ID" sz="1600" dirty="0" err="1"/>
              <a:t>dalam</a:t>
            </a:r>
            <a:r>
              <a:rPr lang="en-ID" sz="1600" dirty="0"/>
              <a:t> </a:t>
            </a:r>
            <a:r>
              <a:rPr lang="en-ID" sz="1600" dirty="0" err="1"/>
              <a:t>perencanaan</a:t>
            </a:r>
            <a:endParaRPr lang="en-ID" sz="1600" dirty="0"/>
          </a:p>
          <a:p>
            <a:r>
              <a:rPr lang="en-ID" sz="1600" dirty="0" err="1"/>
              <a:t>pembangunan</a:t>
            </a:r>
            <a:r>
              <a:rPr lang="en-ID" sz="1600" dirty="0"/>
              <a:t> </a:t>
            </a:r>
            <a:r>
              <a:rPr lang="en-ID" sz="1600" dirty="0" err="1"/>
              <a:t>daerah</a:t>
            </a:r>
            <a:r>
              <a:rPr lang="en-ID" sz="1600" dirty="0"/>
              <a:t>.</a:t>
            </a:r>
          </a:p>
        </p:txBody>
      </p:sp>
      <p:sp>
        <p:nvSpPr>
          <p:cNvPr id="603" name="Google Shape;603;p29"/>
          <p:cNvSpPr txBox="1">
            <a:spLocks noGrp="1"/>
          </p:cNvSpPr>
          <p:nvPr>
            <p:ph type="title" idx="4"/>
          </p:nvPr>
        </p:nvSpPr>
        <p:spPr>
          <a:xfrm>
            <a:off x="4725409" y="1421625"/>
            <a:ext cx="683100" cy="442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04" name="Google Shape;604;p29"/>
          <p:cNvSpPr txBox="1">
            <a:spLocks noGrp="1"/>
          </p:cNvSpPr>
          <p:nvPr>
            <p:ph type="subTitle" idx="5"/>
          </p:nvPr>
        </p:nvSpPr>
        <p:spPr>
          <a:xfrm>
            <a:off x="4725409" y="2241875"/>
            <a:ext cx="3643800" cy="442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>
              <a:buSzPts val="1100"/>
            </a:pPr>
            <a:r>
              <a:rPr lang="en-ID" sz="1600" dirty="0" err="1"/>
              <a:t>Kabupaten</a:t>
            </a:r>
            <a:r>
              <a:rPr lang="en-ID" sz="1600" dirty="0"/>
              <a:t> Bekasi </a:t>
            </a:r>
            <a:r>
              <a:rPr lang="en-ID" sz="1600" dirty="0" err="1"/>
              <a:t>mengalami</a:t>
            </a:r>
            <a:r>
              <a:rPr lang="en-ID" sz="1600" dirty="0"/>
              <a:t> </a:t>
            </a:r>
            <a:r>
              <a:rPr lang="en-ID" sz="1600" dirty="0" err="1"/>
              <a:t>peningkatan</a:t>
            </a:r>
            <a:r>
              <a:rPr lang="en-ID" sz="1600" dirty="0"/>
              <a:t> </a:t>
            </a:r>
            <a:r>
              <a:rPr lang="en-ID" sz="1600" dirty="0" err="1"/>
              <a:t>signifikan</a:t>
            </a:r>
            <a:r>
              <a:rPr lang="en-ID" sz="1600" dirty="0"/>
              <a:t> </a:t>
            </a:r>
            <a:r>
              <a:rPr lang="en-ID" sz="1600" dirty="0" err="1"/>
              <a:t>karena</a:t>
            </a:r>
            <a:r>
              <a:rPr lang="en-ID" sz="1600" dirty="0"/>
              <a:t> </a:t>
            </a:r>
            <a:r>
              <a:rPr lang="en-ID" sz="1600" dirty="0" err="1"/>
              <a:t>urbanisasi</a:t>
            </a:r>
            <a:r>
              <a:rPr lang="en-ID" sz="1600" dirty="0"/>
              <a:t>, </a:t>
            </a:r>
            <a:r>
              <a:rPr lang="en-ID" sz="1600" dirty="0" err="1"/>
              <a:t>migrasi</a:t>
            </a:r>
            <a:r>
              <a:rPr lang="en-ID" sz="1600" dirty="0"/>
              <a:t>, dan </a:t>
            </a:r>
            <a:r>
              <a:rPr lang="en-ID" sz="1600" dirty="0" err="1"/>
              <a:t>kelahiran</a:t>
            </a:r>
            <a:endParaRPr sz="1600" dirty="0"/>
          </a:p>
        </p:txBody>
      </p:sp>
      <p:sp>
        <p:nvSpPr>
          <p:cNvPr id="606" name="Google Shape;606;p29"/>
          <p:cNvSpPr txBox="1">
            <a:spLocks noGrp="1"/>
          </p:cNvSpPr>
          <p:nvPr>
            <p:ph type="title" idx="7"/>
          </p:nvPr>
        </p:nvSpPr>
        <p:spPr>
          <a:xfrm flipH="1">
            <a:off x="2634830" y="3277370"/>
            <a:ext cx="638622" cy="398587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607" name="Google Shape;607;p29"/>
          <p:cNvSpPr txBox="1">
            <a:spLocks noGrp="1"/>
          </p:cNvSpPr>
          <p:nvPr>
            <p:ph type="subTitle" idx="8"/>
          </p:nvPr>
        </p:nvSpPr>
        <p:spPr>
          <a:xfrm>
            <a:off x="3245059" y="3929125"/>
            <a:ext cx="3643800" cy="442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>
              <a:buSzPts val="1100"/>
            </a:pPr>
            <a:r>
              <a:rPr lang="en-ID" sz="1600" dirty="0" err="1"/>
              <a:t>Diperlukan</a:t>
            </a:r>
            <a:r>
              <a:rPr lang="en-ID" sz="1600" dirty="0"/>
              <a:t> </a:t>
            </a:r>
            <a:r>
              <a:rPr lang="en-ID" sz="1600" dirty="0" err="1"/>
              <a:t>prediksi</a:t>
            </a:r>
            <a:r>
              <a:rPr lang="en-ID" sz="1600" dirty="0"/>
              <a:t> </a:t>
            </a:r>
            <a:r>
              <a:rPr lang="en-ID" sz="1600" dirty="0" err="1"/>
              <a:t>akurat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membantu</a:t>
            </a:r>
            <a:r>
              <a:rPr lang="en-ID" sz="1600" dirty="0"/>
              <a:t> </a:t>
            </a:r>
            <a:r>
              <a:rPr lang="en-ID" sz="1600" dirty="0" err="1"/>
              <a:t>pemerintah</a:t>
            </a:r>
            <a:r>
              <a:rPr lang="en-ID" sz="1600" dirty="0"/>
              <a:t> </a:t>
            </a:r>
            <a:r>
              <a:rPr lang="en-ID" sz="1600" dirty="0" err="1"/>
              <a:t>dalam</a:t>
            </a:r>
            <a:r>
              <a:rPr lang="en-ID" sz="1600" dirty="0"/>
              <a:t> </a:t>
            </a:r>
            <a:r>
              <a:rPr lang="en-ID" sz="1600" dirty="0" err="1"/>
              <a:t>penyediaan</a:t>
            </a:r>
            <a:r>
              <a:rPr lang="en-ID" sz="1600" dirty="0"/>
              <a:t> </a:t>
            </a:r>
            <a:r>
              <a:rPr lang="en-ID" sz="1600" dirty="0" err="1"/>
              <a:t>infrastruktur</a:t>
            </a:r>
            <a:r>
              <a:rPr lang="en-ID" sz="1600" dirty="0"/>
              <a:t> dan </a:t>
            </a:r>
            <a:r>
              <a:rPr lang="en-ID" sz="1600" dirty="0" err="1"/>
              <a:t>sumber</a:t>
            </a:r>
            <a:r>
              <a:rPr lang="en-ID" sz="1600" dirty="0"/>
              <a:t> </a:t>
            </a:r>
            <a:r>
              <a:rPr lang="en-ID" sz="1600" dirty="0" err="1"/>
              <a:t>daya</a:t>
            </a:r>
            <a:r>
              <a:rPr lang="en-ID" sz="1600" dirty="0"/>
              <a:t>.</a:t>
            </a:r>
            <a:endParaRPr sz="1600" dirty="0"/>
          </a:p>
        </p:txBody>
      </p:sp>
      <p:sp>
        <p:nvSpPr>
          <p:cNvPr id="612" name="Google Shape;612;p29"/>
          <p:cNvSpPr/>
          <p:nvPr/>
        </p:nvSpPr>
        <p:spPr>
          <a:xfrm flipH="1">
            <a:off x="774788" y="1489474"/>
            <a:ext cx="153401" cy="306801"/>
          </a:xfrm>
          <a:custGeom>
            <a:avLst/>
            <a:gdLst/>
            <a:ahLst/>
            <a:cxnLst/>
            <a:rect l="l" t="t" r="r" b="b"/>
            <a:pathLst>
              <a:path w="2013" h="4026" extrusionOk="0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9"/>
          <p:cNvSpPr/>
          <p:nvPr/>
        </p:nvSpPr>
        <p:spPr>
          <a:xfrm flipH="1">
            <a:off x="4572013" y="1489474"/>
            <a:ext cx="153401" cy="306801"/>
          </a:xfrm>
          <a:custGeom>
            <a:avLst/>
            <a:gdLst/>
            <a:ahLst/>
            <a:cxnLst/>
            <a:rect l="l" t="t" r="r" b="b"/>
            <a:pathLst>
              <a:path w="2013" h="4026" extrusionOk="0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9"/>
          <p:cNvSpPr/>
          <p:nvPr/>
        </p:nvSpPr>
        <p:spPr>
          <a:xfrm flipH="1">
            <a:off x="2517822" y="3287252"/>
            <a:ext cx="153401" cy="306801"/>
          </a:xfrm>
          <a:custGeom>
            <a:avLst/>
            <a:gdLst/>
            <a:ahLst/>
            <a:cxnLst/>
            <a:rect l="l" t="t" r="r" b="b"/>
            <a:pathLst>
              <a:path w="2013" h="4026" extrusionOk="0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30"/>
          <p:cNvSpPr/>
          <p:nvPr/>
        </p:nvSpPr>
        <p:spPr>
          <a:xfrm rot="10800000">
            <a:off x="338361" y="3890000"/>
            <a:ext cx="350302" cy="700625"/>
          </a:xfrm>
          <a:custGeom>
            <a:avLst/>
            <a:gdLst/>
            <a:ahLst/>
            <a:cxnLst/>
            <a:rect l="l" t="t" r="r" b="b"/>
            <a:pathLst>
              <a:path w="2013" h="4026" extrusionOk="0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30"/>
          <p:cNvSpPr txBox="1">
            <a:spLocks noGrp="1"/>
          </p:cNvSpPr>
          <p:nvPr>
            <p:ph type="title"/>
          </p:nvPr>
        </p:nvSpPr>
        <p:spPr>
          <a:xfrm>
            <a:off x="4660381" y="1469548"/>
            <a:ext cx="4453080" cy="14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000" dirty="0">
                <a:solidFill>
                  <a:schemeClr val="accent1"/>
                </a:solidFill>
              </a:rPr>
              <a:t>METODOLOGI</a:t>
            </a:r>
            <a:endParaRPr sz="5000" dirty="0">
              <a:solidFill>
                <a:schemeClr val="accent1"/>
              </a:solidFill>
            </a:endParaRPr>
          </a:p>
        </p:txBody>
      </p:sp>
      <p:sp>
        <p:nvSpPr>
          <p:cNvPr id="625" name="Google Shape;625;p30"/>
          <p:cNvSpPr txBox="1">
            <a:spLocks noGrp="1"/>
          </p:cNvSpPr>
          <p:nvPr>
            <p:ph type="subTitle" idx="1"/>
          </p:nvPr>
        </p:nvSpPr>
        <p:spPr>
          <a:xfrm>
            <a:off x="4502706" y="2304506"/>
            <a:ext cx="4575105" cy="1017595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ctr">
              <a:spcAft>
                <a:spcPts val="1600"/>
              </a:spcAft>
              <a:buSzPts val="1100"/>
            </a:pPr>
            <a:r>
              <a:rPr lang="en-ID" sz="5000" b="1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SEMMA</a:t>
            </a:r>
          </a:p>
          <a:p>
            <a:pPr marL="0" lvl="0" indent="0">
              <a:spcAft>
                <a:spcPts val="1600"/>
              </a:spcAft>
              <a:buSzPts val="1100"/>
            </a:pPr>
            <a:r>
              <a:rPr lang="en-ID" dirty="0">
                <a:solidFill>
                  <a:schemeClr val="bg2"/>
                </a:solidFill>
              </a:rPr>
              <a:t>Sample, </a:t>
            </a:r>
            <a:r>
              <a:rPr lang="en-ID" dirty="0" err="1">
                <a:solidFill>
                  <a:schemeClr val="bg2"/>
                </a:solidFill>
              </a:rPr>
              <a:t>Emplore</a:t>
            </a:r>
            <a:r>
              <a:rPr lang="en-ID" dirty="0">
                <a:solidFill>
                  <a:schemeClr val="bg2"/>
                </a:solidFill>
              </a:rPr>
              <a:t>, Modify, Model, dan Assess</a:t>
            </a:r>
            <a:endParaRPr sz="5000" b="1" dirty="0">
              <a:solidFill>
                <a:schemeClr val="bg2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626" name="Google Shape;626;p30"/>
          <p:cNvGrpSpPr/>
          <p:nvPr/>
        </p:nvGrpSpPr>
        <p:grpSpPr>
          <a:xfrm>
            <a:off x="1254948" y="829025"/>
            <a:ext cx="2561448" cy="2522537"/>
            <a:chOff x="1254948" y="829025"/>
            <a:chExt cx="2561448" cy="2522537"/>
          </a:xfrm>
        </p:grpSpPr>
        <p:grpSp>
          <p:nvGrpSpPr>
            <p:cNvPr id="627" name="Google Shape;627;p30"/>
            <p:cNvGrpSpPr/>
            <p:nvPr/>
          </p:nvGrpSpPr>
          <p:grpSpPr>
            <a:xfrm flipH="1">
              <a:off x="1254948" y="3018091"/>
              <a:ext cx="882533" cy="333471"/>
              <a:chOff x="3551575" y="3215125"/>
              <a:chExt cx="389450" cy="147150"/>
            </a:xfrm>
          </p:grpSpPr>
          <p:sp>
            <p:nvSpPr>
              <p:cNvPr id="628" name="Google Shape;628;p30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0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0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30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30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0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0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0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0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0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0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0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30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30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0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0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30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30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0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0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30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30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0" name="Google Shape;650;p30"/>
            <p:cNvGrpSpPr/>
            <p:nvPr/>
          </p:nvGrpSpPr>
          <p:grpSpPr>
            <a:xfrm flipH="1">
              <a:off x="3094297" y="829025"/>
              <a:ext cx="722099" cy="407700"/>
              <a:chOff x="1211425" y="918075"/>
              <a:chExt cx="722099" cy="407700"/>
            </a:xfrm>
          </p:grpSpPr>
          <p:sp>
            <p:nvSpPr>
              <p:cNvPr id="651" name="Google Shape;651;p30"/>
              <p:cNvSpPr/>
              <p:nvPr/>
            </p:nvSpPr>
            <p:spPr>
              <a:xfrm>
                <a:off x="1211425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30"/>
              <p:cNvSpPr/>
              <p:nvPr/>
            </p:nvSpPr>
            <p:spPr>
              <a:xfrm>
                <a:off x="1211425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0"/>
              <p:cNvSpPr/>
              <p:nvPr/>
            </p:nvSpPr>
            <p:spPr>
              <a:xfrm>
                <a:off x="1211425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30"/>
              <p:cNvSpPr/>
              <p:nvPr/>
            </p:nvSpPr>
            <p:spPr>
              <a:xfrm>
                <a:off x="1350996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30"/>
              <p:cNvSpPr/>
              <p:nvPr/>
            </p:nvSpPr>
            <p:spPr>
              <a:xfrm>
                <a:off x="1350996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0"/>
              <p:cNvSpPr/>
              <p:nvPr/>
            </p:nvSpPr>
            <p:spPr>
              <a:xfrm>
                <a:off x="1350996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30"/>
              <p:cNvSpPr/>
              <p:nvPr/>
            </p:nvSpPr>
            <p:spPr>
              <a:xfrm>
                <a:off x="1490124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30"/>
              <p:cNvSpPr/>
              <p:nvPr/>
            </p:nvSpPr>
            <p:spPr>
              <a:xfrm>
                <a:off x="1490124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0"/>
              <p:cNvSpPr/>
              <p:nvPr/>
            </p:nvSpPr>
            <p:spPr>
              <a:xfrm>
                <a:off x="1490124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0"/>
              <p:cNvSpPr/>
              <p:nvPr/>
            </p:nvSpPr>
            <p:spPr>
              <a:xfrm>
                <a:off x="1629759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30"/>
              <p:cNvSpPr/>
              <p:nvPr/>
            </p:nvSpPr>
            <p:spPr>
              <a:xfrm>
                <a:off x="1629759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30"/>
              <p:cNvSpPr/>
              <p:nvPr/>
            </p:nvSpPr>
            <p:spPr>
              <a:xfrm>
                <a:off x="1629759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0"/>
              <p:cNvSpPr/>
              <p:nvPr/>
            </p:nvSpPr>
            <p:spPr>
              <a:xfrm>
                <a:off x="1768887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30"/>
              <p:cNvSpPr/>
              <p:nvPr/>
            </p:nvSpPr>
            <p:spPr>
              <a:xfrm>
                <a:off x="1768887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30"/>
              <p:cNvSpPr/>
              <p:nvPr/>
            </p:nvSpPr>
            <p:spPr>
              <a:xfrm>
                <a:off x="1768887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0"/>
              <p:cNvSpPr/>
              <p:nvPr/>
            </p:nvSpPr>
            <p:spPr>
              <a:xfrm>
                <a:off x="1907952" y="1300772"/>
                <a:ext cx="25572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0"/>
              <p:cNvSpPr/>
              <p:nvPr/>
            </p:nvSpPr>
            <p:spPr>
              <a:xfrm>
                <a:off x="1907952" y="1109171"/>
                <a:ext cx="25572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404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403" y="403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0"/>
              <p:cNvSpPr/>
              <p:nvPr/>
            </p:nvSpPr>
            <p:spPr>
              <a:xfrm>
                <a:off x="1907952" y="918075"/>
                <a:ext cx="25572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69" name="Google Shape;669;p30"/>
          <p:cNvGrpSpPr/>
          <p:nvPr/>
        </p:nvGrpSpPr>
        <p:grpSpPr>
          <a:xfrm>
            <a:off x="685904" y="-2339247"/>
            <a:ext cx="6632641" cy="10060256"/>
            <a:chOff x="685904" y="-2339247"/>
            <a:chExt cx="6632641" cy="10060256"/>
          </a:xfrm>
        </p:grpSpPr>
        <p:grpSp>
          <p:nvGrpSpPr>
            <p:cNvPr id="670" name="Google Shape;670;p30"/>
            <p:cNvGrpSpPr/>
            <p:nvPr/>
          </p:nvGrpSpPr>
          <p:grpSpPr>
            <a:xfrm rot="-5400000">
              <a:off x="1527805" y="-2612093"/>
              <a:ext cx="4530594" cy="5076286"/>
              <a:chOff x="4826000" y="4400753"/>
              <a:chExt cx="4530594" cy="5076286"/>
            </a:xfrm>
          </p:grpSpPr>
          <p:sp>
            <p:nvSpPr>
              <p:cNvPr id="671" name="Google Shape;671;p30"/>
              <p:cNvSpPr/>
              <p:nvPr/>
            </p:nvSpPr>
            <p:spPr>
              <a:xfrm>
                <a:off x="4871747" y="4446342"/>
                <a:ext cx="4484847" cy="5030697"/>
              </a:xfrm>
              <a:custGeom>
                <a:avLst/>
                <a:gdLst/>
                <a:ahLst/>
                <a:cxnLst/>
                <a:rect l="l" t="t" r="r" b="b"/>
                <a:pathLst>
                  <a:path w="51547" h="101733" fill="none" extrusionOk="0">
                    <a:moveTo>
                      <a:pt x="1" y="1"/>
                    </a:moveTo>
                    <a:lnTo>
                      <a:pt x="22429" y="1"/>
                    </a:lnTo>
                    <a:cubicBezTo>
                      <a:pt x="38505" y="1"/>
                      <a:pt x="51547" y="34553"/>
                      <a:pt x="51547" y="77179"/>
                    </a:cubicBezTo>
                    <a:lnTo>
                      <a:pt x="51547" y="101733"/>
                    </a:lnTo>
                  </a:path>
                </a:pathLst>
              </a:custGeom>
              <a:noFill/>
              <a:ln w="44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30"/>
              <p:cNvSpPr/>
              <p:nvPr/>
            </p:nvSpPr>
            <p:spPr>
              <a:xfrm>
                <a:off x="4826000" y="4400753"/>
                <a:ext cx="91186" cy="84807"/>
              </a:xfrm>
              <a:custGeom>
                <a:avLst/>
                <a:gdLst/>
                <a:ahLst/>
                <a:cxnLst/>
                <a:rect l="l" t="t" r="r" b="b"/>
                <a:pathLst>
                  <a:path w="1844" h="1715" extrusionOk="0">
                    <a:moveTo>
                      <a:pt x="932" y="1"/>
                    </a:moveTo>
                    <a:cubicBezTo>
                      <a:pt x="885" y="1"/>
                      <a:pt x="837" y="5"/>
                      <a:pt x="789" y="13"/>
                    </a:cubicBezTo>
                    <a:cubicBezTo>
                      <a:pt x="322" y="86"/>
                      <a:pt x="0" y="528"/>
                      <a:pt x="81" y="995"/>
                    </a:cubicBezTo>
                    <a:cubicBezTo>
                      <a:pt x="146" y="1417"/>
                      <a:pt x="514" y="1714"/>
                      <a:pt x="928" y="1714"/>
                    </a:cubicBezTo>
                    <a:cubicBezTo>
                      <a:pt x="973" y="1714"/>
                      <a:pt x="1018" y="1711"/>
                      <a:pt x="1063" y="1704"/>
                    </a:cubicBezTo>
                    <a:cubicBezTo>
                      <a:pt x="1530" y="1623"/>
                      <a:pt x="1844" y="1188"/>
                      <a:pt x="1771" y="722"/>
                    </a:cubicBezTo>
                    <a:cubicBezTo>
                      <a:pt x="1699" y="303"/>
                      <a:pt x="1342" y="1"/>
                      <a:pt x="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3" name="Google Shape;673;p30"/>
            <p:cNvGrpSpPr/>
            <p:nvPr/>
          </p:nvGrpSpPr>
          <p:grpSpPr>
            <a:xfrm rot="-2006149" flipH="1">
              <a:off x="4571687" y="-1036201"/>
              <a:ext cx="2324989" cy="2229599"/>
              <a:chOff x="5165475" y="-713653"/>
              <a:chExt cx="2324999" cy="2229609"/>
            </a:xfrm>
          </p:grpSpPr>
          <p:sp>
            <p:nvSpPr>
              <p:cNvPr id="674" name="Google Shape;674;p30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avLst/>
                <a:gdLst/>
                <a:ahLst/>
                <a:cxnLst/>
                <a:rect l="l" t="t" r="r" b="b"/>
                <a:pathLst>
                  <a:path w="47546" h="44061" fill="none" extrusionOk="0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30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avLst/>
                <a:gdLst/>
                <a:ahLst/>
                <a:cxnLst/>
                <a:rect l="l" t="t" r="r" b="b"/>
                <a:pathLst>
                  <a:path w="27324" h="15680" extrusionOk="0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6" name="Google Shape;676;p30"/>
            <p:cNvGrpSpPr/>
            <p:nvPr/>
          </p:nvGrpSpPr>
          <p:grpSpPr>
            <a:xfrm rot="490164" flipH="1">
              <a:off x="911290" y="4092424"/>
              <a:ext cx="3324918" cy="3409649"/>
              <a:chOff x="7159200" y="2117361"/>
              <a:chExt cx="2271501" cy="2329387"/>
            </a:xfrm>
          </p:grpSpPr>
          <p:sp>
            <p:nvSpPr>
              <p:cNvPr id="677" name="Google Shape;677;p30"/>
              <p:cNvSpPr/>
              <p:nvPr/>
            </p:nvSpPr>
            <p:spPr>
              <a:xfrm>
                <a:off x="8101533" y="2117361"/>
                <a:ext cx="632883" cy="71589"/>
              </a:xfrm>
              <a:custGeom>
                <a:avLst/>
                <a:gdLst/>
                <a:ahLst/>
                <a:cxnLst/>
                <a:rect l="l" t="t" r="r" b="b"/>
                <a:pathLst>
                  <a:path w="15241" h="1724" fill="none" extrusionOk="0">
                    <a:moveTo>
                      <a:pt x="1" y="999"/>
                    </a:moveTo>
                    <a:cubicBezTo>
                      <a:pt x="3527" y="137"/>
                      <a:pt x="7182" y="1"/>
                      <a:pt x="10764" y="596"/>
                    </a:cubicBezTo>
                    <a:cubicBezTo>
                      <a:pt x="12286" y="846"/>
                      <a:pt x="13783" y="1224"/>
                      <a:pt x="15240" y="1723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0"/>
              <p:cNvSpPr/>
              <p:nvPr/>
            </p:nvSpPr>
            <p:spPr>
              <a:xfrm>
                <a:off x="7159200" y="2158803"/>
                <a:ext cx="2271501" cy="2287944"/>
              </a:xfrm>
              <a:custGeom>
                <a:avLst/>
                <a:gdLst/>
                <a:ahLst/>
                <a:cxnLst/>
                <a:rect l="l" t="t" r="r" b="b"/>
                <a:pathLst>
                  <a:path w="54702" h="55098" fill="none" extrusionOk="0">
                    <a:moveTo>
                      <a:pt x="54702" y="34835"/>
                    </a:moveTo>
                    <a:cubicBezTo>
                      <a:pt x="50572" y="47200"/>
                      <a:pt x="37973" y="55097"/>
                      <a:pt x="24690" y="52916"/>
                    </a:cubicBezTo>
                    <a:cubicBezTo>
                      <a:pt x="9974" y="50492"/>
                      <a:pt x="0" y="36598"/>
                      <a:pt x="2423" y="21874"/>
                    </a:cubicBezTo>
                    <a:cubicBezTo>
                      <a:pt x="4235" y="10853"/>
                      <a:pt x="12486" y="2488"/>
                      <a:pt x="22694" y="1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30"/>
              <p:cNvSpPr/>
              <p:nvPr/>
            </p:nvSpPr>
            <p:spPr>
              <a:xfrm>
                <a:off x="8730018" y="2175496"/>
                <a:ext cx="70219" cy="59339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429" extrusionOk="0">
                    <a:moveTo>
                      <a:pt x="767" y="1"/>
                    </a:moveTo>
                    <a:cubicBezTo>
                      <a:pt x="442" y="1"/>
                      <a:pt x="123" y="218"/>
                      <a:pt x="65" y="597"/>
                    </a:cubicBezTo>
                    <a:cubicBezTo>
                      <a:pt x="0" y="983"/>
                      <a:pt x="258" y="1354"/>
                      <a:pt x="653" y="1418"/>
                    </a:cubicBezTo>
                    <a:cubicBezTo>
                      <a:pt x="694" y="1425"/>
                      <a:pt x="735" y="1429"/>
                      <a:pt x="775" y="1429"/>
                    </a:cubicBezTo>
                    <a:cubicBezTo>
                      <a:pt x="1328" y="1429"/>
                      <a:pt x="1690" y="780"/>
                      <a:pt x="1345" y="299"/>
                    </a:cubicBezTo>
                    <a:cubicBezTo>
                      <a:pt x="1198" y="95"/>
                      <a:pt x="981" y="1"/>
                      <a:pt x="7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370A67F-9113-3BF5-2DC0-063524F7A7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72" y="490678"/>
            <a:ext cx="3901776" cy="390546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3"/>
          <p:cNvSpPr txBox="1">
            <a:spLocks noGrp="1"/>
          </p:cNvSpPr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/>
              <a:t>DATASET </a:t>
            </a:r>
            <a:r>
              <a:rPr lang="en-US" dirty="0"/>
              <a:t>PENELITIAN</a:t>
            </a:r>
            <a:endParaRPr dirty="0"/>
          </a:p>
        </p:txBody>
      </p:sp>
      <p:sp>
        <p:nvSpPr>
          <p:cNvPr id="699" name="Google Shape;699;p33"/>
          <p:cNvSpPr txBox="1">
            <a:spLocks noGrp="1"/>
          </p:cNvSpPr>
          <p:nvPr>
            <p:ph type="subTitle" idx="1"/>
          </p:nvPr>
        </p:nvSpPr>
        <p:spPr>
          <a:xfrm>
            <a:off x="1982904" y="1851961"/>
            <a:ext cx="2529300" cy="442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 err="1"/>
              <a:t>Periode</a:t>
            </a:r>
            <a:r>
              <a:rPr lang="en-US" sz="1600" dirty="0"/>
              <a:t> Data 2013-2023</a:t>
            </a:r>
            <a:endParaRPr sz="1600" dirty="0"/>
          </a:p>
        </p:txBody>
      </p:sp>
      <p:sp>
        <p:nvSpPr>
          <p:cNvPr id="701" name="Google Shape;701;p33"/>
          <p:cNvSpPr txBox="1">
            <a:spLocks noGrp="1"/>
          </p:cNvSpPr>
          <p:nvPr>
            <p:ph type="subTitle" idx="3"/>
          </p:nvPr>
        </p:nvSpPr>
        <p:spPr>
          <a:xfrm>
            <a:off x="5532583" y="1823062"/>
            <a:ext cx="3066250" cy="393934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/>
              <a:t>Unit </a:t>
            </a:r>
            <a:r>
              <a:rPr lang="en-US" sz="1600" dirty="0" err="1"/>
              <a:t>Analisis</a:t>
            </a:r>
            <a:r>
              <a:rPr lang="en-US" sz="1600" dirty="0"/>
              <a:t>: 23 </a:t>
            </a:r>
            <a:r>
              <a:rPr lang="en-US" sz="1600" dirty="0" err="1"/>
              <a:t>Kecamatan</a:t>
            </a:r>
            <a:r>
              <a:rPr lang="en-US" sz="1600" dirty="0"/>
              <a:t> di </a:t>
            </a:r>
            <a:r>
              <a:rPr lang="en-US" sz="1600" dirty="0" err="1"/>
              <a:t>Kabupaten</a:t>
            </a:r>
            <a:r>
              <a:rPr lang="en-US" sz="1600" dirty="0"/>
              <a:t> Bekasi</a:t>
            </a:r>
            <a:endParaRPr sz="1600" dirty="0"/>
          </a:p>
        </p:txBody>
      </p:sp>
      <p:sp>
        <p:nvSpPr>
          <p:cNvPr id="703" name="Google Shape;703;p33"/>
          <p:cNvSpPr txBox="1">
            <a:spLocks noGrp="1"/>
          </p:cNvSpPr>
          <p:nvPr>
            <p:ph type="subTitle" idx="5"/>
          </p:nvPr>
        </p:nvSpPr>
        <p:spPr>
          <a:xfrm>
            <a:off x="1982903" y="3077700"/>
            <a:ext cx="3214479" cy="1867425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r>
              <a:rPr lang="en-ID" sz="1600" dirty="0" err="1"/>
              <a:t>Variabel</a:t>
            </a:r>
            <a:r>
              <a:rPr lang="en-ID" sz="1600" dirty="0"/>
              <a:t> </a:t>
            </a:r>
            <a:r>
              <a:rPr lang="en-ID" sz="1600" dirty="0" err="1"/>
              <a:t>utama</a:t>
            </a:r>
            <a:r>
              <a:rPr lang="en-ID" sz="1600" dirty="0"/>
              <a:t>:</a:t>
            </a:r>
          </a:p>
          <a:p>
            <a:r>
              <a:rPr lang="en-ID" sz="1600" dirty="0" err="1"/>
              <a:t>jumlah</a:t>
            </a:r>
            <a:r>
              <a:rPr lang="en-ID" sz="1600" dirty="0"/>
              <a:t> </a:t>
            </a:r>
            <a:r>
              <a:rPr lang="en-ID" sz="1600" dirty="0" err="1"/>
              <a:t>penduduk</a:t>
            </a:r>
            <a:r>
              <a:rPr lang="en-ID" sz="1600" dirty="0"/>
              <a:t>,</a:t>
            </a:r>
          </a:p>
          <a:p>
            <a:r>
              <a:rPr lang="en-ID" sz="1600" dirty="0" err="1"/>
              <a:t>kelahiran</a:t>
            </a:r>
            <a:r>
              <a:rPr lang="en-ID" sz="1600" dirty="0"/>
              <a:t>, </a:t>
            </a:r>
            <a:r>
              <a:rPr lang="en-ID" sz="1600" dirty="0" err="1"/>
              <a:t>kematian</a:t>
            </a:r>
            <a:r>
              <a:rPr lang="en-ID" sz="1600" dirty="0"/>
              <a:t>,</a:t>
            </a:r>
          </a:p>
          <a:p>
            <a:r>
              <a:rPr lang="en-ID" sz="1600" dirty="0" err="1"/>
              <a:t>migrasi</a:t>
            </a:r>
            <a:r>
              <a:rPr lang="en-ID" sz="1600" dirty="0"/>
              <a:t>, </a:t>
            </a:r>
            <a:r>
              <a:rPr lang="en-ID" sz="1600" dirty="0" err="1"/>
              <a:t>rasio</a:t>
            </a:r>
            <a:endParaRPr lang="en-ID" sz="1600" dirty="0"/>
          </a:p>
          <a:p>
            <a:r>
              <a:rPr lang="en-ID" sz="1600" dirty="0" err="1"/>
              <a:t>ketergantungan</a:t>
            </a:r>
            <a:r>
              <a:rPr lang="en-ID" sz="1600" dirty="0"/>
              <a:t>, </a:t>
            </a:r>
            <a:r>
              <a:rPr lang="en-ID" sz="1600" dirty="0" err="1"/>
              <a:t>usia</a:t>
            </a:r>
            <a:endParaRPr lang="en-ID" sz="1600" dirty="0"/>
          </a:p>
          <a:p>
            <a:r>
              <a:rPr lang="en-ID" sz="1600" dirty="0" err="1"/>
              <a:t>harapan</a:t>
            </a:r>
            <a:r>
              <a:rPr lang="en-ID" sz="1600" dirty="0"/>
              <a:t> </a:t>
            </a:r>
            <a:r>
              <a:rPr lang="en-ID" sz="1600" dirty="0" err="1"/>
              <a:t>hidup</a:t>
            </a:r>
            <a:r>
              <a:rPr lang="en-ID" sz="1600" dirty="0"/>
              <a:t>, dan</a:t>
            </a:r>
          </a:p>
          <a:p>
            <a:r>
              <a:rPr lang="en-ID" sz="1600" dirty="0" err="1"/>
              <a:t>laju</a:t>
            </a:r>
            <a:r>
              <a:rPr lang="en-ID" sz="1600" dirty="0"/>
              <a:t> </a:t>
            </a:r>
            <a:r>
              <a:rPr lang="en-ID" sz="1600" dirty="0" err="1"/>
              <a:t>pertumbuhan</a:t>
            </a:r>
            <a:r>
              <a:rPr lang="en-ID" sz="1600" dirty="0"/>
              <a:t>.</a:t>
            </a:r>
          </a:p>
        </p:txBody>
      </p:sp>
      <p:sp>
        <p:nvSpPr>
          <p:cNvPr id="705" name="Google Shape;705;p33"/>
          <p:cNvSpPr txBox="1">
            <a:spLocks noGrp="1"/>
          </p:cNvSpPr>
          <p:nvPr>
            <p:ph type="subTitle" idx="7"/>
          </p:nvPr>
        </p:nvSpPr>
        <p:spPr>
          <a:xfrm>
            <a:off x="5472715" y="2969778"/>
            <a:ext cx="3274346" cy="983917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>
              <a:buSzPts val="1100"/>
            </a:pPr>
            <a:r>
              <a:rPr lang="en-ID" sz="1600" dirty="0" err="1"/>
              <a:t>Sumber</a:t>
            </a:r>
            <a:r>
              <a:rPr lang="en-ID" sz="1600" dirty="0"/>
              <a:t>: Badan Pusat </a:t>
            </a:r>
            <a:r>
              <a:rPr lang="en-ID" sz="1600" dirty="0" err="1"/>
              <a:t>Statistik</a:t>
            </a:r>
            <a:r>
              <a:rPr lang="en-ID" sz="1600" dirty="0"/>
              <a:t> (BPS), Open Data Bekasi, dan </a:t>
            </a:r>
            <a:r>
              <a:rPr lang="en-ID" sz="1600" dirty="0" err="1"/>
              <a:t>Diskominfosantik</a:t>
            </a:r>
            <a:r>
              <a:rPr lang="en-ID" sz="1600" dirty="0"/>
              <a:t>.</a:t>
            </a:r>
            <a:endParaRPr sz="1600" dirty="0"/>
          </a:p>
        </p:txBody>
      </p:sp>
      <p:sp>
        <p:nvSpPr>
          <p:cNvPr id="707" name="Google Shape;707;p33"/>
          <p:cNvSpPr/>
          <p:nvPr/>
        </p:nvSpPr>
        <p:spPr>
          <a:xfrm flipH="1">
            <a:off x="1250225" y="1787409"/>
            <a:ext cx="153401" cy="306801"/>
          </a:xfrm>
          <a:custGeom>
            <a:avLst/>
            <a:gdLst/>
            <a:ahLst/>
            <a:cxnLst/>
            <a:rect l="l" t="t" r="r" b="b"/>
            <a:pathLst>
              <a:path w="2013" h="4026" extrusionOk="0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8" name="Google Shape;708;p33"/>
          <p:cNvGrpSpPr/>
          <p:nvPr/>
        </p:nvGrpSpPr>
        <p:grpSpPr>
          <a:xfrm>
            <a:off x="1530623" y="1747285"/>
            <a:ext cx="360400" cy="374350"/>
            <a:chOff x="1292925" y="238125"/>
            <a:chExt cx="5033525" cy="5228350"/>
          </a:xfrm>
        </p:grpSpPr>
        <p:sp>
          <p:nvSpPr>
            <p:cNvPr id="709" name="Google Shape;709;p33"/>
            <p:cNvSpPr/>
            <p:nvPr/>
          </p:nvSpPr>
          <p:spPr>
            <a:xfrm>
              <a:off x="4991300" y="1473975"/>
              <a:ext cx="1199750" cy="1199725"/>
            </a:xfrm>
            <a:custGeom>
              <a:avLst/>
              <a:gdLst/>
              <a:ahLst/>
              <a:cxnLst/>
              <a:rect l="l" t="t" r="r" b="b"/>
              <a:pathLst>
                <a:path w="47990" h="47989" extrusionOk="0">
                  <a:moveTo>
                    <a:pt x="47989" y="23994"/>
                  </a:moveTo>
                  <a:cubicBezTo>
                    <a:pt x="47989" y="37254"/>
                    <a:pt x="37254" y="47988"/>
                    <a:pt x="23995" y="47988"/>
                  </a:cubicBezTo>
                  <a:cubicBezTo>
                    <a:pt x="10736" y="47988"/>
                    <a:pt x="1" y="37254"/>
                    <a:pt x="1" y="23994"/>
                  </a:cubicBezTo>
                  <a:cubicBezTo>
                    <a:pt x="1" y="10735"/>
                    <a:pt x="10736" y="0"/>
                    <a:pt x="23995" y="0"/>
                  </a:cubicBezTo>
                  <a:cubicBezTo>
                    <a:pt x="37254" y="0"/>
                    <a:pt x="47989" y="10735"/>
                    <a:pt x="47989" y="23994"/>
                  </a:cubicBezTo>
                  <a:close/>
                  <a:moveTo>
                    <a:pt x="47989" y="23994"/>
                  </a:move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3"/>
            <p:cNvSpPr/>
            <p:nvPr/>
          </p:nvSpPr>
          <p:spPr>
            <a:xfrm>
              <a:off x="3365150" y="4047400"/>
              <a:ext cx="306400" cy="418500"/>
            </a:xfrm>
            <a:custGeom>
              <a:avLst/>
              <a:gdLst/>
              <a:ahLst/>
              <a:cxnLst/>
              <a:rect l="l" t="t" r="r" b="b"/>
              <a:pathLst>
                <a:path w="12256" h="16740" extrusionOk="0">
                  <a:moveTo>
                    <a:pt x="1" y="10612"/>
                  </a:moveTo>
                  <a:cubicBezTo>
                    <a:pt x="1" y="13995"/>
                    <a:pt x="2746" y="16740"/>
                    <a:pt x="6128" y="16740"/>
                  </a:cubicBezTo>
                  <a:cubicBezTo>
                    <a:pt x="9510" y="16740"/>
                    <a:pt x="12255" y="13995"/>
                    <a:pt x="12255" y="10612"/>
                  </a:cubicBezTo>
                  <a:lnTo>
                    <a:pt x="12255" y="0"/>
                  </a:lnTo>
                  <a:lnTo>
                    <a:pt x="1" y="0"/>
                  </a:lnTo>
                  <a:close/>
                  <a:moveTo>
                    <a:pt x="1" y="10612"/>
                  </a:move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3"/>
            <p:cNvSpPr/>
            <p:nvPr/>
          </p:nvSpPr>
          <p:spPr>
            <a:xfrm>
              <a:off x="1292925" y="238125"/>
              <a:ext cx="4461850" cy="3502925"/>
            </a:xfrm>
            <a:custGeom>
              <a:avLst/>
              <a:gdLst/>
              <a:ahLst/>
              <a:cxnLst/>
              <a:rect l="l" t="t" r="r" b="b"/>
              <a:pathLst>
                <a:path w="178474" h="140117" extrusionOk="0">
                  <a:moveTo>
                    <a:pt x="144137" y="96712"/>
                  </a:moveTo>
                  <a:cubicBezTo>
                    <a:pt x="141809" y="93918"/>
                    <a:pt x="139897" y="90731"/>
                    <a:pt x="138451" y="87251"/>
                  </a:cubicBezTo>
                  <a:cubicBezTo>
                    <a:pt x="134775" y="78355"/>
                    <a:pt x="134775" y="68502"/>
                    <a:pt x="138451" y="59605"/>
                  </a:cubicBezTo>
                  <a:cubicBezTo>
                    <a:pt x="144995" y="43797"/>
                    <a:pt x="161710" y="34655"/>
                    <a:pt x="178474" y="37768"/>
                  </a:cubicBezTo>
                  <a:lnTo>
                    <a:pt x="178474" y="6127"/>
                  </a:lnTo>
                  <a:cubicBezTo>
                    <a:pt x="178474" y="2745"/>
                    <a:pt x="175729" y="0"/>
                    <a:pt x="172347" y="0"/>
                  </a:cubicBezTo>
                  <a:lnTo>
                    <a:pt x="6128" y="0"/>
                  </a:lnTo>
                  <a:cubicBezTo>
                    <a:pt x="2746" y="0"/>
                    <a:pt x="1" y="2745"/>
                    <a:pt x="1" y="6127"/>
                  </a:cubicBezTo>
                  <a:lnTo>
                    <a:pt x="1" y="133989"/>
                  </a:lnTo>
                  <a:cubicBezTo>
                    <a:pt x="1" y="137372"/>
                    <a:pt x="2697" y="140117"/>
                    <a:pt x="6104" y="140117"/>
                  </a:cubicBezTo>
                  <a:lnTo>
                    <a:pt x="130290" y="140117"/>
                  </a:lnTo>
                  <a:cubicBezTo>
                    <a:pt x="130265" y="133695"/>
                    <a:pt x="130241" y="127299"/>
                    <a:pt x="130241" y="120877"/>
                  </a:cubicBezTo>
                  <a:cubicBezTo>
                    <a:pt x="130241" y="113402"/>
                    <a:pt x="133280" y="106295"/>
                    <a:pt x="138549" y="101025"/>
                  </a:cubicBezTo>
                  <a:cubicBezTo>
                    <a:pt x="140216" y="99359"/>
                    <a:pt x="142078" y="97913"/>
                    <a:pt x="144137" y="96712"/>
                  </a:cubicBezTo>
                  <a:close/>
                  <a:moveTo>
                    <a:pt x="128255" y="53258"/>
                  </a:moveTo>
                  <a:lnTo>
                    <a:pt x="108918" y="72570"/>
                  </a:lnTo>
                  <a:cubicBezTo>
                    <a:pt x="106541" y="74972"/>
                    <a:pt x="102644" y="74972"/>
                    <a:pt x="100266" y="72570"/>
                  </a:cubicBezTo>
                  <a:lnTo>
                    <a:pt x="84556" y="56860"/>
                  </a:lnTo>
                  <a:lnTo>
                    <a:pt x="51543" y="89874"/>
                  </a:lnTo>
                  <a:cubicBezTo>
                    <a:pt x="49141" y="92251"/>
                    <a:pt x="45269" y="92251"/>
                    <a:pt x="42867" y="89874"/>
                  </a:cubicBezTo>
                  <a:lnTo>
                    <a:pt x="32132" y="79114"/>
                  </a:lnTo>
                  <a:lnTo>
                    <a:pt x="22304" y="88942"/>
                  </a:lnTo>
                  <a:cubicBezTo>
                    <a:pt x="19902" y="91344"/>
                    <a:pt x="16030" y="91344"/>
                    <a:pt x="13628" y="88942"/>
                  </a:cubicBezTo>
                  <a:cubicBezTo>
                    <a:pt x="11250" y="86565"/>
                    <a:pt x="11250" y="82668"/>
                    <a:pt x="13628" y="80291"/>
                  </a:cubicBezTo>
                  <a:lnTo>
                    <a:pt x="27794" y="66125"/>
                  </a:lnTo>
                  <a:cubicBezTo>
                    <a:pt x="30196" y="63723"/>
                    <a:pt x="34068" y="63723"/>
                    <a:pt x="36470" y="66125"/>
                  </a:cubicBezTo>
                  <a:lnTo>
                    <a:pt x="47205" y="76884"/>
                  </a:lnTo>
                  <a:lnTo>
                    <a:pt x="80218" y="43871"/>
                  </a:lnTo>
                  <a:cubicBezTo>
                    <a:pt x="82596" y="41469"/>
                    <a:pt x="86492" y="41469"/>
                    <a:pt x="88870" y="43871"/>
                  </a:cubicBezTo>
                  <a:lnTo>
                    <a:pt x="104604" y="59581"/>
                  </a:lnTo>
                  <a:lnTo>
                    <a:pt x="119604" y="44581"/>
                  </a:lnTo>
                  <a:cubicBezTo>
                    <a:pt x="121981" y="42180"/>
                    <a:pt x="125854" y="42180"/>
                    <a:pt x="128255" y="44581"/>
                  </a:cubicBezTo>
                  <a:cubicBezTo>
                    <a:pt x="130657" y="46983"/>
                    <a:pt x="130657" y="50856"/>
                    <a:pt x="128255" y="53258"/>
                  </a:cubicBezTo>
                  <a:close/>
                  <a:moveTo>
                    <a:pt x="128255" y="53258"/>
                  </a:move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3"/>
            <p:cNvSpPr/>
            <p:nvPr/>
          </p:nvSpPr>
          <p:spPr>
            <a:xfrm>
              <a:off x="4855275" y="2864225"/>
              <a:ext cx="1471175" cy="2602250"/>
            </a:xfrm>
            <a:custGeom>
              <a:avLst/>
              <a:gdLst/>
              <a:ahLst/>
              <a:cxnLst/>
              <a:rect l="l" t="t" r="r" b="b"/>
              <a:pathLst>
                <a:path w="58847" h="104090" extrusionOk="0">
                  <a:moveTo>
                    <a:pt x="54043" y="4657"/>
                  </a:moveTo>
                  <a:cubicBezTo>
                    <a:pt x="51126" y="1814"/>
                    <a:pt x="47131" y="25"/>
                    <a:pt x="42842" y="25"/>
                  </a:cubicBezTo>
                  <a:cubicBezTo>
                    <a:pt x="42083" y="25"/>
                    <a:pt x="20049" y="1"/>
                    <a:pt x="15858" y="1"/>
                  </a:cubicBezTo>
                  <a:cubicBezTo>
                    <a:pt x="7305" y="1"/>
                    <a:pt x="1" y="7280"/>
                    <a:pt x="1" y="15833"/>
                  </a:cubicBezTo>
                  <a:lnTo>
                    <a:pt x="74" y="47376"/>
                  </a:lnTo>
                  <a:cubicBezTo>
                    <a:pt x="74" y="51273"/>
                    <a:pt x="1471" y="54827"/>
                    <a:pt x="3800" y="57596"/>
                  </a:cubicBezTo>
                  <a:cubicBezTo>
                    <a:pt x="5025" y="59042"/>
                    <a:pt x="6520" y="60268"/>
                    <a:pt x="8187" y="61199"/>
                  </a:cubicBezTo>
                  <a:lnTo>
                    <a:pt x="8187" y="97423"/>
                  </a:lnTo>
                  <a:cubicBezTo>
                    <a:pt x="8187" y="97619"/>
                    <a:pt x="8162" y="97791"/>
                    <a:pt x="8162" y="97962"/>
                  </a:cubicBezTo>
                  <a:cubicBezTo>
                    <a:pt x="8162" y="101344"/>
                    <a:pt x="10907" y="104089"/>
                    <a:pt x="14290" y="104089"/>
                  </a:cubicBezTo>
                  <a:lnTo>
                    <a:pt x="44607" y="104065"/>
                  </a:lnTo>
                  <a:cubicBezTo>
                    <a:pt x="47989" y="104065"/>
                    <a:pt x="50710" y="101344"/>
                    <a:pt x="50710" y="97962"/>
                  </a:cubicBezTo>
                  <a:lnTo>
                    <a:pt x="50685" y="61199"/>
                  </a:lnTo>
                  <a:cubicBezTo>
                    <a:pt x="52352" y="60268"/>
                    <a:pt x="53847" y="59042"/>
                    <a:pt x="55072" y="57596"/>
                  </a:cubicBezTo>
                  <a:cubicBezTo>
                    <a:pt x="57401" y="54827"/>
                    <a:pt x="58798" y="51273"/>
                    <a:pt x="58798" y="47376"/>
                  </a:cubicBezTo>
                  <a:cubicBezTo>
                    <a:pt x="58798" y="47376"/>
                    <a:pt x="58847" y="15858"/>
                    <a:pt x="58847" y="15858"/>
                  </a:cubicBezTo>
                  <a:cubicBezTo>
                    <a:pt x="58847" y="11520"/>
                    <a:pt x="56984" y="7549"/>
                    <a:pt x="54043" y="4657"/>
                  </a:cubicBezTo>
                  <a:close/>
                  <a:moveTo>
                    <a:pt x="54043" y="4657"/>
                  </a:move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3" name="Google Shape;713;p33"/>
          <p:cNvGrpSpPr/>
          <p:nvPr/>
        </p:nvGrpSpPr>
        <p:grpSpPr>
          <a:xfrm>
            <a:off x="4957192" y="3248745"/>
            <a:ext cx="334911" cy="374350"/>
            <a:chOff x="1476150" y="238125"/>
            <a:chExt cx="4677525" cy="5228350"/>
          </a:xfrm>
        </p:grpSpPr>
        <p:sp>
          <p:nvSpPr>
            <p:cNvPr id="714" name="Google Shape;714;p33"/>
            <p:cNvSpPr/>
            <p:nvPr/>
          </p:nvSpPr>
          <p:spPr>
            <a:xfrm>
              <a:off x="1476150" y="4445650"/>
              <a:ext cx="1511600" cy="1020825"/>
            </a:xfrm>
            <a:custGeom>
              <a:avLst/>
              <a:gdLst/>
              <a:ahLst/>
              <a:cxnLst/>
              <a:rect l="l" t="t" r="r" b="b"/>
              <a:pathLst>
                <a:path w="60464" h="40833" extrusionOk="0">
                  <a:moveTo>
                    <a:pt x="14803" y="1"/>
                  </a:moveTo>
                  <a:cubicBezTo>
                    <a:pt x="10857" y="1"/>
                    <a:pt x="7132" y="1545"/>
                    <a:pt x="4338" y="4339"/>
                  </a:cubicBezTo>
                  <a:cubicBezTo>
                    <a:pt x="1544" y="7133"/>
                    <a:pt x="0" y="10858"/>
                    <a:pt x="25" y="14780"/>
                  </a:cubicBezTo>
                  <a:lnTo>
                    <a:pt x="49" y="28921"/>
                  </a:lnTo>
                  <a:cubicBezTo>
                    <a:pt x="49" y="31200"/>
                    <a:pt x="1324" y="33308"/>
                    <a:pt x="3358" y="34362"/>
                  </a:cubicBezTo>
                  <a:cubicBezTo>
                    <a:pt x="11617" y="38602"/>
                    <a:pt x="20906" y="40832"/>
                    <a:pt x="30244" y="40832"/>
                  </a:cubicBezTo>
                  <a:cubicBezTo>
                    <a:pt x="39582" y="40832"/>
                    <a:pt x="48871" y="38602"/>
                    <a:pt x="57130" y="34362"/>
                  </a:cubicBezTo>
                  <a:cubicBezTo>
                    <a:pt x="59164" y="33308"/>
                    <a:pt x="60439" y="31200"/>
                    <a:pt x="60439" y="28921"/>
                  </a:cubicBezTo>
                  <a:lnTo>
                    <a:pt x="60463" y="14804"/>
                  </a:lnTo>
                  <a:cubicBezTo>
                    <a:pt x="60463" y="10907"/>
                    <a:pt x="58944" y="7206"/>
                    <a:pt x="56150" y="4412"/>
                  </a:cubicBezTo>
                  <a:cubicBezTo>
                    <a:pt x="53356" y="1618"/>
                    <a:pt x="49483" y="25"/>
                    <a:pt x="45562" y="25"/>
                  </a:cubicBezTo>
                  <a:cubicBezTo>
                    <a:pt x="40464" y="25"/>
                    <a:pt x="19877" y="1"/>
                    <a:pt x="148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3"/>
            <p:cNvSpPr/>
            <p:nvPr/>
          </p:nvSpPr>
          <p:spPr>
            <a:xfrm>
              <a:off x="1682625" y="3212875"/>
              <a:ext cx="1099250" cy="1099225"/>
            </a:xfrm>
            <a:custGeom>
              <a:avLst/>
              <a:gdLst/>
              <a:ahLst/>
              <a:cxnLst/>
              <a:rect l="l" t="t" r="r" b="b"/>
              <a:pathLst>
                <a:path w="43970" h="43969" extrusionOk="0">
                  <a:moveTo>
                    <a:pt x="21985" y="0"/>
                  </a:moveTo>
                  <a:cubicBezTo>
                    <a:pt x="9853" y="0"/>
                    <a:pt x="1" y="9853"/>
                    <a:pt x="1" y="21984"/>
                  </a:cubicBezTo>
                  <a:cubicBezTo>
                    <a:pt x="1" y="34092"/>
                    <a:pt x="9853" y="43969"/>
                    <a:pt x="21985" y="43969"/>
                  </a:cubicBezTo>
                  <a:cubicBezTo>
                    <a:pt x="34092" y="43969"/>
                    <a:pt x="43969" y="34092"/>
                    <a:pt x="43969" y="21984"/>
                  </a:cubicBezTo>
                  <a:cubicBezTo>
                    <a:pt x="43969" y="9853"/>
                    <a:pt x="34092" y="0"/>
                    <a:pt x="21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3"/>
            <p:cNvSpPr/>
            <p:nvPr/>
          </p:nvSpPr>
          <p:spPr>
            <a:xfrm>
              <a:off x="4642050" y="4445650"/>
              <a:ext cx="1511625" cy="1020825"/>
            </a:xfrm>
            <a:custGeom>
              <a:avLst/>
              <a:gdLst/>
              <a:ahLst/>
              <a:cxnLst/>
              <a:rect l="l" t="t" r="r" b="b"/>
              <a:pathLst>
                <a:path w="60465" h="40833" extrusionOk="0">
                  <a:moveTo>
                    <a:pt x="14780" y="1"/>
                  </a:moveTo>
                  <a:cubicBezTo>
                    <a:pt x="10834" y="1"/>
                    <a:pt x="7108" y="1545"/>
                    <a:pt x="4314" y="4339"/>
                  </a:cubicBezTo>
                  <a:cubicBezTo>
                    <a:pt x="1520" y="7133"/>
                    <a:pt x="1" y="10858"/>
                    <a:pt x="1" y="14780"/>
                  </a:cubicBezTo>
                  <a:lnTo>
                    <a:pt x="25" y="28921"/>
                  </a:lnTo>
                  <a:cubicBezTo>
                    <a:pt x="25" y="31200"/>
                    <a:pt x="1300" y="33308"/>
                    <a:pt x="3359" y="34362"/>
                  </a:cubicBezTo>
                  <a:cubicBezTo>
                    <a:pt x="11594" y="38602"/>
                    <a:pt x="20882" y="40832"/>
                    <a:pt x="30220" y="40832"/>
                  </a:cubicBezTo>
                  <a:cubicBezTo>
                    <a:pt x="39558" y="40832"/>
                    <a:pt x="48847" y="38602"/>
                    <a:pt x="57106" y="34362"/>
                  </a:cubicBezTo>
                  <a:cubicBezTo>
                    <a:pt x="59141" y="33308"/>
                    <a:pt x="60415" y="31200"/>
                    <a:pt x="60440" y="28921"/>
                  </a:cubicBezTo>
                  <a:lnTo>
                    <a:pt x="60440" y="14804"/>
                  </a:lnTo>
                  <a:cubicBezTo>
                    <a:pt x="60464" y="10907"/>
                    <a:pt x="58920" y="7206"/>
                    <a:pt x="56126" y="4412"/>
                  </a:cubicBezTo>
                  <a:cubicBezTo>
                    <a:pt x="53332" y="1618"/>
                    <a:pt x="49460" y="25"/>
                    <a:pt x="45538" y="25"/>
                  </a:cubicBezTo>
                  <a:cubicBezTo>
                    <a:pt x="40440" y="25"/>
                    <a:pt x="19878" y="1"/>
                    <a:pt x="147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3"/>
            <p:cNvSpPr/>
            <p:nvPr/>
          </p:nvSpPr>
          <p:spPr>
            <a:xfrm>
              <a:off x="4847925" y="3212875"/>
              <a:ext cx="1099250" cy="1099225"/>
            </a:xfrm>
            <a:custGeom>
              <a:avLst/>
              <a:gdLst/>
              <a:ahLst/>
              <a:cxnLst/>
              <a:rect l="l" t="t" r="r" b="b"/>
              <a:pathLst>
                <a:path w="43970" h="43969" extrusionOk="0">
                  <a:moveTo>
                    <a:pt x="21985" y="0"/>
                  </a:moveTo>
                  <a:cubicBezTo>
                    <a:pt x="9853" y="0"/>
                    <a:pt x="1" y="9853"/>
                    <a:pt x="1" y="21984"/>
                  </a:cubicBezTo>
                  <a:cubicBezTo>
                    <a:pt x="1" y="34092"/>
                    <a:pt x="9853" y="43969"/>
                    <a:pt x="21985" y="43969"/>
                  </a:cubicBezTo>
                  <a:cubicBezTo>
                    <a:pt x="34093" y="43969"/>
                    <a:pt x="43970" y="34092"/>
                    <a:pt x="43970" y="21984"/>
                  </a:cubicBezTo>
                  <a:cubicBezTo>
                    <a:pt x="43970" y="9853"/>
                    <a:pt x="34093" y="0"/>
                    <a:pt x="21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3"/>
            <p:cNvSpPr/>
            <p:nvPr/>
          </p:nvSpPr>
          <p:spPr>
            <a:xfrm>
              <a:off x="3661100" y="238125"/>
              <a:ext cx="306375" cy="487125"/>
            </a:xfrm>
            <a:custGeom>
              <a:avLst/>
              <a:gdLst/>
              <a:ahLst/>
              <a:cxnLst/>
              <a:rect l="l" t="t" r="r" b="b"/>
              <a:pathLst>
                <a:path w="12255" h="19485" extrusionOk="0">
                  <a:moveTo>
                    <a:pt x="6128" y="0"/>
                  </a:moveTo>
                  <a:cubicBezTo>
                    <a:pt x="2745" y="0"/>
                    <a:pt x="0" y="2745"/>
                    <a:pt x="0" y="6127"/>
                  </a:cubicBezTo>
                  <a:lnTo>
                    <a:pt x="0" y="13357"/>
                  </a:lnTo>
                  <a:cubicBezTo>
                    <a:pt x="0" y="16739"/>
                    <a:pt x="2745" y="19484"/>
                    <a:pt x="6128" y="19484"/>
                  </a:cubicBezTo>
                  <a:cubicBezTo>
                    <a:pt x="9510" y="19484"/>
                    <a:pt x="12255" y="16739"/>
                    <a:pt x="12255" y="13357"/>
                  </a:cubicBezTo>
                  <a:lnTo>
                    <a:pt x="12255" y="6127"/>
                  </a:lnTo>
                  <a:cubicBezTo>
                    <a:pt x="12255" y="2745"/>
                    <a:pt x="9510" y="0"/>
                    <a:pt x="6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3"/>
            <p:cNvSpPr/>
            <p:nvPr/>
          </p:nvSpPr>
          <p:spPr>
            <a:xfrm>
              <a:off x="5036650" y="1795025"/>
              <a:ext cx="487150" cy="306400"/>
            </a:xfrm>
            <a:custGeom>
              <a:avLst/>
              <a:gdLst/>
              <a:ahLst/>
              <a:cxnLst/>
              <a:rect l="l" t="t" r="r" b="b"/>
              <a:pathLst>
                <a:path w="19486" h="12256" extrusionOk="0">
                  <a:moveTo>
                    <a:pt x="6128" y="1"/>
                  </a:moveTo>
                  <a:cubicBezTo>
                    <a:pt x="2746" y="1"/>
                    <a:pt x="1" y="2721"/>
                    <a:pt x="1" y="6128"/>
                  </a:cubicBezTo>
                  <a:cubicBezTo>
                    <a:pt x="1" y="9510"/>
                    <a:pt x="2746" y="12255"/>
                    <a:pt x="6128" y="12255"/>
                  </a:cubicBezTo>
                  <a:lnTo>
                    <a:pt x="13358" y="12255"/>
                  </a:lnTo>
                  <a:cubicBezTo>
                    <a:pt x="16765" y="12255"/>
                    <a:pt x="19485" y="9510"/>
                    <a:pt x="19485" y="6128"/>
                  </a:cubicBezTo>
                  <a:cubicBezTo>
                    <a:pt x="19485" y="2721"/>
                    <a:pt x="16765" y="1"/>
                    <a:pt x="13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3"/>
            <p:cNvSpPr/>
            <p:nvPr/>
          </p:nvSpPr>
          <p:spPr>
            <a:xfrm>
              <a:off x="2104175" y="1795025"/>
              <a:ext cx="487150" cy="306400"/>
            </a:xfrm>
            <a:custGeom>
              <a:avLst/>
              <a:gdLst/>
              <a:ahLst/>
              <a:cxnLst/>
              <a:rect l="l" t="t" r="r" b="b"/>
              <a:pathLst>
                <a:path w="19486" h="12256" extrusionOk="0">
                  <a:moveTo>
                    <a:pt x="6128" y="1"/>
                  </a:moveTo>
                  <a:cubicBezTo>
                    <a:pt x="2746" y="1"/>
                    <a:pt x="1" y="2721"/>
                    <a:pt x="1" y="6128"/>
                  </a:cubicBezTo>
                  <a:cubicBezTo>
                    <a:pt x="1" y="9510"/>
                    <a:pt x="2746" y="12255"/>
                    <a:pt x="6128" y="12255"/>
                  </a:cubicBezTo>
                  <a:lnTo>
                    <a:pt x="13358" y="12255"/>
                  </a:lnTo>
                  <a:cubicBezTo>
                    <a:pt x="16740" y="12255"/>
                    <a:pt x="19485" y="9510"/>
                    <a:pt x="19485" y="6128"/>
                  </a:cubicBezTo>
                  <a:cubicBezTo>
                    <a:pt x="19485" y="2721"/>
                    <a:pt x="16740" y="1"/>
                    <a:pt x="13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3"/>
            <p:cNvSpPr/>
            <p:nvPr/>
          </p:nvSpPr>
          <p:spPr>
            <a:xfrm>
              <a:off x="2291050" y="1016550"/>
              <a:ext cx="506750" cy="396775"/>
            </a:xfrm>
            <a:custGeom>
              <a:avLst/>
              <a:gdLst/>
              <a:ahLst/>
              <a:cxnLst/>
              <a:rect l="l" t="t" r="r" b="b"/>
              <a:pathLst>
                <a:path w="20270" h="15871" extrusionOk="0">
                  <a:moveTo>
                    <a:pt x="7007" y="1"/>
                  </a:moveTo>
                  <a:cubicBezTo>
                    <a:pt x="4886" y="1"/>
                    <a:pt x="2826" y="1097"/>
                    <a:pt x="1692" y="3053"/>
                  </a:cubicBezTo>
                  <a:cubicBezTo>
                    <a:pt x="1" y="5994"/>
                    <a:pt x="1006" y="9744"/>
                    <a:pt x="3947" y="11435"/>
                  </a:cubicBezTo>
                  <a:lnTo>
                    <a:pt x="10196" y="15038"/>
                  </a:lnTo>
                  <a:cubicBezTo>
                    <a:pt x="11177" y="15601"/>
                    <a:pt x="12231" y="15871"/>
                    <a:pt x="13260" y="15871"/>
                  </a:cubicBezTo>
                  <a:cubicBezTo>
                    <a:pt x="15368" y="15871"/>
                    <a:pt x="17426" y="14768"/>
                    <a:pt x="18578" y="12807"/>
                  </a:cubicBezTo>
                  <a:cubicBezTo>
                    <a:pt x="20270" y="9866"/>
                    <a:pt x="19265" y="6116"/>
                    <a:pt x="16324" y="4425"/>
                  </a:cubicBezTo>
                  <a:lnTo>
                    <a:pt x="10074" y="822"/>
                  </a:lnTo>
                  <a:cubicBezTo>
                    <a:pt x="9105" y="265"/>
                    <a:pt x="8048" y="1"/>
                    <a:pt x="70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3"/>
            <p:cNvSpPr/>
            <p:nvPr/>
          </p:nvSpPr>
          <p:spPr>
            <a:xfrm>
              <a:off x="2860875" y="446725"/>
              <a:ext cx="440575" cy="462950"/>
            </a:xfrm>
            <a:custGeom>
              <a:avLst/>
              <a:gdLst/>
              <a:ahLst/>
              <a:cxnLst/>
              <a:rect l="l" t="t" r="r" b="b"/>
              <a:pathLst>
                <a:path w="17623" h="18518" extrusionOk="0">
                  <a:moveTo>
                    <a:pt x="6997" y="1"/>
                  </a:moveTo>
                  <a:cubicBezTo>
                    <a:pt x="5959" y="1"/>
                    <a:pt x="4908" y="265"/>
                    <a:pt x="3947" y="822"/>
                  </a:cubicBezTo>
                  <a:cubicBezTo>
                    <a:pt x="1006" y="2513"/>
                    <a:pt x="1" y="6263"/>
                    <a:pt x="1692" y="9180"/>
                  </a:cubicBezTo>
                  <a:lnTo>
                    <a:pt x="5319" y="15454"/>
                  </a:lnTo>
                  <a:cubicBezTo>
                    <a:pt x="6447" y="17415"/>
                    <a:pt x="8505" y="18518"/>
                    <a:pt x="10613" y="18518"/>
                  </a:cubicBezTo>
                  <a:cubicBezTo>
                    <a:pt x="11667" y="18518"/>
                    <a:pt x="12721" y="18248"/>
                    <a:pt x="13677" y="17684"/>
                  </a:cubicBezTo>
                  <a:cubicBezTo>
                    <a:pt x="16618" y="15993"/>
                    <a:pt x="17623" y="12243"/>
                    <a:pt x="15932" y="9327"/>
                  </a:cubicBezTo>
                  <a:lnTo>
                    <a:pt x="12304" y="3053"/>
                  </a:lnTo>
                  <a:cubicBezTo>
                    <a:pt x="11170" y="1097"/>
                    <a:pt x="9111" y="1"/>
                    <a:pt x="69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3"/>
            <p:cNvSpPr/>
            <p:nvPr/>
          </p:nvSpPr>
          <p:spPr>
            <a:xfrm>
              <a:off x="4327125" y="446725"/>
              <a:ext cx="440575" cy="462950"/>
            </a:xfrm>
            <a:custGeom>
              <a:avLst/>
              <a:gdLst/>
              <a:ahLst/>
              <a:cxnLst/>
              <a:rect l="l" t="t" r="r" b="b"/>
              <a:pathLst>
                <a:path w="17623" h="18518" extrusionOk="0">
                  <a:moveTo>
                    <a:pt x="10626" y="1"/>
                  </a:moveTo>
                  <a:cubicBezTo>
                    <a:pt x="8513" y="1"/>
                    <a:pt x="6453" y="1097"/>
                    <a:pt x="5319" y="3053"/>
                  </a:cubicBezTo>
                  <a:lnTo>
                    <a:pt x="1692" y="9327"/>
                  </a:lnTo>
                  <a:cubicBezTo>
                    <a:pt x="0" y="12243"/>
                    <a:pt x="1005" y="15993"/>
                    <a:pt x="3946" y="17684"/>
                  </a:cubicBezTo>
                  <a:cubicBezTo>
                    <a:pt x="4902" y="18248"/>
                    <a:pt x="5956" y="18518"/>
                    <a:pt x="6985" y="18518"/>
                  </a:cubicBezTo>
                  <a:cubicBezTo>
                    <a:pt x="9118" y="18518"/>
                    <a:pt x="11176" y="17415"/>
                    <a:pt x="12304" y="15454"/>
                  </a:cubicBezTo>
                  <a:lnTo>
                    <a:pt x="15931" y="9180"/>
                  </a:lnTo>
                  <a:cubicBezTo>
                    <a:pt x="17622" y="6263"/>
                    <a:pt x="16617" y="2513"/>
                    <a:pt x="13676" y="822"/>
                  </a:cubicBezTo>
                  <a:cubicBezTo>
                    <a:pt x="12716" y="265"/>
                    <a:pt x="11664" y="1"/>
                    <a:pt x="106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3"/>
            <p:cNvSpPr/>
            <p:nvPr/>
          </p:nvSpPr>
          <p:spPr>
            <a:xfrm>
              <a:off x="4830775" y="1016550"/>
              <a:ext cx="506750" cy="396775"/>
            </a:xfrm>
            <a:custGeom>
              <a:avLst/>
              <a:gdLst/>
              <a:ahLst/>
              <a:cxnLst/>
              <a:rect l="l" t="t" r="r" b="b"/>
              <a:pathLst>
                <a:path w="20270" h="15871" extrusionOk="0">
                  <a:moveTo>
                    <a:pt x="13258" y="1"/>
                  </a:moveTo>
                  <a:cubicBezTo>
                    <a:pt x="12219" y="1"/>
                    <a:pt x="11165" y="265"/>
                    <a:pt x="10196" y="822"/>
                  </a:cubicBezTo>
                  <a:lnTo>
                    <a:pt x="3947" y="4425"/>
                  </a:lnTo>
                  <a:cubicBezTo>
                    <a:pt x="1005" y="6116"/>
                    <a:pt x="1" y="9866"/>
                    <a:pt x="1692" y="12807"/>
                  </a:cubicBezTo>
                  <a:cubicBezTo>
                    <a:pt x="2819" y="14768"/>
                    <a:pt x="4878" y="15871"/>
                    <a:pt x="7010" y="15871"/>
                  </a:cubicBezTo>
                  <a:cubicBezTo>
                    <a:pt x="8039" y="15871"/>
                    <a:pt x="9093" y="15601"/>
                    <a:pt x="10074" y="15038"/>
                  </a:cubicBezTo>
                  <a:lnTo>
                    <a:pt x="16323" y="11435"/>
                  </a:lnTo>
                  <a:cubicBezTo>
                    <a:pt x="19265" y="9744"/>
                    <a:pt x="20269" y="5994"/>
                    <a:pt x="18578" y="3053"/>
                  </a:cubicBezTo>
                  <a:cubicBezTo>
                    <a:pt x="17428" y="1097"/>
                    <a:pt x="15374" y="1"/>
                    <a:pt x="132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3"/>
            <p:cNvSpPr/>
            <p:nvPr/>
          </p:nvSpPr>
          <p:spPr>
            <a:xfrm>
              <a:off x="4830775" y="2482800"/>
              <a:ext cx="506750" cy="396775"/>
            </a:xfrm>
            <a:custGeom>
              <a:avLst/>
              <a:gdLst/>
              <a:ahLst/>
              <a:cxnLst/>
              <a:rect l="l" t="t" r="r" b="b"/>
              <a:pathLst>
                <a:path w="20270" h="15871" extrusionOk="0">
                  <a:moveTo>
                    <a:pt x="7006" y="0"/>
                  </a:moveTo>
                  <a:cubicBezTo>
                    <a:pt x="4886" y="0"/>
                    <a:pt x="2826" y="1096"/>
                    <a:pt x="1692" y="3052"/>
                  </a:cubicBezTo>
                  <a:cubicBezTo>
                    <a:pt x="1" y="5993"/>
                    <a:pt x="1005" y="9743"/>
                    <a:pt x="3947" y="11434"/>
                  </a:cubicBezTo>
                  <a:lnTo>
                    <a:pt x="10196" y="15037"/>
                  </a:lnTo>
                  <a:cubicBezTo>
                    <a:pt x="11152" y="15601"/>
                    <a:pt x="12206" y="15870"/>
                    <a:pt x="13260" y="15870"/>
                  </a:cubicBezTo>
                  <a:cubicBezTo>
                    <a:pt x="15368" y="15870"/>
                    <a:pt x="17426" y="14767"/>
                    <a:pt x="18578" y="12807"/>
                  </a:cubicBezTo>
                  <a:cubicBezTo>
                    <a:pt x="20269" y="9866"/>
                    <a:pt x="19265" y="6116"/>
                    <a:pt x="16323" y="4425"/>
                  </a:cubicBezTo>
                  <a:lnTo>
                    <a:pt x="10074" y="822"/>
                  </a:lnTo>
                  <a:cubicBezTo>
                    <a:pt x="9105" y="265"/>
                    <a:pt x="8048" y="0"/>
                    <a:pt x="7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3"/>
            <p:cNvSpPr/>
            <p:nvPr/>
          </p:nvSpPr>
          <p:spPr>
            <a:xfrm>
              <a:off x="2291050" y="2482800"/>
              <a:ext cx="506750" cy="396775"/>
            </a:xfrm>
            <a:custGeom>
              <a:avLst/>
              <a:gdLst/>
              <a:ahLst/>
              <a:cxnLst/>
              <a:rect l="l" t="t" r="r" b="b"/>
              <a:pathLst>
                <a:path w="20270" h="15871" extrusionOk="0">
                  <a:moveTo>
                    <a:pt x="13264" y="0"/>
                  </a:moveTo>
                  <a:cubicBezTo>
                    <a:pt x="12222" y="0"/>
                    <a:pt x="11165" y="265"/>
                    <a:pt x="10196" y="822"/>
                  </a:cubicBezTo>
                  <a:lnTo>
                    <a:pt x="3947" y="4425"/>
                  </a:lnTo>
                  <a:cubicBezTo>
                    <a:pt x="1006" y="6116"/>
                    <a:pt x="1" y="9866"/>
                    <a:pt x="1692" y="12807"/>
                  </a:cubicBezTo>
                  <a:cubicBezTo>
                    <a:pt x="2844" y="14767"/>
                    <a:pt x="4903" y="15870"/>
                    <a:pt x="7010" y="15870"/>
                  </a:cubicBezTo>
                  <a:cubicBezTo>
                    <a:pt x="8040" y="15870"/>
                    <a:pt x="9094" y="15601"/>
                    <a:pt x="10074" y="15037"/>
                  </a:cubicBezTo>
                  <a:lnTo>
                    <a:pt x="16324" y="11434"/>
                  </a:lnTo>
                  <a:cubicBezTo>
                    <a:pt x="19265" y="9743"/>
                    <a:pt x="20270" y="5993"/>
                    <a:pt x="18578" y="3052"/>
                  </a:cubicBezTo>
                  <a:cubicBezTo>
                    <a:pt x="17444" y="1096"/>
                    <a:pt x="15385" y="0"/>
                    <a:pt x="132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3"/>
            <p:cNvSpPr/>
            <p:nvPr/>
          </p:nvSpPr>
          <p:spPr>
            <a:xfrm>
              <a:off x="2683800" y="814675"/>
              <a:ext cx="2260975" cy="2139650"/>
            </a:xfrm>
            <a:custGeom>
              <a:avLst/>
              <a:gdLst/>
              <a:ahLst/>
              <a:cxnLst/>
              <a:rect l="l" t="t" r="r" b="b"/>
              <a:pathLst>
                <a:path w="90439" h="85586" extrusionOk="0">
                  <a:moveTo>
                    <a:pt x="45220" y="1"/>
                  </a:moveTo>
                  <a:cubicBezTo>
                    <a:pt x="20270" y="1"/>
                    <a:pt x="1" y="20294"/>
                    <a:pt x="1" y="45219"/>
                  </a:cubicBezTo>
                  <a:cubicBezTo>
                    <a:pt x="1" y="61812"/>
                    <a:pt x="9045" y="77056"/>
                    <a:pt x="23627" y="84973"/>
                  </a:cubicBezTo>
                  <a:cubicBezTo>
                    <a:pt x="23946" y="85144"/>
                    <a:pt x="24167" y="85365"/>
                    <a:pt x="24338" y="85585"/>
                  </a:cubicBezTo>
                  <a:lnTo>
                    <a:pt x="39166" y="85585"/>
                  </a:lnTo>
                  <a:cubicBezTo>
                    <a:pt x="39117" y="85291"/>
                    <a:pt x="39092" y="84973"/>
                    <a:pt x="39092" y="84654"/>
                  </a:cubicBezTo>
                  <a:lnTo>
                    <a:pt x="39092" y="57033"/>
                  </a:lnTo>
                  <a:lnTo>
                    <a:pt x="31813" y="49754"/>
                  </a:lnTo>
                  <a:cubicBezTo>
                    <a:pt x="29436" y="47352"/>
                    <a:pt x="29436" y="43479"/>
                    <a:pt x="31813" y="41077"/>
                  </a:cubicBezTo>
                  <a:cubicBezTo>
                    <a:pt x="33014" y="39889"/>
                    <a:pt x="34583" y="39294"/>
                    <a:pt x="36151" y="39294"/>
                  </a:cubicBezTo>
                  <a:cubicBezTo>
                    <a:pt x="37720" y="39294"/>
                    <a:pt x="39288" y="39889"/>
                    <a:pt x="40489" y="41077"/>
                  </a:cubicBezTo>
                  <a:lnTo>
                    <a:pt x="45220" y="45808"/>
                  </a:lnTo>
                  <a:lnTo>
                    <a:pt x="49950" y="41077"/>
                  </a:lnTo>
                  <a:cubicBezTo>
                    <a:pt x="51138" y="39889"/>
                    <a:pt x="52707" y="39294"/>
                    <a:pt x="54276" y="39294"/>
                  </a:cubicBezTo>
                  <a:cubicBezTo>
                    <a:pt x="55844" y="39294"/>
                    <a:pt x="57413" y="39889"/>
                    <a:pt x="58601" y="41077"/>
                  </a:cubicBezTo>
                  <a:cubicBezTo>
                    <a:pt x="61003" y="43479"/>
                    <a:pt x="61003" y="47352"/>
                    <a:pt x="58601" y="49754"/>
                  </a:cubicBezTo>
                  <a:lnTo>
                    <a:pt x="51347" y="57033"/>
                  </a:lnTo>
                  <a:lnTo>
                    <a:pt x="51347" y="84654"/>
                  </a:lnTo>
                  <a:cubicBezTo>
                    <a:pt x="51347" y="84973"/>
                    <a:pt x="51322" y="85291"/>
                    <a:pt x="51273" y="85585"/>
                  </a:cubicBezTo>
                  <a:lnTo>
                    <a:pt x="66101" y="85585"/>
                  </a:lnTo>
                  <a:cubicBezTo>
                    <a:pt x="66273" y="85365"/>
                    <a:pt x="66493" y="85144"/>
                    <a:pt x="66812" y="84973"/>
                  </a:cubicBezTo>
                  <a:cubicBezTo>
                    <a:pt x="81395" y="77056"/>
                    <a:pt x="90438" y="61812"/>
                    <a:pt x="90438" y="45219"/>
                  </a:cubicBezTo>
                  <a:cubicBezTo>
                    <a:pt x="90438" y="20294"/>
                    <a:pt x="70145" y="1"/>
                    <a:pt x="452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3"/>
            <p:cNvSpPr/>
            <p:nvPr/>
          </p:nvSpPr>
          <p:spPr>
            <a:xfrm>
              <a:off x="3299600" y="3260650"/>
              <a:ext cx="1029375" cy="511050"/>
            </a:xfrm>
            <a:custGeom>
              <a:avLst/>
              <a:gdLst/>
              <a:ahLst/>
              <a:cxnLst/>
              <a:rect l="l" t="t" r="r" b="b"/>
              <a:pathLst>
                <a:path w="41175" h="20442" extrusionOk="0">
                  <a:moveTo>
                    <a:pt x="0" y="1"/>
                  </a:moveTo>
                  <a:cubicBezTo>
                    <a:pt x="98" y="11299"/>
                    <a:pt x="9289" y="20441"/>
                    <a:pt x="20588" y="20441"/>
                  </a:cubicBezTo>
                  <a:cubicBezTo>
                    <a:pt x="31886" y="20441"/>
                    <a:pt x="41077" y="11299"/>
                    <a:pt x="411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9" name="Google Shape;729;p33"/>
          <p:cNvGrpSpPr/>
          <p:nvPr/>
        </p:nvGrpSpPr>
        <p:grpSpPr>
          <a:xfrm>
            <a:off x="4957351" y="1755626"/>
            <a:ext cx="343990" cy="348731"/>
            <a:chOff x="1221250" y="238125"/>
            <a:chExt cx="5157275" cy="5228350"/>
          </a:xfrm>
        </p:grpSpPr>
        <p:sp>
          <p:nvSpPr>
            <p:cNvPr id="730" name="Google Shape;730;p33"/>
            <p:cNvSpPr/>
            <p:nvPr/>
          </p:nvSpPr>
          <p:spPr>
            <a:xfrm>
              <a:off x="1392200" y="820200"/>
              <a:ext cx="1362100" cy="1362100"/>
            </a:xfrm>
            <a:custGeom>
              <a:avLst/>
              <a:gdLst/>
              <a:ahLst/>
              <a:cxnLst/>
              <a:rect l="l" t="t" r="r" b="b"/>
              <a:pathLst>
                <a:path w="54484" h="54484" extrusionOk="0">
                  <a:moveTo>
                    <a:pt x="27254" y="0"/>
                  </a:moveTo>
                  <a:cubicBezTo>
                    <a:pt x="12230" y="0"/>
                    <a:pt x="0" y="12230"/>
                    <a:pt x="0" y="27254"/>
                  </a:cubicBezTo>
                  <a:cubicBezTo>
                    <a:pt x="0" y="42278"/>
                    <a:pt x="12230" y="54483"/>
                    <a:pt x="27254" y="54483"/>
                  </a:cubicBezTo>
                  <a:cubicBezTo>
                    <a:pt x="42278" y="54483"/>
                    <a:pt x="54483" y="42278"/>
                    <a:pt x="54483" y="27254"/>
                  </a:cubicBezTo>
                  <a:cubicBezTo>
                    <a:pt x="54483" y="12230"/>
                    <a:pt x="42278" y="0"/>
                    <a:pt x="272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3"/>
            <p:cNvSpPr/>
            <p:nvPr/>
          </p:nvSpPr>
          <p:spPr>
            <a:xfrm>
              <a:off x="3477900" y="238125"/>
              <a:ext cx="2900625" cy="5228350"/>
            </a:xfrm>
            <a:custGeom>
              <a:avLst/>
              <a:gdLst/>
              <a:ahLst/>
              <a:cxnLst/>
              <a:rect l="l" t="t" r="r" b="b"/>
              <a:pathLst>
                <a:path w="116025" h="209134" extrusionOk="0">
                  <a:moveTo>
                    <a:pt x="6127" y="0"/>
                  </a:moveTo>
                  <a:cubicBezTo>
                    <a:pt x="2745" y="0"/>
                    <a:pt x="0" y="2745"/>
                    <a:pt x="0" y="6127"/>
                  </a:cubicBezTo>
                  <a:lnTo>
                    <a:pt x="0" y="203006"/>
                  </a:lnTo>
                  <a:cubicBezTo>
                    <a:pt x="0" y="206388"/>
                    <a:pt x="2745" y="209133"/>
                    <a:pt x="6127" y="209133"/>
                  </a:cubicBezTo>
                  <a:cubicBezTo>
                    <a:pt x="9510" y="209133"/>
                    <a:pt x="12255" y="206388"/>
                    <a:pt x="12255" y="203006"/>
                  </a:cubicBezTo>
                  <a:lnTo>
                    <a:pt x="12255" y="87325"/>
                  </a:lnTo>
                  <a:cubicBezTo>
                    <a:pt x="18388" y="90038"/>
                    <a:pt x="24544" y="91267"/>
                    <a:pt x="30740" y="91267"/>
                  </a:cubicBezTo>
                  <a:cubicBezTo>
                    <a:pt x="31203" y="91267"/>
                    <a:pt x="31667" y="91260"/>
                    <a:pt x="32131" y="91246"/>
                  </a:cubicBezTo>
                  <a:cubicBezTo>
                    <a:pt x="41837" y="90928"/>
                    <a:pt x="51395" y="87619"/>
                    <a:pt x="61027" y="82178"/>
                  </a:cubicBezTo>
                  <a:cubicBezTo>
                    <a:pt x="68331" y="78036"/>
                    <a:pt x="75757" y="76100"/>
                    <a:pt x="83208" y="76100"/>
                  </a:cubicBezTo>
                  <a:cubicBezTo>
                    <a:pt x="91001" y="76100"/>
                    <a:pt x="98893" y="78207"/>
                    <a:pt x="106760" y="82129"/>
                  </a:cubicBezTo>
                  <a:cubicBezTo>
                    <a:pt x="107667" y="82668"/>
                    <a:pt x="108746" y="82987"/>
                    <a:pt x="109898" y="82987"/>
                  </a:cubicBezTo>
                  <a:cubicBezTo>
                    <a:pt x="113280" y="82987"/>
                    <a:pt x="116025" y="80242"/>
                    <a:pt x="116025" y="76860"/>
                  </a:cubicBezTo>
                  <a:lnTo>
                    <a:pt x="116025" y="16764"/>
                  </a:lnTo>
                  <a:lnTo>
                    <a:pt x="116000" y="16764"/>
                  </a:lnTo>
                  <a:cubicBezTo>
                    <a:pt x="116000" y="14828"/>
                    <a:pt x="115093" y="12941"/>
                    <a:pt x="113378" y="11764"/>
                  </a:cubicBezTo>
                  <a:cubicBezTo>
                    <a:pt x="104034" y="5224"/>
                    <a:pt x="94713" y="2357"/>
                    <a:pt x="85287" y="2357"/>
                  </a:cubicBezTo>
                  <a:cubicBezTo>
                    <a:pt x="84823" y="2357"/>
                    <a:pt x="84358" y="2364"/>
                    <a:pt x="83894" y="2377"/>
                  </a:cubicBezTo>
                  <a:cubicBezTo>
                    <a:pt x="74188" y="2671"/>
                    <a:pt x="64630" y="6005"/>
                    <a:pt x="54998" y="11446"/>
                  </a:cubicBezTo>
                  <a:cubicBezTo>
                    <a:pt x="47694" y="15588"/>
                    <a:pt x="40268" y="17524"/>
                    <a:pt x="32817" y="17524"/>
                  </a:cubicBezTo>
                  <a:cubicBezTo>
                    <a:pt x="26004" y="17524"/>
                    <a:pt x="19142" y="15906"/>
                    <a:pt x="12255" y="12892"/>
                  </a:cubicBezTo>
                  <a:lnTo>
                    <a:pt x="12255" y="6127"/>
                  </a:lnTo>
                  <a:cubicBezTo>
                    <a:pt x="12255" y="2745"/>
                    <a:pt x="9510" y="0"/>
                    <a:pt x="61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3"/>
            <p:cNvSpPr/>
            <p:nvPr/>
          </p:nvSpPr>
          <p:spPr>
            <a:xfrm>
              <a:off x="1221250" y="2464125"/>
              <a:ext cx="1950300" cy="3002350"/>
            </a:xfrm>
            <a:custGeom>
              <a:avLst/>
              <a:gdLst/>
              <a:ahLst/>
              <a:cxnLst/>
              <a:rect l="l" t="t" r="r" b="b"/>
              <a:pathLst>
                <a:path w="78012" h="120094" extrusionOk="0">
                  <a:moveTo>
                    <a:pt x="17671" y="0"/>
                  </a:moveTo>
                  <a:cubicBezTo>
                    <a:pt x="8113" y="0"/>
                    <a:pt x="0" y="7990"/>
                    <a:pt x="0" y="17573"/>
                  </a:cubicBezTo>
                  <a:lnTo>
                    <a:pt x="0" y="54532"/>
                  </a:lnTo>
                  <a:cubicBezTo>
                    <a:pt x="0" y="61297"/>
                    <a:pt x="3848" y="67228"/>
                    <a:pt x="9608" y="70169"/>
                  </a:cubicBezTo>
                  <a:lnTo>
                    <a:pt x="9632" y="113966"/>
                  </a:lnTo>
                  <a:cubicBezTo>
                    <a:pt x="9632" y="117348"/>
                    <a:pt x="12377" y="120093"/>
                    <a:pt x="15760" y="120093"/>
                  </a:cubicBezTo>
                  <a:lnTo>
                    <a:pt x="52278" y="120093"/>
                  </a:lnTo>
                  <a:cubicBezTo>
                    <a:pt x="55660" y="120093"/>
                    <a:pt x="58405" y="117348"/>
                    <a:pt x="58405" y="113966"/>
                  </a:cubicBezTo>
                  <a:lnTo>
                    <a:pt x="58405" y="36764"/>
                  </a:lnTo>
                  <a:lnTo>
                    <a:pt x="78012" y="36764"/>
                  </a:lnTo>
                  <a:lnTo>
                    <a:pt x="780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3" name="Google Shape;733;p33"/>
          <p:cNvGrpSpPr/>
          <p:nvPr/>
        </p:nvGrpSpPr>
        <p:grpSpPr>
          <a:xfrm>
            <a:off x="1523645" y="3286845"/>
            <a:ext cx="374350" cy="374350"/>
            <a:chOff x="1190625" y="238125"/>
            <a:chExt cx="5228350" cy="5228350"/>
          </a:xfrm>
        </p:grpSpPr>
        <p:sp>
          <p:nvSpPr>
            <p:cNvPr id="734" name="Google Shape;734;p33"/>
            <p:cNvSpPr/>
            <p:nvPr/>
          </p:nvSpPr>
          <p:spPr>
            <a:xfrm>
              <a:off x="1190625" y="2699400"/>
              <a:ext cx="1305725" cy="306400"/>
            </a:xfrm>
            <a:custGeom>
              <a:avLst/>
              <a:gdLst/>
              <a:ahLst/>
              <a:cxnLst/>
              <a:rect l="l" t="t" r="r" b="b"/>
              <a:pathLst>
                <a:path w="52229" h="12256" extrusionOk="0">
                  <a:moveTo>
                    <a:pt x="6127" y="1"/>
                  </a:moveTo>
                  <a:cubicBezTo>
                    <a:pt x="2745" y="1"/>
                    <a:pt x="0" y="2746"/>
                    <a:pt x="0" y="6128"/>
                  </a:cubicBezTo>
                  <a:cubicBezTo>
                    <a:pt x="0" y="9510"/>
                    <a:pt x="2745" y="12255"/>
                    <a:pt x="6127" y="12255"/>
                  </a:cubicBezTo>
                  <a:lnTo>
                    <a:pt x="52228" y="12255"/>
                  </a:lnTo>
                  <a:cubicBezTo>
                    <a:pt x="52008" y="10245"/>
                    <a:pt x="51885" y="8187"/>
                    <a:pt x="51885" y="6128"/>
                  </a:cubicBezTo>
                  <a:cubicBezTo>
                    <a:pt x="51885" y="4045"/>
                    <a:pt x="52008" y="2010"/>
                    <a:pt x="522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3"/>
            <p:cNvSpPr/>
            <p:nvPr/>
          </p:nvSpPr>
          <p:spPr>
            <a:xfrm>
              <a:off x="4265250" y="778525"/>
              <a:ext cx="1613925" cy="1614550"/>
            </a:xfrm>
            <a:custGeom>
              <a:avLst/>
              <a:gdLst/>
              <a:ahLst/>
              <a:cxnLst/>
              <a:rect l="l" t="t" r="r" b="b"/>
              <a:pathLst>
                <a:path w="64557" h="64582" extrusionOk="0">
                  <a:moveTo>
                    <a:pt x="0" y="1"/>
                  </a:moveTo>
                  <a:lnTo>
                    <a:pt x="0" y="33578"/>
                  </a:lnTo>
                  <a:cubicBezTo>
                    <a:pt x="7157" y="36249"/>
                    <a:pt x="13553" y="40416"/>
                    <a:pt x="18847" y="45685"/>
                  </a:cubicBezTo>
                  <a:cubicBezTo>
                    <a:pt x="24141" y="51003"/>
                    <a:pt x="28308" y="57425"/>
                    <a:pt x="30979" y="64581"/>
                  </a:cubicBezTo>
                  <a:lnTo>
                    <a:pt x="64556" y="64581"/>
                  </a:lnTo>
                  <a:cubicBezTo>
                    <a:pt x="61002" y="48479"/>
                    <a:pt x="52890" y="34117"/>
                    <a:pt x="41665" y="22867"/>
                  </a:cubicBezTo>
                  <a:cubicBezTo>
                    <a:pt x="30440" y="11642"/>
                    <a:pt x="16078" y="3555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3"/>
            <p:cNvSpPr/>
            <p:nvPr/>
          </p:nvSpPr>
          <p:spPr>
            <a:xfrm>
              <a:off x="3652525" y="238125"/>
              <a:ext cx="306375" cy="1305725"/>
            </a:xfrm>
            <a:custGeom>
              <a:avLst/>
              <a:gdLst/>
              <a:ahLst/>
              <a:cxnLst/>
              <a:rect l="l" t="t" r="r" b="b"/>
              <a:pathLst>
                <a:path w="12255" h="52229" extrusionOk="0">
                  <a:moveTo>
                    <a:pt x="6103" y="0"/>
                  </a:moveTo>
                  <a:cubicBezTo>
                    <a:pt x="2966" y="0"/>
                    <a:pt x="368" y="2353"/>
                    <a:pt x="0" y="5392"/>
                  </a:cubicBezTo>
                  <a:lnTo>
                    <a:pt x="0" y="52228"/>
                  </a:lnTo>
                  <a:cubicBezTo>
                    <a:pt x="2010" y="51983"/>
                    <a:pt x="4044" y="51885"/>
                    <a:pt x="6103" y="51885"/>
                  </a:cubicBezTo>
                  <a:cubicBezTo>
                    <a:pt x="8186" y="51885"/>
                    <a:pt x="10245" y="52008"/>
                    <a:pt x="12255" y="52228"/>
                  </a:cubicBezTo>
                  <a:cubicBezTo>
                    <a:pt x="12255" y="36837"/>
                    <a:pt x="12230" y="21494"/>
                    <a:pt x="12230" y="6127"/>
                  </a:cubicBezTo>
                  <a:cubicBezTo>
                    <a:pt x="12230" y="2745"/>
                    <a:pt x="9485" y="0"/>
                    <a:pt x="61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3"/>
            <p:cNvSpPr/>
            <p:nvPr/>
          </p:nvSpPr>
          <p:spPr>
            <a:xfrm>
              <a:off x="2794100" y="1841600"/>
              <a:ext cx="2022000" cy="2022000"/>
            </a:xfrm>
            <a:custGeom>
              <a:avLst/>
              <a:gdLst/>
              <a:ahLst/>
              <a:cxnLst/>
              <a:rect l="l" t="t" r="r" b="b"/>
              <a:pathLst>
                <a:path w="80880" h="80880" extrusionOk="0">
                  <a:moveTo>
                    <a:pt x="40440" y="0"/>
                  </a:moveTo>
                  <a:cubicBezTo>
                    <a:pt x="18088" y="0"/>
                    <a:pt x="0" y="18088"/>
                    <a:pt x="0" y="40440"/>
                  </a:cubicBezTo>
                  <a:cubicBezTo>
                    <a:pt x="0" y="62767"/>
                    <a:pt x="18088" y="80879"/>
                    <a:pt x="40440" y="80879"/>
                  </a:cubicBezTo>
                  <a:cubicBezTo>
                    <a:pt x="62718" y="80879"/>
                    <a:pt x="80879" y="62743"/>
                    <a:pt x="80879" y="40440"/>
                  </a:cubicBezTo>
                  <a:cubicBezTo>
                    <a:pt x="80879" y="18137"/>
                    <a:pt x="62718" y="0"/>
                    <a:pt x="404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3"/>
            <p:cNvSpPr/>
            <p:nvPr/>
          </p:nvSpPr>
          <p:spPr>
            <a:xfrm>
              <a:off x="1730425" y="777925"/>
              <a:ext cx="1615750" cy="1615150"/>
            </a:xfrm>
            <a:custGeom>
              <a:avLst/>
              <a:gdLst/>
              <a:ahLst/>
              <a:cxnLst/>
              <a:rect l="l" t="t" r="r" b="b"/>
              <a:pathLst>
                <a:path w="64630" h="64606" extrusionOk="0">
                  <a:moveTo>
                    <a:pt x="64630" y="0"/>
                  </a:moveTo>
                  <a:cubicBezTo>
                    <a:pt x="48552" y="3554"/>
                    <a:pt x="34141" y="11642"/>
                    <a:pt x="22891" y="22891"/>
                  </a:cubicBezTo>
                  <a:cubicBezTo>
                    <a:pt x="11666" y="34141"/>
                    <a:pt x="3554" y="48503"/>
                    <a:pt x="0" y="64605"/>
                  </a:cubicBezTo>
                  <a:lnTo>
                    <a:pt x="33577" y="64605"/>
                  </a:lnTo>
                  <a:cubicBezTo>
                    <a:pt x="36249" y="57449"/>
                    <a:pt x="40415" y="51027"/>
                    <a:pt x="45709" y="45709"/>
                  </a:cubicBezTo>
                  <a:cubicBezTo>
                    <a:pt x="51027" y="40415"/>
                    <a:pt x="57473" y="36224"/>
                    <a:pt x="64630" y="33553"/>
                  </a:cubicBezTo>
                  <a:lnTo>
                    <a:pt x="646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3"/>
            <p:cNvSpPr/>
            <p:nvPr/>
          </p:nvSpPr>
          <p:spPr>
            <a:xfrm>
              <a:off x="4265250" y="3312125"/>
              <a:ext cx="1613925" cy="1613925"/>
            </a:xfrm>
            <a:custGeom>
              <a:avLst/>
              <a:gdLst/>
              <a:ahLst/>
              <a:cxnLst/>
              <a:rect l="l" t="t" r="r" b="b"/>
              <a:pathLst>
                <a:path w="64557" h="64557" extrusionOk="0">
                  <a:moveTo>
                    <a:pt x="30979" y="1"/>
                  </a:moveTo>
                  <a:cubicBezTo>
                    <a:pt x="28308" y="7157"/>
                    <a:pt x="24141" y="13578"/>
                    <a:pt x="18847" y="18872"/>
                  </a:cubicBezTo>
                  <a:cubicBezTo>
                    <a:pt x="13553" y="24166"/>
                    <a:pt x="7157" y="28333"/>
                    <a:pt x="0" y="31004"/>
                  </a:cubicBezTo>
                  <a:lnTo>
                    <a:pt x="0" y="64557"/>
                  </a:lnTo>
                  <a:cubicBezTo>
                    <a:pt x="16078" y="61027"/>
                    <a:pt x="30440" y="52915"/>
                    <a:pt x="41665" y="41690"/>
                  </a:cubicBezTo>
                  <a:cubicBezTo>
                    <a:pt x="52890" y="30440"/>
                    <a:pt x="61002" y="16078"/>
                    <a:pt x="645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3"/>
            <p:cNvSpPr/>
            <p:nvPr/>
          </p:nvSpPr>
          <p:spPr>
            <a:xfrm>
              <a:off x="1730425" y="3312125"/>
              <a:ext cx="1615750" cy="1614550"/>
            </a:xfrm>
            <a:custGeom>
              <a:avLst/>
              <a:gdLst/>
              <a:ahLst/>
              <a:cxnLst/>
              <a:rect l="l" t="t" r="r" b="b"/>
              <a:pathLst>
                <a:path w="64630" h="64582" extrusionOk="0">
                  <a:moveTo>
                    <a:pt x="0" y="1"/>
                  </a:moveTo>
                  <a:cubicBezTo>
                    <a:pt x="3554" y="16078"/>
                    <a:pt x="11666" y="30440"/>
                    <a:pt x="22891" y="41690"/>
                  </a:cubicBezTo>
                  <a:cubicBezTo>
                    <a:pt x="34141" y="52939"/>
                    <a:pt x="48552" y="61052"/>
                    <a:pt x="64630" y="64581"/>
                  </a:cubicBezTo>
                  <a:lnTo>
                    <a:pt x="64630" y="31029"/>
                  </a:lnTo>
                  <a:cubicBezTo>
                    <a:pt x="57473" y="28357"/>
                    <a:pt x="51027" y="24191"/>
                    <a:pt x="45709" y="18872"/>
                  </a:cubicBezTo>
                  <a:cubicBezTo>
                    <a:pt x="40415" y="13578"/>
                    <a:pt x="36249" y="7157"/>
                    <a:pt x="335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3"/>
            <p:cNvSpPr/>
            <p:nvPr/>
          </p:nvSpPr>
          <p:spPr>
            <a:xfrm>
              <a:off x="5113250" y="2699400"/>
              <a:ext cx="1305725" cy="306400"/>
            </a:xfrm>
            <a:custGeom>
              <a:avLst/>
              <a:gdLst/>
              <a:ahLst/>
              <a:cxnLst/>
              <a:rect l="l" t="t" r="r" b="b"/>
              <a:pathLst>
                <a:path w="52229" h="12256" extrusionOk="0">
                  <a:moveTo>
                    <a:pt x="0" y="1"/>
                  </a:moveTo>
                  <a:cubicBezTo>
                    <a:pt x="245" y="2010"/>
                    <a:pt x="368" y="4045"/>
                    <a:pt x="368" y="6128"/>
                  </a:cubicBezTo>
                  <a:cubicBezTo>
                    <a:pt x="368" y="8187"/>
                    <a:pt x="245" y="10245"/>
                    <a:pt x="0" y="12255"/>
                  </a:cubicBezTo>
                  <a:lnTo>
                    <a:pt x="46101" y="12255"/>
                  </a:lnTo>
                  <a:cubicBezTo>
                    <a:pt x="49483" y="12255"/>
                    <a:pt x="52228" y="9510"/>
                    <a:pt x="52228" y="6128"/>
                  </a:cubicBezTo>
                  <a:cubicBezTo>
                    <a:pt x="52228" y="2746"/>
                    <a:pt x="49508" y="1"/>
                    <a:pt x="46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3"/>
            <p:cNvSpPr/>
            <p:nvPr/>
          </p:nvSpPr>
          <p:spPr>
            <a:xfrm>
              <a:off x="3652525" y="4160750"/>
              <a:ext cx="306375" cy="1305725"/>
            </a:xfrm>
            <a:custGeom>
              <a:avLst/>
              <a:gdLst/>
              <a:ahLst/>
              <a:cxnLst/>
              <a:rect l="l" t="t" r="r" b="b"/>
              <a:pathLst>
                <a:path w="12255" h="52229" extrusionOk="0">
                  <a:moveTo>
                    <a:pt x="0" y="0"/>
                  </a:moveTo>
                  <a:lnTo>
                    <a:pt x="0" y="46836"/>
                  </a:lnTo>
                  <a:cubicBezTo>
                    <a:pt x="368" y="49876"/>
                    <a:pt x="2966" y="52228"/>
                    <a:pt x="6103" y="52228"/>
                  </a:cubicBezTo>
                  <a:cubicBezTo>
                    <a:pt x="9485" y="52228"/>
                    <a:pt x="12230" y="49483"/>
                    <a:pt x="12230" y="46101"/>
                  </a:cubicBezTo>
                  <a:cubicBezTo>
                    <a:pt x="12230" y="30734"/>
                    <a:pt x="12255" y="15416"/>
                    <a:pt x="12255" y="0"/>
                  </a:cubicBezTo>
                  <a:lnTo>
                    <a:pt x="12255" y="0"/>
                  </a:lnTo>
                  <a:cubicBezTo>
                    <a:pt x="10245" y="245"/>
                    <a:pt x="8186" y="368"/>
                    <a:pt x="6103" y="368"/>
                  </a:cubicBezTo>
                  <a:cubicBezTo>
                    <a:pt x="4044" y="368"/>
                    <a:pt x="2010" y="245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3" name="Google Shape;743;p33"/>
          <p:cNvSpPr/>
          <p:nvPr/>
        </p:nvSpPr>
        <p:spPr>
          <a:xfrm flipH="1">
            <a:off x="1250225" y="3320619"/>
            <a:ext cx="153401" cy="306801"/>
          </a:xfrm>
          <a:custGeom>
            <a:avLst/>
            <a:gdLst/>
            <a:ahLst/>
            <a:cxnLst/>
            <a:rect l="l" t="t" r="r" b="b"/>
            <a:pathLst>
              <a:path w="2013" h="4026" extrusionOk="0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33"/>
          <p:cNvSpPr/>
          <p:nvPr/>
        </p:nvSpPr>
        <p:spPr>
          <a:xfrm flipH="1">
            <a:off x="4659625" y="1787409"/>
            <a:ext cx="153401" cy="306801"/>
          </a:xfrm>
          <a:custGeom>
            <a:avLst/>
            <a:gdLst/>
            <a:ahLst/>
            <a:cxnLst/>
            <a:rect l="l" t="t" r="r" b="b"/>
            <a:pathLst>
              <a:path w="2013" h="4026" extrusionOk="0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33"/>
          <p:cNvSpPr/>
          <p:nvPr/>
        </p:nvSpPr>
        <p:spPr>
          <a:xfrm flipH="1">
            <a:off x="4676800" y="3320619"/>
            <a:ext cx="153401" cy="306801"/>
          </a:xfrm>
          <a:custGeom>
            <a:avLst/>
            <a:gdLst/>
            <a:ahLst/>
            <a:cxnLst/>
            <a:rect l="l" t="t" r="r" b="b"/>
            <a:pathLst>
              <a:path w="2013" h="4026" extrusionOk="0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31"/>
          <p:cNvSpPr/>
          <p:nvPr/>
        </p:nvSpPr>
        <p:spPr>
          <a:xfrm>
            <a:off x="6171243" y="357545"/>
            <a:ext cx="2608200" cy="2608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85" name="Google Shape;685;p31"/>
          <p:cNvSpPr txBox="1">
            <a:spLocks noGrp="1"/>
          </p:cNvSpPr>
          <p:nvPr>
            <p:ph type="title"/>
          </p:nvPr>
        </p:nvSpPr>
        <p:spPr>
          <a:xfrm>
            <a:off x="364557" y="523384"/>
            <a:ext cx="4779306" cy="13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it-IT" dirty="0"/>
              <a:t>PROSES PENGOLAHAN DATA DI RAPIDMINER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B09489D-98F3-8447-EE32-9CE781BF0E0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157" b="9386"/>
          <a:stretch>
            <a:fillRect/>
          </a:stretch>
        </p:blipFill>
        <p:spPr bwMode="auto">
          <a:xfrm>
            <a:off x="5143863" y="482145"/>
            <a:ext cx="3885837" cy="271827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803CCF-7BD3-55BF-20C2-772C1EB3358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32" t="12111" r="19100" b="19550"/>
          <a:stretch/>
        </p:blipFill>
        <p:spPr bwMode="auto">
          <a:xfrm>
            <a:off x="2894421" y="2136996"/>
            <a:ext cx="2717800" cy="2006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756A1D-6D9D-D427-6BBC-F17C5393A8E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80" r="22698" b="9819"/>
          <a:stretch>
            <a:fillRect/>
          </a:stretch>
        </p:blipFill>
        <p:spPr bwMode="auto">
          <a:xfrm>
            <a:off x="326300" y="2784456"/>
            <a:ext cx="2568121" cy="23590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34"/>
          <p:cNvSpPr txBox="1">
            <a:spLocks noGrp="1"/>
          </p:cNvSpPr>
          <p:nvPr>
            <p:ph type="title"/>
          </p:nvPr>
        </p:nvSpPr>
        <p:spPr>
          <a:xfrm>
            <a:off x="713225" y="419625"/>
            <a:ext cx="8169518" cy="5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it-IT" dirty="0"/>
              <a:t>PROSES PENGOLAHAN DATA DI RAPIDMINER</a:t>
            </a:r>
            <a:endParaRPr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5BFE482-8AC2-4F95-76C2-1811275B225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97" r="18874" b="10900"/>
          <a:stretch>
            <a:fillRect/>
          </a:stretch>
        </p:blipFill>
        <p:spPr bwMode="auto">
          <a:xfrm>
            <a:off x="261257" y="1157514"/>
            <a:ext cx="2710543" cy="2616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B395245-AF88-8F1A-2DC7-92E655B8E26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131" b="7224"/>
          <a:stretch>
            <a:fillRect/>
          </a:stretch>
        </p:blipFill>
        <p:spPr bwMode="auto">
          <a:xfrm>
            <a:off x="2077811" y="2123259"/>
            <a:ext cx="3326946" cy="24155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E8D92B6-096B-CE7F-7CD2-B800A1A8B30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711" b="8304"/>
          <a:stretch/>
        </p:blipFill>
        <p:spPr bwMode="auto">
          <a:xfrm>
            <a:off x="5161643" y="1119414"/>
            <a:ext cx="3721100" cy="2692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36"/>
          <p:cNvSpPr txBox="1">
            <a:spLocks noGrp="1"/>
          </p:cNvSpPr>
          <p:nvPr>
            <p:ph type="title"/>
          </p:nvPr>
        </p:nvSpPr>
        <p:spPr>
          <a:xfrm>
            <a:off x="336884" y="419625"/>
            <a:ext cx="8542421" cy="5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hlink"/>
              </a:buClr>
              <a:buSzPts val="1100"/>
            </a:pPr>
            <a:r>
              <a:rPr lang="it-IT" b="1" dirty="0"/>
              <a:t>PROSES PENGOLAHAN </a:t>
            </a:r>
            <a:r>
              <a:rPr lang="it-IT" dirty="0"/>
              <a:t>DATA DI RAPIDMINER</a:t>
            </a:r>
            <a:endParaRPr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EC943F-09CA-9296-041C-3C3EA59C07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102" b="29066"/>
          <a:stretch/>
        </p:blipFill>
        <p:spPr bwMode="auto">
          <a:xfrm>
            <a:off x="713225" y="1149350"/>
            <a:ext cx="3752850" cy="2082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31656E4-B44B-42E9-F964-8DA94E6FB9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37" b="8088"/>
          <a:stretch/>
        </p:blipFill>
        <p:spPr bwMode="auto">
          <a:xfrm>
            <a:off x="1246717" y="2348442"/>
            <a:ext cx="3771900" cy="26987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92D5BE-A724-5436-6EF2-78AD1E93EC7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58055" t="29465" r="10370" b="19835"/>
          <a:stretch>
            <a:fillRect/>
          </a:stretch>
        </p:blipFill>
        <p:spPr>
          <a:xfrm>
            <a:off x="5260222" y="1253068"/>
            <a:ext cx="3468306" cy="313266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32"/>
          <p:cNvSpPr txBox="1">
            <a:spLocks noGrp="1"/>
          </p:cNvSpPr>
          <p:nvPr>
            <p:ph type="title"/>
          </p:nvPr>
        </p:nvSpPr>
        <p:spPr>
          <a:xfrm>
            <a:off x="168442" y="419625"/>
            <a:ext cx="8686800" cy="5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PERHITUNGAN AKURASI PREDIKSI </a:t>
            </a:r>
            <a:r>
              <a:rPr lang="en-US" b="1" dirty="0"/>
              <a:t>PERTUMBUHAN PENDUDUK </a:t>
            </a:r>
            <a:endParaRPr lang="en-ID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601;p29">
                <a:extLst>
                  <a:ext uri="{FF2B5EF4-FFF2-40B4-BE49-F238E27FC236}">
                    <a16:creationId xmlns:a16="http://schemas.microsoft.com/office/drawing/2014/main" id="{0B02130E-C7FE-89AD-9311-F98FB98F05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7287" y="2785273"/>
                <a:ext cx="5098028" cy="1582189"/>
              </a:xfrm>
              <a:prstGeom prst="rect">
                <a:avLst/>
              </a:prstGeom>
            </p:spPr>
            <p:txBody>
              <a:bodyPr spcFirstLastPara="1" wrap="square" lIns="91425" tIns="91425" rIns="91425" bIns="0" anchor="b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n-ID" dirty="0"/>
                  <a:t> </a:t>
                </a:r>
                <a:endParaRPr lang="en-ID" b="1" dirty="0"/>
              </a:p>
              <a:p>
                <a:pPr lvl="0"/>
                <a:r>
                  <a:rPr lang="en-ID" dirty="0"/>
                  <a:t>RMSE: 1.169.075,3338</a:t>
                </a:r>
                <a:endParaRPr lang="en-ID" b="1" dirty="0"/>
              </a:p>
              <a:p>
                <a:pPr lvl="0"/>
                <a:r>
                  <a:rPr lang="en-ID" dirty="0"/>
                  <a:t>Rata-rata </a:t>
                </a:r>
                <a:r>
                  <a:rPr lang="en-ID" dirty="0" err="1"/>
                  <a:t>Jumlah</a:t>
                </a:r>
                <a:r>
                  <a:rPr lang="en-ID" dirty="0"/>
                  <a:t> </a:t>
                </a:r>
                <a:r>
                  <a:rPr lang="en-ID" dirty="0" err="1"/>
                  <a:t>Penduduk</a:t>
                </a:r>
                <a:r>
                  <a:rPr lang="en-ID" dirty="0"/>
                  <a:t> 2013-2023: 3.983.183</a:t>
                </a:r>
              </a:p>
              <a:p>
                <a:pPr lvl="0"/>
                <a:endParaRPr lang="en-ID" b="1" dirty="0"/>
              </a:p>
              <a:p>
                <a:r>
                  <a:rPr lang="en-ID" dirty="0" err="1"/>
                  <a:t>Rumus</a:t>
                </a:r>
                <a:r>
                  <a:rPr lang="en-ID" dirty="0"/>
                  <a:t>: </a:t>
                </a:r>
                <a:endParaRPr lang="en-ID" b="1" dirty="0"/>
              </a:p>
              <a:p>
                <a:r>
                  <a:rPr lang="en-ID" dirty="0"/>
                  <a:t>Eror </a:t>
                </a:r>
                <a:r>
                  <a:rPr lang="en-ID" dirty="0" err="1"/>
                  <a:t>Relatif</a:t>
                </a:r>
                <a:r>
                  <a:rPr lang="en-ID" dirty="0"/>
                  <a:t> (%)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D" b="1" i="1">
                            <a:latin typeface="Cambria Math" panose="02040503050406030204" pitchFamily="18" charset="0"/>
                          </a:rPr>
                          <m:t>𝑹𝑴𝑺𝑬</m:t>
                        </m:r>
                      </m:num>
                      <m:den>
                        <m:r>
                          <a:rPr lang="en-ID" b="1" i="1">
                            <a:latin typeface="Cambria Math" panose="02040503050406030204" pitchFamily="18" charset="0"/>
                          </a:rPr>
                          <m:t>𝑹𝒂𝒕𝒂</m:t>
                        </m:r>
                        <m:r>
                          <a:rPr lang="en-ID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D" b="1" i="1">
                            <a:latin typeface="Cambria Math" panose="02040503050406030204" pitchFamily="18" charset="0"/>
                          </a:rPr>
                          <m:t>𝒓𝒂𝒕𝒂</m:t>
                        </m:r>
                        <m:r>
                          <a:rPr lang="en-ID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D" b="1" i="1">
                            <a:latin typeface="Cambria Math" panose="02040503050406030204" pitchFamily="18" charset="0"/>
                          </a:rPr>
                          <m:t>𝒑𝒆𝒏𝒅𝒖𝒅𝒖𝒌</m:t>
                        </m:r>
                      </m:den>
                    </m:f>
                  </m:oMath>
                </a14:m>
                <a:r>
                  <a:rPr lang="en-ID" dirty="0"/>
                  <a:t> x 100%</a:t>
                </a:r>
                <a:endParaRPr lang="en-ID" b="1" dirty="0"/>
              </a:p>
              <a:p>
                <a:endParaRPr lang="en-US" dirty="0"/>
              </a:p>
              <a:p>
                <a:r>
                  <a:rPr lang="id-ID" dirty="0"/>
                  <a:t>Akurasi = 100% - Eror relatif (%)</a:t>
                </a:r>
                <a:endParaRPr lang="en-US" dirty="0"/>
              </a:p>
              <a:p>
                <a:endParaRPr lang="en-ID" b="1" dirty="0"/>
              </a:p>
              <a:p>
                <a:r>
                  <a:rPr lang="en-ID" dirty="0"/>
                  <a:t>Eror </a:t>
                </a:r>
                <a:r>
                  <a:rPr lang="en-ID" dirty="0" err="1"/>
                  <a:t>Relatif</a:t>
                </a:r>
                <a:r>
                  <a:rPr lang="en-ID" dirty="0"/>
                  <a:t> (%)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D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ID" b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ID" b="1" i="1">
                            <a:latin typeface="Cambria Math" panose="02040503050406030204" pitchFamily="18" charset="0"/>
                          </a:rPr>
                          <m:t>𝟏𝟔𝟗</m:t>
                        </m:r>
                        <m:r>
                          <a:rPr lang="en-ID" b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ID" b="1" i="1">
                            <a:latin typeface="Cambria Math" panose="02040503050406030204" pitchFamily="18" charset="0"/>
                          </a:rPr>
                          <m:t>𝟎𝟕𝟓</m:t>
                        </m:r>
                        <m:r>
                          <a:rPr lang="en-ID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D" b="1" i="1">
                            <a:latin typeface="Cambria Math" panose="02040503050406030204" pitchFamily="18" charset="0"/>
                          </a:rPr>
                          <m:t>𝟑𝟑𝟑𝟖</m:t>
                        </m:r>
                      </m:num>
                      <m:den>
                        <m:r>
                          <a:rPr lang="en-ID" b="1" i="1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ID" b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ID" b="1" i="1">
                            <a:latin typeface="Cambria Math" panose="02040503050406030204" pitchFamily="18" charset="0"/>
                          </a:rPr>
                          <m:t>𝟗𝟖𝟑</m:t>
                        </m:r>
                        <m:r>
                          <a:rPr lang="en-ID" b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ID" b="1" i="1">
                            <a:latin typeface="Cambria Math" panose="02040503050406030204" pitchFamily="18" charset="0"/>
                          </a:rPr>
                          <m:t>𝟏𝟖𝟑</m:t>
                        </m:r>
                      </m:den>
                    </m:f>
                  </m:oMath>
                </a14:m>
                <a:r>
                  <a:rPr lang="en-ID" dirty="0"/>
                  <a:t> x 100% = 29%</a:t>
                </a:r>
              </a:p>
              <a:p>
                <a:endParaRPr lang="en-ID" b="1" dirty="0"/>
              </a:p>
              <a:p>
                <a:r>
                  <a:rPr lang="en-ID" b="1" dirty="0" err="1"/>
                  <a:t>Akurasi</a:t>
                </a:r>
                <a:r>
                  <a:rPr lang="en-ID" b="1" dirty="0"/>
                  <a:t> = 100% - 29% = 71%</a:t>
                </a:r>
              </a:p>
              <a:p>
                <a:endParaRPr lang="en-ID" b="1" dirty="0"/>
              </a:p>
            </p:txBody>
          </p:sp>
        </mc:Choice>
        <mc:Fallback xmlns="">
          <p:sp>
            <p:nvSpPr>
              <p:cNvPr id="4" name="Google Shape;601;p29">
                <a:extLst>
                  <a:ext uri="{FF2B5EF4-FFF2-40B4-BE49-F238E27FC236}">
                    <a16:creationId xmlns:a16="http://schemas.microsoft.com/office/drawing/2014/main" id="{0B02130E-C7FE-89AD-9311-F98FB98F0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87" y="2785273"/>
                <a:ext cx="5098028" cy="1582189"/>
              </a:xfrm>
              <a:prstGeom prst="rect">
                <a:avLst/>
              </a:prstGeom>
              <a:blipFill>
                <a:blip r:embed="rId3"/>
                <a:stretch>
                  <a:fillRect l="-359" t="-7953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8EDE6A-3DF4-8C5A-8045-7D5573B188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158297"/>
              </p:ext>
            </p:extLst>
          </p:nvPr>
        </p:nvGraphicFramePr>
        <p:xfrm>
          <a:off x="5177439" y="1470750"/>
          <a:ext cx="2799498" cy="3326078"/>
        </p:xfrm>
        <a:graphic>
          <a:graphicData uri="http://schemas.openxmlformats.org/drawingml/2006/table">
            <a:tbl>
              <a:tblPr firstRow="1" firstCol="1" bandRow="1">
                <a:tableStyleId>{580C391D-18E2-4A22-9EA8-B4A3939143C3}</a:tableStyleId>
              </a:tblPr>
              <a:tblGrid>
                <a:gridCol w="1497303">
                  <a:extLst>
                    <a:ext uri="{9D8B030D-6E8A-4147-A177-3AD203B41FA5}">
                      <a16:colId xmlns:a16="http://schemas.microsoft.com/office/drawing/2014/main" val="3900268023"/>
                    </a:ext>
                  </a:extLst>
                </a:gridCol>
                <a:gridCol w="1302195">
                  <a:extLst>
                    <a:ext uri="{9D8B030D-6E8A-4147-A177-3AD203B41FA5}">
                      <a16:colId xmlns:a16="http://schemas.microsoft.com/office/drawing/2014/main" val="1031627768"/>
                    </a:ext>
                  </a:extLst>
                </a:gridCol>
              </a:tblGrid>
              <a:tr h="311389">
                <a:tc>
                  <a:txBody>
                    <a:bodyPr/>
                    <a:lstStyle/>
                    <a:p>
                      <a:pPr marL="255270" algn="ctr">
                        <a:lnSpc>
                          <a:spcPct val="20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en-ID" sz="1200" kern="100">
                          <a:effectLst/>
                        </a:rPr>
                        <a:t>Akurasi (%)</a:t>
                      </a:r>
                      <a:endParaRPr lang="en-ID" sz="1100" b="1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255270" algn="ctr">
                        <a:lnSpc>
                          <a:spcPct val="20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en-ID" sz="1200" kern="100">
                          <a:effectLst/>
                        </a:rPr>
                        <a:t>Klasifikasi</a:t>
                      </a:r>
                      <a:endParaRPr lang="en-ID" sz="1100" b="1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89641375"/>
                  </a:ext>
                </a:extLst>
              </a:tr>
              <a:tr h="674833">
                <a:tc>
                  <a:txBody>
                    <a:bodyPr/>
                    <a:lstStyle/>
                    <a:p>
                      <a:pPr marL="255270" algn="ctr">
                        <a:lnSpc>
                          <a:spcPct val="20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en-ID" sz="1200" kern="100">
                          <a:effectLst/>
                        </a:rPr>
                        <a:t>90% - 100%</a:t>
                      </a:r>
                      <a:endParaRPr lang="en-ID" sz="1100" b="1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255270" algn="ctr">
                        <a:lnSpc>
                          <a:spcPct val="20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en-ID" sz="1200" kern="100">
                          <a:effectLst/>
                        </a:rPr>
                        <a:t>Sangat Baik</a:t>
                      </a:r>
                      <a:endParaRPr lang="en-ID" sz="1100" b="1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29137022"/>
                  </a:ext>
                </a:extLst>
              </a:tr>
              <a:tr h="311389">
                <a:tc>
                  <a:txBody>
                    <a:bodyPr/>
                    <a:lstStyle/>
                    <a:p>
                      <a:pPr marL="255270" algn="ctr">
                        <a:lnSpc>
                          <a:spcPct val="20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en-ID" sz="1200" kern="100">
                          <a:effectLst/>
                        </a:rPr>
                        <a:t>80% - 89%</a:t>
                      </a:r>
                      <a:endParaRPr lang="en-ID" sz="1100" b="1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255270" algn="ctr">
                        <a:lnSpc>
                          <a:spcPct val="20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en-ID" sz="1200" kern="100">
                          <a:effectLst/>
                        </a:rPr>
                        <a:t>Baik</a:t>
                      </a:r>
                      <a:endParaRPr lang="en-ID" sz="1100" b="1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74594060"/>
                  </a:ext>
                </a:extLst>
              </a:tr>
              <a:tr h="674833">
                <a:tc>
                  <a:txBody>
                    <a:bodyPr/>
                    <a:lstStyle/>
                    <a:p>
                      <a:pPr marL="255270" algn="ctr">
                        <a:lnSpc>
                          <a:spcPct val="20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en-ID" sz="1200" kern="100">
                          <a:effectLst/>
                        </a:rPr>
                        <a:t>70% - 79%</a:t>
                      </a:r>
                      <a:endParaRPr lang="en-ID" sz="1100" b="1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255270" algn="ctr">
                        <a:lnSpc>
                          <a:spcPct val="20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en-ID" sz="1200" kern="100">
                          <a:effectLst/>
                        </a:rPr>
                        <a:t>Cukup Baik</a:t>
                      </a:r>
                      <a:endParaRPr lang="en-ID" sz="1100" b="1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92709651"/>
                  </a:ext>
                </a:extLst>
              </a:tr>
              <a:tr h="674833">
                <a:tc>
                  <a:txBody>
                    <a:bodyPr/>
                    <a:lstStyle/>
                    <a:p>
                      <a:pPr marL="255270" algn="ctr">
                        <a:lnSpc>
                          <a:spcPct val="20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en-ID" sz="1200" kern="100">
                          <a:effectLst/>
                        </a:rPr>
                        <a:t>60% - 69%</a:t>
                      </a:r>
                      <a:endParaRPr lang="en-ID" sz="1100" b="1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255270" algn="ctr">
                        <a:lnSpc>
                          <a:spcPct val="20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en-ID" sz="1200" kern="100">
                          <a:effectLst/>
                        </a:rPr>
                        <a:t>Kurang Baik</a:t>
                      </a:r>
                      <a:endParaRPr lang="en-ID" sz="1100" b="1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20085882"/>
                  </a:ext>
                </a:extLst>
              </a:tr>
              <a:tr h="674833">
                <a:tc>
                  <a:txBody>
                    <a:bodyPr/>
                    <a:lstStyle/>
                    <a:p>
                      <a:pPr marL="255270" algn="ctr">
                        <a:lnSpc>
                          <a:spcPct val="20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en-ID" sz="1200" kern="100">
                          <a:effectLst/>
                        </a:rPr>
                        <a:t>Di bawah 60%</a:t>
                      </a:r>
                      <a:endParaRPr lang="en-ID" sz="1100" b="1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255270" algn="ctr">
                        <a:lnSpc>
                          <a:spcPct val="20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en-ID" sz="1200" kern="100" dirty="0">
                          <a:effectLst/>
                        </a:rPr>
                        <a:t>Buruk</a:t>
                      </a:r>
                      <a:endParaRPr lang="en-ID" sz="1100" b="1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109508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42"/>
          <p:cNvSpPr txBox="1">
            <a:spLocks noGrp="1"/>
          </p:cNvSpPr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dirty="0"/>
              <a:t>HASIL MODEL </a:t>
            </a:r>
            <a:r>
              <a:rPr lang="en-US" b="1" dirty="0"/>
              <a:t>DAN EVALUASI</a:t>
            </a:r>
            <a:endParaRPr b="1" dirty="0"/>
          </a:p>
        </p:txBody>
      </p:sp>
      <p:sp>
        <p:nvSpPr>
          <p:cNvPr id="2" name="Google Shape;601;p29">
            <a:extLst>
              <a:ext uri="{FF2B5EF4-FFF2-40B4-BE49-F238E27FC236}">
                <a16:creationId xmlns:a16="http://schemas.microsoft.com/office/drawing/2014/main" id="{B4DA78B0-4A28-FD01-5C79-6C2C716980F7}"/>
              </a:ext>
            </a:extLst>
          </p:cNvPr>
          <p:cNvSpPr txBox="1">
            <a:spLocks/>
          </p:cNvSpPr>
          <p:nvPr/>
        </p:nvSpPr>
        <p:spPr>
          <a:xfrm>
            <a:off x="713225" y="2015194"/>
            <a:ext cx="7717500" cy="1981343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D" sz="2000" dirty="0"/>
              <a:t>Nilai RMSE: 1.169.075.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D" sz="2000" dirty="0" err="1"/>
              <a:t>Akurasi</a:t>
            </a:r>
            <a:r>
              <a:rPr lang="en-ID" sz="2000" dirty="0"/>
              <a:t> model: 71% (</a:t>
            </a:r>
            <a:r>
              <a:rPr lang="en-ID" sz="2000" dirty="0" err="1"/>
              <a:t>Cukup</a:t>
            </a:r>
            <a:r>
              <a:rPr lang="en-ID" sz="2000" dirty="0"/>
              <a:t> Baik).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D" sz="2000" dirty="0" err="1"/>
              <a:t>Prediksi</a:t>
            </a:r>
            <a:r>
              <a:rPr lang="en-ID" sz="2000" dirty="0"/>
              <a:t> </a:t>
            </a:r>
            <a:r>
              <a:rPr lang="en-ID" sz="2000" dirty="0" err="1"/>
              <a:t>jumlah</a:t>
            </a:r>
            <a:r>
              <a:rPr lang="en-ID" sz="2000" dirty="0"/>
              <a:t> </a:t>
            </a:r>
            <a:r>
              <a:rPr lang="en-ID" sz="2000" dirty="0" err="1"/>
              <a:t>penduduk</a:t>
            </a:r>
            <a:r>
              <a:rPr lang="en-ID" sz="2000" dirty="0"/>
              <a:t> </a:t>
            </a:r>
            <a:r>
              <a:rPr lang="en-ID" sz="2000" dirty="0" err="1"/>
              <a:t>berkisar</a:t>
            </a:r>
            <a:r>
              <a:rPr lang="en-ID" sz="2000" dirty="0"/>
              <a:t> </a:t>
            </a:r>
            <a:r>
              <a:rPr lang="en-ID" sz="2000" dirty="0" err="1"/>
              <a:t>antara</a:t>
            </a:r>
            <a:r>
              <a:rPr lang="en-ID" sz="2000" dirty="0"/>
              <a:t> 4.237.838 – 4.338.770 </a:t>
            </a:r>
            <a:r>
              <a:rPr lang="en-ID" sz="2000" dirty="0" err="1"/>
              <a:t>jiwa</a:t>
            </a:r>
            <a:r>
              <a:rPr lang="en-ID" sz="2000" dirty="0"/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D" sz="2000" dirty="0"/>
              <a:t>Model Linear Regression </a:t>
            </a:r>
            <a:r>
              <a:rPr lang="en-ID" sz="2000" dirty="0" err="1"/>
              <a:t>berhasil</a:t>
            </a:r>
            <a:r>
              <a:rPr lang="en-ID" sz="2000" dirty="0"/>
              <a:t> </a:t>
            </a:r>
            <a:r>
              <a:rPr lang="en-ID" sz="2000" dirty="0" err="1"/>
              <a:t>memberikan</a:t>
            </a:r>
            <a:r>
              <a:rPr lang="en-ID" sz="2000" dirty="0"/>
              <a:t> </a:t>
            </a:r>
            <a:r>
              <a:rPr lang="en-ID" sz="2000" dirty="0" err="1"/>
              <a:t>gambaran</a:t>
            </a:r>
            <a:r>
              <a:rPr lang="en-ID" sz="2000" dirty="0"/>
              <a:t> </a:t>
            </a:r>
            <a:r>
              <a:rPr lang="en-ID" sz="2000" dirty="0" err="1"/>
              <a:t>tren</a:t>
            </a:r>
            <a:r>
              <a:rPr lang="en-ID" sz="2000" dirty="0"/>
              <a:t> </a:t>
            </a:r>
            <a:r>
              <a:rPr lang="en-ID" sz="2000" dirty="0" err="1"/>
              <a:t>pertumbuhan</a:t>
            </a:r>
            <a:r>
              <a:rPr lang="en-ID" sz="2000" dirty="0"/>
              <a:t> </a:t>
            </a:r>
            <a:r>
              <a:rPr lang="en-ID" sz="2000" dirty="0" err="1"/>
              <a:t>penduduk</a:t>
            </a:r>
            <a:r>
              <a:rPr lang="en-ID" sz="2000" dirty="0"/>
              <a:t> di </a:t>
            </a:r>
            <a:r>
              <a:rPr lang="en-ID" sz="2000" dirty="0" err="1"/>
              <a:t>Kabupaten</a:t>
            </a:r>
            <a:r>
              <a:rPr lang="en-ID" sz="2000" dirty="0"/>
              <a:t> Bekasi.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livery Plan Consulting by Slidesgo">
  <a:themeElements>
    <a:clrScheme name="Simple Light">
      <a:dk1>
        <a:srgbClr val="15153E"/>
      </a:dk1>
      <a:lt1>
        <a:srgbClr val="FFFFFF"/>
      </a:lt1>
      <a:dk2>
        <a:srgbClr val="5571FB"/>
      </a:dk2>
      <a:lt2>
        <a:srgbClr val="7A7A7A"/>
      </a:lt2>
      <a:accent1>
        <a:srgbClr val="A7F6C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5153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350</Words>
  <Application>Microsoft Office PowerPoint</Application>
  <PresentationFormat>On-screen Show (16:9)</PresentationFormat>
  <Paragraphs>84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Poppins</vt:lpstr>
      <vt:lpstr>Rubik</vt:lpstr>
      <vt:lpstr>Calibri</vt:lpstr>
      <vt:lpstr>Cambria Math</vt:lpstr>
      <vt:lpstr>Wingdings</vt:lpstr>
      <vt:lpstr>Arial</vt:lpstr>
      <vt:lpstr>Delivery Plan Consulting by Slidesgo</vt:lpstr>
      <vt:lpstr>PREDIKSI PERTUMBUHAN  PENDUDUK DI KABUPATEN BEKASI</vt:lpstr>
      <vt:lpstr>LATAR BELAKANG</vt:lpstr>
      <vt:lpstr>METODOLOGI</vt:lpstr>
      <vt:lpstr>DATASET PENELITIAN</vt:lpstr>
      <vt:lpstr>PROSES PENGOLAHAN DATA DI RAPIDMINER</vt:lpstr>
      <vt:lpstr>PROSES PENGOLAHAN DATA DI RAPIDMINER</vt:lpstr>
      <vt:lpstr>PROSES PENGOLAHAN DATA DI RAPIDMINER</vt:lpstr>
      <vt:lpstr>PERHITUNGAN AKURASI PREDIKSI PERTUMBUHAN PENDUDUK </vt:lpstr>
      <vt:lpstr>HASIL MODEL DAN EVALUASI</vt:lpstr>
      <vt:lpstr>INSIGHT</vt:lpstr>
      <vt:lpstr>VISUALISASI DATA</vt:lpstr>
      <vt:lpstr>AKTIVITAS MAGANG</vt:lpstr>
      <vt:lpstr>KESIMPULAN DAN SARAN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Disya Ariza</cp:lastModifiedBy>
  <cp:revision>2</cp:revision>
  <dcterms:modified xsi:type="dcterms:W3CDTF">2025-10-08T09:31:11Z</dcterms:modified>
</cp:coreProperties>
</file>