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6.xml" ContentType="application/vnd.openxmlformats-officedocument.presentationml.slideMaster+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lv-LV" sz="4400" spc="-1" strike="noStrike">
                <a:latin typeface="Arial"/>
              </a:rPr>
              <a:t>Klikšķiniet, lai pārvietotu slaidu</a:t>
            </a:r>
            <a:endParaRPr b="0" lang="lv-LV" sz="4400" spc="-1" strike="noStrike">
              <a:latin typeface="Arial"/>
            </a:endParaRPr>
          </a:p>
        </p:txBody>
      </p:sp>
      <p:sp>
        <p:nvSpPr>
          <p:cNvPr id="242"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lv-LV" sz="2000" spc="-1" strike="noStrike">
                <a:latin typeface="Arial"/>
              </a:rPr>
              <a:t>Klikšķiniet, lai rediģētu piezīmju formātu</a:t>
            </a:r>
            <a:endParaRPr b="0" lang="lv-LV" sz="2000" spc="-1" strike="noStrike">
              <a:latin typeface="Arial"/>
            </a:endParaRPr>
          </a:p>
        </p:txBody>
      </p:sp>
      <p:sp>
        <p:nvSpPr>
          <p:cNvPr id="243"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lv-LV" sz="1400" spc="-1" strike="noStrike">
                <a:latin typeface="Times New Roman"/>
              </a:rPr>
              <a:t>&lt;galvene&gt;</a:t>
            </a:r>
            <a:endParaRPr b="0" lang="lv-LV" sz="1400" spc="-1" strike="noStrike">
              <a:latin typeface="Times New Roman"/>
            </a:endParaRPr>
          </a:p>
        </p:txBody>
      </p:sp>
      <p:sp>
        <p:nvSpPr>
          <p:cNvPr id="244" name="PlaceHolder 4"/>
          <p:cNvSpPr>
            <a:spLocks noGrp="1"/>
          </p:cNvSpPr>
          <p:nvPr>
            <p:ph type="dt"/>
          </p:nvPr>
        </p:nvSpPr>
        <p:spPr>
          <a:xfrm>
            <a:off x="4278960" y="0"/>
            <a:ext cx="3280680" cy="534240"/>
          </a:xfrm>
          <a:prstGeom prst="rect">
            <a:avLst/>
          </a:prstGeom>
          <a:noFill/>
          <a:ln w="0">
            <a:noFill/>
          </a:ln>
        </p:spPr>
        <p:txBody>
          <a:bodyPr lIns="0" rIns="0" tIns="0" bIns="0" anchor="t">
            <a:noAutofit/>
          </a:bodyPr>
          <a:p>
            <a:pPr algn="r">
              <a:buNone/>
            </a:pPr>
            <a:r>
              <a:rPr b="0" lang="lv-LV" sz="1400" spc="-1" strike="noStrike">
                <a:latin typeface="Times New Roman"/>
              </a:rPr>
              <a:t>&lt;datums/laiks&gt;</a:t>
            </a:r>
            <a:endParaRPr b="0" lang="lv-LV" sz="1400" spc="-1" strike="noStrike">
              <a:latin typeface="Times New Roman"/>
            </a:endParaRPr>
          </a:p>
        </p:txBody>
      </p:sp>
      <p:sp>
        <p:nvSpPr>
          <p:cNvPr id="245" name="PlaceHolder 5"/>
          <p:cNvSpPr>
            <a:spLocks noGrp="1"/>
          </p:cNvSpPr>
          <p:nvPr>
            <p:ph type="ftr"/>
          </p:nvPr>
        </p:nvSpPr>
        <p:spPr>
          <a:xfrm>
            <a:off x="0" y="10157400"/>
            <a:ext cx="3280680" cy="534240"/>
          </a:xfrm>
          <a:prstGeom prst="rect">
            <a:avLst/>
          </a:prstGeom>
          <a:noFill/>
          <a:ln w="0">
            <a:noFill/>
          </a:ln>
        </p:spPr>
        <p:txBody>
          <a:bodyPr lIns="0" rIns="0" tIns="0" bIns="0" anchor="b">
            <a:noAutofit/>
          </a:bodyPr>
          <a:p>
            <a:r>
              <a:rPr b="0" lang="lv-LV" sz="1400" spc="-1" strike="noStrike">
                <a:latin typeface="Times New Roman"/>
              </a:rPr>
              <a:t>&lt;kājene&gt;</a:t>
            </a:r>
            <a:endParaRPr b="0" lang="lv-LV" sz="1400" spc="-1" strike="noStrike">
              <a:latin typeface="Times New Roman"/>
            </a:endParaRPr>
          </a:p>
        </p:txBody>
      </p:sp>
      <p:sp>
        <p:nvSpPr>
          <p:cNvPr id="246" name="PlaceHolder 6"/>
          <p:cNvSpPr>
            <a:spLocks noGrp="1"/>
          </p:cNvSpPr>
          <p:nvPr>
            <p:ph type="sldNum"/>
          </p:nvPr>
        </p:nvSpPr>
        <p:spPr>
          <a:xfrm>
            <a:off x="4278960" y="10157400"/>
            <a:ext cx="3280680" cy="534240"/>
          </a:xfrm>
          <a:prstGeom prst="rect">
            <a:avLst/>
          </a:prstGeom>
          <a:noFill/>
          <a:ln w="0">
            <a:noFill/>
          </a:ln>
        </p:spPr>
        <p:txBody>
          <a:bodyPr lIns="0" rIns="0" tIns="0" bIns="0" anchor="b">
            <a:noAutofit/>
          </a:bodyPr>
          <a:p>
            <a:pPr algn="r">
              <a:buNone/>
            </a:pPr>
            <a:fld id="{71F5DD7E-1ADD-491D-BDF5-99FC8C96402D}" type="slidenum">
              <a:rPr b="0" lang="lv-LV" sz="1400" spc="-1" strike="noStrike">
                <a:latin typeface="Times New Roman"/>
              </a:rPr>
              <a:t>&lt;skaitlis&gt;</a:t>
            </a:fld>
            <a:endParaRPr b="0" lang="lv-LV"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sldImg"/>
          </p:nvPr>
        </p:nvSpPr>
        <p:spPr>
          <a:xfrm>
            <a:off x="685800" y="1143000"/>
            <a:ext cx="5484960" cy="3084840"/>
          </a:xfrm>
          <a:prstGeom prst="rect">
            <a:avLst/>
          </a:prstGeom>
          <a:ln w="0">
            <a:noFill/>
          </a:ln>
        </p:spPr>
      </p:sp>
      <p:sp>
        <p:nvSpPr>
          <p:cNvPr id="314"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pPr marL="171360" indent="-171360">
              <a:lnSpc>
                <a:spcPct val="100000"/>
              </a:lnSpc>
              <a:buClr>
                <a:srgbClr val="000000"/>
              </a:buClr>
              <a:buFont typeface="Arial"/>
              <a:buChar char="•"/>
            </a:pPr>
            <a:r>
              <a:rPr b="0" lang="lv-LV" sz="2000" spc="-1" strike="noStrike">
                <a:latin typeface="Arial"/>
              </a:rPr>
              <a:t>Partaisit ar https://app.diagrams.net/</a:t>
            </a:r>
            <a:endParaRPr b="0" lang="lv-LV" sz="2000" spc="-1" strike="noStrike">
              <a:latin typeface="Arial"/>
            </a:endParaRPr>
          </a:p>
          <a:p>
            <a:pPr marL="228600" indent="-228600">
              <a:lnSpc>
                <a:spcPct val="100000"/>
              </a:lnSpc>
              <a:buClr>
                <a:srgbClr val="000000"/>
              </a:buClr>
              <a:buFont typeface="Arial"/>
              <a:buAutoNum type="arabicParenR"/>
            </a:pPr>
            <a:r>
              <a:rPr b="0" lang="lv-LV" sz="2000" spc="-1" strike="noStrike">
                <a:latin typeface="Arial"/>
              </a:rPr>
              <a:t>Tas jau ir zīmēts ar drawio (tā tas saucās agrāk) – ir iekš github</a:t>
            </a:r>
            <a:endParaRPr b="0" lang="lv-LV" sz="2000" spc="-1" strike="noStrike">
              <a:latin typeface="Arial"/>
            </a:endParaRPr>
          </a:p>
        </p:txBody>
      </p:sp>
      <p:sp>
        <p:nvSpPr>
          <p:cNvPr id="315" name="PlaceHolder 3"/>
          <p:cNvSpPr>
            <a:spLocks noGrp="1"/>
          </p:cNvSpPr>
          <p:nvPr>
            <p:ph type="sldNum"/>
          </p:nvPr>
        </p:nvSpPr>
        <p:spPr>
          <a:xfrm>
            <a:off x="3884760" y="8685360"/>
            <a:ext cx="2970360" cy="457200"/>
          </a:xfrm>
          <a:prstGeom prst="rect">
            <a:avLst/>
          </a:prstGeom>
          <a:noFill/>
          <a:ln w="0">
            <a:noFill/>
          </a:ln>
        </p:spPr>
        <p:txBody>
          <a:bodyPr lIns="0" rIns="0" tIns="0" bIns="0" anchor="b">
            <a:noAutofit/>
          </a:bodyPr>
          <a:p>
            <a:pPr algn="r">
              <a:lnSpc>
                <a:spcPct val="100000"/>
              </a:lnSpc>
              <a:buNone/>
            </a:pPr>
            <a:fld id="{8E3EEAC3-DD86-46A0-B9E8-4B41B5B152D9}" type="slidenum">
              <a:rPr b="0" lang="lv-LV" sz="1200" spc="-1" strike="noStrike">
                <a:latin typeface="Times New Roman"/>
              </a:rPr>
              <a:t>&lt;skaitlis&gt;</a:t>
            </a:fld>
            <a:endParaRPr b="0" lang="lv-LV"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sldImg"/>
          </p:nvPr>
        </p:nvSpPr>
        <p:spPr>
          <a:xfrm>
            <a:off x="685800" y="1143000"/>
            <a:ext cx="5484960" cy="3084840"/>
          </a:xfrm>
          <a:prstGeom prst="rect">
            <a:avLst/>
          </a:prstGeom>
          <a:ln w="0">
            <a:noFill/>
          </a:ln>
        </p:spPr>
      </p:sp>
      <p:sp>
        <p:nvSpPr>
          <p:cNvPr id="317"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pPr marL="171360" indent="-171360">
              <a:lnSpc>
                <a:spcPct val="100000"/>
              </a:lnSpc>
              <a:buClr>
                <a:srgbClr val="000000"/>
              </a:buClr>
              <a:buFont typeface="Arial"/>
              <a:buChar char="•"/>
            </a:pPr>
            <a:r>
              <a:rPr b="0" lang="lv-LV" sz="2000" spc="-1" strike="noStrike">
                <a:latin typeface="Arial"/>
              </a:rPr>
              <a:t>Sadalit divos slaidos, pec tam lielako fontu</a:t>
            </a:r>
            <a:endParaRPr b="0" lang="lv-LV" sz="2000" spc="-1" strike="noStrike">
              <a:latin typeface="Arial"/>
            </a:endParaRPr>
          </a:p>
          <a:p>
            <a:pPr marL="171360" indent="-171360">
              <a:lnSpc>
                <a:spcPct val="100000"/>
              </a:lnSpc>
              <a:buClr>
                <a:srgbClr val="000000"/>
              </a:buClr>
              <a:buFont typeface="Arial"/>
              <a:buChar char="•"/>
            </a:pPr>
            <a:r>
              <a:rPr b="0" lang="lv-LV" sz="2000" spc="-1" strike="noStrike">
                <a:latin typeface="Arial"/>
              </a:rPr>
              <a:t>Precizet AWS serivisus (EC2, EKS, ECS, kuri no tiem? )</a:t>
            </a:r>
            <a:endParaRPr b="0" lang="lv-LV" sz="2000" spc="-1" strike="noStrike">
              <a:latin typeface="Arial"/>
            </a:endParaRPr>
          </a:p>
          <a:p>
            <a:pPr marL="171360" indent="-171360">
              <a:lnSpc>
                <a:spcPct val="100000"/>
              </a:lnSpc>
              <a:buClr>
                <a:srgbClr val="000000"/>
              </a:buClr>
              <a:buFont typeface="Arial"/>
              <a:buChar char="•"/>
            </a:pPr>
            <a:r>
              <a:rPr b="0" lang="lv-LV" sz="2000" spc="-1" strike="noStrike">
                <a:latin typeface="Arial"/>
              </a:rPr>
              <a:t>Rikiem (TF, AWS konvizualizacijai pievienot ikonas</a:t>
            </a:r>
            <a:endParaRPr b="0" lang="lv-LV" sz="2000" spc="-1" strike="noStrike">
              <a:latin typeface="Arial"/>
            </a:endParaRPr>
          </a:p>
        </p:txBody>
      </p:sp>
      <p:sp>
        <p:nvSpPr>
          <p:cNvPr id="318" name="PlaceHolder 3"/>
          <p:cNvSpPr>
            <a:spLocks noGrp="1"/>
          </p:cNvSpPr>
          <p:nvPr>
            <p:ph type="sldNum"/>
          </p:nvPr>
        </p:nvSpPr>
        <p:spPr>
          <a:xfrm>
            <a:off x="3884760" y="8685360"/>
            <a:ext cx="2970360" cy="457200"/>
          </a:xfrm>
          <a:prstGeom prst="rect">
            <a:avLst/>
          </a:prstGeom>
          <a:noFill/>
          <a:ln w="0">
            <a:noFill/>
          </a:ln>
        </p:spPr>
        <p:txBody>
          <a:bodyPr lIns="0" rIns="0" tIns="0" bIns="0" anchor="b">
            <a:noAutofit/>
          </a:bodyPr>
          <a:p>
            <a:pPr algn="r">
              <a:lnSpc>
                <a:spcPct val="100000"/>
              </a:lnSpc>
              <a:buNone/>
            </a:pPr>
            <a:fld id="{D343C772-CF3A-40A8-B72D-F3848E36E588}" type="slidenum">
              <a:rPr b="0" lang="lv-LV" sz="1200" spc="-1" strike="noStrike">
                <a:latin typeface="Times New Roman"/>
              </a:rPr>
              <a:t>&lt;skaitlis&gt;</a:t>
            </a:fld>
            <a:endParaRPr b="0" lang="lv-LV"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sldImg"/>
          </p:nvPr>
        </p:nvSpPr>
        <p:spPr>
          <a:xfrm>
            <a:off x="685800" y="1143000"/>
            <a:ext cx="5484960" cy="3084840"/>
          </a:xfrm>
          <a:prstGeom prst="rect">
            <a:avLst/>
          </a:prstGeom>
          <a:ln w="0">
            <a:noFill/>
          </a:ln>
        </p:spPr>
      </p:sp>
      <p:sp>
        <p:nvSpPr>
          <p:cNvPr id="320"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pPr marL="171360" indent="-171360">
              <a:lnSpc>
                <a:spcPct val="100000"/>
              </a:lnSpc>
              <a:buClr>
                <a:srgbClr val="000000"/>
              </a:buClr>
              <a:buFont typeface="Arial"/>
              <a:buChar char="•"/>
            </a:pPr>
            <a:r>
              <a:rPr b="0" lang="lv-LV" sz="2000" spc="-1" strike="noStrike">
                <a:latin typeface="Arial"/>
              </a:rPr>
              <a:t>Sadalit divos slaidos, pec tam lielako fontu</a:t>
            </a:r>
            <a:endParaRPr b="0" lang="lv-LV" sz="2000" spc="-1" strike="noStrike">
              <a:latin typeface="Arial"/>
            </a:endParaRPr>
          </a:p>
          <a:p>
            <a:pPr marL="171360" indent="-171360">
              <a:lnSpc>
                <a:spcPct val="100000"/>
              </a:lnSpc>
              <a:buClr>
                <a:srgbClr val="000000"/>
              </a:buClr>
              <a:buFont typeface="Arial"/>
              <a:buChar char="•"/>
            </a:pPr>
            <a:r>
              <a:rPr b="0" lang="lv-LV" sz="2000" spc="-1" strike="noStrike">
                <a:latin typeface="Arial"/>
              </a:rPr>
              <a:t>Precizet AWS serivisus (EC2, EKS, ECS, kuri no tiem? )</a:t>
            </a:r>
            <a:endParaRPr b="0" lang="lv-LV" sz="2000" spc="-1" strike="noStrike">
              <a:latin typeface="Arial"/>
            </a:endParaRPr>
          </a:p>
          <a:p>
            <a:pPr marL="171360" indent="-171360">
              <a:lnSpc>
                <a:spcPct val="100000"/>
              </a:lnSpc>
              <a:buClr>
                <a:srgbClr val="000000"/>
              </a:buClr>
              <a:buFont typeface="Arial"/>
              <a:buChar char="•"/>
            </a:pPr>
            <a:r>
              <a:rPr b="0" lang="lv-LV" sz="2000" spc="-1" strike="noStrike">
                <a:latin typeface="Arial"/>
              </a:rPr>
              <a:t>Rikiem (TF, AWS konvizualizacijai pievienot ikonas</a:t>
            </a:r>
            <a:endParaRPr b="0" lang="lv-LV" sz="2000" spc="-1" strike="noStrike">
              <a:latin typeface="Arial"/>
            </a:endParaRPr>
          </a:p>
        </p:txBody>
      </p:sp>
      <p:sp>
        <p:nvSpPr>
          <p:cNvPr id="321" name="PlaceHolder 3"/>
          <p:cNvSpPr>
            <a:spLocks noGrp="1"/>
          </p:cNvSpPr>
          <p:nvPr>
            <p:ph type="sldNum"/>
          </p:nvPr>
        </p:nvSpPr>
        <p:spPr>
          <a:xfrm>
            <a:off x="3884760" y="8685360"/>
            <a:ext cx="2970360" cy="457200"/>
          </a:xfrm>
          <a:prstGeom prst="rect">
            <a:avLst/>
          </a:prstGeom>
          <a:noFill/>
          <a:ln w="0">
            <a:noFill/>
          </a:ln>
        </p:spPr>
        <p:txBody>
          <a:bodyPr lIns="0" rIns="0" tIns="0" bIns="0" anchor="b">
            <a:noAutofit/>
          </a:bodyPr>
          <a:p>
            <a:pPr algn="r">
              <a:lnSpc>
                <a:spcPct val="100000"/>
              </a:lnSpc>
              <a:buNone/>
            </a:pPr>
            <a:fld id="{5265178E-5AAC-49DC-B236-9296E9DFE443}" type="slidenum">
              <a:rPr b="0" lang="lv-LV" sz="1200" spc="-1" strike="noStrike">
                <a:latin typeface="Times New Roman"/>
              </a:rPr>
              <a:t>&lt;skaitlis&gt;</a:t>
            </a:fld>
            <a:endParaRPr b="0" lang="lv-LV"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sldImg"/>
          </p:nvPr>
        </p:nvSpPr>
        <p:spPr>
          <a:xfrm>
            <a:off x="685800" y="1143000"/>
            <a:ext cx="5484960" cy="3084840"/>
          </a:xfrm>
          <a:prstGeom prst="rect">
            <a:avLst/>
          </a:prstGeom>
          <a:ln w="0">
            <a:noFill/>
          </a:ln>
        </p:spPr>
      </p:sp>
      <p:sp>
        <p:nvSpPr>
          <p:cNvPr id="323"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pPr marL="216000" indent="-216000">
              <a:lnSpc>
                <a:spcPct val="100000"/>
              </a:lnSpc>
              <a:buNone/>
              <a:tabLst>
                <a:tab algn="l" pos="0"/>
              </a:tabLst>
            </a:pPr>
            <a:r>
              <a:rPr b="0" lang="lv-LV" sz="2000" spc="-1" strike="noStrike">
                <a:latin typeface="Arial"/>
              </a:rPr>
              <a:t>Diemžēl nepietika laika precīzam darbu aprakstam pēc Agile labajām praksēm visiem darbiem, bet tas būtu bijis svarīgi, ja komanda būtu lielāka. Visas detaļas bija iespējams dinamiski sarunāt Telegram čatā</a:t>
            </a:r>
            <a:endParaRPr b="0" lang="lv-LV" sz="2000" spc="-1" strike="noStrike">
              <a:latin typeface="Arial"/>
            </a:endParaRPr>
          </a:p>
          <a:p>
            <a:pPr marL="216000" indent="-216000">
              <a:lnSpc>
                <a:spcPct val="100000"/>
              </a:lnSpc>
              <a:buNone/>
              <a:tabLst>
                <a:tab algn="l" pos="0"/>
              </a:tabLst>
            </a:pPr>
            <a:r>
              <a:rPr b="0" lang="lv-LV" sz="2000" spc="-1" strike="noStrike">
                <a:latin typeface="Arial"/>
              </a:rPr>
              <a:t>Šo var nerakstit – atzimejiet ka Agile un DevOps ir iterativi procesi un vienmer uzlabojas.</a:t>
            </a:r>
            <a:endParaRPr b="0" lang="lv-LV" sz="2000" spc="-1" strike="noStrike">
              <a:latin typeface="Arial"/>
            </a:endParaRPr>
          </a:p>
        </p:txBody>
      </p:sp>
      <p:sp>
        <p:nvSpPr>
          <p:cNvPr id="324" name="PlaceHolder 3"/>
          <p:cNvSpPr>
            <a:spLocks noGrp="1"/>
          </p:cNvSpPr>
          <p:nvPr>
            <p:ph type="sldNum"/>
          </p:nvPr>
        </p:nvSpPr>
        <p:spPr>
          <a:xfrm>
            <a:off x="3884760" y="8685360"/>
            <a:ext cx="2970360" cy="457200"/>
          </a:xfrm>
          <a:prstGeom prst="rect">
            <a:avLst/>
          </a:prstGeom>
          <a:noFill/>
          <a:ln w="0">
            <a:noFill/>
          </a:ln>
        </p:spPr>
        <p:txBody>
          <a:bodyPr lIns="0" rIns="0" tIns="0" bIns="0" anchor="b">
            <a:noAutofit/>
          </a:bodyPr>
          <a:p>
            <a:pPr algn="r">
              <a:lnSpc>
                <a:spcPct val="100000"/>
              </a:lnSpc>
              <a:buNone/>
            </a:pPr>
            <a:fld id="{C091AABB-B282-4D44-B07E-B8429B2849DD}" type="slidenum">
              <a:rPr b="0" lang="lv-LV" sz="1200" spc="-1" strike="noStrike">
                <a:latin typeface="Times New Roman"/>
              </a:rPr>
              <a:t>&lt;skaitlis&gt;</a:t>
            </a:fld>
            <a:endParaRPr b="0" lang="lv-LV"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sldImg"/>
          </p:nvPr>
        </p:nvSpPr>
        <p:spPr>
          <a:xfrm>
            <a:off x="685800" y="1143000"/>
            <a:ext cx="5484960" cy="3084840"/>
          </a:xfrm>
          <a:prstGeom prst="rect">
            <a:avLst/>
          </a:prstGeom>
          <a:ln w="0">
            <a:noFill/>
          </a:ln>
        </p:spPr>
      </p:sp>
      <p:sp>
        <p:nvSpPr>
          <p:cNvPr id="326"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pPr marL="216000" indent="-216000">
              <a:lnSpc>
                <a:spcPct val="100000"/>
              </a:lnSpc>
              <a:buNone/>
              <a:tabLst>
                <a:tab algn="l" pos="0"/>
              </a:tabLst>
            </a:pPr>
            <a:r>
              <a:rPr b="0" lang="lv-LV" sz="2000" spc="-1" strike="noStrike">
                <a:latin typeface="Arial"/>
              </a:rPr>
              <a:t>Prasas papildus slaids ar koda gabalu par kadu konkretu koda vienumu kurs attiecas uz Casandra </a:t>
            </a:r>
            <a:endParaRPr b="0" lang="lv-LV" sz="2000" spc="-1" strike="noStrike">
              <a:latin typeface="Arial"/>
            </a:endParaRPr>
          </a:p>
        </p:txBody>
      </p:sp>
      <p:sp>
        <p:nvSpPr>
          <p:cNvPr id="327" name="PlaceHolder 3"/>
          <p:cNvSpPr>
            <a:spLocks noGrp="1"/>
          </p:cNvSpPr>
          <p:nvPr>
            <p:ph type="sldNum"/>
          </p:nvPr>
        </p:nvSpPr>
        <p:spPr>
          <a:xfrm>
            <a:off x="3884760" y="8685360"/>
            <a:ext cx="2970360" cy="457200"/>
          </a:xfrm>
          <a:prstGeom prst="rect">
            <a:avLst/>
          </a:prstGeom>
          <a:noFill/>
          <a:ln w="0">
            <a:noFill/>
          </a:ln>
        </p:spPr>
        <p:txBody>
          <a:bodyPr lIns="0" rIns="0" tIns="0" bIns="0" anchor="b">
            <a:noAutofit/>
          </a:bodyPr>
          <a:p>
            <a:pPr algn="r">
              <a:lnSpc>
                <a:spcPct val="100000"/>
              </a:lnSpc>
              <a:buNone/>
            </a:pPr>
            <a:fld id="{C34E7241-97E4-40DF-8D54-39B639CF4D09}" type="slidenum">
              <a:rPr b="0" lang="lv-LV" sz="1200" spc="-1" strike="noStrike">
                <a:latin typeface="Times New Roman"/>
              </a:rPr>
              <a:t>&lt;skaitlis&gt;</a:t>
            </a:fld>
            <a:endParaRPr b="0" lang="lv-LV"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4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lv-LV"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4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5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5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lv-LV"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5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5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5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lv-LV"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5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6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6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6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6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6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6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7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7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7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7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7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7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7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7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7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8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8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lv-LV"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8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8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9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lv-LV"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9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9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9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9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9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0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0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0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0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0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0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0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1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1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1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1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1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1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1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1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1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2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lv-LV"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2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2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13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lv-LV"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3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3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13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3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13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4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4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4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4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4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4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4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5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5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5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5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5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5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5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5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5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6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lv-LV"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6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6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16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lv-LV"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7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7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17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7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17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7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8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8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8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8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8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8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8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9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9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lv-LV"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9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9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9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9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9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9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20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lv-LV"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20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2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2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lv-LV"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2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2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2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2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2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2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2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2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Straight Connector 6"/>
          <p:cNvSpPr/>
          <p:nvPr/>
        </p:nvSpPr>
        <p:spPr>
          <a:xfrm flipV="1">
            <a:off x="761760" y="826200"/>
            <a:ext cx="360" cy="914400"/>
          </a:xfrm>
          <a:prstGeom prst="line">
            <a:avLst/>
          </a:prstGeom>
          <a:ln w="19050">
            <a:solidFill>
              <a:srgbClr val="1cade4"/>
            </a:solidFill>
            <a:round/>
          </a:ln>
        </p:spPr>
        <p:style>
          <a:lnRef idx="1">
            <a:schemeClr val="accent1"/>
          </a:lnRef>
          <a:fillRef idx="0">
            <a:schemeClr val="accent1"/>
          </a:fillRef>
          <a:effectRef idx="0">
            <a:schemeClr val="accent1"/>
          </a:effectRef>
          <a:fontRef idx="minor"/>
        </p:style>
      </p:sp>
      <p:sp>
        <p:nvSpPr>
          <p:cNvPr id="1" name="Rectangle 9"/>
          <p:cNvSpPr/>
          <p:nvPr/>
        </p:nvSpPr>
        <p:spPr>
          <a:xfrm>
            <a:off x="0" y="0"/>
            <a:ext cx="12190680" cy="4570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 name="Oval 5"/>
          <p:cNvSpPr/>
          <p:nvPr/>
        </p:nvSpPr>
        <p:spPr>
          <a:xfrm>
            <a:off x="0" y="0"/>
            <a:ext cx="12190680" cy="4570560"/>
          </a:xfrm>
          <a:custGeom>
            <a:avLst/>
            <a:gdLst/>
            <a:ah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 name="Straight Connector 7"/>
          <p:cNvSpPr/>
          <p:nvPr/>
        </p:nvSpPr>
        <p:spPr>
          <a:xfrm flipV="1">
            <a:off x="8386560" y="5263920"/>
            <a:ext cx="360" cy="914400"/>
          </a:xfrm>
          <a:prstGeom prst="line">
            <a:avLst/>
          </a:prstGeom>
          <a:ln w="19050">
            <a:solidFill>
              <a:srgbClr val="1482ac"/>
            </a:solidFill>
            <a:round/>
          </a:ln>
        </p:spPr>
        <p:style>
          <a:lnRef idx="1">
            <a:schemeClr val="accent1"/>
          </a:lnRef>
          <a:fillRef idx="0">
            <a:schemeClr val="accent1"/>
          </a:fillRef>
          <a:effectRef idx="0">
            <a:schemeClr val="accent1"/>
          </a:effectRef>
          <a:fontRef idx="minor"/>
        </p:style>
      </p:sp>
      <p:sp>
        <p:nvSpPr>
          <p:cNvPr id="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lv-LV" sz="4400" spc="-1" strike="noStrike">
                <a:latin typeface="Arial"/>
              </a:rPr>
              <a:t>Klikšķiniet, lai rediģētu virsraksta teksta formātu</a:t>
            </a:r>
            <a:endParaRPr b="0" lang="lv-LV"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lv-LV" sz="3200" spc="-1" strike="noStrike">
                <a:latin typeface="Arial"/>
              </a:rPr>
              <a:t>Klikšķiniet, lai rediģētu struktūras skata formātu</a:t>
            </a:r>
            <a:endParaRPr b="0" lang="lv-LV" sz="3200" spc="-1" strike="noStrike">
              <a:latin typeface="Arial"/>
            </a:endParaRPr>
          </a:p>
          <a:p>
            <a:pPr lvl="1" marL="864000" indent="-324000">
              <a:spcBef>
                <a:spcPts val="1134"/>
              </a:spcBef>
              <a:buClr>
                <a:srgbClr val="000000"/>
              </a:buClr>
              <a:buSzPct val="75000"/>
              <a:buFont typeface="Symbol" charset="2"/>
              <a:buChar char=""/>
            </a:pPr>
            <a:r>
              <a:rPr b="0" lang="lv-LV" sz="2800" spc="-1" strike="noStrike">
                <a:latin typeface="Arial"/>
              </a:rPr>
              <a:t>Otrais struktūras līmenis</a:t>
            </a:r>
            <a:endParaRPr b="0" lang="lv-LV" sz="2800" spc="-1" strike="noStrike">
              <a:latin typeface="Arial"/>
            </a:endParaRPr>
          </a:p>
          <a:p>
            <a:pPr lvl="2" marL="1296000" indent="-288000">
              <a:spcBef>
                <a:spcPts val="850"/>
              </a:spcBef>
              <a:buClr>
                <a:srgbClr val="000000"/>
              </a:buClr>
              <a:buSzPct val="45000"/>
              <a:buFont typeface="Wingdings" charset="2"/>
              <a:buChar char=""/>
            </a:pPr>
            <a:r>
              <a:rPr b="0" lang="lv-LV" sz="2400" spc="-1" strike="noStrike">
                <a:latin typeface="Arial"/>
              </a:rPr>
              <a:t>Trešais struktūras līmenis</a:t>
            </a:r>
            <a:endParaRPr b="0" lang="lv-LV" sz="2400" spc="-1" strike="noStrike">
              <a:latin typeface="Arial"/>
            </a:endParaRPr>
          </a:p>
          <a:p>
            <a:pPr lvl="3" marL="1728000" indent="-216000">
              <a:spcBef>
                <a:spcPts val="567"/>
              </a:spcBef>
              <a:buClr>
                <a:srgbClr val="000000"/>
              </a:buClr>
              <a:buSzPct val="75000"/>
              <a:buFont typeface="Symbol" charset="2"/>
              <a:buChar char=""/>
            </a:pPr>
            <a:r>
              <a:rPr b="0" lang="lv-LV" sz="2000" spc="-1" strike="noStrike">
                <a:latin typeface="Arial"/>
              </a:rPr>
              <a:t>Ceturtais struktūras līmenis</a:t>
            </a:r>
            <a:endParaRPr b="0" lang="lv-LV" sz="2000" spc="-1" strike="noStrike">
              <a:latin typeface="Arial"/>
            </a:endParaRPr>
          </a:p>
          <a:p>
            <a:pPr lvl="4" marL="2160000" indent="-216000">
              <a:spcBef>
                <a:spcPts val="283"/>
              </a:spcBef>
              <a:buClr>
                <a:srgbClr val="000000"/>
              </a:buClr>
              <a:buSzPct val="45000"/>
              <a:buFont typeface="Wingdings" charset="2"/>
              <a:buChar char=""/>
            </a:pPr>
            <a:r>
              <a:rPr b="0" lang="lv-LV" sz="2000" spc="-1" strike="noStrike">
                <a:latin typeface="Arial"/>
              </a:rPr>
              <a:t>Piektais struktūras līmenis</a:t>
            </a:r>
            <a:endParaRPr b="0" lang="lv-LV" sz="2000" spc="-1" strike="noStrike">
              <a:latin typeface="Arial"/>
            </a:endParaRPr>
          </a:p>
          <a:p>
            <a:pPr lvl="5" marL="2592000" indent="-216000">
              <a:spcBef>
                <a:spcPts val="283"/>
              </a:spcBef>
              <a:buClr>
                <a:srgbClr val="000000"/>
              </a:buClr>
              <a:buSzPct val="45000"/>
              <a:buFont typeface="Wingdings" charset="2"/>
              <a:buChar char=""/>
            </a:pPr>
            <a:r>
              <a:rPr b="0" lang="lv-LV" sz="2000" spc="-1" strike="noStrike">
                <a:latin typeface="Arial"/>
              </a:rPr>
              <a:t>Sestais struktūras līmenis</a:t>
            </a:r>
            <a:endParaRPr b="0" lang="lv-LV" sz="2000" spc="-1" strike="noStrike">
              <a:latin typeface="Arial"/>
            </a:endParaRPr>
          </a:p>
          <a:p>
            <a:pPr lvl="6" marL="3024000" indent="-216000">
              <a:spcBef>
                <a:spcPts val="283"/>
              </a:spcBef>
              <a:buClr>
                <a:srgbClr val="000000"/>
              </a:buClr>
              <a:buSzPct val="45000"/>
              <a:buFont typeface="Wingdings" charset="2"/>
              <a:buChar char=""/>
            </a:pPr>
            <a:r>
              <a:rPr b="0" lang="lv-LV" sz="2000" spc="-1" strike="noStrike">
                <a:latin typeface="Arial"/>
              </a:rPr>
              <a:t>Septītais struktūras līmenis</a:t>
            </a:r>
            <a:endParaRPr b="0" lang="lv-LV"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Straight Connector 6"/>
          <p:cNvSpPr/>
          <p:nvPr/>
        </p:nvSpPr>
        <p:spPr>
          <a:xfrm flipV="1">
            <a:off x="761760" y="826200"/>
            <a:ext cx="360" cy="914400"/>
          </a:xfrm>
          <a:prstGeom prst="line">
            <a:avLst/>
          </a:prstGeom>
          <a:ln w="19050">
            <a:solidFill>
              <a:srgbClr val="1cade4"/>
            </a:solidFill>
            <a:round/>
          </a:ln>
        </p:spPr>
        <p:style>
          <a:lnRef idx="1">
            <a:schemeClr val="accent1"/>
          </a:lnRef>
          <a:fillRef idx="0">
            <a:schemeClr val="accent1"/>
          </a:fillRef>
          <a:effectRef idx="0">
            <a:schemeClr val="accent1"/>
          </a:effectRef>
          <a:fontRef idx="minor"/>
        </p:style>
      </p:sp>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lv-LV" sz="4400" spc="-1" strike="noStrike">
                <a:latin typeface="Arial"/>
              </a:rPr>
              <a:t>Klikšķiniet, lai rediģētu virsraksta teksta formātu</a:t>
            </a:r>
            <a:endParaRPr b="0" lang="lv-LV" sz="4400" spc="-1" strike="noStrike">
              <a:latin typeface="Arial"/>
            </a:endParaRPr>
          </a:p>
        </p:txBody>
      </p:sp>
      <p:sp>
        <p:nvSpPr>
          <p:cNvPr id="44"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lv-LV" sz="3200" spc="-1" strike="noStrike">
                <a:latin typeface="Arial"/>
              </a:rPr>
              <a:t>Klikšķiniet, lai rediģētu struktūras skata formātu</a:t>
            </a:r>
            <a:endParaRPr b="0" lang="lv-LV" sz="3200" spc="-1" strike="noStrike">
              <a:latin typeface="Arial"/>
            </a:endParaRPr>
          </a:p>
          <a:p>
            <a:pPr lvl="1" marL="864000" indent="-324000">
              <a:spcBef>
                <a:spcPts val="1134"/>
              </a:spcBef>
              <a:buClr>
                <a:srgbClr val="000000"/>
              </a:buClr>
              <a:buSzPct val="75000"/>
              <a:buFont typeface="Symbol" charset="2"/>
              <a:buChar char=""/>
            </a:pPr>
            <a:r>
              <a:rPr b="0" lang="lv-LV" sz="2800" spc="-1" strike="noStrike">
                <a:latin typeface="Arial"/>
              </a:rPr>
              <a:t>Otrais struktūras līmenis</a:t>
            </a:r>
            <a:endParaRPr b="0" lang="lv-LV" sz="2800" spc="-1" strike="noStrike">
              <a:latin typeface="Arial"/>
            </a:endParaRPr>
          </a:p>
          <a:p>
            <a:pPr lvl="2" marL="1296000" indent="-288000">
              <a:spcBef>
                <a:spcPts val="850"/>
              </a:spcBef>
              <a:buClr>
                <a:srgbClr val="000000"/>
              </a:buClr>
              <a:buSzPct val="45000"/>
              <a:buFont typeface="Wingdings" charset="2"/>
              <a:buChar char=""/>
            </a:pPr>
            <a:r>
              <a:rPr b="0" lang="lv-LV" sz="2400" spc="-1" strike="noStrike">
                <a:latin typeface="Arial"/>
              </a:rPr>
              <a:t>Trešais struktūras līmenis</a:t>
            </a:r>
            <a:endParaRPr b="0" lang="lv-LV" sz="2400" spc="-1" strike="noStrike">
              <a:latin typeface="Arial"/>
            </a:endParaRPr>
          </a:p>
          <a:p>
            <a:pPr lvl="3" marL="1728000" indent="-216000">
              <a:spcBef>
                <a:spcPts val="567"/>
              </a:spcBef>
              <a:buClr>
                <a:srgbClr val="000000"/>
              </a:buClr>
              <a:buSzPct val="75000"/>
              <a:buFont typeface="Symbol" charset="2"/>
              <a:buChar char=""/>
            </a:pPr>
            <a:r>
              <a:rPr b="0" lang="lv-LV" sz="2000" spc="-1" strike="noStrike">
                <a:latin typeface="Arial"/>
              </a:rPr>
              <a:t>Ceturtais struktūras līmenis</a:t>
            </a:r>
            <a:endParaRPr b="0" lang="lv-LV" sz="2000" spc="-1" strike="noStrike">
              <a:latin typeface="Arial"/>
            </a:endParaRPr>
          </a:p>
          <a:p>
            <a:pPr lvl="4" marL="2160000" indent="-216000">
              <a:spcBef>
                <a:spcPts val="283"/>
              </a:spcBef>
              <a:buClr>
                <a:srgbClr val="000000"/>
              </a:buClr>
              <a:buSzPct val="45000"/>
              <a:buFont typeface="Wingdings" charset="2"/>
              <a:buChar char=""/>
            </a:pPr>
            <a:r>
              <a:rPr b="0" lang="lv-LV" sz="2000" spc="-1" strike="noStrike">
                <a:latin typeface="Arial"/>
              </a:rPr>
              <a:t>Piektais struktūras līmenis</a:t>
            </a:r>
            <a:endParaRPr b="0" lang="lv-LV" sz="2000" spc="-1" strike="noStrike">
              <a:latin typeface="Arial"/>
            </a:endParaRPr>
          </a:p>
          <a:p>
            <a:pPr lvl="5" marL="2592000" indent="-216000">
              <a:spcBef>
                <a:spcPts val="283"/>
              </a:spcBef>
              <a:buClr>
                <a:srgbClr val="000000"/>
              </a:buClr>
              <a:buSzPct val="45000"/>
              <a:buFont typeface="Wingdings" charset="2"/>
              <a:buChar char=""/>
            </a:pPr>
            <a:r>
              <a:rPr b="0" lang="lv-LV" sz="2000" spc="-1" strike="noStrike">
                <a:latin typeface="Arial"/>
              </a:rPr>
              <a:t>Sestais struktūras līmenis</a:t>
            </a:r>
            <a:endParaRPr b="0" lang="lv-LV" sz="2000" spc="-1" strike="noStrike">
              <a:latin typeface="Arial"/>
            </a:endParaRPr>
          </a:p>
          <a:p>
            <a:pPr lvl="6" marL="3024000" indent="-216000">
              <a:spcBef>
                <a:spcPts val="283"/>
              </a:spcBef>
              <a:buClr>
                <a:srgbClr val="000000"/>
              </a:buClr>
              <a:buSzPct val="45000"/>
              <a:buFont typeface="Wingdings" charset="2"/>
              <a:buChar char=""/>
            </a:pPr>
            <a:r>
              <a:rPr b="0" lang="lv-LV" sz="2000" spc="-1" strike="noStrike">
                <a:latin typeface="Arial"/>
              </a:rPr>
              <a:t>Septītais struktūras līmenis</a:t>
            </a:r>
            <a:endParaRPr b="0" lang="lv-LV"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Straight Connector 6"/>
          <p:cNvSpPr/>
          <p:nvPr/>
        </p:nvSpPr>
        <p:spPr>
          <a:xfrm flipV="1">
            <a:off x="761760" y="826200"/>
            <a:ext cx="360" cy="914400"/>
          </a:xfrm>
          <a:prstGeom prst="line">
            <a:avLst/>
          </a:prstGeom>
          <a:ln w="19050">
            <a:solidFill>
              <a:srgbClr val="1cade4"/>
            </a:solidFill>
            <a:round/>
          </a:ln>
        </p:spPr>
        <p:style>
          <a:lnRef idx="1">
            <a:schemeClr val="accent1"/>
          </a:lnRef>
          <a:fillRef idx="0">
            <a:schemeClr val="accent1"/>
          </a:fillRef>
          <a:effectRef idx="0">
            <a:schemeClr val="accent1"/>
          </a:effectRef>
          <a:fontRef idx="minor"/>
        </p:style>
      </p:sp>
      <p:sp>
        <p:nvSpPr>
          <p:cNvPr id="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lv-LV" sz="4400" spc="-1" strike="noStrike">
                <a:latin typeface="Arial"/>
              </a:rPr>
              <a:t>Klikšķiniet, lai rediģētu virsraksta teksta formātu</a:t>
            </a:r>
            <a:endParaRPr b="0" lang="lv-LV" sz="4400" spc="-1" strike="noStrike">
              <a:latin typeface="Arial"/>
            </a:endParaRPr>
          </a:p>
        </p:txBody>
      </p:sp>
      <p:sp>
        <p:nvSpPr>
          <p:cNvPr id="83"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lv-LV" sz="3200" spc="-1" strike="noStrike">
                <a:latin typeface="Arial"/>
              </a:rPr>
              <a:t>Klikšķiniet, lai rediģētu struktūras skata formātu</a:t>
            </a:r>
            <a:endParaRPr b="0" lang="lv-LV" sz="3200" spc="-1" strike="noStrike">
              <a:latin typeface="Arial"/>
            </a:endParaRPr>
          </a:p>
          <a:p>
            <a:pPr lvl="1" marL="864000" indent="-324000">
              <a:spcBef>
                <a:spcPts val="1134"/>
              </a:spcBef>
              <a:buClr>
                <a:srgbClr val="000000"/>
              </a:buClr>
              <a:buSzPct val="75000"/>
              <a:buFont typeface="Symbol" charset="2"/>
              <a:buChar char=""/>
            </a:pPr>
            <a:r>
              <a:rPr b="0" lang="lv-LV" sz="2800" spc="-1" strike="noStrike">
                <a:latin typeface="Arial"/>
              </a:rPr>
              <a:t>Otrais struktūras līmenis</a:t>
            </a:r>
            <a:endParaRPr b="0" lang="lv-LV" sz="2800" spc="-1" strike="noStrike">
              <a:latin typeface="Arial"/>
            </a:endParaRPr>
          </a:p>
          <a:p>
            <a:pPr lvl="2" marL="1296000" indent="-288000">
              <a:spcBef>
                <a:spcPts val="850"/>
              </a:spcBef>
              <a:buClr>
                <a:srgbClr val="000000"/>
              </a:buClr>
              <a:buSzPct val="45000"/>
              <a:buFont typeface="Wingdings" charset="2"/>
              <a:buChar char=""/>
            </a:pPr>
            <a:r>
              <a:rPr b="0" lang="lv-LV" sz="2400" spc="-1" strike="noStrike">
                <a:latin typeface="Arial"/>
              </a:rPr>
              <a:t>Trešais struktūras līmenis</a:t>
            </a:r>
            <a:endParaRPr b="0" lang="lv-LV" sz="2400" spc="-1" strike="noStrike">
              <a:latin typeface="Arial"/>
            </a:endParaRPr>
          </a:p>
          <a:p>
            <a:pPr lvl="3" marL="1728000" indent="-216000">
              <a:spcBef>
                <a:spcPts val="567"/>
              </a:spcBef>
              <a:buClr>
                <a:srgbClr val="000000"/>
              </a:buClr>
              <a:buSzPct val="75000"/>
              <a:buFont typeface="Symbol" charset="2"/>
              <a:buChar char=""/>
            </a:pPr>
            <a:r>
              <a:rPr b="0" lang="lv-LV" sz="2000" spc="-1" strike="noStrike">
                <a:latin typeface="Arial"/>
              </a:rPr>
              <a:t>Ceturtais struktūras līmenis</a:t>
            </a:r>
            <a:endParaRPr b="0" lang="lv-LV" sz="2000" spc="-1" strike="noStrike">
              <a:latin typeface="Arial"/>
            </a:endParaRPr>
          </a:p>
          <a:p>
            <a:pPr lvl="4" marL="2160000" indent="-216000">
              <a:spcBef>
                <a:spcPts val="283"/>
              </a:spcBef>
              <a:buClr>
                <a:srgbClr val="000000"/>
              </a:buClr>
              <a:buSzPct val="45000"/>
              <a:buFont typeface="Wingdings" charset="2"/>
              <a:buChar char=""/>
            </a:pPr>
            <a:r>
              <a:rPr b="0" lang="lv-LV" sz="2000" spc="-1" strike="noStrike">
                <a:latin typeface="Arial"/>
              </a:rPr>
              <a:t>Piektais struktūras līmenis</a:t>
            </a:r>
            <a:endParaRPr b="0" lang="lv-LV" sz="2000" spc="-1" strike="noStrike">
              <a:latin typeface="Arial"/>
            </a:endParaRPr>
          </a:p>
          <a:p>
            <a:pPr lvl="5" marL="2592000" indent="-216000">
              <a:spcBef>
                <a:spcPts val="283"/>
              </a:spcBef>
              <a:buClr>
                <a:srgbClr val="000000"/>
              </a:buClr>
              <a:buSzPct val="45000"/>
              <a:buFont typeface="Wingdings" charset="2"/>
              <a:buChar char=""/>
            </a:pPr>
            <a:r>
              <a:rPr b="0" lang="lv-LV" sz="2000" spc="-1" strike="noStrike">
                <a:latin typeface="Arial"/>
              </a:rPr>
              <a:t>Sestais struktūras līmenis</a:t>
            </a:r>
            <a:endParaRPr b="0" lang="lv-LV" sz="2000" spc="-1" strike="noStrike">
              <a:latin typeface="Arial"/>
            </a:endParaRPr>
          </a:p>
          <a:p>
            <a:pPr lvl="6" marL="3024000" indent="-216000">
              <a:spcBef>
                <a:spcPts val="283"/>
              </a:spcBef>
              <a:buClr>
                <a:srgbClr val="000000"/>
              </a:buClr>
              <a:buSzPct val="45000"/>
              <a:buFont typeface="Wingdings" charset="2"/>
              <a:buChar char=""/>
            </a:pPr>
            <a:r>
              <a:rPr b="0" lang="lv-LV" sz="2000" spc="-1" strike="noStrike">
                <a:latin typeface="Arial"/>
              </a:rPr>
              <a:t>Septītais struktūras līmenis</a:t>
            </a:r>
            <a:endParaRPr b="0" lang="lv-LV"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0" name="Straight Connector 6"/>
          <p:cNvSpPr/>
          <p:nvPr/>
        </p:nvSpPr>
        <p:spPr>
          <a:xfrm flipV="1">
            <a:off x="761760" y="826200"/>
            <a:ext cx="360" cy="914400"/>
          </a:xfrm>
          <a:prstGeom prst="line">
            <a:avLst/>
          </a:prstGeom>
          <a:ln w="19050">
            <a:solidFill>
              <a:srgbClr val="1cade4"/>
            </a:solidFill>
            <a:round/>
          </a:ln>
        </p:spPr>
        <p:style>
          <a:lnRef idx="1">
            <a:schemeClr val="accent1"/>
          </a:lnRef>
          <a:fillRef idx="0">
            <a:schemeClr val="accent1"/>
          </a:fillRef>
          <a:effectRef idx="0">
            <a:schemeClr val="accent1"/>
          </a:effectRef>
          <a:fontRef idx="minor"/>
        </p:style>
      </p:sp>
      <p:sp>
        <p:nvSpPr>
          <p:cNvPr id="121"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lv-LV" sz="1800" spc="-1" strike="noStrike">
                <a:latin typeface="Arial"/>
              </a:rPr>
              <a:t>Klikšķiniet, lai rediģētu virsraksta teksta formātu</a:t>
            </a:r>
            <a:endParaRPr b="0" lang="lv-LV" sz="1800" spc="-1" strike="noStrike">
              <a:latin typeface="Arial"/>
            </a:endParaRPr>
          </a:p>
        </p:txBody>
      </p:sp>
      <p:sp>
        <p:nvSpPr>
          <p:cNvPr id="122"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lv-LV" sz="1800" spc="-1" strike="noStrike">
                <a:latin typeface="Arial"/>
              </a:rPr>
              <a:t>Klikšķiniet, lai rediģētu struktūras skata formātu</a:t>
            </a:r>
            <a:endParaRPr b="0" lang="lv-LV" sz="1800" spc="-1" strike="noStrike">
              <a:latin typeface="Arial"/>
            </a:endParaRPr>
          </a:p>
          <a:p>
            <a:pPr lvl="1" marL="864000" indent="-324000">
              <a:spcBef>
                <a:spcPts val="1134"/>
              </a:spcBef>
              <a:buClr>
                <a:srgbClr val="000000"/>
              </a:buClr>
              <a:buSzPct val="75000"/>
              <a:buFont typeface="Symbol" charset="2"/>
              <a:buChar char=""/>
            </a:pPr>
            <a:r>
              <a:rPr b="0" lang="lv-LV" sz="1800" spc="-1" strike="noStrike">
                <a:latin typeface="Arial"/>
              </a:rPr>
              <a:t>Otrais struktūras līmenis</a:t>
            </a:r>
            <a:endParaRPr b="0" lang="lv-LV" sz="1800" spc="-1" strike="noStrike">
              <a:latin typeface="Arial"/>
            </a:endParaRPr>
          </a:p>
          <a:p>
            <a:pPr lvl="2" marL="1296000" indent="-288000">
              <a:spcBef>
                <a:spcPts val="850"/>
              </a:spcBef>
              <a:buClr>
                <a:srgbClr val="000000"/>
              </a:buClr>
              <a:buSzPct val="45000"/>
              <a:buFont typeface="Wingdings" charset="2"/>
              <a:buChar char=""/>
            </a:pPr>
            <a:r>
              <a:rPr b="0" lang="lv-LV" sz="1800" spc="-1" strike="noStrike">
                <a:latin typeface="Arial"/>
              </a:rPr>
              <a:t>Trešais struktūras līmenis</a:t>
            </a:r>
            <a:endParaRPr b="0" lang="lv-LV" sz="1800" spc="-1" strike="noStrike">
              <a:latin typeface="Arial"/>
            </a:endParaRPr>
          </a:p>
          <a:p>
            <a:pPr lvl="3" marL="1728000" indent="-216000">
              <a:spcBef>
                <a:spcPts val="567"/>
              </a:spcBef>
              <a:buClr>
                <a:srgbClr val="000000"/>
              </a:buClr>
              <a:buSzPct val="75000"/>
              <a:buFont typeface="Symbol" charset="2"/>
              <a:buChar char=""/>
            </a:pPr>
            <a:r>
              <a:rPr b="0" lang="lv-LV" sz="1800" spc="-1" strike="noStrike">
                <a:latin typeface="Arial"/>
              </a:rPr>
              <a:t>Ceturtais struktūras līmenis</a:t>
            </a:r>
            <a:endParaRPr b="0" lang="lv-LV" sz="1800" spc="-1" strike="noStrike">
              <a:latin typeface="Arial"/>
            </a:endParaRPr>
          </a:p>
          <a:p>
            <a:pPr lvl="4" marL="2160000" indent="-216000">
              <a:spcBef>
                <a:spcPts val="283"/>
              </a:spcBef>
              <a:buClr>
                <a:srgbClr val="000000"/>
              </a:buClr>
              <a:buSzPct val="45000"/>
              <a:buFont typeface="Wingdings" charset="2"/>
              <a:buChar char=""/>
            </a:pPr>
            <a:r>
              <a:rPr b="0" lang="lv-LV" sz="1800" spc="-1" strike="noStrike">
                <a:latin typeface="Arial"/>
              </a:rPr>
              <a:t>Piektais struktūras līmenis</a:t>
            </a:r>
            <a:endParaRPr b="0" lang="lv-LV" sz="1800" spc="-1" strike="noStrike">
              <a:latin typeface="Arial"/>
            </a:endParaRPr>
          </a:p>
          <a:p>
            <a:pPr lvl="5" marL="2592000" indent="-216000">
              <a:spcBef>
                <a:spcPts val="283"/>
              </a:spcBef>
              <a:buClr>
                <a:srgbClr val="000000"/>
              </a:buClr>
              <a:buSzPct val="45000"/>
              <a:buFont typeface="Wingdings" charset="2"/>
              <a:buChar char=""/>
            </a:pPr>
            <a:r>
              <a:rPr b="0" lang="lv-LV" sz="1800" spc="-1" strike="noStrike">
                <a:latin typeface="Arial"/>
              </a:rPr>
              <a:t>Sestais struktūras līmenis</a:t>
            </a:r>
            <a:endParaRPr b="0" lang="lv-LV" sz="1800" spc="-1" strike="noStrike">
              <a:latin typeface="Arial"/>
            </a:endParaRPr>
          </a:p>
          <a:p>
            <a:pPr lvl="6" marL="3024000" indent="-216000">
              <a:spcBef>
                <a:spcPts val="283"/>
              </a:spcBef>
              <a:buClr>
                <a:srgbClr val="000000"/>
              </a:buClr>
              <a:buSzPct val="45000"/>
              <a:buFont typeface="Wingdings" charset="2"/>
              <a:buChar char=""/>
            </a:pPr>
            <a:r>
              <a:rPr b="0" lang="lv-LV" sz="1800" spc="-1" strike="noStrike">
                <a:latin typeface="Arial"/>
              </a:rPr>
              <a:t>Septītais struktūras līmenis</a:t>
            </a:r>
            <a:endParaRPr b="0" lang="lv-LV" sz="1800" spc="-1" strike="noStrike">
              <a:latin typeface="Arial"/>
            </a:endParaRPr>
          </a:p>
        </p:txBody>
      </p:sp>
      <p:sp>
        <p:nvSpPr>
          <p:cNvPr id="123"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lv-LV" sz="1800" spc="-1" strike="noStrike">
                <a:latin typeface="Arial"/>
              </a:rPr>
              <a:t>Klikšķiniet, lai rediģētu struktūras skata formātu</a:t>
            </a:r>
            <a:endParaRPr b="0" lang="lv-LV" sz="1800" spc="-1" strike="noStrike">
              <a:latin typeface="Arial"/>
            </a:endParaRPr>
          </a:p>
          <a:p>
            <a:pPr lvl="1" marL="864000" indent="-324000">
              <a:spcBef>
                <a:spcPts val="1134"/>
              </a:spcBef>
              <a:buClr>
                <a:srgbClr val="000000"/>
              </a:buClr>
              <a:buSzPct val="75000"/>
              <a:buFont typeface="Symbol" charset="2"/>
              <a:buChar char=""/>
            </a:pPr>
            <a:r>
              <a:rPr b="0" lang="lv-LV" sz="1800" spc="-1" strike="noStrike">
                <a:latin typeface="Arial"/>
              </a:rPr>
              <a:t>Otrais struktūras līmenis</a:t>
            </a:r>
            <a:endParaRPr b="0" lang="lv-LV" sz="1800" spc="-1" strike="noStrike">
              <a:latin typeface="Arial"/>
            </a:endParaRPr>
          </a:p>
          <a:p>
            <a:pPr lvl="2" marL="1296000" indent="-288000">
              <a:spcBef>
                <a:spcPts val="850"/>
              </a:spcBef>
              <a:buClr>
                <a:srgbClr val="000000"/>
              </a:buClr>
              <a:buSzPct val="45000"/>
              <a:buFont typeface="Wingdings" charset="2"/>
              <a:buChar char=""/>
            </a:pPr>
            <a:r>
              <a:rPr b="0" lang="lv-LV" sz="1800" spc="-1" strike="noStrike">
                <a:latin typeface="Arial"/>
              </a:rPr>
              <a:t>Trešais struktūras līmenis</a:t>
            </a:r>
            <a:endParaRPr b="0" lang="lv-LV" sz="1800" spc="-1" strike="noStrike">
              <a:latin typeface="Arial"/>
            </a:endParaRPr>
          </a:p>
          <a:p>
            <a:pPr lvl="3" marL="1728000" indent="-216000">
              <a:spcBef>
                <a:spcPts val="567"/>
              </a:spcBef>
              <a:buClr>
                <a:srgbClr val="000000"/>
              </a:buClr>
              <a:buSzPct val="75000"/>
              <a:buFont typeface="Symbol" charset="2"/>
              <a:buChar char=""/>
            </a:pPr>
            <a:r>
              <a:rPr b="0" lang="lv-LV" sz="1800" spc="-1" strike="noStrike">
                <a:latin typeface="Arial"/>
              </a:rPr>
              <a:t>Ceturtais struktūras līmenis</a:t>
            </a:r>
            <a:endParaRPr b="0" lang="lv-LV" sz="1800" spc="-1" strike="noStrike">
              <a:latin typeface="Arial"/>
            </a:endParaRPr>
          </a:p>
          <a:p>
            <a:pPr lvl="4" marL="2160000" indent="-216000">
              <a:spcBef>
                <a:spcPts val="283"/>
              </a:spcBef>
              <a:buClr>
                <a:srgbClr val="000000"/>
              </a:buClr>
              <a:buSzPct val="45000"/>
              <a:buFont typeface="Wingdings" charset="2"/>
              <a:buChar char=""/>
            </a:pPr>
            <a:r>
              <a:rPr b="0" lang="lv-LV" sz="1800" spc="-1" strike="noStrike">
                <a:latin typeface="Arial"/>
              </a:rPr>
              <a:t>Piektais struktūras līmenis</a:t>
            </a:r>
            <a:endParaRPr b="0" lang="lv-LV" sz="1800" spc="-1" strike="noStrike">
              <a:latin typeface="Arial"/>
            </a:endParaRPr>
          </a:p>
          <a:p>
            <a:pPr lvl="5" marL="2592000" indent="-216000">
              <a:spcBef>
                <a:spcPts val="283"/>
              </a:spcBef>
              <a:buClr>
                <a:srgbClr val="000000"/>
              </a:buClr>
              <a:buSzPct val="45000"/>
              <a:buFont typeface="Wingdings" charset="2"/>
              <a:buChar char=""/>
            </a:pPr>
            <a:r>
              <a:rPr b="0" lang="lv-LV" sz="1800" spc="-1" strike="noStrike">
                <a:latin typeface="Arial"/>
              </a:rPr>
              <a:t>Sestais struktūras līmenis</a:t>
            </a:r>
            <a:endParaRPr b="0" lang="lv-LV" sz="1800" spc="-1" strike="noStrike">
              <a:latin typeface="Arial"/>
            </a:endParaRPr>
          </a:p>
          <a:p>
            <a:pPr lvl="6" marL="3024000" indent="-216000">
              <a:spcBef>
                <a:spcPts val="283"/>
              </a:spcBef>
              <a:buClr>
                <a:srgbClr val="000000"/>
              </a:buClr>
              <a:buSzPct val="45000"/>
              <a:buFont typeface="Wingdings" charset="2"/>
              <a:buChar char=""/>
            </a:pPr>
            <a:r>
              <a:rPr b="0" lang="lv-LV" sz="1800" spc="-1" strike="noStrike">
                <a:latin typeface="Arial"/>
              </a:rPr>
              <a:t>Septītais struktūras līmenis</a:t>
            </a:r>
            <a:endParaRPr b="0" lang="lv-LV"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0" name="Straight Connector 6"/>
          <p:cNvSpPr/>
          <p:nvPr/>
        </p:nvSpPr>
        <p:spPr>
          <a:xfrm flipV="1">
            <a:off x="761760" y="826200"/>
            <a:ext cx="360" cy="914400"/>
          </a:xfrm>
          <a:prstGeom prst="line">
            <a:avLst/>
          </a:prstGeom>
          <a:ln w="19050">
            <a:solidFill>
              <a:srgbClr val="1cade4"/>
            </a:solidFill>
            <a:round/>
          </a:ln>
        </p:spPr>
        <p:style>
          <a:lnRef idx="1">
            <a:schemeClr val="accent1"/>
          </a:lnRef>
          <a:fillRef idx="0">
            <a:schemeClr val="accent1"/>
          </a:fillRef>
          <a:effectRef idx="0">
            <a:schemeClr val="accent1"/>
          </a:effectRef>
          <a:fontRef idx="minor"/>
        </p:style>
      </p:sp>
      <p:sp>
        <p:nvSpPr>
          <p:cNvPr id="161"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lv-LV" sz="1800" spc="-1" strike="noStrike">
                <a:latin typeface="Arial"/>
              </a:rPr>
              <a:t>Klikšķiniet, lai rediģētu virsraksta teksta formātu</a:t>
            </a:r>
            <a:endParaRPr b="0" lang="lv-LV" sz="1800" spc="-1" strike="noStrike">
              <a:latin typeface="Arial"/>
            </a:endParaRPr>
          </a:p>
        </p:txBody>
      </p:sp>
      <p:sp>
        <p:nvSpPr>
          <p:cNvPr id="162"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lv-LV" sz="3200" spc="-1" strike="noStrike">
                <a:latin typeface="Arial"/>
              </a:rPr>
              <a:t>Klikšķiniet, lai rediģētu struktūras skata formātu</a:t>
            </a:r>
            <a:endParaRPr b="0" lang="lv-LV" sz="3200" spc="-1" strike="noStrike">
              <a:latin typeface="Arial"/>
            </a:endParaRPr>
          </a:p>
          <a:p>
            <a:pPr lvl="1" marL="864000" indent="-324000">
              <a:spcBef>
                <a:spcPts val="1134"/>
              </a:spcBef>
              <a:buClr>
                <a:srgbClr val="000000"/>
              </a:buClr>
              <a:buSzPct val="75000"/>
              <a:buFont typeface="Symbol" charset="2"/>
              <a:buChar char=""/>
            </a:pPr>
            <a:r>
              <a:rPr b="0" lang="lv-LV" sz="2800" spc="-1" strike="noStrike">
                <a:latin typeface="Arial"/>
              </a:rPr>
              <a:t>Otrais struktūras līmenis</a:t>
            </a:r>
            <a:endParaRPr b="0" lang="lv-LV" sz="2800" spc="-1" strike="noStrike">
              <a:latin typeface="Arial"/>
            </a:endParaRPr>
          </a:p>
          <a:p>
            <a:pPr lvl="2" marL="1296000" indent="-288000">
              <a:spcBef>
                <a:spcPts val="850"/>
              </a:spcBef>
              <a:buClr>
                <a:srgbClr val="000000"/>
              </a:buClr>
              <a:buSzPct val="45000"/>
              <a:buFont typeface="Wingdings" charset="2"/>
              <a:buChar char=""/>
            </a:pPr>
            <a:r>
              <a:rPr b="0" lang="lv-LV" sz="2400" spc="-1" strike="noStrike">
                <a:latin typeface="Arial"/>
              </a:rPr>
              <a:t>Trešais struktūras līmenis</a:t>
            </a:r>
            <a:endParaRPr b="0" lang="lv-LV" sz="2400" spc="-1" strike="noStrike">
              <a:latin typeface="Arial"/>
            </a:endParaRPr>
          </a:p>
          <a:p>
            <a:pPr lvl="3" marL="1728000" indent="-216000">
              <a:spcBef>
                <a:spcPts val="567"/>
              </a:spcBef>
              <a:buClr>
                <a:srgbClr val="000000"/>
              </a:buClr>
              <a:buSzPct val="75000"/>
              <a:buFont typeface="Symbol" charset="2"/>
              <a:buChar char=""/>
            </a:pPr>
            <a:r>
              <a:rPr b="0" lang="lv-LV" sz="2000" spc="-1" strike="noStrike">
                <a:latin typeface="Arial"/>
              </a:rPr>
              <a:t>Ceturtais struktūras līmenis</a:t>
            </a:r>
            <a:endParaRPr b="0" lang="lv-LV" sz="2000" spc="-1" strike="noStrike">
              <a:latin typeface="Arial"/>
            </a:endParaRPr>
          </a:p>
          <a:p>
            <a:pPr lvl="4" marL="2160000" indent="-216000">
              <a:spcBef>
                <a:spcPts val="283"/>
              </a:spcBef>
              <a:buClr>
                <a:srgbClr val="000000"/>
              </a:buClr>
              <a:buSzPct val="45000"/>
              <a:buFont typeface="Wingdings" charset="2"/>
              <a:buChar char=""/>
            </a:pPr>
            <a:r>
              <a:rPr b="0" lang="lv-LV" sz="2000" spc="-1" strike="noStrike">
                <a:latin typeface="Arial"/>
              </a:rPr>
              <a:t>Piektais struktūras līmenis</a:t>
            </a:r>
            <a:endParaRPr b="0" lang="lv-LV" sz="2000" spc="-1" strike="noStrike">
              <a:latin typeface="Arial"/>
            </a:endParaRPr>
          </a:p>
          <a:p>
            <a:pPr lvl="5" marL="2592000" indent="-216000">
              <a:spcBef>
                <a:spcPts val="283"/>
              </a:spcBef>
              <a:buClr>
                <a:srgbClr val="000000"/>
              </a:buClr>
              <a:buSzPct val="45000"/>
              <a:buFont typeface="Wingdings" charset="2"/>
              <a:buChar char=""/>
            </a:pPr>
            <a:r>
              <a:rPr b="0" lang="lv-LV" sz="2000" spc="-1" strike="noStrike">
                <a:latin typeface="Arial"/>
              </a:rPr>
              <a:t>Sestais struktūras līmenis</a:t>
            </a:r>
            <a:endParaRPr b="0" lang="lv-LV" sz="2000" spc="-1" strike="noStrike">
              <a:latin typeface="Arial"/>
            </a:endParaRPr>
          </a:p>
          <a:p>
            <a:pPr lvl="6" marL="3024000" indent="-216000">
              <a:spcBef>
                <a:spcPts val="283"/>
              </a:spcBef>
              <a:buClr>
                <a:srgbClr val="000000"/>
              </a:buClr>
              <a:buSzPct val="45000"/>
              <a:buFont typeface="Wingdings" charset="2"/>
              <a:buChar char=""/>
            </a:pPr>
            <a:r>
              <a:rPr b="0" lang="lv-LV" sz="2000" spc="-1" strike="noStrike">
                <a:latin typeface="Arial"/>
              </a:rPr>
              <a:t>Septītais struktūras līmenis</a:t>
            </a:r>
            <a:endParaRPr b="0" lang="lv-LV"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9" name="Straight Connector 6"/>
          <p:cNvSpPr/>
          <p:nvPr/>
        </p:nvSpPr>
        <p:spPr>
          <a:xfrm flipV="1">
            <a:off x="761760" y="826200"/>
            <a:ext cx="360" cy="914400"/>
          </a:xfrm>
          <a:prstGeom prst="line">
            <a:avLst/>
          </a:prstGeom>
          <a:ln w="19050">
            <a:solidFill>
              <a:srgbClr val="1cade4"/>
            </a:solidFill>
            <a:round/>
          </a:ln>
        </p:spPr>
        <p:style>
          <a:lnRef idx="1">
            <a:schemeClr val="accent1"/>
          </a:lnRef>
          <a:fillRef idx="0">
            <a:schemeClr val="accent1"/>
          </a:fillRef>
          <a:effectRef idx="0">
            <a:schemeClr val="accent1"/>
          </a:effectRef>
          <a:fontRef idx="minor"/>
        </p:style>
      </p:sp>
      <p:sp>
        <p:nvSpPr>
          <p:cNvPr id="200" name="Rectangle 8"/>
          <p:cNvSpPr/>
          <p:nvPr/>
        </p:nvSpPr>
        <p:spPr>
          <a:xfrm>
            <a:off x="0" y="0"/>
            <a:ext cx="12190680" cy="457056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01" name="Oval 5"/>
          <p:cNvSpPr/>
          <p:nvPr/>
        </p:nvSpPr>
        <p:spPr>
          <a:xfrm>
            <a:off x="0" y="0"/>
            <a:ext cx="12190680" cy="4570560"/>
          </a:xfrm>
          <a:custGeom>
            <a:avLst/>
            <a:gdLst/>
            <a:ah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02" name="Straight Connector 7"/>
          <p:cNvSpPr/>
          <p:nvPr/>
        </p:nvSpPr>
        <p:spPr>
          <a:xfrm flipV="1">
            <a:off x="8386560" y="5263920"/>
            <a:ext cx="360" cy="914400"/>
          </a:xfrm>
          <a:prstGeom prst="line">
            <a:avLst/>
          </a:prstGeom>
          <a:ln w="19050">
            <a:solidFill>
              <a:srgbClr val="1482ac"/>
            </a:solidFill>
            <a:round/>
          </a:ln>
        </p:spPr>
        <p:style>
          <a:lnRef idx="1">
            <a:schemeClr val="accent1"/>
          </a:lnRef>
          <a:fillRef idx="0">
            <a:schemeClr val="accent1"/>
          </a:fillRef>
          <a:effectRef idx="0">
            <a:schemeClr val="accent1"/>
          </a:effectRef>
          <a:fontRef idx="minor"/>
        </p:style>
      </p:sp>
      <p:sp>
        <p:nvSpPr>
          <p:cNvPr id="2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lv-LV" sz="4400" spc="-1" strike="noStrike">
                <a:latin typeface="Arial"/>
              </a:rPr>
              <a:t>Klikšķiniet, lai rediģētu virsraksta teksta formātu</a:t>
            </a:r>
            <a:endParaRPr b="0" lang="lv-LV" sz="4400" spc="-1" strike="noStrike">
              <a:latin typeface="Arial"/>
            </a:endParaRPr>
          </a:p>
        </p:txBody>
      </p:sp>
      <p:sp>
        <p:nvSpPr>
          <p:cNvPr id="204"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lv-LV" sz="3200" spc="-1" strike="noStrike">
                <a:latin typeface="Arial"/>
              </a:rPr>
              <a:t>Klikšķiniet, lai rediģētu struktūras skata formātu</a:t>
            </a:r>
            <a:endParaRPr b="0" lang="lv-LV" sz="3200" spc="-1" strike="noStrike">
              <a:latin typeface="Arial"/>
            </a:endParaRPr>
          </a:p>
          <a:p>
            <a:pPr lvl="1" marL="864000" indent="-324000">
              <a:spcBef>
                <a:spcPts val="1134"/>
              </a:spcBef>
              <a:buClr>
                <a:srgbClr val="000000"/>
              </a:buClr>
              <a:buSzPct val="75000"/>
              <a:buFont typeface="Symbol" charset="2"/>
              <a:buChar char=""/>
            </a:pPr>
            <a:r>
              <a:rPr b="0" lang="lv-LV" sz="2800" spc="-1" strike="noStrike">
                <a:latin typeface="Arial"/>
              </a:rPr>
              <a:t>Otrais struktūras līmenis</a:t>
            </a:r>
            <a:endParaRPr b="0" lang="lv-LV" sz="2800" spc="-1" strike="noStrike">
              <a:latin typeface="Arial"/>
            </a:endParaRPr>
          </a:p>
          <a:p>
            <a:pPr lvl="2" marL="1296000" indent="-288000">
              <a:spcBef>
                <a:spcPts val="850"/>
              </a:spcBef>
              <a:buClr>
                <a:srgbClr val="000000"/>
              </a:buClr>
              <a:buSzPct val="45000"/>
              <a:buFont typeface="Wingdings" charset="2"/>
              <a:buChar char=""/>
            </a:pPr>
            <a:r>
              <a:rPr b="0" lang="lv-LV" sz="2400" spc="-1" strike="noStrike">
                <a:latin typeface="Arial"/>
              </a:rPr>
              <a:t>Trešais struktūras līmenis</a:t>
            </a:r>
            <a:endParaRPr b="0" lang="lv-LV" sz="2400" spc="-1" strike="noStrike">
              <a:latin typeface="Arial"/>
            </a:endParaRPr>
          </a:p>
          <a:p>
            <a:pPr lvl="3" marL="1728000" indent="-216000">
              <a:spcBef>
                <a:spcPts val="567"/>
              </a:spcBef>
              <a:buClr>
                <a:srgbClr val="000000"/>
              </a:buClr>
              <a:buSzPct val="75000"/>
              <a:buFont typeface="Symbol" charset="2"/>
              <a:buChar char=""/>
            </a:pPr>
            <a:r>
              <a:rPr b="0" lang="lv-LV" sz="2000" spc="-1" strike="noStrike">
                <a:latin typeface="Arial"/>
              </a:rPr>
              <a:t>Ceturtais struktūras līmenis</a:t>
            </a:r>
            <a:endParaRPr b="0" lang="lv-LV" sz="2000" spc="-1" strike="noStrike">
              <a:latin typeface="Arial"/>
            </a:endParaRPr>
          </a:p>
          <a:p>
            <a:pPr lvl="4" marL="2160000" indent="-216000">
              <a:spcBef>
                <a:spcPts val="283"/>
              </a:spcBef>
              <a:buClr>
                <a:srgbClr val="000000"/>
              </a:buClr>
              <a:buSzPct val="45000"/>
              <a:buFont typeface="Wingdings" charset="2"/>
              <a:buChar char=""/>
            </a:pPr>
            <a:r>
              <a:rPr b="0" lang="lv-LV" sz="2000" spc="-1" strike="noStrike">
                <a:latin typeface="Arial"/>
              </a:rPr>
              <a:t>Piektais struktūras līmenis</a:t>
            </a:r>
            <a:endParaRPr b="0" lang="lv-LV" sz="2000" spc="-1" strike="noStrike">
              <a:latin typeface="Arial"/>
            </a:endParaRPr>
          </a:p>
          <a:p>
            <a:pPr lvl="5" marL="2592000" indent="-216000">
              <a:spcBef>
                <a:spcPts val="283"/>
              </a:spcBef>
              <a:buClr>
                <a:srgbClr val="000000"/>
              </a:buClr>
              <a:buSzPct val="45000"/>
              <a:buFont typeface="Wingdings" charset="2"/>
              <a:buChar char=""/>
            </a:pPr>
            <a:r>
              <a:rPr b="0" lang="lv-LV" sz="2000" spc="-1" strike="noStrike">
                <a:latin typeface="Arial"/>
              </a:rPr>
              <a:t>Sestais struktūras līmenis</a:t>
            </a:r>
            <a:endParaRPr b="0" lang="lv-LV" sz="2000" spc="-1" strike="noStrike">
              <a:latin typeface="Arial"/>
            </a:endParaRPr>
          </a:p>
          <a:p>
            <a:pPr lvl="6" marL="3024000" indent="-216000">
              <a:spcBef>
                <a:spcPts val="283"/>
              </a:spcBef>
              <a:buClr>
                <a:srgbClr val="000000"/>
              </a:buClr>
              <a:buSzPct val="45000"/>
              <a:buFont typeface="Wingdings" charset="2"/>
              <a:buChar char=""/>
            </a:pPr>
            <a:r>
              <a:rPr b="0" lang="lv-LV" sz="2000" spc="-1" strike="noStrike">
                <a:latin typeface="Arial"/>
              </a:rPr>
              <a:t>Septītais struktūras līmenis</a:t>
            </a:r>
            <a:endParaRPr b="0" lang="lv-LV"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53.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53.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53.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53.xml"/>
</Relationships>
</file>

<file path=ppt/slides/_rels/slide1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53.xml"/>
</Relationships>
</file>

<file path=ppt/slides/_rels/slide1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53.xml"/>
</Relationships>
</file>

<file path=ppt/slides/_rels/slide1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53.xml"/>
</Relationships>
</file>

<file path=ppt/slides/_rels/slide1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53.xml"/>
</Relationships>
</file>

<file path=ppt/slides/_rels/slide1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53.xml"/>
</Relationships>
</file>

<file path=ppt/slides/_rels/slide1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5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53.xml"/>
</Relationships>
</file>

<file path=ppt/slides/_rels/slide2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5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40.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5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4960080"/>
            <a:ext cx="7770960" cy="1461600"/>
          </a:xfrm>
          <a:prstGeom prst="rect">
            <a:avLst/>
          </a:prstGeom>
          <a:noFill/>
          <a:ln w="0">
            <a:noFill/>
          </a:ln>
        </p:spPr>
        <p:txBody>
          <a:bodyPr lIns="0" rIns="0" tIns="0" bIns="0" anchor="ctr">
            <a:noAutofit/>
          </a:bodyPr>
          <a:p>
            <a:pPr algn="r">
              <a:lnSpc>
                <a:spcPct val="80000"/>
              </a:lnSpc>
              <a:buNone/>
            </a:pPr>
            <a:r>
              <a:rPr b="0" lang="lv-LV" sz="3600" spc="191" strike="noStrike" cap="all">
                <a:solidFill>
                  <a:srgbClr val="0d0d0d"/>
                </a:solidFill>
                <a:latin typeface="Tw Cen MT"/>
              </a:rPr>
              <a:t>Apache Cassandra darbināšanai nepieciešamās infrastruktūras izveide AWS mākonī</a:t>
            </a:r>
            <a:endParaRPr b="0" lang="lv-LV" sz="3600" spc="-1" strike="noStrike">
              <a:latin typeface="Arial"/>
            </a:endParaRPr>
          </a:p>
        </p:txBody>
      </p:sp>
      <p:sp>
        <p:nvSpPr>
          <p:cNvPr id="248" name="PlaceHolder 2"/>
          <p:cNvSpPr>
            <a:spLocks noGrp="1"/>
          </p:cNvSpPr>
          <p:nvPr>
            <p:ph type="subTitle"/>
          </p:nvPr>
        </p:nvSpPr>
        <p:spPr>
          <a:xfrm>
            <a:off x="8610480" y="4960080"/>
            <a:ext cx="3198960" cy="1461600"/>
          </a:xfrm>
          <a:prstGeom prst="rect">
            <a:avLst/>
          </a:prstGeom>
          <a:noFill/>
          <a:ln w="0">
            <a:noFill/>
          </a:ln>
        </p:spPr>
        <p:txBody>
          <a:bodyPr lIns="0" rIns="0" tIns="0" bIns="0" anchor="ctr">
            <a:normAutofit fontScale="82000"/>
          </a:bodyPr>
          <a:p>
            <a:pPr>
              <a:lnSpc>
                <a:spcPct val="100000"/>
              </a:lnSpc>
              <a:spcAft>
                <a:spcPts val="201"/>
              </a:spcAft>
              <a:buNone/>
              <a:tabLst>
                <a:tab algn="l" pos="0"/>
              </a:tabLst>
            </a:pPr>
            <a:r>
              <a:rPr b="0" lang="lv-LV" sz="1800" spc="-1" strike="noStrike">
                <a:solidFill>
                  <a:srgbClr val="0d0d0d"/>
                </a:solidFill>
                <a:latin typeface="Tw Cen MT"/>
              </a:rPr>
              <a:t>D.Gabaliņa, R.Jankovskis</a:t>
            </a:r>
            <a:endParaRPr b="0" lang="lv-LV" sz="1800" spc="-1" strike="noStrike">
              <a:latin typeface="Arial"/>
            </a:endParaRPr>
          </a:p>
          <a:p>
            <a:pPr>
              <a:lnSpc>
                <a:spcPct val="100000"/>
              </a:lnSpc>
              <a:spcAft>
                <a:spcPts val="201"/>
              </a:spcAft>
              <a:buNone/>
              <a:tabLst>
                <a:tab algn="l" pos="0"/>
              </a:tabLst>
            </a:pPr>
            <a:r>
              <a:rPr b="1" lang="en-US" sz="1800" spc="-1" strike="noStrike">
                <a:solidFill>
                  <a:srgbClr val="0d0d0d"/>
                </a:solidFill>
                <a:latin typeface="Roboto"/>
              </a:rPr>
              <a:t>DEVOPS PAMATI IESĀCĒJIEM</a:t>
            </a:r>
            <a:endParaRPr b="0" lang="lv-LV" sz="1800" spc="-1" strike="noStrike">
              <a:latin typeface="Arial"/>
            </a:endParaRPr>
          </a:p>
          <a:p>
            <a:pPr>
              <a:lnSpc>
                <a:spcPct val="100000"/>
              </a:lnSpc>
              <a:spcAft>
                <a:spcPts val="201"/>
              </a:spcAft>
              <a:buNone/>
              <a:tabLst>
                <a:tab algn="l" pos="0"/>
              </a:tabLst>
            </a:pPr>
            <a:r>
              <a:rPr b="1" lang="lv-LV" sz="1800" spc="-1" strike="noStrike">
                <a:solidFill>
                  <a:srgbClr val="0d0d0d"/>
                </a:solidFill>
                <a:latin typeface="Roboto"/>
              </a:rPr>
              <a:t>2022.gada 4.jūlijs</a:t>
            </a:r>
            <a:endParaRPr b="0" lang="lv-LV" sz="1800" spc="-1" strike="noStrike">
              <a:latin typeface="Arial"/>
            </a:endParaRPr>
          </a:p>
          <a:p>
            <a:pPr>
              <a:lnSpc>
                <a:spcPct val="100000"/>
              </a:lnSpc>
              <a:spcAft>
                <a:spcPts val="201"/>
              </a:spcAft>
              <a:buNone/>
              <a:tabLst>
                <a:tab algn="l" pos="0"/>
              </a:tabLst>
            </a:pPr>
            <a:endParaRPr b="0" lang="lv-LV" sz="1800" spc="-1" strike="noStrike">
              <a:latin typeface="Arial"/>
            </a:endParaRPr>
          </a:p>
          <a:p>
            <a:pPr>
              <a:lnSpc>
                <a:spcPct val="100000"/>
              </a:lnSpc>
              <a:spcAft>
                <a:spcPts val="201"/>
              </a:spcAft>
              <a:buNone/>
              <a:tabLst>
                <a:tab algn="l" pos="0"/>
              </a:tabLst>
            </a:pPr>
            <a:r>
              <a:rPr b="1" lang="en-US" sz="1800" spc="-1" strike="noStrike">
                <a:solidFill>
                  <a:srgbClr val="0d0d0d"/>
                </a:solidFill>
                <a:latin typeface="Roboto"/>
              </a:rPr>
              <a:t>https://github.com/DitaGabalina/devops_db_group</a:t>
            </a:r>
            <a:endParaRPr b="0" lang="lv-LV" sz="1800" spc="-1" strike="noStrike">
              <a:latin typeface="Arial"/>
            </a:endParaRPr>
          </a:p>
          <a:p>
            <a:pPr>
              <a:lnSpc>
                <a:spcPct val="100000"/>
              </a:lnSpc>
              <a:spcAft>
                <a:spcPts val="201"/>
              </a:spcAft>
              <a:buNone/>
              <a:tabLst>
                <a:tab algn="l" pos="0"/>
              </a:tabLst>
            </a:pPr>
            <a:endParaRPr b="0" lang="lv-LV"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title"/>
          </p:nvPr>
        </p:nvSpPr>
        <p:spPr>
          <a:xfrm>
            <a:off x="1024200" y="585360"/>
            <a:ext cx="9718560" cy="1498320"/>
          </a:xfrm>
          <a:prstGeom prst="rect">
            <a:avLst/>
          </a:prstGeom>
          <a:noFill/>
          <a:ln w="0">
            <a:noFill/>
          </a:ln>
        </p:spPr>
        <p:txBody>
          <a:bodyPr lIns="0" rIns="0" tIns="0" bIns="0" anchor="ctr">
            <a:noAutofit/>
          </a:bodyPr>
          <a:p>
            <a:pPr>
              <a:lnSpc>
                <a:spcPct val="80000"/>
              </a:lnSpc>
              <a:buNone/>
            </a:pPr>
            <a:r>
              <a:rPr b="0" lang="lv-LV" sz="5000" spc="89" strike="noStrike" cap="all">
                <a:solidFill>
                  <a:srgbClr val="0d0d0d"/>
                </a:solidFill>
                <a:latin typeface="Tw Cen MT Condensed"/>
              </a:rPr>
              <a:t>Cassandra | datu modelis </a:t>
            </a:r>
            <a:endParaRPr b="0" lang="lv-LV" sz="5000" spc="-1" strike="noStrike">
              <a:latin typeface="Arial"/>
            </a:endParaRPr>
          </a:p>
        </p:txBody>
      </p:sp>
      <p:pic>
        <p:nvPicPr>
          <p:cNvPr id="269" name="Picture 5" descr=""/>
          <p:cNvPicPr/>
          <p:nvPr/>
        </p:nvPicPr>
        <p:blipFill>
          <a:blip r:embed="rId1"/>
          <a:srcRect l="0" t="0" r="3732" b="0"/>
          <a:stretch/>
        </p:blipFill>
        <p:spPr>
          <a:xfrm>
            <a:off x="250560" y="1804680"/>
            <a:ext cx="11735280" cy="42242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title"/>
          </p:nvPr>
        </p:nvSpPr>
        <p:spPr>
          <a:xfrm>
            <a:off x="1024200" y="585360"/>
            <a:ext cx="9718560" cy="1498320"/>
          </a:xfrm>
          <a:prstGeom prst="rect">
            <a:avLst/>
          </a:prstGeom>
          <a:noFill/>
          <a:ln w="0">
            <a:noFill/>
          </a:ln>
        </p:spPr>
        <p:txBody>
          <a:bodyPr lIns="0" rIns="0" tIns="0" bIns="0" anchor="ctr">
            <a:noAutofit/>
          </a:bodyPr>
          <a:p>
            <a:pPr>
              <a:lnSpc>
                <a:spcPct val="80000"/>
              </a:lnSpc>
              <a:buNone/>
            </a:pPr>
            <a:r>
              <a:rPr b="0" lang="lv-LV" sz="5000" spc="89" strike="noStrike" cap="all">
                <a:solidFill>
                  <a:srgbClr val="0d0d0d"/>
                </a:solidFill>
                <a:latin typeface="Tw Cen MT Condensed"/>
              </a:rPr>
              <a:t>Cassandra | datu ielāde </a:t>
            </a:r>
            <a:endParaRPr b="0" lang="lv-LV" sz="5000" spc="-1" strike="noStrike">
              <a:latin typeface="Arial"/>
            </a:endParaRPr>
          </a:p>
        </p:txBody>
      </p:sp>
      <p:pic>
        <p:nvPicPr>
          <p:cNvPr id="271" name="Picture 5" descr=""/>
          <p:cNvPicPr/>
          <p:nvPr/>
        </p:nvPicPr>
        <p:blipFill>
          <a:blip r:embed="rId1"/>
          <a:stretch/>
        </p:blipFill>
        <p:spPr>
          <a:xfrm>
            <a:off x="113760" y="2628720"/>
            <a:ext cx="11963160" cy="159876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title"/>
          </p:nvPr>
        </p:nvSpPr>
        <p:spPr>
          <a:xfrm>
            <a:off x="1024200" y="585360"/>
            <a:ext cx="9718560" cy="1498320"/>
          </a:xfrm>
          <a:prstGeom prst="rect">
            <a:avLst/>
          </a:prstGeom>
          <a:noFill/>
          <a:ln w="0">
            <a:noFill/>
          </a:ln>
        </p:spPr>
        <p:txBody>
          <a:bodyPr lIns="0" rIns="0" tIns="0" bIns="0" anchor="ctr">
            <a:noAutofit/>
          </a:bodyPr>
          <a:p>
            <a:pPr>
              <a:lnSpc>
                <a:spcPct val="80000"/>
              </a:lnSpc>
              <a:buNone/>
            </a:pPr>
            <a:r>
              <a:rPr b="0" lang="lv-LV" sz="5000" spc="89" strike="noStrike" cap="all">
                <a:solidFill>
                  <a:srgbClr val="0d0d0d"/>
                </a:solidFill>
                <a:latin typeface="Tw Cen MT Condensed"/>
              </a:rPr>
              <a:t>Cassandra | Rezultāta pārbaude </a:t>
            </a:r>
            <a:endParaRPr b="0" lang="lv-LV" sz="5000" spc="-1" strike="noStrike">
              <a:latin typeface="Arial"/>
            </a:endParaRPr>
          </a:p>
        </p:txBody>
      </p:sp>
      <p:sp>
        <p:nvSpPr>
          <p:cNvPr id="273" name="TextBox 5"/>
          <p:cNvSpPr/>
          <p:nvPr/>
        </p:nvSpPr>
        <p:spPr>
          <a:xfrm>
            <a:off x="1024200" y="2084760"/>
            <a:ext cx="60926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ourier New"/>
                <a:ea typeface="DejaVu Sans"/>
              </a:rPr>
              <a:t>select * from ur.register_name_history;</a:t>
            </a:r>
            <a:endParaRPr b="0" lang="lv-LV" sz="1800" spc="-1" strike="noStrike">
              <a:latin typeface="Arial"/>
            </a:endParaRPr>
          </a:p>
        </p:txBody>
      </p:sp>
      <p:pic>
        <p:nvPicPr>
          <p:cNvPr id="274" name="Picture 7" descr="Text&#10;&#10;Description automatically generated"/>
          <p:cNvPicPr/>
          <p:nvPr/>
        </p:nvPicPr>
        <p:blipFill>
          <a:blip r:embed="rId1"/>
          <a:srcRect l="0" t="31781" r="0" b="27855"/>
          <a:stretch/>
        </p:blipFill>
        <p:spPr>
          <a:xfrm>
            <a:off x="349200" y="2855880"/>
            <a:ext cx="11492280" cy="276696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title"/>
          </p:nvPr>
        </p:nvSpPr>
        <p:spPr>
          <a:xfrm>
            <a:off x="609480" y="273600"/>
            <a:ext cx="10971720" cy="1144080"/>
          </a:xfrm>
          <a:prstGeom prst="rect">
            <a:avLst/>
          </a:prstGeom>
          <a:noFill/>
          <a:ln w="0">
            <a:noFill/>
          </a:ln>
        </p:spPr>
        <p:txBody>
          <a:bodyPr lIns="0" rIns="0" tIns="0" bIns="0" anchor="ctr">
            <a:noAutofit/>
          </a:bodyPr>
          <a:p>
            <a:pPr algn="ctr">
              <a:lnSpc>
                <a:spcPct val="100000"/>
              </a:lnSpc>
              <a:buNone/>
            </a:pPr>
            <a:r>
              <a:rPr b="0" lang="lv-LV" sz="4400" spc="-1" strike="noStrike">
                <a:latin typeface="Arial"/>
              </a:rPr>
              <a:t>Terraform struktūra</a:t>
            </a:r>
            <a:endParaRPr b="0" lang="lv-LV" sz="4400" spc="-1" strike="noStrike">
              <a:latin typeface="Arial"/>
            </a:endParaRPr>
          </a:p>
        </p:txBody>
      </p:sp>
      <p:pic>
        <p:nvPicPr>
          <p:cNvPr id="276" name="" descr=""/>
          <p:cNvPicPr/>
          <p:nvPr/>
        </p:nvPicPr>
        <p:blipFill>
          <a:blip r:embed="rId1"/>
          <a:stretch/>
        </p:blipFill>
        <p:spPr>
          <a:xfrm>
            <a:off x="8538840" y="1260000"/>
            <a:ext cx="3652920" cy="5445360"/>
          </a:xfrm>
          <a:prstGeom prst="rect">
            <a:avLst/>
          </a:prstGeom>
          <a:ln w="0">
            <a:noFill/>
          </a:ln>
        </p:spPr>
      </p:pic>
      <p:sp>
        <p:nvSpPr>
          <p:cNvPr id="277" name=""/>
          <p:cNvSpPr/>
          <p:nvPr/>
        </p:nvSpPr>
        <p:spPr>
          <a:xfrm>
            <a:off x="900000" y="1418040"/>
            <a:ext cx="7019640" cy="5061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lv-LV" sz="1800" spc="-1" strike="noStrike">
                <a:latin typeface="Arial"/>
              </a:rPr>
              <a:t>Terraform direktorija satur:</a:t>
            </a:r>
            <a:endParaRPr b="0" lang="lv-LV" sz="1800" spc="-1" strike="noStrike">
              <a:latin typeface="Arial"/>
            </a:endParaRPr>
          </a:p>
          <a:p>
            <a:pPr>
              <a:lnSpc>
                <a:spcPct val="100000"/>
              </a:lnSpc>
              <a:buNone/>
            </a:pPr>
            <a:r>
              <a:rPr b="0" lang="lv-LV" sz="1800" spc="-1" strike="noStrike">
                <a:latin typeface="Arial"/>
              </a:rPr>
              <a:t>• </a:t>
            </a:r>
            <a:r>
              <a:rPr b="0" lang="lv-LV" sz="1800" spc="-1" strike="noStrike">
                <a:latin typeface="Arial"/>
              </a:rPr>
              <a:t>root direktorijā terraform failus, kur definēti un sasaistīti visi terraform moduļi, zem /modules direktorijas</a:t>
            </a:r>
            <a:endParaRPr b="0" lang="lv-LV" sz="1800" spc="-1" strike="noStrike">
              <a:latin typeface="Arial"/>
            </a:endParaRPr>
          </a:p>
          <a:p>
            <a:pPr>
              <a:lnSpc>
                <a:spcPct val="100000"/>
              </a:lnSpc>
              <a:buNone/>
            </a:pPr>
            <a:endParaRPr b="0" lang="lv-LV" sz="1800" spc="-1" strike="noStrike">
              <a:latin typeface="Arial"/>
            </a:endParaRPr>
          </a:p>
          <a:p>
            <a:pPr>
              <a:lnSpc>
                <a:spcPct val="100000"/>
              </a:lnSpc>
              <a:buNone/>
            </a:pPr>
            <a:r>
              <a:rPr b="0" lang="lv-LV" sz="1800" spc="-1" strike="noStrike">
                <a:latin typeface="Arial"/>
              </a:rPr>
              <a:t>• </a:t>
            </a:r>
            <a:r>
              <a:rPr b="0" lang="lv-LV" sz="1800" spc="-1" strike="noStrike">
                <a:latin typeface="Arial"/>
              </a:rPr>
              <a:t>modules direktorija ir visi nepieciešamie terraform moduļi:</a:t>
            </a:r>
            <a:endParaRPr b="0" lang="lv-LV" sz="1800" spc="-1" strike="noStrike">
              <a:latin typeface="Arial"/>
            </a:endParaRPr>
          </a:p>
          <a:p>
            <a:pPr>
              <a:lnSpc>
                <a:spcPct val="100000"/>
              </a:lnSpc>
              <a:buNone/>
            </a:pPr>
            <a:r>
              <a:rPr b="0" lang="lv-LV" sz="1800" spc="-1" strike="noStrike">
                <a:latin typeface="Arial"/>
              </a:rPr>
              <a:t>	</a:t>
            </a:r>
            <a:r>
              <a:rPr b="0" lang="lv-LV" sz="1800" spc="-1" strike="noStrike">
                <a:latin typeface="Arial"/>
              </a:rPr>
              <a:t>• </a:t>
            </a:r>
            <a:r>
              <a:rPr b="0" lang="lv-LV" sz="1800" spc="-1" strike="noStrike">
                <a:latin typeface="Arial"/>
              </a:rPr>
              <a:t>EC2 dirketorija satur 2 moduļus -</a:t>
            </a:r>
            <a:endParaRPr b="0" lang="lv-LV" sz="1800" spc="-1" strike="noStrike">
              <a:latin typeface="Arial"/>
            </a:endParaRPr>
          </a:p>
          <a:p>
            <a:pPr>
              <a:lnSpc>
                <a:spcPct val="100000"/>
              </a:lnSpc>
              <a:buNone/>
            </a:pPr>
            <a:r>
              <a:rPr b="0" lang="lv-LV" sz="1800" spc="-1" strike="noStrike">
                <a:latin typeface="Arial"/>
              </a:rPr>
              <a:t>	</a:t>
            </a:r>
            <a:r>
              <a:rPr b="0" lang="lv-LV" sz="1800" spc="-1" strike="noStrike">
                <a:latin typeface="Arial"/>
              </a:rPr>
              <a:t>apache un cassandra</a:t>
            </a:r>
            <a:endParaRPr b="0" lang="lv-LV" sz="1800" spc="-1" strike="noStrike">
              <a:latin typeface="Arial"/>
            </a:endParaRPr>
          </a:p>
          <a:p>
            <a:pPr>
              <a:lnSpc>
                <a:spcPct val="100000"/>
              </a:lnSpc>
              <a:buNone/>
            </a:pPr>
            <a:r>
              <a:rPr b="0" lang="lv-LV" sz="1800" spc="-1" strike="noStrike">
                <a:latin typeface="Arial"/>
              </a:rPr>
              <a:t>	</a:t>
            </a:r>
            <a:r>
              <a:rPr b="0" lang="lv-LV" sz="1800" spc="-1" strike="noStrike">
                <a:latin typeface="Arial"/>
              </a:rPr>
              <a:t>• </a:t>
            </a:r>
            <a:r>
              <a:rPr b="0" lang="lv-LV" sz="1800" spc="-1" strike="noStrike">
                <a:latin typeface="Arial"/>
              </a:rPr>
              <a:t>VPC modulis satur visu nepieciešamo </a:t>
            </a:r>
            <a:r>
              <a:rPr b="0" lang="lv-LV" sz="1800" spc="-1" strike="noStrike">
                <a:latin typeface="Arial"/>
              </a:rPr>
              <a:t>	</a:t>
            </a:r>
            <a:r>
              <a:rPr b="0" lang="lv-LV" sz="1800" spc="-1" strike="noStrike">
                <a:latin typeface="Arial"/>
              </a:rPr>
              <a:t>tīkla izveidei </a:t>
            </a:r>
            <a:r>
              <a:rPr b="0" lang="lv-LV" sz="1800" spc="-1" strike="noStrike">
                <a:latin typeface="Arial"/>
              </a:rPr>
              <a:t>	</a:t>
            </a:r>
            <a:r>
              <a:rPr b="0" lang="lv-LV" sz="1800" spc="-1" strike="noStrike">
                <a:latin typeface="Arial"/>
              </a:rPr>
              <a:t>iekš aws  </a:t>
            </a:r>
            <a:r>
              <a:rPr b="0" lang="lv-LV" sz="1800" spc="-1" strike="noStrike">
                <a:latin typeface="Arial"/>
              </a:rPr>
              <a:t>	</a:t>
            </a:r>
            <a:r>
              <a:rPr b="0" lang="lv-LV" sz="1800" spc="-1" strike="noStrike">
                <a:latin typeface="Arial"/>
              </a:rPr>
              <a:t>apache un cassandra moduļiem.</a:t>
            </a:r>
            <a:endParaRPr b="0" lang="lv-LV" sz="1800" spc="-1" strike="noStrike">
              <a:latin typeface="Arial"/>
            </a:endParaRPr>
          </a:p>
          <a:p>
            <a:pPr>
              <a:lnSpc>
                <a:spcPct val="100000"/>
              </a:lnSpc>
              <a:buNone/>
            </a:pPr>
            <a:endParaRPr b="0" lang="lv-LV" sz="1800" spc="-1" strike="noStrike">
              <a:latin typeface="Arial"/>
            </a:endParaRPr>
          </a:p>
          <a:p>
            <a:pPr>
              <a:lnSpc>
                <a:spcPct val="100000"/>
              </a:lnSpc>
              <a:buNone/>
            </a:pPr>
            <a:r>
              <a:rPr b="0" lang="lv-LV" sz="1800" spc="-1" strike="noStrike">
                <a:latin typeface="Arial"/>
              </a:rPr>
              <a:t>• </a:t>
            </a:r>
            <a:r>
              <a:rPr b="0" lang="lv-LV" sz="1800" spc="-1" strike="noStrike">
                <a:latin typeface="Arial"/>
              </a:rPr>
              <a:t>assets direktorijā tiek glabāts viss pārējais kas nepieciešams terraform, piemēram template, ssh atslēgas un skripti</a:t>
            </a:r>
            <a:endParaRPr b="0" lang="lv-LV" sz="1800" spc="-1" strike="noStrike">
              <a:latin typeface="Arial"/>
            </a:endParaRPr>
          </a:p>
          <a:p>
            <a:pPr>
              <a:lnSpc>
                <a:spcPct val="100000"/>
              </a:lnSpc>
              <a:buNone/>
            </a:pPr>
            <a:endParaRPr b="0" lang="lv-LV"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title"/>
          </p:nvPr>
        </p:nvSpPr>
        <p:spPr>
          <a:xfrm>
            <a:off x="609480" y="273600"/>
            <a:ext cx="10971720" cy="1144080"/>
          </a:xfrm>
          <a:prstGeom prst="rect">
            <a:avLst/>
          </a:prstGeom>
          <a:noFill/>
          <a:ln w="0">
            <a:noFill/>
          </a:ln>
        </p:spPr>
        <p:txBody>
          <a:bodyPr lIns="0" rIns="0" tIns="0" bIns="0" anchor="ctr">
            <a:noAutofit/>
          </a:bodyPr>
          <a:p>
            <a:pPr algn="ctr">
              <a:lnSpc>
                <a:spcPct val="100000"/>
              </a:lnSpc>
              <a:buNone/>
            </a:pPr>
            <a:r>
              <a:rPr b="0" lang="lv-LV" sz="4400" spc="-1" strike="noStrike">
                <a:latin typeface="Arial"/>
              </a:rPr>
              <a:t>Terraform palaišana</a:t>
            </a:r>
            <a:endParaRPr b="0" lang="lv-LV" sz="4400" spc="-1" strike="noStrike">
              <a:latin typeface="Arial"/>
            </a:endParaRPr>
          </a:p>
        </p:txBody>
      </p:sp>
      <p:pic>
        <p:nvPicPr>
          <p:cNvPr id="279" name="" descr=""/>
          <p:cNvPicPr/>
          <p:nvPr/>
        </p:nvPicPr>
        <p:blipFill>
          <a:blip r:embed="rId1"/>
          <a:stretch/>
        </p:blipFill>
        <p:spPr>
          <a:xfrm>
            <a:off x="5940000" y="1620000"/>
            <a:ext cx="5039640" cy="2173320"/>
          </a:xfrm>
          <a:prstGeom prst="rect">
            <a:avLst/>
          </a:prstGeom>
          <a:ln w="0">
            <a:noFill/>
          </a:ln>
        </p:spPr>
      </p:pic>
      <p:pic>
        <p:nvPicPr>
          <p:cNvPr id="280" name="" descr=""/>
          <p:cNvPicPr/>
          <p:nvPr/>
        </p:nvPicPr>
        <p:blipFill>
          <a:blip r:embed="rId2"/>
          <a:stretch/>
        </p:blipFill>
        <p:spPr>
          <a:xfrm>
            <a:off x="6300000" y="4435200"/>
            <a:ext cx="4000320" cy="1504440"/>
          </a:xfrm>
          <a:prstGeom prst="rect">
            <a:avLst/>
          </a:prstGeom>
          <a:ln w="0">
            <a:noFill/>
          </a:ln>
        </p:spPr>
      </p:pic>
      <p:sp>
        <p:nvSpPr>
          <p:cNvPr id="281" name=""/>
          <p:cNvSpPr/>
          <p:nvPr/>
        </p:nvSpPr>
        <p:spPr>
          <a:xfrm>
            <a:off x="720000" y="1620000"/>
            <a:ext cx="5039640" cy="2339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lv-LV" sz="1800" spc="-1" strike="noStrike">
                <a:latin typeface="Arial"/>
              </a:rPr>
              <a:t>• </a:t>
            </a:r>
            <a:r>
              <a:rPr b="0" lang="lv-LV" sz="1800" spc="-1" strike="noStrike">
                <a:latin typeface="Arial"/>
              </a:rPr>
              <a:t>Lai palaistu Terraform nepieciešams atvērt root direktorijā esošo terraform.tfvars un nomainīt </a:t>
            </a:r>
            <a:endParaRPr b="0" lang="lv-LV" sz="1800" spc="-1" strike="noStrike">
              <a:latin typeface="Arial"/>
            </a:endParaRPr>
          </a:p>
          <a:p>
            <a:pPr>
              <a:lnSpc>
                <a:spcPct val="100000"/>
              </a:lnSpc>
              <a:buNone/>
            </a:pPr>
            <a:r>
              <a:rPr b="0" lang="lv-LV" sz="1800" spc="-1" strike="noStrike">
                <a:latin typeface="Arial"/>
              </a:rPr>
              <a:t>- aws-private-key-location uz ceļu kur atrodās jūsu aws privātā atslēga un</a:t>
            </a:r>
            <a:endParaRPr b="0" lang="lv-LV" sz="1800" spc="-1" strike="noStrike">
              <a:latin typeface="Arial"/>
            </a:endParaRPr>
          </a:p>
          <a:p>
            <a:pPr>
              <a:lnSpc>
                <a:spcPct val="100000"/>
              </a:lnSpc>
              <a:buNone/>
            </a:pPr>
            <a:r>
              <a:rPr b="0" lang="lv-LV" sz="1800" spc="-1" strike="noStrike">
                <a:latin typeface="Arial"/>
              </a:rPr>
              <a:t>- aws-access-key-name uz jūsu aws ģenerātā key-pair nosaukumu</a:t>
            </a:r>
            <a:endParaRPr b="0" lang="lv-LV" sz="1800" spc="-1" strike="noStrike">
              <a:latin typeface="Arial"/>
            </a:endParaRPr>
          </a:p>
        </p:txBody>
      </p:sp>
      <p:sp>
        <p:nvSpPr>
          <p:cNvPr id="282" name=""/>
          <p:cNvSpPr/>
          <p:nvPr/>
        </p:nvSpPr>
        <p:spPr>
          <a:xfrm>
            <a:off x="360000" y="4320000"/>
            <a:ext cx="5939640" cy="1625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lv-LV" sz="1800" spc="-1" strike="noStrike">
                <a:latin typeface="Arial"/>
              </a:rPr>
              <a:t>• </a:t>
            </a:r>
            <a:r>
              <a:rPr b="0" lang="lv-LV" sz="1800" spc="-1" strike="noStrike">
                <a:latin typeface="Arial"/>
              </a:rPr>
              <a:t>Papildus arī nepieciešams ģenerēt ssh atslēgas ansible master (privāto) un ansible host (publisko)</a:t>
            </a:r>
            <a:endParaRPr b="0" lang="lv-LV" sz="1800" spc="-1" strike="noStrike">
              <a:latin typeface="Arial"/>
            </a:endParaRPr>
          </a:p>
          <a:p>
            <a:pPr>
              <a:lnSpc>
                <a:spcPct val="100000"/>
              </a:lnSpc>
              <a:buNone/>
            </a:pPr>
            <a:r>
              <a:rPr b="0" lang="lv-LV" sz="1800" spc="-1" strike="noStrike">
                <a:latin typeface="Arial"/>
              </a:rPr>
              <a:t>Esot projekta root direktorijā to var izdarīt ar komandām:</a:t>
            </a:r>
            <a:endParaRPr b="0" lang="lv-LV" sz="1800" spc="-1" strike="noStrike">
              <a:latin typeface="Arial"/>
            </a:endParaRPr>
          </a:p>
          <a:p>
            <a:pPr>
              <a:lnSpc>
                <a:spcPct val="100000"/>
              </a:lnSpc>
              <a:buNone/>
            </a:pPr>
            <a:r>
              <a:rPr b="0" lang="lv-LV" sz="1800" spc="-1" strike="noStrike">
                <a:latin typeface="Arial"/>
              </a:rPr>
              <a:t>mkdir .\terraform\assets\secrets | cd</a:t>
            </a:r>
            <a:endParaRPr b="0" lang="lv-LV" sz="1800" spc="-1" strike="noStrike">
              <a:latin typeface="Arial"/>
            </a:endParaRPr>
          </a:p>
          <a:p>
            <a:pPr>
              <a:lnSpc>
                <a:spcPct val="100000"/>
              </a:lnSpc>
              <a:buNone/>
            </a:pPr>
            <a:r>
              <a:rPr b="0" lang="lv-LV" sz="1800" spc="-1" strike="noStrike">
                <a:latin typeface="Arial"/>
              </a:rPr>
              <a:t>ssh-keygen -t rsa -N "" -q -f secret-key.pem</a:t>
            </a:r>
            <a:endParaRPr b="0" lang="lv-LV" sz="1800" spc="-1" strike="noStrike">
              <a:latin typeface="Arial"/>
            </a:endParaRPr>
          </a:p>
          <a:p>
            <a:pPr>
              <a:lnSpc>
                <a:spcPct val="100000"/>
              </a:lnSpc>
              <a:buNone/>
            </a:pPr>
            <a:r>
              <a:rPr b="0" lang="lv-LV" sz="1800" spc="-1" strike="noStrike">
                <a:latin typeface="Arial"/>
              </a:rPr>
              <a:t>ren .\secret-key.pem.pub public-key.pub</a:t>
            </a:r>
            <a:endParaRPr b="0" lang="lv-LV"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title"/>
          </p:nvPr>
        </p:nvSpPr>
        <p:spPr>
          <a:xfrm>
            <a:off x="609480" y="273600"/>
            <a:ext cx="10971720" cy="1144080"/>
          </a:xfrm>
          <a:prstGeom prst="rect">
            <a:avLst/>
          </a:prstGeom>
          <a:noFill/>
          <a:ln w="0">
            <a:noFill/>
          </a:ln>
        </p:spPr>
        <p:txBody>
          <a:bodyPr lIns="0" rIns="0" tIns="0" bIns="0" anchor="ctr">
            <a:noAutofit/>
          </a:bodyPr>
          <a:p>
            <a:pPr algn="ctr">
              <a:lnSpc>
                <a:spcPct val="100000"/>
              </a:lnSpc>
              <a:buNone/>
            </a:pPr>
            <a:r>
              <a:rPr b="0" lang="lv-LV" sz="4400" spc="-1" strike="noStrike">
                <a:latin typeface="Arial"/>
              </a:rPr>
              <a:t>Ansible uzstādīšana caur Terraform</a:t>
            </a:r>
            <a:br/>
            <a:r>
              <a:rPr b="0" lang="lv-LV" sz="2600" spc="-1" strike="noStrike">
                <a:latin typeface="Arial"/>
              </a:rPr>
              <a:t>(ansible hosts ģenerēšana)</a:t>
            </a:r>
            <a:endParaRPr b="0" lang="lv-LV" sz="2600" spc="-1" strike="noStrike">
              <a:latin typeface="Arial"/>
            </a:endParaRPr>
          </a:p>
        </p:txBody>
      </p:sp>
      <p:pic>
        <p:nvPicPr>
          <p:cNvPr id="284" name="" descr=""/>
          <p:cNvPicPr/>
          <p:nvPr/>
        </p:nvPicPr>
        <p:blipFill>
          <a:blip r:embed="rId1"/>
          <a:stretch/>
        </p:blipFill>
        <p:spPr>
          <a:xfrm>
            <a:off x="2700000" y="1437480"/>
            <a:ext cx="5938920" cy="1982160"/>
          </a:xfrm>
          <a:prstGeom prst="rect">
            <a:avLst/>
          </a:prstGeom>
          <a:ln w="0">
            <a:noFill/>
          </a:ln>
        </p:spPr>
      </p:pic>
      <p:pic>
        <p:nvPicPr>
          <p:cNvPr id="285" name="" descr=""/>
          <p:cNvPicPr/>
          <p:nvPr/>
        </p:nvPicPr>
        <p:blipFill>
          <a:blip r:embed="rId2"/>
          <a:stretch/>
        </p:blipFill>
        <p:spPr>
          <a:xfrm>
            <a:off x="8820000" y="1339200"/>
            <a:ext cx="2519640" cy="2080440"/>
          </a:xfrm>
          <a:prstGeom prst="rect">
            <a:avLst/>
          </a:prstGeom>
          <a:ln w="0">
            <a:noFill/>
          </a:ln>
        </p:spPr>
      </p:pic>
      <p:pic>
        <p:nvPicPr>
          <p:cNvPr id="286" name="" descr=""/>
          <p:cNvPicPr/>
          <p:nvPr/>
        </p:nvPicPr>
        <p:blipFill>
          <a:blip r:embed="rId3"/>
          <a:stretch/>
        </p:blipFill>
        <p:spPr>
          <a:xfrm>
            <a:off x="6120000" y="3600000"/>
            <a:ext cx="5371920" cy="2971440"/>
          </a:xfrm>
          <a:prstGeom prst="rect">
            <a:avLst/>
          </a:prstGeom>
          <a:ln w="0">
            <a:noFill/>
          </a:ln>
        </p:spPr>
      </p:pic>
      <p:sp>
        <p:nvSpPr>
          <p:cNvPr id="287" name=""/>
          <p:cNvSpPr/>
          <p:nvPr/>
        </p:nvSpPr>
        <p:spPr>
          <a:xfrm>
            <a:off x="1080000" y="3600000"/>
            <a:ext cx="4679640" cy="1625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lv-LV" sz="1800" spc="-1" strike="noStrike">
                <a:latin typeface="Arial"/>
              </a:rPr>
              <a:t>• </a:t>
            </a:r>
            <a:r>
              <a:rPr b="0" lang="lv-LV" sz="1800" spc="-1" strike="noStrike">
                <a:latin typeface="Arial"/>
              </a:rPr>
              <a:t>Iekš Terraform moduļa definējam lokālā faila resursu kurā tiek norādīts lai izvada publiskos dns vārdus</a:t>
            </a:r>
            <a:endParaRPr b="0" lang="lv-LV" sz="1800" spc="-1" strike="noStrike">
              <a:latin typeface="Arial"/>
            </a:endParaRPr>
          </a:p>
          <a:p>
            <a:pPr>
              <a:lnSpc>
                <a:spcPct val="100000"/>
              </a:lnSpc>
              <a:buNone/>
            </a:pPr>
            <a:r>
              <a:rPr b="0" lang="lv-LV" sz="1800" spc="-1" strike="noStrike">
                <a:latin typeface="Arial"/>
              </a:rPr>
              <a:t>• </a:t>
            </a:r>
            <a:r>
              <a:rPr b="0" lang="lv-LV" sz="1800" spc="-1" strike="noStrike">
                <a:latin typeface="Arial"/>
              </a:rPr>
              <a:t>Publiskie dns vārdi tiek padoti uz hosts.tpl un pēc tā satura tiek izveidots fails – hosts.cfg</a:t>
            </a:r>
            <a:endParaRPr b="0" lang="lv-LV" sz="1800" spc="-1" strike="noStrike">
              <a:latin typeface="Arial"/>
            </a:endParaRPr>
          </a:p>
        </p:txBody>
      </p:sp>
      <p:sp>
        <p:nvSpPr>
          <p:cNvPr id="288" name=""/>
          <p:cNvSpPr/>
          <p:nvPr/>
        </p:nvSpPr>
        <p:spPr>
          <a:xfrm>
            <a:off x="180000" y="5725800"/>
            <a:ext cx="5579640" cy="933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lv-LV" sz="1800" spc="-1" strike="noStrike">
                <a:latin typeface="Arial"/>
              </a:rPr>
              <a:t>* Iespējams arī ģenerēt template, lai tiek aizsūtītas visas moduļu instancu adreses izmantojot “for loop”, automatizētai inventory izveidei</a:t>
            </a:r>
            <a:endParaRPr b="0" lang="lv-LV"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title"/>
          </p:nvPr>
        </p:nvSpPr>
        <p:spPr>
          <a:xfrm>
            <a:off x="609480" y="273600"/>
            <a:ext cx="10971720" cy="1144080"/>
          </a:xfrm>
          <a:prstGeom prst="rect">
            <a:avLst/>
          </a:prstGeom>
          <a:noFill/>
          <a:ln w="0">
            <a:noFill/>
          </a:ln>
        </p:spPr>
        <p:txBody>
          <a:bodyPr lIns="0" rIns="0" tIns="0" bIns="0" anchor="ctr">
            <a:noAutofit/>
          </a:bodyPr>
          <a:p>
            <a:pPr algn="ctr">
              <a:lnSpc>
                <a:spcPct val="100000"/>
              </a:lnSpc>
              <a:buNone/>
            </a:pPr>
            <a:r>
              <a:rPr b="0" lang="lv-LV" sz="4400" spc="-1" strike="noStrike">
                <a:latin typeface="Arial"/>
              </a:rPr>
              <a:t>Ansible uzstādīšana caur Terraform </a:t>
            </a:r>
            <a:br/>
            <a:r>
              <a:rPr b="0" lang="lv-LV" sz="2600" spc="-1" strike="noStrike">
                <a:latin typeface="Arial"/>
              </a:rPr>
              <a:t>(ansible master konfigurēšana)</a:t>
            </a:r>
            <a:endParaRPr b="0" lang="lv-LV" sz="2600" spc="-1" strike="noStrike">
              <a:latin typeface="Arial"/>
            </a:endParaRPr>
          </a:p>
        </p:txBody>
      </p:sp>
      <p:pic>
        <p:nvPicPr>
          <p:cNvPr id="290" name="" descr=""/>
          <p:cNvPicPr/>
          <p:nvPr/>
        </p:nvPicPr>
        <p:blipFill>
          <a:blip r:embed="rId1"/>
          <a:stretch/>
        </p:blipFill>
        <p:spPr>
          <a:xfrm>
            <a:off x="4517280" y="3737160"/>
            <a:ext cx="7362360" cy="2922480"/>
          </a:xfrm>
          <a:prstGeom prst="rect">
            <a:avLst/>
          </a:prstGeom>
          <a:ln w="0">
            <a:noFill/>
          </a:ln>
        </p:spPr>
      </p:pic>
      <p:pic>
        <p:nvPicPr>
          <p:cNvPr id="291" name="" descr=""/>
          <p:cNvPicPr/>
          <p:nvPr/>
        </p:nvPicPr>
        <p:blipFill>
          <a:blip r:embed="rId2"/>
          <a:stretch/>
        </p:blipFill>
        <p:spPr>
          <a:xfrm>
            <a:off x="8556480" y="1080000"/>
            <a:ext cx="3143160" cy="3429000"/>
          </a:xfrm>
          <a:prstGeom prst="rect">
            <a:avLst/>
          </a:prstGeom>
          <a:ln w="0">
            <a:noFill/>
          </a:ln>
        </p:spPr>
      </p:pic>
      <p:sp>
        <p:nvSpPr>
          <p:cNvPr id="292" name=""/>
          <p:cNvSpPr/>
          <p:nvPr/>
        </p:nvSpPr>
        <p:spPr>
          <a:xfrm>
            <a:off x="4680000" y="1620000"/>
            <a:ext cx="3599640" cy="1369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lv-LV" sz="1800" spc="-1" strike="noStrike">
                <a:latin typeface="Arial"/>
              </a:rPr>
              <a:t>1. Provisioner File caur ssh nosūta privāto atslēgu uz ansible master, node pārvaldīšanai un ģenerēto ansible inventory – hosts.cfg</a:t>
            </a:r>
            <a:endParaRPr b="0" lang="lv-LV" sz="1800" spc="-1" strike="noStrike">
              <a:latin typeface="Arial"/>
            </a:endParaRPr>
          </a:p>
        </p:txBody>
      </p:sp>
      <p:sp>
        <p:nvSpPr>
          <p:cNvPr id="293" name=""/>
          <p:cNvSpPr/>
          <p:nvPr/>
        </p:nvSpPr>
        <p:spPr>
          <a:xfrm>
            <a:off x="540000" y="4465800"/>
            <a:ext cx="3599640" cy="21376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lv-LV" sz="1800" spc="-1" strike="noStrike">
                <a:latin typeface="Arial"/>
              </a:rPr>
              <a:t>2. </a:t>
            </a:r>
            <a:endParaRPr b="0" lang="lv-LV" sz="1800" spc="-1" strike="noStrike">
              <a:latin typeface="Arial"/>
            </a:endParaRPr>
          </a:p>
          <a:p>
            <a:pPr>
              <a:lnSpc>
                <a:spcPct val="100000"/>
              </a:lnSpc>
              <a:buNone/>
            </a:pPr>
            <a:r>
              <a:rPr b="0" lang="lv-LV" sz="1800" spc="-1" strike="noStrike">
                <a:latin typeface="Arial"/>
              </a:rPr>
              <a:t>• </a:t>
            </a:r>
            <a:r>
              <a:rPr b="0" lang="lv-LV" sz="1800" spc="-1" strike="noStrike">
                <a:latin typeface="Arial"/>
              </a:rPr>
              <a:t>Uz Ansible Master tiek uzstādītas pareizās tiesības privātajai ssh atslēgai, uzstādīts ansible, pareizi instalēts sagavaotais inventory fails.</a:t>
            </a:r>
            <a:endParaRPr b="0" lang="lv-LV" sz="1800" spc="-1" strike="noStrike">
              <a:latin typeface="Arial"/>
            </a:endParaRPr>
          </a:p>
          <a:p>
            <a:pPr>
              <a:lnSpc>
                <a:spcPct val="100000"/>
              </a:lnSpc>
              <a:buNone/>
            </a:pPr>
            <a:r>
              <a:rPr b="0" lang="lv-LV" sz="1800" spc="-1" strike="noStrike">
                <a:latin typeface="Arial"/>
              </a:rPr>
              <a:t>• </a:t>
            </a:r>
            <a:r>
              <a:rPr b="0" lang="lv-LV" sz="1800" spc="-1" strike="noStrike">
                <a:latin typeface="Arial"/>
              </a:rPr>
              <a:t>Tad tiek klonēts repozitorijs un startēti sagatavotie playbooki</a:t>
            </a:r>
            <a:endParaRPr b="0" lang="lv-LV"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title"/>
          </p:nvPr>
        </p:nvSpPr>
        <p:spPr>
          <a:xfrm>
            <a:off x="609480" y="273600"/>
            <a:ext cx="10971720" cy="1144080"/>
          </a:xfrm>
          <a:prstGeom prst="rect">
            <a:avLst/>
          </a:prstGeom>
          <a:noFill/>
          <a:ln w="0">
            <a:noFill/>
          </a:ln>
        </p:spPr>
        <p:txBody>
          <a:bodyPr lIns="0" rIns="0" tIns="0" bIns="0" anchor="ctr">
            <a:noAutofit/>
          </a:bodyPr>
          <a:p>
            <a:pPr algn="ctr">
              <a:lnSpc>
                <a:spcPct val="100000"/>
              </a:lnSpc>
              <a:buNone/>
            </a:pPr>
            <a:r>
              <a:rPr b="0" lang="lv-LV" sz="4400" spc="-1" strike="noStrike">
                <a:latin typeface="Arial"/>
              </a:rPr>
              <a:t>Ansible uzstādīšana caur Terraform </a:t>
            </a:r>
            <a:br/>
            <a:r>
              <a:rPr b="0" lang="lv-LV" sz="2600" spc="-1" strike="noStrike">
                <a:latin typeface="Arial"/>
              </a:rPr>
              <a:t>(ansible host konfigurēšana)</a:t>
            </a:r>
            <a:endParaRPr b="0" lang="lv-LV" sz="2600" spc="-1" strike="noStrike">
              <a:latin typeface="Arial"/>
            </a:endParaRPr>
          </a:p>
        </p:txBody>
      </p:sp>
      <p:pic>
        <p:nvPicPr>
          <p:cNvPr id="295" name="" descr=""/>
          <p:cNvPicPr/>
          <p:nvPr/>
        </p:nvPicPr>
        <p:blipFill>
          <a:blip r:embed="rId1"/>
          <a:stretch/>
        </p:blipFill>
        <p:spPr>
          <a:xfrm>
            <a:off x="3960000" y="2046960"/>
            <a:ext cx="7919640" cy="2738520"/>
          </a:xfrm>
          <a:prstGeom prst="rect">
            <a:avLst/>
          </a:prstGeom>
          <a:ln w="0">
            <a:noFill/>
          </a:ln>
        </p:spPr>
      </p:pic>
      <p:sp>
        <p:nvSpPr>
          <p:cNvPr id="296" name=""/>
          <p:cNvSpPr/>
          <p:nvPr/>
        </p:nvSpPr>
        <p:spPr>
          <a:xfrm>
            <a:off x="900000" y="2125800"/>
            <a:ext cx="2705760" cy="1369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lv-LV" sz="1800" spc="-1" strike="noStrike">
                <a:latin typeface="Arial"/>
              </a:rPr>
              <a:t>• </a:t>
            </a:r>
            <a:r>
              <a:rPr b="0" lang="lv-LV" sz="1800" spc="-1" strike="noStrike">
                <a:latin typeface="Arial"/>
              </a:rPr>
              <a:t>Izmantojot remote-exec inline komandu ielasa ssh public key un ievada to iekš authorized keys ansible hostos</a:t>
            </a:r>
            <a:endParaRPr b="0" lang="lv-LV"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title"/>
          </p:nvPr>
        </p:nvSpPr>
        <p:spPr>
          <a:xfrm>
            <a:off x="609480" y="36000"/>
            <a:ext cx="10971720" cy="1618920"/>
          </a:xfrm>
          <a:prstGeom prst="rect">
            <a:avLst/>
          </a:prstGeom>
          <a:noFill/>
          <a:ln w="0">
            <a:noFill/>
          </a:ln>
        </p:spPr>
        <p:txBody>
          <a:bodyPr lIns="0" rIns="0" tIns="0" bIns="0" anchor="ctr">
            <a:noAutofit/>
          </a:bodyPr>
          <a:p>
            <a:pPr algn="ctr">
              <a:lnSpc>
                <a:spcPct val="100000"/>
              </a:lnSpc>
              <a:buNone/>
            </a:pPr>
            <a:r>
              <a:rPr b="0" lang="lv-LV" sz="4400" spc="-1" strike="noStrike">
                <a:latin typeface="Arial"/>
              </a:rPr>
              <a:t>Instanču uzstādīšana un konfigurēšana caur Ansible</a:t>
            </a:r>
            <a:br/>
            <a:r>
              <a:rPr b="0" lang="lv-LV" sz="2600" spc="-1" strike="noStrike">
                <a:latin typeface="Arial"/>
              </a:rPr>
              <a:t>(ansible master Apache2 un php uzstādīšana)</a:t>
            </a:r>
            <a:endParaRPr b="0" lang="lv-LV" sz="2600" spc="-1" strike="noStrike">
              <a:latin typeface="Arial"/>
            </a:endParaRPr>
          </a:p>
        </p:txBody>
      </p:sp>
      <p:pic>
        <p:nvPicPr>
          <p:cNvPr id="298" name="" descr=""/>
          <p:cNvPicPr/>
          <p:nvPr/>
        </p:nvPicPr>
        <p:blipFill>
          <a:blip r:embed="rId1"/>
          <a:stretch/>
        </p:blipFill>
        <p:spPr>
          <a:xfrm>
            <a:off x="6944400" y="1655280"/>
            <a:ext cx="4395240" cy="4802760"/>
          </a:xfrm>
          <a:prstGeom prst="rect">
            <a:avLst/>
          </a:prstGeom>
          <a:ln w="0">
            <a:noFill/>
          </a:ln>
        </p:spPr>
      </p:pic>
      <p:sp>
        <p:nvSpPr>
          <p:cNvPr id="299" name=""/>
          <p:cNvSpPr/>
          <p:nvPr/>
        </p:nvSpPr>
        <p:spPr>
          <a:xfrm>
            <a:off x="720000" y="2340000"/>
            <a:ext cx="6224040" cy="899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lv-LV" sz="1800" spc="-1" strike="noStrike">
                <a:latin typeface="Arial"/>
              </a:rPr>
              <a:t>• </a:t>
            </a:r>
            <a:r>
              <a:rPr b="0" lang="lv-LV" sz="1800" spc="-1" strike="noStrike">
                <a:latin typeface="Arial"/>
              </a:rPr>
              <a:t>Norādīts hosts – localhost, lai izpildītos uz ansible master</a:t>
            </a:r>
            <a:endParaRPr b="0" lang="lv-LV" sz="1800" spc="-1" strike="noStrike">
              <a:latin typeface="Arial"/>
            </a:endParaRPr>
          </a:p>
          <a:p>
            <a:pPr>
              <a:lnSpc>
                <a:spcPct val="100000"/>
              </a:lnSpc>
              <a:buNone/>
            </a:pPr>
            <a:r>
              <a:rPr b="0" lang="lv-LV" sz="1800" spc="-1" strike="noStrike">
                <a:latin typeface="Arial"/>
              </a:rPr>
              <a:t>• </a:t>
            </a:r>
            <a:r>
              <a:rPr b="0" lang="lv-LV" sz="1800" spc="-1" strike="noStrike">
                <a:latin typeface="Arial"/>
              </a:rPr>
              <a:t>Uzstāda apache2 un php uz master node</a:t>
            </a:r>
            <a:endParaRPr b="0" lang="lv-LV"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title"/>
          </p:nvPr>
        </p:nvSpPr>
        <p:spPr>
          <a:xfrm>
            <a:off x="609480" y="50760"/>
            <a:ext cx="10971720" cy="1589760"/>
          </a:xfrm>
          <a:prstGeom prst="rect">
            <a:avLst/>
          </a:prstGeom>
          <a:noFill/>
          <a:ln w="0">
            <a:noFill/>
          </a:ln>
        </p:spPr>
        <p:txBody>
          <a:bodyPr lIns="0" rIns="0" tIns="0" bIns="0" anchor="ctr">
            <a:noAutofit/>
          </a:bodyPr>
          <a:p>
            <a:pPr algn="ctr">
              <a:lnSpc>
                <a:spcPct val="100000"/>
              </a:lnSpc>
              <a:buNone/>
            </a:pPr>
            <a:r>
              <a:rPr b="0" lang="lv-LV" sz="4400" spc="-1" strike="noStrike">
                <a:latin typeface="Arial"/>
              </a:rPr>
              <a:t>Instanču uzstādīšana un konfigurēšana caur Ansible</a:t>
            </a:r>
            <a:br/>
            <a:r>
              <a:rPr b="0" lang="lv-LV" sz="2400" spc="-1" strike="noStrike">
                <a:latin typeface="Arial"/>
              </a:rPr>
              <a:t>(ansible node Apache Cassandra uzstādīšana ar dependencies un java test)</a:t>
            </a:r>
            <a:endParaRPr b="0" lang="lv-LV" sz="2400" spc="-1" strike="noStrike">
              <a:latin typeface="Arial"/>
            </a:endParaRPr>
          </a:p>
        </p:txBody>
      </p:sp>
      <p:pic>
        <p:nvPicPr>
          <p:cNvPr id="301" name="" descr=""/>
          <p:cNvPicPr/>
          <p:nvPr/>
        </p:nvPicPr>
        <p:blipFill>
          <a:blip r:embed="rId1"/>
          <a:stretch/>
        </p:blipFill>
        <p:spPr>
          <a:xfrm>
            <a:off x="3547800" y="1866240"/>
            <a:ext cx="4105440" cy="3353400"/>
          </a:xfrm>
          <a:prstGeom prst="rect">
            <a:avLst/>
          </a:prstGeom>
          <a:ln w="0">
            <a:noFill/>
          </a:ln>
        </p:spPr>
      </p:pic>
      <p:pic>
        <p:nvPicPr>
          <p:cNvPr id="302" name="" descr=""/>
          <p:cNvPicPr/>
          <p:nvPr/>
        </p:nvPicPr>
        <p:blipFill>
          <a:blip r:embed="rId2"/>
          <a:stretch/>
        </p:blipFill>
        <p:spPr>
          <a:xfrm>
            <a:off x="7653600" y="1866240"/>
            <a:ext cx="4226040" cy="3353400"/>
          </a:xfrm>
          <a:prstGeom prst="rect">
            <a:avLst/>
          </a:prstGeom>
          <a:ln w="0">
            <a:noFill/>
          </a:ln>
        </p:spPr>
      </p:pic>
      <p:sp>
        <p:nvSpPr>
          <p:cNvPr id="303" name=""/>
          <p:cNvSpPr/>
          <p:nvPr/>
        </p:nvSpPr>
        <p:spPr>
          <a:xfrm>
            <a:off x="720000" y="1980000"/>
            <a:ext cx="2699640" cy="2649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lv-LV" sz="1800" spc="-1" strike="noStrike">
                <a:latin typeface="Arial"/>
              </a:rPr>
              <a:t>• </a:t>
            </a:r>
            <a:r>
              <a:rPr b="0" lang="lv-LV" sz="1800" spc="-1" strike="noStrike">
                <a:latin typeface="Arial"/>
              </a:rPr>
              <a:t>Uzstāda nepieciešamās apt pakas</a:t>
            </a:r>
            <a:endParaRPr b="0" lang="lv-LV" sz="1800" spc="-1" strike="noStrike">
              <a:latin typeface="Arial"/>
            </a:endParaRPr>
          </a:p>
          <a:p>
            <a:pPr>
              <a:lnSpc>
                <a:spcPct val="100000"/>
              </a:lnSpc>
              <a:buNone/>
            </a:pPr>
            <a:r>
              <a:rPr b="0" lang="lv-LV" sz="1800" spc="-1" strike="noStrike">
                <a:latin typeface="Arial"/>
              </a:rPr>
              <a:t>• </a:t>
            </a:r>
            <a:r>
              <a:rPr b="0" lang="lv-LV" sz="1800" spc="-1" strike="noStrike">
                <a:latin typeface="Arial"/>
              </a:rPr>
              <a:t>Instalē php atslēgas priekš Cassandra repozitorija</a:t>
            </a:r>
            <a:endParaRPr b="0" lang="lv-LV" sz="1800" spc="-1" strike="noStrike">
              <a:latin typeface="Arial"/>
            </a:endParaRPr>
          </a:p>
          <a:p>
            <a:pPr>
              <a:lnSpc>
                <a:spcPct val="100000"/>
              </a:lnSpc>
              <a:buNone/>
            </a:pPr>
            <a:r>
              <a:rPr b="0" lang="lv-LV" sz="1800" spc="-1" strike="noStrike">
                <a:latin typeface="Arial"/>
              </a:rPr>
              <a:t>• </a:t>
            </a:r>
            <a:r>
              <a:rPr b="0" lang="lv-LV" sz="1800" spc="-1" strike="noStrike">
                <a:latin typeface="Arial"/>
              </a:rPr>
              <a:t>Uzstāda Cassandru</a:t>
            </a:r>
            <a:endParaRPr b="0" lang="lv-LV" sz="1800" spc="-1" strike="noStrike">
              <a:latin typeface="Arial"/>
            </a:endParaRPr>
          </a:p>
          <a:p>
            <a:pPr>
              <a:lnSpc>
                <a:spcPct val="100000"/>
              </a:lnSpc>
              <a:buNone/>
            </a:pPr>
            <a:r>
              <a:rPr b="0" lang="lv-LV" sz="1800" spc="-1" strike="noStrike">
                <a:latin typeface="Arial"/>
              </a:rPr>
              <a:t>• </a:t>
            </a:r>
            <a:r>
              <a:rPr b="0" lang="lv-LV" sz="1800" spc="-1" strike="noStrike">
                <a:latin typeface="Arial"/>
              </a:rPr>
              <a:t>Iestata env mainīgo JAVA_HOME un to pārbauda</a:t>
            </a:r>
            <a:endParaRPr b="0" lang="lv-LV"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1024200" y="585360"/>
            <a:ext cx="9718560" cy="1498320"/>
          </a:xfrm>
          <a:prstGeom prst="rect">
            <a:avLst/>
          </a:prstGeom>
          <a:noFill/>
          <a:ln w="0">
            <a:noFill/>
          </a:ln>
        </p:spPr>
        <p:txBody>
          <a:bodyPr lIns="90000" rIns="90000" tIns="45000" bIns="45000" anchor="ctr">
            <a:noAutofit/>
          </a:bodyPr>
          <a:p>
            <a:pPr>
              <a:lnSpc>
                <a:spcPct val="80000"/>
              </a:lnSpc>
              <a:buNone/>
            </a:pPr>
            <a:r>
              <a:rPr b="0" lang="lv-LV" sz="5000" spc="89" strike="noStrike" cap="all">
                <a:solidFill>
                  <a:srgbClr val="0d0d0d"/>
                </a:solidFill>
                <a:latin typeface="Tw Cen MT Condensed"/>
              </a:rPr>
              <a:t>Mērķis</a:t>
            </a:r>
            <a:endParaRPr b="0" lang="lv-LV" sz="5000" spc="-1" strike="noStrike">
              <a:latin typeface="Arial"/>
            </a:endParaRPr>
          </a:p>
        </p:txBody>
      </p:sp>
      <p:sp>
        <p:nvSpPr>
          <p:cNvPr id="250" name="PlaceHolder 2"/>
          <p:cNvSpPr>
            <a:spLocks noGrp="1"/>
          </p:cNvSpPr>
          <p:nvPr>
            <p:ph/>
          </p:nvPr>
        </p:nvSpPr>
        <p:spPr>
          <a:xfrm>
            <a:off x="1024200" y="2286000"/>
            <a:ext cx="9718560" cy="4021920"/>
          </a:xfrm>
          <a:prstGeom prst="rect">
            <a:avLst/>
          </a:prstGeom>
          <a:noFill/>
          <a:ln w="0">
            <a:noFill/>
          </a:ln>
        </p:spPr>
        <p:txBody>
          <a:bodyPr lIns="45720" rIns="45720" tIns="45000" bIns="45000" anchor="t">
            <a:normAutofit/>
          </a:bodyPr>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rPr>
              <a:t>Praktiski izmēģināt kursā apgūtos rīkus scenārijā, kāds tiešā veidā netika mācīts </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rPr>
              <a:t>Veidojamais risinājums</a:t>
            </a:r>
            <a:endParaRPr b="0" lang="lv-LV" sz="2200" spc="-1" strike="noStrike">
              <a:latin typeface="Arial"/>
            </a:endParaRPr>
          </a:p>
          <a:p>
            <a:pPr lvl="1" marL="265320" indent="-137160">
              <a:lnSpc>
                <a:spcPct val="90000"/>
              </a:lnSpc>
              <a:spcBef>
                <a:spcPts val="201"/>
              </a:spcBef>
              <a:spcAft>
                <a:spcPts val="400"/>
              </a:spcAft>
              <a:buClr>
                <a:srgbClr val="1cade4"/>
              </a:buClr>
              <a:buFont typeface="Wingdings 3" charset="2"/>
              <a:buChar char=""/>
            </a:pPr>
            <a:r>
              <a:rPr b="0" lang="lv-LV" sz="1800" spc="-1" strike="noStrike">
                <a:solidFill>
                  <a:srgbClr val="000000"/>
                </a:solidFill>
                <a:latin typeface="Tw Cen MT"/>
              </a:rPr>
              <a:t>Minimālā programma</a:t>
            </a:r>
            <a:endParaRPr b="0" lang="lv-LV" sz="1800" spc="-1" strike="noStrike">
              <a:latin typeface="Arial"/>
            </a:endParaRPr>
          </a:p>
          <a:p>
            <a:pPr lvl="2" marL="448200" indent="-137160">
              <a:lnSpc>
                <a:spcPct val="90000"/>
              </a:lnSpc>
              <a:spcBef>
                <a:spcPts val="201"/>
              </a:spcBef>
              <a:spcAft>
                <a:spcPts val="400"/>
              </a:spcAft>
              <a:buClr>
                <a:srgbClr val="1cade4"/>
              </a:buClr>
              <a:buFont typeface="Wingdings 3" charset="2"/>
              <a:buChar char=""/>
            </a:pPr>
            <a:r>
              <a:rPr b="0" lang="lv-LV" sz="1400" spc="-1" strike="noStrike">
                <a:solidFill>
                  <a:srgbClr val="000000"/>
                </a:solidFill>
                <a:latin typeface="Tw Cen MT"/>
              </a:rPr>
              <a:t>Izveidot infrastruktūras risinājumu, kas uzstāda standartprogrammatūru, piestartē datu bāzi un ielādē tajā datus no kāda atvērto datu avota</a:t>
            </a:r>
            <a:endParaRPr b="0" lang="lv-LV" sz="1400" spc="-1" strike="noStrike">
              <a:latin typeface="Arial"/>
            </a:endParaRPr>
          </a:p>
          <a:p>
            <a:pPr lvl="1" marL="265320" indent="-137160">
              <a:lnSpc>
                <a:spcPct val="90000"/>
              </a:lnSpc>
              <a:spcBef>
                <a:spcPts val="201"/>
              </a:spcBef>
              <a:spcAft>
                <a:spcPts val="400"/>
              </a:spcAft>
              <a:buClr>
                <a:srgbClr val="1cade4"/>
              </a:buClr>
              <a:buFont typeface="Wingdings 3" charset="2"/>
              <a:buChar char=""/>
            </a:pPr>
            <a:r>
              <a:rPr b="0" lang="lv-LV" sz="1800" spc="-1" strike="noStrike">
                <a:solidFill>
                  <a:srgbClr val="000000"/>
                </a:solidFill>
                <a:latin typeface="Tw Cen MT"/>
              </a:rPr>
              <a:t>Jauki ja būtu («could have» prioritāte)</a:t>
            </a:r>
            <a:endParaRPr b="0" lang="lv-LV" sz="1800" spc="-1" strike="noStrike">
              <a:latin typeface="Arial"/>
            </a:endParaRPr>
          </a:p>
          <a:p>
            <a:pPr lvl="2" marL="448200" indent="-137160">
              <a:lnSpc>
                <a:spcPct val="90000"/>
              </a:lnSpc>
              <a:spcBef>
                <a:spcPts val="201"/>
              </a:spcBef>
              <a:spcAft>
                <a:spcPts val="400"/>
              </a:spcAft>
              <a:buClr>
                <a:srgbClr val="1cade4"/>
              </a:buClr>
              <a:buFont typeface="Wingdings 3" charset="2"/>
              <a:buChar char=""/>
            </a:pPr>
            <a:r>
              <a:rPr b="0" lang="lv-LV" sz="1400" spc="-1" strike="noStrike">
                <a:solidFill>
                  <a:srgbClr val="000000"/>
                </a:solidFill>
                <a:latin typeface="Tw Cen MT"/>
              </a:rPr>
              <a:t>Apakštīkls, nodalot publisko piekļuvi un privātā tīklā – datu bāzes nodes</a:t>
            </a:r>
            <a:endParaRPr b="0" lang="lv-LV" sz="1400" spc="-1" strike="noStrike">
              <a:latin typeface="Arial"/>
            </a:endParaRPr>
          </a:p>
          <a:p>
            <a:pPr lvl="2" marL="448200" indent="-137160">
              <a:lnSpc>
                <a:spcPct val="90000"/>
              </a:lnSpc>
              <a:spcBef>
                <a:spcPts val="201"/>
              </a:spcBef>
              <a:spcAft>
                <a:spcPts val="400"/>
              </a:spcAft>
              <a:buClr>
                <a:srgbClr val="1cade4"/>
              </a:buClr>
              <a:buFont typeface="Wingdings 3" charset="2"/>
              <a:buChar char=""/>
            </a:pPr>
            <a:r>
              <a:rPr b="0" lang="lv-LV" sz="1400" spc="-1" strike="noStrike">
                <a:solidFill>
                  <a:srgbClr val="000000"/>
                </a:solidFill>
                <a:latin typeface="Tw Cen MT"/>
              </a:rPr>
              <a:t>Datu bāzes nodes apvienotas klāsterī un spēj izkliedēt datus ar Gossip protokolu</a:t>
            </a:r>
            <a:endParaRPr b="0" lang="lv-LV" sz="1400" spc="-1" strike="noStrike">
              <a:latin typeface="Arial"/>
            </a:endParaRPr>
          </a:p>
          <a:p>
            <a:pPr lvl="2" marL="448200" indent="-137160">
              <a:lnSpc>
                <a:spcPct val="90000"/>
              </a:lnSpc>
              <a:spcBef>
                <a:spcPts val="201"/>
              </a:spcBef>
              <a:spcAft>
                <a:spcPts val="400"/>
              </a:spcAft>
              <a:buClr>
                <a:srgbClr val="1cade4"/>
              </a:buClr>
              <a:buFont typeface="Wingdings 3" charset="2"/>
              <a:buChar char=""/>
            </a:pPr>
            <a:r>
              <a:rPr b="0" lang="lv-LV" sz="1400" spc="-1" strike="noStrike">
                <a:solidFill>
                  <a:srgbClr val="000000"/>
                </a:solidFill>
                <a:latin typeface="Tw Cen MT"/>
              </a:rPr>
              <a:t>Iegūtie dati tiek atrādīti lietotājam, izmantojot web serveri</a:t>
            </a:r>
            <a:endParaRPr b="0" lang="lv-LV" sz="1400" spc="-1" strike="noStrike">
              <a:latin typeface="Arial"/>
            </a:endParaRPr>
          </a:p>
          <a:p>
            <a:pPr lvl="2" marL="448200" indent="-137160">
              <a:lnSpc>
                <a:spcPct val="90000"/>
              </a:lnSpc>
              <a:spcBef>
                <a:spcPts val="201"/>
              </a:spcBef>
              <a:spcAft>
                <a:spcPts val="400"/>
              </a:spcAft>
              <a:buClr>
                <a:srgbClr val="1cade4"/>
              </a:buClr>
              <a:buFont typeface="Wingdings 3" charset="2"/>
              <a:buChar char=""/>
            </a:pPr>
            <a:r>
              <a:rPr b="0" lang="lv-LV" sz="1400" spc="-1" strike="noStrike">
                <a:solidFill>
                  <a:srgbClr val="000000"/>
                </a:solidFill>
                <a:latin typeface="Tw Cen MT"/>
              </a:rPr>
              <a:t>Piesaistīt AWS publiskās IP adreses, lai tās nemainās pēc serveru pārstartēšanas vai infrastruktūras pārbūves</a:t>
            </a:r>
            <a:endParaRPr b="0" lang="lv-LV" sz="1400" spc="-1" strike="noStrike">
              <a:latin typeface="Arial"/>
            </a:endParaRPr>
          </a:p>
          <a:p>
            <a:pPr lvl="2" marL="448200" indent="-137160">
              <a:lnSpc>
                <a:spcPct val="90000"/>
              </a:lnSpc>
              <a:spcBef>
                <a:spcPts val="201"/>
              </a:spcBef>
              <a:spcAft>
                <a:spcPts val="400"/>
              </a:spcAft>
              <a:buClr>
                <a:srgbClr val="1cade4"/>
              </a:buClr>
              <a:buFont typeface="Wingdings 3" charset="2"/>
              <a:buChar char=""/>
            </a:pPr>
            <a:r>
              <a:rPr b="0" lang="lv-LV" sz="1400" spc="-1" strike="noStrike">
                <a:solidFill>
                  <a:srgbClr val="000000"/>
                </a:solidFill>
                <a:latin typeface="Tw Cen MT"/>
              </a:rPr>
              <a:t>Izmēģināt GitLab Runner / Github actions</a:t>
            </a:r>
            <a:endParaRPr b="0" lang="lv-LV" sz="1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title"/>
          </p:nvPr>
        </p:nvSpPr>
        <p:spPr>
          <a:xfrm>
            <a:off x="609480" y="50760"/>
            <a:ext cx="10971720" cy="1589760"/>
          </a:xfrm>
          <a:prstGeom prst="rect">
            <a:avLst/>
          </a:prstGeom>
          <a:noFill/>
          <a:ln w="0">
            <a:noFill/>
          </a:ln>
        </p:spPr>
        <p:txBody>
          <a:bodyPr lIns="0" rIns="0" tIns="0" bIns="0" anchor="ctr">
            <a:noAutofit/>
          </a:bodyPr>
          <a:p>
            <a:pPr algn="ctr">
              <a:lnSpc>
                <a:spcPct val="100000"/>
              </a:lnSpc>
              <a:buNone/>
            </a:pPr>
            <a:r>
              <a:rPr b="0" lang="lv-LV" sz="4400" spc="-1" strike="noStrike">
                <a:latin typeface="Arial"/>
              </a:rPr>
              <a:t>Instanču uzstādīšana un konfigurēšana caur Ansible</a:t>
            </a:r>
            <a:br/>
            <a:r>
              <a:rPr b="0" lang="lv-LV" sz="2400" spc="-1" strike="noStrike">
                <a:latin typeface="Arial"/>
              </a:rPr>
              <a:t>(ansible datu lejupielāde un imports iekš main node)</a:t>
            </a:r>
            <a:endParaRPr b="0" lang="lv-LV" sz="2400" spc="-1" strike="noStrike">
              <a:latin typeface="Arial"/>
            </a:endParaRPr>
          </a:p>
        </p:txBody>
      </p:sp>
      <p:pic>
        <p:nvPicPr>
          <p:cNvPr id="305" name="" descr=""/>
          <p:cNvPicPr/>
          <p:nvPr/>
        </p:nvPicPr>
        <p:blipFill>
          <a:blip r:embed="rId1"/>
          <a:stretch/>
        </p:blipFill>
        <p:spPr>
          <a:xfrm>
            <a:off x="4140000" y="1800000"/>
            <a:ext cx="7632000" cy="4337280"/>
          </a:xfrm>
          <a:prstGeom prst="rect">
            <a:avLst/>
          </a:prstGeom>
          <a:ln w="0">
            <a:noFill/>
          </a:ln>
        </p:spPr>
      </p:pic>
      <p:sp>
        <p:nvSpPr>
          <p:cNvPr id="306" name=""/>
          <p:cNvSpPr/>
          <p:nvPr/>
        </p:nvSpPr>
        <p:spPr>
          <a:xfrm>
            <a:off x="540000" y="1980000"/>
            <a:ext cx="3239640" cy="21376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lv-LV" sz="1800" spc="-1" strike="noStrike">
                <a:latin typeface="Arial"/>
              </a:rPr>
              <a:t>• </a:t>
            </a:r>
            <a:r>
              <a:rPr b="0" lang="lv-LV" sz="1800" spc="-1" strike="noStrike">
                <a:latin typeface="Arial"/>
              </a:rPr>
              <a:t>Izveido directory datu saglabāšanai</a:t>
            </a:r>
            <a:endParaRPr b="0" lang="lv-LV" sz="1800" spc="-1" strike="noStrike">
              <a:latin typeface="Arial"/>
            </a:endParaRPr>
          </a:p>
          <a:p>
            <a:pPr>
              <a:lnSpc>
                <a:spcPct val="100000"/>
              </a:lnSpc>
              <a:buNone/>
            </a:pPr>
            <a:r>
              <a:rPr b="0" lang="lv-LV" sz="1800" spc="-1" strike="noStrike">
                <a:latin typeface="Arial"/>
              </a:rPr>
              <a:t>• </a:t>
            </a:r>
            <a:r>
              <a:rPr b="0" lang="lv-LV" sz="1800" spc="-1" strike="noStrike">
                <a:latin typeface="Arial"/>
              </a:rPr>
              <a:t>Lejupielādē Github repo uz cassandra nodes</a:t>
            </a:r>
            <a:endParaRPr b="0" lang="lv-LV" sz="1800" spc="-1" strike="noStrike">
              <a:latin typeface="Arial"/>
            </a:endParaRPr>
          </a:p>
          <a:p>
            <a:pPr>
              <a:lnSpc>
                <a:spcPct val="100000"/>
              </a:lnSpc>
              <a:buNone/>
            </a:pPr>
            <a:r>
              <a:rPr b="0" lang="lv-LV" sz="1800" spc="-1" strike="noStrike">
                <a:latin typeface="Arial"/>
              </a:rPr>
              <a:t>• </a:t>
            </a:r>
            <a:r>
              <a:rPr b="0" lang="lv-LV" sz="1800" spc="-1" strike="noStrike">
                <a:latin typeface="Arial"/>
              </a:rPr>
              <a:t>No lejupielādētajiem datiem palaiž sagatavotos skriptus datu lejupielādei un importēšanai</a:t>
            </a:r>
            <a:endParaRPr b="0" lang="lv-LV"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title"/>
          </p:nvPr>
        </p:nvSpPr>
        <p:spPr>
          <a:xfrm>
            <a:off x="609480" y="273600"/>
            <a:ext cx="10971720" cy="1144080"/>
          </a:xfrm>
          <a:prstGeom prst="rect">
            <a:avLst/>
          </a:prstGeom>
          <a:noFill/>
          <a:ln w="0">
            <a:noFill/>
          </a:ln>
        </p:spPr>
        <p:txBody>
          <a:bodyPr lIns="0" rIns="0" tIns="0" bIns="0" anchor="ctr">
            <a:noAutofit/>
          </a:bodyPr>
          <a:p>
            <a:pPr algn="ctr">
              <a:lnSpc>
                <a:spcPct val="100000"/>
              </a:lnSpc>
              <a:buNone/>
            </a:pPr>
            <a:r>
              <a:rPr b="0" lang="lv-LV" sz="4400" spc="-1" strike="noStrike">
                <a:latin typeface="Arial"/>
              </a:rPr>
              <a:t>Rezultāts pēc Terraform apply</a:t>
            </a:r>
            <a:endParaRPr b="0" lang="lv-LV" sz="4400" spc="-1" strike="noStrike">
              <a:latin typeface="Arial"/>
            </a:endParaRPr>
          </a:p>
        </p:txBody>
      </p:sp>
      <p:pic>
        <p:nvPicPr>
          <p:cNvPr id="308" name="" descr=""/>
          <p:cNvPicPr/>
          <p:nvPr/>
        </p:nvPicPr>
        <p:blipFill>
          <a:blip r:embed="rId1"/>
          <a:stretch/>
        </p:blipFill>
        <p:spPr>
          <a:xfrm>
            <a:off x="360000" y="2700000"/>
            <a:ext cx="5759640" cy="3462120"/>
          </a:xfrm>
          <a:prstGeom prst="rect">
            <a:avLst/>
          </a:prstGeom>
          <a:ln w="0">
            <a:noFill/>
          </a:ln>
        </p:spPr>
      </p:pic>
      <p:pic>
        <p:nvPicPr>
          <p:cNvPr id="309" name="" descr=""/>
          <p:cNvPicPr/>
          <p:nvPr/>
        </p:nvPicPr>
        <p:blipFill>
          <a:blip r:embed="rId2"/>
          <a:stretch/>
        </p:blipFill>
        <p:spPr>
          <a:xfrm>
            <a:off x="6272280" y="2700000"/>
            <a:ext cx="5607360" cy="3419640"/>
          </a:xfrm>
          <a:prstGeom prst="rect">
            <a:avLst/>
          </a:prstGeom>
          <a:ln w="0">
            <a:noFill/>
          </a:ln>
        </p:spPr>
      </p:pic>
      <p:sp>
        <p:nvSpPr>
          <p:cNvPr id="310" name=""/>
          <p:cNvSpPr/>
          <p:nvPr/>
        </p:nvSpPr>
        <p:spPr>
          <a:xfrm>
            <a:off x="609480" y="1440000"/>
            <a:ext cx="10550160" cy="1423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lv-LV" sz="1800" spc="-1" strike="noStrike">
                <a:latin typeface="Arial"/>
              </a:rPr>
              <a:t>• </a:t>
            </a:r>
            <a:r>
              <a:rPr b="0" lang="lv-LV" sz="1800" spc="-1" strike="noStrike">
                <a:latin typeface="Arial"/>
              </a:rPr>
              <a:t>Pilns Terraform apply aizņem 10min un 3sek, no kuram 5m ir datu lejupielāde no UR</a:t>
            </a:r>
            <a:endParaRPr b="0" lang="lv-LV" sz="1800" spc="-1" strike="noStrike">
              <a:latin typeface="Arial"/>
            </a:endParaRPr>
          </a:p>
          <a:p>
            <a:pPr>
              <a:lnSpc>
                <a:spcPct val="100000"/>
              </a:lnSpc>
              <a:buNone/>
            </a:pPr>
            <a:r>
              <a:rPr b="0" lang="lv-LV" sz="1800" spc="-1" strike="noStrike">
                <a:latin typeface="Arial"/>
              </a:rPr>
              <a:t>• </a:t>
            </a:r>
            <a:r>
              <a:rPr b="0" lang="lv-LV" sz="1800" spc="-1" strike="noStrike">
                <a:latin typeface="Arial"/>
              </a:rPr>
              <a:t>Terraform automatizēti uzstāda ansible struktūru un apmaina ssh keys starp hostiem</a:t>
            </a:r>
            <a:endParaRPr b="0" lang="lv-LV" sz="1800" spc="-1" strike="noStrike">
              <a:latin typeface="Arial"/>
            </a:endParaRPr>
          </a:p>
          <a:p>
            <a:pPr>
              <a:lnSpc>
                <a:spcPct val="100000"/>
              </a:lnSpc>
              <a:buNone/>
            </a:pPr>
            <a:r>
              <a:rPr b="0" lang="lv-LV" sz="1800" spc="-1" strike="noStrike">
                <a:latin typeface="Arial"/>
              </a:rPr>
              <a:t>• </a:t>
            </a:r>
            <a:r>
              <a:rPr b="0" lang="lv-LV" sz="1800" spc="-1" strike="noStrike">
                <a:latin typeface="Arial"/>
              </a:rPr>
              <a:t>Terraform/ansible rezultātā tiek uzstādītas 3 instances – 2Cassandra node un 1Apache node</a:t>
            </a:r>
            <a:endParaRPr b="0" lang="lv-LV" sz="1800" spc="-1" strike="noStrike">
              <a:latin typeface="Arial"/>
            </a:endParaRPr>
          </a:p>
          <a:p>
            <a:pPr>
              <a:lnSpc>
                <a:spcPct val="100000"/>
              </a:lnSpc>
              <a:buNone/>
            </a:pPr>
            <a:r>
              <a:rPr b="0" lang="lv-LV" sz="1800" spc="-1" strike="noStrike">
                <a:latin typeface="Arial"/>
              </a:rPr>
              <a:t>• </a:t>
            </a:r>
            <a:r>
              <a:rPr b="0" lang="lv-LV" sz="1800" spc="-1" strike="noStrike">
                <a:latin typeface="Arial"/>
              </a:rPr>
              <a:t>Ansible uzstāda Apache server, Cassadra un tās dependencies un ielādē datus no atvērtiem datiem</a:t>
            </a:r>
            <a:endParaRPr b="0" lang="lv-LV" sz="1800" spc="-1" strike="noStrike">
              <a:latin typeface="Arial"/>
            </a:endParaRPr>
          </a:p>
          <a:p>
            <a:pPr>
              <a:lnSpc>
                <a:spcPct val="100000"/>
              </a:lnSpc>
              <a:buNone/>
            </a:pPr>
            <a:endParaRPr b="0" lang="lv-LV"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title"/>
          </p:nvPr>
        </p:nvSpPr>
        <p:spPr>
          <a:xfrm>
            <a:off x="457200" y="4960080"/>
            <a:ext cx="7770960" cy="1461600"/>
          </a:xfrm>
          <a:prstGeom prst="rect">
            <a:avLst/>
          </a:prstGeom>
          <a:noFill/>
          <a:ln w="0">
            <a:noFill/>
          </a:ln>
        </p:spPr>
        <p:txBody>
          <a:bodyPr lIns="90000" rIns="90000" tIns="45000" bIns="45000" anchor="ctr">
            <a:noAutofit/>
          </a:bodyPr>
          <a:p>
            <a:pPr algn="r">
              <a:lnSpc>
                <a:spcPct val="80000"/>
              </a:lnSpc>
              <a:buNone/>
            </a:pPr>
            <a:r>
              <a:rPr b="0" lang="lv-LV" sz="5000" spc="191" strike="noStrike" cap="all">
                <a:solidFill>
                  <a:srgbClr val="0d0d0d"/>
                </a:solidFill>
                <a:latin typeface="Tw Cen MT Condensed"/>
              </a:rPr>
              <a:t>Paldies par uzmanību!</a:t>
            </a:r>
            <a:endParaRPr b="0" lang="lv-LV" sz="5000" spc="-1" strike="noStrike">
              <a:latin typeface="Arial"/>
            </a:endParaRPr>
          </a:p>
        </p:txBody>
      </p:sp>
      <p:sp>
        <p:nvSpPr>
          <p:cNvPr id="312" name="PlaceHolder 2"/>
          <p:cNvSpPr>
            <a:spLocks noGrp="1"/>
          </p:cNvSpPr>
          <p:nvPr>
            <p:ph/>
          </p:nvPr>
        </p:nvSpPr>
        <p:spPr>
          <a:xfrm>
            <a:off x="8610480" y="4960080"/>
            <a:ext cx="3198960" cy="1461600"/>
          </a:xfrm>
          <a:prstGeom prst="rect">
            <a:avLst/>
          </a:prstGeom>
          <a:noFill/>
          <a:ln w="0">
            <a:noFill/>
          </a:ln>
        </p:spPr>
        <p:txBody>
          <a:bodyPr lIns="90000" rIns="90000" tIns="45000" bIns="45000" anchor="ctr">
            <a:noAutofit/>
          </a:bodyPr>
          <a:p>
            <a:endParaRPr b="0" lang="lv-LV"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1" name="Picture 4" descr="Diagram&#10;&#10;Description automatically generated"/>
          <p:cNvPicPr/>
          <p:nvPr/>
        </p:nvPicPr>
        <p:blipFill>
          <a:blip r:embed="rId1"/>
          <a:stretch/>
        </p:blipFill>
        <p:spPr>
          <a:xfrm>
            <a:off x="1818720" y="147240"/>
            <a:ext cx="8553240" cy="656208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title"/>
          </p:nvPr>
        </p:nvSpPr>
        <p:spPr>
          <a:xfrm>
            <a:off x="1024200" y="585360"/>
            <a:ext cx="9718560" cy="1498320"/>
          </a:xfrm>
          <a:prstGeom prst="rect">
            <a:avLst/>
          </a:prstGeom>
          <a:noFill/>
          <a:ln w="0">
            <a:noFill/>
          </a:ln>
        </p:spPr>
        <p:txBody>
          <a:bodyPr lIns="0" rIns="0" tIns="0" bIns="0" anchor="ctr">
            <a:noAutofit/>
          </a:bodyPr>
          <a:p>
            <a:pPr>
              <a:lnSpc>
                <a:spcPct val="80000"/>
              </a:lnSpc>
              <a:buNone/>
            </a:pPr>
            <a:r>
              <a:rPr b="0" lang="lv-LV" sz="5000" spc="89" strike="noStrike" cap="all">
                <a:solidFill>
                  <a:srgbClr val="0d0d0d"/>
                </a:solidFill>
                <a:latin typeface="Tw Cen MT Condensed"/>
              </a:rPr>
              <a:t>Izmantotie rīki un risinājumi</a:t>
            </a:r>
            <a:endParaRPr b="0" lang="lv-LV" sz="5000" spc="-1" strike="noStrike">
              <a:latin typeface="Arial"/>
            </a:endParaRPr>
          </a:p>
        </p:txBody>
      </p:sp>
      <p:sp>
        <p:nvSpPr>
          <p:cNvPr id="253" name="PlaceHolder 2"/>
          <p:cNvSpPr>
            <a:spLocks noGrp="1"/>
          </p:cNvSpPr>
          <p:nvPr>
            <p:ph/>
          </p:nvPr>
        </p:nvSpPr>
        <p:spPr>
          <a:xfrm>
            <a:off x="6572880" y="1826640"/>
            <a:ext cx="4753440" cy="4021920"/>
          </a:xfrm>
          <a:prstGeom prst="rect">
            <a:avLst/>
          </a:prstGeom>
          <a:noFill/>
          <a:ln w="0">
            <a:noFill/>
          </a:ln>
        </p:spPr>
        <p:txBody>
          <a:bodyPr lIns="45720" rIns="45720" tIns="0" bIns="0" anchor="t">
            <a:normAutofit fontScale="89000"/>
          </a:bodyPr>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rPr>
              <a:t>Apache Cassandra – klāsterēts datu bāzu risinājums augstai pieejamībai, CQLSH – komandrindas rīks</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rPr>
              <a:t>Apache webserver (httpd) – lietojumserveris</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rPr>
              <a:t>CURL – datņu lejupielādes rīks</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rPr>
              <a:t>Dati.ur.gov.lv – lejupielādējamo datu avots</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rPr>
              <a:t>GitHub, GitHub wiki, GitHub projects</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rPr>
              <a:t>Telegram </a:t>
            </a:r>
            <a:endParaRPr b="0" lang="lv-LV" sz="2200" spc="-1" strike="noStrike">
              <a:latin typeface="Arial"/>
            </a:endParaRPr>
          </a:p>
          <a:p>
            <a:pPr>
              <a:lnSpc>
                <a:spcPct val="90000"/>
              </a:lnSpc>
              <a:spcBef>
                <a:spcPts val="1199"/>
              </a:spcBef>
              <a:spcAft>
                <a:spcPts val="201"/>
              </a:spcAft>
              <a:buNone/>
            </a:pPr>
            <a:endParaRPr b="0" lang="lv-LV" sz="2200" spc="-1" strike="noStrike">
              <a:latin typeface="Arial"/>
            </a:endParaRPr>
          </a:p>
        </p:txBody>
      </p:sp>
      <p:sp>
        <p:nvSpPr>
          <p:cNvPr id="254" name="PlaceHolder 3"/>
          <p:cNvSpPr>
            <a:spLocks noGrp="1"/>
          </p:cNvSpPr>
          <p:nvPr>
            <p:ph/>
          </p:nvPr>
        </p:nvSpPr>
        <p:spPr>
          <a:xfrm>
            <a:off x="1024200" y="1826640"/>
            <a:ext cx="4753440" cy="4021920"/>
          </a:xfrm>
          <a:prstGeom prst="rect">
            <a:avLst/>
          </a:prstGeom>
          <a:noFill/>
          <a:ln w="0">
            <a:noFill/>
          </a:ln>
        </p:spPr>
        <p:txBody>
          <a:bodyPr lIns="45720" rIns="45720" tIns="0" bIns="0" anchor="t">
            <a:normAutofit fontScale="88000"/>
          </a:bodyPr>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rPr>
              <a:t>AWS – mākoņskaitļošanas pakalpojumu piegādātājs (EC2, EIP, VPC)</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rPr>
              <a:t>GIT – pirmkoda kontrole, projekta darbi</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rPr>
              <a:t>Terraform – infrastruktūras izveide</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rPr>
              <a:t>Ansible – programmatūras instalācija uz izveidotajiem serveriem</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rPr>
              <a:t>Ubuntu – uzstādāmā OS, Linux paveids, 22.04 versija (t3.small)</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rPr>
              <a:t>OpenSSH – atslēgu ģenerēšana SSH piekļuvei</a:t>
            </a:r>
            <a:endParaRPr b="0" lang="lv-LV" sz="2200" spc="-1" strike="noStrike">
              <a:latin typeface="Arial"/>
            </a:endParaRPr>
          </a:p>
          <a:p>
            <a:pPr>
              <a:lnSpc>
                <a:spcPct val="90000"/>
              </a:lnSpc>
              <a:spcBef>
                <a:spcPts val="1199"/>
              </a:spcBef>
              <a:spcAft>
                <a:spcPts val="201"/>
              </a:spcAft>
              <a:buNone/>
            </a:pPr>
            <a:endParaRPr b="0" lang="lv-LV" sz="2200" spc="-1" strike="noStrike">
              <a:latin typeface="Arial"/>
            </a:endParaRPr>
          </a:p>
        </p:txBody>
      </p:sp>
      <p:pic>
        <p:nvPicPr>
          <p:cNvPr id="255" name="Picture 9" descr="A picture containing text, clipart&#10;&#10;Description automatically generated"/>
          <p:cNvPicPr/>
          <p:nvPr/>
        </p:nvPicPr>
        <p:blipFill>
          <a:blip r:embed="rId1"/>
          <a:stretch/>
        </p:blipFill>
        <p:spPr>
          <a:xfrm>
            <a:off x="1104840" y="5901480"/>
            <a:ext cx="2634120" cy="630000"/>
          </a:xfrm>
          <a:prstGeom prst="rect">
            <a:avLst/>
          </a:prstGeom>
          <a:ln w="0">
            <a:noFill/>
          </a:ln>
        </p:spPr>
      </p:pic>
      <p:pic>
        <p:nvPicPr>
          <p:cNvPr id="256" name="Picture 11" descr="A picture containing text, clipart, vector graphics&#10;&#10;Description automatically generated"/>
          <p:cNvPicPr/>
          <p:nvPr/>
        </p:nvPicPr>
        <p:blipFill>
          <a:blip r:embed="rId2"/>
          <a:srcRect l="0" t="5609" r="0" b="18495"/>
          <a:stretch/>
        </p:blipFill>
        <p:spPr>
          <a:xfrm>
            <a:off x="3774960" y="5850720"/>
            <a:ext cx="2399760" cy="9550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title"/>
          </p:nvPr>
        </p:nvSpPr>
        <p:spPr>
          <a:xfrm>
            <a:off x="1024200" y="585360"/>
            <a:ext cx="9718560" cy="1498320"/>
          </a:xfrm>
          <a:prstGeom prst="rect">
            <a:avLst/>
          </a:prstGeom>
          <a:noFill/>
          <a:ln w="0">
            <a:noFill/>
          </a:ln>
        </p:spPr>
        <p:txBody>
          <a:bodyPr lIns="0" rIns="0" tIns="0" bIns="0" anchor="ctr">
            <a:noAutofit/>
          </a:bodyPr>
          <a:p>
            <a:pPr>
              <a:lnSpc>
                <a:spcPct val="80000"/>
              </a:lnSpc>
              <a:buNone/>
            </a:pPr>
            <a:r>
              <a:rPr b="0" lang="lv-LV" sz="5000" spc="89" strike="noStrike" cap="all">
                <a:solidFill>
                  <a:srgbClr val="0d0d0d"/>
                </a:solidFill>
                <a:latin typeface="Tw Cen MT Condensed"/>
              </a:rPr>
              <a:t>Izmantotie rīki un risinājumi</a:t>
            </a:r>
            <a:endParaRPr b="0" lang="lv-LV" sz="5000" spc="-1" strike="noStrike">
              <a:latin typeface="Arial"/>
            </a:endParaRPr>
          </a:p>
        </p:txBody>
      </p:sp>
      <p:sp>
        <p:nvSpPr>
          <p:cNvPr id="258" name="PlaceHolder 2"/>
          <p:cNvSpPr>
            <a:spLocks noGrp="1"/>
          </p:cNvSpPr>
          <p:nvPr>
            <p:ph/>
          </p:nvPr>
        </p:nvSpPr>
        <p:spPr>
          <a:xfrm>
            <a:off x="1024200" y="2084760"/>
            <a:ext cx="5180040" cy="4186440"/>
          </a:xfrm>
          <a:prstGeom prst="rect">
            <a:avLst/>
          </a:prstGeom>
          <a:noFill/>
          <a:ln w="0">
            <a:noFill/>
          </a:ln>
        </p:spPr>
        <p:txBody>
          <a:bodyPr lIns="45720" rIns="45720" tIns="0" bIns="0" anchor="t">
            <a:normAutofit fontScale="93000"/>
          </a:bodyPr>
          <a:p>
            <a:pPr marL="91440" indent="-91440">
              <a:lnSpc>
                <a:spcPct val="90000"/>
              </a:lnSpc>
              <a:spcBef>
                <a:spcPts val="1199"/>
              </a:spcBef>
              <a:spcAft>
                <a:spcPts val="201"/>
              </a:spcAft>
              <a:buClr>
                <a:srgbClr val="1cade4"/>
              </a:buClr>
              <a:buFont typeface="Tw Cen MT"/>
              <a:buChar char=" "/>
            </a:pPr>
            <a:r>
              <a:rPr b="0" lang="lv-LV" sz="2400" spc="-1" strike="noStrike">
                <a:solidFill>
                  <a:srgbClr val="000000"/>
                </a:solidFill>
                <a:latin typeface="Tw Cen MT"/>
              </a:rPr>
              <a:t>Ditas izstrādes un testa vide</a:t>
            </a:r>
            <a:endParaRPr b="0" lang="lv-LV" sz="2400" spc="-1" strike="noStrike">
              <a:latin typeface="Arial"/>
            </a:endParaRPr>
          </a:p>
          <a:p>
            <a:pPr lvl="1" marL="265320" indent="-137160">
              <a:lnSpc>
                <a:spcPct val="90000"/>
              </a:lnSpc>
              <a:spcBef>
                <a:spcPts val="201"/>
              </a:spcBef>
              <a:spcAft>
                <a:spcPts val="400"/>
              </a:spcAft>
              <a:buClr>
                <a:srgbClr val="1cade4"/>
              </a:buClr>
              <a:buFont typeface="Wingdings 3" charset="2"/>
              <a:buChar char=""/>
            </a:pPr>
            <a:r>
              <a:rPr b="0" lang="lv-LV" sz="2000" spc="-1" strike="noStrike">
                <a:solidFill>
                  <a:srgbClr val="000000"/>
                </a:solidFill>
                <a:latin typeface="Tw Cen MT"/>
              </a:rPr>
              <a:t>Windows 10</a:t>
            </a:r>
            <a:endParaRPr b="0" lang="lv-LV" sz="2000" spc="-1" strike="noStrike">
              <a:latin typeface="Arial"/>
            </a:endParaRPr>
          </a:p>
          <a:p>
            <a:pPr lvl="1" marL="265320" indent="-137160">
              <a:lnSpc>
                <a:spcPct val="90000"/>
              </a:lnSpc>
              <a:spcBef>
                <a:spcPts val="201"/>
              </a:spcBef>
              <a:spcAft>
                <a:spcPts val="400"/>
              </a:spcAft>
              <a:buClr>
                <a:srgbClr val="1cade4"/>
              </a:buClr>
              <a:buFont typeface="Wingdings 3" charset="2"/>
              <a:buChar char=""/>
            </a:pPr>
            <a:r>
              <a:rPr b="0" lang="lv-LV" sz="2000" spc="-1" strike="noStrike">
                <a:solidFill>
                  <a:srgbClr val="000000"/>
                </a:solidFill>
                <a:latin typeface="Tw Cen MT"/>
              </a:rPr>
              <a:t>Visual Studio Code – teksta redaktors, darbs ar Git</a:t>
            </a:r>
            <a:endParaRPr b="0" lang="lv-LV" sz="2000" spc="-1" strike="noStrike">
              <a:latin typeface="Arial"/>
            </a:endParaRPr>
          </a:p>
          <a:p>
            <a:pPr lvl="1" marL="265320" indent="-137160">
              <a:lnSpc>
                <a:spcPct val="90000"/>
              </a:lnSpc>
              <a:spcBef>
                <a:spcPts val="201"/>
              </a:spcBef>
              <a:spcAft>
                <a:spcPts val="400"/>
              </a:spcAft>
              <a:buClr>
                <a:srgbClr val="1cade4"/>
              </a:buClr>
              <a:buFont typeface="Wingdings 3" charset="2"/>
              <a:buChar char=""/>
            </a:pPr>
            <a:r>
              <a:rPr b="0" lang="lv-LV" sz="2000" spc="-1" strike="noStrike">
                <a:solidFill>
                  <a:srgbClr val="000000"/>
                </a:solidFill>
                <a:latin typeface="Tw Cen MT"/>
              </a:rPr>
              <a:t>Tortoise Git – Git komandas no Windows Explorer</a:t>
            </a:r>
            <a:endParaRPr b="0" lang="lv-LV" sz="2000" spc="-1" strike="noStrike">
              <a:latin typeface="Arial"/>
            </a:endParaRPr>
          </a:p>
          <a:p>
            <a:pPr lvl="1" marL="265320" indent="-137160">
              <a:lnSpc>
                <a:spcPct val="90000"/>
              </a:lnSpc>
              <a:spcBef>
                <a:spcPts val="201"/>
              </a:spcBef>
              <a:spcAft>
                <a:spcPts val="400"/>
              </a:spcAft>
              <a:buClr>
                <a:srgbClr val="1cade4"/>
              </a:buClr>
              <a:buFont typeface="Wingdings 3" charset="2"/>
              <a:buChar char=""/>
            </a:pPr>
            <a:r>
              <a:rPr b="0" lang="lv-LV" sz="2000" spc="-1" strike="noStrike">
                <a:solidFill>
                  <a:srgbClr val="000000"/>
                </a:solidFill>
                <a:latin typeface="Tw Cen MT"/>
              </a:rPr>
              <a:t>Windows Terminal – SSH piekļuve izveidotajiem serveriem</a:t>
            </a:r>
            <a:endParaRPr b="0" lang="lv-LV" sz="2000" spc="-1" strike="noStrike">
              <a:latin typeface="Arial"/>
            </a:endParaRPr>
          </a:p>
          <a:p>
            <a:pPr lvl="1" marL="265320" indent="-137160">
              <a:lnSpc>
                <a:spcPct val="90000"/>
              </a:lnSpc>
              <a:spcBef>
                <a:spcPts val="201"/>
              </a:spcBef>
              <a:spcAft>
                <a:spcPts val="400"/>
              </a:spcAft>
              <a:buClr>
                <a:srgbClr val="1cade4"/>
              </a:buClr>
              <a:buFont typeface="Wingdings 3" charset="2"/>
              <a:buChar char=""/>
            </a:pPr>
            <a:r>
              <a:rPr b="0" lang="lv-LV" sz="2000" spc="-1" strike="noStrike">
                <a:solidFill>
                  <a:srgbClr val="000000"/>
                </a:solidFill>
                <a:latin typeface="Tw Cen MT"/>
              </a:rPr>
              <a:t>VMWARE, VM ar Oracle Linux 8 (Mēģinājums izveidot terraform un aws darbināšanai Linux vidē)</a:t>
            </a:r>
            <a:endParaRPr b="0" lang="lv-LV" sz="2000" spc="-1" strike="noStrike">
              <a:latin typeface="Arial"/>
            </a:endParaRPr>
          </a:p>
          <a:p>
            <a:pPr lvl="1" marL="265320" indent="-137160">
              <a:lnSpc>
                <a:spcPct val="90000"/>
              </a:lnSpc>
              <a:spcBef>
                <a:spcPts val="201"/>
              </a:spcBef>
              <a:spcAft>
                <a:spcPts val="400"/>
              </a:spcAft>
              <a:buClr>
                <a:srgbClr val="1cade4"/>
              </a:buClr>
              <a:buFont typeface="Wingdings 3" charset="2"/>
              <a:buChar char=""/>
            </a:pPr>
            <a:r>
              <a:rPr b="0" lang="lv-LV" sz="2000" spc="-1" strike="noStrike">
                <a:solidFill>
                  <a:srgbClr val="000000"/>
                </a:solidFill>
                <a:latin typeface="Tw Cen MT"/>
              </a:rPr>
              <a:t>Ditas AWS konts </a:t>
            </a:r>
            <a:endParaRPr b="0" lang="lv-LV" sz="2000" spc="-1" strike="noStrike">
              <a:latin typeface="Arial"/>
            </a:endParaRPr>
          </a:p>
          <a:p>
            <a:pPr lvl="1" marL="265320" indent="-137160">
              <a:lnSpc>
                <a:spcPct val="90000"/>
              </a:lnSpc>
              <a:spcBef>
                <a:spcPts val="201"/>
              </a:spcBef>
              <a:spcAft>
                <a:spcPts val="400"/>
              </a:spcAft>
              <a:buClr>
                <a:srgbClr val="1cade4"/>
              </a:buClr>
              <a:buFont typeface="Wingdings 3" charset="2"/>
              <a:buChar char=""/>
            </a:pPr>
            <a:r>
              <a:rPr b="0" lang="lv-LV" sz="2000" spc="-1" strike="noStrike">
                <a:solidFill>
                  <a:srgbClr val="000000"/>
                </a:solidFill>
                <a:latin typeface="Tw Cen MT"/>
              </a:rPr>
              <a:t>GitLab </a:t>
            </a:r>
            <a:endParaRPr b="0" lang="lv-LV" sz="2000" spc="-1" strike="noStrike">
              <a:latin typeface="Arial"/>
            </a:endParaRPr>
          </a:p>
          <a:p>
            <a:pPr lvl="1" marL="265320" indent="-137160">
              <a:lnSpc>
                <a:spcPct val="90000"/>
              </a:lnSpc>
              <a:spcBef>
                <a:spcPts val="201"/>
              </a:spcBef>
              <a:spcAft>
                <a:spcPts val="400"/>
              </a:spcAft>
              <a:buClr>
                <a:srgbClr val="1cade4"/>
              </a:buClr>
              <a:buFont typeface="Wingdings 3" charset="2"/>
              <a:buChar char=""/>
            </a:pPr>
            <a:r>
              <a:rPr b="0" lang="lv-LV" sz="2000" spc="-1" strike="noStrike">
                <a:solidFill>
                  <a:srgbClr val="000000"/>
                </a:solidFill>
                <a:latin typeface="Tw Cen MT"/>
              </a:rPr>
              <a:t>MkDocs (tehnisko piezīmju krāšanai)</a:t>
            </a:r>
            <a:endParaRPr b="0" lang="lv-LV" sz="2000" spc="-1" strike="noStrike">
              <a:latin typeface="Arial"/>
            </a:endParaRPr>
          </a:p>
          <a:p>
            <a:pPr>
              <a:lnSpc>
                <a:spcPct val="90000"/>
              </a:lnSpc>
              <a:spcBef>
                <a:spcPts val="1199"/>
              </a:spcBef>
              <a:spcAft>
                <a:spcPts val="201"/>
              </a:spcAft>
              <a:buNone/>
            </a:pPr>
            <a:endParaRPr b="0" lang="lv-LV" sz="2000" spc="-1" strike="noStrike">
              <a:latin typeface="Arial"/>
            </a:endParaRPr>
          </a:p>
          <a:p>
            <a:pPr>
              <a:lnSpc>
                <a:spcPct val="90000"/>
              </a:lnSpc>
              <a:spcBef>
                <a:spcPts val="1199"/>
              </a:spcBef>
              <a:spcAft>
                <a:spcPts val="201"/>
              </a:spcAft>
              <a:buNone/>
            </a:pPr>
            <a:endParaRPr b="0" lang="lv-LV" sz="2000" spc="-1" strike="noStrike">
              <a:latin typeface="Arial"/>
            </a:endParaRPr>
          </a:p>
        </p:txBody>
      </p:sp>
      <p:sp>
        <p:nvSpPr>
          <p:cNvPr id="259" name="PlaceHolder 4"/>
          <p:cNvSpPr/>
          <p:nvPr/>
        </p:nvSpPr>
        <p:spPr>
          <a:xfrm>
            <a:off x="6339600" y="2113200"/>
            <a:ext cx="5180040" cy="4186440"/>
          </a:xfrm>
          <a:prstGeom prst="rect">
            <a:avLst/>
          </a:prstGeom>
          <a:noFill/>
          <a:ln w="0">
            <a:noFill/>
          </a:ln>
        </p:spPr>
        <p:style>
          <a:lnRef idx="0"/>
          <a:fillRef idx="0"/>
          <a:effectRef idx="0"/>
          <a:fontRef idx="minor"/>
        </p:style>
        <p:txBody>
          <a:bodyPr lIns="45720" rIns="45720" tIns="0" bIns="0" anchor="t">
            <a:normAutofit fontScale="74000"/>
          </a:bodyPr>
          <a:p>
            <a:pPr>
              <a:lnSpc>
                <a:spcPct val="90000"/>
              </a:lnSpc>
              <a:spcBef>
                <a:spcPts val="1199"/>
              </a:spcBef>
              <a:spcAft>
                <a:spcPts val="201"/>
              </a:spcAft>
              <a:buNone/>
            </a:pPr>
            <a:r>
              <a:rPr b="0" lang="lv-LV" sz="3200" spc="-1" strike="noStrike">
                <a:solidFill>
                  <a:srgbClr val="000000"/>
                </a:solidFill>
                <a:latin typeface="Tw Cen MT"/>
              </a:rPr>
              <a:t>Rolanda izstrādes un testa vide</a:t>
            </a:r>
            <a:endParaRPr b="0" lang="lv-LV" sz="3200" spc="-1" strike="noStrike">
              <a:latin typeface="Arial"/>
            </a:endParaRPr>
          </a:p>
          <a:p>
            <a:pPr>
              <a:lnSpc>
                <a:spcPct val="90000"/>
              </a:lnSpc>
              <a:spcBef>
                <a:spcPts val="1199"/>
              </a:spcBef>
              <a:spcAft>
                <a:spcPts val="201"/>
              </a:spcAft>
              <a:buNone/>
            </a:pPr>
            <a:r>
              <a:rPr b="0" lang="lv-LV" sz="2400" spc="-1" strike="noStrike">
                <a:solidFill>
                  <a:srgbClr val="000000"/>
                </a:solidFill>
                <a:latin typeface="Tw Cen MT"/>
              </a:rPr>
              <a:t>• </a:t>
            </a:r>
            <a:r>
              <a:rPr b="0" lang="lv-LV" sz="2400" spc="-1" strike="noStrike">
                <a:solidFill>
                  <a:srgbClr val="000000"/>
                </a:solidFill>
                <a:latin typeface="Tw Cen MT"/>
              </a:rPr>
              <a:t>Windows 11</a:t>
            </a:r>
            <a:endParaRPr b="0" lang="lv-LV" sz="2400" spc="-1" strike="noStrike">
              <a:latin typeface="Arial"/>
            </a:endParaRPr>
          </a:p>
          <a:p>
            <a:pPr>
              <a:lnSpc>
                <a:spcPct val="90000"/>
              </a:lnSpc>
              <a:spcBef>
                <a:spcPts val="1199"/>
              </a:spcBef>
              <a:spcAft>
                <a:spcPts val="201"/>
              </a:spcAft>
              <a:buNone/>
            </a:pPr>
            <a:r>
              <a:rPr b="0" lang="lv-LV" sz="2400" spc="-1" strike="noStrike">
                <a:solidFill>
                  <a:srgbClr val="000000"/>
                </a:solidFill>
                <a:latin typeface="Tw Cen MT"/>
              </a:rPr>
              <a:t>• </a:t>
            </a:r>
            <a:r>
              <a:rPr b="0" lang="lv-LV" sz="2400" spc="-1" strike="noStrike">
                <a:solidFill>
                  <a:srgbClr val="000000"/>
                </a:solidFill>
                <a:latin typeface="Tw Cen MT"/>
              </a:rPr>
              <a:t>Ubuntu 22.04/18.04 LTS</a:t>
            </a:r>
            <a:endParaRPr b="0" lang="lv-LV" sz="2400" spc="-1" strike="noStrike">
              <a:latin typeface="Arial"/>
            </a:endParaRPr>
          </a:p>
          <a:p>
            <a:pPr>
              <a:lnSpc>
                <a:spcPct val="90000"/>
              </a:lnSpc>
              <a:spcBef>
                <a:spcPts val="1199"/>
              </a:spcBef>
              <a:spcAft>
                <a:spcPts val="201"/>
              </a:spcAft>
              <a:buNone/>
            </a:pPr>
            <a:r>
              <a:rPr b="0" lang="lv-LV" sz="2400" spc="-1" strike="noStrike">
                <a:solidFill>
                  <a:srgbClr val="000000"/>
                </a:solidFill>
                <a:latin typeface="Tw Cen MT"/>
              </a:rPr>
              <a:t>• </a:t>
            </a:r>
            <a:r>
              <a:rPr b="0" lang="lv-LV" sz="2400" spc="-1" strike="noStrike">
                <a:solidFill>
                  <a:srgbClr val="000000"/>
                </a:solidFill>
                <a:latin typeface="Tw Cen MT"/>
              </a:rPr>
              <a:t>Visual Studio Code – terraform un ansible izstrāde ar tam paredzētajiem paplašinājumiem</a:t>
            </a:r>
            <a:endParaRPr b="0" lang="lv-LV" sz="2400" spc="-1" strike="noStrike">
              <a:latin typeface="Arial"/>
            </a:endParaRPr>
          </a:p>
          <a:p>
            <a:pPr>
              <a:lnSpc>
                <a:spcPct val="90000"/>
              </a:lnSpc>
              <a:spcBef>
                <a:spcPts val="1199"/>
              </a:spcBef>
              <a:spcAft>
                <a:spcPts val="201"/>
              </a:spcAft>
              <a:buNone/>
            </a:pPr>
            <a:r>
              <a:rPr b="0" lang="lv-LV" sz="2400" spc="-1" strike="noStrike">
                <a:solidFill>
                  <a:srgbClr val="000000"/>
                </a:solidFill>
                <a:latin typeface="Tw Cen MT"/>
              </a:rPr>
              <a:t>• </a:t>
            </a:r>
            <a:r>
              <a:rPr b="0" lang="lv-LV" sz="2400" spc="-1" strike="noStrike">
                <a:solidFill>
                  <a:srgbClr val="000000"/>
                </a:solidFill>
                <a:latin typeface="Tw Cen MT"/>
              </a:rPr>
              <a:t>Visual Studio Code – remote ssh host, playbook izstrādei iekš AWS remote hostiem</a:t>
            </a:r>
            <a:endParaRPr b="0" lang="lv-LV" sz="2400" spc="-1" strike="noStrike">
              <a:latin typeface="Arial"/>
            </a:endParaRPr>
          </a:p>
          <a:p>
            <a:pPr>
              <a:lnSpc>
                <a:spcPct val="90000"/>
              </a:lnSpc>
              <a:spcBef>
                <a:spcPts val="1199"/>
              </a:spcBef>
              <a:spcAft>
                <a:spcPts val="201"/>
              </a:spcAft>
              <a:buNone/>
            </a:pPr>
            <a:r>
              <a:rPr b="0" lang="lv-LV" sz="2400" spc="-1" strike="noStrike">
                <a:solidFill>
                  <a:srgbClr val="000000"/>
                </a:solidFill>
                <a:latin typeface="Tw Cen MT"/>
              </a:rPr>
              <a:t>• </a:t>
            </a:r>
            <a:r>
              <a:rPr b="0" lang="lv-LV" sz="2400" spc="-1" strike="noStrike">
                <a:solidFill>
                  <a:srgbClr val="000000"/>
                </a:solidFill>
                <a:latin typeface="Tw Cen MT"/>
              </a:rPr>
              <a:t>Windows Terminal</a:t>
            </a:r>
            <a:endParaRPr b="0" lang="lv-LV" sz="2400" spc="-1" strike="noStrike">
              <a:latin typeface="Arial"/>
            </a:endParaRPr>
          </a:p>
          <a:p>
            <a:pPr>
              <a:lnSpc>
                <a:spcPct val="90000"/>
              </a:lnSpc>
              <a:spcBef>
                <a:spcPts val="1199"/>
              </a:spcBef>
              <a:spcAft>
                <a:spcPts val="201"/>
              </a:spcAft>
              <a:buNone/>
            </a:pPr>
            <a:r>
              <a:rPr b="0" lang="lv-LV" sz="2400" spc="-1" strike="noStrike">
                <a:solidFill>
                  <a:srgbClr val="000000"/>
                </a:solidFill>
                <a:latin typeface="Tw Cen MT"/>
              </a:rPr>
              <a:t>• </a:t>
            </a:r>
            <a:r>
              <a:rPr b="0" lang="lv-LV" sz="2400" spc="-1" strike="noStrike">
                <a:solidFill>
                  <a:srgbClr val="000000"/>
                </a:solidFill>
                <a:latin typeface="Tw Cen MT"/>
              </a:rPr>
              <a:t>Github Desktop</a:t>
            </a:r>
            <a:endParaRPr b="0" lang="lv-LV" sz="2400" spc="-1" strike="noStrike">
              <a:latin typeface="Arial"/>
            </a:endParaRPr>
          </a:p>
          <a:p>
            <a:pPr>
              <a:lnSpc>
                <a:spcPct val="90000"/>
              </a:lnSpc>
              <a:spcBef>
                <a:spcPts val="1199"/>
              </a:spcBef>
              <a:spcAft>
                <a:spcPts val="201"/>
              </a:spcAft>
              <a:buNone/>
            </a:pPr>
            <a:r>
              <a:rPr b="0" lang="lv-LV" sz="2400" spc="-1" strike="noStrike">
                <a:solidFill>
                  <a:srgbClr val="000000"/>
                </a:solidFill>
                <a:latin typeface="Tw Cen MT"/>
              </a:rPr>
              <a:t>• </a:t>
            </a:r>
            <a:r>
              <a:rPr b="0" lang="lv-LV" sz="2400" spc="-1" strike="noStrike">
                <a:solidFill>
                  <a:srgbClr val="000000"/>
                </a:solidFill>
                <a:latin typeface="Tw Cen MT"/>
              </a:rPr>
              <a:t>Git bash / GUI</a:t>
            </a:r>
            <a:endParaRPr b="0" lang="lv-LV" sz="2400" spc="-1" strike="noStrike">
              <a:latin typeface="Arial"/>
            </a:endParaRPr>
          </a:p>
          <a:p>
            <a:pPr>
              <a:lnSpc>
                <a:spcPct val="90000"/>
              </a:lnSpc>
              <a:spcBef>
                <a:spcPts val="1199"/>
              </a:spcBef>
              <a:spcAft>
                <a:spcPts val="201"/>
              </a:spcAft>
              <a:buNone/>
            </a:pPr>
            <a:r>
              <a:rPr b="0" lang="lv-LV" sz="2400" spc="-1" strike="noStrike">
                <a:solidFill>
                  <a:srgbClr val="000000"/>
                </a:solidFill>
                <a:latin typeface="Tw Cen MT"/>
              </a:rPr>
              <a:t>• </a:t>
            </a:r>
            <a:r>
              <a:rPr b="0" lang="lv-LV" sz="2400" spc="-1" strike="noStrike">
                <a:solidFill>
                  <a:srgbClr val="000000"/>
                </a:solidFill>
                <a:latin typeface="Tw Cen MT"/>
              </a:rPr>
              <a:t>AWS lu-vumc-devops konts</a:t>
            </a:r>
            <a:endParaRPr b="0" lang="lv-LV"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title"/>
          </p:nvPr>
        </p:nvSpPr>
        <p:spPr>
          <a:xfrm>
            <a:off x="1024200" y="585360"/>
            <a:ext cx="9718560" cy="1498320"/>
          </a:xfrm>
          <a:prstGeom prst="rect">
            <a:avLst/>
          </a:prstGeom>
          <a:noFill/>
          <a:ln w="0">
            <a:noFill/>
          </a:ln>
        </p:spPr>
        <p:txBody>
          <a:bodyPr lIns="90000" rIns="90000" tIns="45000" bIns="45000" anchor="ctr">
            <a:normAutofit fontScale="77000"/>
          </a:bodyPr>
          <a:p>
            <a:pPr>
              <a:lnSpc>
                <a:spcPct val="80000"/>
              </a:lnSpc>
              <a:buNone/>
            </a:pPr>
            <a:r>
              <a:rPr b="0" lang="lv-LV" sz="5000" spc="89" strike="noStrike" cap="all">
                <a:solidFill>
                  <a:srgbClr val="0d0d0d"/>
                </a:solidFill>
                <a:latin typeface="Tw Cen MT Condensed"/>
              </a:rPr>
              <a:t>Projektā izmantotās labās prakses un secinājumi </a:t>
            </a:r>
            <a:br/>
            <a:r>
              <a:rPr b="0" lang="lv-LV" sz="5000" spc="89" strike="noStrike" cap="all">
                <a:solidFill>
                  <a:srgbClr val="0d0d0d"/>
                </a:solidFill>
                <a:latin typeface="Tw Cen MT Condensed"/>
              </a:rPr>
              <a:t>Pirmkoda pārvaldība</a:t>
            </a:r>
            <a:endParaRPr b="0" lang="lv-LV" sz="5000" spc="-1" strike="noStrike">
              <a:latin typeface="Arial"/>
            </a:endParaRPr>
          </a:p>
        </p:txBody>
      </p:sp>
      <p:sp>
        <p:nvSpPr>
          <p:cNvPr id="261" name="PlaceHolder 2"/>
          <p:cNvSpPr>
            <a:spLocks noGrp="1"/>
          </p:cNvSpPr>
          <p:nvPr>
            <p:ph/>
          </p:nvPr>
        </p:nvSpPr>
        <p:spPr>
          <a:xfrm>
            <a:off x="1024200" y="2286000"/>
            <a:ext cx="9718560" cy="4021920"/>
          </a:xfrm>
          <a:prstGeom prst="rect">
            <a:avLst/>
          </a:prstGeom>
          <a:noFill/>
          <a:ln w="0">
            <a:noFill/>
          </a:ln>
        </p:spPr>
        <p:txBody>
          <a:bodyPr lIns="45720" rIns="45720" tIns="45000" bIns="45000" anchor="t">
            <a:noAutofit/>
          </a:bodyPr>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rPr>
              <a:t>Pirmkoda pārvaldība tika veikta Git, replicējot tās uz GitLab un GitHub attālinātajām repozitorijām</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rPr>
              <a:t>Pirmkoda pārvaldībai tika veidoti zari, kas, pēc kolēģa veiktās koda pārskates) feature zari tika sapludināti ar development zaru</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rPr>
              <a:t>GitHub tika izveidotas wiki lapas, kas apraksta projekta mērķi, veidojamo infrastruktūru, zarošanas stratēģiju</a:t>
            </a:r>
            <a:endParaRPr b="0" lang="lv-LV" sz="2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title"/>
          </p:nvPr>
        </p:nvSpPr>
        <p:spPr>
          <a:xfrm>
            <a:off x="1024200" y="585360"/>
            <a:ext cx="9718560" cy="1498320"/>
          </a:xfrm>
          <a:prstGeom prst="rect">
            <a:avLst/>
          </a:prstGeom>
          <a:noFill/>
          <a:ln w="0">
            <a:noFill/>
          </a:ln>
        </p:spPr>
        <p:txBody>
          <a:bodyPr lIns="90000" rIns="90000" tIns="45000" bIns="45000" anchor="ctr">
            <a:normAutofit fontScale="77000"/>
          </a:bodyPr>
          <a:p>
            <a:pPr>
              <a:lnSpc>
                <a:spcPct val="80000"/>
              </a:lnSpc>
              <a:buNone/>
            </a:pPr>
            <a:r>
              <a:rPr b="0" lang="lv-LV" sz="5000" spc="89" strike="noStrike" cap="all">
                <a:solidFill>
                  <a:srgbClr val="0d0d0d"/>
                </a:solidFill>
                <a:latin typeface="Tw Cen MT Condensed"/>
              </a:rPr>
              <a:t>Projektā izmantotās labās prakses un secinājumi </a:t>
            </a:r>
            <a:br/>
            <a:r>
              <a:rPr b="0" lang="lv-LV" sz="5000" spc="89" strike="noStrike" cap="all">
                <a:solidFill>
                  <a:srgbClr val="0d0d0d"/>
                </a:solidFill>
                <a:latin typeface="Tw Cen MT Condensed"/>
              </a:rPr>
              <a:t>Komandas darba vadība</a:t>
            </a:r>
            <a:endParaRPr b="0" lang="lv-LV" sz="5000" spc="-1" strike="noStrike">
              <a:latin typeface="Arial"/>
            </a:endParaRPr>
          </a:p>
        </p:txBody>
      </p:sp>
      <p:sp>
        <p:nvSpPr>
          <p:cNvPr id="263" name="PlaceHolder 2"/>
          <p:cNvSpPr>
            <a:spLocks noGrp="1"/>
          </p:cNvSpPr>
          <p:nvPr>
            <p:ph/>
          </p:nvPr>
        </p:nvSpPr>
        <p:spPr>
          <a:xfrm>
            <a:off x="1024200" y="2286000"/>
            <a:ext cx="9718560" cy="4021920"/>
          </a:xfrm>
          <a:prstGeom prst="rect">
            <a:avLst/>
          </a:prstGeom>
          <a:noFill/>
          <a:ln w="0">
            <a:noFill/>
          </a:ln>
        </p:spPr>
        <p:txBody>
          <a:bodyPr lIns="45720" rIns="45720" tIns="45000" bIns="45000" anchor="t">
            <a:noAutofit/>
          </a:bodyPr>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rPr>
              <a:t>Darba noslodzes dēļ ne visi komandas biedri varēja pilnvērtīgi iesaistīties kopējos darbos, (ar šādu risku jārēķinās, un tas jāvada, uzstādot prasību prioritātes un mērķus, minimālo programmu)</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rPr>
              <a:t>Palīdzēja GitHub projects dashboard - kopējais darbu saraksts (paldies Pāvelam) , kuru izmantojām lai sadalītu darbus un atsekotu to statusu</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rPr>
              <a:t>Agile un Devops ir iteratīvi procesi, tie vienmēr uzlabojas, un arī tika uzlaboti savstarpējā saziņā</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rPr>
              <a:t>Vēlams savlaicīgi vienoties par naming conventions, jo pēcāk tos būs grūti labot</a:t>
            </a:r>
            <a:endParaRPr b="0" lang="lv-LV" sz="2200" spc="-1" strike="noStrike">
              <a:latin typeface="Arial"/>
            </a:endParaRPr>
          </a:p>
          <a:p>
            <a:pPr>
              <a:lnSpc>
                <a:spcPct val="100000"/>
              </a:lnSpc>
              <a:buNone/>
            </a:pPr>
            <a:endParaRPr b="0" lang="lv-LV" sz="2200" spc="-1" strike="noStrike">
              <a:latin typeface="Arial"/>
            </a:endParaRPr>
          </a:p>
          <a:p>
            <a:pPr>
              <a:lnSpc>
                <a:spcPct val="100000"/>
              </a:lnSpc>
              <a:buNone/>
            </a:pPr>
            <a:endParaRPr b="0" lang="lv-LV" sz="2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title"/>
          </p:nvPr>
        </p:nvSpPr>
        <p:spPr>
          <a:xfrm>
            <a:off x="1024200" y="585360"/>
            <a:ext cx="9718560" cy="1498320"/>
          </a:xfrm>
          <a:prstGeom prst="rect">
            <a:avLst/>
          </a:prstGeom>
          <a:noFill/>
          <a:ln w="0">
            <a:noFill/>
          </a:ln>
        </p:spPr>
        <p:txBody>
          <a:bodyPr lIns="90000" rIns="90000" tIns="45000" bIns="45000" anchor="ctr">
            <a:normAutofit fontScale="76000"/>
          </a:bodyPr>
          <a:p>
            <a:pPr>
              <a:lnSpc>
                <a:spcPct val="80000"/>
              </a:lnSpc>
              <a:buNone/>
            </a:pPr>
            <a:r>
              <a:rPr b="0" lang="lv-LV" sz="5000" spc="89" strike="noStrike" cap="all">
                <a:solidFill>
                  <a:srgbClr val="0d0d0d"/>
                </a:solidFill>
                <a:latin typeface="Tw Cen MT Condensed"/>
              </a:rPr>
              <a:t>Projektā izmantotās labās prakses un secinājumi </a:t>
            </a:r>
            <a:br/>
            <a:r>
              <a:rPr b="0" lang="lv-LV" sz="5000" spc="89" strike="noStrike" cap="all">
                <a:solidFill>
                  <a:srgbClr val="0d0d0d"/>
                </a:solidFill>
                <a:latin typeface="Tw Cen MT Condensed"/>
              </a:rPr>
              <a:t>Infrastruktūra kā kods (IOC)</a:t>
            </a:r>
            <a:endParaRPr b="0" lang="lv-LV" sz="5000" spc="-1" strike="noStrike">
              <a:latin typeface="Arial"/>
            </a:endParaRPr>
          </a:p>
        </p:txBody>
      </p:sp>
      <p:sp>
        <p:nvSpPr>
          <p:cNvPr id="265" name="PlaceHolder 2"/>
          <p:cNvSpPr>
            <a:spLocks noGrp="1"/>
          </p:cNvSpPr>
          <p:nvPr>
            <p:ph/>
          </p:nvPr>
        </p:nvSpPr>
        <p:spPr>
          <a:xfrm>
            <a:off x="1024200" y="2286000"/>
            <a:ext cx="9718560" cy="4021920"/>
          </a:xfrm>
          <a:prstGeom prst="rect">
            <a:avLst/>
          </a:prstGeom>
          <a:noFill/>
          <a:ln w="0">
            <a:noFill/>
          </a:ln>
        </p:spPr>
        <p:txBody>
          <a:bodyPr lIns="45720" rIns="45720" tIns="45000" bIns="45000" anchor="t">
            <a:normAutofit/>
          </a:bodyPr>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rPr>
              <a:t>Izmantotie rīki (Terraform un Ansible) ļauj elastīgi veidot infrastruktūru un šim nolūkam nepieciešamo informāciju glabāt pirmkoda pārvaldības sistēmās</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rPr>
              <a:t>Komandas, kas tiek izmantotas serveru instalēšanai, vēlams pirms tam pārbaudīt un tikai tad likt IOC skriptos</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rPr>
              <a:t>Svarīgi pievērst uzmanību Linux piekļuves tiesībām (ar kādu lietotāju tiek veikta instalācija, kādas tam ir piekļuves tiesības, kam jāizmanto sudo, kādas komandas ar sudo var veikt bez atkārtotas paroles ievadīšanas, failu un mapju </a:t>
            </a:r>
            <a:r>
              <a:rPr b="0" i="1" lang="lv-LV" sz="2200" spc="-1" strike="noStrike">
                <a:solidFill>
                  <a:srgbClr val="000000"/>
                </a:solidFill>
                <a:latin typeface="Tw Cen MT"/>
              </a:rPr>
              <a:t>permissions)</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rPr>
              <a:t>SSH atslēgas (nesaputroties, tās var būt vairākas, netīšām neiekļaut pirmkodā) </a:t>
            </a:r>
            <a:endParaRPr b="0" lang="lv-LV" sz="2200" spc="-1" strike="noStrike">
              <a:latin typeface="Arial"/>
            </a:endParaRPr>
          </a:p>
          <a:p>
            <a:pPr>
              <a:lnSpc>
                <a:spcPct val="100000"/>
              </a:lnSpc>
              <a:buNone/>
            </a:pPr>
            <a:endParaRPr b="0" lang="lv-LV" sz="2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title"/>
          </p:nvPr>
        </p:nvSpPr>
        <p:spPr>
          <a:xfrm>
            <a:off x="1024200" y="585360"/>
            <a:ext cx="9718560" cy="1498320"/>
          </a:xfrm>
          <a:prstGeom prst="rect">
            <a:avLst/>
          </a:prstGeom>
          <a:noFill/>
          <a:ln w="0">
            <a:noFill/>
          </a:ln>
        </p:spPr>
        <p:txBody>
          <a:bodyPr lIns="0" rIns="0" tIns="0" bIns="0" anchor="ctr">
            <a:noAutofit/>
          </a:bodyPr>
          <a:p>
            <a:pPr>
              <a:lnSpc>
                <a:spcPct val="80000"/>
              </a:lnSpc>
              <a:buNone/>
            </a:pPr>
            <a:r>
              <a:rPr b="0" lang="lv-LV" sz="5000" spc="89" strike="noStrike" cap="all">
                <a:solidFill>
                  <a:srgbClr val="0d0d0d"/>
                </a:solidFill>
                <a:latin typeface="Tw Cen MT Condensed"/>
              </a:rPr>
              <a:t>Cassandra | Datu lejupielāde</a:t>
            </a:r>
            <a:endParaRPr b="0" lang="lv-LV" sz="5000" spc="-1" strike="noStrike">
              <a:latin typeface="Arial"/>
            </a:endParaRPr>
          </a:p>
        </p:txBody>
      </p:sp>
      <p:pic>
        <p:nvPicPr>
          <p:cNvPr id="267" name="Picture 4" descr=""/>
          <p:cNvPicPr/>
          <p:nvPr/>
        </p:nvPicPr>
        <p:blipFill>
          <a:blip r:embed="rId1"/>
          <a:stretch/>
        </p:blipFill>
        <p:spPr>
          <a:xfrm>
            <a:off x="91080" y="2647800"/>
            <a:ext cx="12008880" cy="15609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Integral</Template>
  <TotalTime>122</TotalTime>
  <Application>LibreOffice/7.2.6.2$Windows_X86_64 LibreOffice_project/b0ec3a565991f7569a5a7f5d24fed7f52653d754</Application>
  <AppVersion>15.0000</AppVersion>
  <Words>745</Words>
  <Paragraphs>78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2022-06-29T07:35:00Z</dcterms:created>
  <dc:creator>Dita Gabaliņa</dc:creator>
  <dc:description/>
  <dc:language>lv-LV</dc:language>
  <cp:lastModifiedBy/>
  <dcterms:modified xsi:type="dcterms:W3CDTF">2022-07-02T13:13:47Z</dcterms:modified>
  <cp:revision>15</cp:revision>
  <dc:subject/>
  <dc:title>Apache Cassandra darbināšanai nepieciešamās infrastruktūras izveide AWS mākonī</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5</vt:i4>
  </property>
  <property fmtid="{D5CDD505-2E9C-101B-9397-08002B2CF9AE}" pid="3" name="PresentationFormat">
    <vt:lpwstr>Widescreen</vt:lpwstr>
  </property>
  <property fmtid="{D5CDD505-2E9C-101B-9397-08002B2CF9AE}" pid="4" name="Slides">
    <vt:i4>13</vt:i4>
  </property>
</Properties>
</file>