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277E0-A742-9D66-93DE-0D595AAFF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BBA18-C78A-FB7A-6653-CD5EB4BFE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1D38-5C4F-D92A-0449-CF88BD3D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294C8-4938-DA23-920C-5AE0D957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58927-750C-C9D4-7B39-4F178A65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FB95-FCCF-C07D-3A23-45AE17E4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21A67-3CD5-2F0A-FBC3-D09820781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CDD22-C8FB-E45B-30F8-2FED0070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22C23-82D8-FADD-8716-51BC38EC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7D006-FF3A-319F-246C-D8A2E0AA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6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D75BEA-0A28-8121-9D64-A4ED376F8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E89A2-A5F3-7038-EA60-F425D2389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AB2D7-622E-B376-0518-0764A60E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C91E9-67C7-CE44-D7F8-9CABD335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AAED2-EE43-1E04-113F-CB74A9E5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8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908-5F96-9F04-B7DE-61A73138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93FF-639E-60F9-14C9-C6415FEA3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BBC18-1A65-8B98-5399-490FB64D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C514A-0AFD-9212-CC85-AF9D433F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4EBAE-6ADF-C2F8-E5D1-7C5FAFCF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2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8AE8-5126-373E-4A2F-CDC8A0BA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B77E0-66F7-AC36-AD62-41B3D4726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B059-9F10-4C49-FC9E-98AC3728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BC3B6-331E-9BDD-2232-775342DB2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1591A-807F-B49D-C96D-F76F650C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1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0BF8-6BDE-AE86-467F-C2A7584C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D200C-7740-465C-6641-72B4BFA8C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D56EB-71EB-B807-72F2-48A6E1956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10DCE-A7C3-DFBC-4A0C-EA043A88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973CF-C831-0CC9-7D9E-4DC282A0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69B04-A66F-349D-243A-943D28B8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2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FF89-A9F1-3749-4F0E-8DD21DFF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E9978-F02A-BD9B-E794-304411F92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5AF82-6961-5464-F6E4-ABD5AB14E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3F727-3520-5AC7-01B2-10C98B436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594BA-686E-6D96-ABAF-CD5D06B4E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C0057-5FB0-1006-4331-3B2F7543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293D13-C4E9-EBC1-1FDB-4700DB6C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A9EFB-2FBA-ACA3-EE30-E5B9FD9D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8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9CCD-7D5E-2B35-CE28-134D72E1C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9FD97-29E4-67B7-8868-9A0E9BCF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F26B6-44F8-9825-F656-C83DA207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6B4BF-540E-D195-311F-A89C3D65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9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21FD4-92DE-DEBD-0B06-78C0E456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22C84-0C71-276C-DFF7-FB2E5E1C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DECB3-0A00-33E7-6BF5-07FE47D5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2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B015-7F69-E9BA-6F74-FF6D6FE1E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02C4D-1B92-B86C-9719-4CDD5B5F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C3FC3-9786-66EB-3607-95CAB15B1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896BA-A9B8-438C-F258-1C888727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AB4AA-0FCF-8E1B-7774-4F651622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E1A59-E99E-5512-2008-170DBC83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4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78A5-11D9-6504-CFDC-E640ABE6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1F940D-9AD1-E1AD-92D6-A126313B0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B0DF8-70B0-AE06-D800-D7131A1CE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EA9C0-87A9-649D-6208-BE96DF2A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EC068-93EC-84D6-BE9A-D5BD7E81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2493E-8AFB-EC94-DAC1-B19B3E35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9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E9237-9501-9FC5-BFDA-3A7B79F6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3A93B-D75F-FE48-63CF-1D8246324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0ED3B-F469-B38E-BB9D-7CF8F5634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3B627-A53A-D043-20FF-77697FBC9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AF230-8E46-DA78-B0CF-3EB5BFF8E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1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AB6A-9417-4EBE-1079-DFC23F5C8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lv-LV" dirty="0" err="1"/>
              <a:t>Apache</a:t>
            </a:r>
            <a:r>
              <a:rPr lang="lv-LV" dirty="0"/>
              <a:t> Cassandra darbināšanai nepieciešamās infrastruktūras izveide AWS mākonī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AA179-05FD-427B-40D6-C791F1D2F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lv-LV" dirty="0" err="1"/>
              <a:t>D.Gabaliņa</a:t>
            </a:r>
            <a:r>
              <a:rPr lang="lv-LV" dirty="0"/>
              <a:t>, </a:t>
            </a:r>
            <a:r>
              <a:rPr lang="lv-LV" dirty="0" err="1"/>
              <a:t>R.Jankovskis</a:t>
            </a:r>
            <a:endParaRPr lang="lv-LV" dirty="0"/>
          </a:p>
          <a:p>
            <a:r>
              <a:rPr lang="en-US" b="1" i="0" dirty="0">
                <a:effectLst/>
                <a:latin typeface="Roboto" panose="02000000000000000000" pitchFamily="2" charset="0"/>
              </a:rPr>
              <a:t>DEVOPS PAMATI IESĀCĒJIEM</a:t>
            </a:r>
            <a:endParaRPr lang="lv-LV" b="1" i="0" dirty="0">
              <a:effectLst/>
              <a:latin typeface="Roboto" panose="02000000000000000000" pitchFamily="2" charset="0"/>
            </a:endParaRPr>
          </a:p>
          <a:p>
            <a:r>
              <a:rPr lang="lv-LV" b="1" dirty="0">
                <a:latin typeface="Roboto" panose="02000000000000000000" pitchFamily="2" charset="0"/>
              </a:rPr>
              <a:t>2022.gada 4.jūlijs</a:t>
            </a:r>
          </a:p>
          <a:p>
            <a:endParaRPr lang="lv-LV" b="1" i="0" dirty="0">
              <a:effectLst/>
              <a:latin typeface="Roboto" panose="02000000000000000000" pitchFamily="2" charset="0"/>
            </a:endParaRPr>
          </a:p>
          <a:p>
            <a:r>
              <a:rPr lang="en-US" b="1" i="0">
                <a:effectLst/>
                <a:latin typeface="Roboto" panose="02000000000000000000" pitchFamily="2" charset="0"/>
              </a:rPr>
              <a:t>https://github.com/DitaGabalina/devops_db_group</a:t>
            </a:r>
            <a:endParaRPr lang="en-US" b="1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5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D52B-A464-BA76-636B-8F3B12D7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Mērķis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081EF-EDDF-DDA7-AB6D-B3B2460CF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v-LV" dirty="0"/>
              <a:t>Praktiski izmēģināt kursā apgūtos rīkus scenārijā, kāds tiešā veidā netika mācīts </a:t>
            </a:r>
          </a:p>
          <a:p>
            <a:r>
              <a:rPr lang="lv-LV" dirty="0"/>
              <a:t>Veidojamais risinājums</a:t>
            </a:r>
          </a:p>
          <a:p>
            <a:pPr lvl="1"/>
            <a:r>
              <a:rPr lang="lv-LV" dirty="0"/>
              <a:t>Minimālā programma</a:t>
            </a:r>
          </a:p>
          <a:p>
            <a:pPr lvl="2"/>
            <a:r>
              <a:rPr lang="lv-LV" dirty="0"/>
              <a:t>Izveidot infrastruktūras risinājumu, kas uzstāda </a:t>
            </a:r>
            <a:r>
              <a:rPr lang="lv-LV" dirty="0" err="1"/>
              <a:t>standartprogrammatūru</a:t>
            </a:r>
            <a:r>
              <a:rPr lang="lv-LV" dirty="0"/>
              <a:t>, piestartē datu bāzi un ielādē tajā datus no kāda atvērto datu avota</a:t>
            </a:r>
          </a:p>
          <a:p>
            <a:pPr lvl="1"/>
            <a:r>
              <a:rPr lang="lv-LV" dirty="0"/>
              <a:t>Jauki ja būtu («</a:t>
            </a:r>
            <a:r>
              <a:rPr lang="lv-LV" dirty="0" err="1"/>
              <a:t>could</a:t>
            </a:r>
            <a:r>
              <a:rPr lang="lv-LV" dirty="0"/>
              <a:t> </a:t>
            </a:r>
            <a:r>
              <a:rPr lang="lv-LV" dirty="0" err="1"/>
              <a:t>have</a:t>
            </a:r>
            <a:r>
              <a:rPr lang="lv-LV" dirty="0"/>
              <a:t>» prioritāte)</a:t>
            </a:r>
          </a:p>
          <a:p>
            <a:pPr lvl="2"/>
            <a:r>
              <a:rPr lang="lv-LV" dirty="0"/>
              <a:t>Apakštīkls, nodalot publisko piekļuvi un privātā tīklā – datu bāzes </a:t>
            </a:r>
            <a:r>
              <a:rPr lang="lv-LV" dirty="0" err="1"/>
              <a:t>nodes</a:t>
            </a:r>
            <a:endParaRPr lang="lv-LV" dirty="0"/>
          </a:p>
          <a:p>
            <a:pPr lvl="2"/>
            <a:r>
              <a:rPr lang="lv-LV" dirty="0"/>
              <a:t>Datu bāzes </a:t>
            </a:r>
            <a:r>
              <a:rPr lang="lv-LV" dirty="0" err="1"/>
              <a:t>nodes</a:t>
            </a:r>
            <a:r>
              <a:rPr lang="lv-LV" dirty="0"/>
              <a:t> apvienotas </a:t>
            </a:r>
            <a:r>
              <a:rPr lang="lv-LV" dirty="0" err="1"/>
              <a:t>klāsterī</a:t>
            </a:r>
            <a:r>
              <a:rPr lang="lv-LV" dirty="0"/>
              <a:t> un spēj izkliedēt datus ar </a:t>
            </a:r>
            <a:r>
              <a:rPr lang="lv-LV" dirty="0" err="1"/>
              <a:t>Gossip</a:t>
            </a:r>
            <a:r>
              <a:rPr lang="lv-LV" dirty="0"/>
              <a:t> protokolu</a:t>
            </a:r>
          </a:p>
          <a:p>
            <a:pPr lvl="2"/>
            <a:r>
              <a:rPr lang="lv-LV" dirty="0"/>
              <a:t>Iegūtie dati tiek atrādīti lietotājam, izmantojot </a:t>
            </a:r>
            <a:r>
              <a:rPr lang="lv-LV" dirty="0" err="1"/>
              <a:t>web</a:t>
            </a:r>
            <a:r>
              <a:rPr lang="lv-LV" dirty="0"/>
              <a:t> serveri</a:t>
            </a:r>
          </a:p>
          <a:p>
            <a:pPr lvl="2"/>
            <a:r>
              <a:rPr lang="lv-LV" dirty="0"/>
              <a:t>Piesaistīt AWS publiskās IP adreses, lai tās nemainās pēc serveru pārstartēšanas vai infrastruktūras pārbūves</a:t>
            </a:r>
          </a:p>
          <a:p>
            <a:pPr lvl="2"/>
            <a:r>
              <a:rPr lang="lv-LV" dirty="0"/>
              <a:t>Izmēģināt </a:t>
            </a:r>
            <a:r>
              <a:rPr lang="lv-LV" dirty="0" err="1"/>
              <a:t>GitLab</a:t>
            </a:r>
            <a:r>
              <a:rPr lang="lv-LV" dirty="0"/>
              <a:t> </a:t>
            </a:r>
            <a:r>
              <a:rPr lang="lv-LV" dirty="0" err="1"/>
              <a:t>Runner</a:t>
            </a:r>
            <a:r>
              <a:rPr lang="lv-LV" dirty="0"/>
              <a:t> / </a:t>
            </a:r>
            <a:r>
              <a:rPr lang="lv-LV" dirty="0" err="1"/>
              <a:t>Github</a:t>
            </a:r>
            <a:r>
              <a:rPr lang="lv-LV" dirty="0"/>
              <a:t> </a:t>
            </a:r>
            <a:r>
              <a:rPr lang="lv-LV" dirty="0" err="1"/>
              <a:t>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9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F0ED839-2764-C74F-AD69-68C6F69C5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78" y="147179"/>
            <a:ext cx="8554644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9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FBFF-7D03-DF12-04D7-7FE6D388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Izmantotie rīki un risinājumi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68873-6292-DB83-F76F-9F8EF4FAE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1685" y="1822450"/>
            <a:ext cx="5181600" cy="2130555"/>
          </a:xfrm>
        </p:spPr>
        <p:txBody>
          <a:bodyPr>
            <a:normAutofit fontScale="55000" lnSpcReduction="20000"/>
          </a:bodyPr>
          <a:lstStyle/>
          <a:p>
            <a:r>
              <a:rPr lang="lv-LV" dirty="0"/>
              <a:t>Ditas izstrādes un testa vide</a:t>
            </a:r>
          </a:p>
          <a:p>
            <a:pPr lvl="1"/>
            <a:r>
              <a:rPr lang="lv-LV" dirty="0"/>
              <a:t>Windows 10</a:t>
            </a:r>
          </a:p>
          <a:p>
            <a:pPr lvl="1"/>
            <a:r>
              <a:rPr lang="lv-LV" dirty="0" err="1"/>
              <a:t>Visual</a:t>
            </a:r>
            <a:r>
              <a:rPr lang="lv-LV" dirty="0"/>
              <a:t> </a:t>
            </a:r>
            <a:r>
              <a:rPr lang="lv-LV" dirty="0" err="1"/>
              <a:t>Studio</a:t>
            </a:r>
            <a:r>
              <a:rPr lang="lv-LV" dirty="0"/>
              <a:t> Code – teksta redaktors, darbs ar </a:t>
            </a:r>
            <a:r>
              <a:rPr lang="lv-LV" dirty="0" err="1"/>
              <a:t>Git</a:t>
            </a:r>
            <a:endParaRPr lang="lv-LV" dirty="0"/>
          </a:p>
          <a:p>
            <a:pPr lvl="1"/>
            <a:r>
              <a:rPr lang="lv-LV" dirty="0" err="1"/>
              <a:t>Tortoise</a:t>
            </a:r>
            <a:r>
              <a:rPr lang="lv-LV" dirty="0"/>
              <a:t> </a:t>
            </a:r>
            <a:r>
              <a:rPr lang="lv-LV" dirty="0" err="1"/>
              <a:t>Git</a:t>
            </a:r>
            <a:r>
              <a:rPr lang="lv-LV" dirty="0"/>
              <a:t> – </a:t>
            </a:r>
            <a:r>
              <a:rPr lang="lv-LV" dirty="0" err="1"/>
              <a:t>Git</a:t>
            </a:r>
            <a:r>
              <a:rPr lang="lv-LV" dirty="0"/>
              <a:t> komandas no Windows Explorer</a:t>
            </a:r>
          </a:p>
          <a:p>
            <a:pPr lvl="1"/>
            <a:r>
              <a:rPr lang="lv-LV" dirty="0"/>
              <a:t>Windows Terminal – SSH piekļuve izveidotajiem serveriem</a:t>
            </a:r>
          </a:p>
          <a:p>
            <a:pPr lvl="1"/>
            <a:r>
              <a:rPr lang="lv-LV" dirty="0"/>
              <a:t>MWARE, VM ar Oracle </a:t>
            </a:r>
            <a:r>
              <a:rPr lang="lv-LV" dirty="0" err="1"/>
              <a:t>Linux</a:t>
            </a:r>
            <a:r>
              <a:rPr lang="lv-LV" dirty="0"/>
              <a:t> 8 (Mēģinājums izveidot </a:t>
            </a:r>
            <a:r>
              <a:rPr lang="lv-LV" dirty="0" err="1"/>
              <a:t>terraform</a:t>
            </a:r>
            <a:r>
              <a:rPr lang="lv-LV" dirty="0"/>
              <a:t> un </a:t>
            </a:r>
            <a:r>
              <a:rPr lang="lv-LV" dirty="0" err="1"/>
              <a:t>aws</a:t>
            </a:r>
            <a:r>
              <a:rPr lang="lv-LV" dirty="0"/>
              <a:t>)</a:t>
            </a:r>
          </a:p>
          <a:p>
            <a:pPr lvl="1"/>
            <a:r>
              <a:rPr lang="lv-LV" dirty="0"/>
              <a:t>Ditas AWS konts </a:t>
            </a:r>
          </a:p>
          <a:p>
            <a:pPr lvl="1"/>
            <a:r>
              <a:rPr lang="lv-LV" dirty="0" err="1"/>
              <a:t>GitLab</a:t>
            </a:r>
            <a:r>
              <a:rPr lang="lv-LV" dirty="0"/>
              <a:t> </a:t>
            </a:r>
          </a:p>
          <a:p>
            <a:pPr lvl="1"/>
            <a:r>
              <a:rPr lang="lv-LV" dirty="0" err="1"/>
              <a:t>MkDocs</a:t>
            </a:r>
            <a:r>
              <a:rPr lang="lv-LV" dirty="0"/>
              <a:t> (tehnisko piezīmju krāšanai)</a:t>
            </a:r>
          </a:p>
          <a:p>
            <a:endParaRPr lang="lv-LV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E5858-0407-B16F-FD31-2C1CF9D90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822450"/>
            <a:ext cx="5181600" cy="4351338"/>
          </a:xfrm>
        </p:spPr>
        <p:txBody>
          <a:bodyPr>
            <a:normAutofit fontScale="55000" lnSpcReduction="20000"/>
          </a:bodyPr>
          <a:lstStyle/>
          <a:p>
            <a:r>
              <a:rPr lang="lv-LV" dirty="0"/>
              <a:t>AWS – </a:t>
            </a:r>
            <a:r>
              <a:rPr lang="lv-LV" dirty="0" err="1"/>
              <a:t>mākoņskaitļošanas</a:t>
            </a:r>
            <a:r>
              <a:rPr lang="lv-LV" dirty="0"/>
              <a:t> pakalpojumu piegādātājs</a:t>
            </a:r>
          </a:p>
          <a:p>
            <a:r>
              <a:rPr lang="lv-LV" dirty="0"/>
              <a:t>GIT – pirmkoda kontrole, projekta darbi</a:t>
            </a:r>
          </a:p>
          <a:p>
            <a:r>
              <a:rPr lang="lv-LV" dirty="0" err="1"/>
              <a:t>Terraform</a:t>
            </a:r>
            <a:r>
              <a:rPr lang="lv-LV" dirty="0"/>
              <a:t> – infrastruktūras izveide</a:t>
            </a:r>
          </a:p>
          <a:p>
            <a:r>
              <a:rPr lang="lv-LV" dirty="0" err="1"/>
              <a:t>Ansible</a:t>
            </a:r>
            <a:r>
              <a:rPr lang="lv-LV" dirty="0"/>
              <a:t> – programmatūras instalācija uz izveidotajiem serveriem</a:t>
            </a:r>
          </a:p>
          <a:p>
            <a:r>
              <a:rPr lang="lv-LV" dirty="0" err="1"/>
              <a:t>Ubuntu</a:t>
            </a:r>
            <a:r>
              <a:rPr lang="lv-LV" dirty="0"/>
              <a:t> – uzstādāmā OS, </a:t>
            </a:r>
            <a:r>
              <a:rPr lang="lv-LV" dirty="0" err="1"/>
              <a:t>Linux</a:t>
            </a:r>
            <a:r>
              <a:rPr lang="lv-LV" dirty="0"/>
              <a:t> paveids, 22.04 versija (t3.small)</a:t>
            </a:r>
          </a:p>
          <a:p>
            <a:r>
              <a:rPr lang="lv-LV" dirty="0" err="1"/>
              <a:t>OpenSSH</a:t>
            </a:r>
            <a:r>
              <a:rPr lang="lv-LV" dirty="0"/>
              <a:t> – atslēgu ģenerēšana SSH piekļuvei</a:t>
            </a:r>
          </a:p>
          <a:p>
            <a:r>
              <a:rPr lang="lv-LV" dirty="0" err="1"/>
              <a:t>Apache</a:t>
            </a:r>
            <a:r>
              <a:rPr lang="lv-LV" dirty="0"/>
              <a:t> Cassandra – </a:t>
            </a:r>
            <a:r>
              <a:rPr lang="lv-LV" dirty="0" err="1"/>
              <a:t>klāsterēts</a:t>
            </a:r>
            <a:r>
              <a:rPr lang="lv-LV" dirty="0"/>
              <a:t> datu bāzu risinājums augstai pieejamībai, CQLSH – komandrindas rīks</a:t>
            </a:r>
          </a:p>
          <a:p>
            <a:r>
              <a:rPr lang="lv-LV" dirty="0" err="1"/>
              <a:t>Apache</a:t>
            </a:r>
            <a:r>
              <a:rPr lang="lv-LV" dirty="0"/>
              <a:t> </a:t>
            </a:r>
            <a:r>
              <a:rPr lang="lv-LV" dirty="0" err="1"/>
              <a:t>webserver</a:t>
            </a:r>
            <a:r>
              <a:rPr lang="lv-LV" dirty="0"/>
              <a:t> (</a:t>
            </a:r>
            <a:r>
              <a:rPr lang="lv-LV" dirty="0" err="1"/>
              <a:t>httpd</a:t>
            </a:r>
            <a:r>
              <a:rPr lang="lv-LV" dirty="0"/>
              <a:t>) – </a:t>
            </a:r>
            <a:r>
              <a:rPr lang="lv-LV" dirty="0" err="1"/>
              <a:t>lietojumserveris</a:t>
            </a:r>
            <a:endParaRPr lang="lv-LV" dirty="0"/>
          </a:p>
          <a:p>
            <a:r>
              <a:rPr lang="lv-LV" dirty="0"/>
              <a:t>CURL – datņu lejupielādes rīks</a:t>
            </a:r>
          </a:p>
          <a:p>
            <a:r>
              <a:rPr lang="lv-LV" dirty="0"/>
              <a:t>Dati.ur.gov.lv – lejupielādējamo datu avots</a:t>
            </a:r>
          </a:p>
          <a:p>
            <a:r>
              <a:rPr lang="lv-LV" dirty="0" err="1"/>
              <a:t>GitHub</a:t>
            </a:r>
            <a:r>
              <a:rPr lang="lv-LV" dirty="0"/>
              <a:t>, </a:t>
            </a:r>
            <a:r>
              <a:rPr lang="lv-LV" dirty="0" err="1"/>
              <a:t>GitHub</a:t>
            </a:r>
            <a:r>
              <a:rPr lang="lv-LV" dirty="0"/>
              <a:t> </a:t>
            </a:r>
            <a:r>
              <a:rPr lang="lv-LV" dirty="0" err="1"/>
              <a:t>wiki</a:t>
            </a:r>
            <a:r>
              <a:rPr lang="lv-LV" dirty="0"/>
              <a:t>, </a:t>
            </a:r>
            <a:r>
              <a:rPr lang="lv-LV" dirty="0" err="1"/>
              <a:t>GitHub</a:t>
            </a:r>
            <a:r>
              <a:rPr lang="lv-LV" dirty="0"/>
              <a:t> </a:t>
            </a:r>
            <a:r>
              <a:rPr lang="lv-LV" dirty="0" err="1"/>
              <a:t>projects</a:t>
            </a:r>
            <a:endParaRPr lang="lv-LV" dirty="0"/>
          </a:p>
          <a:p>
            <a:r>
              <a:rPr lang="lv-LV" dirty="0" err="1"/>
              <a:t>Telegram</a:t>
            </a:r>
            <a:r>
              <a:rPr lang="lv-LV" dirty="0"/>
              <a:t> 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B2291C-0C59-2A04-4DE8-84E0CFE6328A}"/>
              </a:ext>
            </a:extLst>
          </p:cNvPr>
          <p:cNvSpPr txBox="1">
            <a:spLocks/>
          </p:cNvSpPr>
          <p:nvPr/>
        </p:nvSpPr>
        <p:spPr>
          <a:xfrm>
            <a:off x="6411685" y="3998119"/>
            <a:ext cx="5181600" cy="213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sz="1800" dirty="0"/>
              <a:t>Rolanda izstrādes un testa vide</a:t>
            </a:r>
          </a:p>
          <a:p>
            <a:pPr lvl="1"/>
            <a:r>
              <a:rPr lang="lv-LV" sz="1600" dirty="0">
                <a:highlight>
                  <a:srgbClr val="FFFF00"/>
                </a:highlight>
              </a:rPr>
              <a:t>[</a:t>
            </a:r>
            <a:r>
              <a:rPr lang="lv-LV" sz="1600" dirty="0" err="1">
                <a:highlight>
                  <a:srgbClr val="FFFF00"/>
                </a:highlight>
              </a:rPr>
              <a:t>tbd</a:t>
            </a:r>
            <a:r>
              <a:rPr lang="lv-LV" sz="1600" dirty="0">
                <a:highlight>
                  <a:srgbClr val="FFFF00"/>
                </a:highlight>
              </a:rPr>
              <a:t>]</a:t>
            </a:r>
          </a:p>
          <a:p>
            <a:endParaRPr lang="lv-LV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9489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FE24E8-273A-F6D1-3B16-D96C34F4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Projektā izmantotās labās prakses un secinājumi </a:t>
            </a:r>
            <a:br>
              <a:rPr lang="lv-LV" dirty="0"/>
            </a:br>
            <a:r>
              <a:rPr lang="lv-LV" dirty="0"/>
              <a:t>Pirmkoda pārvaldība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862CA-0C86-08D0-115F-A77A60E7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Pirmkoda pārvaldība tika veikta </a:t>
            </a:r>
            <a:r>
              <a:rPr lang="lv-LV" dirty="0" err="1"/>
              <a:t>Git</a:t>
            </a:r>
            <a:r>
              <a:rPr lang="lv-LV" dirty="0"/>
              <a:t>, replicējot tās uz </a:t>
            </a:r>
            <a:r>
              <a:rPr lang="lv-LV" dirty="0" err="1"/>
              <a:t>GitLab</a:t>
            </a:r>
            <a:r>
              <a:rPr lang="lv-LV" dirty="0"/>
              <a:t> un </a:t>
            </a:r>
            <a:r>
              <a:rPr lang="lv-LV" dirty="0" err="1"/>
              <a:t>GitHub</a:t>
            </a:r>
            <a:r>
              <a:rPr lang="lv-LV" dirty="0"/>
              <a:t> attālinātajām </a:t>
            </a:r>
            <a:r>
              <a:rPr lang="lv-LV" dirty="0" err="1"/>
              <a:t>repozitorijām</a:t>
            </a:r>
            <a:endParaRPr lang="lv-LV" dirty="0"/>
          </a:p>
          <a:p>
            <a:r>
              <a:rPr lang="lv-LV" dirty="0"/>
              <a:t>Pirmkoda pārvaldībai tika veidoti zari, kas, pēc kolēģa veiktās koda </a:t>
            </a:r>
            <a:r>
              <a:rPr lang="lv-LV" dirty="0" err="1"/>
              <a:t>pārskates</a:t>
            </a:r>
            <a:r>
              <a:rPr lang="lv-LV" dirty="0"/>
              <a:t>) tika sapludināti ar </a:t>
            </a:r>
            <a:r>
              <a:rPr lang="lv-LV" dirty="0" err="1"/>
              <a:t>development</a:t>
            </a:r>
            <a:r>
              <a:rPr lang="lv-LV" dirty="0"/>
              <a:t> zaru</a:t>
            </a:r>
          </a:p>
          <a:p>
            <a:r>
              <a:rPr lang="lv-LV" dirty="0" err="1"/>
              <a:t>GitHub</a:t>
            </a:r>
            <a:r>
              <a:rPr lang="lv-LV" dirty="0"/>
              <a:t> tika izveidotas </a:t>
            </a:r>
            <a:r>
              <a:rPr lang="lv-LV" dirty="0" err="1"/>
              <a:t>wiki</a:t>
            </a:r>
            <a:r>
              <a:rPr lang="lv-LV" dirty="0"/>
              <a:t> lapas, kas apraksta projekta mērķi, veidojamo infrastruktūru, zarošanas stratēģiju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2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FE24E8-273A-F6D1-3B16-D96C34F4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Projektā izmantotās labās prakses un secinājumi </a:t>
            </a:r>
            <a:br>
              <a:rPr lang="lv-LV" dirty="0"/>
            </a:br>
            <a:r>
              <a:rPr lang="lv-LV" dirty="0"/>
              <a:t>Komandas darba vadība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862CA-0C86-08D0-115F-A77A60E7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Darba noslodzes dēļ ne visi komandas biedri varēja pilnvērtīgi iesaistīties kopējos darbos, (ar šādu risku jārēķinās, un tas jāvada, uzstādot prasību prioritātes un mērķus, minimālo programmu)</a:t>
            </a:r>
          </a:p>
          <a:p>
            <a:r>
              <a:rPr lang="lv-LV" dirty="0"/>
              <a:t>Palīdzēja </a:t>
            </a:r>
            <a:r>
              <a:rPr lang="lv-LV" dirty="0" err="1"/>
              <a:t>GitHub</a:t>
            </a:r>
            <a:r>
              <a:rPr lang="lv-LV" dirty="0"/>
              <a:t> </a:t>
            </a:r>
            <a:r>
              <a:rPr lang="lv-LV" dirty="0" err="1"/>
              <a:t>projects</a:t>
            </a:r>
            <a:r>
              <a:rPr lang="lv-LV" dirty="0"/>
              <a:t> </a:t>
            </a:r>
            <a:r>
              <a:rPr lang="lv-LV" dirty="0" err="1"/>
              <a:t>dashboard</a:t>
            </a:r>
            <a:r>
              <a:rPr lang="lv-LV" dirty="0"/>
              <a:t> - kopējais darbu saraksts (paldies Pāvelam) , kuru izmantojām lai sadalītu darbus un atsekotu to statusu</a:t>
            </a:r>
          </a:p>
          <a:p>
            <a:pPr lvl="1"/>
            <a:r>
              <a:rPr lang="lv-LV" dirty="0"/>
              <a:t>Diemžēl nepietika laika precīzam darbu aprakstam pēc </a:t>
            </a:r>
            <a:r>
              <a:rPr lang="lv-LV" dirty="0" err="1"/>
              <a:t>Agile</a:t>
            </a:r>
            <a:r>
              <a:rPr lang="lv-LV" dirty="0"/>
              <a:t> labajām praksēm visiem darbiem, bet tas būtu bijis svarīgi, ja komanda būtu lielāka. Visas detaļas bija iespējams dinamiski sarunāt </a:t>
            </a:r>
            <a:r>
              <a:rPr lang="lv-LV" dirty="0" err="1"/>
              <a:t>Telegram</a:t>
            </a:r>
            <a:r>
              <a:rPr lang="lv-LV" dirty="0"/>
              <a:t> čatā</a:t>
            </a:r>
          </a:p>
          <a:p>
            <a:r>
              <a:rPr lang="lv-LV" dirty="0"/>
              <a:t>Vēlams vienoties par </a:t>
            </a:r>
            <a:r>
              <a:rPr lang="lv-LV" dirty="0" err="1"/>
              <a:t>naming</a:t>
            </a:r>
            <a:r>
              <a:rPr lang="lv-LV" dirty="0"/>
              <a:t> </a:t>
            </a:r>
            <a:r>
              <a:rPr lang="lv-LV" dirty="0" err="1"/>
              <a:t>conventions</a:t>
            </a:r>
            <a:endParaRPr lang="lv-LV" dirty="0"/>
          </a:p>
          <a:p>
            <a:pPr lvl="1"/>
            <a:endParaRPr lang="lv-LV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47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FE24E8-273A-F6D1-3B16-D96C34F4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Projektā izmantotās labās prakses un secinājumi </a:t>
            </a:r>
            <a:br>
              <a:rPr lang="lv-LV" dirty="0"/>
            </a:br>
            <a:r>
              <a:rPr lang="lv-LV" dirty="0"/>
              <a:t>Infrastruktūra kā kods (IOC)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862CA-0C86-08D0-115F-A77A60E7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v-LV" dirty="0"/>
              <a:t>Izmantotie rīki (</a:t>
            </a:r>
            <a:r>
              <a:rPr lang="lv-LV" dirty="0" err="1"/>
              <a:t>Terraform</a:t>
            </a:r>
            <a:r>
              <a:rPr lang="lv-LV" dirty="0"/>
              <a:t> un </a:t>
            </a:r>
            <a:r>
              <a:rPr lang="lv-LV" dirty="0" err="1"/>
              <a:t>Ansible</a:t>
            </a:r>
            <a:r>
              <a:rPr lang="lv-LV" dirty="0"/>
              <a:t>) ļauj elastīgi veidot infrastruktūru un šim nolūkam nepieciešamo informāciju glabāt pirmkoda pārvaldības sistēmās</a:t>
            </a:r>
          </a:p>
          <a:p>
            <a:r>
              <a:rPr lang="lv-LV" dirty="0"/>
              <a:t>Komandas, kas tiek izmantotas serveru instalēšanai, vēlams pirms tam pārbaudīt un tikai tad likt IOC skriptos</a:t>
            </a:r>
          </a:p>
          <a:p>
            <a:r>
              <a:rPr lang="lv-LV" dirty="0"/>
              <a:t>Svarīgi pievērst uzmanību </a:t>
            </a:r>
            <a:r>
              <a:rPr lang="lv-LV" dirty="0" err="1"/>
              <a:t>Linux</a:t>
            </a:r>
            <a:r>
              <a:rPr lang="lv-LV" dirty="0"/>
              <a:t> piekļuves tiesībām (ar kādu lietotāju tiek veikta instalācija, kādas tam ir piekļuves tiesības, kam jāizmanto </a:t>
            </a:r>
            <a:r>
              <a:rPr lang="lv-LV" dirty="0" err="1"/>
              <a:t>sudo</a:t>
            </a:r>
            <a:r>
              <a:rPr lang="lv-LV" dirty="0"/>
              <a:t>, kādas komandas ar </a:t>
            </a:r>
            <a:r>
              <a:rPr lang="lv-LV" dirty="0" err="1"/>
              <a:t>sudo</a:t>
            </a:r>
            <a:r>
              <a:rPr lang="lv-LV" dirty="0"/>
              <a:t> var veikt bez atkārtotas paroles ievadīšanas, failu un mapju </a:t>
            </a:r>
            <a:r>
              <a:rPr lang="lv-LV" i="1" dirty="0" err="1"/>
              <a:t>permissions</a:t>
            </a:r>
            <a:r>
              <a:rPr lang="lv-LV" i="1" dirty="0"/>
              <a:t>)</a:t>
            </a:r>
          </a:p>
          <a:p>
            <a:r>
              <a:rPr lang="lv-LV" dirty="0"/>
              <a:t>SSH atslēgas (nesaputroties, tās var būt vairākas, netīšām neiekļaut pirmkodā)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1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939A-5FCD-5CCB-E695-C85D79C2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Projektā izmantotās labās prakses un secinājumi </a:t>
            </a:r>
            <a:br>
              <a:rPr lang="lv-LV" dirty="0"/>
            </a:br>
            <a:r>
              <a:rPr lang="lv-LV" dirty="0"/>
              <a:t>Konteineru izmantošana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A2F7-933F-0CFB-CBF6-50FDC9FDC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Tika pamēģināts Cassandra darbināt konteinerī (</a:t>
            </a:r>
            <a:r>
              <a:rPr lang="lv-LV" dirty="0" err="1"/>
              <a:t>Docker</a:t>
            </a:r>
            <a:r>
              <a:rPr lang="lv-LV" dirty="0"/>
              <a:t>)</a:t>
            </a:r>
          </a:p>
          <a:p>
            <a:pPr lvl="1"/>
            <a:r>
              <a:rPr lang="lv-LV" dirty="0"/>
              <a:t>Šādam scenārijam bija nepieciešama </a:t>
            </a:r>
            <a:r>
              <a:rPr lang="lv-LV" dirty="0" err="1"/>
              <a:t>aws</a:t>
            </a:r>
            <a:r>
              <a:rPr lang="lv-LV" dirty="0"/>
              <a:t> t3.large konfigurācija, kas palielinātu izmaksas</a:t>
            </a:r>
          </a:p>
          <a:p>
            <a:pPr lvl="1"/>
            <a:r>
              <a:rPr lang="lv-LV" dirty="0"/>
              <a:t>Bez konteinera praktiskā darba scenārijiem pietika ar t3.</a:t>
            </a:r>
            <a:r>
              <a:rPr lang="lv-LV"/>
              <a:t>small konfigurāciju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44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7067FA-F9DF-CD69-F0ED-81FC5A4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Paldies par uzmanību!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B4DF9-59AB-739C-25C5-278555935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4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603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Apache Cassandra darbināšanai nepieciešamās infrastruktūras izveide AWS mākonī</vt:lpstr>
      <vt:lpstr>Mērķis</vt:lpstr>
      <vt:lpstr>PowerPoint Presentation</vt:lpstr>
      <vt:lpstr>Izmantotie rīki un risinājumi</vt:lpstr>
      <vt:lpstr>Projektā izmantotās labās prakses un secinājumi  Pirmkoda pārvaldība</vt:lpstr>
      <vt:lpstr>Projektā izmantotās labās prakses un secinājumi  Komandas darba vadība</vt:lpstr>
      <vt:lpstr>Projektā izmantotās labās prakses un secinājumi  Infrastruktūra kā kods (IOC)</vt:lpstr>
      <vt:lpstr>Projektā izmantotās labās prakses un secinājumi  Konteineru izmantošana</vt:lpstr>
      <vt:lpstr>Paldies par uzmanību!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Cassandra darbināšanai nepieciešamās infrastruktūras izveide AWS mākonī</dc:title>
  <dc:creator>Dita Gabaliņa</dc:creator>
  <cp:lastModifiedBy>Dita Gabaliņa</cp:lastModifiedBy>
  <cp:revision>5</cp:revision>
  <dcterms:created xsi:type="dcterms:W3CDTF">2022-06-29T07:35:00Z</dcterms:created>
  <dcterms:modified xsi:type="dcterms:W3CDTF">2022-06-29T08:40:29Z</dcterms:modified>
</cp:coreProperties>
</file>