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10287000" cy="6858000" type="35mm"/>
  <p:notesSz cx="7077075" cy="9363075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68E46"/>
    <a:srgbClr val="FF3300"/>
    <a:srgbClr val="669900"/>
    <a:srgbClr val="996633"/>
    <a:srgbClr val="FFDB6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7" autoAdjust="0"/>
  </p:normalViewPr>
  <p:slideViewPr>
    <p:cSldViewPr>
      <p:cViewPr varScale="1">
        <p:scale>
          <a:sx n="73" d="100"/>
          <a:sy n="73" d="100"/>
        </p:scale>
        <p:origin x="330" y="78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BE032-0ECC-4A40-84CF-502C15D84EA6}" type="doc">
      <dgm:prSet loTypeId="urn:microsoft.com/office/officeart/2005/8/layout/hList7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4B7B4-D4C5-4C62-865C-5DE9F31BC1B1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bg2">
                  <a:lumMod val="25000"/>
                </a:schemeClr>
              </a:solidFill>
            </a:rPr>
            <a:t>Management Portal</a:t>
          </a:r>
        </a:p>
        <a:p>
          <a:pPr rtl="0"/>
          <a:r>
            <a:rPr lang="en-US" sz="1400" b="1" dirty="0" smtClean="0">
              <a:solidFill>
                <a:schemeClr val="bg2">
                  <a:lumMod val="25000"/>
                </a:schemeClr>
              </a:solidFill>
            </a:rPr>
            <a:t>User Admin</a:t>
          </a:r>
          <a:endParaRPr lang="th-TH" sz="1400" b="1" dirty="0">
            <a:solidFill>
              <a:schemeClr val="bg2">
                <a:lumMod val="25000"/>
              </a:schemeClr>
            </a:solidFill>
          </a:endParaRPr>
        </a:p>
      </dgm:t>
    </dgm:pt>
    <dgm:pt modelId="{F31D4522-16C2-47FF-A85F-E3D42BDA6C99}" type="parTrans" cxnId="{866D8006-DEBF-4052-9D4C-76C79BACEB56}">
      <dgm:prSet/>
      <dgm:spPr/>
      <dgm:t>
        <a:bodyPr/>
        <a:lstStyle/>
        <a:p>
          <a:endParaRPr lang="en-US"/>
        </a:p>
      </dgm:t>
    </dgm:pt>
    <dgm:pt modelId="{68C4CF97-CB81-4ABB-A4E8-AC29B2C1DAC5}" type="sibTrans" cxnId="{866D8006-DEBF-4052-9D4C-76C79BACEB56}">
      <dgm:prSet/>
      <dgm:spPr/>
      <dgm:t>
        <a:bodyPr/>
        <a:lstStyle/>
        <a:p>
          <a:endParaRPr lang="en-US"/>
        </a:p>
      </dgm:t>
    </dgm:pt>
    <dgm:pt modelId="{F2A25A06-17E1-41D8-AE87-11B0D5EE3006}" type="pres">
      <dgm:prSet presAssocID="{530BE032-0ECC-4A40-84CF-502C15D84E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AE4899-576E-4A8A-AB81-527FE4D50727}" type="pres">
      <dgm:prSet presAssocID="{530BE032-0ECC-4A40-84CF-502C15D84EA6}" presName="fgShape" presStyleLbl="fgShp" presStyleIdx="0" presStyleCnt="1"/>
      <dgm:spPr>
        <a:solidFill>
          <a:srgbClr val="FFC000"/>
        </a:solidFill>
      </dgm:spPr>
    </dgm:pt>
    <dgm:pt modelId="{EE23D566-5C08-4763-A5B5-D3A8152E5409}" type="pres">
      <dgm:prSet presAssocID="{530BE032-0ECC-4A40-84CF-502C15D84EA6}" presName="linComp" presStyleCnt="0"/>
      <dgm:spPr/>
    </dgm:pt>
    <dgm:pt modelId="{1F966AB4-6CAD-4A6C-8299-41C3353EE84A}" type="pres">
      <dgm:prSet presAssocID="{FF54B7B4-D4C5-4C62-865C-5DE9F31BC1B1}" presName="compNode" presStyleCnt="0"/>
      <dgm:spPr/>
    </dgm:pt>
    <dgm:pt modelId="{A85AB63A-4FD3-433B-86C7-6C956907AC3B}" type="pres">
      <dgm:prSet presAssocID="{FF54B7B4-D4C5-4C62-865C-5DE9F31BC1B1}" presName="bkgdShape" presStyleLbl="node1" presStyleIdx="0" presStyleCnt="1" custLinFactNeighborX="-32586" custLinFactNeighborY="-86409"/>
      <dgm:spPr/>
      <dgm:t>
        <a:bodyPr/>
        <a:lstStyle/>
        <a:p>
          <a:endParaRPr lang="en-US"/>
        </a:p>
      </dgm:t>
    </dgm:pt>
    <dgm:pt modelId="{07F9A042-9607-4A0B-AA6C-C090266AFD5F}" type="pres">
      <dgm:prSet presAssocID="{FF54B7B4-D4C5-4C62-865C-5DE9F31BC1B1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A507F-A92A-4A12-A8CE-EEEAED873930}" type="pres">
      <dgm:prSet presAssocID="{FF54B7B4-D4C5-4C62-865C-5DE9F31BC1B1}" presName="invisiNode" presStyleLbl="node1" presStyleIdx="0" presStyleCnt="1"/>
      <dgm:spPr/>
    </dgm:pt>
    <dgm:pt modelId="{D60CD069-E1ED-4AB2-B413-4E6760D93C89}" type="pres">
      <dgm:prSet presAssocID="{FF54B7B4-D4C5-4C62-865C-5DE9F31BC1B1}" presName="imagNode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1953479E-436D-4131-8850-DDE60F184CBC}" type="presOf" srcId="{FF54B7B4-D4C5-4C62-865C-5DE9F31BC1B1}" destId="{A85AB63A-4FD3-433B-86C7-6C956907AC3B}" srcOrd="0" destOrd="0" presId="urn:microsoft.com/office/officeart/2005/8/layout/hList7"/>
    <dgm:cxn modelId="{57739CB4-7651-48C4-ACD8-B38398F37352}" type="presOf" srcId="{530BE032-0ECC-4A40-84CF-502C15D84EA6}" destId="{F2A25A06-17E1-41D8-AE87-11B0D5EE3006}" srcOrd="0" destOrd="0" presId="urn:microsoft.com/office/officeart/2005/8/layout/hList7"/>
    <dgm:cxn modelId="{866D8006-DEBF-4052-9D4C-76C79BACEB56}" srcId="{530BE032-0ECC-4A40-84CF-502C15D84EA6}" destId="{FF54B7B4-D4C5-4C62-865C-5DE9F31BC1B1}" srcOrd="0" destOrd="0" parTransId="{F31D4522-16C2-47FF-A85F-E3D42BDA6C99}" sibTransId="{68C4CF97-CB81-4ABB-A4E8-AC29B2C1DAC5}"/>
    <dgm:cxn modelId="{ED4053A1-F1D9-4E5F-8370-62B172F969EC}" type="presOf" srcId="{FF54B7B4-D4C5-4C62-865C-5DE9F31BC1B1}" destId="{07F9A042-9607-4A0B-AA6C-C090266AFD5F}" srcOrd="1" destOrd="0" presId="urn:microsoft.com/office/officeart/2005/8/layout/hList7"/>
    <dgm:cxn modelId="{84C2C73D-ED1B-47A4-BC44-7E4178BE3FEF}" type="presParOf" srcId="{F2A25A06-17E1-41D8-AE87-11B0D5EE3006}" destId="{E5AE4899-576E-4A8A-AB81-527FE4D50727}" srcOrd="0" destOrd="0" presId="urn:microsoft.com/office/officeart/2005/8/layout/hList7"/>
    <dgm:cxn modelId="{7C4D0AFB-17C0-4E77-9BA1-DE67230E7B89}" type="presParOf" srcId="{F2A25A06-17E1-41D8-AE87-11B0D5EE3006}" destId="{EE23D566-5C08-4763-A5B5-D3A8152E5409}" srcOrd="1" destOrd="0" presId="urn:microsoft.com/office/officeart/2005/8/layout/hList7"/>
    <dgm:cxn modelId="{D0474530-4DBC-4D01-8DAC-81DCC6D5AC4E}" type="presParOf" srcId="{EE23D566-5C08-4763-A5B5-D3A8152E5409}" destId="{1F966AB4-6CAD-4A6C-8299-41C3353EE84A}" srcOrd="0" destOrd="0" presId="urn:microsoft.com/office/officeart/2005/8/layout/hList7"/>
    <dgm:cxn modelId="{3DF042A5-5BBB-4E1E-8E6E-015079C9DFD2}" type="presParOf" srcId="{1F966AB4-6CAD-4A6C-8299-41C3353EE84A}" destId="{A85AB63A-4FD3-433B-86C7-6C956907AC3B}" srcOrd="0" destOrd="0" presId="urn:microsoft.com/office/officeart/2005/8/layout/hList7"/>
    <dgm:cxn modelId="{DBF4B96F-135A-4718-B2C2-FE4CA0A2F38A}" type="presParOf" srcId="{1F966AB4-6CAD-4A6C-8299-41C3353EE84A}" destId="{07F9A042-9607-4A0B-AA6C-C090266AFD5F}" srcOrd="1" destOrd="0" presId="urn:microsoft.com/office/officeart/2005/8/layout/hList7"/>
    <dgm:cxn modelId="{FFD70720-8F37-4509-9BCE-C9E356AA0BFA}" type="presParOf" srcId="{1F966AB4-6CAD-4A6C-8299-41C3353EE84A}" destId="{280A507F-A92A-4A12-A8CE-EEEAED873930}" srcOrd="2" destOrd="0" presId="urn:microsoft.com/office/officeart/2005/8/layout/hList7"/>
    <dgm:cxn modelId="{B1D42BC3-A50E-4081-924E-2683E217A564}" type="presParOf" srcId="{1F966AB4-6CAD-4A6C-8299-41C3353EE84A}" destId="{D60CD069-E1ED-4AB2-B413-4E6760D93C8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B63A-4FD3-433B-86C7-6C956907AC3B}">
      <dsp:nvSpPr>
        <dsp:cNvPr id="0" name=""/>
        <dsp:cNvSpPr/>
      </dsp:nvSpPr>
      <dsp:spPr>
        <a:xfrm>
          <a:off x="0" y="0"/>
          <a:ext cx="1550021" cy="1512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2">
                  <a:lumMod val="25000"/>
                </a:schemeClr>
              </a:solidFill>
            </a:rPr>
            <a:t>Management Portal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2">
                  <a:lumMod val="25000"/>
                </a:schemeClr>
              </a:solidFill>
            </a:rPr>
            <a:t>User Admin</a:t>
          </a:r>
          <a:endParaRPr lang="th-TH" sz="14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0" y="605181"/>
        <a:ext cx="1550021" cy="605181"/>
      </dsp:txXfrm>
    </dsp:sp>
    <dsp:sp modelId="{D60CD069-E1ED-4AB2-B413-4E6760D93C89}">
      <dsp:nvSpPr>
        <dsp:cNvPr id="0" name=""/>
        <dsp:cNvSpPr/>
      </dsp:nvSpPr>
      <dsp:spPr>
        <a:xfrm>
          <a:off x="523103" y="90777"/>
          <a:ext cx="503813" cy="50381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5AE4899-576E-4A8A-AB81-527FE4D50727}">
      <dsp:nvSpPr>
        <dsp:cNvPr id="0" name=""/>
        <dsp:cNvSpPr/>
      </dsp:nvSpPr>
      <dsp:spPr>
        <a:xfrm>
          <a:off x="62000" y="1210362"/>
          <a:ext cx="1426019" cy="226942"/>
        </a:xfrm>
        <a:prstGeom prst="leftRightArrow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50ADEFEA-0D0D-4DC2-890A-5924198B55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54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9" tIns="46845" rIns="93689" bIns="46845" numCol="1" anchor="t" anchorCtr="0" compatLnSpc="1">
            <a:prstTxWarp prst="textNoShape">
              <a:avLst/>
            </a:prstTxWarp>
          </a:bodyPr>
          <a:lstStyle>
            <a:lvl1pPr defTabSz="936625" eaLnBrk="1" hangingPunct="1">
              <a:defRPr sz="1200"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83C5DE1C-6DAC-41FE-A0B1-1E66F4C089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1613" y="0"/>
            <a:ext cx="30654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9" tIns="46845" rIns="93689" bIns="46845" numCol="1" anchor="t" anchorCtr="0" compatLnSpc="1">
            <a:prstTxWarp prst="textNoShape">
              <a:avLst/>
            </a:prstTxWarp>
          </a:bodyPr>
          <a:lstStyle>
            <a:lvl1pPr algn="r" defTabSz="936625" eaLnBrk="1" hangingPunct="1">
              <a:defRPr sz="1200"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7412" name="Rectangle 1028">
            <a:extLst>
              <a:ext uri="{FF2B5EF4-FFF2-40B4-BE49-F238E27FC236}">
                <a16:creationId xmlns:a16="http://schemas.microsoft.com/office/drawing/2014/main" id="{5B29813A-8A79-4B2E-B89C-8FBEF05A31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6350"/>
            <a:ext cx="30654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9" tIns="46845" rIns="93689" bIns="46845" numCol="1" anchor="b" anchorCtr="0" compatLnSpc="1">
            <a:prstTxWarp prst="textNoShape">
              <a:avLst/>
            </a:prstTxWarp>
          </a:bodyPr>
          <a:lstStyle>
            <a:lvl1pPr defTabSz="936625" eaLnBrk="1" hangingPunct="1">
              <a:defRPr sz="1200"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7413" name="Rectangle 1029">
            <a:extLst>
              <a:ext uri="{FF2B5EF4-FFF2-40B4-BE49-F238E27FC236}">
                <a16:creationId xmlns:a16="http://schemas.microsoft.com/office/drawing/2014/main" id="{7F64BB02-DC59-47A5-97DF-5A6C09F6DD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1613" y="8896350"/>
            <a:ext cx="30654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9" tIns="46845" rIns="93689" bIns="46845" numCol="1" anchor="b" anchorCtr="0" compatLnSpc="1">
            <a:prstTxWarp prst="textNoShape">
              <a:avLst/>
            </a:prstTxWarp>
          </a:bodyPr>
          <a:lstStyle>
            <a:lvl1pPr algn="r" defTabSz="936625" eaLnBrk="1" hangingPunct="1">
              <a:defRPr sz="1200"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fld id="{F54AB988-B343-469A-BE01-EB5BB39D51C1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C34607-2D91-436A-9C44-8911C1000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31E4B-DF9E-447B-BB92-C74952EDAC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fld id="{C867C8DE-4A00-40D7-AC53-1FDCE2CDF21B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89AB76-4FE5-4D97-A46E-5C5535000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171575"/>
            <a:ext cx="4740275" cy="3159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362DD8-273D-4AC3-BE2A-9545C8F4C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025" y="4505325"/>
            <a:ext cx="5661025" cy="3686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220AE-FF7B-46D1-9AC0-E7BFDF4B46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94763"/>
            <a:ext cx="3067050" cy="468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B8D34-64A9-4FE2-BCE0-80E6EFF41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08438" y="8894763"/>
            <a:ext cx="3067050" cy="468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defRPr/>
            </a:pPr>
            <a:fld id="{71C8DFDE-88CE-4DF3-948A-B7051ED1D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49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13" y="141288"/>
            <a:ext cx="10414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1">
            <a:extLst>
              <a:ext uri="{FF2B5EF4-FFF2-40B4-BE49-F238E27FC236}">
                <a16:creationId xmlns:a16="http://schemas.microsoft.com/office/drawing/2014/main" id="{B56ABB0A-C707-44DE-8C57-640538BAC4C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9680575" y="5981700"/>
            <a:ext cx="5921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algn="r">
              <a:defRPr/>
            </a:pPr>
            <a:fld id="{9FBFC236-9781-4E51-B51B-096B97A145A4}" type="slidenum">
              <a:rPr lang="en-US" altLang="th-TH" sz="1400" b="1" smtClean="0">
                <a:solidFill>
                  <a:srgbClr val="FFFF99"/>
                </a:solidFill>
                <a:latin typeface="Arial" panose="020B0604020202020204" pitchFamily="34" charset="0"/>
                <a:cs typeface="FreesiaUPC" panose="020B0604020202020204" pitchFamily="34" charset="-34"/>
              </a:rPr>
              <a:pPr algn="r">
                <a:defRPr/>
              </a:pPr>
              <a:t>‹#›</a:t>
            </a:fld>
            <a:endParaRPr lang="en-US" altLang="th-TH" sz="1400" b="1">
              <a:solidFill>
                <a:srgbClr val="FFFF99"/>
              </a:solidFill>
              <a:latin typeface="Arial" panose="020B0604020202020204" pitchFamily="34" charset="0"/>
              <a:cs typeface="FreesiaUPC" panose="020B0604020202020204" pitchFamily="34" charset="-34"/>
            </a:endParaRPr>
          </a:p>
        </p:txBody>
      </p:sp>
      <p:sp>
        <p:nvSpPr>
          <p:cNvPr id="1028" name="Line 44"/>
          <p:cNvSpPr>
            <a:spLocks noChangeShapeType="1"/>
          </p:cNvSpPr>
          <p:nvPr userDrawn="1"/>
        </p:nvSpPr>
        <p:spPr bwMode="auto">
          <a:xfrm>
            <a:off x="0" y="831850"/>
            <a:ext cx="0" cy="60261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6" descr="Tab_2013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6038"/>
            <a:ext cx="1028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8">
            <a:extLst>
              <a:ext uri="{FF2B5EF4-FFF2-40B4-BE49-F238E27FC236}">
                <a16:creationId xmlns:a16="http://schemas.microsoft.com/office/drawing/2014/main" id="{494437A5-10C4-42E3-A8E7-1EF4F19A3E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287000" cy="68580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endParaRPr lang="th-TH" altLang="th-TH"/>
          </a:p>
        </p:txBody>
      </p:sp>
      <p:pic>
        <p:nvPicPr>
          <p:cNvPr id="1031" name="Picture 62" descr="Final Kasikorn 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46050"/>
            <a:ext cx="7921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ngsana New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Angsana New" pitchFamily="18" charset="-12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Angsana New" pitchFamily="18" charset="-12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Angsana New" pitchFamily="18" charset="-12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Angsana New" pitchFamily="18" charset="-12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ngsana New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ngsana New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ngsana New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ngsana New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ngsana New" pitchFamily="18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43984886"/>
              </p:ext>
            </p:extLst>
          </p:nvPr>
        </p:nvGraphicFramePr>
        <p:xfrm>
          <a:off x="8407210" y="1022329"/>
          <a:ext cx="1550021" cy="151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wn Arrow 2"/>
          <p:cNvSpPr/>
          <p:nvPr/>
        </p:nvSpPr>
        <p:spPr>
          <a:xfrm rot="3564760">
            <a:off x="1781482" y="2344184"/>
            <a:ext cx="484632" cy="8884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ight Arrow 3"/>
          <p:cNvSpPr/>
          <p:nvPr/>
        </p:nvSpPr>
        <p:spPr>
          <a:xfrm rot="12219911">
            <a:off x="1625929" y="5316521"/>
            <a:ext cx="882375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ounded Rectangle 5"/>
          <p:cNvSpPr/>
          <p:nvPr/>
        </p:nvSpPr>
        <p:spPr>
          <a:xfrm>
            <a:off x="5857307" y="1459048"/>
            <a:ext cx="1662457" cy="38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Knowledge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23452" y="1668236"/>
            <a:ext cx="2350444" cy="38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Troubleshooting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57307" y="3147660"/>
            <a:ext cx="1662458" cy="379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Document 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48314" y="5581821"/>
            <a:ext cx="2452980" cy="43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bg2">
                    <a:lumMod val="25000"/>
                  </a:schemeClr>
                </a:solidFill>
              </a:rPr>
              <a:t>Search By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keyword</a:t>
            </a:r>
            <a:endParaRPr lang="th-TH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57305" y="3787656"/>
            <a:ext cx="1662460" cy="387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Q&amp;A Session</a:t>
            </a:r>
            <a:endParaRPr lang="th-TH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23451" y="1170280"/>
            <a:ext cx="2405030" cy="398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Software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99160" y="2564094"/>
            <a:ext cx="2405030" cy="39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Hardware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Straight Connector 12"/>
          <p:cNvCxnSpPr>
            <a:endCxn id="6" idx="1"/>
          </p:cNvCxnSpPr>
          <p:nvPr/>
        </p:nvCxnSpPr>
        <p:spPr>
          <a:xfrm flipV="1">
            <a:off x="5458245" y="1650717"/>
            <a:ext cx="399062" cy="6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</p:cNvCxnSpPr>
          <p:nvPr/>
        </p:nvCxnSpPr>
        <p:spPr>
          <a:xfrm flipV="1">
            <a:off x="7519764" y="1643774"/>
            <a:ext cx="414952" cy="6943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 flipV="1">
            <a:off x="7519765" y="3329538"/>
            <a:ext cx="432572" cy="7731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946446" y="1650717"/>
            <a:ext cx="5891" cy="2330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151210" y="5305107"/>
            <a:ext cx="1630393" cy="937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C000"/>
                </a:solidFill>
              </a:rPr>
              <a:t>User 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8" name="Straight Connector 17"/>
          <p:cNvCxnSpPr>
            <a:stCxn id="10" idx="3"/>
          </p:cNvCxnSpPr>
          <p:nvPr/>
        </p:nvCxnSpPr>
        <p:spPr>
          <a:xfrm flipV="1">
            <a:off x="7519765" y="3974565"/>
            <a:ext cx="950466" cy="6694"/>
          </a:xfrm>
          <a:prstGeom prst="line">
            <a:avLst/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7" idx="2"/>
          </p:cNvCxnSpPr>
          <p:nvPr/>
        </p:nvCxnSpPr>
        <p:spPr>
          <a:xfrm>
            <a:off x="6151210" y="5773669"/>
            <a:ext cx="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3"/>
          </p:cNvCxnSpPr>
          <p:nvPr/>
        </p:nvCxnSpPr>
        <p:spPr>
          <a:xfrm flipH="1">
            <a:off x="5001294" y="5798800"/>
            <a:ext cx="1149917" cy="0"/>
          </a:xfrm>
          <a:prstGeom prst="line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498324" y="3057454"/>
            <a:ext cx="28139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0"/>
            <a:endCxn id="10" idx="2"/>
          </p:cNvCxnSpPr>
          <p:nvPr/>
        </p:nvCxnSpPr>
        <p:spPr>
          <a:xfrm flipH="1" flipV="1">
            <a:off x="6688535" y="4174861"/>
            <a:ext cx="277872" cy="1130246"/>
          </a:xfrm>
          <a:prstGeom prst="line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04842" y="2986425"/>
            <a:ext cx="1574250" cy="24038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Web Portal Center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59429" y="4563900"/>
            <a:ext cx="1328145" cy="6906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7030A0"/>
                </a:solidFill>
              </a:rPr>
              <a:t>Data</a:t>
            </a:r>
          </a:p>
          <a:p>
            <a:pPr algn="ctr"/>
            <a:r>
              <a:rPr lang="en-GB" sz="1200" dirty="0" smtClean="0">
                <a:solidFill>
                  <a:srgbClr val="7030A0"/>
                </a:solidFill>
              </a:rPr>
              <a:t>1 TB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0678" y="193975"/>
            <a:ext cx="556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u="sng" dirty="0"/>
              <a:t>Web Portal </a:t>
            </a:r>
            <a:r>
              <a:rPr lang="en-GB" sz="4000" b="1" u="sng" dirty="0" smtClean="0"/>
              <a:t>Centre</a:t>
            </a:r>
            <a:endParaRPr lang="en-US" sz="4000" b="1" u="sng" dirty="0"/>
          </a:p>
        </p:txBody>
      </p:sp>
      <p:sp>
        <p:nvSpPr>
          <p:cNvPr id="26" name="Rounded Rectangle 25"/>
          <p:cNvSpPr/>
          <p:nvPr/>
        </p:nvSpPr>
        <p:spPr>
          <a:xfrm>
            <a:off x="2523451" y="2118109"/>
            <a:ext cx="2350445" cy="332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Manual</a:t>
            </a:r>
            <a:endParaRPr lang="th-TH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67385" y="1369416"/>
            <a:ext cx="603155" cy="1446571"/>
            <a:chOff x="5147648" y="1378983"/>
            <a:chExt cx="603155" cy="1446571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236929" y="1387609"/>
              <a:ext cx="501579" cy="1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230787" y="2803405"/>
              <a:ext cx="513862" cy="0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38509" y="1378983"/>
              <a:ext cx="12294" cy="1446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174393" y="1856869"/>
              <a:ext cx="543881" cy="2552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5147648" y="2272037"/>
              <a:ext cx="580743" cy="7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7494749" y="2498673"/>
            <a:ext cx="879933" cy="590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News Feed</a:t>
            </a:r>
            <a:endParaRPr lang="th-TH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42090" y="4924864"/>
            <a:ext cx="562394" cy="562394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Oval 34"/>
          <p:cNvSpPr/>
          <p:nvPr/>
        </p:nvSpPr>
        <p:spPr>
          <a:xfrm>
            <a:off x="6741319" y="4956642"/>
            <a:ext cx="562394" cy="562394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Oval 35"/>
          <p:cNvSpPr/>
          <p:nvPr/>
        </p:nvSpPr>
        <p:spPr>
          <a:xfrm>
            <a:off x="7120862" y="4949699"/>
            <a:ext cx="562394" cy="562394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50" name="Straight Connector 49"/>
          <p:cNvCxnSpPr>
            <a:stCxn id="10" idx="3"/>
          </p:cNvCxnSpPr>
          <p:nvPr/>
        </p:nvCxnSpPr>
        <p:spPr>
          <a:xfrm flipV="1">
            <a:off x="7519765" y="3981258"/>
            <a:ext cx="432572" cy="1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351135" y="2815987"/>
            <a:ext cx="752805" cy="2785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091749" y="2564094"/>
            <a:ext cx="12191" cy="270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001293" y="5804951"/>
            <a:ext cx="1149917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5" idx="1"/>
          </p:cNvCxnSpPr>
          <p:nvPr/>
        </p:nvCxnSpPr>
        <p:spPr>
          <a:xfrm flipH="1" flipV="1">
            <a:off x="6818811" y="4180114"/>
            <a:ext cx="4869" cy="85888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16956</TotalTime>
  <Words>27</Words>
  <Application>Microsoft Office PowerPoint</Application>
  <PresentationFormat>35mm Slides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FreesiaUPC</vt:lpstr>
      <vt:lpstr>Times New Roman</vt:lpstr>
      <vt:lpstr>Default Design</vt:lpstr>
      <vt:lpstr>PowerPoint Presentation</vt:lpstr>
    </vt:vector>
  </TitlesOfParts>
  <Company>KBANK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KBANK</dc:creator>
  <cp:lastModifiedBy>Sakda Bunmatit</cp:lastModifiedBy>
  <cp:revision>484</cp:revision>
  <cp:lastPrinted>2018-03-24T08:21:53Z</cp:lastPrinted>
  <dcterms:created xsi:type="dcterms:W3CDTF">2005-10-17T06:30:26Z</dcterms:created>
  <dcterms:modified xsi:type="dcterms:W3CDTF">2018-05-08T04:21:59Z</dcterms:modified>
</cp:coreProperties>
</file>