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D103-0C4C-A84A-B553-E839CDB1FABE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955" y="0"/>
            <a:ext cx="8706193" cy="6376722"/>
            <a:chOff x="106955" y="0"/>
            <a:chExt cx="8706193" cy="6376722"/>
          </a:xfrm>
        </p:grpSpPr>
        <p:sp>
          <p:nvSpPr>
            <p:cNvPr id="4" name="Cloud 3"/>
            <p:cNvSpPr/>
            <p:nvPr/>
          </p:nvSpPr>
          <p:spPr>
            <a:xfrm>
              <a:off x="106955" y="2334832"/>
              <a:ext cx="4505157" cy="2192421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PaaS</a:t>
              </a:r>
              <a:r>
                <a:rPr lang="en-US" b="1" dirty="0" smtClean="0">
                  <a:solidFill>
                    <a:schemeClr val="tx1"/>
                  </a:solidFill>
                </a:rPr>
                <a:t> Cloud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20739" y="2757901"/>
              <a:ext cx="1417050" cy="949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Watchtower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55368" y="495967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SLA Predictor (QBETS)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55368" y="258411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Analyzer</a:t>
              </a:r>
              <a:endParaRPr lang="en-US" dirty="0"/>
            </a:p>
          </p:txBody>
        </p:sp>
        <p:pic>
          <p:nvPicPr>
            <p:cNvPr id="9" name="Picture 8" descr="female-user-128x1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779" y="0"/>
              <a:ext cx="1625600" cy="1625600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6824579" y="1707813"/>
              <a:ext cx="254000" cy="79408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824579" y="4083374"/>
              <a:ext cx="254000" cy="794084"/>
            </a:xfrm>
            <a:prstGeom prst="downArrow">
              <a:avLst/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91419" y="1811612"/>
              <a:ext cx="1116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Web API code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8579" y="4197684"/>
              <a:ext cx="1734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Cloud SDK invocation</a:t>
              </a:r>
            </a:p>
            <a:p>
              <a:pPr algn="ctr"/>
              <a:r>
                <a:rPr lang="en-US" sz="1400" dirty="0" smtClean="0"/>
                <a:t>sequences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72319" y="5214060"/>
              <a:ext cx="187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Fetch cloud monitoring </a:t>
              </a:r>
            </a:p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19" name="Left-Up Arrow 18"/>
            <p:cNvSpPr/>
            <p:nvPr/>
          </p:nvSpPr>
          <p:spPr>
            <a:xfrm rot="5400000">
              <a:off x="3457730" y="3667636"/>
              <a:ext cx="2232526" cy="2463782"/>
            </a:xfrm>
            <a:prstGeom prst="leftUpArrow">
              <a:avLst>
                <a:gd name="adj1" fmla="val 7609"/>
                <a:gd name="adj2" fmla="val 8552"/>
                <a:gd name="adj3" fmla="val 15058"/>
              </a:avLst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94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07474" y="307473"/>
            <a:ext cx="8582526" cy="7285790"/>
            <a:chOff x="307474" y="307473"/>
            <a:chExt cx="8582526" cy="7285790"/>
          </a:xfrm>
        </p:grpSpPr>
        <p:sp>
          <p:nvSpPr>
            <p:cNvPr id="18" name="Cloud 17"/>
            <p:cNvSpPr/>
            <p:nvPr/>
          </p:nvSpPr>
          <p:spPr>
            <a:xfrm>
              <a:off x="307474" y="2179053"/>
              <a:ext cx="8582526" cy="5414210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0949" y="5120105"/>
              <a:ext cx="5641472" cy="12432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Cloud SDK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datastore</a:t>
              </a:r>
              <a:r>
                <a:rPr lang="en-US" dirty="0" smtClean="0"/>
                <a:t>, </a:t>
              </a:r>
              <a:r>
                <a:rPr lang="en-US" dirty="0" err="1" smtClean="0"/>
                <a:t>memcache</a:t>
              </a:r>
              <a:r>
                <a:rPr lang="en-US" dirty="0" smtClean="0"/>
                <a:t>, users, </a:t>
              </a:r>
              <a:r>
                <a:rPr lang="en-US" dirty="0" err="1" smtClean="0"/>
                <a:t>taskqueue</a:t>
              </a:r>
              <a:r>
                <a:rPr lang="en-US" dirty="0" smtClean="0"/>
                <a:t>…)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2105" y="3542620"/>
              <a:ext cx="2219158" cy="156410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Application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90716" y="3542620"/>
              <a:ext cx="2219158" cy="156410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Application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39465" y="3328725"/>
              <a:ext cx="721894" cy="534737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1886" y="3328725"/>
              <a:ext cx="721894" cy="534737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39348" y="3328725"/>
              <a:ext cx="721894" cy="534737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06287" y="307473"/>
              <a:ext cx="2433061" cy="12031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External Application</a:t>
              </a:r>
            </a:p>
            <a:p>
              <a:pPr algn="ctr"/>
              <a:r>
                <a:rPr lang="en-US" sz="1600" dirty="0" smtClean="0"/>
                <a:t>(Web, Mobile or Desktop)</a:t>
              </a:r>
              <a:endParaRPr lang="en-US" sz="1600" dirty="0"/>
            </a:p>
          </p:txBody>
        </p:sp>
        <p:cxnSp>
          <p:nvCxnSpPr>
            <p:cNvPr id="21" name="Elbow Connector 20"/>
            <p:cNvCxnSpPr>
              <a:stCxn id="19" idx="2"/>
              <a:endCxn id="14" idx="0"/>
            </p:cNvCxnSpPr>
            <p:nvPr/>
          </p:nvCxnSpPr>
          <p:spPr>
            <a:xfrm rot="5400000">
              <a:off x="2502568" y="1708475"/>
              <a:ext cx="1818094" cy="1422406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endCxn id="15" idx="0"/>
            </p:cNvCxnSpPr>
            <p:nvPr/>
          </p:nvCxnSpPr>
          <p:spPr>
            <a:xfrm rot="10800000">
              <a:off x="3622833" y="3328726"/>
              <a:ext cx="1296746" cy="213895"/>
            </a:xfrm>
            <a:prstGeom prst="bentConnector4">
              <a:avLst>
                <a:gd name="adj1" fmla="val 1"/>
                <a:gd name="adj2" fmla="val 206875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999857" y="1994387"/>
              <a:ext cx="435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01415" y="2694892"/>
              <a:ext cx="445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03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55</Words>
  <Application>Microsoft Macintosh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19</cp:revision>
  <dcterms:created xsi:type="dcterms:W3CDTF">2015-03-09T19:29:55Z</dcterms:created>
  <dcterms:modified xsi:type="dcterms:W3CDTF">2015-03-16T05:04:55Z</dcterms:modified>
  <cp:category/>
</cp:coreProperties>
</file>