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73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5373" y="2894554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2937" y="3732587"/>
            <a:ext cx="427623" cy="27054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695043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145" y="4792879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smtClean="0"/>
              <a:t>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smtClean="0"/>
              <a:t>Services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95043" y="4062318"/>
            <a:ext cx="0" cy="730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7600" y="2883839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4794712" y="2034400"/>
            <a:ext cx="2375911" cy="849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57662"/>
              <a:gd name="adj4" fmla="val 1528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4794712" y="3478436"/>
            <a:ext cx="1442888" cy="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 flipV="1">
            <a:off x="6558006" y="4088930"/>
            <a:ext cx="245321" cy="1183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6835" y="1522869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7661" y="3155957"/>
            <a:ext cx="14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0565" y="4204870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 SDK call 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95145" y="575176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  <a:endParaRPr lang="en-US" dirty="0" smtClean="0"/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 flipV="1">
            <a:off x="6558006" y="4088930"/>
            <a:ext cx="1022844" cy="214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081" y="4885173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612547" y="1417638"/>
            <a:ext cx="1490253" cy="93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4" idx="3"/>
            <a:endCxn id="32" idx="2"/>
          </p:cNvCxnSpPr>
          <p:nvPr/>
        </p:nvCxnSpPr>
        <p:spPr>
          <a:xfrm flipV="1">
            <a:off x="8103645" y="2350611"/>
            <a:ext cx="254029" cy="113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506</Words>
  <Application>Microsoft Macintosh PowerPoint</Application>
  <PresentationFormat>On-screen Show (4:3)</PresentationFormat>
  <Paragraphs>109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Application Platform Monitoring</vt:lpstr>
      <vt:lpstr>APM Overview</vt:lpstr>
      <vt:lpstr>APM Based on ELK Stack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Cerebro on ElasticSearch</vt:lpstr>
      <vt:lpstr>Cerebro Architecture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37</cp:revision>
  <dcterms:created xsi:type="dcterms:W3CDTF">2016-01-04T23:32:57Z</dcterms:created>
  <dcterms:modified xsi:type="dcterms:W3CDTF">2016-01-11T23:51:16Z</dcterms:modified>
  <cp:category/>
</cp:coreProperties>
</file>