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8" r:id="rId3"/>
    <p:sldId id="271" r:id="rId4"/>
    <p:sldId id="260" r:id="rId5"/>
    <p:sldId id="273" r:id="rId6"/>
    <p:sldId id="272" r:id="rId7"/>
    <p:sldId id="261" r:id="rId8"/>
    <p:sldId id="263" r:id="rId9"/>
    <p:sldId id="262" r:id="rId10"/>
    <p:sldId id="264" r:id="rId11"/>
    <p:sldId id="265" r:id="rId12"/>
    <p:sldId id="266" r:id="rId13"/>
    <p:sldId id="269" r:id="rId14"/>
    <p:sldId id="270" r:id="rId15"/>
    <p:sldId id="267" r:id="rId16"/>
    <p:sldId id="268" r:id="rId17"/>
    <p:sldId id="274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2" d="100"/>
          <a:sy n="102" d="100"/>
        </p:scale>
        <p:origin x="-183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95D4F37-1D8A-8749-8B39-2CB7397FA252}" type="doc">
      <dgm:prSet loTypeId="urn:microsoft.com/office/officeart/2005/8/layout/vList5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27A3876-3C67-354A-A9E6-1281E94DE7B3}">
      <dgm:prSet phldrT="[Text]"/>
      <dgm:spPr/>
      <dgm:t>
        <a:bodyPr/>
        <a:lstStyle/>
        <a:p>
          <a:r>
            <a:rPr lang="en-US" dirty="0" smtClean="0"/>
            <a:t>Data Visualization</a:t>
          </a:r>
          <a:endParaRPr lang="en-US" dirty="0"/>
        </a:p>
      </dgm:t>
    </dgm:pt>
    <dgm:pt modelId="{0342AF2F-A876-814D-8826-3007CC303742}" type="parTrans" cxnId="{22226201-A1E4-9044-80FA-91A868FED612}">
      <dgm:prSet/>
      <dgm:spPr/>
      <dgm:t>
        <a:bodyPr/>
        <a:lstStyle/>
        <a:p>
          <a:endParaRPr lang="en-US"/>
        </a:p>
      </dgm:t>
    </dgm:pt>
    <dgm:pt modelId="{2BBB9A7A-07EB-E74C-9338-4794382DD794}" type="sibTrans" cxnId="{22226201-A1E4-9044-80FA-91A868FED612}">
      <dgm:prSet/>
      <dgm:spPr/>
      <dgm:t>
        <a:bodyPr/>
        <a:lstStyle/>
        <a:p>
          <a:endParaRPr lang="en-US"/>
        </a:p>
      </dgm:t>
    </dgm:pt>
    <dgm:pt modelId="{D578440C-53B3-1A4D-8B1C-3238BD870238}">
      <dgm:prSet phldrT="[Text]"/>
      <dgm:spPr/>
      <dgm:t>
        <a:bodyPr/>
        <a:lstStyle/>
        <a:p>
          <a:r>
            <a:rPr lang="en-US" dirty="0" smtClean="0"/>
            <a:t>Filters and projections</a:t>
          </a:r>
          <a:endParaRPr lang="en-US" dirty="0"/>
        </a:p>
      </dgm:t>
    </dgm:pt>
    <dgm:pt modelId="{B097BDE3-E98C-3141-AE87-3EE728D4B4CB}" type="parTrans" cxnId="{B6A0AE0B-6D07-7646-8D54-4F4CCCD1C5CB}">
      <dgm:prSet/>
      <dgm:spPr/>
      <dgm:t>
        <a:bodyPr/>
        <a:lstStyle/>
        <a:p>
          <a:endParaRPr lang="en-US"/>
        </a:p>
      </dgm:t>
    </dgm:pt>
    <dgm:pt modelId="{8ECDBF82-C89F-5F4D-A39E-7BAB46561AA4}" type="sibTrans" cxnId="{B6A0AE0B-6D07-7646-8D54-4F4CCCD1C5CB}">
      <dgm:prSet/>
      <dgm:spPr/>
      <dgm:t>
        <a:bodyPr/>
        <a:lstStyle/>
        <a:p>
          <a:endParaRPr lang="en-US"/>
        </a:p>
      </dgm:t>
    </dgm:pt>
    <dgm:pt modelId="{BE5CD4A6-B5D8-C34A-A9A9-70A30BD82EEE}">
      <dgm:prSet phldrT="[Text]"/>
      <dgm:spPr/>
      <dgm:t>
        <a:bodyPr/>
        <a:lstStyle/>
        <a:p>
          <a:r>
            <a:rPr lang="en-US" dirty="0" smtClean="0"/>
            <a:t>Aggregations</a:t>
          </a:r>
          <a:endParaRPr lang="en-US" dirty="0"/>
        </a:p>
      </dgm:t>
    </dgm:pt>
    <dgm:pt modelId="{2EA5CC8F-0046-2A4D-B97D-C200CD764370}" type="parTrans" cxnId="{1A726084-BD4E-3544-BD4A-6EADA04118C2}">
      <dgm:prSet/>
      <dgm:spPr/>
      <dgm:t>
        <a:bodyPr/>
        <a:lstStyle/>
        <a:p>
          <a:endParaRPr lang="en-US"/>
        </a:p>
      </dgm:t>
    </dgm:pt>
    <dgm:pt modelId="{3B086D1B-5300-5C45-B552-EC2D10A8E026}" type="sibTrans" cxnId="{1A726084-BD4E-3544-BD4A-6EADA04118C2}">
      <dgm:prSet/>
      <dgm:spPr/>
      <dgm:t>
        <a:bodyPr/>
        <a:lstStyle/>
        <a:p>
          <a:endParaRPr lang="en-US"/>
        </a:p>
      </dgm:t>
    </dgm:pt>
    <dgm:pt modelId="{B859EB50-B895-2549-9384-E2BCDE3C968C}">
      <dgm:prSet phldrT="[Text]"/>
      <dgm:spPr/>
      <dgm:t>
        <a:bodyPr/>
        <a:lstStyle/>
        <a:p>
          <a:r>
            <a:rPr lang="en-US" dirty="0" smtClean="0"/>
            <a:t>Data Storage</a:t>
          </a:r>
          <a:endParaRPr lang="en-US" dirty="0"/>
        </a:p>
      </dgm:t>
    </dgm:pt>
    <dgm:pt modelId="{A1FC67BA-DBDE-8C4A-8361-C52EDE89BBAE}" type="parTrans" cxnId="{1018F0F1-6E7B-DC40-BE52-700C5AD8B728}">
      <dgm:prSet/>
      <dgm:spPr/>
      <dgm:t>
        <a:bodyPr/>
        <a:lstStyle/>
        <a:p>
          <a:endParaRPr lang="en-US"/>
        </a:p>
      </dgm:t>
    </dgm:pt>
    <dgm:pt modelId="{1B17C232-6568-9545-944B-5551ABA3B464}" type="sibTrans" cxnId="{1018F0F1-6E7B-DC40-BE52-700C5AD8B728}">
      <dgm:prSet/>
      <dgm:spPr/>
      <dgm:t>
        <a:bodyPr/>
        <a:lstStyle/>
        <a:p>
          <a:endParaRPr lang="en-US"/>
        </a:p>
      </dgm:t>
    </dgm:pt>
    <dgm:pt modelId="{5C0014C3-2263-504E-9FCE-9FA2E3674F4F}">
      <dgm:prSet phldrT="[Text]"/>
      <dgm:spPr/>
      <dgm:t>
        <a:bodyPr/>
        <a:lstStyle/>
        <a:p>
          <a:r>
            <a:rPr lang="en-US" dirty="0" smtClean="0"/>
            <a:t>Schema and indexing</a:t>
          </a:r>
          <a:endParaRPr lang="en-US" dirty="0"/>
        </a:p>
      </dgm:t>
    </dgm:pt>
    <dgm:pt modelId="{9C105334-FA49-694D-820C-36D5CA8EC00A}" type="parTrans" cxnId="{9C504291-6760-1B4A-A609-11D462DDB442}">
      <dgm:prSet/>
      <dgm:spPr/>
      <dgm:t>
        <a:bodyPr/>
        <a:lstStyle/>
        <a:p>
          <a:endParaRPr lang="en-US"/>
        </a:p>
      </dgm:t>
    </dgm:pt>
    <dgm:pt modelId="{4C0134B1-5A1B-814F-B67D-369FAE3186CF}" type="sibTrans" cxnId="{9C504291-6760-1B4A-A609-11D462DDB442}">
      <dgm:prSet/>
      <dgm:spPr/>
      <dgm:t>
        <a:bodyPr/>
        <a:lstStyle/>
        <a:p>
          <a:endParaRPr lang="en-US"/>
        </a:p>
      </dgm:t>
    </dgm:pt>
    <dgm:pt modelId="{B2DC663A-2019-3047-9DCF-0B248892D2E8}">
      <dgm:prSet phldrT="[Text]"/>
      <dgm:spPr/>
      <dgm:t>
        <a:bodyPr/>
        <a:lstStyle/>
        <a:p>
          <a:r>
            <a:rPr lang="en-US" dirty="0" smtClean="0"/>
            <a:t>Data Collection</a:t>
          </a:r>
          <a:endParaRPr lang="en-US" dirty="0"/>
        </a:p>
      </dgm:t>
    </dgm:pt>
    <dgm:pt modelId="{ED829C2B-8C9A-7443-9ABA-DE776BCD6E8C}" type="parTrans" cxnId="{F570798A-DE72-E742-9847-236B2B8F43A4}">
      <dgm:prSet/>
      <dgm:spPr/>
      <dgm:t>
        <a:bodyPr/>
        <a:lstStyle/>
        <a:p>
          <a:endParaRPr lang="en-US"/>
        </a:p>
      </dgm:t>
    </dgm:pt>
    <dgm:pt modelId="{A8C43371-DCA0-9A42-BCD8-990D6C443216}" type="sibTrans" cxnId="{F570798A-DE72-E742-9847-236B2B8F43A4}">
      <dgm:prSet/>
      <dgm:spPr/>
      <dgm:t>
        <a:bodyPr/>
        <a:lstStyle/>
        <a:p>
          <a:endParaRPr lang="en-US"/>
        </a:p>
      </dgm:t>
    </dgm:pt>
    <dgm:pt modelId="{1988179C-0019-8D4F-BA6D-31EFF596AF01}">
      <dgm:prSet phldrT="[Text]"/>
      <dgm:spPr/>
      <dgm:t>
        <a:bodyPr/>
        <a:lstStyle/>
        <a:p>
          <a:r>
            <a:rPr lang="en-US" dirty="0" smtClean="0"/>
            <a:t>Sensors and agents</a:t>
          </a:r>
          <a:endParaRPr lang="en-US" dirty="0"/>
        </a:p>
      </dgm:t>
    </dgm:pt>
    <dgm:pt modelId="{B481B68A-1F19-314A-81D4-70BFB3A04400}" type="parTrans" cxnId="{14DE4371-9B66-4D4F-9DFC-BDB9428C36B0}">
      <dgm:prSet/>
      <dgm:spPr/>
      <dgm:t>
        <a:bodyPr/>
        <a:lstStyle/>
        <a:p>
          <a:endParaRPr lang="en-US"/>
        </a:p>
      </dgm:t>
    </dgm:pt>
    <dgm:pt modelId="{1F0FF57F-7A88-7C4A-8E74-03E544111B09}" type="sibTrans" cxnId="{14DE4371-9B66-4D4F-9DFC-BDB9428C36B0}">
      <dgm:prSet/>
      <dgm:spPr/>
      <dgm:t>
        <a:bodyPr/>
        <a:lstStyle/>
        <a:p>
          <a:endParaRPr lang="en-US"/>
        </a:p>
      </dgm:t>
    </dgm:pt>
    <dgm:pt modelId="{31FF09B4-248A-D248-869E-D7534E0E666E}">
      <dgm:prSet phldrT="[Text]"/>
      <dgm:spPr/>
      <dgm:t>
        <a:bodyPr/>
        <a:lstStyle/>
        <a:p>
          <a:r>
            <a:rPr lang="en-US" dirty="0" smtClean="0"/>
            <a:t>Log Scrapers</a:t>
          </a:r>
          <a:endParaRPr lang="en-US" dirty="0"/>
        </a:p>
      </dgm:t>
    </dgm:pt>
    <dgm:pt modelId="{EAEE2F02-E9BF-AB45-9503-9B9F2DC99808}" type="parTrans" cxnId="{BC496351-A574-B647-B0DC-0A5C885DAD87}">
      <dgm:prSet/>
      <dgm:spPr/>
      <dgm:t>
        <a:bodyPr/>
        <a:lstStyle/>
        <a:p>
          <a:endParaRPr lang="en-US"/>
        </a:p>
      </dgm:t>
    </dgm:pt>
    <dgm:pt modelId="{0C9D9831-79B4-384B-9128-3A22ED341B8F}" type="sibTrans" cxnId="{BC496351-A574-B647-B0DC-0A5C885DAD87}">
      <dgm:prSet/>
      <dgm:spPr/>
      <dgm:t>
        <a:bodyPr/>
        <a:lstStyle/>
        <a:p>
          <a:endParaRPr lang="en-US"/>
        </a:p>
      </dgm:t>
    </dgm:pt>
    <dgm:pt modelId="{093DE271-6615-3C46-90F6-655CE029D9D0}">
      <dgm:prSet phldrT="[Text]"/>
      <dgm:spPr/>
      <dgm:t>
        <a:bodyPr/>
        <a:lstStyle/>
        <a:p>
          <a:r>
            <a:rPr lang="en-US" dirty="0" smtClean="0"/>
            <a:t>Keys and data relationships</a:t>
          </a:r>
          <a:endParaRPr lang="en-US" dirty="0"/>
        </a:p>
      </dgm:t>
    </dgm:pt>
    <dgm:pt modelId="{49A9E02E-934A-E246-AF9E-B4D9D0D62D6D}" type="parTrans" cxnId="{98AF7EC9-B0A4-A447-90FB-2C679610506D}">
      <dgm:prSet/>
      <dgm:spPr/>
      <dgm:t>
        <a:bodyPr/>
        <a:lstStyle/>
        <a:p>
          <a:endParaRPr lang="en-US"/>
        </a:p>
      </dgm:t>
    </dgm:pt>
    <dgm:pt modelId="{AFE06E13-E600-6B42-84D2-E0CB85125385}" type="sibTrans" cxnId="{98AF7EC9-B0A4-A447-90FB-2C679610506D}">
      <dgm:prSet/>
      <dgm:spPr/>
      <dgm:t>
        <a:bodyPr/>
        <a:lstStyle/>
        <a:p>
          <a:endParaRPr lang="en-US"/>
        </a:p>
      </dgm:t>
    </dgm:pt>
    <dgm:pt modelId="{908F87EC-A238-4E4F-9FE2-FFCE714A35A1}">
      <dgm:prSet phldrT="[Text]"/>
      <dgm:spPr/>
      <dgm:t>
        <a:bodyPr/>
        <a:lstStyle/>
        <a:p>
          <a:r>
            <a:rPr lang="en-US" dirty="0" smtClean="0"/>
            <a:t>Charts and tables</a:t>
          </a:r>
          <a:endParaRPr lang="en-US" dirty="0"/>
        </a:p>
      </dgm:t>
    </dgm:pt>
    <dgm:pt modelId="{696795E0-9803-4C40-B438-6FE89DA1CBAC}" type="parTrans" cxnId="{F6947121-F0B4-234F-A52D-B33006F1A607}">
      <dgm:prSet/>
      <dgm:spPr/>
      <dgm:t>
        <a:bodyPr/>
        <a:lstStyle/>
        <a:p>
          <a:endParaRPr lang="en-US"/>
        </a:p>
      </dgm:t>
    </dgm:pt>
    <dgm:pt modelId="{966D4E03-F813-364F-87D4-26EFE4E6C3C6}" type="sibTrans" cxnId="{F6947121-F0B4-234F-A52D-B33006F1A607}">
      <dgm:prSet/>
      <dgm:spPr/>
      <dgm:t>
        <a:bodyPr/>
        <a:lstStyle/>
        <a:p>
          <a:endParaRPr lang="en-US"/>
        </a:p>
      </dgm:t>
    </dgm:pt>
    <dgm:pt modelId="{97B9A300-C9B3-AB4E-A721-12CAD3F01375}">
      <dgm:prSet phldrT="[Text]"/>
      <dgm:spPr/>
      <dgm:t>
        <a:bodyPr/>
        <a:lstStyle/>
        <a:p>
          <a:r>
            <a:rPr lang="en-US" dirty="0" smtClean="0"/>
            <a:t>Data Export APIs</a:t>
          </a:r>
          <a:endParaRPr lang="en-US" dirty="0"/>
        </a:p>
      </dgm:t>
    </dgm:pt>
    <dgm:pt modelId="{D2848B50-03A0-C144-923D-660BCA5F1AD4}" type="parTrans" cxnId="{BDE2A438-3829-464A-9235-03F0E493651F}">
      <dgm:prSet/>
      <dgm:spPr/>
      <dgm:t>
        <a:bodyPr/>
        <a:lstStyle/>
        <a:p>
          <a:endParaRPr lang="en-US"/>
        </a:p>
      </dgm:t>
    </dgm:pt>
    <dgm:pt modelId="{D68089A8-A972-7F47-8119-56C683DD45EE}" type="sibTrans" cxnId="{BDE2A438-3829-464A-9235-03F0E493651F}">
      <dgm:prSet/>
      <dgm:spPr/>
      <dgm:t>
        <a:bodyPr/>
        <a:lstStyle/>
        <a:p>
          <a:endParaRPr lang="en-US"/>
        </a:p>
      </dgm:t>
    </dgm:pt>
    <dgm:pt modelId="{D2A98552-7206-B54B-8916-313B2DDD4B1F}">
      <dgm:prSet phldrT="[Text]"/>
      <dgm:spPr/>
      <dgm:t>
        <a:bodyPr/>
        <a:lstStyle/>
        <a:p>
          <a:r>
            <a:rPr lang="en-US" dirty="0" smtClean="0"/>
            <a:t>Data Processing</a:t>
          </a:r>
          <a:endParaRPr lang="en-US" dirty="0"/>
        </a:p>
      </dgm:t>
    </dgm:pt>
    <dgm:pt modelId="{3D7D81E3-13C9-6541-AF66-E8BFF9598B99}" type="parTrans" cxnId="{D14FD0DC-96D7-1D45-9632-E69742A87A67}">
      <dgm:prSet/>
      <dgm:spPr/>
      <dgm:t>
        <a:bodyPr/>
        <a:lstStyle/>
        <a:p>
          <a:endParaRPr lang="en-US"/>
        </a:p>
      </dgm:t>
    </dgm:pt>
    <dgm:pt modelId="{96A96B73-D58D-B243-ADB0-4D6CDADFFDB7}" type="sibTrans" cxnId="{D14FD0DC-96D7-1D45-9632-E69742A87A67}">
      <dgm:prSet/>
      <dgm:spPr/>
      <dgm:t>
        <a:bodyPr/>
        <a:lstStyle/>
        <a:p>
          <a:endParaRPr lang="en-US"/>
        </a:p>
      </dgm:t>
    </dgm:pt>
    <dgm:pt modelId="{4823C63D-79A2-5346-A28E-66819C5F7312}">
      <dgm:prSet phldrT="[Text]"/>
      <dgm:spPr/>
      <dgm:t>
        <a:bodyPr/>
        <a:lstStyle/>
        <a:p>
          <a:r>
            <a:rPr lang="en-US" dirty="0" err="1" smtClean="0"/>
            <a:t>Sharding</a:t>
          </a:r>
          <a:r>
            <a:rPr lang="en-US" dirty="0" smtClean="0"/>
            <a:t> and Replication</a:t>
          </a:r>
          <a:endParaRPr lang="en-US" dirty="0"/>
        </a:p>
      </dgm:t>
    </dgm:pt>
    <dgm:pt modelId="{EA11983D-6125-C140-9707-5FA7275EE591}" type="parTrans" cxnId="{701FD819-495C-694C-B02D-4BAC5818E8E2}">
      <dgm:prSet/>
      <dgm:spPr/>
      <dgm:t>
        <a:bodyPr/>
        <a:lstStyle/>
        <a:p>
          <a:endParaRPr lang="en-US"/>
        </a:p>
      </dgm:t>
    </dgm:pt>
    <dgm:pt modelId="{5089D9F2-1822-ED4A-B700-94306F87DDEE}" type="sibTrans" cxnId="{701FD819-495C-694C-B02D-4BAC5818E8E2}">
      <dgm:prSet/>
      <dgm:spPr/>
      <dgm:t>
        <a:bodyPr/>
        <a:lstStyle/>
        <a:p>
          <a:endParaRPr lang="en-US"/>
        </a:p>
      </dgm:t>
    </dgm:pt>
    <dgm:pt modelId="{8D3E64A9-4621-224F-BDB9-F2731A1CC811}">
      <dgm:prSet phldrT="[Text]"/>
      <dgm:spPr/>
      <dgm:t>
        <a:bodyPr/>
        <a:lstStyle/>
        <a:p>
          <a:r>
            <a:rPr lang="en-US" dirty="0" smtClean="0"/>
            <a:t>Complex metric calculation</a:t>
          </a:r>
          <a:endParaRPr lang="en-US" dirty="0"/>
        </a:p>
      </dgm:t>
    </dgm:pt>
    <dgm:pt modelId="{4B0C63BF-3D86-D941-9BB7-89062269FE44}" type="parTrans" cxnId="{80E47031-440D-9548-AAFF-5165C259C821}">
      <dgm:prSet/>
      <dgm:spPr/>
    </dgm:pt>
    <dgm:pt modelId="{4DD396BB-8CD4-F547-9CF9-DF814FA39134}" type="sibTrans" cxnId="{80E47031-440D-9548-AAFF-5165C259C821}">
      <dgm:prSet/>
      <dgm:spPr/>
    </dgm:pt>
    <dgm:pt modelId="{794CF085-F8F9-DF4D-9A6F-419C288BE4E5}" type="pres">
      <dgm:prSet presAssocID="{B95D4F37-1D8A-8749-8B39-2CB7397FA252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D54D866-502B-D44E-98B6-B9419A2A5181}" type="pres">
      <dgm:prSet presAssocID="{A27A3876-3C67-354A-A9E6-1281E94DE7B3}" presName="linNode" presStyleCnt="0"/>
      <dgm:spPr/>
    </dgm:pt>
    <dgm:pt modelId="{2F51A5BA-F3CA-2D43-B035-27A42F7B00E1}" type="pres">
      <dgm:prSet presAssocID="{A27A3876-3C67-354A-A9E6-1281E94DE7B3}" presName="parentText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6D0C25-8FB9-184A-858D-D81E0BA90C4D}" type="pres">
      <dgm:prSet presAssocID="{A27A3876-3C67-354A-A9E6-1281E94DE7B3}" presName="descendantText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A85A0FF-9601-7348-B786-938188449895}" type="pres">
      <dgm:prSet presAssocID="{2BBB9A7A-07EB-E74C-9338-4794382DD794}" presName="sp" presStyleCnt="0"/>
      <dgm:spPr/>
    </dgm:pt>
    <dgm:pt modelId="{0D6CBBF4-ED2C-A84D-9AE2-484FD140449B}" type="pres">
      <dgm:prSet presAssocID="{D2A98552-7206-B54B-8916-313B2DDD4B1F}" presName="linNode" presStyleCnt="0"/>
      <dgm:spPr/>
    </dgm:pt>
    <dgm:pt modelId="{FE20F8B6-CCEE-7C48-80ED-6768A026A7DE}" type="pres">
      <dgm:prSet presAssocID="{D2A98552-7206-B54B-8916-313B2DDD4B1F}" presName="parentText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256A8E-3577-F04B-A6F5-C5D127EEDFF7}" type="pres">
      <dgm:prSet presAssocID="{D2A98552-7206-B54B-8916-313B2DDD4B1F}" presName="descendantText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BC1A2A-7E38-EE43-A806-B8F4B77632E4}" type="pres">
      <dgm:prSet presAssocID="{96A96B73-D58D-B243-ADB0-4D6CDADFFDB7}" presName="sp" presStyleCnt="0"/>
      <dgm:spPr/>
    </dgm:pt>
    <dgm:pt modelId="{1D4FFB54-9656-B042-A49D-F488E960610C}" type="pres">
      <dgm:prSet presAssocID="{B859EB50-B895-2549-9384-E2BCDE3C968C}" presName="linNode" presStyleCnt="0"/>
      <dgm:spPr/>
    </dgm:pt>
    <dgm:pt modelId="{1F309CAE-C2CA-6D46-8C05-0080B6A637BD}" type="pres">
      <dgm:prSet presAssocID="{B859EB50-B895-2549-9384-E2BCDE3C968C}" presName="parentText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4DD58D-EE4F-DF4E-BF16-22540CD0A0F5}" type="pres">
      <dgm:prSet presAssocID="{B859EB50-B895-2549-9384-E2BCDE3C968C}" presName="descendantText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3B0E91-5A24-A24E-B9F7-9803D1230833}" type="pres">
      <dgm:prSet presAssocID="{1B17C232-6568-9545-944B-5551ABA3B464}" presName="sp" presStyleCnt="0"/>
      <dgm:spPr/>
    </dgm:pt>
    <dgm:pt modelId="{297090C2-8EE1-894C-8DBE-9A4CD4CFAE2A}" type="pres">
      <dgm:prSet presAssocID="{B2DC663A-2019-3047-9DCF-0B248892D2E8}" presName="linNode" presStyleCnt="0"/>
      <dgm:spPr/>
    </dgm:pt>
    <dgm:pt modelId="{808F9945-2453-CD40-B6C1-7FFB8A3ECFC0}" type="pres">
      <dgm:prSet presAssocID="{B2DC663A-2019-3047-9DCF-0B248892D2E8}" presName="parentText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7D39BC-B80D-9944-8D55-3791B3605780}" type="pres">
      <dgm:prSet presAssocID="{B2DC663A-2019-3047-9DCF-0B248892D2E8}" presName="descendantText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F1832C9-5DEB-E749-AFB8-7F399FFB66A2}" type="presOf" srcId="{093DE271-6615-3C46-90F6-655CE029D9D0}" destId="{224DD58D-EE4F-DF4E-BF16-22540CD0A0F5}" srcOrd="0" destOrd="1" presId="urn:microsoft.com/office/officeart/2005/8/layout/vList5"/>
    <dgm:cxn modelId="{BC496351-A574-B647-B0DC-0A5C885DAD87}" srcId="{B2DC663A-2019-3047-9DCF-0B248892D2E8}" destId="{31FF09B4-248A-D248-869E-D7534E0E666E}" srcOrd="1" destOrd="0" parTransId="{EAEE2F02-E9BF-AB45-9503-9B9F2DC99808}" sibTransId="{0C9D9831-79B4-384B-9128-3A22ED341B8F}"/>
    <dgm:cxn modelId="{22C3FAD5-3377-2841-B25C-B1E286A0A5F1}" type="presOf" srcId="{908F87EC-A238-4E4F-9FE2-FFCE714A35A1}" destId="{4B6D0C25-8FB9-184A-858D-D81E0BA90C4D}" srcOrd="0" destOrd="0" presId="urn:microsoft.com/office/officeart/2005/8/layout/vList5"/>
    <dgm:cxn modelId="{182E4315-E2E4-8342-8E74-8717E7BCBD8A}" type="presOf" srcId="{4823C63D-79A2-5346-A28E-66819C5F7312}" destId="{224DD58D-EE4F-DF4E-BF16-22540CD0A0F5}" srcOrd="0" destOrd="2" presId="urn:microsoft.com/office/officeart/2005/8/layout/vList5"/>
    <dgm:cxn modelId="{B6A0AE0B-6D07-7646-8D54-4F4CCCD1C5CB}" srcId="{D2A98552-7206-B54B-8916-313B2DDD4B1F}" destId="{D578440C-53B3-1A4D-8B1C-3238BD870238}" srcOrd="0" destOrd="0" parTransId="{B097BDE3-E98C-3141-AE87-3EE728D4B4CB}" sibTransId="{8ECDBF82-C89F-5F4D-A39E-7BAB46561AA4}"/>
    <dgm:cxn modelId="{48C3D795-EB2C-EF43-A1C3-A610D0FC9135}" type="presOf" srcId="{BE5CD4A6-B5D8-C34A-A9A9-70A30BD82EEE}" destId="{ED256A8E-3577-F04B-A6F5-C5D127EEDFF7}" srcOrd="0" destOrd="1" presId="urn:microsoft.com/office/officeart/2005/8/layout/vList5"/>
    <dgm:cxn modelId="{0456EE57-E0C4-AF4F-A719-A0A4A7A9D5F8}" type="presOf" srcId="{B95D4F37-1D8A-8749-8B39-2CB7397FA252}" destId="{794CF085-F8F9-DF4D-9A6F-419C288BE4E5}" srcOrd="0" destOrd="0" presId="urn:microsoft.com/office/officeart/2005/8/layout/vList5"/>
    <dgm:cxn modelId="{22226201-A1E4-9044-80FA-91A868FED612}" srcId="{B95D4F37-1D8A-8749-8B39-2CB7397FA252}" destId="{A27A3876-3C67-354A-A9E6-1281E94DE7B3}" srcOrd="0" destOrd="0" parTransId="{0342AF2F-A876-814D-8826-3007CC303742}" sibTransId="{2BBB9A7A-07EB-E74C-9338-4794382DD794}"/>
    <dgm:cxn modelId="{BC11605E-D63B-1C48-8640-E1243EF3C8A7}" type="presOf" srcId="{D2A98552-7206-B54B-8916-313B2DDD4B1F}" destId="{FE20F8B6-CCEE-7C48-80ED-6768A026A7DE}" srcOrd="0" destOrd="0" presId="urn:microsoft.com/office/officeart/2005/8/layout/vList5"/>
    <dgm:cxn modelId="{80E47031-440D-9548-AAFF-5165C259C821}" srcId="{D2A98552-7206-B54B-8916-313B2DDD4B1F}" destId="{8D3E64A9-4621-224F-BDB9-F2731A1CC811}" srcOrd="2" destOrd="0" parTransId="{4B0C63BF-3D86-D941-9BB7-89062269FE44}" sibTransId="{4DD396BB-8CD4-F547-9CF9-DF814FA39134}"/>
    <dgm:cxn modelId="{1A726084-BD4E-3544-BD4A-6EADA04118C2}" srcId="{D2A98552-7206-B54B-8916-313B2DDD4B1F}" destId="{BE5CD4A6-B5D8-C34A-A9A9-70A30BD82EEE}" srcOrd="1" destOrd="0" parTransId="{2EA5CC8F-0046-2A4D-B97D-C200CD764370}" sibTransId="{3B086D1B-5300-5C45-B552-EC2D10A8E026}"/>
    <dgm:cxn modelId="{F570798A-DE72-E742-9847-236B2B8F43A4}" srcId="{B95D4F37-1D8A-8749-8B39-2CB7397FA252}" destId="{B2DC663A-2019-3047-9DCF-0B248892D2E8}" srcOrd="3" destOrd="0" parTransId="{ED829C2B-8C9A-7443-9ABA-DE776BCD6E8C}" sibTransId="{A8C43371-DCA0-9A42-BCD8-990D6C443216}"/>
    <dgm:cxn modelId="{E5BD6DC2-7B53-FA41-A05B-15E0CF514382}" type="presOf" srcId="{D578440C-53B3-1A4D-8B1C-3238BD870238}" destId="{ED256A8E-3577-F04B-A6F5-C5D127EEDFF7}" srcOrd="0" destOrd="0" presId="urn:microsoft.com/office/officeart/2005/8/layout/vList5"/>
    <dgm:cxn modelId="{2AC75AD4-7A33-8A4B-A72D-942058478B4F}" type="presOf" srcId="{97B9A300-C9B3-AB4E-A721-12CAD3F01375}" destId="{4B6D0C25-8FB9-184A-858D-D81E0BA90C4D}" srcOrd="0" destOrd="1" presId="urn:microsoft.com/office/officeart/2005/8/layout/vList5"/>
    <dgm:cxn modelId="{14DE4371-9B66-4D4F-9DFC-BDB9428C36B0}" srcId="{B2DC663A-2019-3047-9DCF-0B248892D2E8}" destId="{1988179C-0019-8D4F-BA6D-31EFF596AF01}" srcOrd="0" destOrd="0" parTransId="{B481B68A-1F19-314A-81D4-70BFB3A04400}" sibTransId="{1F0FF57F-7A88-7C4A-8E74-03E544111B09}"/>
    <dgm:cxn modelId="{F6947121-F0B4-234F-A52D-B33006F1A607}" srcId="{A27A3876-3C67-354A-A9E6-1281E94DE7B3}" destId="{908F87EC-A238-4E4F-9FE2-FFCE714A35A1}" srcOrd="0" destOrd="0" parTransId="{696795E0-9803-4C40-B438-6FE89DA1CBAC}" sibTransId="{966D4E03-F813-364F-87D4-26EFE4E6C3C6}"/>
    <dgm:cxn modelId="{BDE2A438-3829-464A-9235-03F0E493651F}" srcId="{A27A3876-3C67-354A-A9E6-1281E94DE7B3}" destId="{97B9A300-C9B3-AB4E-A721-12CAD3F01375}" srcOrd="1" destOrd="0" parTransId="{D2848B50-03A0-C144-923D-660BCA5F1AD4}" sibTransId="{D68089A8-A972-7F47-8119-56C683DD45EE}"/>
    <dgm:cxn modelId="{701FD819-495C-694C-B02D-4BAC5818E8E2}" srcId="{B859EB50-B895-2549-9384-E2BCDE3C968C}" destId="{4823C63D-79A2-5346-A28E-66819C5F7312}" srcOrd="2" destOrd="0" parTransId="{EA11983D-6125-C140-9707-5FA7275EE591}" sibTransId="{5089D9F2-1822-ED4A-B700-94306F87DDEE}"/>
    <dgm:cxn modelId="{1018F0F1-6E7B-DC40-BE52-700C5AD8B728}" srcId="{B95D4F37-1D8A-8749-8B39-2CB7397FA252}" destId="{B859EB50-B895-2549-9384-E2BCDE3C968C}" srcOrd="2" destOrd="0" parTransId="{A1FC67BA-DBDE-8C4A-8361-C52EDE89BBAE}" sibTransId="{1B17C232-6568-9545-944B-5551ABA3B464}"/>
    <dgm:cxn modelId="{9C504291-6760-1B4A-A609-11D462DDB442}" srcId="{B859EB50-B895-2549-9384-E2BCDE3C968C}" destId="{5C0014C3-2263-504E-9FCE-9FA2E3674F4F}" srcOrd="0" destOrd="0" parTransId="{9C105334-FA49-694D-820C-36D5CA8EC00A}" sibTransId="{4C0134B1-5A1B-814F-B67D-369FAE3186CF}"/>
    <dgm:cxn modelId="{43625586-24BE-4B41-9DA0-3F2088EE3174}" type="presOf" srcId="{31FF09B4-248A-D248-869E-D7534E0E666E}" destId="{377D39BC-B80D-9944-8D55-3791B3605780}" srcOrd="0" destOrd="1" presId="urn:microsoft.com/office/officeart/2005/8/layout/vList5"/>
    <dgm:cxn modelId="{98AF7EC9-B0A4-A447-90FB-2C679610506D}" srcId="{B859EB50-B895-2549-9384-E2BCDE3C968C}" destId="{093DE271-6615-3C46-90F6-655CE029D9D0}" srcOrd="1" destOrd="0" parTransId="{49A9E02E-934A-E246-AF9E-B4D9D0D62D6D}" sibTransId="{AFE06E13-E600-6B42-84D2-E0CB85125385}"/>
    <dgm:cxn modelId="{BBCA9D30-DA20-8A45-A95F-E5C052F81296}" type="presOf" srcId="{A27A3876-3C67-354A-A9E6-1281E94DE7B3}" destId="{2F51A5BA-F3CA-2D43-B035-27A42F7B00E1}" srcOrd="0" destOrd="0" presId="urn:microsoft.com/office/officeart/2005/8/layout/vList5"/>
    <dgm:cxn modelId="{9CF250DA-D343-2743-918A-2B643828FF04}" type="presOf" srcId="{1988179C-0019-8D4F-BA6D-31EFF596AF01}" destId="{377D39BC-B80D-9944-8D55-3791B3605780}" srcOrd="0" destOrd="0" presId="urn:microsoft.com/office/officeart/2005/8/layout/vList5"/>
    <dgm:cxn modelId="{F223971D-1215-2149-BFE9-EB0926F72A85}" type="presOf" srcId="{8D3E64A9-4621-224F-BDB9-F2731A1CC811}" destId="{ED256A8E-3577-F04B-A6F5-C5D127EEDFF7}" srcOrd="0" destOrd="2" presId="urn:microsoft.com/office/officeart/2005/8/layout/vList5"/>
    <dgm:cxn modelId="{C7DCB44E-67A4-7044-A779-973DE1D694CE}" type="presOf" srcId="{B859EB50-B895-2549-9384-E2BCDE3C968C}" destId="{1F309CAE-C2CA-6D46-8C05-0080B6A637BD}" srcOrd="0" destOrd="0" presId="urn:microsoft.com/office/officeart/2005/8/layout/vList5"/>
    <dgm:cxn modelId="{D14FD0DC-96D7-1D45-9632-E69742A87A67}" srcId="{B95D4F37-1D8A-8749-8B39-2CB7397FA252}" destId="{D2A98552-7206-B54B-8916-313B2DDD4B1F}" srcOrd="1" destOrd="0" parTransId="{3D7D81E3-13C9-6541-AF66-E8BFF9598B99}" sibTransId="{96A96B73-D58D-B243-ADB0-4D6CDADFFDB7}"/>
    <dgm:cxn modelId="{970EC6FF-9B46-E246-B871-FB4BA0E5D5D4}" type="presOf" srcId="{5C0014C3-2263-504E-9FCE-9FA2E3674F4F}" destId="{224DD58D-EE4F-DF4E-BF16-22540CD0A0F5}" srcOrd="0" destOrd="0" presId="urn:microsoft.com/office/officeart/2005/8/layout/vList5"/>
    <dgm:cxn modelId="{D54FCA9B-A232-9B42-9D76-2B294D7E3DD1}" type="presOf" srcId="{B2DC663A-2019-3047-9DCF-0B248892D2E8}" destId="{808F9945-2453-CD40-B6C1-7FFB8A3ECFC0}" srcOrd="0" destOrd="0" presId="urn:microsoft.com/office/officeart/2005/8/layout/vList5"/>
    <dgm:cxn modelId="{2C9F2BD0-7BB3-4B49-A545-CB7C5AF543E8}" type="presParOf" srcId="{794CF085-F8F9-DF4D-9A6F-419C288BE4E5}" destId="{DD54D866-502B-D44E-98B6-B9419A2A5181}" srcOrd="0" destOrd="0" presId="urn:microsoft.com/office/officeart/2005/8/layout/vList5"/>
    <dgm:cxn modelId="{12E6ED8C-5AE0-F54A-86FB-9CAFE7BCBDC1}" type="presParOf" srcId="{DD54D866-502B-D44E-98B6-B9419A2A5181}" destId="{2F51A5BA-F3CA-2D43-B035-27A42F7B00E1}" srcOrd="0" destOrd="0" presId="urn:microsoft.com/office/officeart/2005/8/layout/vList5"/>
    <dgm:cxn modelId="{2799295C-C221-4346-9826-BC21BFC60B5A}" type="presParOf" srcId="{DD54D866-502B-D44E-98B6-B9419A2A5181}" destId="{4B6D0C25-8FB9-184A-858D-D81E0BA90C4D}" srcOrd="1" destOrd="0" presId="urn:microsoft.com/office/officeart/2005/8/layout/vList5"/>
    <dgm:cxn modelId="{84B7571A-490B-DC41-B445-A530E01906AF}" type="presParOf" srcId="{794CF085-F8F9-DF4D-9A6F-419C288BE4E5}" destId="{BA85A0FF-9601-7348-B786-938188449895}" srcOrd="1" destOrd="0" presId="urn:microsoft.com/office/officeart/2005/8/layout/vList5"/>
    <dgm:cxn modelId="{E5567325-8CB6-4D47-A0A5-39B7296C8731}" type="presParOf" srcId="{794CF085-F8F9-DF4D-9A6F-419C288BE4E5}" destId="{0D6CBBF4-ED2C-A84D-9AE2-484FD140449B}" srcOrd="2" destOrd="0" presId="urn:microsoft.com/office/officeart/2005/8/layout/vList5"/>
    <dgm:cxn modelId="{BDD42A28-5DCE-E24A-B8FF-F3B5163064CB}" type="presParOf" srcId="{0D6CBBF4-ED2C-A84D-9AE2-484FD140449B}" destId="{FE20F8B6-CCEE-7C48-80ED-6768A026A7DE}" srcOrd="0" destOrd="0" presId="urn:microsoft.com/office/officeart/2005/8/layout/vList5"/>
    <dgm:cxn modelId="{12E7EB6E-520D-7049-A1EB-D54EE1F81943}" type="presParOf" srcId="{0D6CBBF4-ED2C-A84D-9AE2-484FD140449B}" destId="{ED256A8E-3577-F04B-A6F5-C5D127EEDFF7}" srcOrd="1" destOrd="0" presId="urn:microsoft.com/office/officeart/2005/8/layout/vList5"/>
    <dgm:cxn modelId="{624326E7-C40F-2844-AB6B-D551B9C8D932}" type="presParOf" srcId="{794CF085-F8F9-DF4D-9A6F-419C288BE4E5}" destId="{76BC1A2A-7E38-EE43-A806-B8F4B77632E4}" srcOrd="3" destOrd="0" presId="urn:microsoft.com/office/officeart/2005/8/layout/vList5"/>
    <dgm:cxn modelId="{BC7ABBBA-B427-4247-A0D4-0B01CE221BED}" type="presParOf" srcId="{794CF085-F8F9-DF4D-9A6F-419C288BE4E5}" destId="{1D4FFB54-9656-B042-A49D-F488E960610C}" srcOrd="4" destOrd="0" presId="urn:microsoft.com/office/officeart/2005/8/layout/vList5"/>
    <dgm:cxn modelId="{714111C3-AD96-DC43-8D20-3BF20E90E53B}" type="presParOf" srcId="{1D4FFB54-9656-B042-A49D-F488E960610C}" destId="{1F309CAE-C2CA-6D46-8C05-0080B6A637BD}" srcOrd="0" destOrd="0" presId="urn:microsoft.com/office/officeart/2005/8/layout/vList5"/>
    <dgm:cxn modelId="{D87009DD-DA55-934A-AD5A-33E78D85219B}" type="presParOf" srcId="{1D4FFB54-9656-B042-A49D-F488E960610C}" destId="{224DD58D-EE4F-DF4E-BF16-22540CD0A0F5}" srcOrd="1" destOrd="0" presId="urn:microsoft.com/office/officeart/2005/8/layout/vList5"/>
    <dgm:cxn modelId="{84E51883-9FE4-AD47-AACD-6982C71BC429}" type="presParOf" srcId="{794CF085-F8F9-DF4D-9A6F-419C288BE4E5}" destId="{FC3B0E91-5A24-A24E-B9F7-9803D1230833}" srcOrd="5" destOrd="0" presId="urn:microsoft.com/office/officeart/2005/8/layout/vList5"/>
    <dgm:cxn modelId="{DA58E0DB-0956-BA43-9FF8-33D50DF8988A}" type="presParOf" srcId="{794CF085-F8F9-DF4D-9A6F-419C288BE4E5}" destId="{297090C2-8EE1-894C-8DBE-9A4CD4CFAE2A}" srcOrd="6" destOrd="0" presId="urn:microsoft.com/office/officeart/2005/8/layout/vList5"/>
    <dgm:cxn modelId="{DA1B7FE9-D4AC-8B40-B556-DA2107D9C38A}" type="presParOf" srcId="{297090C2-8EE1-894C-8DBE-9A4CD4CFAE2A}" destId="{808F9945-2453-CD40-B6C1-7FFB8A3ECFC0}" srcOrd="0" destOrd="0" presId="urn:microsoft.com/office/officeart/2005/8/layout/vList5"/>
    <dgm:cxn modelId="{F3A9F787-734D-1A48-B275-758C68CB1E5C}" type="presParOf" srcId="{297090C2-8EE1-894C-8DBE-9A4CD4CFAE2A}" destId="{377D39BC-B80D-9944-8D55-3791B3605780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95D4F37-1D8A-8749-8B39-2CB7397FA252}" type="doc">
      <dgm:prSet loTypeId="urn:microsoft.com/office/officeart/2005/8/layout/vList5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27A3876-3C67-354A-A9E6-1281E94DE7B3}">
      <dgm:prSet phldrT="[Text]"/>
      <dgm:spPr/>
      <dgm:t>
        <a:bodyPr/>
        <a:lstStyle/>
        <a:p>
          <a:r>
            <a:rPr lang="en-US" dirty="0" smtClean="0"/>
            <a:t>Data Visualization</a:t>
          </a:r>
          <a:endParaRPr lang="en-US" dirty="0"/>
        </a:p>
      </dgm:t>
    </dgm:pt>
    <dgm:pt modelId="{0342AF2F-A876-814D-8826-3007CC303742}" type="parTrans" cxnId="{22226201-A1E4-9044-80FA-91A868FED612}">
      <dgm:prSet/>
      <dgm:spPr/>
      <dgm:t>
        <a:bodyPr/>
        <a:lstStyle/>
        <a:p>
          <a:endParaRPr lang="en-US"/>
        </a:p>
      </dgm:t>
    </dgm:pt>
    <dgm:pt modelId="{2BBB9A7A-07EB-E74C-9338-4794382DD794}" type="sibTrans" cxnId="{22226201-A1E4-9044-80FA-91A868FED612}">
      <dgm:prSet/>
      <dgm:spPr/>
      <dgm:t>
        <a:bodyPr/>
        <a:lstStyle/>
        <a:p>
          <a:endParaRPr lang="en-US"/>
        </a:p>
      </dgm:t>
    </dgm:pt>
    <dgm:pt modelId="{D578440C-53B3-1A4D-8B1C-3238BD870238}">
      <dgm:prSet phldrT="[Text]"/>
      <dgm:spPr/>
      <dgm:t>
        <a:bodyPr/>
        <a:lstStyle/>
        <a:p>
          <a:r>
            <a:rPr lang="en-US" dirty="0" smtClean="0"/>
            <a:t>Filters and projections</a:t>
          </a:r>
          <a:endParaRPr lang="en-US" dirty="0"/>
        </a:p>
      </dgm:t>
    </dgm:pt>
    <dgm:pt modelId="{B097BDE3-E98C-3141-AE87-3EE728D4B4CB}" type="parTrans" cxnId="{B6A0AE0B-6D07-7646-8D54-4F4CCCD1C5CB}">
      <dgm:prSet/>
      <dgm:spPr/>
      <dgm:t>
        <a:bodyPr/>
        <a:lstStyle/>
        <a:p>
          <a:endParaRPr lang="en-US"/>
        </a:p>
      </dgm:t>
    </dgm:pt>
    <dgm:pt modelId="{8ECDBF82-C89F-5F4D-A39E-7BAB46561AA4}" type="sibTrans" cxnId="{B6A0AE0B-6D07-7646-8D54-4F4CCCD1C5CB}">
      <dgm:prSet/>
      <dgm:spPr/>
      <dgm:t>
        <a:bodyPr/>
        <a:lstStyle/>
        <a:p>
          <a:endParaRPr lang="en-US"/>
        </a:p>
      </dgm:t>
    </dgm:pt>
    <dgm:pt modelId="{BE5CD4A6-B5D8-C34A-A9A9-70A30BD82EEE}">
      <dgm:prSet phldrT="[Text]"/>
      <dgm:spPr/>
      <dgm:t>
        <a:bodyPr/>
        <a:lstStyle/>
        <a:p>
          <a:r>
            <a:rPr lang="en-US" dirty="0" smtClean="0"/>
            <a:t>Aggregations</a:t>
          </a:r>
          <a:endParaRPr lang="en-US" dirty="0"/>
        </a:p>
      </dgm:t>
    </dgm:pt>
    <dgm:pt modelId="{2EA5CC8F-0046-2A4D-B97D-C200CD764370}" type="parTrans" cxnId="{1A726084-BD4E-3544-BD4A-6EADA04118C2}">
      <dgm:prSet/>
      <dgm:spPr/>
      <dgm:t>
        <a:bodyPr/>
        <a:lstStyle/>
        <a:p>
          <a:endParaRPr lang="en-US"/>
        </a:p>
      </dgm:t>
    </dgm:pt>
    <dgm:pt modelId="{3B086D1B-5300-5C45-B552-EC2D10A8E026}" type="sibTrans" cxnId="{1A726084-BD4E-3544-BD4A-6EADA04118C2}">
      <dgm:prSet/>
      <dgm:spPr/>
      <dgm:t>
        <a:bodyPr/>
        <a:lstStyle/>
        <a:p>
          <a:endParaRPr lang="en-US"/>
        </a:p>
      </dgm:t>
    </dgm:pt>
    <dgm:pt modelId="{B859EB50-B895-2549-9384-E2BCDE3C968C}">
      <dgm:prSet phldrT="[Text]"/>
      <dgm:spPr/>
      <dgm:t>
        <a:bodyPr/>
        <a:lstStyle/>
        <a:p>
          <a:r>
            <a:rPr lang="en-US" dirty="0" smtClean="0"/>
            <a:t>Data Storage</a:t>
          </a:r>
          <a:endParaRPr lang="en-US" dirty="0"/>
        </a:p>
      </dgm:t>
    </dgm:pt>
    <dgm:pt modelId="{A1FC67BA-DBDE-8C4A-8361-C52EDE89BBAE}" type="parTrans" cxnId="{1018F0F1-6E7B-DC40-BE52-700C5AD8B728}">
      <dgm:prSet/>
      <dgm:spPr/>
      <dgm:t>
        <a:bodyPr/>
        <a:lstStyle/>
        <a:p>
          <a:endParaRPr lang="en-US"/>
        </a:p>
      </dgm:t>
    </dgm:pt>
    <dgm:pt modelId="{1B17C232-6568-9545-944B-5551ABA3B464}" type="sibTrans" cxnId="{1018F0F1-6E7B-DC40-BE52-700C5AD8B728}">
      <dgm:prSet/>
      <dgm:spPr/>
      <dgm:t>
        <a:bodyPr/>
        <a:lstStyle/>
        <a:p>
          <a:endParaRPr lang="en-US"/>
        </a:p>
      </dgm:t>
    </dgm:pt>
    <dgm:pt modelId="{5C0014C3-2263-504E-9FCE-9FA2E3674F4F}">
      <dgm:prSet phldrT="[Text]"/>
      <dgm:spPr/>
      <dgm:t>
        <a:bodyPr/>
        <a:lstStyle/>
        <a:p>
          <a:r>
            <a:rPr lang="en-US" dirty="0" smtClean="0"/>
            <a:t>Schema and indexing</a:t>
          </a:r>
          <a:endParaRPr lang="en-US" dirty="0"/>
        </a:p>
      </dgm:t>
    </dgm:pt>
    <dgm:pt modelId="{9C105334-FA49-694D-820C-36D5CA8EC00A}" type="parTrans" cxnId="{9C504291-6760-1B4A-A609-11D462DDB442}">
      <dgm:prSet/>
      <dgm:spPr/>
      <dgm:t>
        <a:bodyPr/>
        <a:lstStyle/>
        <a:p>
          <a:endParaRPr lang="en-US"/>
        </a:p>
      </dgm:t>
    </dgm:pt>
    <dgm:pt modelId="{4C0134B1-5A1B-814F-B67D-369FAE3186CF}" type="sibTrans" cxnId="{9C504291-6760-1B4A-A609-11D462DDB442}">
      <dgm:prSet/>
      <dgm:spPr/>
      <dgm:t>
        <a:bodyPr/>
        <a:lstStyle/>
        <a:p>
          <a:endParaRPr lang="en-US"/>
        </a:p>
      </dgm:t>
    </dgm:pt>
    <dgm:pt modelId="{B2DC663A-2019-3047-9DCF-0B248892D2E8}">
      <dgm:prSet phldrT="[Text]"/>
      <dgm:spPr/>
      <dgm:t>
        <a:bodyPr/>
        <a:lstStyle/>
        <a:p>
          <a:r>
            <a:rPr lang="en-US" dirty="0" smtClean="0"/>
            <a:t>Data Collection</a:t>
          </a:r>
          <a:endParaRPr lang="en-US" dirty="0"/>
        </a:p>
      </dgm:t>
    </dgm:pt>
    <dgm:pt modelId="{ED829C2B-8C9A-7443-9ABA-DE776BCD6E8C}" type="parTrans" cxnId="{F570798A-DE72-E742-9847-236B2B8F43A4}">
      <dgm:prSet/>
      <dgm:spPr/>
      <dgm:t>
        <a:bodyPr/>
        <a:lstStyle/>
        <a:p>
          <a:endParaRPr lang="en-US"/>
        </a:p>
      </dgm:t>
    </dgm:pt>
    <dgm:pt modelId="{A8C43371-DCA0-9A42-BCD8-990D6C443216}" type="sibTrans" cxnId="{F570798A-DE72-E742-9847-236B2B8F43A4}">
      <dgm:prSet/>
      <dgm:spPr/>
      <dgm:t>
        <a:bodyPr/>
        <a:lstStyle/>
        <a:p>
          <a:endParaRPr lang="en-US"/>
        </a:p>
      </dgm:t>
    </dgm:pt>
    <dgm:pt modelId="{1988179C-0019-8D4F-BA6D-31EFF596AF01}">
      <dgm:prSet phldrT="[Text]"/>
      <dgm:spPr/>
      <dgm:t>
        <a:bodyPr/>
        <a:lstStyle/>
        <a:p>
          <a:r>
            <a:rPr lang="en-US" dirty="0" smtClean="0"/>
            <a:t>Sensors and agents</a:t>
          </a:r>
          <a:endParaRPr lang="en-US" dirty="0"/>
        </a:p>
      </dgm:t>
    </dgm:pt>
    <dgm:pt modelId="{B481B68A-1F19-314A-81D4-70BFB3A04400}" type="parTrans" cxnId="{14DE4371-9B66-4D4F-9DFC-BDB9428C36B0}">
      <dgm:prSet/>
      <dgm:spPr/>
      <dgm:t>
        <a:bodyPr/>
        <a:lstStyle/>
        <a:p>
          <a:endParaRPr lang="en-US"/>
        </a:p>
      </dgm:t>
    </dgm:pt>
    <dgm:pt modelId="{1F0FF57F-7A88-7C4A-8E74-03E544111B09}" type="sibTrans" cxnId="{14DE4371-9B66-4D4F-9DFC-BDB9428C36B0}">
      <dgm:prSet/>
      <dgm:spPr/>
      <dgm:t>
        <a:bodyPr/>
        <a:lstStyle/>
        <a:p>
          <a:endParaRPr lang="en-US"/>
        </a:p>
      </dgm:t>
    </dgm:pt>
    <dgm:pt modelId="{31FF09B4-248A-D248-869E-D7534E0E666E}">
      <dgm:prSet phldrT="[Text]"/>
      <dgm:spPr/>
      <dgm:t>
        <a:bodyPr/>
        <a:lstStyle/>
        <a:p>
          <a:r>
            <a:rPr lang="en-US" dirty="0" smtClean="0"/>
            <a:t>Log Scrapers</a:t>
          </a:r>
          <a:endParaRPr lang="en-US" dirty="0"/>
        </a:p>
      </dgm:t>
    </dgm:pt>
    <dgm:pt modelId="{EAEE2F02-E9BF-AB45-9503-9B9F2DC99808}" type="parTrans" cxnId="{BC496351-A574-B647-B0DC-0A5C885DAD87}">
      <dgm:prSet/>
      <dgm:spPr/>
      <dgm:t>
        <a:bodyPr/>
        <a:lstStyle/>
        <a:p>
          <a:endParaRPr lang="en-US"/>
        </a:p>
      </dgm:t>
    </dgm:pt>
    <dgm:pt modelId="{0C9D9831-79B4-384B-9128-3A22ED341B8F}" type="sibTrans" cxnId="{BC496351-A574-B647-B0DC-0A5C885DAD87}">
      <dgm:prSet/>
      <dgm:spPr/>
      <dgm:t>
        <a:bodyPr/>
        <a:lstStyle/>
        <a:p>
          <a:endParaRPr lang="en-US"/>
        </a:p>
      </dgm:t>
    </dgm:pt>
    <dgm:pt modelId="{093DE271-6615-3C46-90F6-655CE029D9D0}">
      <dgm:prSet phldrT="[Text]"/>
      <dgm:spPr/>
      <dgm:t>
        <a:bodyPr/>
        <a:lstStyle/>
        <a:p>
          <a:r>
            <a:rPr lang="en-US" dirty="0" smtClean="0"/>
            <a:t>Keys and data relationships</a:t>
          </a:r>
          <a:endParaRPr lang="en-US" dirty="0"/>
        </a:p>
      </dgm:t>
    </dgm:pt>
    <dgm:pt modelId="{49A9E02E-934A-E246-AF9E-B4D9D0D62D6D}" type="parTrans" cxnId="{98AF7EC9-B0A4-A447-90FB-2C679610506D}">
      <dgm:prSet/>
      <dgm:spPr/>
      <dgm:t>
        <a:bodyPr/>
        <a:lstStyle/>
        <a:p>
          <a:endParaRPr lang="en-US"/>
        </a:p>
      </dgm:t>
    </dgm:pt>
    <dgm:pt modelId="{AFE06E13-E600-6B42-84D2-E0CB85125385}" type="sibTrans" cxnId="{98AF7EC9-B0A4-A447-90FB-2C679610506D}">
      <dgm:prSet/>
      <dgm:spPr/>
      <dgm:t>
        <a:bodyPr/>
        <a:lstStyle/>
        <a:p>
          <a:endParaRPr lang="en-US"/>
        </a:p>
      </dgm:t>
    </dgm:pt>
    <dgm:pt modelId="{908F87EC-A238-4E4F-9FE2-FFCE714A35A1}">
      <dgm:prSet phldrT="[Text]"/>
      <dgm:spPr/>
      <dgm:t>
        <a:bodyPr/>
        <a:lstStyle/>
        <a:p>
          <a:r>
            <a:rPr lang="en-US" dirty="0" smtClean="0"/>
            <a:t>Charts and tables</a:t>
          </a:r>
          <a:endParaRPr lang="en-US" dirty="0"/>
        </a:p>
      </dgm:t>
    </dgm:pt>
    <dgm:pt modelId="{696795E0-9803-4C40-B438-6FE89DA1CBAC}" type="parTrans" cxnId="{F6947121-F0B4-234F-A52D-B33006F1A607}">
      <dgm:prSet/>
      <dgm:spPr/>
      <dgm:t>
        <a:bodyPr/>
        <a:lstStyle/>
        <a:p>
          <a:endParaRPr lang="en-US"/>
        </a:p>
      </dgm:t>
    </dgm:pt>
    <dgm:pt modelId="{966D4E03-F813-364F-87D4-26EFE4E6C3C6}" type="sibTrans" cxnId="{F6947121-F0B4-234F-A52D-B33006F1A607}">
      <dgm:prSet/>
      <dgm:spPr/>
      <dgm:t>
        <a:bodyPr/>
        <a:lstStyle/>
        <a:p>
          <a:endParaRPr lang="en-US"/>
        </a:p>
      </dgm:t>
    </dgm:pt>
    <dgm:pt modelId="{97B9A300-C9B3-AB4E-A721-12CAD3F01375}">
      <dgm:prSet phldrT="[Text]"/>
      <dgm:spPr/>
      <dgm:t>
        <a:bodyPr/>
        <a:lstStyle/>
        <a:p>
          <a:r>
            <a:rPr lang="en-US" dirty="0" smtClean="0"/>
            <a:t>Data Export APIs</a:t>
          </a:r>
          <a:endParaRPr lang="en-US" dirty="0"/>
        </a:p>
      </dgm:t>
    </dgm:pt>
    <dgm:pt modelId="{D2848B50-03A0-C144-923D-660BCA5F1AD4}" type="parTrans" cxnId="{BDE2A438-3829-464A-9235-03F0E493651F}">
      <dgm:prSet/>
      <dgm:spPr/>
      <dgm:t>
        <a:bodyPr/>
        <a:lstStyle/>
        <a:p>
          <a:endParaRPr lang="en-US"/>
        </a:p>
      </dgm:t>
    </dgm:pt>
    <dgm:pt modelId="{D68089A8-A972-7F47-8119-56C683DD45EE}" type="sibTrans" cxnId="{BDE2A438-3829-464A-9235-03F0E493651F}">
      <dgm:prSet/>
      <dgm:spPr/>
      <dgm:t>
        <a:bodyPr/>
        <a:lstStyle/>
        <a:p>
          <a:endParaRPr lang="en-US"/>
        </a:p>
      </dgm:t>
    </dgm:pt>
    <dgm:pt modelId="{D2A98552-7206-B54B-8916-313B2DDD4B1F}">
      <dgm:prSet phldrT="[Text]"/>
      <dgm:spPr/>
      <dgm:t>
        <a:bodyPr/>
        <a:lstStyle/>
        <a:p>
          <a:r>
            <a:rPr lang="en-US" dirty="0" smtClean="0"/>
            <a:t>Data Processing</a:t>
          </a:r>
          <a:endParaRPr lang="en-US" dirty="0"/>
        </a:p>
      </dgm:t>
    </dgm:pt>
    <dgm:pt modelId="{3D7D81E3-13C9-6541-AF66-E8BFF9598B99}" type="parTrans" cxnId="{D14FD0DC-96D7-1D45-9632-E69742A87A67}">
      <dgm:prSet/>
      <dgm:spPr/>
      <dgm:t>
        <a:bodyPr/>
        <a:lstStyle/>
        <a:p>
          <a:endParaRPr lang="en-US"/>
        </a:p>
      </dgm:t>
    </dgm:pt>
    <dgm:pt modelId="{96A96B73-D58D-B243-ADB0-4D6CDADFFDB7}" type="sibTrans" cxnId="{D14FD0DC-96D7-1D45-9632-E69742A87A67}">
      <dgm:prSet/>
      <dgm:spPr/>
      <dgm:t>
        <a:bodyPr/>
        <a:lstStyle/>
        <a:p>
          <a:endParaRPr lang="en-US"/>
        </a:p>
      </dgm:t>
    </dgm:pt>
    <dgm:pt modelId="{4823C63D-79A2-5346-A28E-66819C5F7312}">
      <dgm:prSet phldrT="[Text]"/>
      <dgm:spPr/>
      <dgm:t>
        <a:bodyPr/>
        <a:lstStyle/>
        <a:p>
          <a:r>
            <a:rPr lang="en-US" dirty="0" err="1" smtClean="0"/>
            <a:t>Sharding</a:t>
          </a:r>
          <a:r>
            <a:rPr lang="en-US" dirty="0" smtClean="0"/>
            <a:t> and Replication</a:t>
          </a:r>
          <a:endParaRPr lang="en-US" dirty="0"/>
        </a:p>
      </dgm:t>
    </dgm:pt>
    <dgm:pt modelId="{EA11983D-6125-C140-9707-5FA7275EE591}" type="parTrans" cxnId="{701FD819-495C-694C-B02D-4BAC5818E8E2}">
      <dgm:prSet/>
      <dgm:spPr/>
      <dgm:t>
        <a:bodyPr/>
        <a:lstStyle/>
        <a:p>
          <a:endParaRPr lang="en-US"/>
        </a:p>
      </dgm:t>
    </dgm:pt>
    <dgm:pt modelId="{5089D9F2-1822-ED4A-B700-94306F87DDEE}" type="sibTrans" cxnId="{701FD819-495C-694C-B02D-4BAC5818E8E2}">
      <dgm:prSet/>
      <dgm:spPr/>
      <dgm:t>
        <a:bodyPr/>
        <a:lstStyle/>
        <a:p>
          <a:endParaRPr lang="en-US"/>
        </a:p>
      </dgm:t>
    </dgm:pt>
    <dgm:pt modelId="{8D3E64A9-4621-224F-BDB9-F2731A1CC811}">
      <dgm:prSet phldrT="[Text]"/>
      <dgm:spPr/>
      <dgm:t>
        <a:bodyPr/>
        <a:lstStyle/>
        <a:p>
          <a:r>
            <a:rPr lang="en-US" dirty="0" smtClean="0"/>
            <a:t>Complex metric calculation</a:t>
          </a:r>
          <a:endParaRPr lang="en-US" dirty="0"/>
        </a:p>
      </dgm:t>
    </dgm:pt>
    <dgm:pt modelId="{4B0C63BF-3D86-D941-9BB7-89062269FE44}" type="parTrans" cxnId="{80E47031-440D-9548-AAFF-5165C259C821}">
      <dgm:prSet/>
      <dgm:spPr/>
      <dgm:t>
        <a:bodyPr/>
        <a:lstStyle/>
        <a:p>
          <a:endParaRPr lang="en-US"/>
        </a:p>
      </dgm:t>
    </dgm:pt>
    <dgm:pt modelId="{4DD396BB-8CD4-F547-9CF9-DF814FA39134}" type="sibTrans" cxnId="{80E47031-440D-9548-AAFF-5165C259C821}">
      <dgm:prSet/>
      <dgm:spPr/>
      <dgm:t>
        <a:bodyPr/>
        <a:lstStyle/>
        <a:p>
          <a:endParaRPr lang="en-US"/>
        </a:p>
      </dgm:t>
    </dgm:pt>
    <dgm:pt modelId="{794CF085-F8F9-DF4D-9A6F-419C288BE4E5}" type="pres">
      <dgm:prSet presAssocID="{B95D4F37-1D8A-8749-8B39-2CB7397FA252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D54D866-502B-D44E-98B6-B9419A2A5181}" type="pres">
      <dgm:prSet presAssocID="{A27A3876-3C67-354A-A9E6-1281E94DE7B3}" presName="linNode" presStyleCnt="0"/>
      <dgm:spPr/>
    </dgm:pt>
    <dgm:pt modelId="{2F51A5BA-F3CA-2D43-B035-27A42F7B00E1}" type="pres">
      <dgm:prSet presAssocID="{A27A3876-3C67-354A-A9E6-1281E94DE7B3}" presName="parentText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6D0C25-8FB9-184A-858D-D81E0BA90C4D}" type="pres">
      <dgm:prSet presAssocID="{A27A3876-3C67-354A-A9E6-1281E94DE7B3}" presName="descendantText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A85A0FF-9601-7348-B786-938188449895}" type="pres">
      <dgm:prSet presAssocID="{2BBB9A7A-07EB-E74C-9338-4794382DD794}" presName="sp" presStyleCnt="0"/>
      <dgm:spPr/>
    </dgm:pt>
    <dgm:pt modelId="{0D6CBBF4-ED2C-A84D-9AE2-484FD140449B}" type="pres">
      <dgm:prSet presAssocID="{D2A98552-7206-B54B-8916-313B2DDD4B1F}" presName="linNode" presStyleCnt="0"/>
      <dgm:spPr/>
    </dgm:pt>
    <dgm:pt modelId="{FE20F8B6-CCEE-7C48-80ED-6768A026A7DE}" type="pres">
      <dgm:prSet presAssocID="{D2A98552-7206-B54B-8916-313B2DDD4B1F}" presName="parentText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256A8E-3577-F04B-A6F5-C5D127EEDFF7}" type="pres">
      <dgm:prSet presAssocID="{D2A98552-7206-B54B-8916-313B2DDD4B1F}" presName="descendantText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BC1A2A-7E38-EE43-A806-B8F4B77632E4}" type="pres">
      <dgm:prSet presAssocID="{96A96B73-D58D-B243-ADB0-4D6CDADFFDB7}" presName="sp" presStyleCnt="0"/>
      <dgm:spPr/>
    </dgm:pt>
    <dgm:pt modelId="{1D4FFB54-9656-B042-A49D-F488E960610C}" type="pres">
      <dgm:prSet presAssocID="{B859EB50-B895-2549-9384-E2BCDE3C968C}" presName="linNode" presStyleCnt="0"/>
      <dgm:spPr/>
    </dgm:pt>
    <dgm:pt modelId="{1F309CAE-C2CA-6D46-8C05-0080B6A637BD}" type="pres">
      <dgm:prSet presAssocID="{B859EB50-B895-2549-9384-E2BCDE3C968C}" presName="parentText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4DD58D-EE4F-DF4E-BF16-22540CD0A0F5}" type="pres">
      <dgm:prSet presAssocID="{B859EB50-B895-2549-9384-E2BCDE3C968C}" presName="descendantText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3B0E91-5A24-A24E-B9F7-9803D1230833}" type="pres">
      <dgm:prSet presAssocID="{1B17C232-6568-9545-944B-5551ABA3B464}" presName="sp" presStyleCnt="0"/>
      <dgm:spPr/>
    </dgm:pt>
    <dgm:pt modelId="{297090C2-8EE1-894C-8DBE-9A4CD4CFAE2A}" type="pres">
      <dgm:prSet presAssocID="{B2DC663A-2019-3047-9DCF-0B248892D2E8}" presName="linNode" presStyleCnt="0"/>
      <dgm:spPr/>
    </dgm:pt>
    <dgm:pt modelId="{808F9945-2453-CD40-B6C1-7FFB8A3ECFC0}" type="pres">
      <dgm:prSet presAssocID="{B2DC663A-2019-3047-9DCF-0B248892D2E8}" presName="parentText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7D39BC-B80D-9944-8D55-3791B3605780}" type="pres">
      <dgm:prSet presAssocID="{B2DC663A-2019-3047-9DCF-0B248892D2E8}" presName="descendantText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C496351-A574-B647-B0DC-0A5C885DAD87}" srcId="{B2DC663A-2019-3047-9DCF-0B248892D2E8}" destId="{31FF09B4-248A-D248-869E-D7534E0E666E}" srcOrd="1" destOrd="0" parTransId="{EAEE2F02-E9BF-AB45-9503-9B9F2DC99808}" sibTransId="{0C9D9831-79B4-384B-9128-3A22ED341B8F}"/>
    <dgm:cxn modelId="{FDAD9A0A-E2C2-F644-90EF-11FE60AF661A}" type="presOf" srcId="{093DE271-6615-3C46-90F6-655CE029D9D0}" destId="{224DD58D-EE4F-DF4E-BF16-22540CD0A0F5}" srcOrd="0" destOrd="1" presId="urn:microsoft.com/office/officeart/2005/8/layout/vList5"/>
    <dgm:cxn modelId="{E3357B5C-3A8E-A944-A821-9CC3624D38BF}" type="presOf" srcId="{8D3E64A9-4621-224F-BDB9-F2731A1CC811}" destId="{ED256A8E-3577-F04B-A6F5-C5D127EEDFF7}" srcOrd="0" destOrd="2" presId="urn:microsoft.com/office/officeart/2005/8/layout/vList5"/>
    <dgm:cxn modelId="{7936829F-9417-EA42-B2B5-7928211BA23A}" type="presOf" srcId="{5C0014C3-2263-504E-9FCE-9FA2E3674F4F}" destId="{224DD58D-EE4F-DF4E-BF16-22540CD0A0F5}" srcOrd="0" destOrd="0" presId="urn:microsoft.com/office/officeart/2005/8/layout/vList5"/>
    <dgm:cxn modelId="{B6A0AE0B-6D07-7646-8D54-4F4CCCD1C5CB}" srcId="{D2A98552-7206-B54B-8916-313B2DDD4B1F}" destId="{D578440C-53B3-1A4D-8B1C-3238BD870238}" srcOrd="0" destOrd="0" parTransId="{B097BDE3-E98C-3141-AE87-3EE728D4B4CB}" sibTransId="{8ECDBF82-C89F-5F4D-A39E-7BAB46561AA4}"/>
    <dgm:cxn modelId="{56DB6D7F-F7CF-F842-8083-BA8B59B5C04C}" type="presOf" srcId="{4823C63D-79A2-5346-A28E-66819C5F7312}" destId="{224DD58D-EE4F-DF4E-BF16-22540CD0A0F5}" srcOrd="0" destOrd="2" presId="urn:microsoft.com/office/officeart/2005/8/layout/vList5"/>
    <dgm:cxn modelId="{22226201-A1E4-9044-80FA-91A868FED612}" srcId="{B95D4F37-1D8A-8749-8B39-2CB7397FA252}" destId="{A27A3876-3C67-354A-A9E6-1281E94DE7B3}" srcOrd="0" destOrd="0" parTransId="{0342AF2F-A876-814D-8826-3007CC303742}" sibTransId="{2BBB9A7A-07EB-E74C-9338-4794382DD794}"/>
    <dgm:cxn modelId="{80E47031-440D-9548-AAFF-5165C259C821}" srcId="{D2A98552-7206-B54B-8916-313B2DDD4B1F}" destId="{8D3E64A9-4621-224F-BDB9-F2731A1CC811}" srcOrd="2" destOrd="0" parTransId="{4B0C63BF-3D86-D941-9BB7-89062269FE44}" sibTransId="{4DD396BB-8CD4-F547-9CF9-DF814FA39134}"/>
    <dgm:cxn modelId="{B8127209-FD4C-2D4C-BF1C-D92B1254ABF1}" type="presOf" srcId="{B859EB50-B895-2549-9384-E2BCDE3C968C}" destId="{1F309CAE-C2CA-6D46-8C05-0080B6A637BD}" srcOrd="0" destOrd="0" presId="urn:microsoft.com/office/officeart/2005/8/layout/vList5"/>
    <dgm:cxn modelId="{5CB98E25-DC4B-014C-9FA3-471EB8E0DF52}" type="presOf" srcId="{BE5CD4A6-B5D8-C34A-A9A9-70A30BD82EEE}" destId="{ED256A8E-3577-F04B-A6F5-C5D127EEDFF7}" srcOrd="0" destOrd="1" presId="urn:microsoft.com/office/officeart/2005/8/layout/vList5"/>
    <dgm:cxn modelId="{1A726084-BD4E-3544-BD4A-6EADA04118C2}" srcId="{D2A98552-7206-B54B-8916-313B2DDD4B1F}" destId="{BE5CD4A6-B5D8-C34A-A9A9-70A30BD82EEE}" srcOrd="1" destOrd="0" parTransId="{2EA5CC8F-0046-2A4D-B97D-C200CD764370}" sibTransId="{3B086D1B-5300-5C45-B552-EC2D10A8E026}"/>
    <dgm:cxn modelId="{F570798A-DE72-E742-9847-236B2B8F43A4}" srcId="{B95D4F37-1D8A-8749-8B39-2CB7397FA252}" destId="{B2DC663A-2019-3047-9DCF-0B248892D2E8}" srcOrd="3" destOrd="0" parTransId="{ED829C2B-8C9A-7443-9ABA-DE776BCD6E8C}" sibTransId="{A8C43371-DCA0-9A42-BCD8-990D6C443216}"/>
    <dgm:cxn modelId="{7F72C51A-CB11-0548-9128-913EB59487F0}" type="presOf" srcId="{31FF09B4-248A-D248-869E-D7534E0E666E}" destId="{377D39BC-B80D-9944-8D55-3791B3605780}" srcOrd="0" destOrd="1" presId="urn:microsoft.com/office/officeart/2005/8/layout/vList5"/>
    <dgm:cxn modelId="{0C34C52A-84E6-7E48-9E83-872254C4563D}" type="presOf" srcId="{97B9A300-C9B3-AB4E-A721-12CAD3F01375}" destId="{4B6D0C25-8FB9-184A-858D-D81E0BA90C4D}" srcOrd="0" destOrd="1" presId="urn:microsoft.com/office/officeart/2005/8/layout/vList5"/>
    <dgm:cxn modelId="{14DE4371-9B66-4D4F-9DFC-BDB9428C36B0}" srcId="{B2DC663A-2019-3047-9DCF-0B248892D2E8}" destId="{1988179C-0019-8D4F-BA6D-31EFF596AF01}" srcOrd="0" destOrd="0" parTransId="{B481B68A-1F19-314A-81D4-70BFB3A04400}" sibTransId="{1F0FF57F-7A88-7C4A-8E74-03E544111B09}"/>
    <dgm:cxn modelId="{F6947121-F0B4-234F-A52D-B33006F1A607}" srcId="{A27A3876-3C67-354A-A9E6-1281E94DE7B3}" destId="{908F87EC-A238-4E4F-9FE2-FFCE714A35A1}" srcOrd="0" destOrd="0" parTransId="{696795E0-9803-4C40-B438-6FE89DA1CBAC}" sibTransId="{966D4E03-F813-364F-87D4-26EFE4E6C3C6}"/>
    <dgm:cxn modelId="{BDE2A438-3829-464A-9235-03F0E493651F}" srcId="{A27A3876-3C67-354A-A9E6-1281E94DE7B3}" destId="{97B9A300-C9B3-AB4E-A721-12CAD3F01375}" srcOrd="1" destOrd="0" parTransId="{D2848B50-03A0-C144-923D-660BCA5F1AD4}" sibTransId="{D68089A8-A972-7F47-8119-56C683DD45EE}"/>
    <dgm:cxn modelId="{8E5412D6-FF5D-5D4E-B5B2-35385533735A}" type="presOf" srcId="{908F87EC-A238-4E4F-9FE2-FFCE714A35A1}" destId="{4B6D0C25-8FB9-184A-858D-D81E0BA90C4D}" srcOrd="0" destOrd="0" presId="urn:microsoft.com/office/officeart/2005/8/layout/vList5"/>
    <dgm:cxn modelId="{701FD819-495C-694C-B02D-4BAC5818E8E2}" srcId="{B859EB50-B895-2549-9384-E2BCDE3C968C}" destId="{4823C63D-79A2-5346-A28E-66819C5F7312}" srcOrd="2" destOrd="0" parTransId="{EA11983D-6125-C140-9707-5FA7275EE591}" sibTransId="{5089D9F2-1822-ED4A-B700-94306F87DDEE}"/>
    <dgm:cxn modelId="{93D7A012-8BFE-2540-BEB6-EACDD382B01D}" type="presOf" srcId="{A27A3876-3C67-354A-A9E6-1281E94DE7B3}" destId="{2F51A5BA-F3CA-2D43-B035-27A42F7B00E1}" srcOrd="0" destOrd="0" presId="urn:microsoft.com/office/officeart/2005/8/layout/vList5"/>
    <dgm:cxn modelId="{98E5A8BF-495D-FC4E-8C86-2A50786E57E0}" type="presOf" srcId="{1988179C-0019-8D4F-BA6D-31EFF596AF01}" destId="{377D39BC-B80D-9944-8D55-3791B3605780}" srcOrd="0" destOrd="0" presId="urn:microsoft.com/office/officeart/2005/8/layout/vList5"/>
    <dgm:cxn modelId="{924E19CD-9A76-6C43-A517-574166F6D32B}" type="presOf" srcId="{B95D4F37-1D8A-8749-8B39-2CB7397FA252}" destId="{794CF085-F8F9-DF4D-9A6F-419C288BE4E5}" srcOrd="0" destOrd="0" presId="urn:microsoft.com/office/officeart/2005/8/layout/vList5"/>
    <dgm:cxn modelId="{1018F0F1-6E7B-DC40-BE52-700C5AD8B728}" srcId="{B95D4F37-1D8A-8749-8B39-2CB7397FA252}" destId="{B859EB50-B895-2549-9384-E2BCDE3C968C}" srcOrd="2" destOrd="0" parTransId="{A1FC67BA-DBDE-8C4A-8361-C52EDE89BBAE}" sibTransId="{1B17C232-6568-9545-944B-5551ABA3B464}"/>
    <dgm:cxn modelId="{9C504291-6760-1B4A-A609-11D462DDB442}" srcId="{B859EB50-B895-2549-9384-E2BCDE3C968C}" destId="{5C0014C3-2263-504E-9FCE-9FA2E3674F4F}" srcOrd="0" destOrd="0" parTransId="{9C105334-FA49-694D-820C-36D5CA8EC00A}" sibTransId="{4C0134B1-5A1B-814F-B67D-369FAE3186CF}"/>
    <dgm:cxn modelId="{3A7AC942-CA70-C347-BEED-DCBD2FD4971D}" type="presOf" srcId="{D578440C-53B3-1A4D-8B1C-3238BD870238}" destId="{ED256A8E-3577-F04B-A6F5-C5D127EEDFF7}" srcOrd="0" destOrd="0" presId="urn:microsoft.com/office/officeart/2005/8/layout/vList5"/>
    <dgm:cxn modelId="{98AF7EC9-B0A4-A447-90FB-2C679610506D}" srcId="{B859EB50-B895-2549-9384-E2BCDE3C968C}" destId="{093DE271-6615-3C46-90F6-655CE029D9D0}" srcOrd="1" destOrd="0" parTransId="{49A9E02E-934A-E246-AF9E-B4D9D0D62D6D}" sibTransId="{AFE06E13-E600-6B42-84D2-E0CB85125385}"/>
    <dgm:cxn modelId="{93626D31-61B8-A845-808C-4017EA3F09E0}" type="presOf" srcId="{B2DC663A-2019-3047-9DCF-0B248892D2E8}" destId="{808F9945-2453-CD40-B6C1-7FFB8A3ECFC0}" srcOrd="0" destOrd="0" presId="urn:microsoft.com/office/officeart/2005/8/layout/vList5"/>
    <dgm:cxn modelId="{37FAF6E2-93A2-6545-B34B-B65FD564FB0A}" type="presOf" srcId="{D2A98552-7206-B54B-8916-313B2DDD4B1F}" destId="{FE20F8B6-CCEE-7C48-80ED-6768A026A7DE}" srcOrd="0" destOrd="0" presId="urn:microsoft.com/office/officeart/2005/8/layout/vList5"/>
    <dgm:cxn modelId="{D14FD0DC-96D7-1D45-9632-E69742A87A67}" srcId="{B95D4F37-1D8A-8749-8B39-2CB7397FA252}" destId="{D2A98552-7206-B54B-8916-313B2DDD4B1F}" srcOrd="1" destOrd="0" parTransId="{3D7D81E3-13C9-6541-AF66-E8BFF9598B99}" sibTransId="{96A96B73-D58D-B243-ADB0-4D6CDADFFDB7}"/>
    <dgm:cxn modelId="{4FE1232B-3B0A-7A4D-B8DF-06C394E06388}" type="presParOf" srcId="{794CF085-F8F9-DF4D-9A6F-419C288BE4E5}" destId="{DD54D866-502B-D44E-98B6-B9419A2A5181}" srcOrd="0" destOrd="0" presId="urn:microsoft.com/office/officeart/2005/8/layout/vList5"/>
    <dgm:cxn modelId="{099C13C4-9EAD-394F-A6AB-B5D723E39799}" type="presParOf" srcId="{DD54D866-502B-D44E-98B6-B9419A2A5181}" destId="{2F51A5BA-F3CA-2D43-B035-27A42F7B00E1}" srcOrd="0" destOrd="0" presId="urn:microsoft.com/office/officeart/2005/8/layout/vList5"/>
    <dgm:cxn modelId="{1458B4DF-4EB1-0245-A62D-6B07301D8D26}" type="presParOf" srcId="{DD54D866-502B-D44E-98B6-B9419A2A5181}" destId="{4B6D0C25-8FB9-184A-858D-D81E0BA90C4D}" srcOrd="1" destOrd="0" presId="urn:microsoft.com/office/officeart/2005/8/layout/vList5"/>
    <dgm:cxn modelId="{32DB6B9C-C8BA-324F-B9CC-BB1649C2922C}" type="presParOf" srcId="{794CF085-F8F9-DF4D-9A6F-419C288BE4E5}" destId="{BA85A0FF-9601-7348-B786-938188449895}" srcOrd="1" destOrd="0" presId="urn:microsoft.com/office/officeart/2005/8/layout/vList5"/>
    <dgm:cxn modelId="{CEF1EFD9-625D-774D-BD47-598E7F27CFB8}" type="presParOf" srcId="{794CF085-F8F9-DF4D-9A6F-419C288BE4E5}" destId="{0D6CBBF4-ED2C-A84D-9AE2-484FD140449B}" srcOrd="2" destOrd="0" presId="urn:microsoft.com/office/officeart/2005/8/layout/vList5"/>
    <dgm:cxn modelId="{6D9EAE31-CC4C-244D-805B-0EEAF0E0BB2B}" type="presParOf" srcId="{0D6CBBF4-ED2C-A84D-9AE2-484FD140449B}" destId="{FE20F8B6-CCEE-7C48-80ED-6768A026A7DE}" srcOrd="0" destOrd="0" presId="urn:microsoft.com/office/officeart/2005/8/layout/vList5"/>
    <dgm:cxn modelId="{3931D505-013B-EB44-A5A7-AE98898B9224}" type="presParOf" srcId="{0D6CBBF4-ED2C-A84D-9AE2-484FD140449B}" destId="{ED256A8E-3577-F04B-A6F5-C5D127EEDFF7}" srcOrd="1" destOrd="0" presId="urn:microsoft.com/office/officeart/2005/8/layout/vList5"/>
    <dgm:cxn modelId="{5B2D22FC-8ECD-514C-9F19-173D7B37C759}" type="presParOf" srcId="{794CF085-F8F9-DF4D-9A6F-419C288BE4E5}" destId="{76BC1A2A-7E38-EE43-A806-B8F4B77632E4}" srcOrd="3" destOrd="0" presId="urn:microsoft.com/office/officeart/2005/8/layout/vList5"/>
    <dgm:cxn modelId="{A3BE0888-9C06-F74A-AA11-1B2720D08360}" type="presParOf" srcId="{794CF085-F8F9-DF4D-9A6F-419C288BE4E5}" destId="{1D4FFB54-9656-B042-A49D-F488E960610C}" srcOrd="4" destOrd="0" presId="urn:microsoft.com/office/officeart/2005/8/layout/vList5"/>
    <dgm:cxn modelId="{7448AA01-3CB7-0446-B54D-1A9DAC9E6F72}" type="presParOf" srcId="{1D4FFB54-9656-B042-A49D-F488E960610C}" destId="{1F309CAE-C2CA-6D46-8C05-0080B6A637BD}" srcOrd="0" destOrd="0" presId="urn:microsoft.com/office/officeart/2005/8/layout/vList5"/>
    <dgm:cxn modelId="{4A7908BD-113D-7E4E-BF0E-6FED618E978A}" type="presParOf" srcId="{1D4FFB54-9656-B042-A49D-F488E960610C}" destId="{224DD58D-EE4F-DF4E-BF16-22540CD0A0F5}" srcOrd="1" destOrd="0" presId="urn:microsoft.com/office/officeart/2005/8/layout/vList5"/>
    <dgm:cxn modelId="{6BEFEFF7-5524-0846-823E-BBB10CF08C25}" type="presParOf" srcId="{794CF085-F8F9-DF4D-9A6F-419C288BE4E5}" destId="{FC3B0E91-5A24-A24E-B9F7-9803D1230833}" srcOrd="5" destOrd="0" presId="urn:microsoft.com/office/officeart/2005/8/layout/vList5"/>
    <dgm:cxn modelId="{61C422EE-5896-9A49-AF05-C45D39296EA8}" type="presParOf" srcId="{794CF085-F8F9-DF4D-9A6F-419C288BE4E5}" destId="{297090C2-8EE1-894C-8DBE-9A4CD4CFAE2A}" srcOrd="6" destOrd="0" presId="urn:microsoft.com/office/officeart/2005/8/layout/vList5"/>
    <dgm:cxn modelId="{B4C6252F-85EB-5C48-87F3-E3BCDD4C6C73}" type="presParOf" srcId="{297090C2-8EE1-894C-8DBE-9A4CD4CFAE2A}" destId="{808F9945-2453-CD40-B6C1-7FFB8A3ECFC0}" srcOrd="0" destOrd="0" presId="urn:microsoft.com/office/officeart/2005/8/layout/vList5"/>
    <dgm:cxn modelId="{5F2525F5-101F-B548-8D70-6734C6891054}" type="presParOf" srcId="{297090C2-8EE1-894C-8DBE-9A4CD4CFAE2A}" destId="{377D39BC-B80D-9944-8D55-3791B3605780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3D78044-8498-8D4D-8B17-211B2692FB4C}" type="doc">
      <dgm:prSet loTypeId="urn:microsoft.com/office/officeart/2005/8/layout/process4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054937D-F517-A54D-84E4-A8B34FE6EA86}">
      <dgm:prSet phldrT="[Text]" custT="1"/>
      <dgm:spPr/>
      <dgm:t>
        <a:bodyPr/>
        <a:lstStyle/>
        <a:p>
          <a:r>
            <a:rPr lang="en-US" sz="2000" dirty="0" smtClean="0"/>
            <a:t>Front-end Server (</a:t>
          </a:r>
          <a:r>
            <a:rPr lang="en-US" sz="2000" dirty="0" err="1" smtClean="0"/>
            <a:t>Nginx</a:t>
          </a:r>
          <a:r>
            <a:rPr lang="en-US" sz="2000" dirty="0" smtClean="0"/>
            <a:t>)</a:t>
          </a:r>
          <a:endParaRPr lang="en-US" sz="2000" dirty="0"/>
        </a:p>
      </dgm:t>
    </dgm:pt>
    <dgm:pt modelId="{D949AB94-A8EB-6F4D-9558-03BC2D13B678}" type="parTrans" cxnId="{AF03A6A9-73BC-AC4B-9E32-573BB944127F}">
      <dgm:prSet/>
      <dgm:spPr/>
      <dgm:t>
        <a:bodyPr/>
        <a:lstStyle/>
        <a:p>
          <a:endParaRPr lang="en-US"/>
        </a:p>
      </dgm:t>
    </dgm:pt>
    <dgm:pt modelId="{6374F230-AE60-1048-851E-B323EDECAD0C}" type="sibTrans" cxnId="{AF03A6A9-73BC-AC4B-9E32-573BB944127F}">
      <dgm:prSet/>
      <dgm:spPr/>
      <dgm:t>
        <a:bodyPr/>
        <a:lstStyle/>
        <a:p>
          <a:endParaRPr lang="en-US"/>
        </a:p>
      </dgm:t>
    </dgm:pt>
    <dgm:pt modelId="{F8A4A24F-DB6E-5B44-B1DD-CCB25A758DBB}">
      <dgm:prSet phldrT="[Text]" custT="1"/>
      <dgm:spPr/>
      <dgm:t>
        <a:bodyPr/>
        <a:lstStyle/>
        <a:p>
          <a:r>
            <a:rPr lang="en-US" sz="2000" dirty="0" smtClean="0"/>
            <a:t>Load Balancer (</a:t>
          </a:r>
          <a:r>
            <a:rPr lang="en-US" sz="2000" dirty="0" err="1" smtClean="0"/>
            <a:t>HAProxy</a:t>
          </a:r>
          <a:r>
            <a:rPr lang="en-US" sz="2000" dirty="0" smtClean="0"/>
            <a:t>)</a:t>
          </a:r>
          <a:endParaRPr lang="en-US" sz="2000" dirty="0"/>
        </a:p>
      </dgm:t>
    </dgm:pt>
    <dgm:pt modelId="{D15865B2-8C8B-324D-A3D7-D4FCBBBDD3D1}" type="parTrans" cxnId="{18602924-F626-D348-8D9A-3FC8B541D98F}">
      <dgm:prSet/>
      <dgm:spPr/>
      <dgm:t>
        <a:bodyPr/>
        <a:lstStyle/>
        <a:p>
          <a:endParaRPr lang="en-US"/>
        </a:p>
      </dgm:t>
    </dgm:pt>
    <dgm:pt modelId="{DB13A231-5CEE-9349-A1E1-B66ECA7E46BE}" type="sibTrans" cxnId="{18602924-F626-D348-8D9A-3FC8B541D98F}">
      <dgm:prSet/>
      <dgm:spPr/>
      <dgm:t>
        <a:bodyPr/>
        <a:lstStyle/>
        <a:p>
          <a:endParaRPr lang="en-US"/>
        </a:p>
      </dgm:t>
    </dgm:pt>
    <dgm:pt modelId="{478A6395-6A47-544F-AEB7-6E7CE893456F}">
      <dgm:prSet phldrT="[Text]" custT="1"/>
      <dgm:spPr/>
      <dgm:t>
        <a:bodyPr/>
        <a:lstStyle/>
        <a:p>
          <a:r>
            <a:rPr lang="en-US" sz="2000" dirty="0" smtClean="0"/>
            <a:t>Application Server (GAE </a:t>
          </a:r>
          <a:r>
            <a:rPr lang="en-US" sz="2000" dirty="0" err="1" smtClean="0"/>
            <a:t>Dev</a:t>
          </a:r>
          <a:r>
            <a:rPr lang="en-US" sz="2000" dirty="0" smtClean="0"/>
            <a:t> App Server)</a:t>
          </a:r>
          <a:endParaRPr lang="en-US" sz="2000" dirty="0"/>
        </a:p>
      </dgm:t>
    </dgm:pt>
    <dgm:pt modelId="{294A8962-D84F-3240-B1A7-3542F5B48485}" type="parTrans" cxnId="{50C9BC42-F630-7748-A994-864170B6AE78}">
      <dgm:prSet/>
      <dgm:spPr/>
      <dgm:t>
        <a:bodyPr/>
        <a:lstStyle/>
        <a:p>
          <a:endParaRPr lang="en-US"/>
        </a:p>
      </dgm:t>
    </dgm:pt>
    <dgm:pt modelId="{CF4D92F8-D3F6-FB42-8857-068866810F3A}" type="sibTrans" cxnId="{50C9BC42-F630-7748-A994-864170B6AE78}">
      <dgm:prSet/>
      <dgm:spPr/>
      <dgm:t>
        <a:bodyPr/>
        <a:lstStyle/>
        <a:p>
          <a:endParaRPr lang="en-US"/>
        </a:p>
      </dgm:t>
    </dgm:pt>
    <dgm:pt modelId="{06947581-C661-D648-88FD-A9ED3867A838}">
      <dgm:prSet phldrT="[Text]"/>
      <dgm:spPr/>
      <dgm:t>
        <a:bodyPr/>
        <a:lstStyle/>
        <a:p>
          <a:r>
            <a:rPr lang="en-US" dirty="0" err="1" smtClean="0"/>
            <a:t>Datastore</a:t>
          </a:r>
          <a:endParaRPr lang="en-US" dirty="0"/>
        </a:p>
      </dgm:t>
    </dgm:pt>
    <dgm:pt modelId="{45B20CC3-6983-4740-83B3-D3EF3E7B9D35}" type="parTrans" cxnId="{35DE700F-E510-6F4D-AD93-D6CCE2D324F5}">
      <dgm:prSet/>
      <dgm:spPr/>
      <dgm:t>
        <a:bodyPr/>
        <a:lstStyle/>
        <a:p>
          <a:endParaRPr lang="en-US"/>
        </a:p>
      </dgm:t>
    </dgm:pt>
    <dgm:pt modelId="{4210242D-254A-E744-A5C3-2A6141D8DFDD}" type="sibTrans" cxnId="{35DE700F-E510-6F4D-AD93-D6CCE2D324F5}">
      <dgm:prSet/>
      <dgm:spPr/>
      <dgm:t>
        <a:bodyPr/>
        <a:lstStyle/>
        <a:p>
          <a:endParaRPr lang="en-US"/>
        </a:p>
      </dgm:t>
    </dgm:pt>
    <dgm:pt modelId="{E3B7B8CF-ED15-5249-8832-B4AB3725601E}">
      <dgm:prSet phldrT="[Text]"/>
      <dgm:spPr/>
      <dgm:t>
        <a:bodyPr/>
        <a:lstStyle/>
        <a:p>
          <a:r>
            <a:rPr lang="en-US" dirty="0" err="1" smtClean="0"/>
            <a:t>Memcache</a:t>
          </a:r>
          <a:endParaRPr lang="en-US" dirty="0"/>
        </a:p>
      </dgm:t>
    </dgm:pt>
    <dgm:pt modelId="{C2FB3B6C-E966-A142-9814-6459EFD17899}" type="parTrans" cxnId="{2CB9F63B-812B-7743-BF24-6C4F0240C9C7}">
      <dgm:prSet/>
      <dgm:spPr/>
      <dgm:t>
        <a:bodyPr/>
        <a:lstStyle/>
        <a:p>
          <a:endParaRPr lang="en-US"/>
        </a:p>
      </dgm:t>
    </dgm:pt>
    <dgm:pt modelId="{3717BD97-474C-C142-A944-846858AA2A65}" type="sibTrans" cxnId="{2CB9F63B-812B-7743-BF24-6C4F0240C9C7}">
      <dgm:prSet/>
      <dgm:spPr/>
      <dgm:t>
        <a:bodyPr/>
        <a:lstStyle/>
        <a:p>
          <a:endParaRPr lang="en-US"/>
        </a:p>
      </dgm:t>
    </dgm:pt>
    <dgm:pt modelId="{E055B387-831E-3848-9D59-D97D5A4DB586}">
      <dgm:prSet phldrT="[Text]"/>
      <dgm:spPr/>
      <dgm:t>
        <a:bodyPr/>
        <a:lstStyle/>
        <a:p>
          <a:r>
            <a:rPr lang="en-US" dirty="0" err="1" smtClean="0"/>
            <a:t>Taskqueue</a:t>
          </a:r>
          <a:endParaRPr lang="en-US" dirty="0"/>
        </a:p>
      </dgm:t>
    </dgm:pt>
    <dgm:pt modelId="{CA02151E-5573-2840-837D-34B45DBABA73}" type="parTrans" cxnId="{2F6F67FD-3B0A-E946-B8C9-9DC04D526B82}">
      <dgm:prSet/>
      <dgm:spPr/>
      <dgm:t>
        <a:bodyPr/>
        <a:lstStyle/>
        <a:p>
          <a:endParaRPr lang="en-US"/>
        </a:p>
      </dgm:t>
    </dgm:pt>
    <dgm:pt modelId="{1990DCAE-0BE9-424C-875A-EFB290CD1A23}" type="sibTrans" cxnId="{2F6F67FD-3B0A-E946-B8C9-9DC04D526B82}">
      <dgm:prSet/>
      <dgm:spPr/>
      <dgm:t>
        <a:bodyPr/>
        <a:lstStyle/>
        <a:p>
          <a:endParaRPr lang="en-US"/>
        </a:p>
      </dgm:t>
    </dgm:pt>
    <dgm:pt modelId="{A4B99DFB-F5B2-9847-8572-20B37FB228E6}">
      <dgm:prSet phldrT="[Text]"/>
      <dgm:spPr/>
      <dgm:t>
        <a:bodyPr/>
        <a:lstStyle/>
        <a:p>
          <a:r>
            <a:rPr lang="en-US" dirty="0" smtClean="0"/>
            <a:t>Users</a:t>
          </a:r>
          <a:endParaRPr lang="en-US" dirty="0"/>
        </a:p>
      </dgm:t>
    </dgm:pt>
    <dgm:pt modelId="{17BBD0C0-1904-1141-951B-F076C2601B01}" type="parTrans" cxnId="{3FAE2372-EC4C-E642-A243-8E6A58DAC292}">
      <dgm:prSet/>
      <dgm:spPr/>
      <dgm:t>
        <a:bodyPr/>
        <a:lstStyle/>
        <a:p>
          <a:endParaRPr lang="en-US"/>
        </a:p>
      </dgm:t>
    </dgm:pt>
    <dgm:pt modelId="{51C2C5BE-7949-CE42-A80C-27FAE7912C56}" type="sibTrans" cxnId="{3FAE2372-EC4C-E642-A243-8E6A58DAC292}">
      <dgm:prSet/>
      <dgm:spPr/>
      <dgm:t>
        <a:bodyPr/>
        <a:lstStyle/>
        <a:p>
          <a:endParaRPr lang="en-US"/>
        </a:p>
      </dgm:t>
    </dgm:pt>
    <dgm:pt modelId="{06736642-D389-E442-8048-977C37C96CA4}">
      <dgm:prSet phldrT="[Text]"/>
      <dgm:spPr/>
      <dgm:t>
        <a:bodyPr/>
        <a:lstStyle/>
        <a:p>
          <a:r>
            <a:rPr lang="en-US" dirty="0" err="1" smtClean="0"/>
            <a:t>Blobstore</a:t>
          </a:r>
          <a:endParaRPr lang="en-US" dirty="0"/>
        </a:p>
      </dgm:t>
    </dgm:pt>
    <dgm:pt modelId="{118090B6-11B9-BE46-BA64-2898E4C5C71C}" type="parTrans" cxnId="{34C7D0F4-81E8-3346-983D-198A22287B85}">
      <dgm:prSet/>
      <dgm:spPr/>
      <dgm:t>
        <a:bodyPr/>
        <a:lstStyle/>
        <a:p>
          <a:endParaRPr lang="en-US"/>
        </a:p>
      </dgm:t>
    </dgm:pt>
    <dgm:pt modelId="{59B4789A-33C0-8C4B-9257-0DA78E427458}" type="sibTrans" cxnId="{34C7D0F4-81E8-3346-983D-198A22287B85}">
      <dgm:prSet/>
      <dgm:spPr/>
      <dgm:t>
        <a:bodyPr/>
        <a:lstStyle/>
        <a:p>
          <a:endParaRPr lang="en-US"/>
        </a:p>
      </dgm:t>
    </dgm:pt>
    <dgm:pt modelId="{5D15EA2A-0935-6F44-935A-C396EB38F53F}">
      <dgm:prSet phldrT="[Text]"/>
      <dgm:spPr/>
      <dgm:t>
        <a:bodyPr/>
        <a:lstStyle/>
        <a:p>
          <a:r>
            <a:rPr lang="en-US" dirty="0" smtClean="0"/>
            <a:t>Images</a:t>
          </a:r>
          <a:endParaRPr lang="en-US" dirty="0"/>
        </a:p>
      </dgm:t>
    </dgm:pt>
    <dgm:pt modelId="{30491C88-7838-6C4F-9B8B-A3E7F40EF9E4}" type="parTrans" cxnId="{6658BC5D-A652-7246-A315-66FBDE5EEBF1}">
      <dgm:prSet/>
      <dgm:spPr/>
      <dgm:t>
        <a:bodyPr/>
        <a:lstStyle/>
        <a:p>
          <a:endParaRPr lang="en-US"/>
        </a:p>
      </dgm:t>
    </dgm:pt>
    <dgm:pt modelId="{DD86F55C-B8AF-2849-B3FF-7701946229F9}" type="sibTrans" cxnId="{6658BC5D-A652-7246-A315-66FBDE5EEBF1}">
      <dgm:prSet/>
      <dgm:spPr/>
      <dgm:t>
        <a:bodyPr/>
        <a:lstStyle/>
        <a:p>
          <a:endParaRPr lang="en-US"/>
        </a:p>
      </dgm:t>
    </dgm:pt>
    <dgm:pt modelId="{C90D4AF1-EC56-6B4B-AF2F-811730ADA0B9}">
      <dgm:prSet phldrT="[Text]" custT="1"/>
      <dgm:spPr/>
      <dgm:t>
        <a:bodyPr/>
        <a:lstStyle/>
        <a:p>
          <a:r>
            <a:rPr lang="en-US" sz="2000" dirty="0" smtClean="0"/>
            <a:t>Cloud SDK Front-end (</a:t>
          </a:r>
          <a:r>
            <a:rPr lang="en-US" sz="2000" dirty="0" err="1" smtClean="0"/>
            <a:t>PBServer</a:t>
          </a:r>
          <a:r>
            <a:rPr lang="en-US" sz="2000" dirty="0" smtClean="0"/>
            <a:t>)</a:t>
          </a:r>
          <a:endParaRPr lang="en-US" sz="2000" dirty="0"/>
        </a:p>
      </dgm:t>
    </dgm:pt>
    <dgm:pt modelId="{A8491E77-8B56-2943-821C-BD2075856DF9}" type="sibTrans" cxnId="{00E2713A-CDD1-5E4D-B45C-54566B520973}">
      <dgm:prSet/>
      <dgm:spPr/>
      <dgm:t>
        <a:bodyPr/>
        <a:lstStyle/>
        <a:p>
          <a:endParaRPr lang="en-US"/>
        </a:p>
      </dgm:t>
    </dgm:pt>
    <dgm:pt modelId="{1FF2441C-04B4-2145-97E8-931B71EC4B70}" type="parTrans" cxnId="{00E2713A-CDD1-5E4D-B45C-54566B520973}">
      <dgm:prSet/>
      <dgm:spPr/>
      <dgm:t>
        <a:bodyPr/>
        <a:lstStyle/>
        <a:p>
          <a:endParaRPr lang="en-US"/>
        </a:p>
      </dgm:t>
    </dgm:pt>
    <dgm:pt modelId="{201017B6-863D-4043-9541-11D435818326}" type="pres">
      <dgm:prSet presAssocID="{73D78044-8498-8D4D-8B17-211B2692FB4C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6CFC8EF-7054-384B-91FC-7C69CCC84276}" type="pres">
      <dgm:prSet presAssocID="{C90D4AF1-EC56-6B4B-AF2F-811730ADA0B9}" presName="boxAndChildren" presStyleCnt="0"/>
      <dgm:spPr/>
    </dgm:pt>
    <dgm:pt modelId="{51E9CDBB-E0B0-0141-9E55-20A6BFEDAFFF}" type="pres">
      <dgm:prSet presAssocID="{C90D4AF1-EC56-6B4B-AF2F-811730ADA0B9}" presName="parentTextBox" presStyleLbl="node1" presStyleIdx="0" presStyleCnt="4"/>
      <dgm:spPr/>
      <dgm:t>
        <a:bodyPr/>
        <a:lstStyle/>
        <a:p>
          <a:endParaRPr lang="en-US"/>
        </a:p>
      </dgm:t>
    </dgm:pt>
    <dgm:pt modelId="{2239CF04-2773-1D4C-9BF0-245FE270F59D}" type="pres">
      <dgm:prSet presAssocID="{C90D4AF1-EC56-6B4B-AF2F-811730ADA0B9}" presName="entireBox" presStyleLbl="node1" presStyleIdx="0" presStyleCnt="4"/>
      <dgm:spPr/>
      <dgm:t>
        <a:bodyPr/>
        <a:lstStyle/>
        <a:p>
          <a:endParaRPr lang="en-US"/>
        </a:p>
      </dgm:t>
    </dgm:pt>
    <dgm:pt modelId="{DA537950-05C7-7B4E-B4B2-993EE5F0B0B6}" type="pres">
      <dgm:prSet presAssocID="{C90D4AF1-EC56-6B4B-AF2F-811730ADA0B9}" presName="descendantBox" presStyleCnt="0"/>
      <dgm:spPr/>
    </dgm:pt>
    <dgm:pt modelId="{F16B6330-D228-AF4E-B505-36448BACBFFC}" type="pres">
      <dgm:prSet presAssocID="{06947581-C661-D648-88FD-A9ED3867A838}" presName="childTextBox" presStyleLbl="fgAccFollow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F2AFAF-F887-DD49-AD9E-328358184C3A}" type="pres">
      <dgm:prSet presAssocID="{E3B7B8CF-ED15-5249-8832-B4AB3725601E}" presName="childTextBox" presStyleLbl="fgAccFollow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1F5191-C96D-E140-9139-BC77A7BF53CE}" type="pres">
      <dgm:prSet presAssocID="{E055B387-831E-3848-9D59-D97D5A4DB586}" presName="childTextBox" presStyleLbl="fgAccFollow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C022A8-9F5C-E241-A832-51BBDE4E9AC5}" type="pres">
      <dgm:prSet presAssocID="{A4B99DFB-F5B2-9847-8572-20B37FB228E6}" presName="childTextBox" presStyleLbl="fgAccFollow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C6CF5D-9190-8A4A-805F-C60CCD441072}" type="pres">
      <dgm:prSet presAssocID="{06736642-D389-E442-8048-977C37C96CA4}" presName="childTextBox" presStyleLbl="fgAccFollow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618EB2-E828-A643-B20E-87DAF513D3C9}" type="pres">
      <dgm:prSet presAssocID="{5D15EA2A-0935-6F44-935A-C396EB38F53F}" presName="childTextBox" presStyleLbl="fgAccFollow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525022-025E-3D4B-A7F8-BB402E63C2A0}" type="pres">
      <dgm:prSet presAssocID="{CF4D92F8-D3F6-FB42-8857-068866810F3A}" presName="sp" presStyleCnt="0"/>
      <dgm:spPr/>
    </dgm:pt>
    <dgm:pt modelId="{49F9D1AB-1DE1-8D4C-85B3-E06EDCE2C115}" type="pres">
      <dgm:prSet presAssocID="{478A6395-6A47-544F-AEB7-6E7CE893456F}" presName="arrowAndChildren" presStyleCnt="0"/>
      <dgm:spPr/>
    </dgm:pt>
    <dgm:pt modelId="{B76009E1-EC6D-504C-AFAF-E7F56B3DA4ED}" type="pres">
      <dgm:prSet presAssocID="{478A6395-6A47-544F-AEB7-6E7CE893456F}" presName="parentTextArrow" presStyleLbl="node1" presStyleIdx="1" presStyleCnt="4"/>
      <dgm:spPr/>
      <dgm:t>
        <a:bodyPr/>
        <a:lstStyle/>
        <a:p>
          <a:endParaRPr lang="en-US"/>
        </a:p>
      </dgm:t>
    </dgm:pt>
    <dgm:pt modelId="{7F246CB4-BE33-F544-9B58-19EE858199C4}" type="pres">
      <dgm:prSet presAssocID="{DB13A231-5CEE-9349-A1E1-B66ECA7E46BE}" presName="sp" presStyleCnt="0"/>
      <dgm:spPr/>
    </dgm:pt>
    <dgm:pt modelId="{F0E98DF9-79D2-1841-B6A6-E901AAE4E037}" type="pres">
      <dgm:prSet presAssocID="{F8A4A24F-DB6E-5B44-B1DD-CCB25A758DBB}" presName="arrowAndChildren" presStyleCnt="0"/>
      <dgm:spPr/>
    </dgm:pt>
    <dgm:pt modelId="{33F52601-783C-254D-98BB-475875C90FFB}" type="pres">
      <dgm:prSet presAssocID="{F8A4A24F-DB6E-5B44-B1DD-CCB25A758DBB}" presName="parentTextArrow" presStyleLbl="node1" presStyleIdx="2" presStyleCnt="4"/>
      <dgm:spPr/>
      <dgm:t>
        <a:bodyPr/>
        <a:lstStyle/>
        <a:p>
          <a:endParaRPr lang="en-US"/>
        </a:p>
      </dgm:t>
    </dgm:pt>
    <dgm:pt modelId="{C2A69908-2517-724C-BCAD-57678C63A15F}" type="pres">
      <dgm:prSet presAssocID="{6374F230-AE60-1048-851E-B323EDECAD0C}" presName="sp" presStyleCnt="0"/>
      <dgm:spPr/>
    </dgm:pt>
    <dgm:pt modelId="{7009DE9D-7820-E149-9910-44976D23264C}" type="pres">
      <dgm:prSet presAssocID="{0054937D-F517-A54D-84E4-A8B34FE6EA86}" presName="arrowAndChildren" presStyleCnt="0"/>
      <dgm:spPr/>
    </dgm:pt>
    <dgm:pt modelId="{F54DD52A-F347-0F43-A36B-6F615394613B}" type="pres">
      <dgm:prSet presAssocID="{0054937D-F517-A54D-84E4-A8B34FE6EA86}" presName="parentTextArrow" presStyleLbl="node1" presStyleIdx="3" presStyleCnt="4"/>
      <dgm:spPr/>
      <dgm:t>
        <a:bodyPr/>
        <a:lstStyle/>
        <a:p>
          <a:endParaRPr lang="en-US"/>
        </a:p>
      </dgm:t>
    </dgm:pt>
  </dgm:ptLst>
  <dgm:cxnLst>
    <dgm:cxn modelId="{00E2713A-CDD1-5E4D-B45C-54566B520973}" srcId="{73D78044-8498-8D4D-8B17-211B2692FB4C}" destId="{C90D4AF1-EC56-6B4B-AF2F-811730ADA0B9}" srcOrd="3" destOrd="0" parTransId="{1FF2441C-04B4-2145-97E8-931B71EC4B70}" sibTransId="{A8491E77-8B56-2943-821C-BD2075856DF9}"/>
    <dgm:cxn modelId="{7FE4785C-F6D0-724A-B859-1BC20B73829B}" type="presOf" srcId="{0054937D-F517-A54D-84E4-A8B34FE6EA86}" destId="{F54DD52A-F347-0F43-A36B-6F615394613B}" srcOrd="0" destOrd="0" presId="urn:microsoft.com/office/officeart/2005/8/layout/process4"/>
    <dgm:cxn modelId="{E8C8E86D-6491-6A47-9D96-A6C8CE3441F6}" type="presOf" srcId="{478A6395-6A47-544F-AEB7-6E7CE893456F}" destId="{B76009E1-EC6D-504C-AFAF-E7F56B3DA4ED}" srcOrd="0" destOrd="0" presId="urn:microsoft.com/office/officeart/2005/8/layout/process4"/>
    <dgm:cxn modelId="{65557599-F4DB-4F47-80A8-82A70C99CFAD}" type="presOf" srcId="{5D15EA2A-0935-6F44-935A-C396EB38F53F}" destId="{DB618EB2-E828-A643-B20E-87DAF513D3C9}" srcOrd="0" destOrd="0" presId="urn:microsoft.com/office/officeart/2005/8/layout/process4"/>
    <dgm:cxn modelId="{3A0820FB-C591-6C4D-BC27-537E6FAC13CA}" type="presOf" srcId="{C90D4AF1-EC56-6B4B-AF2F-811730ADA0B9}" destId="{51E9CDBB-E0B0-0141-9E55-20A6BFEDAFFF}" srcOrd="0" destOrd="0" presId="urn:microsoft.com/office/officeart/2005/8/layout/process4"/>
    <dgm:cxn modelId="{3F313F11-738F-6F4B-BFC5-91EC4A92C07E}" type="presOf" srcId="{F8A4A24F-DB6E-5B44-B1DD-CCB25A758DBB}" destId="{33F52601-783C-254D-98BB-475875C90FFB}" srcOrd="0" destOrd="0" presId="urn:microsoft.com/office/officeart/2005/8/layout/process4"/>
    <dgm:cxn modelId="{97415DCB-F73B-0C4D-9CC7-100C0B9A50DC}" type="presOf" srcId="{73D78044-8498-8D4D-8B17-211B2692FB4C}" destId="{201017B6-863D-4043-9541-11D435818326}" srcOrd="0" destOrd="0" presId="urn:microsoft.com/office/officeart/2005/8/layout/process4"/>
    <dgm:cxn modelId="{18602924-F626-D348-8D9A-3FC8B541D98F}" srcId="{73D78044-8498-8D4D-8B17-211B2692FB4C}" destId="{F8A4A24F-DB6E-5B44-B1DD-CCB25A758DBB}" srcOrd="1" destOrd="0" parTransId="{D15865B2-8C8B-324D-A3D7-D4FCBBBDD3D1}" sibTransId="{DB13A231-5CEE-9349-A1E1-B66ECA7E46BE}"/>
    <dgm:cxn modelId="{3FAE2372-EC4C-E642-A243-8E6A58DAC292}" srcId="{C90D4AF1-EC56-6B4B-AF2F-811730ADA0B9}" destId="{A4B99DFB-F5B2-9847-8572-20B37FB228E6}" srcOrd="3" destOrd="0" parTransId="{17BBD0C0-1904-1141-951B-F076C2601B01}" sibTransId="{51C2C5BE-7949-CE42-A80C-27FAE7912C56}"/>
    <dgm:cxn modelId="{FB9325B7-180E-7A45-B7E7-61716B9B82B4}" type="presOf" srcId="{E3B7B8CF-ED15-5249-8832-B4AB3725601E}" destId="{36F2AFAF-F887-DD49-AD9E-328358184C3A}" srcOrd="0" destOrd="0" presId="urn:microsoft.com/office/officeart/2005/8/layout/process4"/>
    <dgm:cxn modelId="{50C9BC42-F630-7748-A994-864170B6AE78}" srcId="{73D78044-8498-8D4D-8B17-211B2692FB4C}" destId="{478A6395-6A47-544F-AEB7-6E7CE893456F}" srcOrd="2" destOrd="0" parTransId="{294A8962-D84F-3240-B1A7-3542F5B48485}" sibTransId="{CF4D92F8-D3F6-FB42-8857-068866810F3A}"/>
    <dgm:cxn modelId="{A9F21847-1E21-BA4A-96AC-B440E35AE860}" type="presOf" srcId="{E055B387-831E-3848-9D59-D97D5A4DB586}" destId="{D61F5191-C96D-E140-9139-BC77A7BF53CE}" srcOrd="0" destOrd="0" presId="urn:microsoft.com/office/officeart/2005/8/layout/process4"/>
    <dgm:cxn modelId="{6658BC5D-A652-7246-A315-66FBDE5EEBF1}" srcId="{C90D4AF1-EC56-6B4B-AF2F-811730ADA0B9}" destId="{5D15EA2A-0935-6F44-935A-C396EB38F53F}" srcOrd="5" destOrd="0" parTransId="{30491C88-7838-6C4F-9B8B-A3E7F40EF9E4}" sibTransId="{DD86F55C-B8AF-2849-B3FF-7701946229F9}"/>
    <dgm:cxn modelId="{2F6F67FD-3B0A-E946-B8C9-9DC04D526B82}" srcId="{C90D4AF1-EC56-6B4B-AF2F-811730ADA0B9}" destId="{E055B387-831E-3848-9D59-D97D5A4DB586}" srcOrd="2" destOrd="0" parTransId="{CA02151E-5573-2840-837D-34B45DBABA73}" sibTransId="{1990DCAE-0BE9-424C-875A-EFB290CD1A23}"/>
    <dgm:cxn modelId="{435B7382-992A-DF42-9AF5-F401357CDA09}" type="presOf" srcId="{06947581-C661-D648-88FD-A9ED3867A838}" destId="{F16B6330-D228-AF4E-B505-36448BACBFFC}" srcOrd="0" destOrd="0" presId="urn:microsoft.com/office/officeart/2005/8/layout/process4"/>
    <dgm:cxn modelId="{656EFA55-C53C-6342-9337-10000BBEE481}" type="presOf" srcId="{A4B99DFB-F5B2-9847-8572-20B37FB228E6}" destId="{53C022A8-9F5C-E241-A832-51BBDE4E9AC5}" srcOrd="0" destOrd="0" presId="urn:microsoft.com/office/officeart/2005/8/layout/process4"/>
    <dgm:cxn modelId="{40DEB312-AE1E-884C-8A7D-C714BD6A079D}" type="presOf" srcId="{C90D4AF1-EC56-6B4B-AF2F-811730ADA0B9}" destId="{2239CF04-2773-1D4C-9BF0-245FE270F59D}" srcOrd="1" destOrd="0" presId="urn:microsoft.com/office/officeart/2005/8/layout/process4"/>
    <dgm:cxn modelId="{34C7D0F4-81E8-3346-983D-198A22287B85}" srcId="{C90D4AF1-EC56-6B4B-AF2F-811730ADA0B9}" destId="{06736642-D389-E442-8048-977C37C96CA4}" srcOrd="4" destOrd="0" parTransId="{118090B6-11B9-BE46-BA64-2898E4C5C71C}" sibTransId="{59B4789A-33C0-8C4B-9257-0DA78E427458}"/>
    <dgm:cxn modelId="{B78D9BD9-9AE1-B64E-BBF4-28D652A3E080}" type="presOf" srcId="{06736642-D389-E442-8048-977C37C96CA4}" destId="{13C6CF5D-9190-8A4A-805F-C60CCD441072}" srcOrd="0" destOrd="0" presId="urn:microsoft.com/office/officeart/2005/8/layout/process4"/>
    <dgm:cxn modelId="{AF03A6A9-73BC-AC4B-9E32-573BB944127F}" srcId="{73D78044-8498-8D4D-8B17-211B2692FB4C}" destId="{0054937D-F517-A54D-84E4-A8B34FE6EA86}" srcOrd="0" destOrd="0" parTransId="{D949AB94-A8EB-6F4D-9558-03BC2D13B678}" sibTransId="{6374F230-AE60-1048-851E-B323EDECAD0C}"/>
    <dgm:cxn modelId="{35DE700F-E510-6F4D-AD93-D6CCE2D324F5}" srcId="{C90D4AF1-EC56-6B4B-AF2F-811730ADA0B9}" destId="{06947581-C661-D648-88FD-A9ED3867A838}" srcOrd="0" destOrd="0" parTransId="{45B20CC3-6983-4740-83B3-D3EF3E7B9D35}" sibTransId="{4210242D-254A-E744-A5C3-2A6141D8DFDD}"/>
    <dgm:cxn modelId="{2CB9F63B-812B-7743-BF24-6C4F0240C9C7}" srcId="{C90D4AF1-EC56-6B4B-AF2F-811730ADA0B9}" destId="{E3B7B8CF-ED15-5249-8832-B4AB3725601E}" srcOrd="1" destOrd="0" parTransId="{C2FB3B6C-E966-A142-9814-6459EFD17899}" sibTransId="{3717BD97-474C-C142-A944-846858AA2A65}"/>
    <dgm:cxn modelId="{165A9F09-37D0-1942-BDA4-701E3AAAD414}" type="presParOf" srcId="{201017B6-863D-4043-9541-11D435818326}" destId="{16CFC8EF-7054-384B-91FC-7C69CCC84276}" srcOrd="0" destOrd="0" presId="urn:microsoft.com/office/officeart/2005/8/layout/process4"/>
    <dgm:cxn modelId="{EBDC29B4-E433-9C4D-8737-95D5C70DAAFA}" type="presParOf" srcId="{16CFC8EF-7054-384B-91FC-7C69CCC84276}" destId="{51E9CDBB-E0B0-0141-9E55-20A6BFEDAFFF}" srcOrd="0" destOrd="0" presId="urn:microsoft.com/office/officeart/2005/8/layout/process4"/>
    <dgm:cxn modelId="{3F5F38EB-1A84-8940-B50C-A72F7170E0C8}" type="presParOf" srcId="{16CFC8EF-7054-384B-91FC-7C69CCC84276}" destId="{2239CF04-2773-1D4C-9BF0-245FE270F59D}" srcOrd="1" destOrd="0" presId="urn:microsoft.com/office/officeart/2005/8/layout/process4"/>
    <dgm:cxn modelId="{CAEDBE1E-B4F3-7046-AE35-2938B77428F5}" type="presParOf" srcId="{16CFC8EF-7054-384B-91FC-7C69CCC84276}" destId="{DA537950-05C7-7B4E-B4B2-993EE5F0B0B6}" srcOrd="2" destOrd="0" presId="urn:microsoft.com/office/officeart/2005/8/layout/process4"/>
    <dgm:cxn modelId="{16BAC3A0-B86E-B64F-BCE3-53FEDD77478A}" type="presParOf" srcId="{DA537950-05C7-7B4E-B4B2-993EE5F0B0B6}" destId="{F16B6330-D228-AF4E-B505-36448BACBFFC}" srcOrd="0" destOrd="0" presId="urn:microsoft.com/office/officeart/2005/8/layout/process4"/>
    <dgm:cxn modelId="{5068C0B4-17A4-0244-BB9E-DE37B43F7E3B}" type="presParOf" srcId="{DA537950-05C7-7B4E-B4B2-993EE5F0B0B6}" destId="{36F2AFAF-F887-DD49-AD9E-328358184C3A}" srcOrd="1" destOrd="0" presId="urn:microsoft.com/office/officeart/2005/8/layout/process4"/>
    <dgm:cxn modelId="{12C28C60-FA2C-EF41-BC9F-1EA7E2B893DE}" type="presParOf" srcId="{DA537950-05C7-7B4E-B4B2-993EE5F0B0B6}" destId="{D61F5191-C96D-E140-9139-BC77A7BF53CE}" srcOrd="2" destOrd="0" presId="urn:microsoft.com/office/officeart/2005/8/layout/process4"/>
    <dgm:cxn modelId="{0DEF9262-4957-714F-AB98-FF4C178C436A}" type="presParOf" srcId="{DA537950-05C7-7B4E-B4B2-993EE5F0B0B6}" destId="{53C022A8-9F5C-E241-A832-51BBDE4E9AC5}" srcOrd="3" destOrd="0" presId="urn:microsoft.com/office/officeart/2005/8/layout/process4"/>
    <dgm:cxn modelId="{62189423-4D93-C541-B518-1D8163FDFC04}" type="presParOf" srcId="{DA537950-05C7-7B4E-B4B2-993EE5F0B0B6}" destId="{13C6CF5D-9190-8A4A-805F-C60CCD441072}" srcOrd="4" destOrd="0" presId="urn:microsoft.com/office/officeart/2005/8/layout/process4"/>
    <dgm:cxn modelId="{74840DAC-A5F4-5D49-985A-E69B2571A085}" type="presParOf" srcId="{DA537950-05C7-7B4E-B4B2-993EE5F0B0B6}" destId="{DB618EB2-E828-A643-B20E-87DAF513D3C9}" srcOrd="5" destOrd="0" presId="urn:microsoft.com/office/officeart/2005/8/layout/process4"/>
    <dgm:cxn modelId="{588B7E15-FCE5-D149-88AB-23A48CF34A26}" type="presParOf" srcId="{201017B6-863D-4043-9541-11D435818326}" destId="{6A525022-025E-3D4B-A7F8-BB402E63C2A0}" srcOrd="1" destOrd="0" presId="urn:microsoft.com/office/officeart/2005/8/layout/process4"/>
    <dgm:cxn modelId="{4702E115-FDA1-1C4A-A69A-8FC3EE89A74E}" type="presParOf" srcId="{201017B6-863D-4043-9541-11D435818326}" destId="{49F9D1AB-1DE1-8D4C-85B3-E06EDCE2C115}" srcOrd="2" destOrd="0" presId="urn:microsoft.com/office/officeart/2005/8/layout/process4"/>
    <dgm:cxn modelId="{46DC4EA8-06FF-B443-A309-C0D1BA0422EE}" type="presParOf" srcId="{49F9D1AB-1DE1-8D4C-85B3-E06EDCE2C115}" destId="{B76009E1-EC6D-504C-AFAF-E7F56B3DA4ED}" srcOrd="0" destOrd="0" presId="urn:microsoft.com/office/officeart/2005/8/layout/process4"/>
    <dgm:cxn modelId="{DE225571-441B-8340-92DC-8EB7A8B4EA6B}" type="presParOf" srcId="{201017B6-863D-4043-9541-11D435818326}" destId="{7F246CB4-BE33-F544-9B58-19EE858199C4}" srcOrd="3" destOrd="0" presId="urn:microsoft.com/office/officeart/2005/8/layout/process4"/>
    <dgm:cxn modelId="{61957ED5-0EE7-7E41-86CF-D3AD7A149A64}" type="presParOf" srcId="{201017B6-863D-4043-9541-11D435818326}" destId="{F0E98DF9-79D2-1841-B6A6-E901AAE4E037}" srcOrd="4" destOrd="0" presId="urn:microsoft.com/office/officeart/2005/8/layout/process4"/>
    <dgm:cxn modelId="{D77F7D88-8F3A-5140-98E5-F0284B16EF38}" type="presParOf" srcId="{F0E98DF9-79D2-1841-B6A6-E901AAE4E037}" destId="{33F52601-783C-254D-98BB-475875C90FFB}" srcOrd="0" destOrd="0" presId="urn:microsoft.com/office/officeart/2005/8/layout/process4"/>
    <dgm:cxn modelId="{53A4327C-942E-AE4F-9DB8-7A2FEB58BE8B}" type="presParOf" srcId="{201017B6-863D-4043-9541-11D435818326}" destId="{C2A69908-2517-724C-BCAD-57678C63A15F}" srcOrd="5" destOrd="0" presId="urn:microsoft.com/office/officeart/2005/8/layout/process4"/>
    <dgm:cxn modelId="{83CFEB31-89ED-C847-9B96-85E5C9B44EF4}" type="presParOf" srcId="{201017B6-863D-4043-9541-11D435818326}" destId="{7009DE9D-7820-E149-9910-44976D23264C}" srcOrd="6" destOrd="0" presId="urn:microsoft.com/office/officeart/2005/8/layout/process4"/>
    <dgm:cxn modelId="{B637864D-9A2B-164F-9BA2-A3ED8EBA17D4}" type="presParOf" srcId="{7009DE9D-7820-E149-9910-44976D23264C}" destId="{F54DD52A-F347-0F43-A36B-6F615394613B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6D0C25-8FB9-184A-858D-D81E0BA90C4D}">
      <dsp:nvSpPr>
        <dsp:cNvPr id="0" name=""/>
        <dsp:cNvSpPr/>
      </dsp:nvSpPr>
      <dsp:spPr>
        <a:xfrm rot="5400000">
          <a:off x="5160327" y="-2086455"/>
          <a:ext cx="871601" cy="52669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Charts and tables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Data Export APIs</a:t>
          </a:r>
          <a:endParaRPr lang="en-US" sz="1500" kern="1200" dirty="0"/>
        </a:p>
      </dsp:txBody>
      <dsp:txXfrm rot="-5400000">
        <a:off x="2962656" y="153764"/>
        <a:ext cx="5224396" cy="786505"/>
      </dsp:txXfrm>
    </dsp:sp>
    <dsp:sp modelId="{2F51A5BA-F3CA-2D43-B035-27A42F7B00E1}">
      <dsp:nvSpPr>
        <dsp:cNvPr id="0" name=""/>
        <dsp:cNvSpPr/>
      </dsp:nvSpPr>
      <dsp:spPr>
        <a:xfrm>
          <a:off x="0" y="2265"/>
          <a:ext cx="2962656" cy="108950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Data Visualization</a:t>
          </a:r>
          <a:endParaRPr lang="en-US" sz="3100" kern="1200" dirty="0"/>
        </a:p>
      </dsp:txBody>
      <dsp:txXfrm>
        <a:off x="53185" y="55450"/>
        <a:ext cx="2856286" cy="983131"/>
      </dsp:txXfrm>
    </dsp:sp>
    <dsp:sp modelId="{ED256A8E-3577-F04B-A6F5-C5D127EEDFF7}">
      <dsp:nvSpPr>
        <dsp:cNvPr id="0" name=""/>
        <dsp:cNvSpPr/>
      </dsp:nvSpPr>
      <dsp:spPr>
        <a:xfrm rot="5400000">
          <a:off x="5160327" y="-942478"/>
          <a:ext cx="871601" cy="52669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Filters and projections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Aggregations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Complex metric calculation</a:t>
          </a:r>
          <a:endParaRPr lang="en-US" sz="1500" kern="1200" dirty="0"/>
        </a:p>
      </dsp:txBody>
      <dsp:txXfrm rot="-5400000">
        <a:off x="2962656" y="1297741"/>
        <a:ext cx="5224396" cy="786505"/>
      </dsp:txXfrm>
    </dsp:sp>
    <dsp:sp modelId="{FE20F8B6-CCEE-7C48-80ED-6768A026A7DE}">
      <dsp:nvSpPr>
        <dsp:cNvPr id="0" name=""/>
        <dsp:cNvSpPr/>
      </dsp:nvSpPr>
      <dsp:spPr>
        <a:xfrm>
          <a:off x="0" y="1146242"/>
          <a:ext cx="2962656" cy="108950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Data Processing</a:t>
          </a:r>
          <a:endParaRPr lang="en-US" sz="3100" kern="1200" dirty="0"/>
        </a:p>
      </dsp:txBody>
      <dsp:txXfrm>
        <a:off x="53185" y="1199427"/>
        <a:ext cx="2856286" cy="983131"/>
      </dsp:txXfrm>
    </dsp:sp>
    <dsp:sp modelId="{224DD58D-EE4F-DF4E-BF16-22540CD0A0F5}">
      <dsp:nvSpPr>
        <dsp:cNvPr id="0" name=""/>
        <dsp:cNvSpPr/>
      </dsp:nvSpPr>
      <dsp:spPr>
        <a:xfrm rot="5400000">
          <a:off x="5160327" y="201497"/>
          <a:ext cx="871601" cy="52669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Schema and indexing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Keys and data relationships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err="1" smtClean="0"/>
            <a:t>Sharding</a:t>
          </a:r>
          <a:r>
            <a:rPr lang="en-US" sz="1500" kern="1200" dirty="0" smtClean="0"/>
            <a:t> and Replication</a:t>
          </a:r>
          <a:endParaRPr lang="en-US" sz="1500" kern="1200" dirty="0"/>
        </a:p>
      </dsp:txBody>
      <dsp:txXfrm rot="-5400000">
        <a:off x="2962656" y="2441716"/>
        <a:ext cx="5224396" cy="786505"/>
      </dsp:txXfrm>
    </dsp:sp>
    <dsp:sp modelId="{1F309CAE-C2CA-6D46-8C05-0080B6A637BD}">
      <dsp:nvSpPr>
        <dsp:cNvPr id="0" name=""/>
        <dsp:cNvSpPr/>
      </dsp:nvSpPr>
      <dsp:spPr>
        <a:xfrm>
          <a:off x="0" y="2290219"/>
          <a:ext cx="2962656" cy="108950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Data Storage</a:t>
          </a:r>
          <a:endParaRPr lang="en-US" sz="3100" kern="1200" dirty="0"/>
        </a:p>
      </dsp:txBody>
      <dsp:txXfrm>
        <a:off x="53185" y="2343404"/>
        <a:ext cx="2856286" cy="983131"/>
      </dsp:txXfrm>
    </dsp:sp>
    <dsp:sp modelId="{377D39BC-B80D-9944-8D55-3791B3605780}">
      <dsp:nvSpPr>
        <dsp:cNvPr id="0" name=""/>
        <dsp:cNvSpPr/>
      </dsp:nvSpPr>
      <dsp:spPr>
        <a:xfrm rot="5400000">
          <a:off x="5160327" y="1345474"/>
          <a:ext cx="871601" cy="52669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Sensors and agents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Log Scrapers</a:t>
          </a:r>
          <a:endParaRPr lang="en-US" sz="1500" kern="1200" dirty="0"/>
        </a:p>
      </dsp:txBody>
      <dsp:txXfrm rot="-5400000">
        <a:off x="2962656" y="3585693"/>
        <a:ext cx="5224396" cy="786505"/>
      </dsp:txXfrm>
    </dsp:sp>
    <dsp:sp modelId="{808F9945-2453-CD40-B6C1-7FFB8A3ECFC0}">
      <dsp:nvSpPr>
        <dsp:cNvPr id="0" name=""/>
        <dsp:cNvSpPr/>
      </dsp:nvSpPr>
      <dsp:spPr>
        <a:xfrm>
          <a:off x="0" y="3434195"/>
          <a:ext cx="2962656" cy="108950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Data Collection</a:t>
          </a:r>
          <a:endParaRPr lang="en-US" sz="3100" kern="1200" dirty="0"/>
        </a:p>
      </dsp:txBody>
      <dsp:txXfrm>
        <a:off x="53185" y="3487380"/>
        <a:ext cx="2856286" cy="98313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6D0C25-8FB9-184A-858D-D81E0BA90C4D}">
      <dsp:nvSpPr>
        <dsp:cNvPr id="0" name=""/>
        <dsp:cNvSpPr/>
      </dsp:nvSpPr>
      <dsp:spPr>
        <a:xfrm rot="5400000">
          <a:off x="5160327" y="-2086455"/>
          <a:ext cx="871601" cy="52669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Charts and tables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Data Export APIs</a:t>
          </a:r>
          <a:endParaRPr lang="en-US" sz="1500" kern="1200" dirty="0"/>
        </a:p>
      </dsp:txBody>
      <dsp:txXfrm rot="-5400000">
        <a:off x="2962656" y="153764"/>
        <a:ext cx="5224396" cy="786505"/>
      </dsp:txXfrm>
    </dsp:sp>
    <dsp:sp modelId="{2F51A5BA-F3CA-2D43-B035-27A42F7B00E1}">
      <dsp:nvSpPr>
        <dsp:cNvPr id="0" name=""/>
        <dsp:cNvSpPr/>
      </dsp:nvSpPr>
      <dsp:spPr>
        <a:xfrm>
          <a:off x="0" y="2265"/>
          <a:ext cx="2962656" cy="108950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Data Visualization</a:t>
          </a:r>
          <a:endParaRPr lang="en-US" sz="3100" kern="1200" dirty="0"/>
        </a:p>
      </dsp:txBody>
      <dsp:txXfrm>
        <a:off x="53185" y="55450"/>
        <a:ext cx="2856286" cy="983131"/>
      </dsp:txXfrm>
    </dsp:sp>
    <dsp:sp modelId="{ED256A8E-3577-F04B-A6F5-C5D127EEDFF7}">
      <dsp:nvSpPr>
        <dsp:cNvPr id="0" name=""/>
        <dsp:cNvSpPr/>
      </dsp:nvSpPr>
      <dsp:spPr>
        <a:xfrm rot="5400000">
          <a:off x="5160327" y="-942478"/>
          <a:ext cx="871601" cy="52669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Filters and projections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Aggregations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Complex metric calculation</a:t>
          </a:r>
          <a:endParaRPr lang="en-US" sz="1500" kern="1200" dirty="0"/>
        </a:p>
      </dsp:txBody>
      <dsp:txXfrm rot="-5400000">
        <a:off x="2962656" y="1297741"/>
        <a:ext cx="5224396" cy="786505"/>
      </dsp:txXfrm>
    </dsp:sp>
    <dsp:sp modelId="{FE20F8B6-CCEE-7C48-80ED-6768A026A7DE}">
      <dsp:nvSpPr>
        <dsp:cNvPr id="0" name=""/>
        <dsp:cNvSpPr/>
      </dsp:nvSpPr>
      <dsp:spPr>
        <a:xfrm>
          <a:off x="0" y="1146242"/>
          <a:ext cx="2962656" cy="108950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Data Processing</a:t>
          </a:r>
          <a:endParaRPr lang="en-US" sz="3100" kern="1200" dirty="0"/>
        </a:p>
      </dsp:txBody>
      <dsp:txXfrm>
        <a:off x="53185" y="1199427"/>
        <a:ext cx="2856286" cy="983131"/>
      </dsp:txXfrm>
    </dsp:sp>
    <dsp:sp modelId="{224DD58D-EE4F-DF4E-BF16-22540CD0A0F5}">
      <dsp:nvSpPr>
        <dsp:cNvPr id="0" name=""/>
        <dsp:cNvSpPr/>
      </dsp:nvSpPr>
      <dsp:spPr>
        <a:xfrm rot="5400000">
          <a:off x="5160327" y="201497"/>
          <a:ext cx="871601" cy="52669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Schema and indexing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Keys and data relationships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err="1" smtClean="0"/>
            <a:t>Sharding</a:t>
          </a:r>
          <a:r>
            <a:rPr lang="en-US" sz="1500" kern="1200" dirty="0" smtClean="0"/>
            <a:t> and Replication</a:t>
          </a:r>
          <a:endParaRPr lang="en-US" sz="1500" kern="1200" dirty="0"/>
        </a:p>
      </dsp:txBody>
      <dsp:txXfrm rot="-5400000">
        <a:off x="2962656" y="2441716"/>
        <a:ext cx="5224396" cy="786505"/>
      </dsp:txXfrm>
    </dsp:sp>
    <dsp:sp modelId="{1F309CAE-C2CA-6D46-8C05-0080B6A637BD}">
      <dsp:nvSpPr>
        <dsp:cNvPr id="0" name=""/>
        <dsp:cNvSpPr/>
      </dsp:nvSpPr>
      <dsp:spPr>
        <a:xfrm>
          <a:off x="0" y="2290219"/>
          <a:ext cx="2962656" cy="108950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Data Storage</a:t>
          </a:r>
          <a:endParaRPr lang="en-US" sz="3100" kern="1200" dirty="0"/>
        </a:p>
      </dsp:txBody>
      <dsp:txXfrm>
        <a:off x="53185" y="2343404"/>
        <a:ext cx="2856286" cy="983131"/>
      </dsp:txXfrm>
    </dsp:sp>
    <dsp:sp modelId="{377D39BC-B80D-9944-8D55-3791B3605780}">
      <dsp:nvSpPr>
        <dsp:cNvPr id="0" name=""/>
        <dsp:cNvSpPr/>
      </dsp:nvSpPr>
      <dsp:spPr>
        <a:xfrm rot="5400000">
          <a:off x="5160327" y="1345474"/>
          <a:ext cx="871601" cy="52669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Sensors and agents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Log Scrapers</a:t>
          </a:r>
          <a:endParaRPr lang="en-US" sz="1500" kern="1200" dirty="0"/>
        </a:p>
      </dsp:txBody>
      <dsp:txXfrm rot="-5400000">
        <a:off x="2962656" y="3585693"/>
        <a:ext cx="5224396" cy="786505"/>
      </dsp:txXfrm>
    </dsp:sp>
    <dsp:sp modelId="{808F9945-2453-CD40-B6C1-7FFB8A3ECFC0}">
      <dsp:nvSpPr>
        <dsp:cNvPr id="0" name=""/>
        <dsp:cNvSpPr/>
      </dsp:nvSpPr>
      <dsp:spPr>
        <a:xfrm>
          <a:off x="0" y="3434195"/>
          <a:ext cx="2962656" cy="108950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Data Collection</a:t>
          </a:r>
          <a:endParaRPr lang="en-US" sz="3100" kern="1200" dirty="0"/>
        </a:p>
      </dsp:txBody>
      <dsp:txXfrm>
        <a:off x="53185" y="3487380"/>
        <a:ext cx="2856286" cy="98313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39CF04-2773-1D4C-9BF0-245FE270F59D}">
      <dsp:nvSpPr>
        <dsp:cNvPr id="0" name=""/>
        <dsp:cNvSpPr/>
      </dsp:nvSpPr>
      <dsp:spPr>
        <a:xfrm>
          <a:off x="0" y="3712270"/>
          <a:ext cx="8229600" cy="81215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Cloud SDK Front-end (</a:t>
          </a:r>
          <a:r>
            <a:rPr lang="en-US" sz="2000" kern="1200" dirty="0" err="1" smtClean="0"/>
            <a:t>PBServer</a:t>
          </a:r>
          <a:r>
            <a:rPr lang="en-US" sz="2000" kern="1200" dirty="0" smtClean="0"/>
            <a:t>)</a:t>
          </a:r>
          <a:endParaRPr lang="en-US" sz="2000" kern="1200" dirty="0"/>
        </a:p>
      </dsp:txBody>
      <dsp:txXfrm>
        <a:off x="0" y="3712270"/>
        <a:ext cx="8229600" cy="438563"/>
      </dsp:txXfrm>
    </dsp:sp>
    <dsp:sp modelId="{F16B6330-D228-AF4E-B505-36448BACBFFC}">
      <dsp:nvSpPr>
        <dsp:cNvPr id="0" name=""/>
        <dsp:cNvSpPr/>
      </dsp:nvSpPr>
      <dsp:spPr>
        <a:xfrm>
          <a:off x="4018" y="4134590"/>
          <a:ext cx="1370260" cy="37359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24130" rIns="135128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 smtClean="0"/>
            <a:t>Datastore</a:t>
          </a:r>
          <a:endParaRPr lang="en-US" sz="1900" kern="1200" dirty="0"/>
        </a:p>
      </dsp:txBody>
      <dsp:txXfrm>
        <a:off x="4018" y="4134590"/>
        <a:ext cx="1370260" cy="373590"/>
      </dsp:txXfrm>
    </dsp:sp>
    <dsp:sp modelId="{36F2AFAF-F887-DD49-AD9E-328358184C3A}">
      <dsp:nvSpPr>
        <dsp:cNvPr id="0" name=""/>
        <dsp:cNvSpPr/>
      </dsp:nvSpPr>
      <dsp:spPr>
        <a:xfrm>
          <a:off x="1374278" y="4134590"/>
          <a:ext cx="1370260" cy="37359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24130" rIns="135128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 smtClean="0"/>
            <a:t>Memcache</a:t>
          </a:r>
          <a:endParaRPr lang="en-US" sz="1900" kern="1200" dirty="0"/>
        </a:p>
      </dsp:txBody>
      <dsp:txXfrm>
        <a:off x="1374278" y="4134590"/>
        <a:ext cx="1370260" cy="373590"/>
      </dsp:txXfrm>
    </dsp:sp>
    <dsp:sp modelId="{D61F5191-C96D-E140-9139-BC77A7BF53CE}">
      <dsp:nvSpPr>
        <dsp:cNvPr id="0" name=""/>
        <dsp:cNvSpPr/>
      </dsp:nvSpPr>
      <dsp:spPr>
        <a:xfrm>
          <a:off x="2744539" y="4134590"/>
          <a:ext cx="1370260" cy="37359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24130" rIns="135128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 smtClean="0"/>
            <a:t>Taskqueue</a:t>
          </a:r>
          <a:endParaRPr lang="en-US" sz="1900" kern="1200" dirty="0"/>
        </a:p>
      </dsp:txBody>
      <dsp:txXfrm>
        <a:off x="2744539" y="4134590"/>
        <a:ext cx="1370260" cy="373590"/>
      </dsp:txXfrm>
    </dsp:sp>
    <dsp:sp modelId="{53C022A8-9F5C-E241-A832-51BBDE4E9AC5}">
      <dsp:nvSpPr>
        <dsp:cNvPr id="0" name=""/>
        <dsp:cNvSpPr/>
      </dsp:nvSpPr>
      <dsp:spPr>
        <a:xfrm>
          <a:off x="4114800" y="4134590"/>
          <a:ext cx="1370260" cy="37359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24130" rIns="135128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Users</a:t>
          </a:r>
          <a:endParaRPr lang="en-US" sz="1900" kern="1200" dirty="0"/>
        </a:p>
      </dsp:txBody>
      <dsp:txXfrm>
        <a:off x="4114800" y="4134590"/>
        <a:ext cx="1370260" cy="373590"/>
      </dsp:txXfrm>
    </dsp:sp>
    <dsp:sp modelId="{13C6CF5D-9190-8A4A-805F-C60CCD441072}">
      <dsp:nvSpPr>
        <dsp:cNvPr id="0" name=""/>
        <dsp:cNvSpPr/>
      </dsp:nvSpPr>
      <dsp:spPr>
        <a:xfrm>
          <a:off x="5485060" y="4134590"/>
          <a:ext cx="1370260" cy="37359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24130" rIns="135128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 smtClean="0"/>
            <a:t>Blobstore</a:t>
          </a:r>
          <a:endParaRPr lang="en-US" sz="1900" kern="1200" dirty="0"/>
        </a:p>
      </dsp:txBody>
      <dsp:txXfrm>
        <a:off x="5485060" y="4134590"/>
        <a:ext cx="1370260" cy="373590"/>
      </dsp:txXfrm>
    </dsp:sp>
    <dsp:sp modelId="{DB618EB2-E828-A643-B20E-87DAF513D3C9}">
      <dsp:nvSpPr>
        <dsp:cNvPr id="0" name=""/>
        <dsp:cNvSpPr/>
      </dsp:nvSpPr>
      <dsp:spPr>
        <a:xfrm>
          <a:off x="6855321" y="4134590"/>
          <a:ext cx="1370260" cy="37359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24130" rIns="135128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Images</a:t>
          </a:r>
          <a:endParaRPr lang="en-US" sz="1900" kern="1200" dirty="0"/>
        </a:p>
      </dsp:txBody>
      <dsp:txXfrm>
        <a:off x="6855321" y="4134590"/>
        <a:ext cx="1370260" cy="373590"/>
      </dsp:txXfrm>
    </dsp:sp>
    <dsp:sp modelId="{B76009E1-EC6D-504C-AFAF-E7F56B3DA4ED}">
      <dsp:nvSpPr>
        <dsp:cNvPr id="0" name=""/>
        <dsp:cNvSpPr/>
      </dsp:nvSpPr>
      <dsp:spPr>
        <a:xfrm rot="10800000">
          <a:off x="0" y="2475359"/>
          <a:ext cx="8229600" cy="1249092"/>
        </a:xfrm>
        <a:prstGeom prst="upArrowCallou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Application Server (GAE </a:t>
          </a:r>
          <a:r>
            <a:rPr lang="en-US" sz="2000" kern="1200" dirty="0" err="1" smtClean="0"/>
            <a:t>Dev</a:t>
          </a:r>
          <a:r>
            <a:rPr lang="en-US" sz="2000" kern="1200" dirty="0" smtClean="0"/>
            <a:t> App Server)</a:t>
          </a:r>
          <a:endParaRPr lang="en-US" sz="2000" kern="1200" dirty="0"/>
        </a:p>
      </dsp:txBody>
      <dsp:txXfrm rot="10800000">
        <a:off x="0" y="2475359"/>
        <a:ext cx="8229600" cy="811623"/>
      </dsp:txXfrm>
    </dsp:sp>
    <dsp:sp modelId="{33F52601-783C-254D-98BB-475875C90FFB}">
      <dsp:nvSpPr>
        <dsp:cNvPr id="0" name=""/>
        <dsp:cNvSpPr/>
      </dsp:nvSpPr>
      <dsp:spPr>
        <a:xfrm rot="10800000">
          <a:off x="0" y="1238449"/>
          <a:ext cx="8229600" cy="1249092"/>
        </a:xfrm>
        <a:prstGeom prst="upArrowCallou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Load Balancer (</a:t>
          </a:r>
          <a:r>
            <a:rPr lang="en-US" sz="2000" kern="1200" dirty="0" err="1" smtClean="0"/>
            <a:t>HAProxy</a:t>
          </a:r>
          <a:r>
            <a:rPr lang="en-US" sz="2000" kern="1200" dirty="0" smtClean="0"/>
            <a:t>)</a:t>
          </a:r>
          <a:endParaRPr lang="en-US" sz="2000" kern="1200" dirty="0"/>
        </a:p>
      </dsp:txBody>
      <dsp:txXfrm rot="10800000">
        <a:off x="0" y="1238449"/>
        <a:ext cx="8229600" cy="811623"/>
      </dsp:txXfrm>
    </dsp:sp>
    <dsp:sp modelId="{F54DD52A-F347-0F43-A36B-6F615394613B}">
      <dsp:nvSpPr>
        <dsp:cNvPr id="0" name=""/>
        <dsp:cNvSpPr/>
      </dsp:nvSpPr>
      <dsp:spPr>
        <a:xfrm rot="10800000">
          <a:off x="0" y="1538"/>
          <a:ext cx="8229600" cy="1249092"/>
        </a:xfrm>
        <a:prstGeom prst="upArrowCallou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Front-end Server (</a:t>
          </a:r>
          <a:r>
            <a:rPr lang="en-US" sz="2000" kern="1200" dirty="0" err="1" smtClean="0"/>
            <a:t>Nginx</a:t>
          </a:r>
          <a:r>
            <a:rPr lang="en-US" sz="2000" kern="1200" dirty="0" smtClean="0"/>
            <a:t>)</a:t>
          </a:r>
          <a:endParaRPr lang="en-US" sz="2000" kern="1200" dirty="0"/>
        </a:p>
      </dsp:txBody>
      <dsp:txXfrm rot="10800000">
        <a:off x="0" y="1538"/>
        <a:ext cx="8229600" cy="8116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BC3617-597D-1247-997B-8DDF16F77B98}" type="datetimeFigureOut">
              <a:rPr lang="en-US" smtClean="0"/>
              <a:t>9/14/16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4187D-EF17-904D-8546-F963831F2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4864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Superimpose</a:t>
            </a:r>
            <a:r>
              <a:rPr lang="en-US" baseline="0" dirty="0" smtClean="0"/>
              <a:t> ELK stack here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4187D-EF17-904D-8546-F963831F272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8894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Superimpose</a:t>
            </a:r>
            <a:r>
              <a:rPr lang="en-US" baseline="0" dirty="0" smtClean="0"/>
              <a:t> ELK stack here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4187D-EF17-904D-8546-F963831F272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8894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System availability</a:t>
            </a:r>
            <a:r>
              <a:rPr lang="en-US" baseline="0" dirty="0" smtClean="0"/>
              <a:t> and resource utilization can be monitored in a similar fashion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4187D-EF17-904D-8546-F963831F272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7527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245BB-0D79-6B47-AF19-6C2947DF989D}" type="datetimeFigureOut">
              <a:rPr lang="en-US" smtClean="0"/>
              <a:t>9/14/16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9A370-2124-4B41-955A-3D4AB4ADB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111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245BB-0D79-6B47-AF19-6C2947DF989D}" type="datetimeFigureOut">
              <a:rPr lang="en-US" smtClean="0"/>
              <a:t>9/14/16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9A370-2124-4B41-955A-3D4AB4ADB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4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245BB-0D79-6B47-AF19-6C2947DF989D}" type="datetimeFigureOut">
              <a:rPr lang="en-US" smtClean="0"/>
              <a:t>9/14/16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9A370-2124-4B41-955A-3D4AB4ADB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224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245BB-0D79-6B47-AF19-6C2947DF989D}" type="datetimeFigureOut">
              <a:rPr lang="en-US" smtClean="0"/>
              <a:t>9/14/16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9A370-2124-4B41-955A-3D4AB4ADB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849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245BB-0D79-6B47-AF19-6C2947DF989D}" type="datetimeFigureOut">
              <a:rPr lang="en-US" smtClean="0"/>
              <a:t>9/14/16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9A370-2124-4B41-955A-3D4AB4ADB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183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245BB-0D79-6B47-AF19-6C2947DF989D}" type="datetimeFigureOut">
              <a:rPr lang="en-US" smtClean="0"/>
              <a:t>9/14/16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9A370-2124-4B41-955A-3D4AB4ADB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409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245BB-0D79-6B47-AF19-6C2947DF989D}" type="datetimeFigureOut">
              <a:rPr lang="en-US" smtClean="0"/>
              <a:t>9/14/16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9A370-2124-4B41-955A-3D4AB4ADB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382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245BB-0D79-6B47-AF19-6C2947DF989D}" type="datetimeFigureOut">
              <a:rPr lang="en-US" smtClean="0"/>
              <a:t>9/14/16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9A370-2124-4B41-955A-3D4AB4ADB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137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245BB-0D79-6B47-AF19-6C2947DF989D}" type="datetimeFigureOut">
              <a:rPr lang="en-US" smtClean="0"/>
              <a:t>9/14/16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9A370-2124-4B41-955A-3D4AB4ADB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435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245BB-0D79-6B47-AF19-6C2947DF989D}" type="datetimeFigureOut">
              <a:rPr lang="en-US" smtClean="0"/>
              <a:t>9/14/16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9A370-2124-4B41-955A-3D4AB4ADB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756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245BB-0D79-6B47-AF19-6C2947DF989D}" type="datetimeFigureOut">
              <a:rPr lang="en-US" smtClean="0"/>
              <a:t>9/14/16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9A370-2124-4B41-955A-3D4AB4ADB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686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5245BB-0D79-6B47-AF19-6C2947DF989D}" type="datetimeFigureOut">
              <a:rPr lang="en-US" smtClean="0"/>
              <a:t>9/14/16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D9A370-2124-4B41-955A-3D4AB4ADB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631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0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Application Platform Monitoring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Architecture and Early Prototypes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7652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AppScale</a:t>
            </a:r>
            <a:r>
              <a:rPr lang="en-US" dirty="0" smtClean="0"/>
              <a:t> Cloud Stack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2023601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622472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Monitoring Cloud SDK Invocations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Added some instrumentation to </a:t>
            </a:r>
            <a:r>
              <a:rPr lang="en-US" dirty="0" err="1" smtClean="0"/>
              <a:t>PBServer</a:t>
            </a:r>
            <a:r>
              <a:rPr lang="en-US" dirty="0" smtClean="0"/>
              <a:t> to record all cloud SDK calls</a:t>
            </a:r>
          </a:p>
          <a:p>
            <a:pPr lvl="1"/>
            <a:r>
              <a:rPr lang="en-US" dirty="0" smtClean="0"/>
              <a:t>Timestamp</a:t>
            </a:r>
          </a:p>
          <a:p>
            <a:pPr lvl="1"/>
            <a:r>
              <a:rPr lang="en-US" dirty="0" smtClean="0"/>
              <a:t>Source application and HTTP request</a:t>
            </a:r>
          </a:p>
          <a:p>
            <a:pPr lvl="1"/>
            <a:r>
              <a:rPr lang="en-US" dirty="0" smtClean="0"/>
              <a:t>Target cloud SDK service and operation</a:t>
            </a:r>
          </a:p>
          <a:p>
            <a:pPr lvl="1"/>
            <a:r>
              <a:rPr lang="en-US" dirty="0" smtClean="0"/>
              <a:t>Request size and hash (PB payload)</a:t>
            </a:r>
          </a:p>
          <a:p>
            <a:pPr lvl="1"/>
            <a:r>
              <a:rPr lang="en-US" dirty="0" smtClean="0"/>
              <a:t>Time spent executing the SDK call</a:t>
            </a:r>
          </a:p>
          <a:p>
            <a:r>
              <a:rPr lang="en-US" dirty="0" err="1" smtClean="0"/>
              <a:t>PBServer</a:t>
            </a:r>
            <a:r>
              <a:rPr lang="en-US" dirty="0" smtClean="0"/>
              <a:t> accumulates this information in memory, and reports to </a:t>
            </a:r>
            <a:r>
              <a:rPr lang="en-US" dirty="0" err="1" smtClean="0"/>
              <a:t>ElasticSearch</a:t>
            </a:r>
            <a:r>
              <a:rPr lang="en-US" dirty="0" smtClean="0"/>
              <a:t> in batches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1074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HTTP Request to SDK Call Correlation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Front-end server (</a:t>
            </a:r>
            <a:r>
              <a:rPr lang="en-US" dirty="0" err="1" smtClean="0"/>
              <a:t>Nginx</a:t>
            </a:r>
            <a:r>
              <a:rPr lang="en-US" dirty="0" smtClean="0"/>
              <a:t>) tags each incoming request with a unique ID</a:t>
            </a:r>
          </a:p>
          <a:p>
            <a:r>
              <a:rPr lang="en-US" dirty="0" err="1" smtClean="0"/>
              <a:t>PBServer</a:t>
            </a:r>
            <a:r>
              <a:rPr lang="en-US" dirty="0" smtClean="0"/>
              <a:t> records this “HTTP request ID” whenever inspecting a cloud SDK call</a:t>
            </a:r>
          </a:p>
          <a:p>
            <a:r>
              <a:rPr lang="en-US" dirty="0" err="1" smtClean="0"/>
              <a:t>ElasticSearch</a:t>
            </a:r>
            <a:r>
              <a:rPr lang="en-US" dirty="0" smtClean="0"/>
              <a:t> can aggregate (group) cloud SDK calls by HTTP request ID</a:t>
            </a:r>
          </a:p>
          <a:p>
            <a:pPr lvl="1"/>
            <a:r>
              <a:rPr lang="en-US" dirty="0" smtClean="0"/>
              <a:t>Implemented a Python script that performs a SDK call time analysis at request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2740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Overall APM Architecture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595373" y="1567913"/>
            <a:ext cx="2199339" cy="932973"/>
          </a:xfrm>
          <a:prstGeom prst="rect">
            <a:avLst/>
          </a:prstGeom>
          <a:solidFill>
            <a:srgbClr val="1F497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Frontend Server/</a:t>
            </a:r>
          </a:p>
          <a:p>
            <a:pPr algn="ctr"/>
            <a:r>
              <a:rPr lang="en-US" dirty="0" smtClean="0"/>
              <a:t>Load Balancer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595373" y="2894554"/>
            <a:ext cx="2199339" cy="1167764"/>
          </a:xfrm>
          <a:prstGeom prst="rect">
            <a:avLst/>
          </a:prstGeom>
          <a:solidFill>
            <a:srgbClr val="1F497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 Server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472937" y="3732587"/>
            <a:ext cx="427623" cy="270549"/>
          </a:xfrm>
          <a:prstGeom prst="rect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App</a:t>
            </a:r>
          </a:p>
        </p:txBody>
      </p:sp>
      <p:cxnSp>
        <p:nvCxnSpPr>
          <p:cNvPr id="8" name="Straight Arrow Connector 7"/>
          <p:cNvCxnSpPr>
            <a:stCxn id="4" idx="2"/>
            <a:endCxn id="5" idx="0"/>
          </p:cNvCxnSpPr>
          <p:nvPr/>
        </p:nvCxnSpPr>
        <p:spPr>
          <a:xfrm>
            <a:off x="3695043" y="2500886"/>
            <a:ext cx="0" cy="3936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495145" y="4792879"/>
            <a:ext cx="6062861" cy="958889"/>
          </a:xfrm>
          <a:prstGeom prst="rect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PaaS</a:t>
            </a:r>
            <a:r>
              <a:rPr lang="en-US" dirty="0" smtClean="0"/>
              <a:t> SDK</a:t>
            </a:r>
          </a:p>
          <a:p>
            <a:pPr algn="ctr"/>
            <a:r>
              <a:rPr lang="en-US" dirty="0" smtClean="0"/>
              <a:t>(Core </a:t>
            </a:r>
            <a:r>
              <a:rPr lang="en-US" dirty="0" err="1" smtClean="0"/>
              <a:t>PaaS</a:t>
            </a:r>
            <a:r>
              <a:rPr lang="en-US" dirty="0" smtClean="0"/>
              <a:t> Services)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5" idx="2"/>
          </p:cNvCxnSpPr>
          <p:nvPr/>
        </p:nvCxnSpPr>
        <p:spPr>
          <a:xfrm>
            <a:off x="3695043" y="4062318"/>
            <a:ext cx="0" cy="7305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6237600" y="2883839"/>
            <a:ext cx="1866045" cy="1205091"/>
            <a:chOff x="3019384" y="2941457"/>
            <a:chExt cx="2358488" cy="1529039"/>
          </a:xfrm>
        </p:grpSpPr>
        <p:sp>
          <p:nvSpPr>
            <p:cNvPr id="14" name="Rectangle 13"/>
            <p:cNvSpPr/>
            <p:nvPr/>
          </p:nvSpPr>
          <p:spPr>
            <a:xfrm>
              <a:off x="3019384" y="2941457"/>
              <a:ext cx="2358488" cy="15290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14" descr="elasticsearch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9592" y="3032163"/>
              <a:ext cx="1875022" cy="1327516"/>
            </a:xfrm>
            <a:prstGeom prst="rect">
              <a:avLst/>
            </a:prstGeom>
          </p:spPr>
        </p:pic>
      </p:grpSp>
      <p:cxnSp>
        <p:nvCxnSpPr>
          <p:cNvPr id="17" name="Elbow Connector 16"/>
          <p:cNvCxnSpPr>
            <a:stCxn id="4" idx="3"/>
            <a:endCxn id="14" idx="0"/>
          </p:cNvCxnSpPr>
          <p:nvPr/>
        </p:nvCxnSpPr>
        <p:spPr>
          <a:xfrm>
            <a:off x="4794712" y="2034400"/>
            <a:ext cx="2375911" cy="849439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8" name="Line Callout 1 17"/>
          <p:cNvSpPr/>
          <p:nvPr/>
        </p:nvSpPr>
        <p:spPr>
          <a:xfrm>
            <a:off x="457200" y="1567913"/>
            <a:ext cx="1382939" cy="803394"/>
          </a:xfrm>
          <a:prstGeom prst="borderCallout1">
            <a:avLst>
              <a:gd name="adj1" fmla="val 33266"/>
              <a:gd name="adj2" fmla="val 104112"/>
              <a:gd name="adj3" fmla="val 57662"/>
              <a:gd name="adj4" fmla="val 152823"/>
            </a:avLst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Generate unique request IDs</a:t>
            </a:r>
            <a:endParaRPr lang="en-US" sz="1400" dirty="0"/>
          </a:p>
        </p:txBody>
      </p:sp>
      <p:cxnSp>
        <p:nvCxnSpPr>
          <p:cNvPr id="20" name="Straight Arrow Connector 19"/>
          <p:cNvCxnSpPr>
            <a:stCxn id="5" idx="3"/>
            <a:endCxn id="14" idx="1"/>
          </p:cNvCxnSpPr>
          <p:nvPr/>
        </p:nvCxnSpPr>
        <p:spPr>
          <a:xfrm>
            <a:off x="4794712" y="3478436"/>
            <a:ext cx="1442888" cy="79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9" idx="3"/>
          </p:cNvCxnSpPr>
          <p:nvPr/>
        </p:nvCxnSpPr>
        <p:spPr>
          <a:xfrm flipV="1">
            <a:off x="6558006" y="4088930"/>
            <a:ext cx="245321" cy="1183394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776835" y="1522869"/>
            <a:ext cx="25658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Access logs and other request traffic metrics </a:t>
            </a:r>
            <a:endParaRPr 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4807661" y="3155957"/>
            <a:ext cx="1412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App Server logs</a:t>
            </a:r>
            <a:endParaRPr 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5550565" y="4204870"/>
            <a:ext cx="13132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Cloud SDK call data</a:t>
            </a:r>
            <a:endParaRPr lang="en-US" sz="1400" dirty="0"/>
          </a:p>
        </p:txBody>
      </p:sp>
      <p:sp>
        <p:nvSpPr>
          <p:cNvPr id="26" name="Rectangle 25"/>
          <p:cNvSpPr/>
          <p:nvPr/>
        </p:nvSpPr>
        <p:spPr>
          <a:xfrm>
            <a:off x="495145" y="5751768"/>
            <a:ext cx="6062861" cy="958889"/>
          </a:xfrm>
          <a:prstGeom prst="rect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Cloud Infrastructure</a:t>
            </a:r>
          </a:p>
          <a:p>
            <a:pPr algn="ctr"/>
            <a:r>
              <a:rPr lang="en-US" dirty="0" smtClean="0"/>
              <a:t>(Containers, VMs, Virtual Networks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30" name="Elbow Connector 29"/>
          <p:cNvCxnSpPr>
            <a:stCxn id="26" idx="3"/>
          </p:cNvCxnSpPr>
          <p:nvPr/>
        </p:nvCxnSpPr>
        <p:spPr>
          <a:xfrm flipV="1">
            <a:off x="6558006" y="4088930"/>
            <a:ext cx="1022844" cy="2142283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608081" y="4885173"/>
            <a:ext cx="13132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Resource usage data</a:t>
            </a:r>
            <a:endParaRPr lang="en-US" sz="1400" dirty="0"/>
          </a:p>
        </p:txBody>
      </p:sp>
      <p:sp>
        <p:nvSpPr>
          <p:cNvPr id="32" name="Rectangle 31"/>
          <p:cNvSpPr/>
          <p:nvPr/>
        </p:nvSpPr>
        <p:spPr>
          <a:xfrm>
            <a:off x="7612547" y="1417638"/>
            <a:ext cx="1490253" cy="9329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Analytics and Visualization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4" name="Elbow Connector 33"/>
          <p:cNvCxnSpPr>
            <a:stCxn id="14" idx="3"/>
            <a:endCxn id="32" idx="2"/>
          </p:cNvCxnSpPr>
          <p:nvPr/>
        </p:nvCxnSpPr>
        <p:spPr>
          <a:xfrm flipV="1">
            <a:off x="8103645" y="2350611"/>
            <a:ext cx="254029" cy="1135774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03862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90512" y="2037207"/>
            <a:ext cx="1523095" cy="667512"/>
          </a:xfrm>
          <a:prstGeom prst="rect">
            <a:avLst/>
          </a:prstGeom>
          <a:solidFill>
            <a:srgbClr val="1F497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Frontend Server/</a:t>
            </a:r>
          </a:p>
          <a:p>
            <a:pPr algn="ctr"/>
            <a:r>
              <a:rPr lang="en-US" sz="1200" dirty="0" smtClean="0"/>
              <a:t>Load Balancer</a:t>
            </a:r>
            <a:endParaRPr lang="en-US" sz="1200" dirty="0"/>
          </a:p>
        </p:txBody>
      </p:sp>
      <p:sp>
        <p:nvSpPr>
          <p:cNvPr id="5" name="Rectangle 4"/>
          <p:cNvSpPr/>
          <p:nvPr/>
        </p:nvSpPr>
        <p:spPr>
          <a:xfrm>
            <a:off x="1590512" y="3134843"/>
            <a:ext cx="1523095" cy="667512"/>
          </a:xfrm>
          <a:prstGeom prst="rect">
            <a:avLst/>
          </a:prstGeom>
          <a:solidFill>
            <a:srgbClr val="1F497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Application Server</a:t>
            </a:r>
            <a:endParaRPr lang="en-US" sz="1200" dirty="0"/>
          </a:p>
        </p:txBody>
      </p:sp>
      <p:cxnSp>
        <p:nvCxnSpPr>
          <p:cNvPr id="8" name="Straight Arrow Connector 7"/>
          <p:cNvCxnSpPr>
            <a:stCxn id="4" idx="2"/>
            <a:endCxn id="5" idx="0"/>
          </p:cNvCxnSpPr>
          <p:nvPr/>
        </p:nvCxnSpPr>
        <p:spPr>
          <a:xfrm>
            <a:off x="2352059" y="2704719"/>
            <a:ext cx="0" cy="4301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594169" y="4262930"/>
            <a:ext cx="1519438" cy="659416"/>
          </a:xfrm>
          <a:prstGeom prst="rect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PaaS</a:t>
            </a:r>
            <a:r>
              <a:rPr lang="en-US" sz="1200" dirty="0" smtClean="0"/>
              <a:t> Kernel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594169" y="5312882"/>
            <a:ext cx="1519438" cy="659416"/>
          </a:xfrm>
          <a:prstGeom prst="rect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Cloud Infrastructure</a:t>
            </a:r>
          </a:p>
        </p:txBody>
      </p:sp>
      <p:cxnSp>
        <p:nvCxnSpPr>
          <p:cNvPr id="10" name="Straight Arrow Connector 9"/>
          <p:cNvCxnSpPr>
            <a:stCxn id="5" idx="2"/>
            <a:endCxn id="9" idx="0"/>
          </p:cNvCxnSpPr>
          <p:nvPr/>
        </p:nvCxnSpPr>
        <p:spPr>
          <a:xfrm>
            <a:off x="2352059" y="3802355"/>
            <a:ext cx="1829" cy="4605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9" idx="2"/>
            <a:endCxn id="26" idx="0"/>
          </p:cNvCxnSpPr>
          <p:nvPr/>
        </p:nvCxnSpPr>
        <p:spPr>
          <a:xfrm>
            <a:off x="2353888" y="4922346"/>
            <a:ext cx="0" cy="3905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285571" y="2068923"/>
            <a:ext cx="13479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Access </a:t>
            </a:r>
            <a:r>
              <a:rPr lang="en-US" sz="1200" dirty="0" smtClean="0"/>
              <a:t>logs</a:t>
            </a:r>
            <a:endParaRPr 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3479441" y="2993362"/>
            <a:ext cx="9601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App Server logs</a:t>
            </a:r>
            <a:endParaRPr 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3266199" y="4122198"/>
            <a:ext cx="13866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/>
              <a:t>PaaS</a:t>
            </a:r>
            <a:r>
              <a:rPr lang="en-US" sz="1200" dirty="0" smtClean="0"/>
              <a:t> kernel invocation data</a:t>
            </a:r>
            <a:endParaRPr 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3446799" y="5174347"/>
            <a:ext cx="10254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Resource usage data</a:t>
            </a:r>
            <a:endParaRPr lang="en-US" sz="1200" dirty="0"/>
          </a:p>
        </p:txBody>
      </p:sp>
      <p:sp>
        <p:nvSpPr>
          <p:cNvPr id="46" name="Rectangle 45"/>
          <p:cNvSpPr/>
          <p:nvPr/>
        </p:nvSpPr>
        <p:spPr>
          <a:xfrm>
            <a:off x="4694136" y="2037207"/>
            <a:ext cx="1220036" cy="393509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u="sng" dirty="0" smtClean="0"/>
              <a:t>Data Storage</a:t>
            </a:r>
            <a:endParaRPr lang="en-US" sz="1200" b="1" u="sng" dirty="0"/>
          </a:p>
        </p:txBody>
      </p:sp>
      <p:cxnSp>
        <p:nvCxnSpPr>
          <p:cNvPr id="49" name="Straight Arrow Connector 48"/>
          <p:cNvCxnSpPr>
            <a:stCxn id="4" idx="3"/>
          </p:cNvCxnSpPr>
          <p:nvPr/>
        </p:nvCxnSpPr>
        <p:spPr>
          <a:xfrm>
            <a:off x="3113607" y="2370963"/>
            <a:ext cx="158053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5" idx="3"/>
          </p:cNvCxnSpPr>
          <p:nvPr/>
        </p:nvCxnSpPr>
        <p:spPr>
          <a:xfrm>
            <a:off x="3113607" y="3468599"/>
            <a:ext cx="158053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9" idx="3"/>
          </p:cNvCxnSpPr>
          <p:nvPr/>
        </p:nvCxnSpPr>
        <p:spPr>
          <a:xfrm>
            <a:off x="3113607" y="4592638"/>
            <a:ext cx="158053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26" idx="3"/>
          </p:cNvCxnSpPr>
          <p:nvPr/>
        </p:nvCxnSpPr>
        <p:spPr>
          <a:xfrm>
            <a:off x="3113607" y="5642590"/>
            <a:ext cx="158053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3113607" y="2228019"/>
            <a:ext cx="207643" cy="259969"/>
          </a:xfrm>
          <a:prstGeom prst="rect">
            <a:avLst/>
          </a:prstGeom>
          <a:solidFill>
            <a:srgbClr val="7F7F7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4" name="Rectangle 63"/>
          <p:cNvSpPr/>
          <p:nvPr/>
        </p:nvSpPr>
        <p:spPr>
          <a:xfrm>
            <a:off x="3113607" y="3338614"/>
            <a:ext cx="207643" cy="259969"/>
          </a:xfrm>
          <a:prstGeom prst="rect">
            <a:avLst/>
          </a:prstGeom>
          <a:solidFill>
            <a:srgbClr val="7F7F7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5" name="Rectangle 64"/>
          <p:cNvSpPr/>
          <p:nvPr/>
        </p:nvSpPr>
        <p:spPr>
          <a:xfrm>
            <a:off x="3113607" y="4456319"/>
            <a:ext cx="207643" cy="259969"/>
          </a:xfrm>
          <a:prstGeom prst="rect">
            <a:avLst/>
          </a:prstGeom>
          <a:solidFill>
            <a:srgbClr val="7F7F7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6" name="Rectangle 65"/>
          <p:cNvSpPr/>
          <p:nvPr/>
        </p:nvSpPr>
        <p:spPr>
          <a:xfrm>
            <a:off x="3113607" y="5505026"/>
            <a:ext cx="207643" cy="259969"/>
          </a:xfrm>
          <a:prstGeom prst="rect">
            <a:avLst/>
          </a:prstGeom>
          <a:solidFill>
            <a:srgbClr val="7F7F7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7" name="Rectangle 66"/>
          <p:cNvSpPr/>
          <p:nvPr/>
        </p:nvSpPr>
        <p:spPr>
          <a:xfrm>
            <a:off x="6323281" y="2037208"/>
            <a:ext cx="1350010" cy="3935090"/>
          </a:xfrm>
          <a:prstGeom prst="rect">
            <a:avLst/>
          </a:prstGeom>
          <a:solidFill>
            <a:srgbClr val="7F7F7F"/>
          </a:solidFill>
          <a:ln>
            <a:solidFill>
              <a:srgbClr val="7F7F7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u="sng" dirty="0" smtClean="0"/>
              <a:t>Data Analysis</a:t>
            </a:r>
          </a:p>
          <a:p>
            <a:pPr algn="ctr"/>
            <a:endParaRPr lang="en-US" sz="1200" dirty="0"/>
          </a:p>
          <a:p>
            <a:pPr algn="ctr"/>
            <a:r>
              <a:rPr lang="en-US" sz="1200" dirty="0" smtClean="0"/>
              <a:t>Anomaly detectors</a:t>
            </a:r>
          </a:p>
          <a:p>
            <a:pPr algn="ctr"/>
            <a:r>
              <a:rPr lang="en-US" sz="1200" dirty="0" smtClean="0"/>
              <a:t>and</a:t>
            </a:r>
          </a:p>
          <a:p>
            <a:pPr algn="ctr"/>
            <a:r>
              <a:rPr lang="en-US" sz="1200" dirty="0" smtClean="0"/>
              <a:t>Anomaly handlers</a:t>
            </a:r>
          </a:p>
        </p:txBody>
      </p:sp>
      <p:cxnSp>
        <p:nvCxnSpPr>
          <p:cNvPr id="70" name="Straight Arrow Connector 69"/>
          <p:cNvCxnSpPr>
            <a:stCxn id="46" idx="3"/>
            <a:endCxn id="67" idx="1"/>
          </p:cNvCxnSpPr>
          <p:nvPr/>
        </p:nvCxnSpPr>
        <p:spPr>
          <a:xfrm>
            <a:off x="5914172" y="4004753"/>
            <a:ext cx="409109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1874509" y="751474"/>
            <a:ext cx="958758" cy="663720"/>
          </a:xfrm>
          <a:prstGeom prst="rect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  <p:cxnSp>
        <p:nvCxnSpPr>
          <p:cNvPr id="7" name="Straight Arrow Connector 6"/>
          <p:cNvCxnSpPr>
            <a:stCxn id="2" idx="2"/>
            <a:endCxn id="4" idx="0"/>
          </p:cNvCxnSpPr>
          <p:nvPr/>
        </p:nvCxnSpPr>
        <p:spPr>
          <a:xfrm flipH="1">
            <a:off x="2352060" y="1415194"/>
            <a:ext cx="1828" cy="6220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906784" y="2790076"/>
            <a:ext cx="336188" cy="25714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tx1"/>
                </a:solidFill>
              </a:rPr>
              <a:t>R</a:t>
            </a:r>
            <a:endParaRPr lang="en-US" b="1" i="1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906784" y="3918912"/>
            <a:ext cx="336188" cy="25714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tx1"/>
                </a:solidFill>
              </a:rPr>
              <a:t>R</a:t>
            </a:r>
            <a:endParaRPr lang="en-US" b="1" i="1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906784" y="4988822"/>
            <a:ext cx="336188" cy="25714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tx1"/>
                </a:solidFill>
              </a:rPr>
              <a:t>R</a:t>
            </a:r>
            <a:endParaRPr lang="en-US" b="1" i="1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346227" y="2393385"/>
            <a:ext cx="1265341" cy="25714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REQ_ID: R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3" name="Line Callout 1 12"/>
          <p:cNvSpPr/>
          <p:nvPr/>
        </p:nvSpPr>
        <p:spPr>
          <a:xfrm>
            <a:off x="3762374" y="925804"/>
            <a:ext cx="1292896" cy="663720"/>
          </a:xfrm>
          <a:prstGeom prst="borderCallout1">
            <a:avLst>
              <a:gd name="adj1" fmla="val 20626"/>
              <a:gd name="adj2" fmla="val -322"/>
              <a:gd name="adj3" fmla="val 170659"/>
              <a:gd name="adj4" fmla="val -66969"/>
            </a:avLst>
          </a:prstGeom>
          <a:noFill/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Generate request ID: </a:t>
            </a:r>
            <a:r>
              <a:rPr lang="en-US" sz="1400" b="1" i="1" dirty="0" smtClean="0">
                <a:solidFill>
                  <a:srgbClr val="000000"/>
                </a:solidFill>
              </a:rPr>
              <a:t>R</a:t>
            </a:r>
            <a:endParaRPr lang="en-US" sz="1400" b="1" i="1" dirty="0">
              <a:solidFill>
                <a:srgbClr val="00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410441" y="4922346"/>
            <a:ext cx="1160013" cy="84264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Query:</a:t>
            </a:r>
            <a:r>
              <a:rPr lang="en-US" sz="1200" dirty="0" smtClean="0"/>
              <a:t> Select events where REQ_ID = R</a:t>
            </a:r>
            <a:endParaRPr lang="en-US" sz="1200" dirty="0"/>
          </a:p>
        </p:txBody>
      </p:sp>
      <p:sp>
        <p:nvSpPr>
          <p:cNvPr id="38" name="Rectangle 37"/>
          <p:cNvSpPr/>
          <p:nvPr/>
        </p:nvSpPr>
        <p:spPr>
          <a:xfrm>
            <a:off x="3346227" y="3470009"/>
            <a:ext cx="1265341" cy="25714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REQ_ID: R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3321250" y="4605893"/>
            <a:ext cx="1265341" cy="25714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REQ_ID: R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346227" y="5673368"/>
            <a:ext cx="1265341" cy="25714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REQ_ID: R</a:t>
            </a:r>
            <a:endParaRPr lang="en-US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63225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Cerebro on </a:t>
            </a:r>
            <a:r>
              <a:rPr lang="en-US" dirty="0" err="1" smtClean="0"/>
              <a:t>ElasticSearch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Cerebro is an SLA prediction system for </a:t>
            </a:r>
            <a:r>
              <a:rPr lang="en-US" dirty="0" err="1" smtClean="0"/>
              <a:t>PaaS</a:t>
            </a:r>
            <a:r>
              <a:rPr lang="en-US" dirty="0" smtClean="0"/>
              <a:t> clouds</a:t>
            </a:r>
          </a:p>
          <a:p>
            <a:pPr lvl="1"/>
            <a:r>
              <a:rPr lang="en-US" dirty="0" smtClean="0"/>
              <a:t>Response Time SLAs for Cloud-hosted Web Applications (SOCC 2015)</a:t>
            </a:r>
          </a:p>
          <a:p>
            <a:pPr lvl="1"/>
            <a:r>
              <a:rPr lang="en-US" dirty="0" smtClean="0"/>
              <a:t>SLA Durability for Web Service Response Time (</a:t>
            </a:r>
            <a:r>
              <a:rPr lang="en-US" dirty="0" err="1" smtClean="0"/>
              <a:t>CloudCom</a:t>
            </a:r>
            <a:r>
              <a:rPr lang="en-US" dirty="0" smtClean="0"/>
              <a:t> 2015)</a:t>
            </a:r>
          </a:p>
          <a:p>
            <a:r>
              <a:rPr lang="en-US" dirty="0" smtClean="0"/>
              <a:t>Uses a combination of static analysis and performance benchmarking</a:t>
            </a:r>
          </a:p>
        </p:txBody>
      </p:sp>
    </p:spTree>
    <p:extLst>
      <p:ext uri="{BB962C8B-B14F-4D97-AF65-F5344CB8AC3E}">
        <p14:creationId xmlns:p14="http://schemas.microsoft.com/office/powerpoint/2010/main" val="18100519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Cerebro Architecture</a:t>
            </a:r>
            <a:endParaRPr lang="en-US" dirty="0"/>
          </a:p>
        </p:txBody>
      </p:sp>
      <p:pic>
        <p:nvPicPr>
          <p:cNvPr id="4" name="Content Placeholder 3" descr="cerebro_arch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284" r="-15284"/>
          <a:stretch>
            <a:fillRect/>
          </a:stretch>
        </p:blipFill>
        <p:spPr/>
      </p:pic>
      <p:sp>
        <p:nvSpPr>
          <p:cNvPr id="5" name="Line Callout 1 4"/>
          <p:cNvSpPr/>
          <p:nvPr/>
        </p:nvSpPr>
        <p:spPr>
          <a:xfrm>
            <a:off x="596101" y="1943694"/>
            <a:ext cx="1956768" cy="1049595"/>
          </a:xfrm>
          <a:prstGeom prst="borderCallout1">
            <a:avLst>
              <a:gd name="adj1" fmla="val 63194"/>
              <a:gd name="adj2" fmla="val 101407"/>
              <a:gd name="adj3" fmla="val 144598"/>
              <a:gd name="adj4" fmla="val 145585"/>
            </a:avLst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Modified the SDK Monitor to store data in </a:t>
            </a:r>
            <a:r>
              <a:rPr lang="en-US" sz="1400" dirty="0" err="1" smtClean="0"/>
              <a:t>ElasticSearch</a:t>
            </a:r>
            <a:endParaRPr lang="en-US" sz="1400" dirty="0"/>
          </a:p>
        </p:txBody>
      </p:sp>
      <p:sp>
        <p:nvSpPr>
          <p:cNvPr id="6" name="Line Callout 1 5"/>
          <p:cNvSpPr/>
          <p:nvPr/>
        </p:nvSpPr>
        <p:spPr>
          <a:xfrm>
            <a:off x="891048" y="5601365"/>
            <a:ext cx="1956768" cy="1049595"/>
          </a:xfrm>
          <a:prstGeom prst="borderCallout1">
            <a:avLst>
              <a:gd name="adj1" fmla="val 63194"/>
              <a:gd name="adj2" fmla="val 101407"/>
              <a:gd name="adj3" fmla="val 37191"/>
              <a:gd name="adj4" fmla="val 231677"/>
            </a:avLst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Modified the SLA Predictor to retrieve data from </a:t>
            </a:r>
            <a:r>
              <a:rPr lang="en-US" sz="1400" dirty="0" err="1" smtClean="0"/>
              <a:t>ElasticSearch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585551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/>
          <p:cNvGrpSpPr/>
          <p:nvPr/>
        </p:nvGrpSpPr>
        <p:grpSpPr>
          <a:xfrm>
            <a:off x="2403121" y="2029694"/>
            <a:ext cx="6524530" cy="4383143"/>
            <a:chOff x="2403121" y="2029694"/>
            <a:chExt cx="6524530" cy="4383143"/>
          </a:xfrm>
        </p:grpSpPr>
        <p:sp>
          <p:nvSpPr>
            <p:cNvPr id="5" name="Rectangle 4"/>
            <p:cNvSpPr/>
            <p:nvPr/>
          </p:nvSpPr>
          <p:spPr>
            <a:xfrm>
              <a:off x="2403121" y="2029694"/>
              <a:ext cx="1232689" cy="93390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App 1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5117527" y="2029694"/>
              <a:ext cx="1232689" cy="93390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App 2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403121" y="3673373"/>
              <a:ext cx="3947095" cy="273946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555521" y="3900486"/>
              <a:ext cx="544879" cy="53246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B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3328254" y="3900486"/>
              <a:ext cx="544879" cy="53246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B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100987" y="3900487"/>
              <a:ext cx="544879" cy="53246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D</a:t>
              </a:r>
              <a:endParaRPr lang="en-US" b="1" dirty="0" smtClean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873720" y="3900487"/>
              <a:ext cx="544879" cy="53246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D</a:t>
              </a:r>
              <a:endParaRPr lang="en-US" b="1" dirty="0" smtClean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646452" y="3900487"/>
              <a:ext cx="544879" cy="53246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D</a:t>
              </a:r>
              <a:endParaRPr lang="en-US" b="1" dirty="0" smtClean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328254" y="5736894"/>
              <a:ext cx="544879" cy="532466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H</a:t>
              </a:r>
              <a:endParaRPr lang="en-US" b="1" dirty="0" smtClean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587881" y="5736894"/>
              <a:ext cx="544879" cy="532466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H</a:t>
              </a:r>
              <a:endParaRPr lang="en-US" b="1" dirty="0" smtClean="0"/>
            </a:p>
          </p:txBody>
        </p:sp>
        <p:cxnSp>
          <p:nvCxnSpPr>
            <p:cNvPr id="16" name="Elbow Connector 15"/>
            <p:cNvCxnSpPr>
              <a:stCxn id="8" idx="0"/>
              <a:endCxn id="5" idx="2"/>
            </p:cNvCxnSpPr>
            <p:nvPr/>
          </p:nvCxnSpPr>
          <p:spPr>
            <a:xfrm rot="5400000" flipH="1" flipV="1">
              <a:off x="2455271" y="3336292"/>
              <a:ext cx="936884" cy="191505"/>
            </a:xfrm>
            <a:prstGeom prst="bentConnector3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Elbow Connector 17"/>
            <p:cNvCxnSpPr>
              <a:stCxn id="9" idx="0"/>
              <a:endCxn id="6" idx="2"/>
            </p:cNvCxnSpPr>
            <p:nvPr/>
          </p:nvCxnSpPr>
          <p:spPr>
            <a:xfrm rot="5400000" flipH="1" flipV="1">
              <a:off x="4198841" y="2365455"/>
              <a:ext cx="936884" cy="2133178"/>
            </a:xfrm>
            <a:prstGeom prst="bentConnector3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/>
            <p:cNvSpPr/>
            <p:nvPr/>
          </p:nvSpPr>
          <p:spPr>
            <a:xfrm>
              <a:off x="2555521" y="4756707"/>
              <a:ext cx="3635810" cy="61015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Internal Communication Bus</a:t>
              </a:r>
              <a:endParaRPr lang="en-US" dirty="0"/>
            </a:p>
          </p:txBody>
        </p:sp>
        <p:cxnSp>
          <p:nvCxnSpPr>
            <p:cNvPr id="24" name="Straight Arrow Connector 23"/>
            <p:cNvCxnSpPr>
              <a:stCxn id="10" idx="2"/>
              <a:endCxn id="20" idx="0"/>
            </p:cNvCxnSpPr>
            <p:nvPr/>
          </p:nvCxnSpPr>
          <p:spPr>
            <a:xfrm flipH="1">
              <a:off x="4373426" y="4432953"/>
              <a:ext cx="1" cy="323754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H="1">
              <a:off x="5142429" y="4432953"/>
              <a:ext cx="1" cy="323754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flipH="1">
              <a:off x="5920383" y="4432953"/>
              <a:ext cx="1" cy="323754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H="1">
              <a:off x="2840411" y="5400689"/>
              <a:ext cx="1" cy="323754"/>
            </a:xfrm>
            <a:prstGeom prst="straightConnector1">
              <a:avLst/>
            </a:prstGeom>
            <a:ln>
              <a:solidFill>
                <a:srgbClr val="008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flipH="1">
              <a:off x="3610908" y="5404217"/>
              <a:ext cx="1" cy="323754"/>
            </a:xfrm>
            <a:prstGeom prst="straightConnector1">
              <a:avLst/>
            </a:prstGeom>
            <a:ln>
              <a:solidFill>
                <a:srgbClr val="008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/>
            <p:cNvSpPr/>
            <p:nvPr/>
          </p:nvSpPr>
          <p:spPr>
            <a:xfrm>
              <a:off x="7159552" y="3673373"/>
              <a:ext cx="1768099" cy="273946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Data Storage</a:t>
              </a:r>
              <a:endParaRPr lang="en-US" dirty="0"/>
            </a:p>
          </p:txBody>
        </p:sp>
        <p:sp>
          <p:nvSpPr>
            <p:cNvPr id="33" name="Left-Right Arrow 32"/>
            <p:cNvSpPr/>
            <p:nvPr/>
          </p:nvSpPr>
          <p:spPr>
            <a:xfrm>
              <a:off x="6387569" y="4918584"/>
              <a:ext cx="722176" cy="298850"/>
            </a:xfrm>
            <a:prstGeom prst="leftRightArrow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098853" y="6039976"/>
              <a:ext cx="14381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Roots Pod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9603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APM Overview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7786398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6274900" y="3256254"/>
            <a:ext cx="1866045" cy="1205091"/>
            <a:chOff x="3019384" y="2941457"/>
            <a:chExt cx="2358488" cy="1529039"/>
          </a:xfrm>
        </p:grpSpPr>
        <p:sp>
          <p:nvSpPr>
            <p:cNvPr id="6" name="Rectangle 5"/>
            <p:cNvSpPr/>
            <p:nvPr/>
          </p:nvSpPr>
          <p:spPr>
            <a:xfrm>
              <a:off x="3019384" y="2941457"/>
              <a:ext cx="2358488" cy="15290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 descr="elasticsearch.png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9592" y="3032163"/>
              <a:ext cx="1875022" cy="1327516"/>
            </a:xfrm>
            <a:prstGeom prst="rect">
              <a:avLst/>
            </a:prstGeom>
          </p:spPr>
        </p:pic>
      </p:grpSp>
      <p:grpSp>
        <p:nvGrpSpPr>
          <p:cNvPr id="8" name="Group 7"/>
          <p:cNvGrpSpPr/>
          <p:nvPr/>
        </p:nvGrpSpPr>
        <p:grpSpPr>
          <a:xfrm>
            <a:off x="5813310" y="5024736"/>
            <a:ext cx="2789225" cy="1088469"/>
            <a:chOff x="3133727" y="5338679"/>
            <a:chExt cx="2789225" cy="1088469"/>
          </a:xfrm>
        </p:grpSpPr>
        <p:pic>
          <p:nvPicPr>
            <p:cNvPr id="9" name="Picture 8" descr="logstash-logo.png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7397" y="5338679"/>
              <a:ext cx="2553510" cy="968397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3133727" y="5338679"/>
              <a:ext cx="2789225" cy="108846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pic>
        <p:nvPicPr>
          <p:cNvPr id="11" name="Picture 10" descr="Screen-Shot-2013-11-22-at-14.14.28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2353" y="1639074"/>
            <a:ext cx="1491139" cy="985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8945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3926548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526327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APM Based on ELK Stack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3615487" y="3184765"/>
            <a:ext cx="1866045" cy="1205091"/>
            <a:chOff x="3019384" y="2941457"/>
            <a:chExt cx="2358488" cy="1529039"/>
          </a:xfrm>
        </p:grpSpPr>
        <p:sp>
          <p:nvSpPr>
            <p:cNvPr id="4" name="Rectangle 3"/>
            <p:cNvSpPr/>
            <p:nvPr/>
          </p:nvSpPr>
          <p:spPr>
            <a:xfrm>
              <a:off x="3019384" y="2941457"/>
              <a:ext cx="2358488" cy="15290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 descr="elasticsearch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9592" y="3032163"/>
              <a:ext cx="1875022" cy="1327516"/>
            </a:xfrm>
            <a:prstGeom prst="rect">
              <a:avLst/>
            </a:prstGeom>
          </p:spPr>
        </p:pic>
      </p:grpSp>
      <p:sp>
        <p:nvSpPr>
          <p:cNvPr id="7" name="Rectangle 6"/>
          <p:cNvSpPr/>
          <p:nvPr/>
        </p:nvSpPr>
        <p:spPr>
          <a:xfrm>
            <a:off x="4904876" y="1417638"/>
            <a:ext cx="1360655" cy="10884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Custom UI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642859" y="5338679"/>
            <a:ext cx="1360655" cy="10884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 Collection Agent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097971" y="5338679"/>
            <a:ext cx="1360655" cy="10884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 Collection Agent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11243" y="5338679"/>
            <a:ext cx="1360655" cy="10884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 Collection Agent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3156130" y="5338679"/>
            <a:ext cx="2789225" cy="1088469"/>
            <a:chOff x="3133727" y="5338679"/>
            <a:chExt cx="2789225" cy="1088469"/>
          </a:xfrm>
        </p:grpSpPr>
        <p:pic>
          <p:nvPicPr>
            <p:cNvPr id="12" name="Picture 11" descr="logstash-logo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7397" y="5338679"/>
              <a:ext cx="2553510" cy="968397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3133727" y="5338679"/>
              <a:ext cx="2789225" cy="108846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Line Callout 1 13"/>
          <p:cNvSpPr/>
          <p:nvPr/>
        </p:nvSpPr>
        <p:spPr>
          <a:xfrm>
            <a:off x="6833703" y="2656381"/>
            <a:ext cx="2125236" cy="1088469"/>
          </a:xfrm>
          <a:prstGeom prst="borderCallout1">
            <a:avLst>
              <a:gd name="adj1" fmla="val 47864"/>
              <a:gd name="adj2" fmla="val -2845"/>
              <a:gd name="adj3" fmla="val 98144"/>
              <a:gd name="adj4" fmla="val -62941"/>
            </a:avLst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Indexing</a:t>
            </a:r>
          </a:p>
          <a:p>
            <a:pPr algn="ctr"/>
            <a:r>
              <a:rPr lang="en-US" sz="1400" dirty="0" smtClean="0"/>
              <a:t>Replication and </a:t>
            </a:r>
            <a:r>
              <a:rPr lang="en-US" sz="1400" dirty="0" err="1" smtClean="0"/>
              <a:t>Sharding</a:t>
            </a:r>
            <a:endParaRPr lang="en-US" sz="1400" dirty="0" smtClean="0"/>
          </a:p>
          <a:p>
            <a:pPr algn="ctr"/>
            <a:r>
              <a:rPr lang="en-US" sz="1400" dirty="0" smtClean="0"/>
              <a:t>Filtering and Aggregation</a:t>
            </a:r>
            <a:endParaRPr lang="en-US" sz="1400" dirty="0"/>
          </a:p>
        </p:txBody>
      </p:sp>
      <p:sp>
        <p:nvSpPr>
          <p:cNvPr id="15" name="Rectangle 14"/>
          <p:cNvSpPr/>
          <p:nvPr/>
        </p:nvSpPr>
        <p:spPr>
          <a:xfrm>
            <a:off x="243101" y="3236597"/>
            <a:ext cx="1752543" cy="10884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Custom Data Processing System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7" name="Picture 16" descr="Screen-Shot-2013-11-22-at-14.14.28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6380" y="1521302"/>
            <a:ext cx="1491139" cy="985284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116629" y="5338679"/>
            <a:ext cx="1360655" cy="10884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 Collection Agent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/>
          <p:cNvCxnSpPr>
            <a:stCxn id="13" idx="0"/>
            <a:endCxn id="4" idx="2"/>
          </p:cNvCxnSpPr>
          <p:nvPr/>
        </p:nvCxnSpPr>
        <p:spPr>
          <a:xfrm flipH="1" flipV="1">
            <a:off x="4548510" y="4389856"/>
            <a:ext cx="2233" cy="9488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9" idx="0"/>
          </p:cNvCxnSpPr>
          <p:nvPr/>
        </p:nvCxnSpPr>
        <p:spPr>
          <a:xfrm flipV="1">
            <a:off x="2323187" y="4389856"/>
            <a:ext cx="1914332" cy="9488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8" idx="0"/>
          </p:cNvCxnSpPr>
          <p:nvPr/>
        </p:nvCxnSpPr>
        <p:spPr>
          <a:xfrm flipV="1">
            <a:off x="796957" y="4389856"/>
            <a:ext cx="2818530" cy="9488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0" idx="0"/>
          </p:cNvCxnSpPr>
          <p:nvPr/>
        </p:nvCxnSpPr>
        <p:spPr>
          <a:xfrm flipH="1" flipV="1">
            <a:off x="5040944" y="4389856"/>
            <a:ext cx="1737355" cy="9488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1" idx="0"/>
          </p:cNvCxnSpPr>
          <p:nvPr/>
        </p:nvCxnSpPr>
        <p:spPr>
          <a:xfrm flipH="1" flipV="1">
            <a:off x="5481532" y="4389856"/>
            <a:ext cx="2810039" cy="9488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5" idx="3"/>
            <a:endCxn id="4" idx="1"/>
          </p:cNvCxnSpPr>
          <p:nvPr/>
        </p:nvCxnSpPr>
        <p:spPr>
          <a:xfrm>
            <a:off x="1995644" y="3780832"/>
            <a:ext cx="1619843" cy="647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4" idx="0"/>
            <a:endCxn id="17" idx="2"/>
          </p:cNvCxnSpPr>
          <p:nvPr/>
        </p:nvCxnSpPr>
        <p:spPr>
          <a:xfrm flipH="1" flipV="1">
            <a:off x="3491950" y="2506586"/>
            <a:ext cx="1056560" cy="6781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4" idx="0"/>
            <a:endCxn id="7" idx="2"/>
          </p:cNvCxnSpPr>
          <p:nvPr/>
        </p:nvCxnSpPr>
        <p:spPr>
          <a:xfrm flipV="1">
            <a:off x="4548510" y="2506107"/>
            <a:ext cx="1036694" cy="6786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3544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3615487" y="3184765"/>
            <a:ext cx="1866045" cy="1205091"/>
            <a:chOff x="3019384" y="2941457"/>
            <a:chExt cx="2358488" cy="1529039"/>
          </a:xfrm>
        </p:grpSpPr>
        <p:sp>
          <p:nvSpPr>
            <p:cNvPr id="4" name="Rectangle 3"/>
            <p:cNvSpPr/>
            <p:nvPr/>
          </p:nvSpPr>
          <p:spPr>
            <a:xfrm>
              <a:off x="3019384" y="2941457"/>
              <a:ext cx="2358488" cy="15290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 descr="elasticsearch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9592" y="3032163"/>
              <a:ext cx="1875022" cy="1327516"/>
            </a:xfrm>
            <a:prstGeom prst="rect">
              <a:avLst/>
            </a:prstGeom>
          </p:spPr>
        </p:pic>
      </p:grpSp>
      <p:sp>
        <p:nvSpPr>
          <p:cNvPr id="7" name="Rectangle 6"/>
          <p:cNvSpPr/>
          <p:nvPr/>
        </p:nvSpPr>
        <p:spPr>
          <a:xfrm>
            <a:off x="4904876" y="1417638"/>
            <a:ext cx="1360655" cy="10884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Custom UI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642859" y="5338679"/>
            <a:ext cx="1360655" cy="10884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 Collection Agent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097971" y="5338679"/>
            <a:ext cx="1360655" cy="10884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 Collection Agent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11243" y="5338679"/>
            <a:ext cx="1360655" cy="10884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 Collection Agent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3156130" y="5338679"/>
            <a:ext cx="2789225" cy="1088469"/>
            <a:chOff x="3133727" y="5338679"/>
            <a:chExt cx="2789225" cy="1088469"/>
          </a:xfrm>
        </p:grpSpPr>
        <p:pic>
          <p:nvPicPr>
            <p:cNvPr id="12" name="Picture 11" descr="logstash-logo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7397" y="5338679"/>
              <a:ext cx="2553510" cy="968397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3133727" y="5338679"/>
              <a:ext cx="2789225" cy="108846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5" name="Rectangle 14"/>
          <p:cNvSpPr/>
          <p:nvPr/>
        </p:nvSpPr>
        <p:spPr>
          <a:xfrm>
            <a:off x="243101" y="3236597"/>
            <a:ext cx="1752543" cy="10884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Custom Data Processing System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7" name="Picture 16" descr="Screen-Shot-2013-11-22-at-14.14.28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6380" y="1521302"/>
            <a:ext cx="1491139" cy="985284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116629" y="5338679"/>
            <a:ext cx="1360655" cy="10884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 Collection Agent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/>
          <p:cNvCxnSpPr>
            <a:stCxn id="13" idx="0"/>
            <a:endCxn id="4" idx="2"/>
          </p:cNvCxnSpPr>
          <p:nvPr/>
        </p:nvCxnSpPr>
        <p:spPr>
          <a:xfrm flipH="1" flipV="1">
            <a:off x="4548510" y="4389856"/>
            <a:ext cx="2233" cy="9488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9" idx="0"/>
          </p:cNvCxnSpPr>
          <p:nvPr/>
        </p:nvCxnSpPr>
        <p:spPr>
          <a:xfrm flipV="1">
            <a:off x="2323187" y="4389856"/>
            <a:ext cx="1914332" cy="9488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8" idx="0"/>
          </p:cNvCxnSpPr>
          <p:nvPr/>
        </p:nvCxnSpPr>
        <p:spPr>
          <a:xfrm flipV="1">
            <a:off x="796957" y="4389856"/>
            <a:ext cx="2818530" cy="9488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0" idx="0"/>
          </p:cNvCxnSpPr>
          <p:nvPr/>
        </p:nvCxnSpPr>
        <p:spPr>
          <a:xfrm flipH="1" flipV="1">
            <a:off x="5040944" y="4389856"/>
            <a:ext cx="1737355" cy="9488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1" idx="0"/>
          </p:cNvCxnSpPr>
          <p:nvPr/>
        </p:nvCxnSpPr>
        <p:spPr>
          <a:xfrm flipH="1" flipV="1">
            <a:off x="5481532" y="4389856"/>
            <a:ext cx="2810039" cy="9488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5" idx="3"/>
            <a:endCxn id="4" idx="1"/>
          </p:cNvCxnSpPr>
          <p:nvPr/>
        </p:nvCxnSpPr>
        <p:spPr>
          <a:xfrm>
            <a:off x="1995644" y="3780832"/>
            <a:ext cx="1619843" cy="647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4" idx="0"/>
            <a:endCxn id="17" idx="2"/>
          </p:cNvCxnSpPr>
          <p:nvPr/>
        </p:nvCxnSpPr>
        <p:spPr>
          <a:xfrm flipH="1" flipV="1">
            <a:off x="3491950" y="2506586"/>
            <a:ext cx="1056560" cy="6781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4" idx="0"/>
            <a:endCxn id="7" idx="2"/>
          </p:cNvCxnSpPr>
          <p:nvPr/>
        </p:nvCxnSpPr>
        <p:spPr>
          <a:xfrm flipV="1">
            <a:off x="4548510" y="2506107"/>
            <a:ext cx="1036694" cy="6786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70112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811431" y="1560175"/>
            <a:ext cx="1360655" cy="10884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 Processing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140897" y="5338679"/>
            <a:ext cx="1360655" cy="10884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 Collection Agent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642449" y="5338679"/>
            <a:ext cx="1360655" cy="10884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 Collection Agent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393225" y="5338679"/>
            <a:ext cx="1360655" cy="10884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 Collection Agent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90121" y="5338679"/>
            <a:ext cx="1360655" cy="10884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 Collection Agent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/>
          <p:cNvCxnSpPr>
            <a:stCxn id="25" idx="0"/>
            <a:endCxn id="4" idx="2"/>
          </p:cNvCxnSpPr>
          <p:nvPr/>
        </p:nvCxnSpPr>
        <p:spPr>
          <a:xfrm flipH="1" flipV="1">
            <a:off x="4548510" y="4389856"/>
            <a:ext cx="23491" cy="9488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9" idx="0"/>
          </p:cNvCxnSpPr>
          <p:nvPr/>
        </p:nvCxnSpPr>
        <p:spPr>
          <a:xfrm flipV="1">
            <a:off x="2821225" y="4389857"/>
            <a:ext cx="1416294" cy="9488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8" idx="0"/>
          </p:cNvCxnSpPr>
          <p:nvPr/>
        </p:nvCxnSpPr>
        <p:spPr>
          <a:xfrm flipV="1">
            <a:off x="1070449" y="4389857"/>
            <a:ext cx="2545038" cy="9488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0" idx="0"/>
          </p:cNvCxnSpPr>
          <p:nvPr/>
        </p:nvCxnSpPr>
        <p:spPr>
          <a:xfrm flipH="1" flipV="1">
            <a:off x="5040945" y="4389857"/>
            <a:ext cx="1281832" cy="9488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1" idx="0"/>
          </p:cNvCxnSpPr>
          <p:nvPr/>
        </p:nvCxnSpPr>
        <p:spPr>
          <a:xfrm flipH="1" flipV="1">
            <a:off x="5481533" y="4389857"/>
            <a:ext cx="2592020" cy="9488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9" idx="0"/>
            <a:endCxn id="7" idx="2"/>
          </p:cNvCxnSpPr>
          <p:nvPr/>
        </p:nvCxnSpPr>
        <p:spPr>
          <a:xfrm flipV="1">
            <a:off x="4491759" y="2648644"/>
            <a:ext cx="0" cy="5944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3891673" y="5338679"/>
            <a:ext cx="1360655" cy="10884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 Collection Agent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615487" y="3243076"/>
            <a:ext cx="1752543" cy="10884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 Storage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218649" y="1560175"/>
            <a:ext cx="1360655" cy="10884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 Visualization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5" name="Straight Arrow Connector 34"/>
          <p:cNvCxnSpPr>
            <a:stCxn id="7" idx="3"/>
            <a:endCxn id="33" idx="1"/>
          </p:cNvCxnSpPr>
          <p:nvPr/>
        </p:nvCxnSpPr>
        <p:spPr>
          <a:xfrm>
            <a:off x="5172086" y="2104410"/>
            <a:ext cx="104656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20467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Collection Modes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High-level data collection</a:t>
            </a:r>
          </a:p>
          <a:p>
            <a:pPr lvl="1"/>
            <a:r>
              <a:rPr lang="en-US" dirty="0" smtClean="0"/>
              <a:t>Doesn’t require complex instrumentation</a:t>
            </a:r>
          </a:p>
          <a:p>
            <a:pPr lvl="1"/>
            <a:r>
              <a:rPr lang="en-US" dirty="0" smtClean="0"/>
              <a:t>Metrics directly exposed by monitored services</a:t>
            </a:r>
          </a:p>
          <a:p>
            <a:pPr lvl="1"/>
            <a:r>
              <a:rPr lang="en-US" dirty="0" smtClean="0"/>
              <a:t>Logs and heartbeats</a:t>
            </a:r>
          </a:p>
          <a:p>
            <a:r>
              <a:rPr lang="en-US" dirty="0" smtClean="0"/>
              <a:t>Low-level data collection</a:t>
            </a:r>
          </a:p>
          <a:p>
            <a:pPr lvl="1"/>
            <a:r>
              <a:rPr lang="en-US" dirty="0" smtClean="0"/>
              <a:t>Requires instrumentation deep within the stack</a:t>
            </a:r>
          </a:p>
          <a:p>
            <a:pPr lvl="1"/>
            <a:r>
              <a:rPr lang="en-US" dirty="0" smtClean="0"/>
              <a:t>Offers comprehensive insights on component functionality</a:t>
            </a:r>
          </a:p>
          <a:p>
            <a:pPr lvl="1"/>
            <a:r>
              <a:rPr lang="en-US" dirty="0" smtClean="0"/>
              <a:t>Useful in detecting anomalies and faults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1860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Access Logs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9060" y="2721171"/>
            <a:ext cx="3589567" cy="35116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71676" y="2734129"/>
            <a:ext cx="1412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Host-A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869381" y="2718075"/>
            <a:ext cx="3589567" cy="35116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931997" y="2731033"/>
            <a:ext cx="1412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Host-B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20069" y="3524565"/>
            <a:ext cx="3032342" cy="93297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Nginx</a:t>
            </a:r>
            <a:r>
              <a:rPr lang="en-US" dirty="0" smtClean="0"/>
              <a:t> Server</a:t>
            </a:r>
          </a:p>
          <a:p>
            <a:pPr algn="ctr"/>
            <a:r>
              <a:rPr lang="en-US" sz="1400" dirty="0" smtClean="0"/>
              <a:t>(Hosts Application Foo)</a:t>
            </a:r>
            <a:endParaRPr lang="en-US" sz="1400" dirty="0"/>
          </a:p>
        </p:txBody>
      </p:sp>
      <p:sp>
        <p:nvSpPr>
          <p:cNvPr id="9" name="Folded Corner 8"/>
          <p:cNvSpPr/>
          <p:nvPr/>
        </p:nvSpPr>
        <p:spPr>
          <a:xfrm>
            <a:off x="920069" y="5001772"/>
            <a:ext cx="1023740" cy="1010721"/>
          </a:xfrm>
          <a:prstGeom prst="foldedCorne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Foo Access Log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332570" y="5001772"/>
            <a:ext cx="1619841" cy="1010721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Filebeat</a:t>
            </a:r>
            <a:endParaRPr lang="en-US" dirty="0"/>
          </a:p>
        </p:txBody>
      </p:sp>
      <p:cxnSp>
        <p:nvCxnSpPr>
          <p:cNvPr id="12" name="Straight Arrow Connector 11"/>
          <p:cNvCxnSpPr>
            <a:endCxn id="9" idx="0"/>
          </p:cNvCxnSpPr>
          <p:nvPr/>
        </p:nvCxnSpPr>
        <p:spPr>
          <a:xfrm flipH="1">
            <a:off x="1431939" y="4457538"/>
            <a:ext cx="6479" cy="5442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9" idx="3"/>
            <a:endCxn id="10" idx="1"/>
          </p:cNvCxnSpPr>
          <p:nvPr/>
        </p:nvCxnSpPr>
        <p:spPr>
          <a:xfrm>
            <a:off x="1943809" y="5507133"/>
            <a:ext cx="38876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5040944" y="5001772"/>
            <a:ext cx="1529129" cy="1010721"/>
          </a:xfrm>
          <a:prstGeom prst="rect">
            <a:avLst/>
          </a:prstGeom>
          <a:solidFill>
            <a:srgbClr val="17375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Logstash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5040944" y="3524565"/>
            <a:ext cx="3239681" cy="1010721"/>
          </a:xfrm>
          <a:prstGeom prst="rect">
            <a:avLst/>
          </a:prstGeom>
          <a:solidFill>
            <a:srgbClr val="17375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ElasticSearch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10" idx="3"/>
            <a:endCxn id="16" idx="1"/>
          </p:cNvCxnSpPr>
          <p:nvPr/>
        </p:nvCxnSpPr>
        <p:spPr>
          <a:xfrm>
            <a:off x="3952411" y="5507133"/>
            <a:ext cx="108853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6" idx="0"/>
          </p:cNvCxnSpPr>
          <p:nvPr/>
        </p:nvCxnSpPr>
        <p:spPr>
          <a:xfrm flipV="1">
            <a:off x="5805509" y="4535286"/>
            <a:ext cx="0" cy="4664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57200" y="1619745"/>
            <a:ext cx="80017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 smtClean="0"/>
              <a:t>All applications in </a:t>
            </a:r>
            <a:r>
              <a:rPr lang="en-US" sz="2000" dirty="0" err="1" smtClean="0"/>
              <a:t>AppScale</a:t>
            </a:r>
            <a:r>
              <a:rPr lang="en-US" sz="2000" dirty="0" smtClean="0"/>
              <a:t> are fronted by an </a:t>
            </a:r>
            <a:r>
              <a:rPr lang="en-US" sz="2000" dirty="0" err="1" smtClean="0"/>
              <a:t>Nginx</a:t>
            </a:r>
            <a:r>
              <a:rPr lang="en-US" sz="2000" dirty="0" smtClean="0"/>
              <a:t> server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 smtClean="0"/>
              <a:t>We configure </a:t>
            </a:r>
            <a:r>
              <a:rPr lang="en-US" sz="2000" dirty="0" err="1" smtClean="0"/>
              <a:t>Nginx</a:t>
            </a:r>
            <a:r>
              <a:rPr lang="en-US" sz="2000" dirty="0" smtClean="0"/>
              <a:t> to record application accesses in typical HTTPD format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750338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Monitoring </a:t>
            </a:r>
            <a:r>
              <a:rPr lang="en-US" dirty="0" err="1" smtClean="0"/>
              <a:t>HAProxy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533389"/>
          </a:xfrm>
        </p:spPr>
        <p:txBody>
          <a:bodyPr>
            <a:normAutofit/>
          </a:bodyPr>
          <a:lstStyle/>
          <a:p>
            <a:r>
              <a:rPr lang="en-US" dirty="0" smtClean="0"/>
              <a:t>All application traffic in </a:t>
            </a:r>
            <a:r>
              <a:rPr lang="en-US" dirty="0" err="1" smtClean="0"/>
              <a:t>AppScale</a:t>
            </a:r>
            <a:r>
              <a:rPr lang="en-US" dirty="0" smtClean="0"/>
              <a:t> gets routed through an </a:t>
            </a:r>
            <a:r>
              <a:rPr lang="en-US" dirty="0" err="1" smtClean="0"/>
              <a:t>HAProxy</a:t>
            </a:r>
            <a:r>
              <a:rPr lang="en-US" dirty="0" smtClean="0"/>
              <a:t> load balancer</a:t>
            </a:r>
          </a:p>
          <a:p>
            <a:r>
              <a:rPr lang="en-US" dirty="0" err="1" smtClean="0"/>
              <a:t>HAProxy</a:t>
            </a:r>
            <a:r>
              <a:rPr lang="en-US" dirty="0" smtClean="0"/>
              <a:t> exposes metrics through a UNIX socket</a:t>
            </a:r>
          </a:p>
          <a:p>
            <a:pPr lvl="1"/>
            <a:r>
              <a:rPr lang="en-US" sz="1200" dirty="0" smtClean="0">
                <a:latin typeface="Courier New"/>
                <a:cs typeface="Courier New"/>
              </a:rPr>
              <a:t>echo "show </a:t>
            </a:r>
            <a:r>
              <a:rPr lang="en-US" sz="1200" dirty="0" err="1" smtClean="0">
                <a:latin typeface="Courier New"/>
                <a:cs typeface="Courier New"/>
              </a:rPr>
              <a:t>info;show</a:t>
            </a:r>
            <a:r>
              <a:rPr lang="en-US" sz="1200" dirty="0" smtClean="0">
                <a:latin typeface="Courier New"/>
                <a:cs typeface="Courier New"/>
              </a:rPr>
              <a:t> stat" | </a:t>
            </a:r>
            <a:r>
              <a:rPr lang="en-US" sz="1200" dirty="0" err="1" smtClean="0">
                <a:latin typeface="Courier New"/>
                <a:cs typeface="Courier New"/>
              </a:rPr>
              <a:t>socat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latin typeface="Courier New"/>
                <a:cs typeface="Courier New"/>
              </a:rPr>
              <a:t>stdio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latin typeface="Courier New"/>
                <a:cs typeface="Courier New"/>
              </a:rPr>
              <a:t>unix</a:t>
            </a:r>
            <a:r>
              <a:rPr lang="en-US" sz="1200" dirty="0" smtClean="0">
                <a:latin typeface="Courier New"/>
                <a:cs typeface="Courier New"/>
              </a:rPr>
              <a:t>-connect:/</a:t>
            </a:r>
            <a:r>
              <a:rPr lang="en-US" sz="1200" dirty="0" err="1" smtClean="0">
                <a:latin typeface="Courier New"/>
                <a:cs typeface="Courier New"/>
              </a:rPr>
              <a:t>etc</a:t>
            </a:r>
            <a:r>
              <a:rPr lang="en-US" sz="1200" dirty="0" smtClean="0">
                <a:latin typeface="Courier New"/>
                <a:cs typeface="Courier New"/>
              </a:rPr>
              <a:t>/</a:t>
            </a:r>
            <a:r>
              <a:rPr lang="en-US" sz="1200" dirty="0" err="1" smtClean="0">
                <a:latin typeface="Courier New"/>
                <a:cs typeface="Courier New"/>
              </a:rPr>
              <a:t>haproxy</a:t>
            </a:r>
            <a:r>
              <a:rPr lang="en-US" sz="1200" dirty="0" smtClean="0">
                <a:latin typeface="Courier New"/>
                <a:cs typeface="Courier New"/>
              </a:rPr>
              <a:t>/stats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4898109"/>
            <a:ext cx="1891973" cy="11662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HAProxy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706734" y="4898109"/>
            <a:ext cx="1891973" cy="116621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Agent</a:t>
            </a:r>
          </a:p>
          <a:p>
            <a:pPr algn="ctr"/>
            <a:r>
              <a:rPr lang="en-US" dirty="0" smtClean="0"/>
              <a:t>(Python)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956269" y="4895014"/>
            <a:ext cx="1891973" cy="1166216"/>
          </a:xfrm>
          <a:prstGeom prst="rect">
            <a:avLst/>
          </a:prstGeom>
          <a:solidFill>
            <a:srgbClr val="1F497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ElasticSearch</a:t>
            </a:r>
            <a:endParaRPr lang="en-US" dirty="0"/>
          </a:p>
        </p:txBody>
      </p:sp>
      <p:cxnSp>
        <p:nvCxnSpPr>
          <p:cNvPr id="10" name="Straight Arrow Connector 9"/>
          <p:cNvCxnSpPr>
            <a:stCxn id="4" idx="3"/>
            <a:endCxn id="5" idx="1"/>
          </p:cNvCxnSpPr>
          <p:nvPr/>
        </p:nvCxnSpPr>
        <p:spPr>
          <a:xfrm>
            <a:off x="2349173" y="5481217"/>
            <a:ext cx="135756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3"/>
            <a:endCxn id="6" idx="1"/>
          </p:cNvCxnSpPr>
          <p:nvPr/>
        </p:nvCxnSpPr>
        <p:spPr>
          <a:xfrm flipV="1">
            <a:off x="5598707" y="5478122"/>
            <a:ext cx="1357562" cy="30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349173" y="4895014"/>
            <a:ext cx="13575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UNIX Socket Call</a:t>
            </a:r>
            <a:endParaRPr 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5598708" y="4895014"/>
            <a:ext cx="13575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JSON+HTTP</a:t>
            </a:r>
            <a:endParaRPr 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3978868" y="6064325"/>
            <a:ext cx="13575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/>
              <a:t>CronJob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263201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3249</TotalTime>
  <Words>665</Words>
  <Application>Microsoft Macintosh PowerPoint</Application>
  <PresentationFormat>On-screen Show (4:3)</PresentationFormat>
  <Paragraphs>176</Paragraphs>
  <Slides>17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Application Platform Monitoring</vt:lpstr>
      <vt:lpstr>APM Overview</vt:lpstr>
      <vt:lpstr>PowerPoint Presentation</vt:lpstr>
      <vt:lpstr>APM Based on ELK Stack</vt:lpstr>
      <vt:lpstr>PowerPoint Presentation</vt:lpstr>
      <vt:lpstr>PowerPoint Presentation</vt:lpstr>
      <vt:lpstr>Data Collection Modes</vt:lpstr>
      <vt:lpstr>Application Access Logs</vt:lpstr>
      <vt:lpstr>Monitoring HAProxy</vt:lpstr>
      <vt:lpstr>AppScale Cloud Stack</vt:lpstr>
      <vt:lpstr>Monitoring Cloud SDK Invocations</vt:lpstr>
      <vt:lpstr>HTTP Request to SDK Call Correlation</vt:lpstr>
      <vt:lpstr>Overall APM Architecture</vt:lpstr>
      <vt:lpstr>PowerPoint Presentation</vt:lpstr>
      <vt:lpstr>Cerebro on ElasticSearch</vt:lpstr>
      <vt:lpstr>Cerebro Architecture</vt:lpstr>
      <vt:lpstr>PowerPoint Presentation</vt:lpstr>
    </vt:vector>
  </TitlesOfParts>
  <Manager/>
  <Company>UC Santa Barbara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Hiranya Jayathilaka</dc:creator>
  <cp:keywords/>
  <dc:description/>
  <cp:lastModifiedBy>Hiranya Jayathilaka</cp:lastModifiedBy>
  <cp:revision>60</cp:revision>
  <dcterms:created xsi:type="dcterms:W3CDTF">2016-01-04T23:32:57Z</dcterms:created>
  <dcterms:modified xsi:type="dcterms:W3CDTF">2016-09-14T22:28:53Z</dcterms:modified>
  <cp:category/>
</cp:coreProperties>
</file>