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897109" cy="6376722"/>
            <a:chOff x="106955" y="0"/>
            <a:chExt cx="8897109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33577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Cloud SDK Monitor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SLA Predictor</a:t>
              </a:r>
            </a:p>
            <a:p>
              <a:pPr algn="ctr"/>
              <a:r>
                <a:rPr lang="en-US" sz="1500" dirty="0" smtClean="0"/>
                <a:t>(Time series aggregation &amp; QBETS)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Static Analyzer</a:t>
              </a:r>
              <a:endParaRPr lang="en-US" b="1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8155" y="1771508"/>
              <a:ext cx="11162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 API code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48080" y="4197684"/>
              <a:ext cx="195598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Cloud SDK invocation</a:t>
              </a:r>
            </a:p>
            <a:p>
              <a:pPr algn="ctr"/>
              <a:r>
                <a:rPr lang="en-US" sz="1600" dirty="0" smtClean="0"/>
                <a:t>sequences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4311" y="5160588"/>
              <a:ext cx="21216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Fetch cloud monitoring </a:t>
              </a:r>
            </a:p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357469" y="3567374"/>
              <a:ext cx="2232526" cy="2664305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474" y="40913"/>
            <a:ext cx="8582526" cy="6817087"/>
            <a:chOff x="307474" y="40913"/>
            <a:chExt cx="8582526" cy="6817087"/>
          </a:xfrm>
        </p:grpSpPr>
        <p:grpSp>
          <p:nvGrpSpPr>
            <p:cNvPr id="27" name="Group 26"/>
            <p:cNvGrpSpPr/>
            <p:nvPr/>
          </p:nvGrpSpPr>
          <p:grpSpPr>
            <a:xfrm>
              <a:off x="307474" y="40913"/>
              <a:ext cx="8582526" cy="6817087"/>
              <a:chOff x="307474" y="307473"/>
              <a:chExt cx="8582526" cy="6817087"/>
            </a:xfrm>
          </p:grpSpPr>
          <p:sp>
            <p:nvSpPr>
              <p:cNvPr id="18" name="Cloud 17"/>
              <p:cNvSpPr/>
              <p:nvPr/>
            </p:nvSpPr>
            <p:spPr>
              <a:xfrm>
                <a:off x="307474" y="2179053"/>
                <a:ext cx="8582526" cy="4945507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949" y="5120105"/>
                <a:ext cx="5641472" cy="12432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Cloud SDK Interfaces and Scalable </a:t>
                </a:r>
              </a:p>
              <a:p>
                <a:pPr algn="ctr"/>
                <a:r>
                  <a:rPr lang="en-US" sz="2200" dirty="0" smtClean="0"/>
                  <a:t>Service Implementations</a:t>
                </a:r>
              </a:p>
              <a:p>
                <a:pPr algn="ctr"/>
                <a:r>
                  <a:rPr lang="en-US" sz="2200" dirty="0" smtClean="0"/>
                  <a:t>(</a:t>
                </a:r>
                <a:r>
                  <a:rPr lang="en-US" sz="2200" dirty="0" err="1" smtClean="0"/>
                  <a:t>datastore</a:t>
                </a:r>
                <a:r>
                  <a:rPr lang="en-US" sz="2200" dirty="0" smtClean="0"/>
                  <a:t>, </a:t>
                </a:r>
                <a:r>
                  <a:rPr lang="en-US" sz="2200" dirty="0" err="1" smtClean="0"/>
                  <a:t>memcache</a:t>
                </a:r>
                <a:r>
                  <a:rPr lang="en-US" sz="2200" dirty="0" smtClean="0"/>
                  <a:t>, users, </a:t>
                </a:r>
                <a:r>
                  <a:rPr lang="en-US" sz="2200" dirty="0" err="1" smtClean="0"/>
                  <a:t>taskqueue</a:t>
                </a:r>
                <a:r>
                  <a:rPr lang="en-US" sz="2200" dirty="0" smtClean="0"/>
                  <a:t>…)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72105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90716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465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61886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39348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Web API</a:t>
                </a:r>
                <a:endParaRPr lang="en-US" sz="16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06287" y="307473"/>
                <a:ext cx="2433061" cy="12031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External Client</a:t>
                </a:r>
              </a:p>
              <a:p>
                <a:pPr algn="ctr"/>
                <a:r>
                  <a:rPr lang="en-US" sz="2000" dirty="0" smtClean="0"/>
                  <a:t>(Web, Mobile or Desktop application/web API)</a:t>
                </a:r>
                <a:endParaRPr lang="en-US" sz="2000" dirty="0"/>
              </a:p>
            </p:txBody>
          </p:sp>
          <p:cxnSp>
            <p:nvCxnSpPr>
              <p:cNvPr id="21" name="Elbow Connector 20"/>
              <p:cNvCxnSpPr>
                <a:stCxn id="19" idx="2"/>
                <a:endCxn id="14" idx="0"/>
              </p:cNvCxnSpPr>
              <p:nvPr/>
            </p:nvCxnSpPr>
            <p:spPr>
              <a:xfrm rot="5400000">
                <a:off x="2502568" y="1708475"/>
                <a:ext cx="1818094" cy="142240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endCxn id="15" idx="0"/>
              </p:cNvCxnSpPr>
              <p:nvPr/>
            </p:nvCxnSpPr>
            <p:spPr>
              <a:xfrm rot="10800000">
                <a:off x="3622833" y="3328726"/>
                <a:ext cx="1296746" cy="213895"/>
              </a:xfrm>
              <a:prstGeom prst="bentConnector4">
                <a:avLst>
                  <a:gd name="adj1" fmla="val 1"/>
                  <a:gd name="adj2" fmla="val 20687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99857" y="1994387"/>
                <a:ext cx="463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(a)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1415" y="2694892"/>
                <a:ext cx="47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(b)</a:t>
                </a:r>
                <a:endParaRPr lang="en-US" sz="2000" dirty="0"/>
              </a:p>
            </p:txBody>
          </p:sp>
        </p:grpSp>
        <p:sp>
          <p:nvSpPr>
            <p:cNvPr id="2" name="Right Brace 1"/>
            <p:cNvSpPr/>
            <p:nvPr/>
          </p:nvSpPr>
          <p:spPr>
            <a:xfrm>
              <a:off x="6809874" y="2916463"/>
              <a:ext cx="462547" cy="19370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34135" y="3602610"/>
              <a:ext cx="13645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Application</a:t>
              </a:r>
            </a:p>
            <a:p>
              <a:pPr algn="ctr"/>
              <a:r>
                <a:rPr lang="en-US" sz="2000" dirty="0" smtClean="0"/>
                <a:t>Code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32</cp:revision>
  <cp:lastPrinted>2015-03-19T16:15:51Z</cp:lastPrinted>
  <dcterms:created xsi:type="dcterms:W3CDTF">2015-03-09T19:29:55Z</dcterms:created>
  <dcterms:modified xsi:type="dcterms:W3CDTF">2015-03-22T05:33:32Z</dcterms:modified>
  <cp:category/>
</cp:coreProperties>
</file>