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Watchtower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Predictor (QBETS)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307474" y="2179053"/>
            <a:ext cx="8582526" cy="541421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0949" y="5120105"/>
            <a:ext cx="5641472" cy="12432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SDK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datastore</a:t>
            </a:r>
            <a:r>
              <a:rPr lang="en-US" dirty="0" smtClean="0"/>
              <a:t>, </a:t>
            </a:r>
            <a:r>
              <a:rPr lang="en-US" dirty="0" err="1" smtClean="0"/>
              <a:t>memcache</a:t>
            </a:r>
            <a:r>
              <a:rPr lang="en-US" dirty="0" smtClean="0"/>
              <a:t>, users, </a:t>
            </a:r>
            <a:r>
              <a:rPr lang="en-US" dirty="0" err="1" smtClean="0"/>
              <a:t>taskqueue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72105" y="3542620"/>
            <a:ext cx="2219158" cy="15641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90716" y="3542620"/>
            <a:ext cx="2219158" cy="15641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9465" y="3328725"/>
            <a:ext cx="721894" cy="53473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61886" y="3328725"/>
            <a:ext cx="721894" cy="53473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39348" y="3328725"/>
            <a:ext cx="721894" cy="53473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06287" y="307473"/>
            <a:ext cx="2433061" cy="12031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External Application</a:t>
            </a:r>
          </a:p>
          <a:p>
            <a:pPr algn="ctr"/>
            <a:r>
              <a:rPr lang="en-US" sz="1600" dirty="0" smtClean="0"/>
              <a:t>(Web, Mobile or Desktop)</a:t>
            </a:r>
            <a:endParaRPr lang="en-US" sz="1600" dirty="0"/>
          </a:p>
        </p:txBody>
      </p:sp>
      <p:cxnSp>
        <p:nvCxnSpPr>
          <p:cNvPr id="21" name="Elbow Connector 20"/>
          <p:cNvCxnSpPr>
            <a:stCxn id="19" idx="2"/>
            <a:endCxn id="14" idx="0"/>
          </p:cNvCxnSpPr>
          <p:nvPr/>
        </p:nvCxnSpPr>
        <p:spPr>
          <a:xfrm rot="5400000">
            <a:off x="2502568" y="1708475"/>
            <a:ext cx="1818094" cy="14224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0"/>
          </p:cNvCxnSpPr>
          <p:nvPr/>
        </p:nvCxnSpPr>
        <p:spPr>
          <a:xfrm rot="10800000">
            <a:off x="3622833" y="3328726"/>
            <a:ext cx="1296746" cy="213895"/>
          </a:xfrm>
          <a:prstGeom prst="bentConnector4">
            <a:avLst>
              <a:gd name="adj1" fmla="val 1"/>
              <a:gd name="adj2" fmla="val 20687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9857" y="1994387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1415" y="269489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17</cp:revision>
  <dcterms:created xsi:type="dcterms:W3CDTF">2015-03-09T19:29:55Z</dcterms:created>
  <dcterms:modified xsi:type="dcterms:W3CDTF">2015-03-16T02:46:57Z</dcterms:modified>
  <cp:category/>
</cp:coreProperties>
</file>