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5/16/16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model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330386" y="3092485"/>
            <a:ext cx="168773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err="1" smtClean="0">
                <a:solidFill>
                  <a:schemeClr val="tx1"/>
                </a:solidFill>
              </a:rPr>
              <a:t>Stratos</a:t>
            </a:r>
            <a:endParaRPr lang="en-US" dirty="0">
              <a:solidFill>
                <a:schemeClr val="tx1"/>
              </a:solidFill>
            </a:endParaRP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a:t>
            </a:r>
            <a:r>
              <a:rPr lang="en-US" dirty="0" smtClean="0"/>
              <a:t>history</a:t>
            </a:r>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t>
            </a:r>
            <a:r>
              <a:rPr lang="en-US" dirty="0" smtClean="0"/>
              <a:t>application without application instrumentation</a:t>
            </a:r>
            <a:endParaRPr lang="en-US" dirty="0" smtClean="0"/>
          </a:p>
          <a:p>
            <a:r>
              <a:rPr lang="en-US" dirty="0" smtClean="0"/>
              <a:t>Call sequence </a:t>
            </a:r>
            <a:r>
              <a:rPr lang="en-US" dirty="0" smtClean="0"/>
              <a:t>distribution analysis</a:t>
            </a:r>
          </a:p>
          <a:p>
            <a:pPr lvl="1"/>
            <a:r>
              <a:rPr lang="en-US" dirty="0" smtClean="0"/>
              <a:t>Hot </a:t>
            </a:r>
            <a:r>
              <a:rPr lang="en-US" dirty="0" smtClean="0"/>
              <a:t>call sequence </a:t>
            </a:r>
            <a:r>
              <a:rPr lang="en-US" dirty="0" smtClean="0"/>
              <a:t>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deployment-time governance and policy enforcement framework for cloud platforms, complete with a policy specification language.</a:t>
            </a:r>
          </a:p>
          <a:p>
            <a:r>
              <a:rPr lang="en-US" dirty="0" smtClean="0"/>
              <a:t>Mechanism for formulating correct, tight and durable performance SLAs for cloud applications, with </a:t>
            </a:r>
            <a:r>
              <a:rPr lang="en-US" dirty="0"/>
              <a:t>S</a:t>
            </a:r>
            <a:r>
              <a:rPr lang="en-US" dirty="0" smtClean="0"/>
              <a:t>LA monitoring and invalidation</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SLOs and SLAs</a:t>
            </a:r>
          </a:p>
          <a:p>
            <a:pPr lvl="1"/>
            <a:r>
              <a:rPr lang="en-US" dirty="0" smtClean="0"/>
              <a:t>SLA = SLOs + Penalties</a:t>
            </a:r>
          </a:p>
          <a:p>
            <a:pPr lvl="1"/>
            <a:r>
              <a:rPr lang="en-US" dirty="0" smtClean="0"/>
              <a:t>SLO = </a:t>
            </a:r>
            <a:r>
              <a:rPr lang="en-US" dirty="0"/>
              <a:t>Minimum service level the service provider is obligated to </a:t>
            </a:r>
            <a:r>
              <a:rPr lang="en-US" dirty="0" smtClean="0"/>
              <a:t>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24761</TotalTime>
  <Words>3278</Words>
  <Application>Microsoft Macintosh PowerPoint</Application>
  <PresentationFormat>On-screen Show (4:3)</PresentationFormat>
  <Paragraphs>475</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Contributions</vt:lpstr>
      <vt:lpstr>Cloud Platform-as-a-Service</vt:lpstr>
      <vt:lpstr>Research Contributions</vt:lpstr>
      <vt:lpstr>Governance Framework Objectives</vt:lpstr>
      <vt:lpstr>EAGER</vt:lpstr>
      <vt:lpstr>EAGER Architecture</vt:lpstr>
      <vt:lpstr>Policy Language</vt:lpstr>
      <vt:lpstr>EAGER Overhead vs Applications</vt:lpstr>
      <vt:lpstr>EAGER Results Summary</vt:lpstr>
      <vt:lpstr>Research Contributions</vt:lpstr>
      <vt:lpstr>Performance SLA Objectives</vt:lpstr>
      <vt:lpstr>Cerebro</vt:lpstr>
      <vt:lpstr>Cerebro Architecture</vt:lpstr>
      <vt:lpstr>SLA Durability</vt:lpstr>
      <vt:lpstr>Prediction Correctness</vt:lpstr>
      <vt:lpstr>Cerebro Results Summary</vt:lpstr>
      <vt:lpstr>Research Contributions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221</cp:revision>
  <dcterms:created xsi:type="dcterms:W3CDTF">2016-02-29T02:15:03Z</dcterms:created>
  <dcterms:modified xsi:type="dcterms:W3CDTF">2016-05-16T20:51:28Z</dcterms:modified>
</cp:coreProperties>
</file>