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43" autoAdjust="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8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analyzer: Java (Soot framework)</a:t>
            </a:r>
          </a:p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SLA predictor: Java, Go, C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9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92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438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getAllStudents</a:t>
            </a:r>
            <a:r>
              <a:rPr lang="en-US" dirty="0" smtClean="0"/>
              <a:t> on GAE</a:t>
            </a:r>
            <a:endParaRPr lang="en-US" dirty="0"/>
          </a:p>
        </p:txBody>
      </p:sp>
      <p:pic>
        <p:nvPicPr>
          <p:cNvPr id="4" name="Content Placeholder 3" descr="get_all_students_c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563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 period of Cerebro predictions</a:t>
            </a:r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More long term analysis of SLA validity periods, and automatic SLA renegotiation</a:t>
            </a:r>
          </a:p>
          <a:p>
            <a:r>
              <a:rPr lang="en-US" dirty="0" smtClean="0"/>
              <a:t>SLA-related policy enforcement with EAGER</a:t>
            </a:r>
          </a:p>
          <a:p>
            <a:r>
              <a:rPr lang="en-US" dirty="0" smtClean="0"/>
              <a:t>Adaptive benchmarking for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powerful tools to analyze and reason about them.</a:t>
            </a:r>
          </a:p>
          <a:p>
            <a:r>
              <a:rPr lang="en-US" dirty="0" smtClean="0"/>
              <a:t>Cerebro predicts response time bounds for web APIs in </a:t>
            </a:r>
            <a:r>
              <a:rPr lang="en-US" dirty="0" err="1" smtClean="0"/>
              <a:t>PaaS</a:t>
            </a:r>
            <a:r>
              <a:rPr lang="en-US" dirty="0" smtClean="0"/>
              <a:t> environments.</a:t>
            </a:r>
          </a:p>
          <a:p>
            <a:r>
              <a:rPr lang="en-US" dirty="0" smtClean="0"/>
              <a:t>Using a combination of static analysis, and runtime monitoring of </a:t>
            </a:r>
            <a:r>
              <a:rPr lang="en-US" smtClean="0"/>
              <a:t>cloud SDK, </a:t>
            </a:r>
            <a:r>
              <a:rPr lang="en-US" dirty="0" smtClean="0"/>
              <a:t>we predict accurate and tight SLAs for web API </a:t>
            </a:r>
            <a:r>
              <a:rPr lang="en-US" smtClean="0"/>
              <a:t>response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81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2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13800+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1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4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Drawbacks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behavior is impacted by the APIs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Most APIs do not provide any guarantees</a:t>
            </a:r>
            <a:endParaRPr lang="en-US" sz="1400" dirty="0"/>
          </a:p>
        </p:txBody>
      </p:sp>
      <p:sp>
        <p:nvSpPr>
          <p:cNvPr id="28" name="Line Callout 2 27"/>
          <p:cNvSpPr/>
          <p:nvPr/>
        </p:nvSpPr>
        <p:spPr>
          <a:xfrm>
            <a:off x="7462180" y="3424034"/>
            <a:ext cx="1479561" cy="904468"/>
          </a:xfrm>
          <a:prstGeom prst="borderCallout2">
            <a:avLst>
              <a:gd name="adj1" fmla="val 102232"/>
              <a:gd name="adj2" fmla="val 49933"/>
              <a:gd name="adj3" fmla="val 141261"/>
              <a:gd name="adj4" fmla="val 50148"/>
              <a:gd name="adj5" fmla="val 168471"/>
              <a:gd name="adj6" fmla="val 39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 underneath APIs can change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1337770" y="1606707"/>
            <a:ext cx="1479561" cy="904468"/>
          </a:xfrm>
          <a:prstGeom prst="borderCallout2">
            <a:avLst>
              <a:gd name="adj1" fmla="val 51796"/>
              <a:gd name="adj2" fmla="val 99933"/>
              <a:gd name="adj3" fmla="val 69015"/>
              <a:gd name="adj4" fmla="val 139315"/>
              <a:gd name="adj5" fmla="val 100316"/>
              <a:gd name="adj6" fmla="val 166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 of tools to reason about API 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33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response time SLAs of web API</a:t>
            </a:r>
          </a:p>
          <a:p>
            <a:r>
              <a:rPr lang="en-US" dirty="0" smtClean="0"/>
              <a:t>Designed to operate with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r>
              <a:rPr lang="en-US" dirty="0" smtClean="0"/>
              <a:t>Fully automatic</a:t>
            </a:r>
          </a:p>
          <a:p>
            <a:pPr lvl="1"/>
            <a:r>
              <a:rPr lang="en-US" dirty="0" smtClean="0"/>
              <a:t>No load testing or instrumentation of applications necessary</a:t>
            </a:r>
          </a:p>
          <a:p>
            <a:pPr lvl="1"/>
            <a:r>
              <a:rPr lang="en-US" dirty="0" smtClean="0"/>
              <a:t>Static analysis and statistical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PaaS</a:t>
            </a:r>
            <a:r>
              <a:rPr lang="en-US" dirty="0" smtClean="0"/>
              <a:t> Clouds?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4" name="Line Callout 2 23"/>
          <p:cNvSpPr/>
          <p:nvPr/>
        </p:nvSpPr>
        <p:spPr>
          <a:xfrm>
            <a:off x="6930362" y="1379280"/>
            <a:ext cx="1756438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257074"/>
              <a:gd name="adj6" fmla="val -5390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Request-response driven programming model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capabilities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7577131" y="5647704"/>
            <a:ext cx="1479561" cy="904468"/>
          </a:xfrm>
          <a:prstGeom prst="borderCallout2">
            <a:avLst>
              <a:gd name="adj1" fmla="val 49070"/>
              <a:gd name="adj2" fmla="val -1734"/>
              <a:gd name="adj3" fmla="val 47205"/>
              <a:gd name="adj4" fmla="val -35685"/>
              <a:gd name="adj5" fmla="val 23981"/>
              <a:gd name="adj6" fmla="val -6461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Restrictions on threads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02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Application Survey 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Applications…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Spend most of their time executing cloud SDK calls (&gt; 94%)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Translation…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highly amenable to static analysis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Cloud SDK calls made by a </a:t>
            </a:r>
            <a:r>
              <a:rPr lang="en-US" sz="2000" dirty="0" err="1" smtClean="0"/>
              <a:t>PaaS</a:t>
            </a:r>
            <a:r>
              <a:rPr lang="en-US" sz="2000" dirty="0" smtClean="0"/>
              <a:t> application can reveal important insights regarding the performance of the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73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327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Analyzes 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(0,100)</a:t>
            </a:r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 = p%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dirty="0" smtClean="0"/>
              <a:t>Cerebro 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under </a:t>
            </a:r>
            <a:r>
              <a:rPr lang="en-US" i="1" dirty="0" smtClean="0"/>
              <a:t>T</a:t>
            </a:r>
            <a:r>
              <a:rPr lang="en-US" dirty="0" smtClean="0"/>
              <a:t> milliseconds </a:t>
            </a:r>
            <a:r>
              <a:rPr lang="en-US" i="1" dirty="0" smtClean="0"/>
              <a:t>p%</a:t>
            </a:r>
            <a:r>
              <a:rPr lang="en-US" dirty="0" smtClean="0"/>
              <a:t>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513</Words>
  <Application>Microsoft Macintosh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Response Time SLAs for Cloud-hosted Web Applications</vt:lpstr>
      <vt:lpstr>PowerPoint Presentation</vt:lpstr>
      <vt:lpstr>PowerPoint Presentation</vt:lpstr>
      <vt:lpstr>Web API Drawbacks</vt:lpstr>
      <vt:lpstr>Cerebro</vt:lpstr>
      <vt:lpstr>Why PaaS Clouds?</vt:lpstr>
      <vt:lpstr>PaaS Application Survey Results</vt:lpstr>
      <vt:lpstr>Cerebro Architecture</vt:lpstr>
      <vt:lpstr>QBETS</vt:lpstr>
      <vt:lpstr>Prototype and Experiments</vt:lpstr>
      <vt:lpstr>Evaluation: Prediction Correctness</vt:lpstr>
      <vt:lpstr>Evaluation: Prediction Tightness </vt:lpstr>
      <vt:lpstr>Evaluation: getAllStudents on GAE</vt:lpstr>
      <vt:lpstr>Ongoing and Future Work</vt:lpstr>
      <vt:lpstr>Summary</vt:lpstr>
      <vt:lpstr>Thank You! Questions?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Hiranya Jayathilaka</cp:lastModifiedBy>
  <cp:revision>35</cp:revision>
  <dcterms:created xsi:type="dcterms:W3CDTF">2015-08-08T20:53:40Z</dcterms:created>
  <dcterms:modified xsi:type="dcterms:W3CDTF">2015-08-08T23:28:53Z</dcterms:modified>
  <cp:category/>
</cp:coreProperties>
</file>