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75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12D237-C174-224D-BB64-11A792D89757}">
          <p14:sldIdLst>
            <p14:sldId id="256"/>
            <p14:sldId id="258"/>
            <p14:sldId id="263"/>
            <p14:sldId id="275"/>
            <p14:sldId id="261"/>
            <p14:sldId id="262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</p14:sldIdLst>
        </p14:section>
        <p14:section name="Extras" id="{67ED90FF-6491-4E46-881A-23E4E2BA0AD4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43" autoAdjust="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A996-3710-BA43-B1D0-F0CCAD4B7F72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4561-8DC6-F64C-A13A-E7CB5983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SOCC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cluster)</a:t>
            </a:r>
          </a:p>
          <a:p>
            <a:r>
              <a:rPr lang="en-US" dirty="0" smtClean="0"/>
              <a:t>Network delay between client and Google is included but not modeled or predicted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337614" y="1308424"/>
            <a:ext cx="9773046" cy="53747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747" y="3360853"/>
            <a:ext cx="719717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3701" y="3181265"/>
            <a:ext cx="362902" cy="35917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922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>
          <a:xfrm>
            <a:off x="-406425" y="1283494"/>
            <a:ext cx="9771727" cy="53740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Cerebro</a:t>
            </a:r>
            <a:r>
              <a:rPr lang="en-US" dirty="0" smtClean="0"/>
              <a:t> predictions are correct and moderately tight</a:t>
            </a:r>
          </a:p>
          <a:p>
            <a:pPr lvl="1"/>
            <a:r>
              <a:rPr lang="en-US" dirty="0" smtClean="0"/>
              <a:t>Necessary conditions for use in an SLA</a:t>
            </a:r>
          </a:p>
          <a:p>
            <a:r>
              <a:rPr lang="en-US" dirty="0" smtClean="0"/>
              <a:t>SLA durability period analysis</a:t>
            </a:r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SLA-related policy enforcement at deployment time with EAGER</a:t>
            </a:r>
          </a:p>
          <a:p>
            <a:r>
              <a:rPr lang="en-US" dirty="0" smtClean="0"/>
              <a:t>Adaptive benchmarking for cloud SDK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Hiranya Jayathilaka (</a:t>
            </a:r>
            <a:r>
              <a:rPr lang="en-US" dirty="0" err="1" smtClean="0"/>
              <a:t>hiranya@cs.ucsb.edu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UCSB Lab for Research on Adaptive Computing Environments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RACELab</a:t>
            </a:r>
            <a:r>
              <a:rPr lang="en-US" dirty="0" smtClean="0"/>
              <a:t> -- http://</a:t>
            </a:r>
            <a:r>
              <a:rPr lang="en-US" dirty="0" err="1" smtClean="0"/>
              <a:t>www.cs.ucsb.edu/~ckrintz/racelab.html</a:t>
            </a:r>
            <a:endParaRPr lang="en-US" dirty="0"/>
          </a:p>
        </p:txBody>
      </p:sp>
      <p:pic>
        <p:nvPicPr>
          <p:cNvPr id="4" name="Picture 3" descr="Rac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73" y="4413766"/>
            <a:ext cx="4289254" cy="19744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65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</a:t>
            </a:r>
            <a:r>
              <a:rPr lang="en-US" b="1" dirty="0" smtClean="0"/>
              <a:t>~14,000</a:t>
            </a:r>
            <a:endParaRPr lang="en-US" b="1" dirty="0" smtClean="0"/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are Now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1337770" y="1606707"/>
            <a:ext cx="1479561" cy="904468"/>
          </a:xfrm>
          <a:prstGeom prst="borderCallout2">
            <a:avLst>
              <a:gd name="adj1" fmla="val 51796"/>
              <a:gd name="adj2" fmla="val 99933"/>
              <a:gd name="adj3" fmla="val 69015"/>
              <a:gd name="adj4" fmla="val 139315"/>
              <a:gd name="adj5" fmla="val 100316"/>
              <a:gd name="adj6" fmla="val 166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dependencies require management and maintenance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and 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depend on</a:t>
            </a:r>
          </a:p>
          <a:p>
            <a:pPr lvl="1"/>
            <a:r>
              <a:rPr lang="en-US" dirty="0" smtClean="0"/>
              <a:t>SLAs of individual APIs</a:t>
            </a:r>
          </a:p>
          <a:p>
            <a:pPr lvl="1"/>
            <a:r>
              <a:rPr lang="en-US" dirty="0" smtClean="0"/>
              <a:t>The ability to compose/combine API SLAs</a:t>
            </a:r>
          </a:p>
          <a:p>
            <a:r>
              <a:rPr lang="en-US" dirty="0" smtClean="0"/>
              <a:t>Modern cloud platforms only provide </a:t>
            </a:r>
            <a:r>
              <a:rPr lang="en-US" i="1" dirty="0" smtClean="0"/>
              <a:t>some </a:t>
            </a:r>
            <a:r>
              <a:rPr lang="en-US" dirty="0" smtClean="0"/>
              <a:t>uptime SLAs for individual APIs</a:t>
            </a:r>
            <a:endParaRPr lang="en-US" dirty="0"/>
          </a:p>
        </p:txBody>
      </p:sp>
      <p:pic>
        <p:nvPicPr>
          <p:cNvPr id="4" name="Picture 3" descr="Screen Shot 2015-08-16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" y="4459992"/>
            <a:ext cx="8271616" cy="1886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SLAs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Question:</a:t>
            </a:r>
            <a:r>
              <a:rPr lang="en-US" i="1" dirty="0" smtClean="0"/>
              <a:t> </a:t>
            </a:r>
            <a:r>
              <a:rPr lang="en-US" dirty="0" smtClean="0"/>
              <a:t>Is it possible to determine, automatically, performance SLAs for cloud-hosted applications and APIs?</a:t>
            </a:r>
          </a:p>
          <a:p>
            <a:r>
              <a:rPr lang="en-US" b="1" i="1" dirty="0" smtClean="0"/>
              <a:t>Our solution:</a:t>
            </a:r>
            <a:r>
              <a:rPr lang="en-US" dirty="0" smtClean="0"/>
              <a:t> Cerebro</a:t>
            </a:r>
          </a:p>
          <a:p>
            <a:pPr lvl="1"/>
            <a:r>
              <a:rPr lang="en-US" dirty="0" smtClean="0"/>
              <a:t>Predicts the response time of future web-API invocations from historical measurements</a:t>
            </a:r>
          </a:p>
          <a:p>
            <a:pPr lvl="1"/>
            <a:r>
              <a:rPr lang="en-US" dirty="0" smtClean="0"/>
              <a:t>Fully automatic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Clouds for Web Services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capabilities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7577131" y="5647704"/>
            <a:ext cx="1479561" cy="904468"/>
          </a:xfrm>
          <a:prstGeom prst="borderCallout2">
            <a:avLst>
              <a:gd name="adj1" fmla="val 49070"/>
              <a:gd name="adj2" fmla="val -1734"/>
              <a:gd name="adj3" fmla="val 47205"/>
              <a:gd name="adj4" fmla="val -35685"/>
              <a:gd name="adj5" fmla="val 23981"/>
              <a:gd name="adj6" fmla="val -6461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Restrictions on threads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Client Application Survey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Client Applications…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Spend most of their time executing cloud SDK calls (&gt; 94%)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So…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highly amenable to static analysis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Cloud SDK calls essentially define client-perceived application performance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QBETS: Queue Bounds Estimation from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Predicts instantaneous bounds on the percentiles of a time series</a:t>
            </a:r>
          </a:p>
          <a:p>
            <a:r>
              <a:rPr lang="en-US" dirty="0" smtClean="0"/>
              <a:t>Analyzes 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(0,1)</a:t>
            </a:r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 ≥ p</a:t>
            </a:r>
          </a:p>
          <a:p>
            <a:r>
              <a:rPr lang="en-US" dirty="0" smtClean="0"/>
              <a:t>Cerebro 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</a:t>
            </a:r>
            <a:r>
              <a:rPr lang="en-US" i="1" dirty="0" smtClean="0"/>
              <a:t>under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milliseconds (100</a:t>
            </a:r>
            <a:r>
              <a:rPr lang="en-US" i="1" dirty="0" smtClean="0"/>
              <a:t>p)%</a:t>
            </a:r>
            <a:r>
              <a:rPr lang="en-US" dirty="0" smtClean="0"/>
              <a:t>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561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Response Time SLAs for Cloud-hosted Web Applications</vt:lpstr>
      <vt:lpstr>PowerPoint Presentation</vt:lpstr>
      <vt:lpstr>Web APIs are Now IT Resources</vt:lpstr>
      <vt:lpstr>Application SLAs and “The Cloud”</vt:lpstr>
      <vt:lpstr>Performance SLAs in the Cloud</vt:lpstr>
      <vt:lpstr>PaaS Clouds for Web Services</vt:lpstr>
      <vt:lpstr>PaaS Client Application Survey</vt:lpstr>
      <vt:lpstr>Cerebro Architecture</vt:lpstr>
      <vt:lpstr>QBETS: Queue Bounds Estimation from Time Series</vt:lpstr>
      <vt:lpstr>Prototype and Experiments</vt:lpstr>
      <vt:lpstr>Evaluation: Prediction Correctness</vt:lpstr>
      <vt:lpstr>Evaluation: Prediction Tightness </vt:lpstr>
      <vt:lpstr>Conclusions and Future Work</vt:lpstr>
      <vt:lpstr>Thank You! Questions?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Hiranya Jayathilaka</cp:lastModifiedBy>
  <cp:revision>79</cp:revision>
  <dcterms:created xsi:type="dcterms:W3CDTF">2015-08-13T16:00:56Z</dcterms:created>
  <dcterms:modified xsi:type="dcterms:W3CDTF">2015-08-22T21:21:12Z</dcterms:modified>
  <cp:category/>
</cp:coreProperties>
</file>