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8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3570C-2D75-5147-A673-6C02746C58AB}"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3570C-2D75-5147-A673-6C02746C58AB}"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3570C-2D75-5147-A673-6C02746C58AB}" type="datetimeFigureOut">
              <a:rPr lang="en-US" smtClean="0"/>
              <a:t>3/2/16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3570C-2D75-5147-A673-6C02746C58AB}" type="datetimeFigureOut">
              <a:rPr lang="en-US" smtClean="0"/>
              <a:t>3/2/16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3570C-2D75-5147-A673-6C02746C58AB}" type="datetimeFigureOut">
              <a:rPr lang="en-US" smtClean="0"/>
              <a:t>3/2/16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3570C-2D75-5147-A673-6C02746C58AB}" type="datetimeFigureOut">
              <a:rPr lang="en-US" smtClean="0"/>
              <a:t>3/2/16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1371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Tree>
    <p:extLst>
      <p:ext uri="{BB962C8B-B14F-4D97-AF65-F5344CB8AC3E}">
        <p14:creationId xmlns:p14="http://schemas.microsoft.com/office/powerpoint/2010/main" val="2496646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Tree>
    <p:extLst>
      <p:ext uri="{BB962C8B-B14F-4D97-AF65-F5344CB8AC3E}">
        <p14:creationId xmlns:p14="http://schemas.microsoft.com/office/powerpoint/2010/main" val="17961348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Tree>
    <p:extLst>
      <p:ext uri="{BB962C8B-B14F-4D97-AF65-F5344CB8AC3E}">
        <p14:creationId xmlns:p14="http://schemas.microsoft.com/office/powerpoint/2010/main" val="1292848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Tree>
    <p:extLst>
      <p:ext uri="{BB962C8B-B14F-4D97-AF65-F5344CB8AC3E}">
        <p14:creationId xmlns:p14="http://schemas.microsoft.com/office/powerpoint/2010/main" val="249934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a:t>
            </a:r>
            <a:r>
              <a:rPr lang="en-US" smtClean="0"/>
              <a:t>intervention and no </a:t>
            </a:r>
            <a:r>
              <a:rPr lang="en-US" dirty="0" smtClean="0"/>
              <a:t>invasive instrumentation on the applications?</a:t>
            </a:r>
          </a:p>
        </p:txBody>
      </p:sp>
    </p:spTree>
    <p:extLst>
      <p:ext uri="{BB962C8B-B14F-4D97-AF65-F5344CB8AC3E}">
        <p14:creationId xmlns:p14="http://schemas.microsoft.com/office/powerpoint/2010/main" val="1996961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TotalTime>
  <Words>281</Words>
  <Application>Microsoft Macintosh PowerPoint</Application>
  <PresentationFormat>On-screen Show (4:3)</PresentationFormat>
  <Paragraphs>36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Anomaly Detection</vt:lpstr>
      <vt:lpstr>Root Cause Analysis</vt:lpstr>
      <vt:lpstr>Path Analysis</vt:lpstr>
      <vt:lpstr>Outline</vt:lpstr>
      <vt:lpstr>Thesis Question</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14</cp:revision>
  <dcterms:created xsi:type="dcterms:W3CDTF">2016-02-29T02:15:03Z</dcterms:created>
  <dcterms:modified xsi:type="dcterms:W3CDTF">2016-03-02T22:30:28Z</dcterms:modified>
</cp:coreProperties>
</file>