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8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103-0C4C-A84A-B553-E839CDB1FAB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955" y="0"/>
            <a:ext cx="8706193" cy="6376722"/>
            <a:chOff x="106955" y="0"/>
            <a:chExt cx="8706193" cy="6376722"/>
          </a:xfrm>
        </p:grpSpPr>
        <p:sp>
          <p:nvSpPr>
            <p:cNvPr id="4" name="Cloud 3"/>
            <p:cNvSpPr/>
            <p:nvPr/>
          </p:nvSpPr>
          <p:spPr>
            <a:xfrm>
              <a:off x="106955" y="2334832"/>
              <a:ext cx="4505157" cy="219242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0739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Cloud SDK Monitor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 Predictor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Analyzer</a:t>
              </a:r>
              <a:endParaRPr lang="en-US" dirty="0"/>
            </a:p>
          </p:txBody>
        </p:sp>
        <p:pic>
          <p:nvPicPr>
            <p:cNvPr id="9" name="Picture 8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779" y="0"/>
              <a:ext cx="1625600" cy="16256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1419" y="1811612"/>
              <a:ext cx="1116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Web API code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8579" y="4197684"/>
              <a:ext cx="1734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Cloud SDK invocation</a:t>
              </a:r>
            </a:p>
            <a:p>
              <a:pPr algn="ctr"/>
              <a:r>
                <a:rPr lang="en-US" sz="1400" dirty="0" smtClean="0"/>
                <a:t>sequences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2319" y="5214060"/>
              <a:ext cx="187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Fetch cloud monitoring </a:t>
              </a:r>
            </a:p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9" name="Left-Up Arrow 18"/>
            <p:cNvSpPr/>
            <p:nvPr/>
          </p:nvSpPr>
          <p:spPr>
            <a:xfrm rot="5400000">
              <a:off x="3457730" y="3667636"/>
              <a:ext cx="2232526" cy="2463782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94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07474" y="40913"/>
            <a:ext cx="8582526" cy="6817087"/>
            <a:chOff x="307474" y="307473"/>
            <a:chExt cx="8582526" cy="6817087"/>
          </a:xfrm>
        </p:grpSpPr>
        <p:sp>
          <p:nvSpPr>
            <p:cNvPr id="18" name="Cloud 17"/>
            <p:cNvSpPr/>
            <p:nvPr/>
          </p:nvSpPr>
          <p:spPr>
            <a:xfrm>
              <a:off x="307474" y="2179053"/>
              <a:ext cx="8582526" cy="494550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0949" y="5120105"/>
              <a:ext cx="5641472" cy="12432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Cloud </a:t>
              </a:r>
              <a:r>
                <a:rPr lang="en-US" sz="2200" dirty="0" smtClean="0"/>
                <a:t>SDK Interfaces and Scalable </a:t>
              </a:r>
            </a:p>
            <a:p>
              <a:pPr algn="ctr"/>
              <a:r>
                <a:rPr lang="en-US" sz="2200" dirty="0" smtClean="0"/>
                <a:t>Service Implementations</a:t>
              </a:r>
              <a:endParaRPr lang="en-US" sz="2200" dirty="0" smtClean="0"/>
            </a:p>
            <a:p>
              <a:pPr algn="ctr"/>
              <a:r>
                <a:rPr lang="en-US" sz="2200" dirty="0" smtClean="0"/>
                <a:t>(</a:t>
              </a:r>
              <a:r>
                <a:rPr lang="en-US" sz="2200" dirty="0" err="1" smtClean="0"/>
                <a:t>datastore</a:t>
              </a:r>
              <a:r>
                <a:rPr lang="en-US" sz="2200" dirty="0" smtClean="0"/>
                <a:t>, </a:t>
              </a:r>
              <a:r>
                <a:rPr lang="en-US" sz="2200" dirty="0" err="1" smtClean="0"/>
                <a:t>memcache</a:t>
              </a:r>
              <a:r>
                <a:rPr lang="en-US" sz="2200" dirty="0" smtClean="0"/>
                <a:t>, users, </a:t>
              </a:r>
              <a:r>
                <a:rPr lang="en-US" sz="2200" dirty="0" err="1" smtClean="0"/>
                <a:t>taskqueue</a:t>
              </a:r>
              <a:r>
                <a:rPr lang="en-US" sz="2200" dirty="0" smtClean="0"/>
                <a:t>…)</a:t>
              </a:r>
              <a:endParaRPr lang="en-US" sz="2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2105" y="3542620"/>
              <a:ext cx="2219158" cy="156410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Web </a:t>
              </a:r>
              <a:r>
                <a:rPr lang="en-US" sz="2200" dirty="0" smtClean="0"/>
                <a:t>Application</a:t>
              </a:r>
              <a:endParaRPr lang="en-US" sz="2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90716" y="3542620"/>
              <a:ext cx="2219158" cy="156410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Web Application</a:t>
              </a:r>
              <a:endParaRPr lang="en-US" sz="2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39465" y="3328725"/>
              <a:ext cx="721894" cy="53473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API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1886" y="3328725"/>
              <a:ext cx="721894" cy="53473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API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9348" y="3328725"/>
              <a:ext cx="721894" cy="53473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API</a:t>
              </a:r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06287" y="307473"/>
              <a:ext cx="2433061" cy="12031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External </a:t>
              </a:r>
              <a:r>
                <a:rPr lang="en-US" sz="2000" dirty="0" smtClean="0"/>
                <a:t>Client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(Web, Mobile or </a:t>
              </a:r>
              <a:r>
                <a:rPr lang="en-US" sz="2000" dirty="0" smtClean="0"/>
                <a:t>Desktop application/web API)</a:t>
              </a:r>
              <a:endParaRPr lang="en-US" sz="2000" dirty="0"/>
            </a:p>
          </p:txBody>
        </p:sp>
        <p:cxnSp>
          <p:nvCxnSpPr>
            <p:cNvPr id="21" name="Elbow Connector 20"/>
            <p:cNvCxnSpPr>
              <a:stCxn id="19" idx="2"/>
              <a:endCxn id="14" idx="0"/>
            </p:cNvCxnSpPr>
            <p:nvPr/>
          </p:nvCxnSpPr>
          <p:spPr>
            <a:xfrm rot="5400000">
              <a:off x="2502568" y="1708475"/>
              <a:ext cx="1818094" cy="1422406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endCxn id="15" idx="0"/>
            </p:cNvCxnSpPr>
            <p:nvPr/>
          </p:nvCxnSpPr>
          <p:spPr>
            <a:xfrm rot="10800000">
              <a:off x="3622833" y="3328726"/>
              <a:ext cx="1296746" cy="213895"/>
            </a:xfrm>
            <a:prstGeom prst="bentConnector4">
              <a:avLst>
                <a:gd name="adj1" fmla="val 1"/>
                <a:gd name="adj2" fmla="val 206875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999857" y="1994387"/>
              <a:ext cx="463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01415" y="2694892"/>
              <a:ext cx="47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809874" y="2916463"/>
            <a:ext cx="462547" cy="20697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94031" y="3629346"/>
            <a:ext cx="1257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Web API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803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65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Chandra Krintz</cp:lastModifiedBy>
  <cp:revision>22</cp:revision>
  <cp:lastPrinted>2015-03-19T16:15:51Z</cp:lastPrinted>
  <dcterms:created xsi:type="dcterms:W3CDTF">2015-03-09T19:29:55Z</dcterms:created>
  <dcterms:modified xsi:type="dcterms:W3CDTF">2015-03-19T16:15:54Z</dcterms:modified>
  <cp:category/>
</cp:coreProperties>
</file>