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26" r:id="rId2"/>
    <p:sldId id="264" r:id="rId3"/>
    <p:sldId id="265" r:id="rId4"/>
    <p:sldId id="267" r:id="rId5"/>
    <p:sldId id="268" r:id="rId6"/>
    <p:sldId id="269" r:id="rId7"/>
    <p:sldId id="266" r:id="rId8"/>
    <p:sldId id="274" r:id="rId9"/>
    <p:sldId id="275" r:id="rId10"/>
    <p:sldId id="270" r:id="rId11"/>
    <p:sldId id="276" r:id="rId12"/>
    <p:sldId id="277" r:id="rId13"/>
    <p:sldId id="278" r:id="rId14"/>
    <p:sldId id="279" r:id="rId15"/>
    <p:sldId id="284" r:id="rId16"/>
    <p:sldId id="311" r:id="rId17"/>
    <p:sldId id="286" r:id="rId18"/>
    <p:sldId id="288" r:id="rId19"/>
    <p:sldId id="287" r:id="rId20"/>
    <p:sldId id="292" r:id="rId21"/>
    <p:sldId id="290" r:id="rId22"/>
    <p:sldId id="312" r:id="rId23"/>
    <p:sldId id="296" r:id="rId24"/>
    <p:sldId id="297" r:id="rId25"/>
    <p:sldId id="298" r:id="rId26"/>
    <p:sldId id="299" r:id="rId27"/>
    <p:sldId id="301" r:id="rId28"/>
    <p:sldId id="304" r:id="rId29"/>
    <p:sldId id="300" r:id="rId30"/>
    <p:sldId id="305" r:id="rId31"/>
    <p:sldId id="306" r:id="rId32"/>
    <p:sldId id="325" r:id="rId33"/>
    <p:sldId id="318" r:id="rId34"/>
    <p:sldId id="319" r:id="rId35"/>
    <p:sldId id="320" r:id="rId36"/>
    <p:sldId id="321" r:id="rId37"/>
    <p:sldId id="322" r:id="rId38"/>
    <p:sldId id="323" r:id="rId39"/>
    <p:sldId id="324" r:id="rId40"/>
    <p:sldId id="307" r:id="rId41"/>
    <p:sldId id="308" r:id="rId42"/>
    <p:sldId id="309" r:id="rId43"/>
    <p:sldId id="310" r:id="rId44"/>
    <p:sldId id="327" r:id="rId45"/>
    <p:sldId id="328" r:id="rId46"/>
    <p:sldId id="313" r:id="rId47"/>
    <p:sldId id="314" r:id="rId48"/>
    <p:sldId id="315" r:id="rId49"/>
    <p:sldId id="316" r:id="rId50"/>
    <p:sldId id="31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92"/>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4/26/16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49</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4/26/16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4/26/16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4/26/16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4/26/16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4/26/16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4/26/16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4/26/16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4/26/16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2">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Enforcing Good Coding Practices in the Cloud</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a:t>
            </a:r>
            <a:r>
              <a:rPr lang="en-US" dirty="0" smtClean="0"/>
              <a:t>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a:t>
            </a:r>
            <a:r>
              <a:rPr lang="en-US" dirty="0" smtClean="0"/>
              <a:t>policies</a:t>
            </a:r>
          </a:p>
          <a:p>
            <a:r>
              <a:rPr lang="en-US" dirty="0" smtClean="0"/>
              <a:t>No significant change in overhead due to the number of dependencies</a:t>
            </a:r>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Web Application 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Formulate performance SLAs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19</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20</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21</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22</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Debugging</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23</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24</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a:t>
            </a:r>
          </a:p>
          <a:p>
            <a:r>
              <a:rPr lang="en-US" dirty="0" smtClean="0"/>
              <a:t>Framework for formulating, monitoring and invalidating performance SLAs for cloud-hosted web applications.</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291618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44</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45</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46</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24423</TotalTime>
  <Words>2958</Words>
  <Application>Microsoft Macintosh PowerPoint</Application>
  <PresentationFormat>On-screen Show (4:3)</PresentationFormat>
  <Paragraphs>420</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Cloud Platform-as-a-Service</vt:lpstr>
      <vt:lpstr>Enforcing Good Coding Practices in the Cloud</vt:lpstr>
      <vt:lpstr>EAGER</vt:lpstr>
      <vt:lpstr>EAGER Architecture</vt:lpstr>
      <vt:lpstr>Policy Language</vt:lpstr>
      <vt:lpstr>EAGER Overhead vs Applications</vt:lpstr>
      <vt:lpstr>EAGER Results Summary</vt:lpstr>
      <vt:lpstr>Reasoning About Web Application Performance in the Cloud</vt:lpstr>
      <vt:lpstr>Cerebro</vt:lpstr>
      <vt:lpstr>Cerebro Architecture</vt:lpstr>
      <vt:lpstr>SLA Durability</vt:lpstr>
      <vt:lpstr>Prediction Correctness</vt:lpstr>
      <vt:lpstr>Cerebro Results Summary</vt:lpstr>
      <vt:lpstr>Performance Debugging</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165</cp:revision>
  <dcterms:created xsi:type="dcterms:W3CDTF">2016-02-29T02:15:03Z</dcterms:created>
  <dcterms:modified xsi:type="dcterms:W3CDTF">2016-04-28T00:25:11Z</dcterms:modified>
</cp:coreProperties>
</file>