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5863" y="916727"/>
            <a:ext cx="5733384" cy="4225244"/>
            <a:chOff x="433939" y="145972"/>
            <a:chExt cx="11578945" cy="6144130"/>
          </a:xfrm>
        </p:grpSpPr>
        <p:sp>
          <p:nvSpPr>
            <p:cNvPr id="4" name="Rectangle 3"/>
            <p:cNvSpPr/>
            <p:nvPr/>
          </p:nvSpPr>
          <p:spPr>
            <a:xfrm>
              <a:off x="433939" y="567897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Frontend Server/</a:t>
              </a:r>
            </a:p>
            <a:p>
              <a:pPr algn="ctr"/>
              <a:r>
                <a:rPr lang="en-US" sz="1100" dirty="0" smtClean="0"/>
                <a:t>Load Balancer</a:t>
              </a:r>
              <a:endParaRPr lang="en-US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3939" y="2164023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Application Server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883591" y="1538559"/>
              <a:ext cx="0" cy="625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0900" y="3804428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PaaS</a:t>
              </a:r>
              <a:r>
                <a:rPr lang="en-US" sz="1100" dirty="0" smtClean="0"/>
                <a:t> </a:t>
              </a:r>
              <a:r>
                <a:rPr lang="en-US" sz="1100" dirty="0" smtClean="0"/>
                <a:t>Kernel</a:t>
              </a:r>
              <a:endParaRPr lang="en-US" sz="1100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0900" y="5331214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Cloud </a:t>
              </a:r>
              <a:r>
                <a:rPr lang="en-US" sz="1100" dirty="0" smtClean="0"/>
                <a:t>Infrastructure</a:t>
              </a:r>
              <a:endParaRPr lang="en-US" sz="1100" dirty="0" smtClean="0"/>
            </a:p>
          </p:txBody>
        </p:sp>
        <p:cxnSp>
          <p:nvCxnSpPr>
            <p:cNvPr id="10" name="Straight Arrow Connector 9"/>
            <p:cNvCxnSpPr>
              <a:stCxn id="5" idx="2"/>
              <a:endCxn id="9" idx="0"/>
            </p:cNvCxnSpPr>
            <p:nvPr/>
          </p:nvCxnSpPr>
          <p:spPr>
            <a:xfrm>
              <a:off x="1883591" y="3134684"/>
              <a:ext cx="3482" cy="66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26" idx="0"/>
            </p:cNvCxnSpPr>
            <p:nvPr/>
          </p:nvCxnSpPr>
          <p:spPr>
            <a:xfrm>
              <a:off x="1887073" y="4763317"/>
              <a:ext cx="0" cy="567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76051" y="145972"/>
              <a:ext cx="2565828" cy="87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Access logs and other request traffic metrics 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23386" y="1922074"/>
              <a:ext cx="1827741" cy="6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App Server logs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6051" y="3491141"/>
              <a:ext cx="2258789" cy="6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PaaS</a:t>
              </a:r>
              <a:r>
                <a:rPr lang="en-US" sz="1100" dirty="0" smtClean="0"/>
                <a:t> kernel invocation data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3386" y="5184084"/>
              <a:ext cx="1952013" cy="6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Resource usage data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41879" y="567897"/>
              <a:ext cx="2322414" cy="57222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Storage</a:t>
              </a:r>
              <a:endParaRPr lang="en-US" sz="1100" dirty="0"/>
            </a:p>
          </p:txBody>
        </p:sp>
        <p:cxnSp>
          <p:nvCxnSpPr>
            <p:cNvPr id="49" name="Straight Arrow Connector 48"/>
            <p:cNvCxnSpPr>
              <a:stCxn id="4" idx="3"/>
            </p:cNvCxnSpPr>
            <p:nvPr/>
          </p:nvCxnSpPr>
          <p:spPr>
            <a:xfrm>
              <a:off x="3333244" y="105322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3"/>
            </p:cNvCxnSpPr>
            <p:nvPr/>
          </p:nvCxnSpPr>
          <p:spPr>
            <a:xfrm>
              <a:off x="3333244" y="2649353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3"/>
            </p:cNvCxnSpPr>
            <p:nvPr/>
          </p:nvCxnSpPr>
          <p:spPr>
            <a:xfrm>
              <a:off x="3333244" y="4283872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6" idx="3"/>
            </p:cNvCxnSpPr>
            <p:nvPr/>
          </p:nvCxnSpPr>
          <p:spPr>
            <a:xfrm>
              <a:off x="3333244" y="581065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333244" y="84536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3244" y="246033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33244" y="4085644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33244" y="5610620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36185" y="2807569"/>
              <a:ext cx="2076699" cy="1278075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Processing</a:t>
              </a:r>
              <a:endParaRPr lang="en-US" sz="11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936185" y="567897"/>
              <a:ext cx="2076699" cy="1278075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Visualization</a:t>
              </a:r>
            </a:p>
            <a:p>
              <a:pPr algn="ctr"/>
              <a:r>
                <a:rPr lang="en-US" sz="1100" dirty="0" smtClean="0"/>
                <a:t>and</a:t>
              </a:r>
            </a:p>
            <a:p>
              <a:pPr algn="ctr"/>
              <a:r>
                <a:rPr lang="en-US" sz="1100" dirty="0" smtClean="0"/>
                <a:t>Notifications</a:t>
              </a:r>
              <a:endParaRPr lang="en-US" sz="1100" dirty="0"/>
            </a:p>
          </p:txBody>
        </p:sp>
        <p:cxnSp>
          <p:nvCxnSpPr>
            <p:cNvPr id="70" name="Straight Arrow Connector 69"/>
            <p:cNvCxnSpPr>
              <a:stCxn id="46" idx="3"/>
              <a:endCxn id="67" idx="1"/>
            </p:cNvCxnSpPr>
            <p:nvPr/>
          </p:nvCxnSpPr>
          <p:spPr>
            <a:xfrm>
              <a:off x="8664293" y="3429000"/>
              <a:ext cx="1271892" cy="1760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7" idx="0"/>
              <a:endCxn id="68" idx="2"/>
            </p:cNvCxnSpPr>
            <p:nvPr/>
          </p:nvCxnSpPr>
          <p:spPr>
            <a:xfrm flipV="1">
              <a:off x="10974535" y="1845973"/>
              <a:ext cx="0" cy="9615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621</Words>
  <Application>Microsoft Macintosh PowerPoint</Application>
  <PresentationFormat>On-screen Show (4:3)</PresentationFormat>
  <Paragraphs>153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47</cp:revision>
  <dcterms:created xsi:type="dcterms:W3CDTF">2016-01-04T23:32:57Z</dcterms:created>
  <dcterms:modified xsi:type="dcterms:W3CDTF">2016-08-27T20:42:52Z</dcterms:modified>
  <cp:category/>
</cp:coreProperties>
</file>