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2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5D4F37-1D8A-8749-8B39-2CB7397FA252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7A3876-3C67-354A-A9E6-1281E94DE7B3}">
      <dgm:prSet phldrT="[Text]"/>
      <dgm:spPr/>
      <dgm:t>
        <a:bodyPr/>
        <a:lstStyle/>
        <a:p>
          <a:r>
            <a:rPr lang="en-US" dirty="0" smtClean="0"/>
            <a:t>Data Visualization</a:t>
          </a:r>
          <a:endParaRPr lang="en-US" dirty="0"/>
        </a:p>
      </dgm:t>
    </dgm:pt>
    <dgm:pt modelId="{0342AF2F-A876-814D-8826-3007CC303742}" type="parTrans" cxnId="{22226201-A1E4-9044-80FA-91A868FED612}">
      <dgm:prSet/>
      <dgm:spPr/>
      <dgm:t>
        <a:bodyPr/>
        <a:lstStyle/>
        <a:p>
          <a:endParaRPr lang="en-US"/>
        </a:p>
      </dgm:t>
    </dgm:pt>
    <dgm:pt modelId="{2BBB9A7A-07EB-E74C-9338-4794382DD794}" type="sibTrans" cxnId="{22226201-A1E4-9044-80FA-91A868FED612}">
      <dgm:prSet/>
      <dgm:spPr/>
      <dgm:t>
        <a:bodyPr/>
        <a:lstStyle/>
        <a:p>
          <a:endParaRPr lang="en-US"/>
        </a:p>
      </dgm:t>
    </dgm:pt>
    <dgm:pt modelId="{D578440C-53B3-1A4D-8B1C-3238BD870238}">
      <dgm:prSet phldrT="[Text]"/>
      <dgm:spPr/>
      <dgm:t>
        <a:bodyPr/>
        <a:lstStyle/>
        <a:p>
          <a:r>
            <a:rPr lang="en-US" dirty="0" smtClean="0"/>
            <a:t>Filters and projections</a:t>
          </a:r>
          <a:endParaRPr lang="en-US" dirty="0"/>
        </a:p>
      </dgm:t>
    </dgm:pt>
    <dgm:pt modelId="{B097BDE3-E98C-3141-AE87-3EE728D4B4CB}" type="parTrans" cxnId="{B6A0AE0B-6D07-7646-8D54-4F4CCCD1C5CB}">
      <dgm:prSet/>
      <dgm:spPr/>
      <dgm:t>
        <a:bodyPr/>
        <a:lstStyle/>
        <a:p>
          <a:endParaRPr lang="en-US"/>
        </a:p>
      </dgm:t>
    </dgm:pt>
    <dgm:pt modelId="{8ECDBF82-C89F-5F4D-A39E-7BAB46561AA4}" type="sibTrans" cxnId="{B6A0AE0B-6D07-7646-8D54-4F4CCCD1C5CB}">
      <dgm:prSet/>
      <dgm:spPr/>
      <dgm:t>
        <a:bodyPr/>
        <a:lstStyle/>
        <a:p>
          <a:endParaRPr lang="en-US"/>
        </a:p>
      </dgm:t>
    </dgm:pt>
    <dgm:pt modelId="{BE5CD4A6-B5D8-C34A-A9A9-70A30BD82EEE}">
      <dgm:prSet phldrT="[Text]"/>
      <dgm:spPr/>
      <dgm:t>
        <a:bodyPr/>
        <a:lstStyle/>
        <a:p>
          <a:r>
            <a:rPr lang="en-US" dirty="0" smtClean="0"/>
            <a:t>Aggregations</a:t>
          </a:r>
          <a:endParaRPr lang="en-US" dirty="0"/>
        </a:p>
      </dgm:t>
    </dgm:pt>
    <dgm:pt modelId="{2EA5CC8F-0046-2A4D-B97D-C200CD764370}" type="parTrans" cxnId="{1A726084-BD4E-3544-BD4A-6EADA04118C2}">
      <dgm:prSet/>
      <dgm:spPr/>
      <dgm:t>
        <a:bodyPr/>
        <a:lstStyle/>
        <a:p>
          <a:endParaRPr lang="en-US"/>
        </a:p>
      </dgm:t>
    </dgm:pt>
    <dgm:pt modelId="{3B086D1B-5300-5C45-B552-EC2D10A8E026}" type="sibTrans" cxnId="{1A726084-BD4E-3544-BD4A-6EADA04118C2}">
      <dgm:prSet/>
      <dgm:spPr/>
      <dgm:t>
        <a:bodyPr/>
        <a:lstStyle/>
        <a:p>
          <a:endParaRPr lang="en-US"/>
        </a:p>
      </dgm:t>
    </dgm:pt>
    <dgm:pt modelId="{B859EB50-B895-2549-9384-E2BCDE3C968C}">
      <dgm:prSet phldrT="[Text]"/>
      <dgm:spPr/>
      <dgm:t>
        <a:bodyPr/>
        <a:lstStyle/>
        <a:p>
          <a:r>
            <a:rPr lang="en-US" dirty="0" smtClean="0"/>
            <a:t>Data Storage</a:t>
          </a:r>
          <a:endParaRPr lang="en-US" dirty="0"/>
        </a:p>
      </dgm:t>
    </dgm:pt>
    <dgm:pt modelId="{A1FC67BA-DBDE-8C4A-8361-C52EDE89BBAE}" type="parTrans" cxnId="{1018F0F1-6E7B-DC40-BE52-700C5AD8B728}">
      <dgm:prSet/>
      <dgm:spPr/>
      <dgm:t>
        <a:bodyPr/>
        <a:lstStyle/>
        <a:p>
          <a:endParaRPr lang="en-US"/>
        </a:p>
      </dgm:t>
    </dgm:pt>
    <dgm:pt modelId="{1B17C232-6568-9545-944B-5551ABA3B464}" type="sibTrans" cxnId="{1018F0F1-6E7B-DC40-BE52-700C5AD8B728}">
      <dgm:prSet/>
      <dgm:spPr/>
      <dgm:t>
        <a:bodyPr/>
        <a:lstStyle/>
        <a:p>
          <a:endParaRPr lang="en-US"/>
        </a:p>
      </dgm:t>
    </dgm:pt>
    <dgm:pt modelId="{5C0014C3-2263-504E-9FCE-9FA2E3674F4F}">
      <dgm:prSet phldrT="[Text]"/>
      <dgm:spPr/>
      <dgm:t>
        <a:bodyPr/>
        <a:lstStyle/>
        <a:p>
          <a:r>
            <a:rPr lang="en-US" dirty="0" smtClean="0"/>
            <a:t>Schema and indexing</a:t>
          </a:r>
          <a:endParaRPr lang="en-US" dirty="0"/>
        </a:p>
      </dgm:t>
    </dgm:pt>
    <dgm:pt modelId="{9C105334-FA49-694D-820C-36D5CA8EC00A}" type="parTrans" cxnId="{9C504291-6760-1B4A-A609-11D462DDB442}">
      <dgm:prSet/>
      <dgm:spPr/>
      <dgm:t>
        <a:bodyPr/>
        <a:lstStyle/>
        <a:p>
          <a:endParaRPr lang="en-US"/>
        </a:p>
      </dgm:t>
    </dgm:pt>
    <dgm:pt modelId="{4C0134B1-5A1B-814F-B67D-369FAE3186CF}" type="sibTrans" cxnId="{9C504291-6760-1B4A-A609-11D462DDB442}">
      <dgm:prSet/>
      <dgm:spPr/>
      <dgm:t>
        <a:bodyPr/>
        <a:lstStyle/>
        <a:p>
          <a:endParaRPr lang="en-US"/>
        </a:p>
      </dgm:t>
    </dgm:pt>
    <dgm:pt modelId="{B2DC663A-2019-3047-9DCF-0B248892D2E8}">
      <dgm:prSet phldrT="[Text]"/>
      <dgm:spPr/>
      <dgm:t>
        <a:bodyPr/>
        <a:lstStyle/>
        <a:p>
          <a:r>
            <a:rPr lang="en-US" dirty="0" smtClean="0"/>
            <a:t>Data Collection</a:t>
          </a:r>
          <a:endParaRPr lang="en-US" dirty="0"/>
        </a:p>
      </dgm:t>
    </dgm:pt>
    <dgm:pt modelId="{ED829C2B-8C9A-7443-9ABA-DE776BCD6E8C}" type="parTrans" cxnId="{F570798A-DE72-E742-9847-236B2B8F43A4}">
      <dgm:prSet/>
      <dgm:spPr/>
      <dgm:t>
        <a:bodyPr/>
        <a:lstStyle/>
        <a:p>
          <a:endParaRPr lang="en-US"/>
        </a:p>
      </dgm:t>
    </dgm:pt>
    <dgm:pt modelId="{A8C43371-DCA0-9A42-BCD8-990D6C443216}" type="sibTrans" cxnId="{F570798A-DE72-E742-9847-236B2B8F43A4}">
      <dgm:prSet/>
      <dgm:spPr/>
      <dgm:t>
        <a:bodyPr/>
        <a:lstStyle/>
        <a:p>
          <a:endParaRPr lang="en-US"/>
        </a:p>
      </dgm:t>
    </dgm:pt>
    <dgm:pt modelId="{1988179C-0019-8D4F-BA6D-31EFF596AF01}">
      <dgm:prSet phldrT="[Text]"/>
      <dgm:spPr/>
      <dgm:t>
        <a:bodyPr/>
        <a:lstStyle/>
        <a:p>
          <a:r>
            <a:rPr lang="en-US" dirty="0" smtClean="0"/>
            <a:t>Sensors and agents</a:t>
          </a:r>
          <a:endParaRPr lang="en-US" dirty="0"/>
        </a:p>
      </dgm:t>
    </dgm:pt>
    <dgm:pt modelId="{B481B68A-1F19-314A-81D4-70BFB3A04400}" type="parTrans" cxnId="{14DE4371-9B66-4D4F-9DFC-BDB9428C36B0}">
      <dgm:prSet/>
      <dgm:spPr/>
      <dgm:t>
        <a:bodyPr/>
        <a:lstStyle/>
        <a:p>
          <a:endParaRPr lang="en-US"/>
        </a:p>
      </dgm:t>
    </dgm:pt>
    <dgm:pt modelId="{1F0FF57F-7A88-7C4A-8E74-03E544111B09}" type="sibTrans" cxnId="{14DE4371-9B66-4D4F-9DFC-BDB9428C36B0}">
      <dgm:prSet/>
      <dgm:spPr/>
      <dgm:t>
        <a:bodyPr/>
        <a:lstStyle/>
        <a:p>
          <a:endParaRPr lang="en-US"/>
        </a:p>
      </dgm:t>
    </dgm:pt>
    <dgm:pt modelId="{31FF09B4-248A-D248-869E-D7534E0E666E}">
      <dgm:prSet phldrT="[Text]"/>
      <dgm:spPr/>
      <dgm:t>
        <a:bodyPr/>
        <a:lstStyle/>
        <a:p>
          <a:r>
            <a:rPr lang="en-US" dirty="0" smtClean="0"/>
            <a:t>Log Scrapers</a:t>
          </a:r>
          <a:endParaRPr lang="en-US" dirty="0"/>
        </a:p>
      </dgm:t>
    </dgm:pt>
    <dgm:pt modelId="{EAEE2F02-E9BF-AB45-9503-9B9F2DC99808}" type="parTrans" cxnId="{BC496351-A574-B647-B0DC-0A5C885DAD87}">
      <dgm:prSet/>
      <dgm:spPr/>
      <dgm:t>
        <a:bodyPr/>
        <a:lstStyle/>
        <a:p>
          <a:endParaRPr lang="en-US"/>
        </a:p>
      </dgm:t>
    </dgm:pt>
    <dgm:pt modelId="{0C9D9831-79B4-384B-9128-3A22ED341B8F}" type="sibTrans" cxnId="{BC496351-A574-B647-B0DC-0A5C885DAD87}">
      <dgm:prSet/>
      <dgm:spPr/>
      <dgm:t>
        <a:bodyPr/>
        <a:lstStyle/>
        <a:p>
          <a:endParaRPr lang="en-US"/>
        </a:p>
      </dgm:t>
    </dgm:pt>
    <dgm:pt modelId="{093DE271-6615-3C46-90F6-655CE029D9D0}">
      <dgm:prSet phldrT="[Text]"/>
      <dgm:spPr/>
      <dgm:t>
        <a:bodyPr/>
        <a:lstStyle/>
        <a:p>
          <a:r>
            <a:rPr lang="en-US" dirty="0" smtClean="0"/>
            <a:t>Keys and data relationships</a:t>
          </a:r>
          <a:endParaRPr lang="en-US" dirty="0"/>
        </a:p>
      </dgm:t>
    </dgm:pt>
    <dgm:pt modelId="{49A9E02E-934A-E246-AF9E-B4D9D0D62D6D}" type="parTrans" cxnId="{98AF7EC9-B0A4-A447-90FB-2C679610506D}">
      <dgm:prSet/>
      <dgm:spPr/>
      <dgm:t>
        <a:bodyPr/>
        <a:lstStyle/>
        <a:p>
          <a:endParaRPr lang="en-US"/>
        </a:p>
      </dgm:t>
    </dgm:pt>
    <dgm:pt modelId="{AFE06E13-E600-6B42-84D2-E0CB85125385}" type="sibTrans" cxnId="{98AF7EC9-B0A4-A447-90FB-2C679610506D}">
      <dgm:prSet/>
      <dgm:spPr/>
      <dgm:t>
        <a:bodyPr/>
        <a:lstStyle/>
        <a:p>
          <a:endParaRPr lang="en-US"/>
        </a:p>
      </dgm:t>
    </dgm:pt>
    <dgm:pt modelId="{908F87EC-A238-4E4F-9FE2-FFCE714A35A1}">
      <dgm:prSet phldrT="[Text]"/>
      <dgm:spPr/>
      <dgm:t>
        <a:bodyPr/>
        <a:lstStyle/>
        <a:p>
          <a:r>
            <a:rPr lang="en-US" dirty="0" smtClean="0"/>
            <a:t>Charts and tables</a:t>
          </a:r>
          <a:endParaRPr lang="en-US" dirty="0"/>
        </a:p>
      </dgm:t>
    </dgm:pt>
    <dgm:pt modelId="{696795E0-9803-4C40-B438-6FE89DA1CBAC}" type="parTrans" cxnId="{F6947121-F0B4-234F-A52D-B33006F1A607}">
      <dgm:prSet/>
      <dgm:spPr/>
      <dgm:t>
        <a:bodyPr/>
        <a:lstStyle/>
        <a:p>
          <a:endParaRPr lang="en-US"/>
        </a:p>
      </dgm:t>
    </dgm:pt>
    <dgm:pt modelId="{966D4E03-F813-364F-87D4-26EFE4E6C3C6}" type="sibTrans" cxnId="{F6947121-F0B4-234F-A52D-B33006F1A607}">
      <dgm:prSet/>
      <dgm:spPr/>
      <dgm:t>
        <a:bodyPr/>
        <a:lstStyle/>
        <a:p>
          <a:endParaRPr lang="en-US"/>
        </a:p>
      </dgm:t>
    </dgm:pt>
    <dgm:pt modelId="{97B9A300-C9B3-AB4E-A721-12CAD3F01375}">
      <dgm:prSet phldrT="[Text]"/>
      <dgm:spPr/>
      <dgm:t>
        <a:bodyPr/>
        <a:lstStyle/>
        <a:p>
          <a:r>
            <a:rPr lang="en-US" dirty="0" smtClean="0"/>
            <a:t>Data Export APIs</a:t>
          </a:r>
          <a:endParaRPr lang="en-US" dirty="0"/>
        </a:p>
      </dgm:t>
    </dgm:pt>
    <dgm:pt modelId="{D2848B50-03A0-C144-923D-660BCA5F1AD4}" type="parTrans" cxnId="{BDE2A438-3829-464A-9235-03F0E493651F}">
      <dgm:prSet/>
      <dgm:spPr/>
      <dgm:t>
        <a:bodyPr/>
        <a:lstStyle/>
        <a:p>
          <a:endParaRPr lang="en-US"/>
        </a:p>
      </dgm:t>
    </dgm:pt>
    <dgm:pt modelId="{D68089A8-A972-7F47-8119-56C683DD45EE}" type="sibTrans" cxnId="{BDE2A438-3829-464A-9235-03F0E493651F}">
      <dgm:prSet/>
      <dgm:spPr/>
      <dgm:t>
        <a:bodyPr/>
        <a:lstStyle/>
        <a:p>
          <a:endParaRPr lang="en-US"/>
        </a:p>
      </dgm:t>
    </dgm:pt>
    <dgm:pt modelId="{D2A98552-7206-B54B-8916-313B2DDD4B1F}">
      <dgm:prSet phldrT="[Text]"/>
      <dgm:spPr/>
      <dgm:t>
        <a:bodyPr/>
        <a:lstStyle/>
        <a:p>
          <a:r>
            <a:rPr lang="en-US" dirty="0" smtClean="0"/>
            <a:t>Data Processing</a:t>
          </a:r>
          <a:endParaRPr lang="en-US" dirty="0"/>
        </a:p>
      </dgm:t>
    </dgm:pt>
    <dgm:pt modelId="{3D7D81E3-13C9-6541-AF66-E8BFF9598B99}" type="parTrans" cxnId="{D14FD0DC-96D7-1D45-9632-E69742A87A67}">
      <dgm:prSet/>
      <dgm:spPr/>
      <dgm:t>
        <a:bodyPr/>
        <a:lstStyle/>
        <a:p>
          <a:endParaRPr lang="en-US"/>
        </a:p>
      </dgm:t>
    </dgm:pt>
    <dgm:pt modelId="{96A96B73-D58D-B243-ADB0-4D6CDADFFDB7}" type="sibTrans" cxnId="{D14FD0DC-96D7-1D45-9632-E69742A87A67}">
      <dgm:prSet/>
      <dgm:spPr/>
      <dgm:t>
        <a:bodyPr/>
        <a:lstStyle/>
        <a:p>
          <a:endParaRPr lang="en-US"/>
        </a:p>
      </dgm:t>
    </dgm:pt>
    <dgm:pt modelId="{4823C63D-79A2-5346-A28E-66819C5F7312}">
      <dgm:prSet phldrT="[Text]"/>
      <dgm:spPr/>
      <dgm:t>
        <a:bodyPr/>
        <a:lstStyle/>
        <a:p>
          <a:r>
            <a:rPr lang="en-US" dirty="0" err="1" smtClean="0"/>
            <a:t>Sharding</a:t>
          </a:r>
          <a:r>
            <a:rPr lang="en-US" dirty="0" smtClean="0"/>
            <a:t> and Replication</a:t>
          </a:r>
          <a:endParaRPr lang="en-US" dirty="0"/>
        </a:p>
      </dgm:t>
    </dgm:pt>
    <dgm:pt modelId="{EA11983D-6125-C140-9707-5FA7275EE591}" type="parTrans" cxnId="{701FD819-495C-694C-B02D-4BAC5818E8E2}">
      <dgm:prSet/>
      <dgm:spPr/>
      <dgm:t>
        <a:bodyPr/>
        <a:lstStyle/>
        <a:p>
          <a:endParaRPr lang="en-US"/>
        </a:p>
      </dgm:t>
    </dgm:pt>
    <dgm:pt modelId="{5089D9F2-1822-ED4A-B700-94306F87DDEE}" type="sibTrans" cxnId="{701FD819-495C-694C-B02D-4BAC5818E8E2}">
      <dgm:prSet/>
      <dgm:spPr/>
      <dgm:t>
        <a:bodyPr/>
        <a:lstStyle/>
        <a:p>
          <a:endParaRPr lang="en-US"/>
        </a:p>
      </dgm:t>
    </dgm:pt>
    <dgm:pt modelId="{8D3E64A9-4621-224F-BDB9-F2731A1CC811}">
      <dgm:prSet phldrT="[Text]"/>
      <dgm:spPr/>
      <dgm:t>
        <a:bodyPr/>
        <a:lstStyle/>
        <a:p>
          <a:r>
            <a:rPr lang="en-US" dirty="0" smtClean="0"/>
            <a:t>Complex metric calculation</a:t>
          </a:r>
          <a:endParaRPr lang="en-US" dirty="0"/>
        </a:p>
      </dgm:t>
    </dgm:pt>
    <dgm:pt modelId="{4B0C63BF-3D86-D941-9BB7-89062269FE44}" type="parTrans" cxnId="{80E47031-440D-9548-AAFF-5165C259C821}">
      <dgm:prSet/>
      <dgm:spPr/>
    </dgm:pt>
    <dgm:pt modelId="{4DD396BB-8CD4-F547-9CF9-DF814FA39134}" type="sibTrans" cxnId="{80E47031-440D-9548-AAFF-5165C259C821}">
      <dgm:prSet/>
      <dgm:spPr/>
    </dgm:pt>
    <dgm:pt modelId="{794CF085-F8F9-DF4D-9A6F-419C288BE4E5}" type="pres">
      <dgm:prSet presAssocID="{B95D4F37-1D8A-8749-8B39-2CB7397FA252}" presName="Name0" presStyleCnt="0">
        <dgm:presLayoutVars>
          <dgm:dir/>
          <dgm:animLvl val="lvl"/>
          <dgm:resizeHandles val="exact"/>
        </dgm:presLayoutVars>
      </dgm:prSet>
      <dgm:spPr/>
    </dgm:pt>
    <dgm:pt modelId="{DD54D866-502B-D44E-98B6-B9419A2A5181}" type="pres">
      <dgm:prSet presAssocID="{A27A3876-3C67-354A-A9E6-1281E94DE7B3}" presName="linNode" presStyleCnt="0"/>
      <dgm:spPr/>
    </dgm:pt>
    <dgm:pt modelId="{2F51A5BA-F3CA-2D43-B035-27A42F7B00E1}" type="pres">
      <dgm:prSet presAssocID="{A27A3876-3C67-354A-A9E6-1281E94DE7B3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D0C25-8FB9-184A-858D-D81E0BA90C4D}" type="pres">
      <dgm:prSet presAssocID="{A27A3876-3C67-354A-A9E6-1281E94DE7B3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85A0FF-9601-7348-B786-938188449895}" type="pres">
      <dgm:prSet presAssocID="{2BBB9A7A-07EB-E74C-9338-4794382DD794}" presName="sp" presStyleCnt="0"/>
      <dgm:spPr/>
    </dgm:pt>
    <dgm:pt modelId="{0D6CBBF4-ED2C-A84D-9AE2-484FD140449B}" type="pres">
      <dgm:prSet presAssocID="{D2A98552-7206-B54B-8916-313B2DDD4B1F}" presName="linNode" presStyleCnt="0"/>
      <dgm:spPr/>
    </dgm:pt>
    <dgm:pt modelId="{FE20F8B6-CCEE-7C48-80ED-6768A026A7DE}" type="pres">
      <dgm:prSet presAssocID="{D2A98552-7206-B54B-8916-313B2DDD4B1F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ED256A8E-3577-F04B-A6F5-C5D127EEDFF7}" type="pres">
      <dgm:prSet presAssocID="{D2A98552-7206-B54B-8916-313B2DDD4B1F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BC1A2A-7E38-EE43-A806-B8F4B77632E4}" type="pres">
      <dgm:prSet presAssocID="{96A96B73-D58D-B243-ADB0-4D6CDADFFDB7}" presName="sp" presStyleCnt="0"/>
      <dgm:spPr/>
    </dgm:pt>
    <dgm:pt modelId="{1D4FFB54-9656-B042-A49D-F488E960610C}" type="pres">
      <dgm:prSet presAssocID="{B859EB50-B895-2549-9384-E2BCDE3C968C}" presName="linNode" presStyleCnt="0"/>
      <dgm:spPr/>
    </dgm:pt>
    <dgm:pt modelId="{1F309CAE-C2CA-6D46-8C05-0080B6A637BD}" type="pres">
      <dgm:prSet presAssocID="{B859EB50-B895-2549-9384-E2BCDE3C968C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224DD58D-EE4F-DF4E-BF16-22540CD0A0F5}" type="pres">
      <dgm:prSet presAssocID="{B859EB50-B895-2549-9384-E2BCDE3C968C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3B0E91-5A24-A24E-B9F7-9803D1230833}" type="pres">
      <dgm:prSet presAssocID="{1B17C232-6568-9545-944B-5551ABA3B464}" presName="sp" presStyleCnt="0"/>
      <dgm:spPr/>
    </dgm:pt>
    <dgm:pt modelId="{297090C2-8EE1-894C-8DBE-9A4CD4CFAE2A}" type="pres">
      <dgm:prSet presAssocID="{B2DC663A-2019-3047-9DCF-0B248892D2E8}" presName="linNode" presStyleCnt="0"/>
      <dgm:spPr/>
    </dgm:pt>
    <dgm:pt modelId="{808F9945-2453-CD40-B6C1-7FFB8A3ECFC0}" type="pres">
      <dgm:prSet presAssocID="{B2DC663A-2019-3047-9DCF-0B248892D2E8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377D39BC-B80D-9944-8D55-3791B3605780}" type="pres">
      <dgm:prSet presAssocID="{B2DC663A-2019-3047-9DCF-0B248892D2E8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23971D-1215-2149-BFE9-EB0926F72A85}" type="presOf" srcId="{8D3E64A9-4621-224F-BDB9-F2731A1CC811}" destId="{ED256A8E-3577-F04B-A6F5-C5D127EEDFF7}" srcOrd="0" destOrd="2" presId="urn:microsoft.com/office/officeart/2005/8/layout/vList5"/>
    <dgm:cxn modelId="{1A726084-BD4E-3544-BD4A-6EADA04118C2}" srcId="{D2A98552-7206-B54B-8916-313B2DDD4B1F}" destId="{BE5CD4A6-B5D8-C34A-A9A9-70A30BD82EEE}" srcOrd="1" destOrd="0" parTransId="{2EA5CC8F-0046-2A4D-B97D-C200CD764370}" sibTransId="{3B086D1B-5300-5C45-B552-EC2D10A8E026}"/>
    <dgm:cxn modelId="{BBCA9D30-DA20-8A45-A95F-E5C052F81296}" type="presOf" srcId="{A27A3876-3C67-354A-A9E6-1281E94DE7B3}" destId="{2F51A5BA-F3CA-2D43-B035-27A42F7B00E1}" srcOrd="0" destOrd="0" presId="urn:microsoft.com/office/officeart/2005/8/layout/vList5"/>
    <dgm:cxn modelId="{BDE2A438-3829-464A-9235-03F0E493651F}" srcId="{A27A3876-3C67-354A-A9E6-1281E94DE7B3}" destId="{97B9A300-C9B3-AB4E-A721-12CAD3F01375}" srcOrd="1" destOrd="0" parTransId="{D2848B50-03A0-C144-923D-660BCA5F1AD4}" sibTransId="{D68089A8-A972-7F47-8119-56C683DD45EE}"/>
    <dgm:cxn modelId="{F570798A-DE72-E742-9847-236B2B8F43A4}" srcId="{B95D4F37-1D8A-8749-8B39-2CB7397FA252}" destId="{B2DC663A-2019-3047-9DCF-0B248892D2E8}" srcOrd="3" destOrd="0" parTransId="{ED829C2B-8C9A-7443-9ABA-DE776BCD6E8C}" sibTransId="{A8C43371-DCA0-9A42-BCD8-990D6C443216}"/>
    <dgm:cxn modelId="{F6947121-F0B4-234F-A52D-B33006F1A607}" srcId="{A27A3876-3C67-354A-A9E6-1281E94DE7B3}" destId="{908F87EC-A238-4E4F-9FE2-FFCE714A35A1}" srcOrd="0" destOrd="0" parTransId="{696795E0-9803-4C40-B438-6FE89DA1CBAC}" sibTransId="{966D4E03-F813-364F-87D4-26EFE4E6C3C6}"/>
    <dgm:cxn modelId="{D14FD0DC-96D7-1D45-9632-E69742A87A67}" srcId="{B95D4F37-1D8A-8749-8B39-2CB7397FA252}" destId="{D2A98552-7206-B54B-8916-313B2DDD4B1F}" srcOrd="1" destOrd="0" parTransId="{3D7D81E3-13C9-6541-AF66-E8BFF9598B99}" sibTransId="{96A96B73-D58D-B243-ADB0-4D6CDADFFDB7}"/>
    <dgm:cxn modelId="{9CF250DA-D343-2743-918A-2B643828FF04}" type="presOf" srcId="{1988179C-0019-8D4F-BA6D-31EFF596AF01}" destId="{377D39BC-B80D-9944-8D55-3791B3605780}" srcOrd="0" destOrd="0" presId="urn:microsoft.com/office/officeart/2005/8/layout/vList5"/>
    <dgm:cxn modelId="{2AC75AD4-7A33-8A4B-A72D-942058478B4F}" type="presOf" srcId="{97B9A300-C9B3-AB4E-A721-12CAD3F01375}" destId="{4B6D0C25-8FB9-184A-858D-D81E0BA90C4D}" srcOrd="0" destOrd="1" presId="urn:microsoft.com/office/officeart/2005/8/layout/vList5"/>
    <dgm:cxn modelId="{CF1832C9-5DEB-E749-AFB8-7F399FFB66A2}" type="presOf" srcId="{093DE271-6615-3C46-90F6-655CE029D9D0}" destId="{224DD58D-EE4F-DF4E-BF16-22540CD0A0F5}" srcOrd="0" destOrd="1" presId="urn:microsoft.com/office/officeart/2005/8/layout/vList5"/>
    <dgm:cxn modelId="{43625586-24BE-4B41-9DA0-3F2088EE3174}" type="presOf" srcId="{31FF09B4-248A-D248-869E-D7534E0E666E}" destId="{377D39BC-B80D-9944-8D55-3791B3605780}" srcOrd="0" destOrd="1" presId="urn:microsoft.com/office/officeart/2005/8/layout/vList5"/>
    <dgm:cxn modelId="{0456EE57-E0C4-AF4F-A719-A0A4A7A9D5F8}" type="presOf" srcId="{B95D4F37-1D8A-8749-8B39-2CB7397FA252}" destId="{794CF085-F8F9-DF4D-9A6F-419C288BE4E5}" srcOrd="0" destOrd="0" presId="urn:microsoft.com/office/officeart/2005/8/layout/vList5"/>
    <dgm:cxn modelId="{48C3D795-EB2C-EF43-A1C3-A610D0FC9135}" type="presOf" srcId="{BE5CD4A6-B5D8-C34A-A9A9-70A30BD82EEE}" destId="{ED256A8E-3577-F04B-A6F5-C5D127EEDFF7}" srcOrd="0" destOrd="1" presId="urn:microsoft.com/office/officeart/2005/8/layout/vList5"/>
    <dgm:cxn modelId="{22C3FAD5-3377-2841-B25C-B1E286A0A5F1}" type="presOf" srcId="{908F87EC-A238-4E4F-9FE2-FFCE714A35A1}" destId="{4B6D0C25-8FB9-184A-858D-D81E0BA90C4D}" srcOrd="0" destOrd="0" presId="urn:microsoft.com/office/officeart/2005/8/layout/vList5"/>
    <dgm:cxn modelId="{182E4315-E2E4-8342-8E74-8717E7BCBD8A}" type="presOf" srcId="{4823C63D-79A2-5346-A28E-66819C5F7312}" destId="{224DD58D-EE4F-DF4E-BF16-22540CD0A0F5}" srcOrd="0" destOrd="2" presId="urn:microsoft.com/office/officeart/2005/8/layout/vList5"/>
    <dgm:cxn modelId="{970EC6FF-9B46-E246-B871-FB4BA0E5D5D4}" type="presOf" srcId="{5C0014C3-2263-504E-9FCE-9FA2E3674F4F}" destId="{224DD58D-EE4F-DF4E-BF16-22540CD0A0F5}" srcOrd="0" destOrd="0" presId="urn:microsoft.com/office/officeart/2005/8/layout/vList5"/>
    <dgm:cxn modelId="{22226201-A1E4-9044-80FA-91A868FED612}" srcId="{B95D4F37-1D8A-8749-8B39-2CB7397FA252}" destId="{A27A3876-3C67-354A-A9E6-1281E94DE7B3}" srcOrd="0" destOrd="0" parTransId="{0342AF2F-A876-814D-8826-3007CC303742}" sibTransId="{2BBB9A7A-07EB-E74C-9338-4794382DD794}"/>
    <dgm:cxn modelId="{98AF7EC9-B0A4-A447-90FB-2C679610506D}" srcId="{B859EB50-B895-2549-9384-E2BCDE3C968C}" destId="{093DE271-6615-3C46-90F6-655CE029D9D0}" srcOrd="1" destOrd="0" parTransId="{49A9E02E-934A-E246-AF9E-B4D9D0D62D6D}" sibTransId="{AFE06E13-E600-6B42-84D2-E0CB85125385}"/>
    <dgm:cxn modelId="{80E47031-440D-9548-AAFF-5165C259C821}" srcId="{D2A98552-7206-B54B-8916-313B2DDD4B1F}" destId="{8D3E64A9-4621-224F-BDB9-F2731A1CC811}" srcOrd="2" destOrd="0" parTransId="{4B0C63BF-3D86-D941-9BB7-89062269FE44}" sibTransId="{4DD396BB-8CD4-F547-9CF9-DF814FA39134}"/>
    <dgm:cxn modelId="{BC496351-A574-B647-B0DC-0A5C885DAD87}" srcId="{B2DC663A-2019-3047-9DCF-0B248892D2E8}" destId="{31FF09B4-248A-D248-869E-D7534E0E666E}" srcOrd="1" destOrd="0" parTransId="{EAEE2F02-E9BF-AB45-9503-9B9F2DC99808}" sibTransId="{0C9D9831-79B4-384B-9128-3A22ED341B8F}"/>
    <dgm:cxn modelId="{BC11605E-D63B-1C48-8640-E1243EF3C8A7}" type="presOf" srcId="{D2A98552-7206-B54B-8916-313B2DDD4B1F}" destId="{FE20F8B6-CCEE-7C48-80ED-6768A026A7DE}" srcOrd="0" destOrd="0" presId="urn:microsoft.com/office/officeart/2005/8/layout/vList5"/>
    <dgm:cxn modelId="{E5BD6DC2-7B53-FA41-A05B-15E0CF514382}" type="presOf" srcId="{D578440C-53B3-1A4D-8B1C-3238BD870238}" destId="{ED256A8E-3577-F04B-A6F5-C5D127EEDFF7}" srcOrd="0" destOrd="0" presId="urn:microsoft.com/office/officeart/2005/8/layout/vList5"/>
    <dgm:cxn modelId="{1018F0F1-6E7B-DC40-BE52-700C5AD8B728}" srcId="{B95D4F37-1D8A-8749-8B39-2CB7397FA252}" destId="{B859EB50-B895-2549-9384-E2BCDE3C968C}" srcOrd="2" destOrd="0" parTransId="{A1FC67BA-DBDE-8C4A-8361-C52EDE89BBAE}" sibTransId="{1B17C232-6568-9545-944B-5551ABA3B464}"/>
    <dgm:cxn modelId="{9C504291-6760-1B4A-A609-11D462DDB442}" srcId="{B859EB50-B895-2549-9384-E2BCDE3C968C}" destId="{5C0014C3-2263-504E-9FCE-9FA2E3674F4F}" srcOrd="0" destOrd="0" parTransId="{9C105334-FA49-694D-820C-36D5CA8EC00A}" sibTransId="{4C0134B1-5A1B-814F-B67D-369FAE3186CF}"/>
    <dgm:cxn modelId="{D54FCA9B-A232-9B42-9D76-2B294D7E3DD1}" type="presOf" srcId="{B2DC663A-2019-3047-9DCF-0B248892D2E8}" destId="{808F9945-2453-CD40-B6C1-7FFB8A3ECFC0}" srcOrd="0" destOrd="0" presId="urn:microsoft.com/office/officeart/2005/8/layout/vList5"/>
    <dgm:cxn modelId="{14DE4371-9B66-4D4F-9DFC-BDB9428C36B0}" srcId="{B2DC663A-2019-3047-9DCF-0B248892D2E8}" destId="{1988179C-0019-8D4F-BA6D-31EFF596AF01}" srcOrd="0" destOrd="0" parTransId="{B481B68A-1F19-314A-81D4-70BFB3A04400}" sibTransId="{1F0FF57F-7A88-7C4A-8E74-03E544111B09}"/>
    <dgm:cxn modelId="{B6A0AE0B-6D07-7646-8D54-4F4CCCD1C5CB}" srcId="{D2A98552-7206-B54B-8916-313B2DDD4B1F}" destId="{D578440C-53B3-1A4D-8B1C-3238BD870238}" srcOrd="0" destOrd="0" parTransId="{B097BDE3-E98C-3141-AE87-3EE728D4B4CB}" sibTransId="{8ECDBF82-C89F-5F4D-A39E-7BAB46561AA4}"/>
    <dgm:cxn modelId="{701FD819-495C-694C-B02D-4BAC5818E8E2}" srcId="{B859EB50-B895-2549-9384-E2BCDE3C968C}" destId="{4823C63D-79A2-5346-A28E-66819C5F7312}" srcOrd="2" destOrd="0" parTransId="{EA11983D-6125-C140-9707-5FA7275EE591}" sibTransId="{5089D9F2-1822-ED4A-B700-94306F87DDEE}"/>
    <dgm:cxn modelId="{C7DCB44E-67A4-7044-A779-973DE1D694CE}" type="presOf" srcId="{B859EB50-B895-2549-9384-E2BCDE3C968C}" destId="{1F309CAE-C2CA-6D46-8C05-0080B6A637BD}" srcOrd="0" destOrd="0" presId="urn:microsoft.com/office/officeart/2005/8/layout/vList5"/>
    <dgm:cxn modelId="{2C9F2BD0-7BB3-4B49-A545-CB7C5AF543E8}" type="presParOf" srcId="{794CF085-F8F9-DF4D-9A6F-419C288BE4E5}" destId="{DD54D866-502B-D44E-98B6-B9419A2A5181}" srcOrd="0" destOrd="0" presId="urn:microsoft.com/office/officeart/2005/8/layout/vList5"/>
    <dgm:cxn modelId="{12E6ED8C-5AE0-F54A-86FB-9CAFE7BCBDC1}" type="presParOf" srcId="{DD54D866-502B-D44E-98B6-B9419A2A5181}" destId="{2F51A5BA-F3CA-2D43-B035-27A42F7B00E1}" srcOrd="0" destOrd="0" presId="urn:microsoft.com/office/officeart/2005/8/layout/vList5"/>
    <dgm:cxn modelId="{2799295C-C221-4346-9826-BC21BFC60B5A}" type="presParOf" srcId="{DD54D866-502B-D44E-98B6-B9419A2A5181}" destId="{4B6D0C25-8FB9-184A-858D-D81E0BA90C4D}" srcOrd="1" destOrd="0" presId="urn:microsoft.com/office/officeart/2005/8/layout/vList5"/>
    <dgm:cxn modelId="{84B7571A-490B-DC41-B445-A530E01906AF}" type="presParOf" srcId="{794CF085-F8F9-DF4D-9A6F-419C288BE4E5}" destId="{BA85A0FF-9601-7348-B786-938188449895}" srcOrd="1" destOrd="0" presId="urn:microsoft.com/office/officeart/2005/8/layout/vList5"/>
    <dgm:cxn modelId="{E5567325-8CB6-4D47-A0A5-39B7296C8731}" type="presParOf" srcId="{794CF085-F8F9-DF4D-9A6F-419C288BE4E5}" destId="{0D6CBBF4-ED2C-A84D-9AE2-484FD140449B}" srcOrd="2" destOrd="0" presId="urn:microsoft.com/office/officeart/2005/8/layout/vList5"/>
    <dgm:cxn modelId="{BDD42A28-5DCE-E24A-B8FF-F3B5163064CB}" type="presParOf" srcId="{0D6CBBF4-ED2C-A84D-9AE2-484FD140449B}" destId="{FE20F8B6-CCEE-7C48-80ED-6768A026A7DE}" srcOrd="0" destOrd="0" presId="urn:microsoft.com/office/officeart/2005/8/layout/vList5"/>
    <dgm:cxn modelId="{12E7EB6E-520D-7049-A1EB-D54EE1F81943}" type="presParOf" srcId="{0D6CBBF4-ED2C-A84D-9AE2-484FD140449B}" destId="{ED256A8E-3577-F04B-A6F5-C5D127EEDFF7}" srcOrd="1" destOrd="0" presId="urn:microsoft.com/office/officeart/2005/8/layout/vList5"/>
    <dgm:cxn modelId="{624326E7-C40F-2844-AB6B-D551B9C8D932}" type="presParOf" srcId="{794CF085-F8F9-DF4D-9A6F-419C288BE4E5}" destId="{76BC1A2A-7E38-EE43-A806-B8F4B77632E4}" srcOrd="3" destOrd="0" presId="urn:microsoft.com/office/officeart/2005/8/layout/vList5"/>
    <dgm:cxn modelId="{BC7ABBBA-B427-4247-A0D4-0B01CE221BED}" type="presParOf" srcId="{794CF085-F8F9-DF4D-9A6F-419C288BE4E5}" destId="{1D4FFB54-9656-B042-A49D-F488E960610C}" srcOrd="4" destOrd="0" presId="urn:microsoft.com/office/officeart/2005/8/layout/vList5"/>
    <dgm:cxn modelId="{714111C3-AD96-DC43-8D20-3BF20E90E53B}" type="presParOf" srcId="{1D4FFB54-9656-B042-A49D-F488E960610C}" destId="{1F309CAE-C2CA-6D46-8C05-0080B6A637BD}" srcOrd="0" destOrd="0" presId="urn:microsoft.com/office/officeart/2005/8/layout/vList5"/>
    <dgm:cxn modelId="{D87009DD-DA55-934A-AD5A-33E78D85219B}" type="presParOf" srcId="{1D4FFB54-9656-B042-A49D-F488E960610C}" destId="{224DD58D-EE4F-DF4E-BF16-22540CD0A0F5}" srcOrd="1" destOrd="0" presId="urn:microsoft.com/office/officeart/2005/8/layout/vList5"/>
    <dgm:cxn modelId="{84E51883-9FE4-AD47-AACD-6982C71BC429}" type="presParOf" srcId="{794CF085-F8F9-DF4D-9A6F-419C288BE4E5}" destId="{FC3B0E91-5A24-A24E-B9F7-9803D1230833}" srcOrd="5" destOrd="0" presId="urn:microsoft.com/office/officeart/2005/8/layout/vList5"/>
    <dgm:cxn modelId="{DA58E0DB-0956-BA43-9FF8-33D50DF8988A}" type="presParOf" srcId="{794CF085-F8F9-DF4D-9A6F-419C288BE4E5}" destId="{297090C2-8EE1-894C-8DBE-9A4CD4CFAE2A}" srcOrd="6" destOrd="0" presId="urn:microsoft.com/office/officeart/2005/8/layout/vList5"/>
    <dgm:cxn modelId="{DA1B7FE9-D4AC-8B40-B556-DA2107D9C38A}" type="presParOf" srcId="{297090C2-8EE1-894C-8DBE-9A4CD4CFAE2A}" destId="{808F9945-2453-CD40-B6C1-7FFB8A3ECFC0}" srcOrd="0" destOrd="0" presId="urn:microsoft.com/office/officeart/2005/8/layout/vList5"/>
    <dgm:cxn modelId="{F3A9F787-734D-1A48-B275-758C68CB1E5C}" type="presParOf" srcId="{297090C2-8EE1-894C-8DBE-9A4CD4CFAE2A}" destId="{377D39BC-B80D-9944-8D55-3791B360578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6D0C25-8FB9-184A-858D-D81E0BA90C4D}">
      <dsp:nvSpPr>
        <dsp:cNvPr id="0" name=""/>
        <dsp:cNvSpPr/>
      </dsp:nvSpPr>
      <dsp:spPr>
        <a:xfrm rot="5400000">
          <a:off x="5160327" y="-2086455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Charts and tables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Data Export APIs</a:t>
          </a:r>
          <a:endParaRPr lang="en-US" sz="1500" kern="1200" dirty="0"/>
        </a:p>
      </dsp:txBody>
      <dsp:txXfrm rot="-5400000">
        <a:off x="2962656" y="153764"/>
        <a:ext cx="5224396" cy="786505"/>
      </dsp:txXfrm>
    </dsp:sp>
    <dsp:sp modelId="{2F51A5BA-F3CA-2D43-B035-27A42F7B00E1}">
      <dsp:nvSpPr>
        <dsp:cNvPr id="0" name=""/>
        <dsp:cNvSpPr/>
      </dsp:nvSpPr>
      <dsp:spPr>
        <a:xfrm>
          <a:off x="0" y="2265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Visualization</a:t>
          </a:r>
          <a:endParaRPr lang="en-US" sz="3100" kern="1200" dirty="0"/>
        </a:p>
      </dsp:txBody>
      <dsp:txXfrm>
        <a:off x="53185" y="55450"/>
        <a:ext cx="2856286" cy="983131"/>
      </dsp:txXfrm>
    </dsp:sp>
    <dsp:sp modelId="{ED256A8E-3577-F04B-A6F5-C5D127EEDFF7}">
      <dsp:nvSpPr>
        <dsp:cNvPr id="0" name=""/>
        <dsp:cNvSpPr/>
      </dsp:nvSpPr>
      <dsp:spPr>
        <a:xfrm rot="5400000">
          <a:off x="5160327" y="-942478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Filters and projections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Aggregations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Complex metric calculation</a:t>
          </a:r>
          <a:endParaRPr lang="en-US" sz="1500" kern="1200" dirty="0"/>
        </a:p>
      </dsp:txBody>
      <dsp:txXfrm rot="-5400000">
        <a:off x="2962656" y="1297741"/>
        <a:ext cx="5224396" cy="786505"/>
      </dsp:txXfrm>
    </dsp:sp>
    <dsp:sp modelId="{FE20F8B6-CCEE-7C48-80ED-6768A026A7DE}">
      <dsp:nvSpPr>
        <dsp:cNvPr id="0" name=""/>
        <dsp:cNvSpPr/>
      </dsp:nvSpPr>
      <dsp:spPr>
        <a:xfrm>
          <a:off x="0" y="1146242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Processing</a:t>
          </a:r>
          <a:endParaRPr lang="en-US" sz="3100" kern="1200" dirty="0"/>
        </a:p>
      </dsp:txBody>
      <dsp:txXfrm>
        <a:off x="53185" y="1199427"/>
        <a:ext cx="2856286" cy="983131"/>
      </dsp:txXfrm>
    </dsp:sp>
    <dsp:sp modelId="{224DD58D-EE4F-DF4E-BF16-22540CD0A0F5}">
      <dsp:nvSpPr>
        <dsp:cNvPr id="0" name=""/>
        <dsp:cNvSpPr/>
      </dsp:nvSpPr>
      <dsp:spPr>
        <a:xfrm rot="5400000">
          <a:off x="5160327" y="201497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Schema and indexing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Keys and data relationships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Sharding</a:t>
          </a:r>
          <a:r>
            <a:rPr lang="en-US" sz="1500" kern="1200" dirty="0" smtClean="0"/>
            <a:t> and Replication</a:t>
          </a:r>
          <a:endParaRPr lang="en-US" sz="1500" kern="1200" dirty="0"/>
        </a:p>
      </dsp:txBody>
      <dsp:txXfrm rot="-5400000">
        <a:off x="2962656" y="2441716"/>
        <a:ext cx="5224396" cy="786505"/>
      </dsp:txXfrm>
    </dsp:sp>
    <dsp:sp modelId="{1F309CAE-C2CA-6D46-8C05-0080B6A637BD}">
      <dsp:nvSpPr>
        <dsp:cNvPr id="0" name=""/>
        <dsp:cNvSpPr/>
      </dsp:nvSpPr>
      <dsp:spPr>
        <a:xfrm>
          <a:off x="0" y="2290219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Storage</a:t>
          </a:r>
          <a:endParaRPr lang="en-US" sz="3100" kern="1200" dirty="0"/>
        </a:p>
      </dsp:txBody>
      <dsp:txXfrm>
        <a:off x="53185" y="2343404"/>
        <a:ext cx="2856286" cy="983131"/>
      </dsp:txXfrm>
    </dsp:sp>
    <dsp:sp modelId="{377D39BC-B80D-9944-8D55-3791B3605780}">
      <dsp:nvSpPr>
        <dsp:cNvPr id="0" name=""/>
        <dsp:cNvSpPr/>
      </dsp:nvSpPr>
      <dsp:spPr>
        <a:xfrm rot="5400000">
          <a:off x="5160327" y="1345474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Sensors and agents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Log Scrapers</a:t>
          </a:r>
          <a:endParaRPr lang="en-US" sz="1500" kern="1200" dirty="0"/>
        </a:p>
      </dsp:txBody>
      <dsp:txXfrm rot="-5400000">
        <a:off x="2962656" y="3585693"/>
        <a:ext cx="5224396" cy="786505"/>
      </dsp:txXfrm>
    </dsp:sp>
    <dsp:sp modelId="{808F9945-2453-CD40-B6C1-7FFB8A3ECFC0}">
      <dsp:nvSpPr>
        <dsp:cNvPr id="0" name=""/>
        <dsp:cNvSpPr/>
      </dsp:nvSpPr>
      <dsp:spPr>
        <a:xfrm>
          <a:off x="0" y="3434195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Collection</a:t>
          </a:r>
          <a:endParaRPr lang="en-US" sz="3100" kern="1200" dirty="0"/>
        </a:p>
      </dsp:txBody>
      <dsp:txXfrm>
        <a:off x="53185" y="3487380"/>
        <a:ext cx="2856286" cy="983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C3617-597D-1247-997B-8DDF16F77B98}" type="datetimeFigureOut">
              <a:rPr lang="en-US" smtClean="0"/>
              <a:t>1/6/16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4187D-EF17-904D-8546-F963831F2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86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availability</a:t>
            </a:r>
            <a:r>
              <a:rPr lang="en-US" baseline="0" dirty="0" smtClean="0"/>
              <a:t> and resource utilization can be monitored in a similar fashion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4187D-EF17-904D-8546-F963831F27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52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1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2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4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8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0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8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3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3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56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8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245BB-0D79-6B47-AF19-6C2947DF989D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3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65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APM Overview</a:t>
            </a:r>
          </a:p>
          <a:p>
            <a:pPr lvl="1"/>
            <a:r>
              <a:rPr lang="en-US" dirty="0" smtClean="0"/>
              <a:t>Data collection, storage and visualization</a:t>
            </a:r>
          </a:p>
          <a:p>
            <a:r>
              <a:rPr lang="en-US" dirty="0" smtClean="0"/>
              <a:t>ELK Stack Overview</a:t>
            </a:r>
          </a:p>
          <a:p>
            <a:pPr lvl="1"/>
            <a:r>
              <a:rPr lang="en-US" dirty="0" err="1" smtClean="0"/>
              <a:t>Logstash</a:t>
            </a:r>
            <a:r>
              <a:rPr lang="en-US" dirty="0" smtClean="0"/>
              <a:t>, </a:t>
            </a:r>
            <a:r>
              <a:rPr lang="en-US" dirty="0" err="1" smtClean="0"/>
              <a:t>ElasticSearch</a:t>
            </a:r>
            <a:r>
              <a:rPr lang="en-US" dirty="0" smtClean="0"/>
              <a:t> and </a:t>
            </a:r>
            <a:r>
              <a:rPr lang="en-US" dirty="0" err="1" smtClean="0"/>
              <a:t>Kibana</a:t>
            </a:r>
            <a:endParaRPr lang="en-US" dirty="0" smtClean="0"/>
          </a:p>
          <a:p>
            <a:r>
              <a:rPr lang="en-US" dirty="0" smtClean="0"/>
              <a:t>High level data gathering</a:t>
            </a:r>
          </a:p>
          <a:p>
            <a:pPr lvl="1"/>
            <a:r>
              <a:rPr lang="en-US" dirty="0" err="1" smtClean="0"/>
              <a:t>Nginx</a:t>
            </a:r>
            <a:r>
              <a:rPr lang="en-US" dirty="0" smtClean="0"/>
              <a:t> logs, </a:t>
            </a:r>
            <a:r>
              <a:rPr lang="en-US" dirty="0" err="1" smtClean="0"/>
              <a:t>HAProxy</a:t>
            </a:r>
            <a:r>
              <a:rPr lang="en-US" dirty="0" smtClean="0"/>
              <a:t> stats, Service ping</a:t>
            </a:r>
          </a:p>
          <a:p>
            <a:r>
              <a:rPr lang="en-US" dirty="0" smtClean="0"/>
              <a:t>Low level data gathering</a:t>
            </a:r>
          </a:p>
          <a:p>
            <a:pPr lvl="1"/>
            <a:r>
              <a:rPr lang="en-US" dirty="0" err="1" smtClean="0"/>
              <a:t>AppScale</a:t>
            </a:r>
            <a:r>
              <a:rPr lang="en-US" dirty="0" smtClean="0"/>
              <a:t> SDK call interception</a:t>
            </a:r>
          </a:p>
          <a:p>
            <a:pPr lvl="1"/>
            <a:r>
              <a:rPr lang="en-US" dirty="0" smtClean="0"/>
              <a:t>Anomaly detection</a:t>
            </a:r>
          </a:p>
          <a:p>
            <a:pPr lvl="1"/>
            <a:r>
              <a:rPr lang="en-US" dirty="0" smtClean="0"/>
              <a:t>Request size analysis</a:t>
            </a:r>
          </a:p>
          <a:p>
            <a:r>
              <a:rPr lang="en-US" dirty="0" smtClean="0"/>
              <a:t>Predictions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1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APM Overview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778639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2894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APM Based on ELK Stack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615487" y="3184765"/>
            <a:ext cx="1866045" cy="1205091"/>
            <a:chOff x="3019384" y="2941457"/>
            <a:chExt cx="2358488" cy="1529039"/>
          </a:xfrm>
        </p:grpSpPr>
        <p:sp>
          <p:nvSpPr>
            <p:cNvPr id="4" name="Rectangle 3"/>
            <p:cNvSpPr/>
            <p:nvPr/>
          </p:nvSpPr>
          <p:spPr>
            <a:xfrm>
              <a:off x="3019384" y="2941457"/>
              <a:ext cx="2358488" cy="1529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elasticsearch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9592" y="3032163"/>
              <a:ext cx="1875022" cy="1327516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4904876" y="1417638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 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42859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7971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11243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156130" y="5338679"/>
            <a:ext cx="2789225" cy="1088469"/>
            <a:chOff x="3133727" y="5338679"/>
            <a:chExt cx="2789225" cy="1088469"/>
          </a:xfrm>
        </p:grpSpPr>
        <p:pic>
          <p:nvPicPr>
            <p:cNvPr id="12" name="Picture 11" descr="logstash-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7397" y="5338679"/>
              <a:ext cx="2553510" cy="968397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133727" y="5338679"/>
              <a:ext cx="2789225" cy="1088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Line Callout 1 13"/>
          <p:cNvSpPr/>
          <p:nvPr/>
        </p:nvSpPr>
        <p:spPr>
          <a:xfrm>
            <a:off x="6833703" y="2656381"/>
            <a:ext cx="2125236" cy="1088469"/>
          </a:xfrm>
          <a:prstGeom prst="borderCallout1">
            <a:avLst>
              <a:gd name="adj1" fmla="val 47864"/>
              <a:gd name="adj2" fmla="val -2845"/>
              <a:gd name="adj3" fmla="val 98144"/>
              <a:gd name="adj4" fmla="val -62941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Indexing</a:t>
            </a:r>
          </a:p>
          <a:p>
            <a:pPr algn="ctr"/>
            <a:r>
              <a:rPr lang="en-US" sz="1400" dirty="0" smtClean="0"/>
              <a:t>Replication and </a:t>
            </a:r>
            <a:r>
              <a:rPr lang="en-US" sz="1400" dirty="0" err="1" smtClean="0"/>
              <a:t>Sharding</a:t>
            </a:r>
            <a:endParaRPr lang="en-US" sz="1400" dirty="0" smtClean="0"/>
          </a:p>
          <a:p>
            <a:pPr algn="ctr"/>
            <a:r>
              <a:rPr lang="en-US" sz="1400" dirty="0" smtClean="0"/>
              <a:t>Filtering and Aggregation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243101" y="3236597"/>
            <a:ext cx="1752543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 Data Processing System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16" descr="Screen-Shot-2013-11-22-at-14.14.2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80" y="1521302"/>
            <a:ext cx="1491139" cy="98528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16629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3" idx="0"/>
            <a:endCxn id="4" idx="2"/>
          </p:cNvCxnSpPr>
          <p:nvPr/>
        </p:nvCxnSpPr>
        <p:spPr>
          <a:xfrm flipH="1" flipV="1">
            <a:off x="4548510" y="4389856"/>
            <a:ext cx="2233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</p:cNvCxnSpPr>
          <p:nvPr/>
        </p:nvCxnSpPr>
        <p:spPr>
          <a:xfrm flipV="1">
            <a:off x="2323187" y="4389856"/>
            <a:ext cx="1914332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0"/>
          </p:cNvCxnSpPr>
          <p:nvPr/>
        </p:nvCxnSpPr>
        <p:spPr>
          <a:xfrm flipV="1">
            <a:off x="796957" y="4389856"/>
            <a:ext cx="2818530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0"/>
          </p:cNvCxnSpPr>
          <p:nvPr/>
        </p:nvCxnSpPr>
        <p:spPr>
          <a:xfrm flipH="1" flipV="1">
            <a:off x="5040944" y="4389856"/>
            <a:ext cx="1737355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0"/>
          </p:cNvCxnSpPr>
          <p:nvPr/>
        </p:nvCxnSpPr>
        <p:spPr>
          <a:xfrm flipH="1" flipV="1">
            <a:off x="5481532" y="4389856"/>
            <a:ext cx="2810039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3"/>
            <a:endCxn id="4" idx="1"/>
          </p:cNvCxnSpPr>
          <p:nvPr/>
        </p:nvCxnSpPr>
        <p:spPr>
          <a:xfrm>
            <a:off x="1995644" y="3780832"/>
            <a:ext cx="1619843" cy="647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0"/>
            <a:endCxn id="17" idx="2"/>
          </p:cNvCxnSpPr>
          <p:nvPr/>
        </p:nvCxnSpPr>
        <p:spPr>
          <a:xfrm flipH="1" flipV="1">
            <a:off x="3491950" y="2506586"/>
            <a:ext cx="1056560" cy="678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0"/>
            <a:endCxn id="7" idx="2"/>
          </p:cNvCxnSpPr>
          <p:nvPr/>
        </p:nvCxnSpPr>
        <p:spPr>
          <a:xfrm flipV="1">
            <a:off x="4548510" y="2506107"/>
            <a:ext cx="1036694" cy="6786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54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High-level data collection</a:t>
            </a:r>
          </a:p>
          <a:p>
            <a:pPr lvl="1"/>
            <a:r>
              <a:rPr lang="en-US" dirty="0" smtClean="0"/>
              <a:t>Doesn’t require complex instrumentation</a:t>
            </a:r>
          </a:p>
          <a:p>
            <a:pPr lvl="1"/>
            <a:r>
              <a:rPr lang="en-US" dirty="0" smtClean="0"/>
              <a:t>Metrics directly exposed by monitored services</a:t>
            </a:r>
          </a:p>
          <a:p>
            <a:pPr lvl="1"/>
            <a:r>
              <a:rPr lang="en-US" dirty="0" smtClean="0"/>
              <a:t>Logs and heartbeats</a:t>
            </a:r>
          </a:p>
          <a:p>
            <a:r>
              <a:rPr lang="en-US" dirty="0" smtClean="0"/>
              <a:t>Low-level data collection</a:t>
            </a:r>
          </a:p>
          <a:p>
            <a:pPr lvl="1"/>
            <a:r>
              <a:rPr lang="en-US" dirty="0" smtClean="0"/>
              <a:t>Requires instrumentation deep within the stack</a:t>
            </a:r>
          </a:p>
          <a:p>
            <a:pPr lvl="1"/>
            <a:r>
              <a:rPr lang="en-US" dirty="0" smtClean="0"/>
              <a:t>Offers comprehensive insights on component functionality</a:t>
            </a:r>
          </a:p>
          <a:p>
            <a:pPr lvl="1"/>
            <a:r>
              <a:rPr lang="en-US" dirty="0" smtClean="0"/>
              <a:t>Useful in detecting anomalies and faults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86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Access Logs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060" y="2721171"/>
            <a:ext cx="3589567" cy="3511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1676" y="2734129"/>
            <a:ext cx="141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Host-A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69381" y="2718075"/>
            <a:ext cx="3589567" cy="3511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31997" y="2731033"/>
            <a:ext cx="141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Host-B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0069" y="3524565"/>
            <a:ext cx="3032342" cy="9329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r>
              <a:rPr lang="en-US" dirty="0" smtClean="0"/>
              <a:t> Server</a:t>
            </a:r>
          </a:p>
          <a:p>
            <a:pPr algn="ctr"/>
            <a:r>
              <a:rPr lang="en-US" sz="1400" dirty="0" smtClean="0"/>
              <a:t>(Hosts Application Foo)</a:t>
            </a:r>
            <a:endParaRPr lang="en-US" sz="1400" dirty="0"/>
          </a:p>
        </p:txBody>
      </p:sp>
      <p:sp>
        <p:nvSpPr>
          <p:cNvPr id="9" name="Folded Corner 8"/>
          <p:cNvSpPr/>
          <p:nvPr/>
        </p:nvSpPr>
        <p:spPr>
          <a:xfrm>
            <a:off x="920069" y="5001772"/>
            <a:ext cx="1023740" cy="1010721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 Access Log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32570" y="5001772"/>
            <a:ext cx="1619841" cy="101072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Filebeat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9" idx="0"/>
          </p:cNvCxnSpPr>
          <p:nvPr/>
        </p:nvCxnSpPr>
        <p:spPr>
          <a:xfrm flipH="1">
            <a:off x="1431939" y="4457538"/>
            <a:ext cx="6479" cy="544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>
          <a:xfrm>
            <a:off x="1943809" y="5507133"/>
            <a:ext cx="3887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40944" y="5001772"/>
            <a:ext cx="1529129" cy="1010721"/>
          </a:xfrm>
          <a:prstGeom prst="rect">
            <a:avLst/>
          </a:prstGeom>
          <a:solidFill>
            <a:srgbClr val="17375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Logstash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040944" y="3524565"/>
            <a:ext cx="3239681" cy="1010721"/>
          </a:xfrm>
          <a:prstGeom prst="rect">
            <a:avLst/>
          </a:prstGeom>
          <a:solidFill>
            <a:srgbClr val="17375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ElasticSearch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0" idx="3"/>
            <a:endCxn id="16" idx="1"/>
          </p:cNvCxnSpPr>
          <p:nvPr/>
        </p:nvCxnSpPr>
        <p:spPr>
          <a:xfrm>
            <a:off x="3952411" y="5507133"/>
            <a:ext cx="10885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0"/>
          </p:cNvCxnSpPr>
          <p:nvPr/>
        </p:nvCxnSpPr>
        <p:spPr>
          <a:xfrm flipV="1">
            <a:off x="5805509" y="4535286"/>
            <a:ext cx="0" cy="4664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7200" y="1619745"/>
            <a:ext cx="80017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All applications in </a:t>
            </a:r>
            <a:r>
              <a:rPr lang="en-US" sz="2000" dirty="0" err="1" smtClean="0"/>
              <a:t>AppScale</a:t>
            </a:r>
            <a:r>
              <a:rPr lang="en-US" sz="2000" dirty="0" smtClean="0"/>
              <a:t> are fronted by an </a:t>
            </a:r>
            <a:r>
              <a:rPr lang="en-US" sz="2000" dirty="0" err="1" smtClean="0"/>
              <a:t>Nginx</a:t>
            </a:r>
            <a:r>
              <a:rPr lang="en-US" sz="2000" dirty="0" smtClean="0"/>
              <a:t> server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We configure </a:t>
            </a:r>
            <a:r>
              <a:rPr lang="en-US" sz="2000" dirty="0" err="1" smtClean="0"/>
              <a:t>Nginx</a:t>
            </a:r>
            <a:r>
              <a:rPr lang="en-US" sz="2000" dirty="0" smtClean="0"/>
              <a:t> to record application accesses in typical HTTPD format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5033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</a:t>
            </a:r>
            <a:r>
              <a:rPr lang="en-US" dirty="0" err="1" smtClean="0"/>
              <a:t>HAProxy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application traffic in </a:t>
            </a:r>
            <a:r>
              <a:rPr lang="en-US" dirty="0" err="1" smtClean="0"/>
              <a:t>AppScale</a:t>
            </a:r>
            <a:r>
              <a:rPr lang="en-US" dirty="0" smtClean="0"/>
              <a:t> gets routed through an </a:t>
            </a:r>
            <a:r>
              <a:rPr lang="en-US" dirty="0" err="1" smtClean="0"/>
              <a:t>HAProxy</a:t>
            </a:r>
            <a:r>
              <a:rPr lang="en-US" dirty="0" smtClean="0"/>
              <a:t> load balancer</a:t>
            </a:r>
          </a:p>
          <a:p>
            <a:r>
              <a:rPr lang="en-US" dirty="0" err="1" smtClean="0"/>
              <a:t>HAProxy</a:t>
            </a:r>
            <a:r>
              <a:rPr lang="en-US" dirty="0" smtClean="0"/>
              <a:t> exposes metrics through a UNIX socket</a:t>
            </a:r>
          </a:p>
          <a:p>
            <a:pPr lvl="1"/>
            <a:r>
              <a:rPr lang="en-US" sz="1200" dirty="0" smtClean="0">
                <a:latin typeface="Courier New"/>
                <a:cs typeface="Courier New"/>
              </a:rPr>
              <a:t>echo "show </a:t>
            </a:r>
            <a:r>
              <a:rPr lang="en-US" sz="1200" dirty="0" err="1" smtClean="0">
                <a:latin typeface="Courier New"/>
                <a:cs typeface="Courier New"/>
              </a:rPr>
              <a:t>info;show</a:t>
            </a:r>
            <a:r>
              <a:rPr lang="en-US" sz="1200" dirty="0" smtClean="0">
                <a:latin typeface="Courier New"/>
                <a:cs typeface="Courier New"/>
              </a:rPr>
              <a:t> stat" | </a:t>
            </a:r>
            <a:r>
              <a:rPr lang="en-US" sz="1200" dirty="0" err="1" smtClean="0">
                <a:latin typeface="Courier New"/>
                <a:cs typeface="Courier New"/>
              </a:rPr>
              <a:t>socat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stdio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unix</a:t>
            </a:r>
            <a:r>
              <a:rPr lang="en-US" sz="1200" dirty="0" smtClean="0">
                <a:latin typeface="Courier New"/>
                <a:cs typeface="Courier New"/>
              </a:rPr>
              <a:t>-connect:/</a:t>
            </a:r>
            <a:r>
              <a:rPr lang="en-US" sz="1200" dirty="0" err="1" smtClean="0">
                <a:latin typeface="Courier New"/>
                <a:cs typeface="Courier New"/>
              </a:rPr>
              <a:t>etc</a:t>
            </a:r>
            <a:r>
              <a:rPr lang="en-US" sz="1200" dirty="0" smtClean="0">
                <a:latin typeface="Courier New"/>
                <a:cs typeface="Courier New"/>
              </a:rPr>
              <a:t>/</a:t>
            </a:r>
            <a:r>
              <a:rPr lang="en-US" sz="1200" dirty="0" err="1" smtClean="0">
                <a:latin typeface="Courier New"/>
                <a:cs typeface="Courier New"/>
              </a:rPr>
              <a:t>haproxy</a:t>
            </a:r>
            <a:r>
              <a:rPr lang="en-US" sz="1200" dirty="0" smtClean="0">
                <a:latin typeface="Courier New"/>
                <a:cs typeface="Courier New"/>
              </a:rPr>
              <a:t>/stats</a:t>
            </a:r>
          </a:p>
          <a:p>
            <a:r>
              <a:rPr lang="en-US" dirty="0" smtClean="0">
                <a:cs typeface="Courier New"/>
              </a:rPr>
              <a:t>Implemented an agent in Python</a:t>
            </a:r>
          </a:p>
          <a:p>
            <a:pPr lvl="1"/>
            <a:r>
              <a:rPr lang="en-US" sz="2400" dirty="0" smtClean="0">
                <a:cs typeface="Courier New"/>
              </a:rPr>
              <a:t>Retrieves data from the </a:t>
            </a:r>
            <a:r>
              <a:rPr lang="en-US" sz="2400" dirty="0" err="1" smtClean="0">
                <a:cs typeface="Courier New"/>
              </a:rPr>
              <a:t>HAProxy</a:t>
            </a:r>
            <a:r>
              <a:rPr lang="en-US" sz="2400" dirty="0" smtClean="0">
                <a:cs typeface="Courier New"/>
              </a:rPr>
              <a:t> socket</a:t>
            </a:r>
          </a:p>
          <a:p>
            <a:pPr lvl="1"/>
            <a:r>
              <a:rPr lang="en-US" sz="2400" dirty="0" smtClean="0">
                <a:cs typeface="Courier New"/>
              </a:rPr>
              <a:t>Formats information into a JSON string</a:t>
            </a:r>
          </a:p>
          <a:p>
            <a:pPr lvl="1"/>
            <a:r>
              <a:rPr lang="en-US" sz="2400" dirty="0" smtClean="0">
                <a:cs typeface="Courier New"/>
              </a:rPr>
              <a:t>Stores the data in </a:t>
            </a:r>
            <a:r>
              <a:rPr lang="en-US" sz="2400" dirty="0" err="1" smtClean="0">
                <a:cs typeface="Courier New"/>
              </a:rPr>
              <a:t>ElasticSearch</a:t>
            </a:r>
            <a:endParaRPr lang="en-US" sz="2400" dirty="0" smtClean="0">
              <a:cs typeface="Courier New"/>
            </a:endParaRPr>
          </a:p>
          <a:p>
            <a:r>
              <a:rPr lang="en-US" dirty="0" smtClean="0">
                <a:cs typeface="Courier New"/>
              </a:rPr>
              <a:t>Python script scheduled to run as a </a:t>
            </a:r>
            <a:r>
              <a:rPr lang="en-US" dirty="0" err="1" smtClean="0">
                <a:cs typeface="Courier New"/>
              </a:rPr>
              <a:t>cron</a:t>
            </a:r>
            <a:r>
              <a:rPr lang="en-US" dirty="0" smtClean="0">
                <a:cs typeface="Courier New"/>
              </a:rPr>
              <a:t> job</a:t>
            </a:r>
            <a:endParaRPr lang="en-US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6320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2778</TotalTime>
  <Words>283</Words>
  <Application>Microsoft Macintosh PowerPoint</Application>
  <PresentationFormat>On-screen Show (4:3)</PresentationFormat>
  <Paragraphs>67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APM Overview</vt:lpstr>
      <vt:lpstr>APM Based on ELK Stack</vt:lpstr>
      <vt:lpstr>Data Collection Modes</vt:lpstr>
      <vt:lpstr>Application Access Logs</vt:lpstr>
      <vt:lpstr>Monitoring HAProxy</vt:lpstr>
    </vt:vector>
  </TitlesOfParts>
  <Manager/>
  <Company>UC Santa Barbara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Hiranya Jayathilaka</dc:creator>
  <cp:keywords/>
  <dc:description/>
  <cp:lastModifiedBy>Hiranya Jayathilaka</cp:lastModifiedBy>
  <cp:revision>18</cp:revision>
  <dcterms:created xsi:type="dcterms:W3CDTF">2016-01-04T23:32:57Z</dcterms:created>
  <dcterms:modified xsi:type="dcterms:W3CDTF">2016-01-06T21:51:31Z</dcterms:modified>
  <cp:category/>
</cp:coreProperties>
</file>