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Watchtower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Predictor (QBETS)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10</cp:revision>
  <dcterms:created xsi:type="dcterms:W3CDTF">2015-03-09T19:29:55Z</dcterms:created>
  <dcterms:modified xsi:type="dcterms:W3CDTF">2015-03-09T19:56:51Z</dcterms:modified>
  <cp:category/>
</cp:coreProperties>
</file>