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25F1-6A85-1A4B-AC36-5BBBCEC4E866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04271" y="621800"/>
            <a:ext cx="8739202" cy="6196510"/>
            <a:chOff x="204271" y="621800"/>
            <a:chExt cx="8739202" cy="6196510"/>
          </a:xfrm>
        </p:grpSpPr>
        <p:grpSp>
          <p:nvGrpSpPr>
            <p:cNvPr id="2" name="Group 1"/>
            <p:cNvGrpSpPr/>
            <p:nvPr/>
          </p:nvGrpSpPr>
          <p:grpSpPr>
            <a:xfrm>
              <a:off x="204271" y="1456855"/>
              <a:ext cx="8739202" cy="5200596"/>
              <a:chOff x="204271" y="1456855"/>
              <a:chExt cx="8739202" cy="520059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8264" y="2474802"/>
                <a:ext cx="1497349" cy="1034428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Developer’s Application Deployment Tools</a:t>
                </a:r>
                <a:endParaRPr lang="en-US" sz="1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51662" y="2470045"/>
                <a:ext cx="1497349" cy="10344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 Deployment </a:t>
                </a:r>
                <a:r>
                  <a:rPr lang="en-US" sz="1400" dirty="0" smtClean="0"/>
                  <a:t>Coordinator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smtClean="0"/>
                  <a:t>(Policy Language)</a:t>
                </a:r>
                <a:endParaRPr lang="en-US" sz="1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95431" y="2470045"/>
                <a:ext cx="1502069" cy="10344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 Discovery Portal</a:t>
                </a:r>
              </a:p>
              <a:p>
                <a:pPr algn="ctr"/>
                <a:r>
                  <a:rPr lang="en-US" sz="1400" dirty="0" smtClean="0"/>
                  <a:t>(API Store)</a:t>
                </a:r>
                <a:endParaRPr lang="en-US" sz="1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912173" y="2465317"/>
                <a:ext cx="1502069" cy="10344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 Gateway</a:t>
                </a:r>
                <a:endParaRPr lang="en-US" sz="1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12173" y="4530532"/>
                <a:ext cx="1502069" cy="10344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Service Runtime</a:t>
                </a:r>
              </a:p>
              <a:p>
                <a:pPr algn="ctr"/>
                <a:r>
                  <a:rPr lang="en-US" sz="1400" dirty="0" smtClean="0"/>
                  <a:t>(App Server)</a:t>
                </a:r>
                <a:endParaRPr lang="en-US" sz="14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8264" y="4530532"/>
                <a:ext cx="6127642" cy="185017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20103" y="4726943"/>
                <a:ext cx="1099833" cy="112608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80905" y="4726943"/>
                <a:ext cx="1227111" cy="11260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 Key Manager</a:t>
                </a:r>
                <a:endParaRPr lang="en-US" sz="1400" dirty="0"/>
              </a:p>
            </p:txBody>
          </p:sp>
          <p:sp>
            <p:nvSpPr>
              <p:cNvPr id="13" name="Can 12"/>
              <p:cNvSpPr/>
              <p:nvPr/>
            </p:nvSpPr>
            <p:spPr>
              <a:xfrm>
                <a:off x="2100504" y="4726943"/>
                <a:ext cx="1099833" cy="112608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Store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8583" y="4726943"/>
                <a:ext cx="1227111" cy="11260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 Dependency Tree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23617" y="6072930"/>
                <a:ext cx="15969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Metadata Manager</a:t>
                </a:r>
                <a:endParaRPr lang="en-US" sz="1400" dirty="0"/>
              </a:p>
            </p:txBody>
          </p:sp>
          <p:cxnSp>
            <p:nvCxnSpPr>
              <p:cNvPr id="20" name="Straight Arrow Connector 19"/>
              <p:cNvCxnSpPr>
                <a:stCxn id="5" idx="2"/>
              </p:cNvCxnSpPr>
              <p:nvPr/>
            </p:nvCxnSpPr>
            <p:spPr>
              <a:xfrm>
                <a:off x="3200337" y="3504474"/>
                <a:ext cx="0" cy="1026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2"/>
              </p:cNvCxnSpPr>
              <p:nvPr/>
            </p:nvCxnSpPr>
            <p:spPr>
              <a:xfrm>
                <a:off x="5546466" y="3504474"/>
                <a:ext cx="0" cy="1026058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2"/>
                <a:endCxn id="8" idx="0"/>
              </p:cNvCxnSpPr>
              <p:nvPr/>
            </p:nvCxnSpPr>
            <p:spPr>
              <a:xfrm>
                <a:off x="7663208" y="3499746"/>
                <a:ext cx="0" cy="1030786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3"/>
              </p:cNvCxnSpPr>
              <p:nvPr/>
            </p:nvCxnSpPr>
            <p:spPr>
              <a:xfrm flipV="1">
                <a:off x="3949011" y="2051035"/>
                <a:ext cx="3717853" cy="936225"/>
              </a:xfrm>
              <a:prstGeom prst="bentConnector3">
                <a:avLst>
                  <a:gd name="adj1" fmla="val 12245"/>
                </a:avLst>
              </a:prstGeom>
              <a:ln>
                <a:prstDash val="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6" idx="0"/>
              </p:cNvCxnSpPr>
              <p:nvPr/>
            </p:nvCxnSpPr>
            <p:spPr>
              <a:xfrm flipV="1">
                <a:off x="5546466" y="2051034"/>
                <a:ext cx="5073" cy="419011"/>
              </a:xfrm>
              <a:prstGeom prst="straightConnector1">
                <a:avLst/>
              </a:prstGeom>
              <a:ln>
                <a:prstDash val="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endCxn id="8" idx="3"/>
              </p:cNvCxnSpPr>
              <p:nvPr/>
            </p:nvCxnSpPr>
            <p:spPr>
              <a:xfrm rot="16200000" flipH="1">
                <a:off x="6542197" y="3175701"/>
                <a:ext cx="2996713" cy="747378"/>
              </a:xfrm>
              <a:prstGeom prst="bentConnector4">
                <a:avLst>
                  <a:gd name="adj1" fmla="val 329"/>
                  <a:gd name="adj2" fmla="val 130587"/>
                </a:avLst>
              </a:prstGeom>
              <a:ln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 descr="Computer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9" y="2051033"/>
                <a:ext cx="702470" cy="702470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>
                <a:endCxn id="7" idx="0"/>
              </p:cNvCxnSpPr>
              <p:nvPr/>
            </p:nvCxnSpPr>
            <p:spPr>
              <a:xfrm flipH="1">
                <a:off x="7663208" y="2051034"/>
                <a:ext cx="3656" cy="414283"/>
              </a:xfrm>
              <a:prstGeom prst="straightConnector1">
                <a:avLst/>
              </a:prstGeom>
              <a:ln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6109368" y="4010526"/>
                <a:ext cx="15538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6109368" y="4010526"/>
                <a:ext cx="0" cy="520006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3907703" y="1456855"/>
                <a:ext cx="1301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Cloud Platform</a:t>
                </a:r>
                <a:endParaRPr lang="en-US" sz="1400" b="1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27263" y="6648067"/>
                <a:ext cx="87028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17639" y="3783263"/>
                <a:ext cx="0" cy="2874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930105" y="1764632"/>
                <a:ext cx="0" cy="4892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259263" y="1764632"/>
                <a:ext cx="6684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4271" y="3783263"/>
                <a:ext cx="205499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259263" y="1764632"/>
                <a:ext cx="0" cy="20186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" idx="3"/>
                <a:endCxn id="5" idx="1"/>
              </p:cNvCxnSpPr>
              <p:nvPr/>
            </p:nvCxnSpPr>
            <p:spPr>
              <a:xfrm flipV="1">
                <a:off x="1955613" y="2987260"/>
                <a:ext cx="496049" cy="47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746394" y="621800"/>
              <a:ext cx="0" cy="619651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-Right Arrow 17"/>
            <p:cNvSpPr/>
            <p:nvPr/>
          </p:nvSpPr>
          <p:spPr>
            <a:xfrm>
              <a:off x="227263" y="687945"/>
              <a:ext cx="6358643" cy="582112"/>
            </a:xfrm>
            <a:prstGeom prst="leftRightArrow">
              <a:avLst/>
            </a:prstGeom>
            <a:solidFill>
              <a:schemeClr val="accent6"/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Deployment Control</a:t>
              </a:r>
              <a:endParaRPr lang="en-US" sz="1600" dirty="0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6912173" y="687945"/>
              <a:ext cx="2031300" cy="582112"/>
            </a:xfrm>
            <a:prstGeom prst="leftRightArrow">
              <a:avLst/>
            </a:prstGeom>
            <a:solidFill>
              <a:srgbClr val="F79646"/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Run-time Control</a:t>
              </a:r>
              <a:endParaRPr lang="en-US" sz="1600" dirty="0"/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1269908" y="1759561"/>
              <a:ext cx="685705" cy="821952"/>
            </a:xfrm>
            <a:prstGeom prst="snip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Specs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8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32</cp:revision>
  <dcterms:created xsi:type="dcterms:W3CDTF">2014-04-22T21:27:54Z</dcterms:created>
  <dcterms:modified xsi:type="dcterms:W3CDTF">2014-07-25T03:16:19Z</dcterms:modified>
</cp:coreProperties>
</file>