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notesSlides/notesSlide16.xml" ContentType="application/vnd.openxmlformats-officedocument.presentationml.notesSlide+xml"/>
  <Override PartName="/ppt/charts/chart2.xml" ContentType="application/vnd.openxmlformats-officedocument.drawingml.chart+xml"/>
  <Override PartName="/ppt/notesSlides/notesSlide17.xml" ContentType="application/vnd.openxmlformats-officedocument.presentationml.notesSlide+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6"/>
  </p:notesMasterIdLst>
  <p:handoutMasterIdLst>
    <p:handoutMasterId r:id="rId37"/>
  </p:handoutMasterIdLst>
  <p:sldIdLst>
    <p:sldId id="256" r:id="rId2"/>
    <p:sldId id="258" r:id="rId3"/>
    <p:sldId id="259" r:id="rId4"/>
    <p:sldId id="260" r:id="rId5"/>
    <p:sldId id="262" r:id="rId6"/>
    <p:sldId id="261" r:id="rId7"/>
    <p:sldId id="263" r:id="rId8"/>
    <p:sldId id="264" r:id="rId9"/>
    <p:sldId id="265" r:id="rId10"/>
    <p:sldId id="266" r:id="rId11"/>
    <p:sldId id="267" r:id="rId12"/>
    <p:sldId id="282" r:id="rId13"/>
    <p:sldId id="269" r:id="rId14"/>
    <p:sldId id="270" r:id="rId15"/>
    <p:sldId id="268" r:id="rId16"/>
    <p:sldId id="271" r:id="rId17"/>
    <p:sldId id="281" r:id="rId18"/>
    <p:sldId id="274" r:id="rId19"/>
    <p:sldId id="276" r:id="rId20"/>
    <p:sldId id="283" r:id="rId21"/>
    <p:sldId id="275" r:id="rId22"/>
    <p:sldId id="277" r:id="rId23"/>
    <p:sldId id="278" r:id="rId24"/>
    <p:sldId id="279" r:id="rId25"/>
    <p:sldId id="284" r:id="rId26"/>
    <p:sldId id="285" r:id="rId27"/>
    <p:sldId id="286" r:id="rId28"/>
    <p:sldId id="287" r:id="rId29"/>
    <p:sldId id="288" r:id="rId30"/>
    <p:sldId id="289" r:id="rId31"/>
    <p:sldId id="291" r:id="rId32"/>
    <p:sldId id="290" r:id="rId33"/>
    <p:sldId id="292" r:id="rId34"/>
    <p:sldId id="273"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352912F-868D-9E46-BEEA-C9059E515018}">
          <p14:sldIdLst>
            <p14:sldId id="256"/>
            <p14:sldId id="258"/>
            <p14:sldId id="259"/>
            <p14:sldId id="260"/>
            <p14:sldId id="262"/>
            <p14:sldId id="261"/>
            <p14:sldId id="263"/>
            <p14:sldId id="264"/>
            <p14:sldId id="265"/>
            <p14:sldId id="266"/>
            <p14:sldId id="267"/>
            <p14:sldId id="282"/>
            <p14:sldId id="269"/>
            <p14:sldId id="270"/>
            <p14:sldId id="268"/>
            <p14:sldId id="271"/>
            <p14:sldId id="281"/>
            <p14:sldId id="274"/>
            <p14:sldId id="276"/>
            <p14:sldId id="283"/>
            <p14:sldId id="275"/>
            <p14:sldId id="277"/>
            <p14:sldId id="278"/>
            <p14:sldId id="279"/>
            <p14:sldId id="284"/>
            <p14:sldId id="285"/>
            <p14:sldId id="286"/>
            <p14:sldId id="287"/>
            <p14:sldId id="288"/>
            <p14:sldId id="289"/>
            <p14:sldId id="291"/>
            <p14:sldId id="290"/>
            <p14:sldId id="292"/>
            <p14:sldId id="273"/>
          </p14:sldIdLst>
        </p14:section>
        <p14:section name="Backup" id="{755331E6-AA27-6044-B5DA-B5DBA1C27F1F}">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5" d="100"/>
          <a:sy n="95" d="100"/>
        </p:scale>
        <p:origin x="-2032"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handoutMaster" Target="handoutMasters/handout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hiranya:Projects:eager:impl:eager-appscale:Eager:eager-static-analyzer:results:FinalStatisAnalysisResult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hiranya:Projects:eager:impl:eager-appscale:Eager:eager-static-analyzer:results:FinalStatisAnalysisResult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hiranya:Projects:eager:impl:eager-appscale:Eager:eager-static-analyzer:results:FinalStatisAnalysisResul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getStudent</a:t>
            </a:r>
          </a:p>
        </c:rich>
      </c:tx>
      <c:layout/>
      <c:overlay val="0"/>
    </c:title>
    <c:autoTitleDeleted val="0"/>
    <c:plotArea>
      <c:layout/>
      <c:lineChart>
        <c:grouping val="standard"/>
        <c:varyColors val="0"/>
        <c:ser>
          <c:idx val="0"/>
          <c:order val="0"/>
          <c:marker>
            <c:symbol val="none"/>
          </c:marker>
          <c:val>
            <c:numRef>
              <c:f>GAE_StudentInfo!$H$2:$H$1101</c:f>
              <c:numCache>
                <c:formatCode>General</c:formatCode>
                <c:ptCount val="1100"/>
                <c:pt idx="0">
                  <c:v>100.0</c:v>
                </c:pt>
                <c:pt idx="1">
                  <c:v>100.0</c:v>
                </c:pt>
                <c:pt idx="2">
                  <c:v>100.0</c:v>
                </c:pt>
                <c:pt idx="3">
                  <c:v>100.0</c:v>
                </c:pt>
                <c:pt idx="4">
                  <c:v>100.0</c:v>
                </c:pt>
                <c:pt idx="5">
                  <c:v>100.0</c:v>
                </c:pt>
                <c:pt idx="6">
                  <c:v>100.0</c:v>
                </c:pt>
                <c:pt idx="7">
                  <c:v>100.0</c:v>
                </c:pt>
                <c:pt idx="8">
                  <c:v>100.0</c:v>
                </c:pt>
                <c:pt idx="9">
                  <c:v>100.0</c:v>
                </c:pt>
                <c:pt idx="10">
                  <c:v>100.0</c:v>
                </c:pt>
                <c:pt idx="11">
                  <c:v>100.0</c:v>
                </c:pt>
                <c:pt idx="12">
                  <c:v>100.0</c:v>
                </c:pt>
                <c:pt idx="13">
                  <c:v>100.0</c:v>
                </c:pt>
                <c:pt idx="14">
                  <c:v>93.33333333333331</c:v>
                </c:pt>
                <c:pt idx="15">
                  <c:v>93.75</c:v>
                </c:pt>
                <c:pt idx="16">
                  <c:v>94.11764705882351</c:v>
                </c:pt>
                <c:pt idx="17">
                  <c:v>94.44444444444445</c:v>
                </c:pt>
                <c:pt idx="18">
                  <c:v>94.73684210526315</c:v>
                </c:pt>
                <c:pt idx="19">
                  <c:v>95.0</c:v>
                </c:pt>
                <c:pt idx="20">
                  <c:v>95.23809523809523</c:v>
                </c:pt>
                <c:pt idx="21">
                  <c:v>95.45454545454546</c:v>
                </c:pt>
                <c:pt idx="22">
                  <c:v>95.65217391304347</c:v>
                </c:pt>
                <c:pt idx="23">
                  <c:v>95.83333333333333</c:v>
                </c:pt>
                <c:pt idx="24">
                  <c:v>96.0</c:v>
                </c:pt>
                <c:pt idx="25">
                  <c:v>96.15384615384613</c:v>
                </c:pt>
                <c:pt idx="26">
                  <c:v>96.2962962962963</c:v>
                </c:pt>
                <c:pt idx="27">
                  <c:v>96.42857142857142</c:v>
                </c:pt>
                <c:pt idx="28">
                  <c:v>96.55172413793102</c:v>
                </c:pt>
                <c:pt idx="29">
                  <c:v>96.66666666666667</c:v>
                </c:pt>
                <c:pt idx="30">
                  <c:v>96.7741935483871</c:v>
                </c:pt>
                <c:pt idx="31">
                  <c:v>96.87499999999998</c:v>
                </c:pt>
                <c:pt idx="32">
                  <c:v>96.96969696969696</c:v>
                </c:pt>
                <c:pt idx="33">
                  <c:v>97.05882352941177</c:v>
                </c:pt>
                <c:pt idx="34">
                  <c:v>97.14285714285712</c:v>
                </c:pt>
                <c:pt idx="35">
                  <c:v>97.22222222222221</c:v>
                </c:pt>
                <c:pt idx="36">
                  <c:v>97.2972972972973</c:v>
                </c:pt>
                <c:pt idx="37">
                  <c:v>97.36842105263156</c:v>
                </c:pt>
                <c:pt idx="38">
                  <c:v>97.43589743589743</c:v>
                </c:pt>
                <c:pt idx="39">
                  <c:v>97.5</c:v>
                </c:pt>
                <c:pt idx="40">
                  <c:v>97.5609756097561</c:v>
                </c:pt>
                <c:pt idx="41">
                  <c:v>97.61904761904762</c:v>
                </c:pt>
                <c:pt idx="42">
                  <c:v>97.67441860465114</c:v>
                </c:pt>
                <c:pt idx="43">
                  <c:v>97.72727272727273</c:v>
                </c:pt>
                <c:pt idx="44">
                  <c:v>97.77777777777776</c:v>
                </c:pt>
                <c:pt idx="45">
                  <c:v>95.65217391304347</c:v>
                </c:pt>
                <c:pt idx="46">
                  <c:v>95.74468085106383</c:v>
                </c:pt>
                <c:pt idx="47">
                  <c:v>95.83333333333333</c:v>
                </c:pt>
                <c:pt idx="48">
                  <c:v>95.91836734693877</c:v>
                </c:pt>
                <c:pt idx="49">
                  <c:v>96.0</c:v>
                </c:pt>
                <c:pt idx="50">
                  <c:v>96.07843137254898</c:v>
                </c:pt>
                <c:pt idx="51">
                  <c:v>96.15384615384613</c:v>
                </c:pt>
                <c:pt idx="52">
                  <c:v>96.22641509433963</c:v>
                </c:pt>
                <c:pt idx="53">
                  <c:v>96.2962962962963</c:v>
                </c:pt>
                <c:pt idx="54">
                  <c:v>96.36363636363635</c:v>
                </c:pt>
                <c:pt idx="55">
                  <c:v>96.42857142857142</c:v>
                </c:pt>
                <c:pt idx="56">
                  <c:v>96.49122807017545</c:v>
                </c:pt>
                <c:pt idx="57">
                  <c:v>96.55172413793102</c:v>
                </c:pt>
                <c:pt idx="58">
                  <c:v>96.61016949152542</c:v>
                </c:pt>
                <c:pt idx="59">
                  <c:v>96.66666666666667</c:v>
                </c:pt>
                <c:pt idx="60">
                  <c:v>96.72131147540982</c:v>
                </c:pt>
                <c:pt idx="61">
                  <c:v>96.7741935483871</c:v>
                </c:pt>
                <c:pt idx="62">
                  <c:v>96.82539682539679</c:v>
                </c:pt>
                <c:pt idx="63">
                  <c:v>96.87499999999998</c:v>
                </c:pt>
                <c:pt idx="64">
                  <c:v>96.92307692307691</c:v>
                </c:pt>
                <c:pt idx="65">
                  <c:v>96.96969696969696</c:v>
                </c:pt>
                <c:pt idx="66">
                  <c:v>97.01492537313433</c:v>
                </c:pt>
                <c:pt idx="67">
                  <c:v>97.05882352941177</c:v>
                </c:pt>
                <c:pt idx="68">
                  <c:v>97.1014492753623</c:v>
                </c:pt>
                <c:pt idx="69">
                  <c:v>97.14285714285712</c:v>
                </c:pt>
                <c:pt idx="70">
                  <c:v>97.18309859154928</c:v>
                </c:pt>
                <c:pt idx="71">
                  <c:v>97.22222222222221</c:v>
                </c:pt>
                <c:pt idx="72">
                  <c:v>97.26027397260274</c:v>
                </c:pt>
                <c:pt idx="73">
                  <c:v>97.2972972972973</c:v>
                </c:pt>
                <c:pt idx="74">
                  <c:v>97.33333333333333</c:v>
                </c:pt>
                <c:pt idx="75">
                  <c:v>97.36842105263156</c:v>
                </c:pt>
                <c:pt idx="76">
                  <c:v>97.40259740259741</c:v>
                </c:pt>
                <c:pt idx="77">
                  <c:v>97.43589743589743</c:v>
                </c:pt>
                <c:pt idx="78">
                  <c:v>97.46835443037974</c:v>
                </c:pt>
                <c:pt idx="79">
                  <c:v>96.25</c:v>
                </c:pt>
                <c:pt idx="80">
                  <c:v>96.2962962962963</c:v>
                </c:pt>
                <c:pt idx="81">
                  <c:v>96.34146341463414</c:v>
                </c:pt>
                <c:pt idx="82">
                  <c:v>96.38554216867468</c:v>
                </c:pt>
                <c:pt idx="83">
                  <c:v>96.42857142857142</c:v>
                </c:pt>
                <c:pt idx="84">
                  <c:v>96.4705882352941</c:v>
                </c:pt>
                <c:pt idx="85">
                  <c:v>96.51162790697676</c:v>
                </c:pt>
                <c:pt idx="86">
                  <c:v>96.55172413793102</c:v>
                </c:pt>
                <c:pt idx="87">
                  <c:v>96.5909090909091</c:v>
                </c:pt>
                <c:pt idx="88">
                  <c:v>96.62921348314608</c:v>
                </c:pt>
                <c:pt idx="89">
                  <c:v>96.66666666666667</c:v>
                </c:pt>
                <c:pt idx="90">
                  <c:v>96.7032967032967</c:v>
                </c:pt>
                <c:pt idx="91">
                  <c:v>96.73913043478261</c:v>
                </c:pt>
                <c:pt idx="92">
                  <c:v>96.7741935483871</c:v>
                </c:pt>
                <c:pt idx="93">
                  <c:v>96.80851063829787</c:v>
                </c:pt>
                <c:pt idx="94">
                  <c:v>96.8421052631579</c:v>
                </c:pt>
                <c:pt idx="95">
                  <c:v>96.87499999999998</c:v>
                </c:pt>
                <c:pt idx="96">
                  <c:v>96.90721649484538</c:v>
                </c:pt>
                <c:pt idx="97">
                  <c:v>96.93877551020407</c:v>
                </c:pt>
                <c:pt idx="98">
                  <c:v>96.96969696969696</c:v>
                </c:pt>
                <c:pt idx="99">
                  <c:v>97.0</c:v>
                </c:pt>
                <c:pt idx="100">
                  <c:v>97.02970297029701</c:v>
                </c:pt>
                <c:pt idx="101">
                  <c:v>97.05882352941177</c:v>
                </c:pt>
                <c:pt idx="102">
                  <c:v>97.08737864077671</c:v>
                </c:pt>
                <c:pt idx="103">
                  <c:v>97.1153846153846</c:v>
                </c:pt>
                <c:pt idx="104">
                  <c:v>97.14285714285712</c:v>
                </c:pt>
                <c:pt idx="105">
                  <c:v>97.16981132075469</c:v>
                </c:pt>
                <c:pt idx="106">
                  <c:v>97.196261682243</c:v>
                </c:pt>
                <c:pt idx="107">
                  <c:v>97.22222222222221</c:v>
                </c:pt>
                <c:pt idx="108">
                  <c:v>97.24770642201836</c:v>
                </c:pt>
                <c:pt idx="109">
                  <c:v>97.27272727272727</c:v>
                </c:pt>
                <c:pt idx="110">
                  <c:v>97.2972972972973</c:v>
                </c:pt>
                <c:pt idx="111">
                  <c:v>97.32142857142856</c:v>
                </c:pt>
                <c:pt idx="112">
                  <c:v>97.34513274336283</c:v>
                </c:pt>
                <c:pt idx="113">
                  <c:v>97.36842105263156</c:v>
                </c:pt>
                <c:pt idx="114">
                  <c:v>97.39130434782608</c:v>
                </c:pt>
                <c:pt idx="115">
                  <c:v>97.41379310344827</c:v>
                </c:pt>
                <c:pt idx="116">
                  <c:v>97.43589743589743</c:v>
                </c:pt>
                <c:pt idx="117">
                  <c:v>97.45762711864407</c:v>
                </c:pt>
                <c:pt idx="118">
                  <c:v>97.47899159663864</c:v>
                </c:pt>
                <c:pt idx="119">
                  <c:v>97.5</c:v>
                </c:pt>
                <c:pt idx="120">
                  <c:v>97.52066115702476</c:v>
                </c:pt>
                <c:pt idx="121">
                  <c:v>97.54098360655737</c:v>
                </c:pt>
                <c:pt idx="122">
                  <c:v>97.5609756097561</c:v>
                </c:pt>
                <c:pt idx="123">
                  <c:v>97.58064516129032</c:v>
                </c:pt>
                <c:pt idx="124">
                  <c:v>97.6</c:v>
                </c:pt>
                <c:pt idx="125">
                  <c:v>97.61904761904762</c:v>
                </c:pt>
                <c:pt idx="126">
                  <c:v>97.63779527559055</c:v>
                </c:pt>
                <c:pt idx="127">
                  <c:v>97.65625</c:v>
                </c:pt>
                <c:pt idx="128">
                  <c:v>97.67441860465114</c:v>
                </c:pt>
                <c:pt idx="129">
                  <c:v>97.69230769230768</c:v>
                </c:pt>
                <c:pt idx="130">
                  <c:v>97.7099236641221</c:v>
                </c:pt>
                <c:pt idx="131">
                  <c:v>97.72727272727273</c:v>
                </c:pt>
                <c:pt idx="132">
                  <c:v>97.74436090225563</c:v>
                </c:pt>
                <c:pt idx="133">
                  <c:v>97.76119402985077</c:v>
                </c:pt>
                <c:pt idx="134">
                  <c:v>97.77777777777776</c:v>
                </c:pt>
                <c:pt idx="135">
                  <c:v>97.79411764705882</c:v>
                </c:pt>
                <c:pt idx="136">
                  <c:v>97.8102189781022</c:v>
                </c:pt>
                <c:pt idx="137">
                  <c:v>97.82608695652169</c:v>
                </c:pt>
                <c:pt idx="138">
                  <c:v>97.84172661870503</c:v>
                </c:pt>
                <c:pt idx="139">
                  <c:v>97.85714285714285</c:v>
                </c:pt>
                <c:pt idx="140">
                  <c:v>97.87234042553189</c:v>
                </c:pt>
                <c:pt idx="141">
                  <c:v>97.88732394366197</c:v>
                </c:pt>
                <c:pt idx="142">
                  <c:v>97.90209790209791</c:v>
                </c:pt>
                <c:pt idx="143">
                  <c:v>97.91666666666667</c:v>
                </c:pt>
                <c:pt idx="144">
                  <c:v>97.93103448275861</c:v>
                </c:pt>
                <c:pt idx="145">
                  <c:v>97.94520547945207</c:v>
                </c:pt>
                <c:pt idx="146">
                  <c:v>97.95918367346938</c:v>
                </c:pt>
                <c:pt idx="147">
                  <c:v>97.97297297297295</c:v>
                </c:pt>
                <c:pt idx="148">
                  <c:v>97.98657718120806</c:v>
                </c:pt>
                <c:pt idx="149">
                  <c:v>98.0</c:v>
                </c:pt>
                <c:pt idx="150">
                  <c:v>98.0132450331126</c:v>
                </c:pt>
                <c:pt idx="151">
                  <c:v>98.02631578947368</c:v>
                </c:pt>
                <c:pt idx="152">
                  <c:v>98.0392156862745</c:v>
                </c:pt>
                <c:pt idx="153">
                  <c:v>97.40259740259741</c:v>
                </c:pt>
                <c:pt idx="154">
                  <c:v>97.41935483870968</c:v>
                </c:pt>
                <c:pt idx="155">
                  <c:v>97.43589743589743</c:v>
                </c:pt>
                <c:pt idx="156">
                  <c:v>97.45222929936308</c:v>
                </c:pt>
                <c:pt idx="157">
                  <c:v>97.46835443037974</c:v>
                </c:pt>
                <c:pt idx="158">
                  <c:v>97.48427672955975</c:v>
                </c:pt>
                <c:pt idx="159">
                  <c:v>97.5</c:v>
                </c:pt>
                <c:pt idx="160">
                  <c:v>97.51552795031057</c:v>
                </c:pt>
                <c:pt idx="161">
                  <c:v>97.53086419753085</c:v>
                </c:pt>
                <c:pt idx="162">
                  <c:v>97.54601226993867</c:v>
                </c:pt>
                <c:pt idx="163">
                  <c:v>97.5609756097561</c:v>
                </c:pt>
                <c:pt idx="164">
                  <c:v>97.57575757575756</c:v>
                </c:pt>
                <c:pt idx="165">
                  <c:v>97.59036144578313</c:v>
                </c:pt>
                <c:pt idx="166">
                  <c:v>97.60479041916166</c:v>
                </c:pt>
                <c:pt idx="167">
                  <c:v>97.61904761904762</c:v>
                </c:pt>
                <c:pt idx="168">
                  <c:v>97.63313609467454</c:v>
                </c:pt>
                <c:pt idx="169">
                  <c:v>97.64705882352939</c:v>
                </c:pt>
                <c:pt idx="170">
                  <c:v>97.66081871345027</c:v>
                </c:pt>
                <c:pt idx="171">
                  <c:v>97.67441860465114</c:v>
                </c:pt>
                <c:pt idx="172">
                  <c:v>97.6878612716763</c:v>
                </c:pt>
                <c:pt idx="173">
                  <c:v>97.70114942528738</c:v>
                </c:pt>
                <c:pt idx="174">
                  <c:v>97.7142857142857</c:v>
                </c:pt>
                <c:pt idx="175">
                  <c:v>97.72727272727273</c:v>
                </c:pt>
                <c:pt idx="176">
                  <c:v>97.7401129943503</c:v>
                </c:pt>
                <c:pt idx="177">
                  <c:v>97.75280898876403</c:v>
                </c:pt>
                <c:pt idx="178">
                  <c:v>97.76536312849161</c:v>
                </c:pt>
                <c:pt idx="179">
                  <c:v>97.77777777777776</c:v>
                </c:pt>
                <c:pt idx="180">
                  <c:v>97.7900552486188</c:v>
                </c:pt>
                <c:pt idx="181">
                  <c:v>97.80219780219778</c:v>
                </c:pt>
                <c:pt idx="182">
                  <c:v>97.8142076502732</c:v>
                </c:pt>
                <c:pt idx="183">
                  <c:v>97.82608695652169</c:v>
                </c:pt>
                <c:pt idx="184">
                  <c:v>97.83783783783782</c:v>
                </c:pt>
                <c:pt idx="185">
                  <c:v>97.84946236559138</c:v>
                </c:pt>
                <c:pt idx="186">
                  <c:v>97.8609625668449</c:v>
                </c:pt>
                <c:pt idx="187">
                  <c:v>97.87234042553189</c:v>
                </c:pt>
                <c:pt idx="188">
                  <c:v>97.88359788359787</c:v>
                </c:pt>
                <c:pt idx="189">
                  <c:v>97.89473684210526</c:v>
                </c:pt>
                <c:pt idx="190">
                  <c:v>97.90575916230367</c:v>
                </c:pt>
                <c:pt idx="191">
                  <c:v>97.91666666666667</c:v>
                </c:pt>
                <c:pt idx="192">
                  <c:v>97.92746113989638</c:v>
                </c:pt>
                <c:pt idx="193">
                  <c:v>97.9381443298969</c:v>
                </c:pt>
                <c:pt idx="194">
                  <c:v>97.94871794871795</c:v>
                </c:pt>
                <c:pt idx="195">
                  <c:v>97.95918367346938</c:v>
                </c:pt>
                <c:pt idx="196">
                  <c:v>97.96954314720812</c:v>
                </c:pt>
                <c:pt idx="197">
                  <c:v>97.97979797979798</c:v>
                </c:pt>
                <c:pt idx="198">
                  <c:v>97.98994974874372</c:v>
                </c:pt>
                <c:pt idx="199">
                  <c:v>98.0</c:v>
                </c:pt>
                <c:pt idx="200">
                  <c:v>98.00995024875621</c:v>
                </c:pt>
                <c:pt idx="201">
                  <c:v>98.01980198019802</c:v>
                </c:pt>
                <c:pt idx="202">
                  <c:v>98.0295566502463</c:v>
                </c:pt>
                <c:pt idx="203">
                  <c:v>98.0392156862745</c:v>
                </c:pt>
                <c:pt idx="204">
                  <c:v>98.04878048780488</c:v>
                </c:pt>
                <c:pt idx="205">
                  <c:v>98.05825242718446</c:v>
                </c:pt>
                <c:pt idx="206">
                  <c:v>98.06763285024155</c:v>
                </c:pt>
                <c:pt idx="207">
                  <c:v>98.07692307692307</c:v>
                </c:pt>
                <c:pt idx="208">
                  <c:v>98.0861244019139</c:v>
                </c:pt>
                <c:pt idx="209">
                  <c:v>98.09523809523808</c:v>
                </c:pt>
                <c:pt idx="210">
                  <c:v>98.1042654028436</c:v>
                </c:pt>
                <c:pt idx="211">
                  <c:v>98.11320754716981</c:v>
                </c:pt>
                <c:pt idx="212">
                  <c:v>98.12206572769949</c:v>
                </c:pt>
                <c:pt idx="213">
                  <c:v>98.13084112149529</c:v>
                </c:pt>
                <c:pt idx="214">
                  <c:v>98.13953488372091</c:v>
                </c:pt>
                <c:pt idx="215">
                  <c:v>98.14814814814815</c:v>
                </c:pt>
                <c:pt idx="216">
                  <c:v>98.15668202764975</c:v>
                </c:pt>
                <c:pt idx="217">
                  <c:v>98.16513761467888</c:v>
                </c:pt>
                <c:pt idx="218">
                  <c:v>98.17351598173516</c:v>
                </c:pt>
                <c:pt idx="219">
                  <c:v>98.18181818181818</c:v>
                </c:pt>
                <c:pt idx="220">
                  <c:v>98.19004524886877</c:v>
                </c:pt>
                <c:pt idx="221">
                  <c:v>97.74774774774776</c:v>
                </c:pt>
                <c:pt idx="222">
                  <c:v>97.75784753363227</c:v>
                </c:pt>
                <c:pt idx="223">
                  <c:v>97.76785714285714</c:v>
                </c:pt>
                <c:pt idx="224">
                  <c:v>97.77777777777776</c:v>
                </c:pt>
                <c:pt idx="225">
                  <c:v>97.78761061946902</c:v>
                </c:pt>
                <c:pt idx="226">
                  <c:v>97.79735682819384</c:v>
                </c:pt>
                <c:pt idx="227">
                  <c:v>97.80701754385964</c:v>
                </c:pt>
                <c:pt idx="228">
                  <c:v>97.81659388646288</c:v>
                </c:pt>
                <c:pt idx="229">
                  <c:v>97.82608695652169</c:v>
                </c:pt>
                <c:pt idx="230">
                  <c:v>97.8354978354978</c:v>
                </c:pt>
                <c:pt idx="231">
                  <c:v>97.84482758620688</c:v>
                </c:pt>
                <c:pt idx="232">
                  <c:v>97.85407725321888</c:v>
                </c:pt>
                <c:pt idx="233">
                  <c:v>97.86324786324786</c:v>
                </c:pt>
                <c:pt idx="234">
                  <c:v>97.87234042553189</c:v>
                </c:pt>
                <c:pt idx="235">
                  <c:v>97.88135593220338</c:v>
                </c:pt>
                <c:pt idx="236">
                  <c:v>97.89029535864978</c:v>
                </c:pt>
                <c:pt idx="237">
                  <c:v>97.89915966386556</c:v>
                </c:pt>
                <c:pt idx="238">
                  <c:v>97.90794979079497</c:v>
                </c:pt>
                <c:pt idx="239">
                  <c:v>97.91666666666667</c:v>
                </c:pt>
                <c:pt idx="240">
                  <c:v>97.9253112033195</c:v>
                </c:pt>
                <c:pt idx="241">
                  <c:v>97.93388429752065</c:v>
                </c:pt>
                <c:pt idx="242">
                  <c:v>97.94238683127571</c:v>
                </c:pt>
                <c:pt idx="243">
                  <c:v>97.95081967213114</c:v>
                </c:pt>
                <c:pt idx="244">
                  <c:v>97.95918367346938</c:v>
                </c:pt>
                <c:pt idx="245">
                  <c:v>97.96747967479674</c:v>
                </c:pt>
                <c:pt idx="246">
                  <c:v>97.97570850202425</c:v>
                </c:pt>
                <c:pt idx="247">
                  <c:v>97.98387096774194</c:v>
                </c:pt>
                <c:pt idx="248">
                  <c:v>97.99196787148594</c:v>
                </c:pt>
                <c:pt idx="249">
                  <c:v>98.0</c:v>
                </c:pt>
                <c:pt idx="250">
                  <c:v>98.00796812749005</c:v>
                </c:pt>
                <c:pt idx="251">
                  <c:v>98.01587301587301</c:v>
                </c:pt>
                <c:pt idx="252">
                  <c:v>98.02371541501977</c:v>
                </c:pt>
                <c:pt idx="253">
                  <c:v>98.03149606299213</c:v>
                </c:pt>
                <c:pt idx="254">
                  <c:v>98.0392156862745</c:v>
                </c:pt>
                <c:pt idx="255">
                  <c:v>98.046875</c:v>
                </c:pt>
                <c:pt idx="256">
                  <c:v>98.0544747081712</c:v>
                </c:pt>
                <c:pt idx="257">
                  <c:v>98.06201550387597</c:v>
                </c:pt>
                <c:pt idx="258">
                  <c:v>98.06949806949807</c:v>
                </c:pt>
                <c:pt idx="259">
                  <c:v>98.07692307692307</c:v>
                </c:pt>
                <c:pt idx="260">
                  <c:v>98.08429118773945</c:v>
                </c:pt>
                <c:pt idx="261">
                  <c:v>98.09160305343512</c:v>
                </c:pt>
                <c:pt idx="262">
                  <c:v>98.09885931558934</c:v>
                </c:pt>
                <c:pt idx="263">
                  <c:v>98.10606060606061</c:v>
                </c:pt>
                <c:pt idx="264">
                  <c:v>98.11320754716981</c:v>
                </c:pt>
                <c:pt idx="265">
                  <c:v>98.12030075187968</c:v>
                </c:pt>
                <c:pt idx="266">
                  <c:v>98.12734082397002</c:v>
                </c:pt>
                <c:pt idx="267">
                  <c:v>98.13432835820895</c:v>
                </c:pt>
                <c:pt idx="268">
                  <c:v>98.14126394052046</c:v>
                </c:pt>
                <c:pt idx="269">
                  <c:v>98.14814814814815</c:v>
                </c:pt>
                <c:pt idx="270">
                  <c:v>98.1549815498155</c:v>
                </c:pt>
                <c:pt idx="271">
                  <c:v>98.16176470588234</c:v>
                </c:pt>
                <c:pt idx="272">
                  <c:v>98.16849816849813</c:v>
                </c:pt>
                <c:pt idx="273">
                  <c:v>98.17518248175179</c:v>
                </c:pt>
                <c:pt idx="274">
                  <c:v>98.18181818181818</c:v>
                </c:pt>
                <c:pt idx="275">
                  <c:v>98.18840579710144</c:v>
                </c:pt>
                <c:pt idx="276">
                  <c:v>98.19494584837546</c:v>
                </c:pt>
                <c:pt idx="277">
                  <c:v>98.20143884892084</c:v>
                </c:pt>
                <c:pt idx="278">
                  <c:v>98.20788530465948</c:v>
                </c:pt>
                <c:pt idx="279">
                  <c:v>98.2142857142857</c:v>
                </c:pt>
                <c:pt idx="280">
                  <c:v>98.220640569395</c:v>
                </c:pt>
                <c:pt idx="281">
                  <c:v>98.22695035460991</c:v>
                </c:pt>
                <c:pt idx="282">
                  <c:v>98.2332155477032</c:v>
                </c:pt>
                <c:pt idx="283">
                  <c:v>98.23943661971831</c:v>
                </c:pt>
                <c:pt idx="284">
                  <c:v>98.2456140350877</c:v>
                </c:pt>
                <c:pt idx="285">
                  <c:v>98.25174825174825</c:v>
                </c:pt>
                <c:pt idx="286">
                  <c:v>98.25783972125435</c:v>
                </c:pt>
                <c:pt idx="287">
                  <c:v>98.26388888888887</c:v>
                </c:pt>
                <c:pt idx="288">
                  <c:v>98.2698961937716</c:v>
                </c:pt>
                <c:pt idx="289">
                  <c:v>98.27586206896551</c:v>
                </c:pt>
                <c:pt idx="290">
                  <c:v>98.28178694158075</c:v>
                </c:pt>
                <c:pt idx="291">
                  <c:v>98.2876712328767</c:v>
                </c:pt>
                <c:pt idx="292">
                  <c:v>98.29351535836177</c:v>
                </c:pt>
                <c:pt idx="293">
                  <c:v>98.29931972789115</c:v>
                </c:pt>
                <c:pt idx="294">
                  <c:v>98.30508474576271</c:v>
                </c:pt>
                <c:pt idx="295">
                  <c:v>98.31081081081081</c:v>
                </c:pt>
                <c:pt idx="296">
                  <c:v>98.31649831649828</c:v>
                </c:pt>
                <c:pt idx="297">
                  <c:v>98.32214765100669</c:v>
                </c:pt>
                <c:pt idx="298">
                  <c:v>98.3277591973244</c:v>
                </c:pt>
                <c:pt idx="299">
                  <c:v>98.0</c:v>
                </c:pt>
                <c:pt idx="300">
                  <c:v>98.00664451827242</c:v>
                </c:pt>
                <c:pt idx="301">
                  <c:v>98.0132450331126</c:v>
                </c:pt>
                <c:pt idx="302">
                  <c:v>98.01980198019802</c:v>
                </c:pt>
                <c:pt idx="303">
                  <c:v>98.02631578947368</c:v>
                </c:pt>
                <c:pt idx="304">
                  <c:v>98.0327868852459</c:v>
                </c:pt>
                <c:pt idx="305">
                  <c:v>98.0392156862745</c:v>
                </c:pt>
                <c:pt idx="306">
                  <c:v>98.0456026058632</c:v>
                </c:pt>
                <c:pt idx="307">
                  <c:v>98.05194805194805</c:v>
                </c:pt>
                <c:pt idx="308">
                  <c:v>98.05825242718446</c:v>
                </c:pt>
                <c:pt idx="309">
                  <c:v>98.06451612903227</c:v>
                </c:pt>
                <c:pt idx="310">
                  <c:v>98.07073954983922</c:v>
                </c:pt>
                <c:pt idx="311">
                  <c:v>98.07692307692307</c:v>
                </c:pt>
                <c:pt idx="312">
                  <c:v>98.08306709265173</c:v>
                </c:pt>
                <c:pt idx="313">
                  <c:v>98.08917197452227</c:v>
                </c:pt>
                <c:pt idx="314">
                  <c:v>98.09523809523808</c:v>
                </c:pt>
                <c:pt idx="315">
                  <c:v>98.1012658227848</c:v>
                </c:pt>
                <c:pt idx="316">
                  <c:v>98.10725552050474</c:v>
                </c:pt>
                <c:pt idx="317">
                  <c:v>98.11320754716981</c:v>
                </c:pt>
                <c:pt idx="318">
                  <c:v>98.11912225705328</c:v>
                </c:pt>
                <c:pt idx="319">
                  <c:v>98.12499999999998</c:v>
                </c:pt>
                <c:pt idx="320">
                  <c:v>98.13084112149529</c:v>
                </c:pt>
                <c:pt idx="321">
                  <c:v>98.13664596273291</c:v>
                </c:pt>
                <c:pt idx="322">
                  <c:v>98.1424148606811</c:v>
                </c:pt>
                <c:pt idx="323">
                  <c:v>98.14814814814815</c:v>
                </c:pt>
                <c:pt idx="324">
                  <c:v>98.15384615384613</c:v>
                </c:pt>
                <c:pt idx="325">
                  <c:v>98.15950920245396</c:v>
                </c:pt>
                <c:pt idx="326">
                  <c:v>98.16513761467888</c:v>
                </c:pt>
                <c:pt idx="327">
                  <c:v>98.17073170731706</c:v>
                </c:pt>
                <c:pt idx="328">
                  <c:v>98.17629179331307</c:v>
                </c:pt>
                <c:pt idx="329">
                  <c:v>98.18181818181818</c:v>
                </c:pt>
                <c:pt idx="330">
                  <c:v>98.18731117824774</c:v>
                </c:pt>
                <c:pt idx="331">
                  <c:v>98.19277108433735</c:v>
                </c:pt>
                <c:pt idx="332">
                  <c:v>98.19819819819818</c:v>
                </c:pt>
                <c:pt idx="333">
                  <c:v>98.20359281437125</c:v>
                </c:pt>
                <c:pt idx="334">
                  <c:v>98.20895522388058</c:v>
                </c:pt>
                <c:pt idx="335">
                  <c:v>98.2142857142857</c:v>
                </c:pt>
                <c:pt idx="336">
                  <c:v>98.21958456973295</c:v>
                </c:pt>
                <c:pt idx="337">
                  <c:v>98.22485207100591</c:v>
                </c:pt>
                <c:pt idx="338">
                  <c:v>98.23008849557521</c:v>
                </c:pt>
                <c:pt idx="339">
                  <c:v>98.23529411764705</c:v>
                </c:pt>
                <c:pt idx="340">
                  <c:v>98.24046920821118</c:v>
                </c:pt>
                <c:pt idx="341">
                  <c:v>98.2456140350877</c:v>
                </c:pt>
                <c:pt idx="342">
                  <c:v>98.25072886297374</c:v>
                </c:pt>
                <c:pt idx="343">
                  <c:v>98.25581395348836</c:v>
                </c:pt>
                <c:pt idx="344">
                  <c:v>98.2608695652174</c:v>
                </c:pt>
                <c:pt idx="345">
                  <c:v>98.26589595375721</c:v>
                </c:pt>
                <c:pt idx="346">
                  <c:v>98.27089337175791</c:v>
                </c:pt>
                <c:pt idx="347">
                  <c:v>98.27586206896551</c:v>
                </c:pt>
                <c:pt idx="348">
                  <c:v>98.2808022922636</c:v>
                </c:pt>
                <c:pt idx="349">
                  <c:v>98.2857142857143</c:v>
                </c:pt>
                <c:pt idx="350">
                  <c:v>98.29059829059828</c:v>
                </c:pt>
                <c:pt idx="351">
                  <c:v>98.29545454545455</c:v>
                </c:pt>
                <c:pt idx="352">
                  <c:v>98.300283286119</c:v>
                </c:pt>
                <c:pt idx="353">
                  <c:v>98.30508474576271</c:v>
                </c:pt>
                <c:pt idx="354">
                  <c:v>98.30985915492957</c:v>
                </c:pt>
                <c:pt idx="355">
                  <c:v>98.31460674157302</c:v>
                </c:pt>
                <c:pt idx="356">
                  <c:v>98.31932773109243</c:v>
                </c:pt>
                <c:pt idx="357">
                  <c:v>98.32402234636871</c:v>
                </c:pt>
                <c:pt idx="358">
                  <c:v>98.32869080779943</c:v>
                </c:pt>
                <c:pt idx="359">
                  <c:v>98.33333333333331</c:v>
                </c:pt>
                <c:pt idx="360">
                  <c:v>98.33795013850414</c:v>
                </c:pt>
                <c:pt idx="361">
                  <c:v>98.34254143646406</c:v>
                </c:pt>
                <c:pt idx="362">
                  <c:v>98.34710743801653</c:v>
                </c:pt>
                <c:pt idx="363">
                  <c:v>98.35164835164835</c:v>
                </c:pt>
                <c:pt idx="364">
                  <c:v>98.35616438356162</c:v>
                </c:pt>
                <c:pt idx="365">
                  <c:v>98.3606557377049</c:v>
                </c:pt>
                <c:pt idx="366">
                  <c:v>98.09264305177111</c:v>
                </c:pt>
                <c:pt idx="367">
                  <c:v>98.09782608695651</c:v>
                </c:pt>
                <c:pt idx="368">
                  <c:v>98.10298102981028</c:v>
                </c:pt>
                <c:pt idx="369">
                  <c:v>98.10810810810808</c:v>
                </c:pt>
                <c:pt idx="370">
                  <c:v>98.11320754716981</c:v>
                </c:pt>
                <c:pt idx="371">
                  <c:v>98.11827956989247</c:v>
                </c:pt>
                <c:pt idx="372">
                  <c:v>98.12332439678281</c:v>
                </c:pt>
                <c:pt idx="373">
                  <c:v>98.12834224598927</c:v>
                </c:pt>
                <c:pt idx="374">
                  <c:v>98.13333333333331</c:v>
                </c:pt>
                <c:pt idx="375">
                  <c:v>98.13829787234042</c:v>
                </c:pt>
                <c:pt idx="376">
                  <c:v>98.14323607427056</c:v>
                </c:pt>
                <c:pt idx="377">
                  <c:v>98.14814814814815</c:v>
                </c:pt>
                <c:pt idx="378">
                  <c:v>98.15303430079153</c:v>
                </c:pt>
                <c:pt idx="379">
                  <c:v>98.15789473684211</c:v>
                </c:pt>
                <c:pt idx="380">
                  <c:v>98.16272965879264</c:v>
                </c:pt>
                <c:pt idx="381">
                  <c:v>98.1675392670157</c:v>
                </c:pt>
                <c:pt idx="382">
                  <c:v>98.17232375979111</c:v>
                </c:pt>
                <c:pt idx="383">
                  <c:v>98.17708333333333</c:v>
                </c:pt>
                <c:pt idx="384">
                  <c:v>98.18181818181818</c:v>
                </c:pt>
                <c:pt idx="385">
                  <c:v>98.18652849740931</c:v>
                </c:pt>
                <c:pt idx="386">
                  <c:v>98.19121447028423</c:v>
                </c:pt>
                <c:pt idx="387">
                  <c:v>98.19587628865976</c:v>
                </c:pt>
                <c:pt idx="388">
                  <c:v>98.2005141388175</c:v>
                </c:pt>
                <c:pt idx="389">
                  <c:v>98.2051282051282</c:v>
                </c:pt>
                <c:pt idx="390">
                  <c:v>98.20971867007673</c:v>
                </c:pt>
                <c:pt idx="391">
                  <c:v>98.2142857142857</c:v>
                </c:pt>
                <c:pt idx="392">
                  <c:v>98.21882951653943</c:v>
                </c:pt>
                <c:pt idx="393">
                  <c:v>98.22335025380711</c:v>
                </c:pt>
                <c:pt idx="394">
                  <c:v>98.22784810126581</c:v>
                </c:pt>
                <c:pt idx="395">
                  <c:v>98.23232323232324</c:v>
                </c:pt>
                <c:pt idx="396">
                  <c:v>98.23677581863977</c:v>
                </c:pt>
                <c:pt idx="397">
                  <c:v>98.24120603015074</c:v>
                </c:pt>
                <c:pt idx="398">
                  <c:v>98.2456140350877</c:v>
                </c:pt>
                <c:pt idx="399">
                  <c:v>98.25</c:v>
                </c:pt>
                <c:pt idx="400">
                  <c:v>98.25436408977557</c:v>
                </c:pt>
                <c:pt idx="401">
                  <c:v>98.25870646766168</c:v>
                </c:pt>
                <c:pt idx="402">
                  <c:v>98.26302729528536</c:v>
                </c:pt>
                <c:pt idx="403">
                  <c:v>98.26732673267327</c:v>
                </c:pt>
                <c:pt idx="404">
                  <c:v>98.2716049382716</c:v>
                </c:pt>
                <c:pt idx="405">
                  <c:v>98.27586206896551</c:v>
                </c:pt>
                <c:pt idx="406">
                  <c:v>98.28009828009828</c:v>
                </c:pt>
                <c:pt idx="407">
                  <c:v>98.2843137254902</c:v>
                </c:pt>
                <c:pt idx="408">
                  <c:v>98.28850855745719</c:v>
                </c:pt>
                <c:pt idx="409">
                  <c:v>98.29268292682926</c:v>
                </c:pt>
                <c:pt idx="410">
                  <c:v>98.29683698296837</c:v>
                </c:pt>
                <c:pt idx="411">
                  <c:v>98.30097087378638</c:v>
                </c:pt>
                <c:pt idx="412">
                  <c:v>98.30508474576271</c:v>
                </c:pt>
                <c:pt idx="413">
                  <c:v>98.30917874396134</c:v>
                </c:pt>
                <c:pt idx="414">
                  <c:v>98.3132530120482</c:v>
                </c:pt>
                <c:pt idx="415">
                  <c:v>98.3173076923077</c:v>
                </c:pt>
                <c:pt idx="416">
                  <c:v>98.32134292565945</c:v>
                </c:pt>
                <c:pt idx="417">
                  <c:v>98.32535885167461</c:v>
                </c:pt>
                <c:pt idx="418">
                  <c:v>98.32935560859187</c:v>
                </c:pt>
                <c:pt idx="419">
                  <c:v>98.33333333333331</c:v>
                </c:pt>
                <c:pt idx="420">
                  <c:v>98.33729216152018</c:v>
                </c:pt>
                <c:pt idx="421">
                  <c:v>98.34123222748815</c:v>
                </c:pt>
                <c:pt idx="422">
                  <c:v>98.3451536643026</c:v>
                </c:pt>
                <c:pt idx="423">
                  <c:v>98.3490566037736</c:v>
                </c:pt>
                <c:pt idx="424">
                  <c:v>98.35294117647055</c:v>
                </c:pt>
                <c:pt idx="425">
                  <c:v>98.35680751173707</c:v>
                </c:pt>
                <c:pt idx="426">
                  <c:v>98.3606557377049</c:v>
                </c:pt>
                <c:pt idx="427">
                  <c:v>98.3644859813084</c:v>
                </c:pt>
                <c:pt idx="428">
                  <c:v>98.36829836829837</c:v>
                </c:pt>
                <c:pt idx="429">
                  <c:v>98.3720930232558</c:v>
                </c:pt>
                <c:pt idx="430">
                  <c:v>98.37587006960555</c:v>
                </c:pt>
                <c:pt idx="431">
                  <c:v>98.37962962962963</c:v>
                </c:pt>
                <c:pt idx="432">
                  <c:v>98.38337182448032</c:v>
                </c:pt>
                <c:pt idx="433">
                  <c:v>98.38709677419355</c:v>
                </c:pt>
                <c:pt idx="434">
                  <c:v>98.39080459770115</c:v>
                </c:pt>
                <c:pt idx="435">
                  <c:v>98.39449541284404</c:v>
                </c:pt>
                <c:pt idx="436">
                  <c:v>98.39816933638443</c:v>
                </c:pt>
                <c:pt idx="437">
                  <c:v>98.40182648401828</c:v>
                </c:pt>
                <c:pt idx="438">
                  <c:v>98.40546697038726</c:v>
                </c:pt>
                <c:pt idx="439">
                  <c:v>98.4090909090909</c:v>
                </c:pt>
                <c:pt idx="440">
                  <c:v>98.41269841269839</c:v>
                </c:pt>
                <c:pt idx="441">
                  <c:v>98.41628959276017</c:v>
                </c:pt>
                <c:pt idx="442">
                  <c:v>98.4198645598194</c:v>
                </c:pt>
                <c:pt idx="443">
                  <c:v>98.42342342342343</c:v>
                </c:pt>
                <c:pt idx="444">
                  <c:v>98.42696629213484</c:v>
                </c:pt>
                <c:pt idx="445">
                  <c:v>98.4304932735426</c:v>
                </c:pt>
                <c:pt idx="446">
                  <c:v>98.4340044742729</c:v>
                </c:pt>
                <c:pt idx="447">
                  <c:v>98.4375</c:v>
                </c:pt>
                <c:pt idx="448">
                  <c:v>98.44097995545657</c:v>
                </c:pt>
                <c:pt idx="449">
                  <c:v>98.44444444444445</c:v>
                </c:pt>
                <c:pt idx="450">
                  <c:v>98.4478935698448</c:v>
                </c:pt>
                <c:pt idx="451">
                  <c:v>98.45132743362831</c:v>
                </c:pt>
                <c:pt idx="452">
                  <c:v>98.45474613686532</c:v>
                </c:pt>
                <c:pt idx="453">
                  <c:v>98.45814977973567</c:v>
                </c:pt>
                <c:pt idx="454">
                  <c:v>98.46153846153846</c:v>
                </c:pt>
                <c:pt idx="455">
                  <c:v>98.46491228070176</c:v>
                </c:pt>
                <c:pt idx="456">
                  <c:v>98.46827133479211</c:v>
                </c:pt>
                <c:pt idx="457">
                  <c:v>98.47161572052401</c:v>
                </c:pt>
                <c:pt idx="458">
                  <c:v>98.47494553376904</c:v>
                </c:pt>
                <c:pt idx="459">
                  <c:v>98.47826086956521</c:v>
                </c:pt>
                <c:pt idx="460">
                  <c:v>98.48156182212581</c:v>
                </c:pt>
                <c:pt idx="461">
                  <c:v>98.4848484848485</c:v>
                </c:pt>
                <c:pt idx="462">
                  <c:v>98.48812095032397</c:v>
                </c:pt>
                <c:pt idx="463">
                  <c:v>98.49137931034483</c:v>
                </c:pt>
                <c:pt idx="464">
                  <c:v>98.494623655914</c:v>
                </c:pt>
                <c:pt idx="465">
                  <c:v>98.49785407725322</c:v>
                </c:pt>
                <c:pt idx="466">
                  <c:v>98.28693790149892</c:v>
                </c:pt>
                <c:pt idx="467">
                  <c:v>98.29059829059828</c:v>
                </c:pt>
                <c:pt idx="468">
                  <c:v>98.29424307036248</c:v>
                </c:pt>
                <c:pt idx="469">
                  <c:v>98.29787234042551</c:v>
                </c:pt>
                <c:pt idx="470">
                  <c:v>98.08917197452227</c:v>
                </c:pt>
                <c:pt idx="471">
                  <c:v>98.09322033898305</c:v>
                </c:pt>
                <c:pt idx="472">
                  <c:v>98.0972515856237</c:v>
                </c:pt>
                <c:pt idx="473">
                  <c:v>98.1012658227848</c:v>
                </c:pt>
                <c:pt idx="474">
                  <c:v>98.10526315789473</c:v>
                </c:pt>
                <c:pt idx="475">
                  <c:v>98.10924369747898</c:v>
                </c:pt>
                <c:pt idx="476">
                  <c:v>98.11320754716981</c:v>
                </c:pt>
                <c:pt idx="477">
                  <c:v>98.11715481171547</c:v>
                </c:pt>
                <c:pt idx="478">
                  <c:v>98.12108559498955</c:v>
                </c:pt>
                <c:pt idx="479">
                  <c:v>98.12499999999998</c:v>
                </c:pt>
                <c:pt idx="480">
                  <c:v>98.1288981288981</c:v>
                </c:pt>
                <c:pt idx="481">
                  <c:v>98.13278008298754</c:v>
                </c:pt>
                <c:pt idx="482">
                  <c:v>98.13664596273291</c:v>
                </c:pt>
                <c:pt idx="483">
                  <c:v>98.14049586776858</c:v>
                </c:pt>
                <c:pt idx="484">
                  <c:v>98.1443298969072</c:v>
                </c:pt>
                <c:pt idx="485">
                  <c:v>98.14814814814815</c:v>
                </c:pt>
                <c:pt idx="486">
                  <c:v>98.15195071868582</c:v>
                </c:pt>
                <c:pt idx="487">
                  <c:v>98.15573770491802</c:v>
                </c:pt>
                <c:pt idx="488">
                  <c:v>98.15950920245396</c:v>
                </c:pt>
                <c:pt idx="489">
                  <c:v>98.16326530612245</c:v>
                </c:pt>
                <c:pt idx="490">
                  <c:v>98.16700610997964</c:v>
                </c:pt>
                <c:pt idx="491">
                  <c:v>97.96747967479674</c:v>
                </c:pt>
                <c:pt idx="492">
                  <c:v>97.97160243407708</c:v>
                </c:pt>
                <c:pt idx="493">
                  <c:v>97.97570850202425</c:v>
                </c:pt>
                <c:pt idx="494">
                  <c:v>97.97979797979798</c:v>
                </c:pt>
                <c:pt idx="495">
                  <c:v>97.98387096774194</c:v>
                </c:pt>
                <c:pt idx="496">
                  <c:v>97.98792756539238</c:v>
                </c:pt>
                <c:pt idx="497">
                  <c:v>97.79116465863452</c:v>
                </c:pt>
                <c:pt idx="498">
                  <c:v>97.79559118236472</c:v>
                </c:pt>
                <c:pt idx="499">
                  <c:v>97.8</c:v>
                </c:pt>
                <c:pt idx="500">
                  <c:v>97.80439121756484</c:v>
                </c:pt>
                <c:pt idx="501">
                  <c:v>97.80876494023904</c:v>
                </c:pt>
                <c:pt idx="502">
                  <c:v>97.8131212723658</c:v>
                </c:pt>
                <c:pt idx="503">
                  <c:v>97.8174603174603</c:v>
                </c:pt>
                <c:pt idx="504">
                  <c:v>97.8217821782178</c:v>
                </c:pt>
                <c:pt idx="505">
                  <c:v>97.82608695652169</c:v>
                </c:pt>
                <c:pt idx="506">
                  <c:v>97.83037475345165</c:v>
                </c:pt>
                <c:pt idx="507">
                  <c:v>97.83464566929136</c:v>
                </c:pt>
                <c:pt idx="508">
                  <c:v>97.83889980353634</c:v>
                </c:pt>
                <c:pt idx="509">
                  <c:v>97.84313725490195</c:v>
                </c:pt>
                <c:pt idx="510">
                  <c:v>97.84735812133071</c:v>
                </c:pt>
                <c:pt idx="511">
                  <c:v>97.8515625</c:v>
                </c:pt>
                <c:pt idx="512">
                  <c:v>97.85575048732942</c:v>
                </c:pt>
                <c:pt idx="513">
                  <c:v>97.85992217898831</c:v>
                </c:pt>
                <c:pt idx="514">
                  <c:v>97.8640776699029</c:v>
                </c:pt>
                <c:pt idx="515">
                  <c:v>97.86821705426357</c:v>
                </c:pt>
                <c:pt idx="516">
                  <c:v>97.87234042553189</c:v>
                </c:pt>
                <c:pt idx="517">
                  <c:v>97.87644787644786</c:v>
                </c:pt>
                <c:pt idx="518">
                  <c:v>97.88053949903661</c:v>
                </c:pt>
                <c:pt idx="519">
                  <c:v>97.8846153846154</c:v>
                </c:pt>
                <c:pt idx="520">
                  <c:v>97.88867562380038</c:v>
                </c:pt>
                <c:pt idx="521">
                  <c:v>97.8927203065134</c:v>
                </c:pt>
                <c:pt idx="522">
                  <c:v>97.70554493307838</c:v>
                </c:pt>
                <c:pt idx="523">
                  <c:v>97.7099236641221</c:v>
                </c:pt>
                <c:pt idx="524">
                  <c:v>97.7142857142857</c:v>
                </c:pt>
                <c:pt idx="525">
                  <c:v>97.71863117870723</c:v>
                </c:pt>
                <c:pt idx="526">
                  <c:v>97.72296015180265</c:v>
                </c:pt>
                <c:pt idx="527">
                  <c:v>97.72727272727273</c:v>
                </c:pt>
                <c:pt idx="528">
                  <c:v>97.73156899810963</c:v>
                </c:pt>
                <c:pt idx="529">
                  <c:v>97.73584905660375</c:v>
                </c:pt>
                <c:pt idx="530">
                  <c:v>97.7401129943503</c:v>
                </c:pt>
                <c:pt idx="531">
                  <c:v>97.74436090225563</c:v>
                </c:pt>
                <c:pt idx="532">
                  <c:v>97.74859287054407</c:v>
                </c:pt>
                <c:pt idx="533">
                  <c:v>97.75280898876403</c:v>
                </c:pt>
                <c:pt idx="534">
                  <c:v>97.75700934579438</c:v>
                </c:pt>
                <c:pt idx="535">
                  <c:v>97.76119402985077</c:v>
                </c:pt>
                <c:pt idx="536">
                  <c:v>97.76536312849161</c:v>
                </c:pt>
                <c:pt idx="537">
                  <c:v>97.76951672862454</c:v>
                </c:pt>
                <c:pt idx="538">
                  <c:v>97.77365491651205</c:v>
                </c:pt>
                <c:pt idx="539">
                  <c:v>97.77777777777776</c:v>
                </c:pt>
                <c:pt idx="540">
                  <c:v>97.78188539741221</c:v>
                </c:pt>
                <c:pt idx="541">
                  <c:v>97.78597785977858</c:v>
                </c:pt>
                <c:pt idx="542">
                  <c:v>97.7900552486188</c:v>
                </c:pt>
                <c:pt idx="543">
                  <c:v>97.79411764705882</c:v>
                </c:pt>
                <c:pt idx="544">
                  <c:v>97.79816513761466</c:v>
                </c:pt>
                <c:pt idx="545">
                  <c:v>97.80219780219778</c:v>
                </c:pt>
                <c:pt idx="546">
                  <c:v>97.80621572212065</c:v>
                </c:pt>
                <c:pt idx="547">
                  <c:v>97.8102189781022</c:v>
                </c:pt>
                <c:pt idx="548">
                  <c:v>97.8142076502732</c:v>
                </c:pt>
                <c:pt idx="549">
                  <c:v>97.81818181818178</c:v>
                </c:pt>
                <c:pt idx="550">
                  <c:v>97.82214156079853</c:v>
                </c:pt>
                <c:pt idx="551">
                  <c:v>97.82608695652169</c:v>
                </c:pt>
                <c:pt idx="552">
                  <c:v>97.83001808318264</c:v>
                </c:pt>
                <c:pt idx="553">
                  <c:v>97.83393501805052</c:v>
                </c:pt>
                <c:pt idx="554">
                  <c:v>97.83783783783782</c:v>
                </c:pt>
                <c:pt idx="555">
                  <c:v>97.84172661870503</c:v>
                </c:pt>
                <c:pt idx="556">
                  <c:v>97.84560143626571</c:v>
                </c:pt>
                <c:pt idx="557">
                  <c:v>97.84946236559138</c:v>
                </c:pt>
                <c:pt idx="558">
                  <c:v>97.85330948121647</c:v>
                </c:pt>
                <c:pt idx="559">
                  <c:v>97.85714285714285</c:v>
                </c:pt>
                <c:pt idx="560">
                  <c:v>97.8609625668449</c:v>
                </c:pt>
                <c:pt idx="561">
                  <c:v>97.86476868327402</c:v>
                </c:pt>
                <c:pt idx="562">
                  <c:v>97.69094138543517</c:v>
                </c:pt>
                <c:pt idx="563">
                  <c:v>97.69503546099291</c:v>
                </c:pt>
                <c:pt idx="564">
                  <c:v>97.6991150442478</c:v>
                </c:pt>
                <c:pt idx="565">
                  <c:v>97.52650176678443</c:v>
                </c:pt>
                <c:pt idx="566">
                  <c:v>97.53086419753085</c:v>
                </c:pt>
                <c:pt idx="567">
                  <c:v>97.53521126760563</c:v>
                </c:pt>
                <c:pt idx="568">
                  <c:v>97.53954305799648</c:v>
                </c:pt>
                <c:pt idx="569">
                  <c:v>97.5438596491228</c:v>
                </c:pt>
                <c:pt idx="570">
                  <c:v>97.54816112084063</c:v>
                </c:pt>
                <c:pt idx="571">
                  <c:v>97.55244755244753</c:v>
                </c:pt>
                <c:pt idx="572">
                  <c:v>97.5567190226876</c:v>
                </c:pt>
                <c:pt idx="573">
                  <c:v>97.5609756097561</c:v>
                </c:pt>
                <c:pt idx="574">
                  <c:v>97.56521739130434</c:v>
                </c:pt>
                <c:pt idx="575">
                  <c:v>97.56944444444444</c:v>
                </c:pt>
                <c:pt idx="576">
                  <c:v>97.57365684575389</c:v>
                </c:pt>
                <c:pt idx="577">
                  <c:v>97.57785467128027</c:v>
                </c:pt>
                <c:pt idx="578">
                  <c:v>97.58203799654574</c:v>
                </c:pt>
                <c:pt idx="579">
                  <c:v>97.58620689655169</c:v>
                </c:pt>
                <c:pt idx="580">
                  <c:v>97.59036144578313</c:v>
                </c:pt>
                <c:pt idx="581">
                  <c:v>97.59450171821306</c:v>
                </c:pt>
                <c:pt idx="582">
                  <c:v>97.59862778730705</c:v>
                </c:pt>
                <c:pt idx="583">
                  <c:v>97.60273972602737</c:v>
                </c:pt>
                <c:pt idx="584">
                  <c:v>97.60683760683759</c:v>
                </c:pt>
                <c:pt idx="585">
                  <c:v>97.61092150170648</c:v>
                </c:pt>
                <c:pt idx="586">
                  <c:v>97.61499148211242</c:v>
                </c:pt>
                <c:pt idx="587">
                  <c:v>97.61904761904762</c:v>
                </c:pt>
                <c:pt idx="588">
                  <c:v>97.62308998302207</c:v>
                </c:pt>
                <c:pt idx="589">
                  <c:v>97.6271186440678</c:v>
                </c:pt>
                <c:pt idx="590">
                  <c:v>97.6311336717428</c:v>
                </c:pt>
                <c:pt idx="591">
                  <c:v>97.63513513513512</c:v>
                </c:pt>
                <c:pt idx="592">
                  <c:v>97.63912310286678</c:v>
                </c:pt>
                <c:pt idx="593">
                  <c:v>97.64309764309764</c:v>
                </c:pt>
                <c:pt idx="594">
                  <c:v>97.64705882352939</c:v>
                </c:pt>
                <c:pt idx="595">
                  <c:v>97.65100671140937</c:v>
                </c:pt>
                <c:pt idx="596">
                  <c:v>97.65494137353431</c:v>
                </c:pt>
                <c:pt idx="597">
                  <c:v>97.65886287625415</c:v>
                </c:pt>
                <c:pt idx="598">
                  <c:v>97.66277128547577</c:v>
                </c:pt>
                <c:pt idx="599">
                  <c:v>97.66666666666667</c:v>
                </c:pt>
                <c:pt idx="600">
                  <c:v>97.67054908485858</c:v>
                </c:pt>
                <c:pt idx="601">
                  <c:v>97.67441860465114</c:v>
                </c:pt>
                <c:pt idx="602">
                  <c:v>97.67827529021558</c:v>
                </c:pt>
                <c:pt idx="603">
                  <c:v>97.682119205298</c:v>
                </c:pt>
                <c:pt idx="604">
                  <c:v>97.68595041322313</c:v>
                </c:pt>
                <c:pt idx="605">
                  <c:v>97.68976897689768</c:v>
                </c:pt>
                <c:pt idx="606">
                  <c:v>97.69357495881383</c:v>
                </c:pt>
                <c:pt idx="607">
                  <c:v>97.69736842105263</c:v>
                </c:pt>
                <c:pt idx="608">
                  <c:v>97.70114942528738</c:v>
                </c:pt>
                <c:pt idx="609">
                  <c:v>97.70491803278686</c:v>
                </c:pt>
                <c:pt idx="610">
                  <c:v>97.70867430441898</c:v>
                </c:pt>
                <c:pt idx="611">
                  <c:v>97.71241830065358</c:v>
                </c:pt>
                <c:pt idx="612">
                  <c:v>97.71615008156608</c:v>
                </c:pt>
                <c:pt idx="613">
                  <c:v>97.7198697068404</c:v>
                </c:pt>
                <c:pt idx="614">
                  <c:v>97.72357723577237</c:v>
                </c:pt>
                <c:pt idx="615">
                  <c:v>97.72727272727273</c:v>
                </c:pt>
                <c:pt idx="616">
                  <c:v>97.73095623987033</c:v>
                </c:pt>
                <c:pt idx="617">
                  <c:v>97.7346278317152</c:v>
                </c:pt>
                <c:pt idx="618">
                  <c:v>97.73828756058157</c:v>
                </c:pt>
                <c:pt idx="619">
                  <c:v>97.74193548387097</c:v>
                </c:pt>
                <c:pt idx="620">
                  <c:v>97.74557165861513</c:v>
                </c:pt>
                <c:pt idx="621">
                  <c:v>97.7491961414791</c:v>
                </c:pt>
                <c:pt idx="622">
                  <c:v>97.75280898876403</c:v>
                </c:pt>
                <c:pt idx="623">
                  <c:v>97.75641025641025</c:v>
                </c:pt>
                <c:pt idx="624">
                  <c:v>97.76</c:v>
                </c:pt>
                <c:pt idx="625">
                  <c:v>97.60383386581468</c:v>
                </c:pt>
                <c:pt idx="626">
                  <c:v>97.60765550239234</c:v>
                </c:pt>
                <c:pt idx="627">
                  <c:v>97.61146496815287</c:v>
                </c:pt>
                <c:pt idx="628">
                  <c:v>97.61526232114467</c:v>
                </c:pt>
                <c:pt idx="629">
                  <c:v>97.61904761904762</c:v>
                </c:pt>
                <c:pt idx="630">
                  <c:v>97.62282091917591</c:v>
                </c:pt>
                <c:pt idx="631">
                  <c:v>97.62658227848098</c:v>
                </c:pt>
                <c:pt idx="632">
                  <c:v>97.63033175355446</c:v>
                </c:pt>
                <c:pt idx="633">
                  <c:v>97.63406940063092</c:v>
                </c:pt>
                <c:pt idx="634">
                  <c:v>97.63779527559055</c:v>
                </c:pt>
                <c:pt idx="635">
                  <c:v>97.64150943396226</c:v>
                </c:pt>
                <c:pt idx="636">
                  <c:v>97.64521193092621</c:v>
                </c:pt>
                <c:pt idx="637">
                  <c:v>97.64890282131661</c:v>
                </c:pt>
                <c:pt idx="638">
                  <c:v>97.65258215962437</c:v>
                </c:pt>
                <c:pt idx="639">
                  <c:v>97.65625</c:v>
                </c:pt>
                <c:pt idx="640">
                  <c:v>97.65990639625583</c:v>
                </c:pt>
                <c:pt idx="641">
                  <c:v>97.66355140186917</c:v>
                </c:pt>
                <c:pt idx="642">
                  <c:v>97.66718506998445</c:v>
                </c:pt>
                <c:pt idx="643">
                  <c:v>97.67080745341613</c:v>
                </c:pt>
                <c:pt idx="644">
                  <c:v>97.67441860465114</c:v>
                </c:pt>
                <c:pt idx="645">
                  <c:v>97.67801857585135</c:v>
                </c:pt>
                <c:pt idx="646">
                  <c:v>97.68160741885625</c:v>
                </c:pt>
                <c:pt idx="647">
                  <c:v>97.68518518518518</c:v>
                </c:pt>
                <c:pt idx="648">
                  <c:v>97.68875192604006</c:v>
                </c:pt>
                <c:pt idx="649">
                  <c:v>97.69230769230768</c:v>
                </c:pt>
                <c:pt idx="650">
                  <c:v>97.69585253456219</c:v>
                </c:pt>
                <c:pt idx="651">
                  <c:v>97.69938650306747</c:v>
                </c:pt>
                <c:pt idx="652">
                  <c:v>97.70290964777947</c:v>
                </c:pt>
                <c:pt idx="653">
                  <c:v>97.70642201834863</c:v>
                </c:pt>
                <c:pt idx="654">
                  <c:v>97.7099236641221</c:v>
                </c:pt>
                <c:pt idx="655">
                  <c:v>97.71341463414636</c:v>
                </c:pt>
                <c:pt idx="656">
                  <c:v>97.71689497716894</c:v>
                </c:pt>
                <c:pt idx="657">
                  <c:v>97.72036474164134</c:v>
                </c:pt>
                <c:pt idx="658">
                  <c:v>97.7238239757208</c:v>
                </c:pt>
                <c:pt idx="659">
                  <c:v>97.57575757575756</c:v>
                </c:pt>
                <c:pt idx="660">
                  <c:v>97.57942511346442</c:v>
                </c:pt>
                <c:pt idx="661">
                  <c:v>97.58308157099697</c:v>
                </c:pt>
                <c:pt idx="662">
                  <c:v>97.58672699849168</c:v>
                </c:pt>
                <c:pt idx="663">
                  <c:v>97.59036144578313</c:v>
                </c:pt>
                <c:pt idx="664">
                  <c:v>97.59398496240601</c:v>
                </c:pt>
                <c:pt idx="665">
                  <c:v>97.5975975975976</c:v>
                </c:pt>
                <c:pt idx="666">
                  <c:v>97.60119940029984</c:v>
                </c:pt>
                <c:pt idx="667">
                  <c:v>97.60479041916166</c:v>
                </c:pt>
                <c:pt idx="668">
                  <c:v>97.60837070254108</c:v>
                </c:pt>
                <c:pt idx="669">
                  <c:v>97.61194029850746</c:v>
                </c:pt>
                <c:pt idx="670">
                  <c:v>97.61549925484351</c:v>
                </c:pt>
                <c:pt idx="671">
                  <c:v>97.61904761904762</c:v>
                </c:pt>
                <c:pt idx="672">
                  <c:v>97.62258543833579</c:v>
                </c:pt>
                <c:pt idx="673">
                  <c:v>97.6261127596439</c:v>
                </c:pt>
                <c:pt idx="674">
                  <c:v>97.62962962962963</c:v>
                </c:pt>
                <c:pt idx="675">
                  <c:v>97.63313609467454</c:v>
                </c:pt>
                <c:pt idx="676">
                  <c:v>97.63663220088625</c:v>
                </c:pt>
                <c:pt idx="677">
                  <c:v>97.6401179941003</c:v>
                </c:pt>
                <c:pt idx="678">
                  <c:v>97.64359351988217</c:v>
                </c:pt>
                <c:pt idx="679">
                  <c:v>97.64705882352939</c:v>
                </c:pt>
                <c:pt idx="680">
                  <c:v>97.65051395007343</c:v>
                </c:pt>
                <c:pt idx="681">
                  <c:v>97.65395894428151</c:v>
                </c:pt>
                <c:pt idx="682">
                  <c:v>97.65739385065883</c:v>
                </c:pt>
                <c:pt idx="683">
                  <c:v>97.66081871345027</c:v>
                </c:pt>
                <c:pt idx="684">
                  <c:v>97.66423357664233</c:v>
                </c:pt>
                <c:pt idx="685">
                  <c:v>97.667638483965</c:v>
                </c:pt>
                <c:pt idx="686">
                  <c:v>97.67103347889375</c:v>
                </c:pt>
                <c:pt idx="687">
                  <c:v>97.67441860465114</c:v>
                </c:pt>
                <c:pt idx="688">
                  <c:v>97.677793904209</c:v>
                </c:pt>
                <c:pt idx="689">
                  <c:v>97.68115942028985</c:v>
                </c:pt>
                <c:pt idx="690">
                  <c:v>97.68451519536903</c:v>
                </c:pt>
                <c:pt idx="691">
                  <c:v>97.6878612716763</c:v>
                </c:pt>
                <c:pt idx="692">
                  <c:v>97.6911976911977</c:v>
                </c:pt>
                <c:pt idx="693">
                  <c:v>97.69452449567727</c:v>
                </c:pt>
                <c:pt idx="694">
                  <c:v>97.69784172661871</c:v>
                </c:pt>
                <c:pt idx="695">
                  <c:v>97.70114942528738</c:v>
                </c:pt>
                <c:pt idx="696">
                  <c:v>97.70444763271161</c:v>
                </c:pt>
                <c:pt idx="697">
                  <c:v>97.7077363896848</c:v>
                </c:pt>
                <c:pt idx="698">
                  <c:v>97.71101573676681</c:v>
                </c:pt>
                <c:pt idx="699">
                  <c:v>97.7142857142857</c:v>
                </c:pt>
                <c:pt idx="700">
                  <c:v>97.71754636233951</c:v>
                </c:pt>
                <c:pt idx="701">
                  <c:v>97.72079772079771</c:v>
                </c:pt>
                <c:pt idx="702">
                  <c:v>97.724039829303</c:v>
                </c:pt>
                <c:pt idx="703">
                  <c:v>97.72727272727273</c:v>
                </c:pt>
                <c:pt idx="704">
                  <c:v>97.73049645390071</c:v>
                </c:pt>
                <c:pt idx="705">
                  <c:v>97.73371104815864</c:v>
                </c:pt>
                <c:pt idx="706">
                  <c:v>97.73691654879773</c:v>
                </c:pt>
                <c:pt idx="707">
                  <c:v>97.7401129943503</c:v>
                </c:pt>
                <c:pt idx="708">
                  <c:v>97.74330042313117</c:v>
                </c:pt>
                <c:pt idx="709">
                  <c:v>97.74647887323943</c:v>
                </c:pt>
                <c:pt idx="710">
                  <c:v>97.74964838255976</c:v>
                </c:pt>
                <c:pt idx="711">
                  <c:v>97.75280898876403</c:v>
                </c:pt>
                <c:pt idx="712">
                  <c:v>97.75596072931277</c:v>
                </c:pt>
                <c:pt idx="713">
                  <c:v>97.75910364145657</c:v>
                </c:pt>
                <c:pt idx="714">
                  <c:v>97.76223776223775</c:v>
                </c:pt>
                <c:pt idx="715">
                  <c:v>97.76536312849161</c:v>
                </c:pt>
                <c:pt idx="716">
                  <c:v>97.76847977684798</c:v>
                </c:pt>
                <c:pt idx="717">
                  <c:v>97.7715877437326</c:v>
                </c:pt>
                <c:pt idx="718">
                  <c:v>97.77468706536856</c:v>
                </c:pt>
                <c:pt idx="719">
                  <c:v>97.77777777777776</c:v>
                </c:pt>
                <c:pt idx="720">
                  <c:v>97.78085991678225</c:v>
                </c:pt>
                <c:pt idx="721">
                  <c:v>97.78393351800554</c:v>
                </c:pt>
                <c:pt idx="722">
                  <c:v>97.78699861687411</c:v>
                </c:pt>
                <c:pt idx="723">
                  <c:v>97.7900552486188</c:v>
                </c:pt>
                <c:pt idx="724">
                  <c:v>97.79310344827588</c:v>
                </c:pt>
                <c:pt idx="725">
                  <c:v>97.65840220385672</c:v>
                </c:pt>
                <c:pt idx="726">
                  <c:v>97.52407152682254</c:v>
                </c:pt>
                <c:pt idx="727">
                  <c:v>97.52747252747251</c:v>
                </c:pt>
                <c:pt idx="728">
                  <c:v>97.53086419753085</c:v>
                </c:pt>
                <c:pt idx="729">
                  <c:v>97.53424657534247</c:v>
                </c:pt>
                <c:pt idx="730">
                  <c:v>97.5376196990424</c:v>
                </c:pt>
                <c:pt idx="731">
                  <c:v>97.54098360655737</c:v>
                </c:pt>
                <c:pt idx="732">
                  <c:v>97.54433833560708</c:v>
                </c:pt>
                <c:pt idx="733">
                  <c:v>97.5476839237057</c:v>
                </c:pt>
                <c:pt idx="734">
                  <c:v>97.55102040816326</c:v>
                </c:pt>
                <c:pt idx="735">
                  <c:v>97.55434782608692</c:v>
                </c:pt>
                <c:pt idx="736">
                  <c:v>97.55766621438263</c:v>
                </c:pt>
                <c:pt idx="737">
                  <c:v>97.5609756097561</c:v>
                </c:pt>
                <c:pt idx="738">
                  <c:v>97.56427604871447</c:v>
                </c:pt>
                <c:pt idx="739">
                  <c:v>97.56756756756756</c:v>
                </c:pt>
                <c:pt idx="740">
                  <c:v>97.57085020242911</c:v>
                </c:pt>
                <c:pt idx="741">
                  <c:v>97.5741239892183</c:v>
                </c:pt>
                <c:pt idx="742">
                  <c:v>97.57738896366082</c:v>
                </c:pt>
                <c:pt idx="743">
                  <c:v>97.58064516129032</c:v>
                </c:pt>
                <c:pt idx="744">
                  <c:v>97.58389261744964</c:v>
                </c:pt>
                <c:pt idx="745">
                  <c:v>97.58713136729223</c:v>
                </c:pt>
                <c:pt idx="746">
                  <c:v>97.59036144578313</c:v>
                </c:pt>
                <c:pt idx="747">
                  <c:v>97.59358288770052</c:v>
                </c:pt>
                <c:pt idx="748">
                  <c:v>97.59679572763685</c:v>
                </c:pt>
                <c:pt idx="749">
                  <c:v>97.6</c:v>
                </c:pt>
                <c:pt idx="750">
                  <c:v>97.60319573901465</c:v>
                </c:pt>
                <c:pt idx="751">
                  <c:v>97.60638297872337</c:v>
                </c:pt>
                <c:pt idx="752">
                  <c:v>97.60956175298803</c:v>
                </c:pt>
                <c:pt idx="753">
                  <c:v>97.61273209549068</c:v>
                </c:pt>
                <c:pt idx="754">
                  <c:v>97.6158940397351</c:v>
                </c:pt>
                <c:pt idx="755">
                  <c:v>97.61904761904762</c:v>
                </c:pt>
                <c:pt idx="756">
                  <c:v>97.62219286657857</c:v>
                </c:pt>
                <c:pt idx="757">
                  <c:v>97.62532981530342</c:v>
                </c:pt>
                <c:pt idx="758">
                  <c:v>97.62845849802369</c:v>
                </c:pt>
                <c:pt idx="759">
                  <c:v>97.63157894736841</c:v>
                </c:pt>
                <c:pt idx="760">
                  <c:v>97.63469119579501</c:v>
                </c:pt>
                <c:pt idx="761">
                  <c:v>97.63779527559055</c:v>
                </c:pt>
                <c:pt idx="762">
                  <c:v>97.64089121887287</c:v>
                </c:pt>
                <c:pt idx="763">
                  <c:v>97.64397905759159</c:v>
                </c:pt>
                <c:pt idx="764">
                  <c:v>97.64705882352939</c:v>
                </c:pt>
                <c:pt idx="765">
                  <c:v>97.65013054830287</c:v>
                </c:pt>
                <c:pt idx="766">
                  <c:v>97.65319426336375</c:v>
                </c:pt>
                <c:pt idx="767">
                  <c:v>97.65625</c:v>
                </c:pt>
                <c:pt idx="768">
                  <c:v>97.6592977893368</c:v>
                </c:pt>
                <c:pt idx="769">
                  <c:v>97.66233766233765</c:v>
                </c:pt>
                <c:pt idx="770">
                  <c:v>97.66536964980545</c:v>
                </c:pt>
                <c:pt idx="771">
                  <c:v>97.6683937823834</c:v>
                </c:pt>
                <c:pt idx="772">
                  <c:v>97.67141009055626</c:v>
                </c:pt>
                <c:pt idx="773">
                  <c:v>97.67441860465114</c:v>
                </c:pt>
                <c:pt idx="774">
                  <c:v>97.6774193548387</c:v>
                </c:pt>
                <c:pt idx="775">
                  <c:v>97.680412371134</c:v>
                </c:pt>
                <c:pt idx="776">
                  <c:v>97.68339768339768</c:v>
                </c:pt>
                <c:pt idx="777">
                  <c:v>97.68637532133674</c:v>
                </c:pt>
                <c:pt idx="778">
                  <c:v>97.68934531450576</c:v>
                </c:pt>
                <c:pt idx="779">
                  <c:v>97.69230769230768</c:v>
                </c:pt>
                <c:pt idx="780">
                  <c:v>97.69526248399488</c:v>
                </c:pt>
                <c:pt idx="781">
                  <c:v>97.69820971867008</c:v>
                </c:pt>
                <c:pt idx="782">
                  <c:v>97.70114942528738</c:v>
                </c:pt>
                <c:pt idx="783">
                  <c:v>97.57653061224487</c:v>
                </c:pt>
                <c:pt idx="784">
                  <c:v>97.5796178343949</c:v>
                </c:pt>
                <c:pt idx="785">
                  <c:v>97.5826972010178</c:v>
                </c:pt>
                <c:pt idx="786">
                  <c:v>97.58576874205843</c:v>
                </c:pt>
                <c:pt idx="787">
                  <c:v>97.58883248730965</c:v>
                </c:pt>
                <c:pt idx="788">
                  <c:v>97.59188846641318</c:v>
                </c:pt>
                <c:pt idx="789">
                  <c:v>97.59493670886075</c:v>
                </c:pt>
                <c:pt idx="790">
                  <c:v>97.59797724399492</c:v>
                </c:pt>
                <c:pt idx="791">
                  <c:v>97.6010101010101</c:v>
                </c:pt>
                <c:pt idx="792">
                  <c:v>97.60403530895333</c:v>
                </c:pt>
                <c:pt idx="793">
                  <c:v>97.60705289672543</c:v>
                </c:pt>
                <c:pt idx="794">
                  <c:v>97.61006289308173</c:v>
                </c:pt>
                <c:pt idx="795">
                  <c:v>97.61306532663315</c:v>
                </c:pt>
                <c:pt idx="796">
                  <c:v>97.61606022584692</c:v>
                </c:pt>
                <c:pt idx="797">
                  <c:v>97.61904761904762</c:v>
                </c:pt>
                <c:pt idx="798">
                  <c:v>97.622027534418</c:v>
                </c:pt>
                <c:pt idx="799">
                  <c:v>97.62499999999998</c:v>
                </c:pt>
                <c:pt idx="800">
                  <c:v>97.62796504369538</c:v>
                </c:pt>
                <c:pt idx="801">
                  <c:v>97.63092269326683</c:v>
                </c:pt>
                <c:pt idx="802">
                  <c:v>97.63387297633872</c:v>
                </c:pt>
                <c:pt idx="803">
                  <c:v>97.636815920398</c:v>
                </c:pt>
                <c:pt idx="804">
                  <c:v>97.639751552795</c:v>
                </c:pt>
                <c:pt idx="805">
                  <c:v>97.64267990074443</c:v>
                </c:pt>
                <c:pt idx="806">
                  <c:v>97.6456009913259</c:v>
                </c:pt>
                <c:pt idx="807">
                  <c:v>97.64851485148515</c:v>
                </c:pt>
                <c:pt idx="808">
                  <c:v>97.65142150803459</c:v>
                </c:pt>
                <c:pt idx="809">
                  <c:v>97.6543209876543</c:v>
                </c:pt>
                <c:pt idx="810">
                  <c:v>97.65721331689271</c:v>
                </c:pt>
                <c:pt idx="811">
                  <c:v>97.66009852216747</c:v>
                </c:pt>
                <c:pt idx="812">
                  <c:v>97.66297662976628</c:v>
                </c:pt>
                <c:pt idx="813">
                  <c:v>97.66584766584766</c:v>
                </c:pt>
                <c:pt idx="814">
                  <c:v>97.66871165644169</c:v>
                </c:pt>
                <c:pt idx="815">
                  <c:v>97.67156862745097</c:v>
                </c:pt>
                <c:pt idx="816">
                  <c:v>97.67441860465114</c:v>
                </c:pt>
                <c:pt idx="817">
                  <c:v>97.67726161369193</c:v>
                </c:pt>
                <c:pt idx="818">
                  <c:v>97.68009768009767</c:v>
                </c:pt>
                <c:pt idx="819">
                  <c:v>97.6829268292683</c:v>
                </c:pt>
                <c:pt idx="820">
                  <c:v>97.68574908647987</c:v>
                </c:pt>
                <c:pt idx="821">
                  <c:v>97.68856447688565</c:v>
                </c:pt>
                <c:pt idx="822">
                  <c:v>97.6913730255164</c:v>
                </c:pt>
                <c:pt idx="823">
                  <c:v>97.69417475728153</c:v>
                </c:pt>
                <c:pt idx="824">
                  <c:v>97.69696969696968</c:v>
                </c:pt>
                <c:pt idx="825">
                  <c:v>97.6997578692494</c:v>
                </c:pt>
                <c:pt idx="826">
                  <c:v>97.70253929866988</c:v>
                </c:pt>
                <c:pt idx="827">
                  <c:v>97.70531400966182</c:v>
                </c:pt>
                <c:pt idx="828">
                  <c:v>97.70808202653797</c:v>
                </c:pt>
                <c:pt idx="829">
                  <c:v>97.71084337349396</c:v>
                </c:pt>
                <c:pt idx="830">
                  <c:v>97.71359807460891</c:v>
                </c:pt>
                <c:pt idx="831">
                  <c:v>97.71634615384615</c:v>
                </c:pt>
                <c:pt idx="832">
                  <c:v>97.71908763505401</c:v>
                </c:pt>
                <c:pt idx="833">
                  <c:v>97.72182254196643</c:v>
                </c:pt>
                <c:pt idx="834">
                  <c:v>97.72455089820358</c:v>
                </c:pt>
                <c:pt idx="835">
                  <c:v>97.72727272727273</c:v>
                </c:pt>
                <c:pt idx="836">
                  <c:v>97.72998805256867</c:v>
                </c:pt>
                <c:pt idx="837">
                  <c:v>97.61336515513125</c:v>
                </c:pt>
                <c:pt idx="838">
                  <c:v>97.4970202622169</c:v>
                </c:pt>
                <c:pt idx="839">
                  <c:v>97.5</c:v>
                </c:pt>
                <c:pt idx="840">
                  <c:v>97.50297265160522</c:v>
                </c:pt>
                <c:pt idx="841">
                  <c:v>97.50593824228027</c:v>
                </c:pt>
                <c:pt idx="842">
                  <c:v>97.50889679715301</c:v>
                </c:pt>
                <c:pt idx="843">
                  <c:v>97.51184834123223</c:v>
                </c:pt>
                <c:pt idx="844">
                  <c:v>97.51479289940828</c:v>
                </c:pt>
                <c:pt idx="845">
                  <c:v>97.51773049645389</c:v>
                </c:pt>
                <c:pt idx="846">
                  <c:v>97.52066115702476</c:v>
                </c:pt>
                <c:pt idx="847">
                  <c:v>97.52358490566037</c:v>
                </c:pt>
                <c:pt idx="848">
                  <c:v>97.40871613663131</c:v>
                </c:pt>
                <c:pt idx="849">
                  <c:v>97.41176470588236</c:v>
                </c:pt>
                <c:pt idx="850">
                  <c:v>97.41480611045827</c:v>
                </c:pt>
                <c:pt idx="851">
                  <c:v>97.41784037558685</c:v>
                </c:pt>
                <c:pt idx="852">
                  <c:v>97.4208675263775</c:v>
                </c:pt>
                <c:pt idx="853">
                  <c:v>97.42388758782201</c:v>
                </c:pt>
                <c:pt idx="854">
                  <c:v>97.42690058479531</c:v>
                </c:pt>
                <c:pt idx="855">
                  <c:v>97.42990654205606</c:v>
                </c:pt>
                <c:pt idx="856">
                  <c:v>97.316219369895</c:v>
                </c:pt>
                <c:pt idx="857">
                  <c:v>97.31934731934731</c:v>
                </c:pt>
                <c:pt idx="858">
                  <c:v>97.32246798603028</c:v>
                </c:pt>
                <c:pt idx="859">
                  <c:v>97.32558139534882</c:v>
                </c:pt>
                <c:pt idx="860">
                  <c:v>97.32868757258998</c:v>
                </c:pt>
                <c:pt idx="861">
                  <c:v>97.33178654292342</c:v>
                </c:pt>
                <c:pt idx="862">
                  <c:v>97.33487833140207</c:v>
                </c:pt>
                <c:pt idx="863">
                  <c:v>97.33796296296296</c:v>
                </c:pt>
                <c:pt idx="864">
                  <c:v>97.34104046242774</c:v>
                </c:pt>
                <c:pt idx="865">
                  <c:v>97.34411085450347</c:v>
                </c:pt>
                <c:pt idx="866">
                  <c:v>97.34717416378315</c:v>
                </c:pt>
                <c:pt idx="867">
                  <c:v>97.35023041474655</c:v>
                </c:pt>
                <c:pt idx="868">
                  <c:v>97.35327963176064</c:v>
                </c:pt>
                <c:pt idx="869">
                  <c:v>97.35632183908044</c:v>
                </c:pt>
                <c:pt idx="870">
                  <c:v>97.35935706084958</c:v>
                </c:pt>
                <c:pt idx="871">
                  <c:v>97.3623853211009</c:v>
                </c:pt>
                <c:pt idx="872">
                  <c:v>97.36540664375715</c:v>
                </c:pt>
                <c:pt idx="873">
                  <c:v>97.36842105263156</c:v>
                </c:pt>
                <c:pt idx="874">
                  <c:v>97.37142857142857</c:v>
                </c:pt>
                <c:pt idx="875">
                  <c:v>97.3744292237443</c:v>
                </c:pt>
                <c:pt idx="876">
                  <c:v>97.37742303306727</c:v>
                </c:pt>
                <c:pt idx="877">
                  <c:v>97.38041002277905</c:v>
                </c:pt>
                <c:pt idx="878">
                  <c:v>97.38339021615468</c:v>
                </c:pt>
                <c:pt idx="879">
                  <c:v>97.38636363636364</c:v>
                </c:pt>
                <c:pt idx="880">
                  <c:v>97.38933030646989</c:v>
                </c:pt>
                <c:pt idx="881">
                  <c:v>97.39229024943311</c:v>
                </c:pt>
                <c:pt idx="882">
                  <c:v>97.3952434881087</c:v>
                </c:pt>
                <c:pt idx="883">
                  <c:v>97.39819004524886</c:v>
                </c:pt>
                <c:pt idx="884">
                  <c:v>97.4011299435028</c:v>
                </c:pt>
                <c:pt idx="885">
                  <c:v>97.4040632054176</c:v>
                </c:pt>
                <c:pt idx="886">
                  <c:v>97.40698985343855</c:v>
                </c:pt>
                <c:pt idx="887">
                  <c:v>97.4099099099099</c:v>
                </c:pt>
                <c:pt idx="888">
                  <c:v>97.41282339707538</c:v>
                </c:pt>
                <c:pt idx="889">
                  <c:v>97.41573033707864</c:v>
                </c:pt>
                <c:pt idx="890">
                  <c:v>97.41863075196408</c:v>
                </c:pt>
                <c:pt idx="891">
                  <c:v>97.4215246636771</c:v>
                </c:pt>
                <c:pt idx="892">
                  <c:v>97.42441209406495</c:v>
                </c:pt>
                <c:pt idx="893">
                  <c:v>97.42729306487696</c:v>
                </c:pt>
                <c:pt idx="894">
                  <c:v>97.43016759776536</c:v>
                </c:pt>
                <c:pt idx="895">
                  <c:v>97.43303571428571</c:v>
                </c:pt>
                <c:pt idx="896">
                  <c:v>97.43589743589743</c:v>
                </c:pt>
                <c:pt idx="897">
                  <c:v>97.43875278396435</c:v>
                </c:pt>
                <c:pt idx="898">
                  <c:v>97.4416017797553</c:v>
                </c:pt>
                <c:pt idx="899">
                  <c:v>97.44444444444445</c:v>
                </c:pt>
                <c:pt idx="900">
                  <c:v>97.4472807991121</c:v>
                </c:pt>
                <c:pt idx="901">
                  <c:v>97.450110864745</c:v>
                </c:pt>
                <c:pt idx="902">
                  <c:v>97.45293466223698</c:v>
                </c:pt>
                <c:pt idx="903">
                  <c:v>97.45575221238936</c:v>
                </c:pt>
                <c:pt idx="904">
                  <c:v>97.4585635359116</c:v>
                </c:pt>
                <c:pt idx="905">
                  <c:v>97.46136865342162</c:v>
                </c:pt>
                <c:pt idx="906">
                  <c:v>97.46416758544654</c:v>
                </c:pt>
                <c:pt idx="907">
                  <c:v>97.46696035242289</c:v>
                </c:pt>
                <c:pt idx="908">
                  <c:v>97.46974697469747</c:v>
                </c:pt>
                <c:pt idx="909">
                  <c:v>97.47252747252746</c:v>
                </c:pt>
                <c:pt idx="910">
                  <c:v>97.47530186608121</c:v>
                </c:pt>
                <c:pt idx="911">
                  <c:v>97.47807017543856</c:v>
                </c:pt>
                <c:pt idx="912">
                  <c:v>97.48083242059144</c:v>
                </c:pt>
                <c:pt idx="913">
                  <c:v>97.48358862144421</c:v>
                </c:pt>
                <c:pt idx="914">
                  <c:v>97.4863387978142</c:v>
                </c:pt>
                <c:pt idx="915">
                  <c:v>97.48908296943231</c:v>
                </c:pt>
                <c:pt idx="916">
                  <c:v>97.4918211559433</c:v>
                </c:pt>
                <c:pt idx="917">
                  <c:v>97.49455337690632</c:v>
                </c:pt>
                <c:pt idx="918">
                  <c:v>97.49727965179545</c:v>
                </c:pt>
                <c:pt idx="919">
                  <c:v>97.5</c:v>
                </c:pt>
                <c:pt idx="920">
                  <c:v>97.50271444082518</c:v>
                </c:pt>
                <c:pt idx="921">
                  <c:v>97.50542299349239</c:v>
                </c:pt>
                <c:pt idx="922">
                  <c:v>97.50812567713975</c:v>
                </c:pt>
                <c:pt idx="923">
                  <c:v>97.51082251082251</c:v>
                </c:pt>
                <c:pt idx="924">
                  <c:v>97.51351351351351</c:v>
                </c:pt>
                <c:pt idx="925">
                  <c:v>97.51619870410367</c:v>
                </c:pt>
                <c:pt idx="926">
                  <c:v>97.51887810140236</c:v>
                </c:pt>
                <c:pt idx="927">
                  <c:v>97.52155172413793</c:v>
                </c:pt>
                <c:pt idx="928">
                  <c:v>97.524219590958</c:v>
                </c:pt>
                <c:pt idx="929">
                  <c:v>97.52688172043008</c:v>
                </c:pt>
                <c:pt idx="930">
                  <c:v>97.52953813104186</c:v>
                </c:pt>
                <c:pt idx="931">
                  <c:v>97.5321888412017</c:v>
                </c:pt>
                <c:pt idx="932">
                  <c:v>97.534833869239</c:v>
                </c:pt>
                <c:pt idx="933">
                  <c:v>97.5374732334047</c:v>
                </c:pt>
                <c:pt idx="934">
                  <c:v>97.54010695187164</c:v>
                </c:pt>
                <c:pt idx="935">
                  <c:v>97.54273504273505</c:v>
                </c:pt>
                <c:pt idx="936">
                  <c:v>97.4386339381003</c:v>
                </c:pt>
                <c:pt idx="937">
                  <c:v>97.4413646055437</c:v>
                </c:pt>
                <c:pt idx="938">
                  <c:v>97.444089456869</c:v>
                </c:pt>
                <c:pt idx="939">
                  <c:v>97.44680851063828</c:v>
                </c:pt>
                <c:pt idx="940">
                  <c:v>97.44952178533478</c:v>
                </c:pt>
                <c:pt idx="941">
                  <c:v>97.45222929936308</c:v>
                </c:pt>
                <c:pt idx="942">
                  <c:v>97.45493107104984</c:v>
                </c:pt>
                <c:pt idx="943">
                  <c:v>97.45762711864407</c:v>
                </c:pt>
                <c:pt idx="944">
                  <c:v>97.46031746031748</c:v>
                </c:pt>
                <c:pt idx="945">
                  <c:v>97.46300211416489</c:v>
                </c:pt>
                <c:pt idx="946">
                  <c:v>97.46568109820485</c:v>
                </c:pt>
                <c:pt idx="947">
                  <c:v>97.36286919831223</c:v>
                </c:pt>
                <c:pt idx="948">
                  <c:v>97.36564805057954</c:v>
                </c:pt>
                <c:pt idx="949">
                  <c:v>97.36842105263156</c:v>
                </c:pt>
                <c:pt idx="950">
                  <c:v>97.37118822292322</c:v>
                </c:pt>
                <c:pt idx="951">
                  <c:v>97.37394957983192</c:v>
                </c:pt>
                <c:pt idx="952">
                  <c:v>97.37670514165789</c:v>
                </c:pt>
                <c:pt idx="953">
                  <c:v>97.37945492662473</c:v>
                </c:pt>
                <c:pt idx="954">
                  <c:v>97.38219895287956</c:v>
                </c:pt>
                <c:pt idx="955">
                  <c:v>97.38493723849369</c:v>
                </c:pt>
                <c:pt idx="956">
                  <c:v>97.3876698014629</c:v>
                </c:pt>
                <c:pt idx="957">
                  <c:v>97.39039665970771</c:v>
                </c:pt>
                <c:pt idx="958">
                  <c:v>97.39311783107404</c:v>
                </c:pt>
                <c:pt idx="959">
                  <c:v>97.39583333333333</c:v>
                </c:pt>
                <c:pt idx="960">
                  <c:v>97.39854318418314</c:v>
                </c:pt>
                <c:pt idx="961">
                  <c:v>97.4012474012474</c:v>
                </c:pt>
                <c:pt idx="962">
                  <c:v>97.40394600207685</c:v>
                </c:pt>
                <c:pt idx="963">
                  <c:v>97.40663900414936</c:v>
                </c:pt>
                <c:pt idx="964">
                  <c:v>97.40932642487048</c:v>
                </c:pt>
                <c:pt idx="965">
                  <c:v>97.30848861283641</c:v>
                </c:pt>
                <c:pt idx="966">
                  <c:v>97.31127197518097</c:v>
                </c:pt>
                <c:pt idx="967">
                  <c:v>97.31404958677686</c:v>
                </c:pt>
                <c:pt idx="968">
                  <c:v>97.31682146542827</c:v>
                </c:pt>
                <c:pt idx="969">
                  <c:v>97.31958762886597</c:v>
                </c:pt>
                <c:pt idx="970">
                  <c:v>97.32234809474767</c:v>
                </c:pt>
                <c:pt idx="971">
                  <c:v>97.32510288065841</c:v>
                </c:pt>
                <c:pt idx="972">
                  <c:v>97.32785200411098</c:v>
                </c:pt>
                <c:pt idx="973">
                  <c:v>97.3305954825462</c:v>
                </c:pt>
                <c:pt idx="974">
                  <c:v>97.33333333333333</c:v>
                </c:pt>
                <c:pt idx="975">
                  <c:v>97.3360655737705</c:v>
                </c:pt>
                <c:pt idx="976">
                  <c:v>97.33879222108493</c:v>
                </c:pt>
                <c:pt idx="977">
                  <c:v>97.34151329243353</c:v>
                </c:pt>
                <c:pt idx="978">
                  <c:v>97.34422880490296</c:v>
                </c:pt>
                <c:pt idx="979">
                  <c:v>97.34693877551021</c:v>
                </c:pt>
                <c:pt idx="980">
                  <c:v>97.34964322120288</c:v>
                </c:pt>
                <c:pt idx="981">
                  <c:v>97.35234215885943</c:v>
                </c:pt>
                <c:pt idx="982">
                  <c:v>97.35503560528991</c:v>
                </c:pt>
                <c:pt idx="983">
                  <c:v>97.35772357723577</c:v>
                </c:pt>
                <c:pt idx="984">
                  <c:v>97.36040609137054</c:v>
                </c:pt>
                <c:pt idx="985">
                  <c:v>97.3630831643002</c:v>
                </c:pt>
                <c:pt idx="986">
                  <c:v>97.36575481256328</c:v>
                </c:pt>
                <c:pt idx="987">
                  <c:v>97.36842105263156</c:v>
                </c:pt>
                <c:pt idx="988">
                  <c:v>97.37108190091</c:v>
                </c:pt>
                <c:pt idx="989">
                  <c:v>97.37373737373736</c:v>
                </c:pt>
                <c:pt idx="990">
                  <c:v>97.37638748738645</c:v>
                </c:pt>
                <c:pt idx="991">
                  <c:v>97.37903225806448</c:v>
                </c:pt>
                <c:pt idx="992">
                  <c:v>97.3816717019134</c:v>
                </c:pt>
                <c:pt idx="993">
                  <c:v>97.38430583501007</c:v>
                </c:pt>
                <c:pt idx="994">
                  <c:v>97.38693467336684</c:v>
                </c:pt>
                <c:pt idx="995">
                  <c:v>97.38955823293171</c:v>
                </c:pt>
                <c:pt idx="996">
                  <c:v>97.39217652958875</c:v>
                </c:pt>
                <c:pt idx="997">
                  <c:v>97.39478957915831</c:v>
                </c:pt>
                <c:pt idx="998">
                  <c:v>97.3973973973974</c:v>
                </c:pt>
                <c:pt idx="999">
                  <c:v>97.4</c:v>
                </c:pt>
                <c:pt idx="1000">
                  <c:v>97.40259740259741</c:v>
                </c:pt>
                <c:pt idx="1001">
                  <c:v>97.40518962075847</c:v>
                </c:pt>
                <c:pt idx="1002">
                  <c:v>97.40777666999002</c:v>
                </c:pt>
                <c:pt idx="1003">
                  <c:v>97.41035856573707</c:v>
                </c:pt>
                <c:pt idx="1004">
                  <c:v>97.41293532338308</c:v>
                </c:pt>
                <c:pt idx="1005">
                  <c:v>97.4155069582505</c:v>
                </c:pt>
                <c:pt idx="1006">
                  <c:v>97.4180734856008</c:v>
                </c:pt>
                <c:pt idx="1007">
                  <c:v>97.42063492063491</c:v>
                </c:pt>
                <c:pt idx="1008">
                  <c:v>97.42319127849355</c:v>
                </c:pt>
                <c:pt idx="1009">
                  <c:v>97.42574257425741</c:v>
                </c:pt>
                <c:pt idx="1010">
                  <c:v>97.42828882294758</c:v>
                </c:pt>
                <c:pt idx="1011">
                  <c:v>97.43083003952569</c:v>
                </c:pt>
                <c:pt idx="1012">
                  <c:v>97.43336623889437</c:v>
                </c:pt>
                <c:pt idx="1013">
                  <c:v>97.43589743589743</c:v>
                </c:pt>
                <c:pt idx="1014">
                  <c:v>97.4384236453202</c:v>
                </c:pt>
                <c:pt idx="1015">
                  <c:v>97.44094488188976</c:v>
                </c:pt>
                <c:pt idx="1016">
                  <c:v>97.4434611602753</c:v>
                </c:pt>
                <c:pt idx="1017">
                  <c:v>97.44597249508841</c:v>
                </c:pt>
                <c:pt idx="1018">
                  <c:v>97.4484789008832</c:v>
                </c:pt>
                <c:pt idx="1019">
                  <c:v>97.45098039215684</c:v>
                </c:pt>
                <c:pt idx="1020">
                  <c:v>97.45347698334964</c:v>
                </c:pt>
                <c:pt idx="1021">
                  <c:v>97.4559686888454</c:v>
                </c:pt>
                <c:pt idx="1022">
                  <c:v>97.45845552297165</c:v>
                </c:pt>
                <c:pt idx="1023">
                  <c:v>97.4609375</c:v>
                </c:pt>
                <c:pt idx="1024">
                  <c:v>97.46341463414636</c:v>
                </c:pt>
                <c:pt idx="1025">
                  <c:v>97.46588693957115</c:v>
                </c:pt>
                <c:pt idx="1026">
                  <c:v>97.46835443037974</c:v>
                </c:pt>
                <c:pt idx="1027">
                  <c:v>97.47081712062256</c:v>
                </c:pt>
                <c:pt idx="1028">
                  <c:v>97.47327502429543</c:v>
                </c:pt>
                <c:pt idx="1029">
                  <c:v>97.47572815533979</c:v>
                </c:pt>
                <c:pt idx="1030">
                  <c:v>97.47817652764306</c:v>
                </c:pt>
                <c:pt idx="1031">
                  <c:v>97.48062015503874</c:v>
                </c:pt>
                <c:pt idx="1032">
                  <c:v>97.4830590513069</c:v>
                </c:pt>
                <c:pt idx="1033">
                  <c:v>97.48549323017408</c:v>
                </c:pt>
                <c:pt idx="1034">
                  <c:v>97.487922705314</c:v>
                </c:pt>
                <c:pt idx="1035">
                  <c:v>97.4903474903475</c:v>
                </c:pt>
                <c:pt idx="1036">
                  <c:v>97.49276759884281</c:v>
                </c:pt>
                <c:pt idx="1037">
                  <c:v>97.495183044316</c:v>
                </c:pt>
                <c:pt idx="1038">
                  <c:v>97.497593840231</c:v>
                </c:pt>
                <c:pt idx="1039">
                  <c:v>97.5</c:v>
                </c:pt>
                <c:pt idx="1040">
                  <c:v>97.50240153698364</c:v>
                </c:pt>
                <c:pt idx="1041">
                  <c:v>97.50479846449134</c:v>
                </c:pt>
                <c:pt idx="1042">
                  <c:v>97.5071907957814</c:v>
                </c:pt>
                <c:pt idx="1043">
                  <c:v>97.50957854406128</c:v>
                </c:pt>
                <c:pt idx="1044">
                  <c:v>97.51196172248804</c:v>
                </c:pt>
                <c:pt idx="1045">
                  <c:v>97.51434034416826</c:v>
                </c:pt>
                <c:pt idx="1046">
                  <c:v>97.51671442215854</c:v>
                </c:pt>
                <c:pt idx="1047">
                  <c:v>97.51908396946565</c:v>
                </c:pt>
                <c:pt idx="1048">
                  <c:v>97.52144899904671</c:v>
                </c:pt>
                <c:pt idx="1049">
                  <c:v>97.5238095238095</c:v>
                </c:pt>
                <c:pt idx="1050">
                  <c:v>97.52616555661275</c:v>
                </c:pt>
                <c:pt idx="1051">
                  <c:v>97.52851711026614</c:v>
                </c:pt>
                <c:pt idx="1052">
                  <c:v>97.53086419753085</c:v>
                </c:pt>
                <c:pt idx="1053">
                  <c:v>97.53320683111954</c:v>
                </c:pt>
                <c:pt idx="1054">
                  <c:v>97.53554502369667</c:v>
                </c:pt>
                <c:pt idx="1055">
                  <c:v>97.53787878787878</c:v>
                </c:pt>
                <c:pt idx="1056">
                  <c:v>97.54020813623461</c:v>
                </c:pt>
                <c:pt idx="1057">
                  <c:v>97.54253308128545</c:v>
                </c:pt>
                <c:pt idx="1058">
                  <c:v>97.5448536355052</c:v>
                </c:pt>
                <c:pt idx="1059">
                  <c:v>97.54716981132077</c:v>
                </c:pt>
                <c:pt idx="1060">
                  <c:v>97.54948162111217</c:v>
                </c:pt>
                <c:pt idx="1061">
                  <c:v>97.5517890772128</c:v>
                </c:pt>
                <c:pt idx="1062">
                  <c:v>97.55409219190967</c:v>
                </c:pt>
                <c:pt idx="1063">
                  <c:v>97.5563909774436</c:v>
                </c:pt>
                <c:pt idx="1064">
                  <c:v>97.55868544600938</c:v>
                </c:pt>
                <c:pt idx="1065">
                  <c:v>97.5609756097561</c:v>
                </c:pt>
                <c:pt idx="1066">
                  <c:v>97.56326148078727</c:v>
                </c:pt>
                <c:pt idx="1067">
                  <c:v>97.56554307116105</c:v>
                </c:pt>
                <c:pt idx="1068">
                  <c:v>97.56782039289055</c:v>
                </c:pt>
                <c:pt idx="1069">
                  <c:v>97.57009345794393</c:v>
                </c:pt>
                <c:pt idx="1070">
                  <c:v>97.57236227824461</c:v>
                </c:pt>
                <c:pt idx="1071">
                  <c:v>97.57462686567164</c:v>
                </c:pt>
                <c:pt idx="1072">
                  <c:v>97.57688723205962</c:v>
                </c:pt>
                <c:pt idx="1073">
                  <c:v>97.57914338919924</c:v>
                </c:pt>
                <c:pt idx="1074">
                  <c:v>97.5813953488372</c:v>
                </c:pt>
                <c:pt idx="1075">
                  <c:v>97.58364312267658</c:v>
                </c:pt>
                <c:pt idx="1076">
                  <c:v>97.58588672237696</c:v>
                </c:pt>
                <c:pt idx="1077">
                  <c:v>97.5881261595547</c:v>
                </c:pt>
                <c:pt idx="1078">
                  <c:v>97.59036144578313</c:v>
                </c:pt>
                <c:pt idx="1079">
                  <c:v>97.59259259259258</c:v>
                </c:pt>
                <c:pt idx="1080">
                  <c:v>97.59481961147086</c:v>
                </c:pt>
                <c:pt idx="1081">
                  <c:v>97.5970425138632</c:v>
                </c:pt>
                <c:pt idx="1082">
                  <c:v>97.59926131117266</c:v>
                </c:pt>
                <c:pt idx="1083">
                  <c:v>97.60147601476014</c:v>
                </c:pt>
                <c:pt idx="1084">
                  <c:v>97.6036866359447</c:v>
                </c:pt>
                <c:pt idx="1085">
                  <c:v>97.60589318600367</c:v>
                </c:pt>
                <c:pt idx="1086">
                  <c:v>97.60809567617295</c:v>
                </c:pt>
                <c:pt idx="1087">
                  <c:v>97.61029411764705</c:v>
                </c:pt>
                <c:pt idx="1088">
                  <c:v>97.61248852157942</c:v>
                </c:pt>
                <c:pt idx="1089">
                  <c:v>97.52293577981651</c:v>
                </c:pt>
                <c:pt idx="1090">
                  <c:v>97.52520623281391</c:v>
                </c:pt>
                <c:pt idx="1091">
                  <c:v>97.52747252747251</c:v>
                </c:pt>
                <c:pt idx="1092">
                  <c:v>97.52973467520585</c:v>
                </c:pt>
                <c:pt idx="1093">
                  <c:v>97.53199268738573</c:v>
                </c:pt>
                <c:pt idx="1094">
                  <c:v>97.53424657534247</c:v>
                </c:pt>
                <c:pt idx="1095">
                  <c:v>97.53649635036496</c:v>
                </c:pt>
                <c:pt idx="1096">
                  <c:v>97.53874202370096</c:v>
                </c:pt>
                <c:pt idx="1097">
                  <c:v>97.54098360655737</c:v>
                </c:pt>
                <c:pt idx="1098">
                  <c:v>97.5432211101001</c:v>
                </c:pt>
                <c:pt idx="1099">
                  <c:v>97.54545454545455</c:v>
                </c:pt>
              </c:numCache>
            </c:numRef>
          </c:val>
          <c:smooth val="0"/>
        </c:ser>
        <c:dLbls>
          <c:showLegendKey val="0"/>
          <c:showVal val="0"/>
          <c:showCatName val="0"/>
          <c:showSerName val="0"/>
          <c:showPercent val="0"/>
          <c:showBubbleSize val="0"/>
        </c:dLbls>
        <c:marker val="1"/>
        <c:smooth val="0"/>
        <c:axId val="-2053364008"/>
        <c:axId val="-2053754120"/>
      </c:lineChart>
      <c:catAx>
        <c:axId val="-2053364008"/>
        <c:scaling>
          <c:orientation val="minMax"/>
        </c:scaling>
        <c:delete val="0"/>
        <c:axPos val="b"/>
        <c:majorTickMark val="out"/>
        <c:minorTickMark val="none"/>
        <c:tickLblPos val="nextTo"/>
        <c:crossAx val="-2053754120"/>
        <c:crosses val="autoZero"/>
        <c:auto val="1"/>
        <c:lblAlgn val="ctr"/>
        <c:lblOffset val="100"/>
        <c:noMultiLvlLbl val="0"/>
      </c:catAx>
      <c:valAx>
        <c:axId val="-2053754120"/>
        <c:scaling>
          <c:orientation val="minMax"/>
          <c:max val="100.0"/>
        </c:scaling>
        <c:delete val="0"/>
        <c:axPos val="l"/>
        <c:majorGridlines/>
        <c:numFmt formatCode="General" sourceLinked="1"/>
        <c:majorTickMark val="out"/>
        <c:minorTickMark val="none"/>
        <c:tickLblPos val="nextTo"/>
        <c:crossAx val="-2053364008"/>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deleteStudent</a:t>
            </a:r>
          </a:p>
        </c:rich>
      </c:tx>
      <c:layout/>
      <c:overlay val="0"/>
    </c:title>
    <c:autoTitleDeleted val="0"/>
    <c:plotArea>
      <c:layout/>
      <c:lineChart>
        <c:grouping val="standard"/>
        <c:varyColors val="0"/>
        <c:ser>
          <c:idx val="0"/>
          <c:order val="0"/>
          <c:marker>
            <c:symbol val="none"/>
          </c:marker>
          <c:val>
            <c:numRef>
              <c:f>GAE_StudentInfo!$R$2:$R$1101</c:f>
              <c:numCache>
                <c:formatCode>General</c:formatCode>
                <c:ptCount val="1100"/>
                <c:pt idx="0">
                  <c:v>100.0</c:v>
                </c:pt>
                <c:pt idx="1">
                  <c:v>100.0</c:v>
                </c:pt>
                <c:pt idx="2">
                  <c:v>100.0</c:v>
                </c:pt>
                <c:pt idx="3">
                  <c:v>100.0</c:v>
                </c:pt>
                <c:pt idx="4">
                  <c:v>100.0</c:v>
                </c:pt>
                <c:pt idx="5">
                  <c:v>100.0</c:v>
                </c:pt>
                <c:pt idx="6">
                  <c:v>100.0</c:v>
                </c:pt>
                <c:pt idx="7">
                  <c:v>100.0</c:v>
                </c:pt>
                <c:pt idx="8">
                  <c:v>100.0</c:v>
                </c:pt>
                <c:pt idx="9">
                  <c:v>100.0</c:v>
                </c:pt>
                <c:pt idx="10">
                  <c:v>100.0</c:v>
                </c:pt>
                <c:pt idx="11">
                  <c:v>100.0</c:v>
                </c:pt>
                <c:pt idx="12">
                  <c:v>100.0</c:v>
                </c:pt>
                <c:pt idx="13">
                  <c:v>100.0</c:v>
                </c:pt>
                <c:pt idx="14">
                  <c:v>100.0</c:v>
                </c:pt>
                <c:pt idx="15">
                  <c:v>100.0</c:v>
                </c:pt>
                <c:pt idx="16">
                  <c:v>100.0</c:v>
                </c:pt>
                <c:pt idx="17">
                  <c:v>100.0</c:v>
                </c:pt>
                <c:pt idx="18">
                  <c:v>100.0</c:v>
                </c:pt>
                <c:pt idx="19">
                  <c:v>100.0</c:v>
                </c:pt>
                <c:pt idx="20">
                  <c:v>100.0</c:v>
                </c:pt>
                <c:pt idx="21">
                  <c:v>100.0</c:v>
                </c:pt>
                <c:pt idx="22">
                  <c:v>100.0</c:v>
                </c:pt>
                <c:pt idx="23">
                  <c:v>100.0</c:v>
                </c:pt>
                <c:pt idx="24">
                  <c:v>100.0</c:v>
                </c:pt>
                <c:pt idx="25">
                  <c:v>100.0</c:v>
                </c:pt>
                <c:pt idx="26">
                  <c:v>100.0</c:v>
                </c:pt>
                <c:pt idx="27">
                  <c:v>100.0</c:v>
                </c:pt>
                <c:pt idx="28">
                  <c:v>100.0</c:v>
                </c:pt>
                <c:pt idx="29">
                  <c:v>100.0</c:v>
                </c:pt>
                <c:pt idx="30">
                  <c:v>100.0</c:v>
                </c:pt>
                <c:pt idx="31">
                  <c:v>100.0</c:v>
                </c:pt>
                <c:pt idx="32">
                  <c:v>100.0</c:v>
                </c:pt>
                <c:pt idx="33">
                  <c:v>100.0</c:v>
                </c:pt>
                <c:pt idx="34">
                  <c:v>100.0</c:v>
                </c:pt>
                <c:pt idx="35">
                  <c:v>100.0</c:v>
                </c:pt>
                <c:pt idx="36">
                  <c:v>100.0</c:v>
                </c:pt>
                <c:pt idx="37">
                  <c:v>100.0</c:v>
                </c:pt>
                <c:pt idx="38">
                  <c:v>100.0</c:v>
                </c:pt>
                <c:pt idx="39">
                  <c:v>100.0</c:v>
                </c:pt>
                <c:pt idx="40">
                  <c:v>100.0</c:v>
                </c:pt>
                <c:pt idx="41">
                  <c:v>100.0</c:v>
                </c:pt>
                <c:pt idx="42">
                  <c:v>100.0</c:v>
                </c:pt>
                <c:pt idx="43">
                  <c:v>100.0</c:v>
                </c:pt>
                <c:pt idx="44">
                  <c:v>100.0</c:v>
                </c:pt>
                <c:pt idx="45">
                  <c:v>100.0</c:v>
                </c:pt>
                <c:pt idx="46">
                  <c:v>100.0</c:v>
                </c:pt>
                <c:pt idx="47">
                  <c:v>100.0</c:v>
                </c:pt>
                <c:pt idx="48">
                  <c:v>100.0</c:v>
                </c:pt>
                <c:pt idx="49">
                  <c:v>100.0</c:v>
                </c:pt>
                <c:pt idx="50">
                  <c:v>100.0</c:v>
                </c:pt>
                <c:pt idx="51">
                  <c:v>100.0</c:v>
                </c:pt>
                <c:pt idx="52">
                  <c:v>100.0</c:v>
                </c:pt>
                <c:pt idx="53">
                  <c:v>100.0</c:v>
                </c:pt>
                <c:pt idx="54">
                  <c:v>100.0</c:v>
                </c:pt>
                <c:pt idx="55">
                  <c:v>100.0</c:v>
                </c:pt>
                <c:pt idx="56">
                  <c:v>100.0</c:v>
                </c:pt>
                <c:pt idx="57">
                  <c:v>100.0</c:v>
                </c:pt>
                <c:pt idx="58">
                  <c:v>100.0</c:v>
                </c:pt>
                <c:pt idx="59">
                  <c:v>100.0</c:v>
                </c:pt>
                <c:pt idx="60">
                  <c:v>100.0</c:v>
                </c:pt>
                <c:pt idx="61">
                  <c:v>100.0</c:v>
                </c:pt>
                <c:pt idx="62">
                  <c:v>100.0</c:v>
                </c:pt>
                <c:pt idx="63">
                  <c:v>100.0</c:v>
                </c:pt>
                <c:pt idx="64">
                  <c:v>100.0</c:v>
                </c:pt>
                <c:pt idx="65">
                  <c:v>100.0</c:v>
                </c:pt>
                <c:pt idx="66">
                  <c:v>100.0</c:v>
                </c:pt>
                <c:pt idx="67">
                  <c:v>100.0</c:v>
                </c:pt>
                <c:pt idx="68">
                  <c:v>100.0</c:v>
                </c:pt>
                <c:pt idx="69">
                  <c:v>100.0</c:v>
                </c:pt>
                <c:pt idx="70">
                  <c:v>100.0</c:v>
                </c:pt>
                <c:pt idx="71">
                  <c:v>100.0</c:v>
                </c:pt>
                <c:pt idx="72">
                  <c:v>100.0</c:v>
                </c:pt>
                <c:pt idx="73">
                  <c:v>100.0</c:v>
                </c:pt>
                <c:pt idx="74">
                  <c:v>100.0</c:v>
                </c:pt>
                <c:pt idx="75">
                  <c:v>100.0</c:v>
                </c:pt>
                <c:pt idx="76">
                  <c:v>100.0</c:v>
                </c:pt>
                <c:pt idx="77">
                  <c:v>100.0</c:v>
                </c:pt>
                <c:pt idx="78">
                  <c:v>100.0</c:v>
                </c:pt>
                <c:pt idx="79">
                  <c:v>100.0</c:v>
                </c:pt>
                <c:pt idx="80">
                  <c:v>100.0</c:v>
                </c:pt>
                <c:pt idx="81">
                  <c:v>100.0</c:v>
                </c:pt>
                <c:pt idx="82">
                  <c:v>100.0</c:v>
                </c:pt>
                <c:pt idx="83">
                  <c:v>100.0</c:v>
                </c:pt>
                <c:pt idx="84">
                  <c:v>100.0</c:v>
                </c:pt>
                <c:pt idx="85">
                  <c:v>100.0</c:v>
                </c:pt>
                <c:pt idx="86">
                  <c:v>100.0</c:v>
                </c:pt>
                <c:pt idx="87">
                  <c:v>100.0</c:v>
                </c:pt>
                <c:pt idx="88">
                  <c:v>100.0</c:v>
                </c:pt>
                <c:pt idx="89">
                  <c:v>100.0</c:v>
                </c:pt>
                <c:pt idx="90">
                  <c:v>100.0</c:v>
                </c:pt>
                <c:pt idx="91">
                  <c:v>100.0</c:v>
                </c:pt>
                <c:pt idx="92">
                  <c:v>100.0</c:v>
                </c:pt>
                <c:pt idx="93">
                  <c:v>100.0</c:v>
                </c:pt>
                <c:pt idx="94">
                  <c:v>100.0</c:v>
                </c:pt>
                <c:pt idx="95">
                  <c:v>100.0</c:v>
                </c:pt>
                <c:pt idx="96">
                  <c:v>100.0</c:v>
                </c:pt>
                <c:pt idx="97">
                  <c:v>100.0</c:v>
                </c:pt>
                <c:pt idx="98">
                  <c:v>100.0</c:v>
                </c:pt>
                <c:pt idx="99">
                  <c:v>100.0</c:v>
                </c:pt>
                <c:pt idx="100">
                  <c:v>100.0</c:v>
                </c:pt>
                <c:pt idx="101">
                  <c:v>100.0</c:v>
                </c:pt>
                <c:pt idx="102">
                  <c:v>100.0</c:v>
                </c:pt>
                <c:pt idx="103">
                  <c:v>100.0</c:v>
                </c:pt>
                <c:pt idx="104">
                  <c:v>100.0</c:v>
                </c:pt>
                <c:pt idx="105">
                  <c:v>100.0</c:v>
                </c:pt>
                <c:pt idx="106">
                  <c:v>100.0</c:v>
                </c:pt>
                <c:pt idx="107">
                  <c:v>100.0</c:v>
                </c:pt>
                <c:pt idx="108">
                  <c:v>100.0</c:v>
                </c:pt>
                <c:pt idx="109">
                  <c:v>100.0</c:v>
                </c:pt>
                <c:pt idx="110">
                  <c:v>100.0</c:v>
                </c:pt>
                <c:pt idx="111">
                  <c:v>100.0</c:v>
                </c:pt>
                <c:pt idx="112">
                  <c:v>100.0</c:v>
                </c:pt>
                <c:pt idx="113">
                  <c:v>100.0</c:v>
                </c:pt>
                <c:pt idx="114">
                  <c:v>100.0</c:v>
                </c:pt>
                <c:pt idx="115">
                  <c:v>100.0</c:v>
                </c:pt>
                <c:pt idx="116">
                  <c:v>100.0</c:v>
                </c:pt>
                <c:pt idx="117">
                  <c:v>100.0</c:v>
                </c:pt>
                <c:pt idx="118">
                  <c:v>100.0</c:v>
                </c:pt>
                <c:pt idx="119">
                  <c:v>100.0</c:v>
                </c:pt>
                <c:pt idx="120">
                  <c:v>99.17355371900827</c:v>
                </c:pt>
                <c:pt idx="121">
                  <c:v>99.18032786885244</c:v>
                </c:pt>
                <c:pt idx="122">
                  <c:v>99.1869918699187</c:v>
                </c:pt>
                <c:pt idx="123">
                  <c:v>99.19354838709675</c:v>
                </c:pt>
                <c:pt idx="124">
                  <c:v>99.2</c:v>
                </c:pt>
                <c:pt idx="125">
                  <c:v>99.20634920634921</c:v>
                </c:pt>
                <c:pt idx="126">
                  <c:v>99.21259842519685</c:v>
                </c:pt>
                <c:pt idx="127">
                  <c:v>99.21875</c:v>
                </c:pt>
                <c:pt idx="128">
                  <c:v>99.22480620155038</c:v>
                </c:pt>
                <c:pt idx="129">
                  <c:v>99.23076923076923</c:v>
                </c:pt>
                <c:pt idx="130">
                  <c:v>99.23664122137405</c:v>
                </c:pt>
                <c:pt idx="131">
                  <c:v>99.24242424242425</c:v>
                </c:pt>
                <c:pt idx="132">
                  <c:v>99.24812030075188</c:v>
                </c:pt>
                <c:pt idx="133">
                  <c:v>99.25373134328356</c:v>
                </c:pt>
                <c:pt idx="134">
                  <c:v>99.25925925925926</c:v>
                </c:pt>
                <c:pt idx="135">
                  <c:v>99.26470588235294</c:v>
                </c:pt>
                <c:pt idx="136">
                  <c:v>99.2700729927007</c:v>
                </c:pt>
                <c:pt idx="137">
                  <c:v>99.27536231884056</c:v>
                </c:pt>
                <c:pt idx="138">
                  <c:v>99.28057553956835</c:v>
                </c:pt>
                <c:pt idx="139">
                  <c:v>99.2857142857143</c:v>
                </c:pt>
                <c:pt idx="140">
                  <c:v>99.29078014184397</c:v>
                </c:pt>
                <c:pt idx="141">
                  <c:v>99.29577464788733</c:v>
                </c:pt>
                <c:pt idx="142">
                  <c:v>99.30069930069931</c:v>
                </c:pt>
                <c:pt idx="143">
                  <c:v>99.30555555555554</c:v>
                </c:pt>
                <c:pt idx="144">
                  <c:v>99.31034482758619</c:v>
                </c:pt>
                <c:pt idx="145">
                  <c:v>99.31506849315068</c:v>
                </c:pt>
                <c:pt idx="146">
                  <c:v>99.31972789115645</c:v>
                </c:pt>
                <c:pt idx="147">
                  <c:v>99.32432432432431</c:v>
                </c:pt>
                <c:pt idx="148">
                  <c:v>99.32885906040268</c:v>
                </c:pt>
                <c:pt idx="149">
                  <c:v>99.33333333333331</c:v>
                </c:pt>
                <c:pt idx="150">
                  <c:v>99.33774834437085</c:v>
                </c:pt>
                <c:pt idx="151">
                  <c:v>99.3421052631579</c:v>
                </c:pt>
                <c:pt idx="152">
                  <c:v>99.34640522875817</c:v>
                </c:pt>
                <c:pt idx="153">
                  <c:v>99.35064935064935</c:v>
                </c:pt>
                <c:pt idx="154">
                  <c:v>99.35483870967741</c:v>
                </c:pt>
                <c:pt idx="155">
                  <c:v>99.35897435897434</c:v>
                </c:pt>
                <c:pt idx="156">
                  <c:v>99.36305732484077</c:v>
                </c:pt>
                <c:pt idx="157">
                  <c:v>99.36708860759492</c:v>
                </c:pt>
                <c:pt idx="158">
                  <c:v>99.37106918238992</c:v>
                </c:pt>
                <c:pt idx="159">
                  <c:v>99.37499999999998</c:v>
                </c:pt>
                <c:pt idx="160">
                  <c:v>99.37888198757763</c:v>
                </c:pt>
                <c:pt idx="161">
                  <c:v>99.38271604938271</c:v>
                </c:pt>
                <c:pt idx="162">
                  <c:v>99.38650306748465</c:v>
                </c:pt>
                <c:pt idx="163">
                  <c:v>99.39024390243901</c:v>
                </c:pt>
                <c:pt idx="164">
                  <c:v>99.39393939393938</c:v>
                </c:pt>
                <c:pt idx="165">
                  <c:v>99.3975903614458</c:v>
                </c:pt>
                <c:pt idx="166">
                  <c:v>99.4011976047904</c:v>
                </c:pt>
                <c:pt idx="167">
                  <c:v>99.40476190476191</c:v>
                </c:pt>
                <c:pt idx="168">
                  <c:v>99.40828402366864</c:v>
                </c:pt>
                <c:pt idx="169">
                  <c:v>99.41176470588236</c:v>
                </c:pt>
                <c:pt idx="170">
                  <c:v>99.4152046783626</c:v>
                </c:pt>
                <c:pt idx="171">
                  <c:v>99.4186046511628</c:v>
                </c:pt>
                <c:pt idx="172">
                  <c:v>99.42196531791907</c:v>
                </c:pt>
                <c:pt idx="173">
                  <c:v>99.4252873563218</c:v>
                </c:pt>
                <c:pt idx="174">
                  <c:v>99.42857142857142</c:v>
                </c:pt>
                <c:pt idx="175">
                  <c:v>99.43181818181818</c:v>
                </c:pt>
                <c:pt idx="176">
                  <c:v>99.43502824858757</c:v>
                </c:pt>
                <c:pt idx="177">
                  <c:v>99.43820224719101</c:v>
                </c:pt>
                <c:pt idx="178">
                  <c:v>99.4413407821229</c:v>
                </c:pt>
                <c:pt idx="179">
                  <c:v>99.44444444444445</c:v>
                </c:pt>
                <c:pt idx="180">
                  <c:v>99.4475138121547</c:v>
                </c:pt>
                <c:pt idx="181">
                  <c:v>99.45054945054945</c:v>
                </c:pt>
                <c:pt idx="182">
                  <c:v>99.45355191256829</c:v>
                </c:pt>
                <c:pt idx="183">
                  <c:v>99.45652173913043</c:v>
                </c:pt>
                <c:pt idx="184">
                  <c:v>99.45945945945947</c:v>
                </c:pt>
                <c:pt idx="185">
                  <c:v>99.46236559139786</c:v>
                </c:pt>
                <c:pt idx="186">
                  <c:v>99.46524064171124</c:v>
                </c:pt>
                <c:pt idx="187">
                  <c:v>99.46808510638296</c:v>
                </c:pt>
                <c:pt idx="188">
                  <c:v>99.47089947089947</c:v>
                </c:pt>
                <c:pt idx="189">
                  <c:v>99.4736842105263</c:v>
                </c:pt>
                <c:pt idx="190">
                  <c:v>99.47643979057591</c:v>
                </c:pt>
                <c:pt idx="191">
                  <c:v>99.47916666666665</c:v>
                </c:pt>
                <c:pt idx="192">
                  <c:v>99.4818652849741</c:v>
                </c:pt>
                <c:pt idx="193">
                  <c:v>99.48453608247421</c:v>
                </c:pt>
                <c:pt idx="194">
                  <c:v>99.4871794871795</c:v>
                </c:pt>
                <c:pt idx="195">
                  <c:v>99.48979591836734</c:v>
                </c:pt>
                <c:pt idx="196">
                  <c:v>99.49238578680203</c:v>
                </c:pt>
                <c:pt idx="197">
                  <c:v>99.4949494949495</c:v>
                </c:pt>
                <c:pt idx="198">
                  <c:v>99.49748743718591</c:v>
                </c:pt>
                <c:pt idx="199">
                  <c:v>99.5</c:v>
                </c:pt>
                <c:pt idx="200">
                  <c:v>99.50248756218903</c:v>
                </c:pt>
                <c:pt idx="201">
                  <c:v>99.5049504950495</c:v>
                </c:pt>
                <c:pt idx="202">
                  <c:v>99.50738916256157</c:v>
                </c:pt>
                <c:pt idx="203">
                  <c:v>99.50980392156863</c:v>
                </c:pt>
                <c:pt idx="204">
                  <c:v>99.51219512195121</c:v>
                </c:pt>
                <c:pt idx="205">
                  <c:v>99.51456310679611</c:v>
                </c:pt>
                <c:pt idx="206">
                  <c:v>99.51690821256037</c:v>
                </c:pt>
                <c:pt idx="207">
                  <c:v>99.51923076923078</c:v>
                </c:pt>
                <c:pt idx="208">
                  <c:v>99.52153110047846</c:v>
                </c:pt>
                <c:pt idx="209">
                  <c:v>99.5238095238095</c:v>
                </c:pt>
                <c:pt idx="210">
                  <c:v>99.52606635071088</c:v>
                </c:pt>
                <c:pt idx="211">
                  <c:v>99.52830188679243</c:v>
                </c:pt>
                <c:pt idx="212">
                  <c:v>99.53051643192488</c:v>
                </c:pt>
                <c:pt idx="213">
                  <c:v>99.53271028037383</c:v>
                </c:pt>
                <c:pt idx="214">
                  <c:v>99.53488372093023</c:v>
                </c:pt>
                <c:pt idx="215">
                  <c:v>99.53703703703704</c:v>
                </c:pt>
                <c:pt idx="216">
                  <c:v>99.53917050691244</c:v>
                </c:pt>
                <c:pt idx="217">
                  <c:v>99.54128440366972</c:v>
                </c:pt>
                <c:pt idx="218">
                  <c:v>99.54337899543377</c:v>
                </c:pt>
                <c:pt idx="219">
                  <c:v>99.54545454545455</c:v>
                </c:pt>
                <c:pt idx="220">
                  <c:v>99.5475113122172</c:v>
                </c:pt>
                <c:pt idx="221">
                  <c:v>99.54954954954956</c:v>
                </c:pt>
                <c:pt idx="222">
                  <c:v>99.55156950672645</c:v>
                </c:pt>
                <c:pt idx="223">
                  <c:v>99.55357142857142</c:v>
                </c:pt>
                <c:pt idx="224">
                  <c:v>99.55555555555554</c:v>
                </c:pt>
                <c:pt idx="225">
                  <c:v>99.55752212389379</c:v>
                </c:pt>
                <c:pt idx="226">
                  <c:v>99.55947136563874</c:v>
                </c:pt>
                <c:pt idx="227">
                  <c:v>99.56140350877193</c:v>
                </c:pt>
                <c:pt idx="228">
                  <c:v>99.56331877729258</c:v>
                </c:pt>
                <c:pt idx="229">
                  <c:v>99.13043478260869</c:v>
                </c:pt>
                <c:pt idx="230">
                  <c:v>99.13419913419914</c:v>
                </c:pt>
                <c:pt idx="231">
                  <c:v>99.13793103448273</c:v>
                </c:pt>
                <c:pt idx="232">
                  <c:v>99.14163090128757</c:v>
                </c:pt>
                <c:pt idx="233">
                  <c:v>99.14529914529914</c:v>
                </c:pt>
                <c:pt idx="234">
                  <c:v>99.14893617021275</c:v>
                </c:pt>
                <c:pt idx="235">
                  <c:v>99.15254237288131</c:v>
                </c:pt>
                <c:pt idx="236">
                  <c:v>99.15611814345988</c:v>
                </c:pt>
                <c:pt idx="237">
                  <c:v>99.15966386554622</c:v>
                </c:pt>
                <c:pt idx="238">
                  <c:v>99.16317991631798</c:v>
                </c:pt>
                <c:pt idx="239">
                  <c:v>99.16666666666667</c:v>
                </c:pt>
                <c:pt idx="240">
                  <c:v>99.1701244813278</c:v>
                </c:pt>
                <c:pt idx="241">
                  <c:v>99.17355371900827</c:v>
                </c:pt>
                <c:pt idx="242">
                  <c:v>99.17695473251028</c:v>
                </c:pt>
                <c:pt idx="243">
                  <c:v>99.18032786885244</c:v>
                </c:pt>
                <c:pt idx="244">
                  <c:v>99.18367346938777</c:v>
                </c:pt>
                <c:pt idx="245">
                  <c:v>99.1869918699187</c:v>
                </c:pt>
                <c:pt idx="246">
                  <c:v>99.19028340080971</c:v>
                </c:pt>
                <c:pt idx="247">
                  <c:v>99.19354838709675</c:v>
                </c:pt>
                <c:pt idx="248">
                  <c:v>99.19678714859435</c:v>
                </c:pt>
                <c:pt idx="249">
                  <c:v>99.2</c:v>
                </c:pt>
                <c:pt idx="250">
                  <c:v>99.20318725099601</c:v>
                </c:pt>
                <c:pt idx="251">
                  <c:v>99.20634920634921</c:v>
                </c:pt>
                <c:pt idx="252">
                  <c:v>99.20948616600791</c:v>
                </c:pt>
                <c:pt idx="253">
                  <c:v>99.21259842519685</c:v>
                </c:pt>
                <c:pt idx="254">
                  <c:v>99.21568627450981</c:v>
                </c:pt>
                <c:pt idx="255">
                  <c:v>99.21875</c:v>
                </c:pt>
                <c:pt idx="256">
                  <c:v>98.83268482490273</c:v>
                </c:pt>
                <c:pt idx="257">
                  <c:v>98.83720930232557</c:v>
                </c:pt>
                <c:pt idx="258">
                  <c:v>98.84169884169884</c:v>
                </c:pt>
                <c:pt idx="259">
                  <c:v>98.84615384615385</c:v>
                </c:pt>
                <c:pt idx="260">
                  <c:v>98.85057471264366</c:v>
                </c:pt>
                <c:pt idx="261">
                  <c:v>98.85496183206106</c:v>
                </c:pt>
                <c:pt idx="262">
                  <c:v>98.85931558935361</c:v>
                </c:pt>
                <c:pt idx="263">
                  <c:v>98.4848484848485</c:v>
                </c:pt>
                <c:pt idx="264">
                  <c:v>98.49056603773584</c:v>
                </c:pt>
                <c:pt idx="265">
                  <c:v>98.49624060150377</c:v>
                </c:pt>
                <c:pt idx="266">
                  <c:v>98.50187265917603</c:v>
                </c:pt>
                <c:pt idx="267">
                  <c:v>98.50746268656716</c:v>
                </c:pt>
                <c:pt idx="268">
                  <c:v>98.51301115241634</c:v>
                </c:pt>
                <c:pt idx="269">
                  <c:v>98.5185185185185</c:v>
                </c:pt>
                <c:pt idx="270">
                  <c:v>98.52398523985238</c:v>
                </c:pt>
                <c:pt idx="271">
                  <c:v>98.52941176470588</c:v>
                </c:pt>
                <c:pt idx="272">
                  <c:v>98.53479853479853</c:v>
                </c:pt>
                <c:pt idx="273">
                  <c:v>98.17518248175179</c:v>
                </c:pt>
                <c:pt idx="274">
                  <c:v>98.18181818181818</c:v>
                </c:pt>
                <c:pt idx="275">
                  <c:v>98.18840579710144</c:v>
                </c:pt>
                <c:pt idx="276">
                  <c:v>98.19494584837546</c:v>
                </c:pt>
                <c:pt idx="277">
                  <c:v>98.20143884892084</c:v>
                </c:pt>
                <c:pt idx="278">
                  <c:v>98.20788530465948</c:v>
                </c:pt>
                <c:pt idx="279">
                  <c:v>98.2142857142857</c:v>
                </c:pt>
                <c:pt idx="280">
                  <c:v>98.220640569395</c:v>
                </c:pt>
                <c:pt idx="281">
                  <c:v>98.22695035460991</c:v>
                </c:pt>
                <c:pt idx="282">
                  <c:v>98.2332155477032</c:v>
                </c:pt>
                <c:pt idx="283">
                  <c:v>98.23943661971831</c:v>
                </c:pt>
                <c:pt idx="284">
                  <c:v>98.2456140350877</c:v>
                </c:pt>
                <c:pt idx="285">
                  <c:v>98.25174825174825</c:v>
                </c:pt>
                <c:pt idx="286">
                  <c:v>98.25783972125435</c:v>
                </c:pt>
                <c:pt idx="287">
                  <c:v>98.26388888888887</c:v>
                </c:pt>
                <c:pt idx="288">
                  <c:v>98.2698961937716</c:v>
                </c:pt>
                <c:pt idx="289">
                  <c:v>98.27586206896551</c:v>
                </c:pt>
                <c:pt idx="290">
                  <c:v>98.28178694158075</c:v>
                </c:pt>
                <c:pt idx="291">
                  <c:v>98.2876712328767</c:v>
                </c:pt>
                <c:pt idx="292">
                  <c:v>98.29351535836177</c:v>
                </c:pt>
                <c:pt idx="293">
                  <c:v>98.29931972789115</c:v>
                </c:pt>
                <c:pt idx="294">
                  <c:v>98.30508474576271</c:v>
                </c:pt>
                <c:pt idx="295">
                  <c:v>98.31081081081081</c:v>
                </c:pt>
                <c:pt idx="296">
                  <c:v>98.31649831649828</c:v>
                </c:pt>
                <c:pt idx="297">
                  <c:v>98.32214765100669</c:v>
                </c:pt>
                <c:pt idx="298">
                  <c:v>98.3277591973244</c:v>
                </c:pt>
                <c:pt idx="299">
                  <c:v>98.33333333333331</c:v>
                </c:pt>
                <c:pt idx="300">
                  <c:v>98.33887043189367</c:v>
                </c:pt>
                <c:pt idx="301">
                  <c:v>98.34437086092715</c:v>
                </c:pt>
                <c:pt idx="302">
                  <c:v>98.34983498349835</c:v>
                </c:pt>
                <c:pt idx="303">
                  <c:v>98.35526315789473</c:v>
                </c:pt>
                <c:pt idx="304">
                  <c:v>98.3606557377049</c:v>
                </c:pt>
                <c:pt idx="305">
                  <c:v>98.36601307189542</c:v>
                </c:pt>
                <c:pt idx="306">
                  <c:v>98.37133550488596</c:v>
                </c:pt>
                <c:pt idx="307">
                  <c:v>98.37662337662336</c:v>
                </c:pt>
                <c:pt idx="308">
                  <c:v>98.3818770226537</c:v>
                </c:pt>
                <c:pt idx="309">
                  <c:v>98.38709677419355</c:v>
                </c:pt>
                <c:pt idx="310">
                  <c:v>98.39228295819935</c:v>
                </c:pt>
                <c:pt idx="311">
                  <c:v>98.39743589743588</c:v>
                </c:pt>
                <c:pt idx="312">
                  <c:v>98.40255591054313</c:v>
                </c:pt>
                <c:pt idx="313">
                  <c:v>98.40764331210191</c:v>
                </c:pt>
                <c:pt idx="314">
                  <c:v>98.41269841269839</c:v>
                </c:pt>
                <c:pt idx="315">
                  <c:v>98.41772151898734</c:v>
                </c:pt>
                <c:pt idx="316">
                  <c:v>98.42271293375391</c:v>
                </c:pt>
                <c:pt idx="317">
                  <c:v>98.42767295597484</c:v>
                </c:pt>
                <c:pt idx="318">
                  <c:v>98.43260188087775</c:v>
                </c:pt>
                <c:pt idx="319">
                  <c:v>98.4375</c:v>
                </c:pt>
                <c:pt idx="320">
                  <c:v>98.4423676012461</c:v>
                </c:pt>
                <c:pt idx="321">
                  <c:v>98.4472049689441</c:v>
                </c:pt>
                <c:pt idx="322">
                  <c:v>98.45201238390094</c:v>
                </c:pt>
                <c:pt idx="323">
                  <c:v>98.45679012345677</c:v>
                </c:pt>
                <c:pt idx="324">
                  <c:v>98.46153846153846</c:v>
                </c:pt>
                <c:pt idx="325">
                  <c:v>98.46625766871166</c:v>
                </c:pt>
                <c:pt idx="326">
                  <c:v>98.4709480122324</c:v>
                </c:pt>
                <c:pt idx="327">
                  <c:v>98.47560975609755</c:v>
                </c:pt>
                <c:pt idx="328">
                  <c:v>98.48024316109422</c:v>
                </c:pt>
                <c:pt idx="329">
                  <c:v>98.4848484848485</c:v>
                </c:pt>
                <c:pt idx="330">
                  <c:v>98.4894259818731</c:v>
                </c:pt>
                <c:pt idx="331">
                  <c:v>98.49397590361445</c:v>
                </c:pt>
                <c:pt idx="332">
                  <c:v>98.49849849849848</c:v>
                </c:pt>
                <c:pt idx="333">
                  <c:v>98.50299401197605</c:v>
                </c:pt>
                <c:pt idx="334">
                  <c:v>98.50746268656716</c:v>
                </c:pt>
                <c:pt idx="335">
                  <c:v>98.51190476190478</c:v>
                </c:pt>
                <c:pt idx="336">
                  <c:v>98.51632047477747</c:v>
                </c:pt>
                <c:pt idx="337">
                  <c:v>98.52071005917161</c:v>
                </c:pt>
                <c:pt idx="338">
                  <c:v>98.52507374631268</c:v>
                </c:pt>
                <c:pt idx="339">
                  <c:v>98.52941176470588</c:v>
                </c:pt>
                <c:pt idx="340">
                  <c:v>98.53372434017596</c:v>
                </c:pt>
                <c:pt idx="341">
                  <c:v>98.53801169590643</c:v>
                </c:pt>
                <c:pt idx="342">
                  <c:v>98.54227405247812</c:v>
                </c:pt>
                <c:pt idx="343">
                  <c:v>98.546511627907</c:v>
                </c:pt>
                <c:pt idx="344">
                  <c:v>98.55072463768116</c:v>
                </c:pt>
                <c:pt idx="345">
                  <c:v>98.5549132947977</c:v>
                </c:pt>
                <c:pt idx="346">
                  <c:v>98.55907780979825</c:v>
                </c:pt>
                <c:pt idx="347">
                  <c:v>98.56321839080458</c:v>
                </c:pt>
                <c:pt idx="348">
                  <c:v>98.567335243553</c:v>
                </c:pt>
                <c:pt idx="349">
                  <c:v>98.57142857142857</c:v>
                </c:pt>
                <c:pt idx="350">
                  <c:v>98.57549857549854</c:v>
                </c:pt>
                <c:pt idx="351">
                  <c:v>98.57954545454545</c:v>
                </c:pt>
                <c:pt idx="352">
                  <c:v>98.58356940509915</c:v>
                </c:pt>
                <c:pt idx="353">
                  <c:v>98.58757062146893</c:v>
                </c:pt>
                <c:pt idx="354">
                  <c:v>98.59154929577466</c:v>
                </c:pt>
                <c:pt idx="355">
                  <c:v>98.59550561797753</c:v>
                </c:pt>
                <c:pt idx="356">
                  <c:v>98.59943977591036</c:v>
                </c:pt>
                <c:pt idx="357">
                  <c:v>98.60335195530726</c:v>
                </c:pt>
                <c:pt idx="358">
                  <c:v>98.60724233983287</c:v>
                </c:pt>
                <c:pt idx="359">
                  <c:v>98.61111111111111</c:v>
                </c:pt>
                <c:pt idx="360">
                  <c:v>98.61495844875347</c:v>
                </c:pt>
                <c:pt idx="361">
                  <c:v>98.6187845303867</c:v>
                </c:pt>
                <c:pt idx="362">
                  <c:v>98.6225895316804</c:v>
                </c:pt>
                <c:pt idx="363">
                  <c:v>98.62637362637362</c:v>
                </c:pt>
                <c:pt idx="364">
                  <c:v>98.63013698630137</c:v>
                </c:pt>
                <c:pt idx="365">
                  <c:v>98.63387978142075</c:v>
                </c:pt>
                <c:pt idx="366">
                  <c:v>98.63760217983651</c:v>
                </c:pt>
                <c:pt idx="367">
                  <c:v>98.64130434782608</c:v>
                </c:pt>
                <c:pt idx="368">
                  <c:v>98.6449864498645</c:v>
                </c:pt>
                <c:pt idx="369">
                  <c:v>98.64864864864864</c:v>
                </c:pt>
                <c:pt idx="370">
                  <c:v>98.65229110512126</c:v>
                </c:pt>
                <c:pt idx="371">
                  <c:v>98.6559139784946</c:v>
                </c:pt>
                <c:pt idx="372">
                  <c:v>98.65951742627345</c:v>
                </c:pt>
                <c:pt idx="373">
                  <c:v>98.66310160427806</c:v>
                </c:pt>
                <c:pt idx="374">
                  <c:v>98.66666666666667</c:v>
                </c:pt>
                <c:pt idx="375">
                  <c:v>98.40425531914894</c:v>
                </c:pt>
                <c:pt idx="376">
                  <c:v>98.40848806366047</c:v>
                </c:pt>
                <c:pt idx="377">
                  <c:v>98.41269841269839</c:v>
                </c:pt>
                <c:pt idx="378">
                  <c:v>98.41688654353563</c:v>
                </c:pt>
                <c:pt idx="379">
                  <c:v>98.42105263157894</c:v>
                </c:pt>
                <c:pt idx="380">
                  <c:v>98.42519685039369</c:v>
                </c:pt>
                <c:pt idx="381">
                  <c:v>98.42931937172775</c:v>
                </c:pt>
                <c:pt idx="382">
                  <c:v>98.43342036553526</c:v>
                </c:pt>
                <c:pt idx="383">
                  <c:v>98.4375</c:v>
                </c:pt>
                <c:pt idx="384">
                  <c:v>98.44155844155845</c:v>
                </c:pt>
                <c:pt idx="385">
                  <c:v>98.44559585492227</c:v>
                </c:pt>
                <c:pt idx="386">
                  <c:v>98.44961240310078</c:v>
                </c:pt>
                <c:pt idx="387">
                  <c:v>98.45360824742268</c:v>
                </c:pt>
                <c:pt idx="388">
                  <c:v>98.45758354755783</c:v>
                </c:pt>
                <c:pt idx="389">
                  <c:v>98.46153846153846</c:v>
                </c:pt>
                <c:pt idx="390">
                  <c:v>98.46547314578005</c:v>
                </c:pt>
                <c:pt idx="391">
                  <c:v>98.46938775510204</c:v>
                </c:pt>
                <c:pt idx="392">
                  <c:v>98.47328244274808</c:v>
                </c:pt>
                <c:pt idx="393">
                  <c:v>98.47715736040608</c:v>
                </c:pt>
                <c:pt idx="394">
                  <c:v>98.48101265822786</c:v>
                </c:pt>
                <c:pt idx="395">
                  <c:v>98.4848484848485</c:v>
                </c:pt>
                <c:pt idx="396">
                  <c:v>98.48866498740555</c:v>
                </c:pt>
                <c:pt idx="397">
                  <c:v>98.49246231155777</c:v>
                </c:pt>
                <c:pt idx="398">
                  <c:v>98.49624060150377</c:v>
                </c:pt>
                <c:pt idx="399">
                  <c:v>98.5</c:v>
                </c:pt>
                <c:pt idx="400">
                  <c:v>98.50374064837906</c:v>
                </c:pt>
                <c:pt idx="401">
                  <c:v>98.50746268656716</c:v>
                </c:pt>
                <c:pt idx="402">
                  <c:v>98.51116625310173</c:v>
                </c:pt>
                <c:pt idx="403">
                  <c:v>98.5148514851485</c:v>
                </c:pt>
                <c:pt idx="404">
                  <c:v>98.5185185185185</c:v>
                </c:pt>
                <c:pt idx="405">
                  <c:v>98.52216748768471</c:v>
                </c:pt>
                <c:pt idx="406">
                  <c:v>98.52579852579849</c:v>
                </c:pt>
                <c:pt idx="407">
                  <c:v>98.52941176470588</c:v>
                </c:pt>
                <c:pt idx="408">
                  <c:v>98.53300733496332</c:v>
                </c:pt>
                <c:pt idx="409">
                  <c:v>98.53658536585365</c:v>
                </c:pt>
                <c:pt idx="410">
                  <c:v>98.54014598540146</c:v>
                </c:pt>
                <c:pt idx="411">
                  <c:v>98.54368932038836</c:v>
                </c:pt>
                <c:pt idx="412">
                  <c:v>98.54721549636805</c:v>
                </c:pt>
                <c:pt idx="413">
                  <c:v>98.55072463768116</c:v>
                </c:pt>
                <c:pt idx="414">
                  <c:v>98.55421686746988</c:v>
                </c:pt>
                <c:pt idx="415">
                  <c:v>98.55769230769231</c:v>
                </c:pt>
                <c:pt idx="416">
                  <c:v>98.5611510791367</c:v>
                </c:pt>
                <c:pt idx="417">
                  <c:v>98.5645933014354</c:v>
                </c:pt>
                <c:pt idx="418">
                  <c:v>98.56801909307876</c:v>
                </c:pt>
                <c:pt idx="419">
                  <c:v>98.57142857142857</c:v>
                </c:pt>
                <c:pt idx="420">
                  <c:v>98.57482185273156</c:v>
                </c:pt>
                <c:pt idx="421">
                  <c:v>98.57819905213269</c:v>
                </c:pt>
                <c:pt idx="422">
                  <c:v>98.58156028368793</c:v>
                </c:pt>
                <c:pt idx="423">
                  <c:v>98.58490566037738</c:v>
                </c:pt>
                <c:pt idx="424">
                  <c:v>98.58823529411763</c:v>
                </c:pt>
                <c:pt idx="425">
                  <c:v>98.59154929577466</c:v>
                </c:pt>
                <c:pt idx="426">
                  <c:v>98.59484777517563</c:v>
                </c:pt>
                <c:pt idx="427">
                  <c:v>98.59813084112149</c:v>
                </c:pt>
                <c:pt idx="428">
                  <c:v>98.6013986013986</c:v>
                </c:pt>
                <c:pt idx="429">
                  <c:v>98.60465116279069</c:v>
                </c:pt>
                <c:pt idx="430">
                  <c:v>98.60788863109047</c:v>
                </c:pt>
                <c:pt idx="431">
                  <c:v>98.61111111111111</c:v>
                </c:pt>
                <c:pt idx="432">
                  <c:v>98.61431870669745</c:v>
                </c:pt>
                <c:pt idx="433">
                  <c:v>98.61751152073732</c:v>
                </c:pt>
                <c:pt idx="434">
                  <c:v>98.6206896551724</c:v>
                </c:pt>
                <c:pt idx="435">
                  <c:v>98.39449541284404</c:v>
                </c:pt>
                <c:pt idx="436">
                  <c:v>98.39816933638443</c:v>
                </c:pt>
                <c:pt idx="437">
                  <c:v>98.40182648401828</c:v>
                </c:pt>
                <c:pt idx="438">
                  <c:v>98.40546697038726</c:v>
                </c:pt>
                <c:pt idx="439">
                  <c:v>98.4090909090909</c:v>
                </c:pt>
                <c:pt idx="440">
                  <c:v>98.41269841269839</c:v>
                </c:pt>
                <c:pt idx="441">
                  <c:v>98.41628959276017</c:v>
                </c:pt>
                <c:pt idx="442">
                  <c:v>98.4198645598194</c:v>
                </c:pt>
                <c:pt idx="443">
                  <c:v>98.42342342342343</c:v>
                </c:pt>
                <c:pt idx="444">
                  <c:v>98.42696629213484</c:v>
                </c:pt>
                <c:pt idx="445">
                  <c:v>98.4304932735426</c:v>
                </c:pt>
                <c:pt idx="446">
                  <c:v>98.4340044742729</c:v>
                </c:pt>
                <c:pt idx="447">
                  <c:v>98.4375</c:v>
                </c:pt>
                <c:pt idx="448">
                  <c:v>98.44097995545657</c:v>
                </c:pt>
                <c:pt idx="449">
                  <c:v>98.44444444444445</c:v>
                </c:pt>
                <c:pt idx="450">
                  <c:v>98.4478935698448</c:v>
                </c:pt>
                <c:pt idx="451">
                  <c:v>98.45132743362831</c:v>
                </c:pt>
                <c:pt idx="452">
                  <c:v>98.45474613686532</c:v>
                </c:pt>
                <c:pt idx="453">
                  <c:v>98.45814977973567</c:v>
                </c:pt>
                <c:pt idx="454">
                  <c:v>98.46153846153846</c:v>
                </c:pt>
                <c:pt idx="455">
                  <c:v>98.46491228070176</c:v>
                </c:pt>
                <c:pt idx="456">
                  <c:v>98.46827133479211</c:v>
                </c:pt>
                <c:pt idx="457">
                  <c:v>98.47161572052401</c:v>
                </c:pt>
                <c:pt idx="458">
                  <c:v>98.47494553376904</c:v>
                </c:pt>
                <c:pt idx="459">
                  <c:v>98.47826086956521</c:v>
                </c:pt>
                <c:pt idx="460">
                  <c:v>98.48156182212581</c:v>
                </c:pt>
                <c:pt idx="461">
                  <c:v>98.4848484848485</c:v>
                </c:pt>
                <c:pt idx="462">
                  <c:v>98.48812095032397</c:v>
                </c:pt>
                <c:pt idx="463">
                  <c:v>98.49137931034483</c:v>
                </c:pt>
                <c:pt idx="464">
                  <c:v>98.494623655914</c:v>
                </c:pt>
                <c:pt idx="465">
                  <c:v>98.49785407725322</c:v>
                </c:pt>
                <c:pt idx="466">
                  <c:v>98.50107066381156</c:v>
                </c:pt>
                <c:pt idx="467">
                  <c:v>98.5042735042735</c:v>
                </c:pt>
                <c:pt idx="468">
                  <c:v>98.50746268656716</c:v>
                </c:pt>
                <c:pt idx="469">
                  <c:v>98.51063829787234</c:v>
                </c:pt>
                <c:pt idx="470">
                  <c:v>98.51380042462845</c:v>
                </c:pt>
                <c:pt idx="471">
                  <c:v>98.51694915254238</c:v>
                </c:pt>
                <c:pt idx="472">
                  <c:v>98.52008456659618</c:v>
                </c:pt>
                <c:pt idx="473">
                  <c:v>98.52320675105483</c:v>
                </c:pt>
                <c:pt idx="474">
                  <c:v>98.52631578947368</c:v>
                </c:pt>
                <c:pt idx="475">
                  <c:v>98.52941176470588</c:v>
                </c:pt>
                <c:pt idx="476">
                  <c:v>98.53249475890985</c:v>
                </c:pt>
                <c:pt idx="477">
                  <c:v>98.53556485355647</c:v>
                </c:pt>
                <c:pt idx="478">
                  <c:v>98.53862212943631</c:v>
                </c:pt>
                <c:pt idx="479">
                  <c:v>98.54166666666668</c:v>
                </c:pt>
                <c:pt idx="480">
                  <c:v>98.54469854469854</c:v>
                </c:pt>
                <c:pt idx="481">
                  <c:v>98.54771784232365</c:v>
                </c:pt>
                <c:pt idx="482">
                  <c:v>98.34368530020705</c:v>
                </c:pt>
                <c:pt idx="483">
                  <c:v>98.34710743801653</c:v>
                </c:pt>
                <c:pt idx="484">
                  <c:v>98.3505154639175</c:v>
                </c:pt>
                <c:pt idx="485">
                  <c:v>98.35390946502057</c:v>
                </c:pt>
                <c:pt idx="486">
                  <c:v>98.35728952772074</c:v>
                </c:pt>
                <c:pt idx="487">
                  <c:v>98.3606557377049</c:v>
                </c:pt>
                <c:pt idx="488">
                  <c:v>98.36400817995909</c:v>
                </c:pt>
                <c:pt idx="489">
                  <c:v>98.36734693877551</c:v>
                </c:pt>
                <c:pt idx="490">
                  <c:v>98.16700610997964</c:v>
                </c:pt>
                <c:pt idx="491">
                  <c:v>98.17073170731706</c:v>
                </c:pt>
                <c:pt idx="492">
                  <c:v>98.17444219066935</c:v>
                </c:pt>
                <c:pt idx="493">
                  <c:v>98.17813765182183</c:v>
                </c:pt>
                <c:pt idx="494">
                  <c:v>98.18181818181818</c:v>
                </c:pt>
                <c:pt idx="495">
                  <c:v>98.18548387096773</c:v>
                </c:pt>
                <c:pt idx="496">
                  <c:v>98.1891348088531</c:v>
                </c:pt>
                <c:pt idx="497">
                  <c:v>98.19277108433735</c:v>
                </c:pt>
                <c:pt idx="498">
                  <c:v>98.19639278557112</c:v>
                </c:pt>
                <c:pt idx="499">
                  <c:v>98.2</c:v>
                </c:pt>
                <c:pt idx="500">
                  <c:v>98.20359281437125</c:v>
                </c:pt>
                <c:pt idx="501">
                  <c:v>98.00796812749005</c:v>
                </c:pt>
                <c:pt idx="502">
                  <c:v>98.01192842942344</c:v>
                </c:pt>
                <c:pt idx="503">
                  <c:v>98.01587301587301</c:v>
                </c:pt>
                <c:pt idx="504">
                  <c:v>98.01980198019802</c:v>
                </c:pt>
                <c:pt idx="505">
                  <c:v>98.02371541501977</c:v>
                </c:pt>
                <c:pt idx="506">
                  <c:v>98.0276134122288</c:v>
                </c:pt>
                <c:pt idx="507">
                  <c:v>98.03149606299213</c:v>
                </c:pt>
                <c:pt idx="508">
                  <c:v>97.83889980353634</c:v>
                </c:pt>
                <c:pt idx="509">
                  <c:v>97.84313725490195</c:v>
                </c:pt>
                <c:pt idx="510">
                  <c:v>97.84735812133071</c:v>
                </c:pt>
                <c:pt idx="511">
                  <c:v>97.8515625</c:v>
                </c:pt>
                <c:pt idx="512">
                  <c:v>97.85575048732942</c:v>
                </c:pt>
                <c:pt idx="513">
                  <c:v>97.85992217898831</c:v>
                </c:pt>
                <c:pt idx="514">
                  <c:v>97.8640776699029</c:v>
                </c:pt>
                <c:pt idx="515">
                  <c:v>97.86821705426357</c:v>
                </c:pt>
                <c:pt idx="516">
                  <c:v>97.87234042553189</c:v>
                </c:pt>
                <c:pt idx="517">
                  <c:v>97.87644787644786</c:v>
                </c:pt>
                <c:pt idx="518">
                  <c:v>97.88053949903661</c:v>
                </c:pt>
                <c:pt idx="519">
                  <c:v>97.69230769230768</c:v>
                </c:pt>
                <c:pt idx="520">
                  <c:v>97.69673704414588</c:v>
                </c:pt>
                <c:pt idx="521">
                  <c:v>97.70114942528738</c:v>
                </c:pt>
                <c:pt idx="522">
                  <c:v>97.70554493307838</c:v>
                </c:pt>
                <c:pt idx="523">
                  <c:v>97.7099236641221</c:v>
                </c:pt>
                <c:pt idx="524">
                  <c:v>97.7142857142857</c:v>
                </c:pt>
                <c:pt idx="525">
                  <c:v>97.71863117870723</c:v>
                </c:pt>
                <c:pt idx="526">
                  <c:v>97.72296015180265</c:v>
                </c:pt>
                <c:pt idx="527">
                  <c:v>97.72727272727273</c:v>
                </c:pt>
                <c:pt idx="528">
                  <c:v>97.73156899810963</c:v>
                </c:pt>
                <c:pt idx="529">
                  <c:v>97.73584905660375</c:v>
                </c:pt>
                <c:pt idx="530">
                  <c:v>97.7401129943503</c:v>
                </c:pt>
                <c:pt idx="531">
                  <c:v>97.74436090225563</c:v>
                </c:pt>
                <c:pt idx="532">
                  <c:v>97.74859287054407</c:v>
                </c:pt>
                <c:pt idx="533">
                  <c:v>97.75280898876403</c:v>
                </c:pt>
                <c:pt idx="534">
                  <c:v>97.75700934579438</c:v>
                </c:pt>
                <c:pt idx="535">
                  <c:v>97.57462686567164</c:v>
                </c:pt>
                <c:pt idx="536">
                  <c:v>97.57914338919924</c:v>
                </c:pt>
                <c:pt idx="537">
                  <c:v>97.58364312267658</c:v>
                </c:pt>
                <c:pt idx="538">
                  <c:v>97.5881261595547</c:v>
                </c:pt>
                <c:pt idx="539">
                  <c:v>97.4074074074074</c:v>
                </c:pt>
                <c:pt idx="540">
                  <c:v>97.22735674676525</c:v>
                </c:pt>
                <c:pt idx="541">
                  <c:v>97.23247232472323</c:v>
                </c:pt>
                <c:pt idx="542">
                  <c:v>97.2375690607735</c:v>
                </c:pt>
                <c:pt idx="543">
                  <c:v>97.24264705882351</c:v>
                </c:pt>
                <c:pt idx="544">
                  <c:v>97.24770642201836</c:v>
                </c:pt>
                <c:pt idx="545">
                  <c:v>97.25274725274724</c:v>
                </c:pt>
                <c:pt idx="546">
                  <c:v>97.25776965265081</c:v>
                </c:pt>
                <c:pt idx="547">
                  <c:v>97.26277372262773</c:v>
                </c:pt>
                <c:pt idx="548">
                  <c:v>97.0856102003643</c:v>
                </c:pt>
                <c:pt idx="549">
                  <c:v>97.0909090909091</c:v>
                </c:pt>
                <c:pt idx="550">
                  <c:v>97.09618874773138</c:v>
                </c:pt>
                <c:pt idx="551">
                  <c:v>97.1014492753623</c:v>
                </c:pt>
                <c:pt idx="552">
                  <c:v>97.10669077757684</c:v>
                </c:pt>
                <c:pt idx="553">
                  <c:v>97.11191335740071</c:v>
                </c:pt>
                <c:pt idx="554">
                  <c:v>97.11711711711711</c:v>
                </c:pt>
                <c:pt idx="555">
                  <c:v>97.12230215827334</c:v>
                </c:pt>
                <c:pt idx="556">
                  <c:v>97.12746858168761</c:v>
                </c:pt>
                <c:pt idx="557">
                  <c:v>97.13261648745518</c:v>
                </c:pt>
                <c:pt idx="558">
                  <c:v>97.13774597495528</c:v>
                </c:pt>
                <c:pt idx="559">
                  <c:v>97.14285714285712</c:v>
                </c:pt>
                <c:pt idx="560">
                  <c:v>97.14795008912656</c:v>
                </c:pt>
                <c:pt idx="561">
                  <c:v>97.15302491103201</c:v>
                </c:pt>
                <c:pt idx="562">
                  <c:v>97.15808170515096</c:v>
                </c:pt>
                <c:pt idx="563">
                  <c:v>97.1631205673759</c:v>
                </c:pt>
                <c:pt idx="564">
                  <c:v>97.16814159292034</c:v>
                </c:pt>
                <c:pt idx="565">
                  <c:v>97.17314487632508</c:v>
                </c:pt>
                <c:pt idx="566">
                  <c:v>97.17813051146382</c:v>
                </c:pt>
                <c:pt idx="567">
                  <c:v>97.18309859154928</c:v>
                </c:pt>
                <c:pt idx="568">
                  <c:v>97.18804920913884</c:v>
                </c:pt>
                <c:pt idx="569">
                  <c:v>97.19298245614034</c:v>
                </c:pt>
                <c:pt idx="570">
                  <c:v>97.19789842381786</c:v>
                </c:pt>
                <c:pt idx="571">
                  <c:v>97.20279720279719</c:v>
                </c:pt>
                <c:pt idx="572">
                  <c:v>97.20767888307155</c:v>
                </c:pt>
                <c:pt idx="573">
                  <c:v>97.21254355400697</c:v>
                </c:pt>
                <c:pt idx="574">
                  <c:v>97.21739130434782</c:v>
                </c:pt>
                <c:pt idx="575">
                  <c:v>97.22222222222221</c:v>
                </c:pt>
                <c:pt idx="576">
                  <c:v>97.2270363951473</c:v>
                </c:pt>
                <c:pt idx="577">
                  <c:v>97.23183391003461</c:v>
                </c:pt>
                <c:pt idx="578">
                  <c:v>97.23661485319516</c:v>
                </c:pt>
                <c:pt idx="579">
                  <c:v>97.24137931034483</c:v>
                </c:pt>
                <c:pt idx="580">
                  <c:v>97.24612736660928</c:v>
                </c:pt>
                <c:pt idx="581">
                  <c:v>97.25085910652919</c:v>
                </c:pt>
                <c:pt idx="582">
                  <c:v>97.25557461406518</c:v>
                </c:pt>
                <c:pt idx="583">
                  <c:v>97.26027397260274</c:v>
                </c:pt>
                <c:pt idx="584">
                  <c:v>97.26495726495727</c:v>
                </c:pt>
                <c:pt idx="585">
                  <c:v>97.26962457337886</c:v>
                </c:pt>
                <c:pt idx="586">
                  <c:v>97.27427597955707</c:v>
                </c:pt>
                <c:pt idx="587">
                  <c:v>97.27891156462583</c:v>
                </c:pt>
                <c:pt idx="588">
                  <c:v>97.28353140916807</c:v>
                </c:pt>
                <c:pt idx="589">
                  <c:v>97.28813559322032</c:v>
                </c:pt>
                <c:pt idx="590">
                  <c:v>97.29272419627748</c:v>
                </c:pt>
                <c:pt idx="591">
                  <c:v>97.2972972972973</c:v>
                </c:pt>
                <c:pt idx="592">
                  <c:v>97.3018549747049</c:v>
                </c:pt>
                <c:pt idx="593">
                  <c:v>97.30639730639729</c:v>
                </c:pt>
                <c:pt idx="594">
                  <c:v>97.3109243697479</c:v>
                </c:pt>
                <c:pt idx="595">
                  <c:v>97.31543624161074</c:v>
                </c:pt>
                <c:pt idx="596">
                  <c:v>97.31993299832494</c:v>
                </c:pt>
                <c:pt idx="597">
                  <c:v>97.32441471571905</c:v>
                </c:pt>
                <c:pt idx="598">
                  <c:v>97.32888146911518</c:v>
                </c:pt>
                <c:pt idx="599">
                  <c:v>97.33333333333333</c:v>
                </c:pt>
                <c:pt idx="600">
                  <c:v>97.3377703826955</c:v>
                </c:pt>
                <c:pt idx="601">
                  <c:v>97.34219269102991</c:v>
                </c:pt>
                <c:pt idx="602">
                  <c:v>97.34660033167495</c:v>
                </c:pt>
                <c:pt idx="603">
                  <c:v>97.35099337748343</c:v>
                </c:pt>
                <c:pt idx="604">
                  <c:v>97.35537190082643</c:v>
                </c:pt>
                <c:pt idx="605">
                  <c:v>97.35973597359735</c:v>
                </c:pt>
                <c:pt idx="606">
                  <c:v>97.3640856672158</c:v>
                </c:pt>
                <c:pt idx="607">
                  <c:v>97.36842105263156</c:v>
                </c:pt>
                <c:pt idx="608">
                  <c:v>97.37274220032839</c:v>
                </c:pt>
                <c:pt idx="609">
                  <c:v>97.21311475409837</c:v>
                </c:pt>
                <c:pt idx="610">
                  <c:v>97.2176759410802</c:v>
                </c:pt>
                <c:pt idx="611">
                  <c:v>97.22222222222221</c:v>
                </c:pt>
                <c:pt idx="612">
                  <c:v>97.22675367047308</c:v>
                </c:pt>
                <c:pt idx="613">
                  <c:v>97.2312703583062</c:v>
                </c:pt>
                <c:pt idx="614">
                  <c:v>97.23577235772355</c:v>
                </c:pt>
                <c:pt idx="615">
                  <c:v>97.24025974025975</c:v>
                </c:pt>
                <c:pt idx="616">
                  <c:v>97.2447325769854</c:v>
                </c:pt>
                <c:pt idx="617">
                  <c:v>97.24919093851133</c:v>
                </c:pt>
                <c:pt idx="618">
                  <c:v>97.2536348949919</c:v>
                </c:pt>
                <c:pt idx="619">
                  <c:v>97.258064516129</c:v>
                </c:pt>
                <c:pt idx="620">
                  <c:v>97.26247987117553</c:v>
                </c:pt>
                <c:pt idx="621">
                  <c:v>97.26688102893891</c:v>
                </c:pt>
                <c:pt idx="622">
                  <c:v>97.27126805778489</c:v>
                </c:pt>
                <c:pt idx="623">
                  <c:v>97.27564102564101</c:v>
                </c:pt>
                <c:pt idx="624">
                  <c:v>97.28</c:v>
                </c:pt>
                <c:pt idx="625">
                  <c:v>97.28434504792331</c:v>
                </c:pt>
                <c:pt idx="626">
                  <c:v>97.28867623604464</c:v>
                </c:pt>
                <c:pt idx="627">
                  <c:v>97.29299363057324</c:v>
                </c:pt>
                <c:pt idx="628">
                  <c:v>97.2972972972973</c:v>
                </c:pt>
                <c:pt idx="629">
                  <c:v>97.30158730158729</c:v>
                </c:pt>
                <c:pt idx="630">
                  <c:v>97.30586370839937</c:v>
                </c:pt>
                <c:pt idx="631">
                  <c:v>97.31012658227848</c:v>
                </c:pt>
                <c:pt idx="632">
                  <c:v>97.31437598736177</c:v>
                </c:pt>
                <c:pt idx="633">
                  <c:v>97.3186119873817</c:v>
                </c:pt>
                <c:pt idx="634">
                  <c:v>97.32283464566927</c:v>
                </c:pt>
                <c:pt idx="635">
                  <c:v>97.16981132075469</c:v>
                </c:pt>
                <c:pt idx="636">
                  <c:v>97.17425431711145</c:v>
                </c:pt>
                <c:pt idx="637">
                  <c:v>97.17868338557992</c:v>
                </c:pt>
                <c:pt idx="638">
                  <c:v>97.18309859154928</c:v>
                </c:pt>
                <c:pt idx="639">
                  <c:v>97.1875</c:v>
                </c:pt>
                <c:pt idx="640">
                  <c:v>97.19188767550701</c:v>
                </c:pt>
                <c:pt idx="641">
                  <c:v>97.196261682243</c:v>
                </c:pt>
                <c:pt idx="642">
                  <c:v>97.20062208398133</c:v>
                </c:pt>
                <c:pt idx="643">
                  <c:v>97.20496894409937</c:v>
                </c:pt>
                <c:pt idx="644">
                  <c:v>97.20930232558136</c:v>
                </c:pt>
                <c:pt idx="645">
                  <c:v>97.21362229102167</c:v>
                </c:pt>
                <c:pt idx="646">
                  <c:v>97.21792890262751</c:v>
                </c:pt>
                <c:pt idx="647">
                  <c:v>97.22222222222221</c:v>
                </c:pt>
                <c:pt idx="648">
                  <c:v>97.22650231124807</c:v>
                </c:pt>
                <c:pt idx="649">
                  <c:v>97.23076923076923</c:v>
                </c:pt>
                <c:pt idx="650">
                  <c:v>97.23502304147466</c:v>
                </c:pt>
                <c:pt idx="651">
                  <c:v>97.23926380368098</c:v>
                </c:pt>
                <c:pt idx="652">
                  <c:v>97.24349157733537</c:v>
                </c:pt>
                <c:pt idx="653">
                  <c:v>97.24770642201836</c:v>
                </c:pt>
                <c:pt idx="654">
                  <c:v>97.25190839694655</c:v>
                </c:pt>
                <c:pt idx="655">
                  <c:v>97.2560975609756</c:v>
                </c:pt>
                <c:pt idx="656">
                  <c:v>97.26027397260274</c:v>
                </c:pt>
                <c:pt idx="657">
                  <c:v>97.2644376899696</c:v>
                </c:pt>
                <c:pt idx="658">
                  <c:v>97.26858877086494</c:v>
                </c:pt>
                <c:pt idx="659">
                  <c:v>97.27272727272727</c:v>
                </c:pt>
                <c:pt idx="660">
                  <c:v>97.2768532526475</c:v>
                </c:pt>
                <c:pt idx="661">
                  <c:v>97.2809667673716</c:v>
                </c:pt>
                <c:pt idx="662">
                  <c:v>97.28506787330315</c:v>
                </c:pt>
                <c:pt idx="663">
                  <c:v>97.28915662650603</c:v>
                </c:pt>
                <c:pt idx="664">
                  <c:v>97.29323308270676</c:v>
                </c:pt>
                <c:pt idx="665">
                  <c:v>97.2972972972973</c:v>
                </c:pt>
                <c:pt idx="666">
                  <c:v>97.30134932533732</c:v>
                </c:pt>
                <c:pt idx="667">
                  <c:v>97.30538922155687</c:v>
                </c:pt>
                <c:pt idx="668">
                  <c:v>97.30941704035875</c:v>
                </c:pt>
                <c:pt idx="669">
                  <c:v>97.31343283582086</c:v>
                </c:pt>
                <c:pt idx="670">
                  <c:v>97.31743666169894</c:v>
                </c:pt>
                <c:pt idx="671">
                  <c:v>97.32142857142856</c:v>
                </c:pt>
                <c:pt idx="672">
                  <c:v>97.32540861812777</c:v>
                </c:pt>
                <c:pt idx="673">
                  <c:v>97.32937685459936</c:v>
                </c:pt>
                <c:pt idx="674">
                  <c:v>97.33333333333333</c:v>
                </c:pt>
                <c:pt idx="675">
                  <c:v>97.33727810650886</c:v>
                </c:pt>
                <c:pt idx="676">
                  <c:v>97.34121122599707</c:v>
                </c:pt>
                <c:pt idx="677">
                  <c:v>97.34513274336283</c:v>
                </c:pt>
                <c:pt idx="678">
                  <c:v>97.34904270986744</c:v>
                </c:pt>
                <c:pt idx="679">
                  <c:v>97.20588235294115</c:v>
                </c:pt>
                <c:pt idx="680">
                  <c:v>97.20998531571218</c:v>
                </c:pt>
                <c:pt idx="681">
                  <c:v>97.21407624633431</c:v>
                </c:pt>
                <c:pt idx="682">
                  <c:v>97.2181551976574</c:v>
                </c:pt>
                <c:pt idx="683">
                  <c:v>97.22222222222221</c:v>
                </c:pt>
                <c:pt idx="684">
                  <c:v>97.22627737226276</c:v>
                </c:pt>
                <c:pt idx="685">
                  <c:v>97.23032069970845</c:v>
                </c:pt>
                <c:pt idx="686">
                  <c:v>97.2343522561863</c:v>
                </c:pt>
                <c:pt idx="687">
                  <c:v>97.23837209302322</c:v>
                </c:pt>
                <c:pt idx="688">
                  <c:v>97.2423802612482</c:v>
                </c:pt>
                <c:pt idx="689">
                  <c:v>97.24637681159417</c:v>
                </c:pt>
                <c:pt idx="690">
                  <c:v>97.25036179450072</c:v>
                </c:pt>
                <c:pt idx="691">
                  <c:v>97.2543352601156</c:v>
                </c:pt>
                <c:pt idx="692">
                  <c:v>97.25829725829726</c:v>
                </c:pt>
                <c:pt idx="693">
                  <c:v>97.2622478386167</c:v>
                </c:pt>
                <c:pt idx="694">
                  <c:v>97.26618705035969</c:v>
                </c:pt>
                <c:pt idx="695">
                  <c:v>97.27011494252874</c:v>
                </c:pt>
                <c:pt idx="696">
                  <c:v>97.27403156384505</c:v>
                </c:pt>
                <c:pt idx="697">
                  <c:v>97.2779369627507</c:v>
                </c:pt>
                <c:pt idx="698">
                  <c:v>97.28183118741057</c:v>
                </c:pt>
                <c:pt idx="699">
                  <c:v>97.2857142857143</c:v>
                </c:pt>
                <c:pt idx="700">
                  <c:v>97.28958630527817</c:v>
                </c:pt>
                <c:pt idx="701">
                  <c:v>97.29344729344728</c:v>
                </c:pt>
                <c:pt idx="702">
                  <c:v>97.2972972972973</c:v>
                </c:pt>
                <c:pt idx="703">
                  <c:v>97.30113636363635</c:v>
                </c:pt>
                <c:pt idx="704">
                  <c:v>97.3049645390071</c:v>
                </c:pt>
                <c:pt idx="705">
                  <c:v>97.30878186968836</c:v>
                </c:pt>
                <c:pt idx="706">
                  <c:v>97.31258840169731</c:v>
                </c:pt>
                <c:pt idx="707">
                  <c:v>97.31638418079095</c:v>
                </c:pt>
                <c:pt idx="708">
                  <c:v>97.32016925246828</c:v>
                </c:pt>
                <c:pt idx="709">
                  <c:v>97.32394366197183</c:v>
                </c:pt>
                <c:pt idx="710">
                  <c:v>97.32770745428972</c:v>
                </c:pt>
                <c:pt idx="711">
                  <c:v>97.3314606741573</c:v>
                </c:pt>
                <c:pt idx="712">
                  <c:v>97.33520336605891</c:v>
                </c:pt>
                <c:pt idx="713">
                  <c:v>97.33893557422967</c:v>
                </c:pt>
                <c:pt idx="714">
                  <c:v>97.34265734265735</c:v>
                </c:pt>
                <c:pt idx="715">
                  <c:v>97.34636871508378</c:v>
                </c:pt>
                <c:pt idx="716">
                  <c:v>97.35006973500697</c:v>
                </c:pt>
                <c:pt idx="717">
                  <c:v>97.35376044568244</c:v>
                </c:pt>
                <c:pt idx="718">
                  <c:v>97.35744089012515</c:v>
                </c:pt>
                <c:pt idx="719">
                  <c:v>97.36111111111111</c:v>
                </c:pt>
                <c:pt idx="720">
                  <c:v>97.3647711511789</c:v>
                </c:pt>
                <c:pt idx="721">
                  <c:v>97.36842105263156</c:v>
                </c:pt>
                <c:pt idx="722">
                  <c:v>97.372060857538</c:v>
                </c:pt>
                <c:pt idx="723">
                  <c:v>97.3756906077348</c:v>
                </c:pt>
                <c:pt idx="724">
                  <c:v>97.37931034482757</c:v>
                </c:pt>
                <c:pt idx="725">
                  <c:v>97.38292011019283</c:v>
                </c:pt>
                <c:pt idx="726">
                  <c:v>97.38651994497936</c:v>
                </c:pt>
                <c:pt idx="727">
                  <c:v>97.39010989010988</c:v>
                </c:pt>
                <c:pt idx="728">
                  <c:v>97.3936899862826</c:v>
                </c:pt>
                <c:pt idx="729">
                  <c:v>97.3972602739726</c:v>
                </c:pt>
                <c:pt idx="730">
                  <c:v>97.40082079343365</c:v>
                </c:pt>
                <c:pt idx="731">
                  <c:v>97.40437158469945</c:v>
                </c:pt>
                <c:pt idx="732">
                  <c:v>97.40791268758526</c:v>
                </c:pt>
                <c:pt idx="733">
                  <c:v>97.41144414168937</c:v>
                </c:pt>
                <c:pt idx="734">
                  <c:v>97.41496598639456</c:v>
                </c:pt>
                <c:pt idx="735">
                  <c:v>97.41847826086955</c:v>
                </c:pt>
                <c:pt idx="736">
                  <c:v>97.42198100407055</c:v>
                </c:pt>
                <c:pt idx="737">
                  <c:v>97.42547425474255</c:v>
                </c:pt>
                <c:pt idx="738">
                  <c:v>97.42895805142084</c:v>
                </c:pt>
                <c:pt idx="739">
                  <c:v>97.43243243243242</c:v>
                </c:pt>
                <c:pt idx="740">
                  <c:v>97.43589743589743</c:v>
                </c:pt>
                <c:pt idx="741">
                  <c:v>97.43935309973046</c:v>
                </c:pt>
                <c:pt idx="742">
                  <c:v>97.442799461642</c:v>
                </c:pt>
                <c:pt idx="743">
                  <c:v>97.4462365591398</c:v>
                </c:pt>
                <c:pt idx="744">
                  <c:v>97.4496644295302</c:v>
                </c:pt>
                <c:pt idx="745">
                  <c:v>97.45308310991957</c:v>
                </c:pt>
                <c:pt idx="746">
                  <c:v>97.45649263721553</c:v>
                </c:pt>
                <c:pt idx="747">
                  <c:v>97.45989304812836</c:v>
                </c:pt>
                <c:pt idx="748">
                  <c:v>97.46328437917225</c:v>
                </c:pt>
                <c:pt idx="749">
                  <c:v>97.46666666666666</c:v>
                </c:pt>
                <c:pt idx="750">
                  <c:v>97.47003994673768</c:v>
                </c:pt>
                <c:pt idx="751">
                  <c:v>97.47340425531916</c:v>
                </c:pt>
                <c:pt idx="752">
                  <c:v>97.47675962815405</c:v>
                </c:pt>
                <c:pt idx="753">
                  <c:v>97.48010610079577</c:v>
                </c:pt>
                <c:pt idx="754">
                  <c:v>97.48344370860927</c:v>
                </c:pt>
                <c:pt idx="755">
                  <c:v>97.48677248677248</c:v>
                </c:pt>
                <c:pt idx="756">
                  <c:v>97.4900924702774</c:v>
                </c:pt>
                <c:pt idx="757">
                  <c:v>97.4934036939314</c:v>
                </c:pt>
                <c:pt idx="758">
                  <c:v>97.49670619235835</c:v>
                </c:pt>
                <c:pt idx="759">
                  <c:v>97.5</c:v>
                </c:pt>
                <c:pt idx="760">
                  <c:v>97.50328515111694</c:v>
                </c:pt>
                <c:pt idx="761">
                  <c:v>97.50656167979002</c:v>
                </c:pt>
                <c:pt idx="762">
                  <c:v>97.50982961992136</c:v>
                </c:pt>
                <c:pt idx="763">
                  <c:v>97.5130890052356</c:v>
                </c:pt>
                <c:pt idx="764">
                  <c:v>97.51633986928104</c:v>
                </c:pt>
                <c:pt idx="765">
                  <c:v>97.51958224543081</c:v>
                </c:pt>
                <c:pt idx="766">
                  <c:v>97.52281616688393</c:v>
                </c:pt>
                <c:pt idx="767">
                  <c:v>97.52604166666664</c:v>
                </c:pt>
                <c:pt idx="768">
                  <c:v>97.52925877763327</c:v>
                </c:pt>
                <c:pt idx="769">
                  <c:v>97.53246753246752</c:v>
                </c:pt>
                <c:pt idx="770">
                  <c:v>97.53566796368351</c:v>
                </c:pt>
                <c:pt idx="771">
                  <c:v>97.53886010362692</c:v>
                </c:pt>
                <c:pt idx="772">
                  <c:v>97.54204398447606</c:v>
                </c:pt>
                <c:pt idx="773">
                  <c:v>97.5452196382429</c:v>
                </c:pt>
                <c:pt idx="774">
                  <c:v>97.54838709677416</c:v>
                </c:pt>
                <c:pt idx="775">
                  <c:v>97.55154639175258</c:v>
                </c:pt>
                <c:pt idx="776">
                  <c:v>97.42599742599742</c:v>
                </c:pt>
                <c:pt idx="777">
                  <c:v>97.42930591259636</c:v>
                </c:pt>
                <c:pt idx="778">
                  <c:v>97.43260590500642</c:v>
                </c:pt>
                <c:pt idx="779">
                  <c:v>97.43589743589743</c:v>
                </c:pt>
                <c:pt idx="780">
                  <c:v>97.43918053777208</c:v>
                </c:pt>
                <c:pt idx="781">
                  <c:v>97.44245524296675</c:v>
                </c:pt>
                <c:pt idx="782">
                  <c:v>97.44572158365263</c:v>
                </c:pt>
                <c:pt idx="783">
                  <c:v>97.44897959183673</c:v>
                </c:pt>
                <c:pt idx="784">
                  <c:v>97.45222929936308</c:v>
                </c:pt>
                <c:pt idx="785">
                  <c:v>97.45547073791347</c:v>
                </c:pt>
                <c:pt idx="786">
                  <c:v>97.4587039390089</c:v>
                </c:pt>
                <c:pt idx="787">
                  <c:v>97.46192893401017</c:v>
                </c:pt>
                <c:pt idx="788">
                  <c:v>97.46514575411914</c:v>
                </c:pt>
                <c:pt idx="789">
                  <c:v>97.46835443037974</c:v>
                </c:pt>
                <c:pt idx="790">
                  <c:v>97.4715549936789</c:v>
                </c:pt>
                <c:pt idx="791">
                  <c:v>97.47474747474747</c:v>
                </c:pt>
                <c:pt idx="792">
                  <c:v>97.47793190416141</c:v>
                </c:pt>
                <c:pt idx="793">
                  <c:v>97.48110831234257</c:v>
                </c:pt>
                <c:pt idx="794">
                  <c:v>97.48427672955975</c:v>
                </c:pt>
                <c:pt idx="795">
                  <c:v>97.48743718592965</c:v>
                </c:pt>
                <c:pt idx="796">
                  <c:v>97.4905897114178</c:v>
                </c:pt>
                <c:pt idx="797">
                  <c:v>97.49373433583959</c:v>
                </c:pt>
                <c:pt idx="798">
                  <c:v>97.49687108886108</c:v>
                </c:pt>
                <c:pt idx="799">
                  <c:v>97.5</c:v>
                </c:pt>
                <c:pt idx="800">
                  <c:v>97.50312109862671</c:v>
                </c:pt>
                <c:pt idx="801">
                  <c:v>97.38154613466332</c:v>
                </c:pt>
                <c:pt idx="802">
                  <c:v>97.38480697384807</c:v>
                </c:pt>
                <c:pt idx="803">
                  <c:v>97.38805970149254</c:v>
                </c:pt>
                <c:pt idx="804">
                  <c:v>97.39130434782608</c:v>
                </c:pt>
                <c:pt idx="805">
                  <c:v>97.39454094292804</c:v>
                </c:pt>
                <c:pt idx="806">
                  <c:v>97.39776951672862</c:v>
                </c:pt>
                <c:pt idx="807">
                  <c:v>97.4009900990099</c:v>
                </c:pt>
                <c:pt idx="808">
                  <c:v>97.40420271940667</c:v>
                </c:pt>
                <c:pt idx="809">
                  <c:v>97.4074074074074</c:v>
                </c:pt>
                <c:pt idx="810">
                  <c:v>97.41060419235512</c:v>
                </c:pt>
                <c:pt idx="811">
                  <c:v>97.41379310344827</c:v>
                </c:pt>
                <c:pt idx="812">
                  <c:v>97.4169741697417</c:v>
                </c:pt>
                <c:pt idx="813">
                  <c:v>97.4201474201474</c:v>
                </c:pt>
                <c:pt idx="814">
                  <c:v>97.42331288343557</c:v>
                </c:pt>
                <c:pt idx="815">
                  <c:v>97.42647058823528</c:v>
                </c:pt>
                <c:pt idx="816">
                  <c:v>97.4296205630355</c:v>
                </c:pt>
                <c:pt idx="817">
                  <c:v>97.43276283618579</c:v>
                </c:pt>
                <c:pt idx="818">
                  <c:v>97.43589743589743</c:v>
                </c:pt>
                <c:pt idx="819">
                  <c:v>97.4390243902439</c:v>
                </c:pt>
                <c:pt idx="820">
                  <c:v>97.442143727162</c:v>
                </c:pt>
                <c:pt idx="821">
                  <c:v>97.44525547445256</c:v>
                </c:pt>
                <c:pt idx="822">
                  <c:v>97.44835965978128</c:v>
                </c:pt>
                <c:pt idx="823">
                  <c:v>97.45145631067959</c:v>
                </c:pt>
                <c:pt idx="824">
                  <c:v>97.45454545454546</c:v>
                </c:pt>
                <c:pt idx="825">
                  <c:v>97.45762711864407</c:v>
                </c:pt>
                <c:pt idx="826">
                  <c:v>97.4607013301088</c:v>
                </c:pt>
                <c:pt idx="827">
                  <c:v>97.46376811594203</c:v>
                </c:pt>
                <c:pt idx="828">
                  <c:v>97.46682750301567</c:v>
                </c:pt>
                <c:pt idx="829">
                  <c:v>97.46987951807228</c:v>
                </c:pt>
                <c:pt idx="830">
                  <c:v>97.47292418772561</c:v>
                </c:pt>
                <c:pt idx="831">
                  <c:v>97.47596153846153</c:v>
                </c:pt>
                <c:pt idx="832">
                  <c:v>97.47899159663864</c:v>
                </c:pt>
                <c:pt idx="833">
                  <c:v>97.4820143884892</c:v>
                </c:pt>
                <c:pt idx="834">
                  <c:v>97.48502994011977</c:v>
                </c:pt>
                <c:pt idx="835">
                  <c:v>97.48803827751193</c:v>
                </c:pt>
                <c:pt idx="836">
                  <c:v>97.4910394265233</c:v>
                </c:pt>
                <c:pt idx="837">
                  <c:v>97.49403341288783</c:v>
                </c:pt>
                <c:pt idx="838">
                  <c:v>97.4970202622169</c:v>
                </c:pt>
                <c:pt idx="839">
                  <c:v>97.5</c:v>
                </c:pt>
                <c:pt idx="840">
                  <c:v>97.50297265160522</c:v>
                </c:pt>
                <c:pt idx="841">
                  <c:v>97.50593824228027</c:v>
                </c:pt>
                <c:pt idx="842">
                  <c:v>97.50889679715301</c:v>
                </c:pt>
                <c:pt idx="843">
                  <c:v>97.51184834123223</c:v>
                </c:pt>
                <c:pt idx="844">
                  <c:v>97.51479289940828</c:v>
                </c:pt>
                <c:pt idx="845">
                  <c:v>97.51773049645389</c:v>
                </c:pt>
                <c:pt idx="846">
                  <c:v>97.52066115702476</c:v>
                </c:pt>
                <c:pt idx="847">
                  <c:v>97.52358490566037</c:v>
                </c:pt>
                <c:pt idx="848">
                  <c:v>97.52650176678443</c:v>
                </c:pt>
                <c:pt idx="849">
                  <c:v>97.52941176470588</c:v>
                </c:pt>
                <c:pt idx="850">
                  <c:v>97.53231492361927</c:v>
                </c:pt>
                <c:pt idx="851">
                  <c:v>97.53521126760563</c:v>
                </c:pt>
                <c:pt idx="852">
                  <c:v>97.53810082063305</c:v>
                </c:pt>
                <c:pt idx="853">
                  <c:v>97.54098360655737</c:v>
                </c:pt>
                <c:pt idx="854">
                  <c:v>97.5438596491228</c:v>
                </c:pt>
                <c:pt idx="855">
                  <c:v>97.5467289719626</c:v>
                </c:pt>
                <c:pt idx="856">
                  <c:v>97.54959159859978</c:v>
                </c:pt>
                <c:pt idx="857">
                  <c:v>97.55244755244753</c:v>
                </c:pt>
                <c:pt idx="858">
                  <c:v>97.55529685681023</c:v>
                </c:pt>
                <c:pt idx="859">
                  <c:v>97.55813953488369</c:v>
                </c:pt>
                <c:pt idx="860">
                  <c:v>97.5609756097561</c:v>
                </c:pt>
                <c:pt idx="861">
                  <c:v>97.56380510440835</c:v>
                </c:pt>
                <c:pt idx="862">
                  <c:v>97.56662804171494</c:v>
                </c:pt>
                <c:pt idx="863">
                  <c:v>97.56944444444444</c:v>
                </c:pt>
                <c:pt idx="864">
                  <c:v>97.57225433526011</c:v>
                </c:pt>
                <c:pt idx="865">
                  <c:v>97.57505773672052</c:v>
                </c:pt>
                <c:pt idx="866">
                  <c:v>97.57785467128027</c:v>
                </c:pt>
                <c:pt idx="867">
                  <c:v>97.58064516129032</c:v>
                </c:pt>
                <c:pt idx="868">
                  <c:v>97.58342922899886</c:v>
                </c:pt>
                <c:pt idx="869">
                  <c:v>97.58620689655169</c:v>
                </c:pt>
                <c:pt idx="870">
                  <c:v>97.5889781859931</c:v>
                </c:pt>
                <c:pt idx="871">
                  <c:v>97.59174311926605</c:v>
                </c:pt>
                <c:pt idx="872">
                  <c:v>97.59450171821306</c:v>
                </c:pt>
                <c:pt idx="873">
                  <c:v>97.59725400457666</c:v>
                </c:pt>
                <c:pt idx="874">
                  <c:v>97.6</c:v>
                </c:pt>
                <c:pt idx="875">
                  <c:v>97.60273972602737</c:v>
                </c:pt>
                <c:pt idx="876">
                  <c:v>97.60547320410488</c:v>
                </c:pt>
                <c:pt idx="877">
                  <c:v>97.60820045558084</c:v>
                </c:pt>
                <c:pt idx="878">
                  <c:v>97.61092150170648</c:v>
                </c:pt>
                <c:pt idx="879">
                  <c:v>97.61363636363636</c:v>
                </c:pt>
                <c:pt idx="880">
                  <c:v>97.61634506242903</c:v>
                </c:pt>
                <c:pt idx="881">
                  <c:v>97.61904761904762</c:v>
                </c:pt>
                <c:pt idx="882">
                  <c:v>97.62174405436014</c:v>
                </c:pt>
                <c:pt idx="883">
                  <c:v>97.62443438914026</c:v>
                </c:pt>
                <c:pt idx="884">
                  <c:v>97.6271186440678</c:v>
                </c:pt>
                <c:pt idx="885">
                  <c:v>97.62979683972908</c:v>
                </c:pt>
                <c:pt idx="886">
                  <c:v>97.6324689966178</c:v>
                </c:pt>
                <c:pt idx="887">
                  <c:v>97.63513513513512</c:v>
                </c:pt>
                <c:pt idx="888">
                  <c:v>97.63779527559055</c:v>
                </c:pt>
                <c:pt idx="889">
                  <c:v>97.64044943820226</c:v>
                </c:pt>
                <c:pt idx="890">
                  <c:v>97.64309764309764</c:v>
                </c:pt>
                <c:pt idx="891">
                  <c:v>97.64573991031391</c:v>
                </c:pt>
                <c:pt idx="892">
                  <c:v>97.64837625979841</c:v>
                </c:pt>
                <c:pt idx="893">
                  <c:v>97.65100671140937</c:v>
                </c:pt>
                <c:pt idx="894">
                  <c:v>97.6536312849162</c:v>
                </c:pt>
                <c:pt idx="895">
                  <c:v>97.65625</c:v>
                </c:pt>
                <c:pt idx="896">
                  <c:v>97.65886287625415</c:v>
                </c:pt>
                <c:pt idx="897">
                  <c:v>97.66146993318485</c:v>
                </c:pt>
                <c:pt idx="898">
                  <c:v>97.66407119021135</c:v>
                </c:pt>
                <c:pt idx="899">
                  <c:v>97.66666666666667</c:v>
                </c:pt>
                <c:pt idx="900">
                  <c:v>97.669256381798</c:v>
                </c:pt>
                <c:pt idx="901">
                  <c:v>97.67184035476717</c:v>
                </c:pt>
                <c:pt idx="902">
                  <c:v>97.67441860465114</c:v>
                </c:pt>
                <c:pt idx="903">
                  <c:v>97.56637168141593</c:v>
                </c:pt>
                <c:pt idx="904">
                  <c:v>97.56906077348064</c:v>
                </c:pt>
                <c:pt idx="905">
                  <c:v>97.57174392935983</c:v>
                </c:pt>
                <c:pt idx="906">
                  <c:v>97.57442116868798</c:v>
                </c:pt>
                <c:pt idx="907">
                  <c:v>97.57709251101321</c:v>
                </c:pt>
                <c:pt idx="908">
                  <c:v>97.57975797579758</c:v>
                </c:pt>
                <c:pt idx="909">
                  <c:v>97.58241758241758</c:v>
                </c:pt>
                <c:pt idx="910">
                  <c:v>97.58507135016463</c:v>
                </c:pt>
                <c:pt idx="911">
                  <c:v>97.5877192982456</c:v>
                </c:pt>
                <c:pt idx="912">
                  <c:v>97.59036144578313</c:v>
                </c:pt>
                <c:pt idx="913">
                  <c:v>97.59299781181618</c:v>
                </c:pt>
                <c:pt idx="914">
                  <c:v>97.59562841530056</c:v>
                </c:pt>
                <c:pt idx="915">
                  <c:v>97.59825327510918</c:v>
                </c:pt>
                <c:pt idx="916">
                  <c:v>97.60087241003269</c:v>
                </c:pt>
                <c:pt idx="917">
                  <c:v>97.60348583877993</c:v>
                </c:pt>
                <c:pt idx="918">
                  <c:v>97.60609357997823</c:v>
                </c:pt>
                <c:pt idx="919">
                  <c:v>97.60869565217391</c:v>
                </c:pt>
                <c:pt idx="920">
                  <c:v>97.61129207383278</c:v>
                </c:pt>
                <c:pt idx="921">
                  <c:v>97.61388286334055</c:v>
                </c:pt>
                <c:pt idx="922">
                  <c:v>97.61646803900325</c:v>
                </c:pt>
                <c:pt idx="923">
                  <c:v>97.61904761904762</c:v>
                </c:pt>
                <c:pt idx="924">
                  <c:v>97.62162162162163</c:v>
                </c:pt>
                <c:pt idx="925">
                  <c:v>97.6241900647948</c:v>
                </c:pt>
                <c:pt idx="926">
                  <c:v>97.62675296655877</c:v>
                </c:pt>
                <c:pt idx="927">
                  <c:v>97.62931034482757</c:v>
                </c:pt>
                <c:pt idx="928">
                  <c:v>97.63186221743808</c:v>
                </c:pt>
                <c:pt idx="929">
                  <c:v>97.63440860215051</c:v>
                </c:pt>
                <c:pt idx="930">
                  <c:v>97.63694951664876</c:v>
                </c:pt>
                <c:pt idx="931">
                  <c:v>97.63948497854075</c:v>
                </c:pt>
                <c:pt idx="932">
                  <c:v>97.64201500535905</c:v>
                </c:pt>
                <c:pt idx="933">
                  <c:v>97.64453961456103</c:v>
                </c:pt>
                <c:pt idx="934">
                  <c:v>97.64705882352939</c:v>
                </c:pt>
                <c:pt idx="935">
                  <c:v>97.64957264957264</c:v>
                </c:pt>
                <c:pt idx="936">
                  <c:v>97.65208110992526</c:v>
                </c:pt>
                <c:pt idx="937">
                  <c:v>97.6545842217484</c:v>
                </c:pt>
                <c:pt idx="938">
                  <c:v>97.6570820021299</c:v>
                </c:pt>
                <c:pt idx="939">
                  <c:v>97.65957446808511</c:v>
                </c:pt>
                <c:pt idx="940">
                  <c:v>97.66206163655683</c:v>
                </c:pt>
                <c:pt idx="941">
                  <c:v>97.66454352441613</c:v>
                </c:pt>
                <c:pt idx="942">
                  <c:v>97.66702014846235</c:v>
                </c:pt>
                <c:pt idx="943">
                  <c:v>97.66949152542369</c:v>
                </c:pt>
                <c:pt idx="944">
                  <c:v>97.67195767195767</c:v>
                </c:pt>
                <c:pt idx="945">
                  <c:v>97.67441860465114</c:v>
                </c:pt>
                <c:pt idx="946">
                  <c:v>97.6768743400211</c:v>
                </c:pt>
                <c:pt idx="947">
                  <c:v>97.67932489451474</c:v>
                </c:pt>
                <c:pt idx="948">
                  <c:v>97.68177028451001</c:v>
                </c:pt>
                <c:pt idx="949">
                  <c:v>97.6842105263158</c:v>
                </c:pt>
                <c:pt idx="950">
                  <c:v>97.68664563617245</c:v>
                </c:pt>
                <c:pt idx="951">
                  <c:v>97.68907563025208</c:v>
                </c:pt>
                <c:pt idx="952">
                  <c:v>97.69150052465895</c:v>
                </c:pt>
                <c:pt idx="953">
                  <c:v>97.69392033542977</c:v>
                </c:pt>
                <c:pt idx="954">
                  <c:v>97.69633507853401</c:v>
                </c:pt>
                <c:pt idx="955">
                  <c:v>97.69874476987448</c:v>
                </c:pt>
                <c:pt idx="956">
                  <c:v>97.70114942528738</c:v>
                </c:pt>
                <c:pt idx="957">
                  <c:v>97.7035490605428</c:v>
                </c:pt>
                <c:pt idx="958">
                  <c:v>97.70594369134518</c:v>
                </c:pt>
                <c:pt idx="959">
                  <c:v>97.70833333333331</c:v>
                </c:pt>
                <c:pt idx="960">
                  <c:v>97.71071800208115</c:v>
                </c:pt>
                <c:pt idx="961">
                  <c:v>97.71309771309771</c:v>
                </c:pt>
                <c:pt idx="962">
                  <c:v>97.71547248182763</c:v>
                </c:pt>
                <c:pt idx="963">
                  <c:v>97.71784232365144</c:v>
                </c:pt>
                <c:pt idx="964">
                  <c:v>97.720207253886</c:v>
                </c:pt>
                <c:pt idx="965">
                  <c:v>97.72256728778467</c:v>
                </c:pt>
                <c:pt idx="966">
                  <c:v>97.72492244053773</c:v>
                </c:pt>
                <c:pt idx="967">
                  <c:v>97.72727272727273</c:v>
                </c:pt>
                <c:pt idx="968">
                  <c:v>97.72961816305468</c:v>
                </c:pt>
                <c:pt idx="969">
                  <c:v>97.73195876288658</c:v>
                </c:pt>
                <c:pt idx="970">
                  <c:v>97.73429454170958</c:v>
                </c:pt>
                <c:pt idx="971">
                  <c:v>97.7366255144033</c:v>
                </c:pt>
                <c:pt idx="972">
                  <c:v>97.73895169578623</c:v>
                </c:pt>
                <c:pt idx="973">
                  <c:v>97.74127310061602</c:v>
                </c:pt>
                <c:pt idx="974">
                  <c:v>97.74358974358974</c:v>
                </c:pt>
                <c:pt idx="975">
                  <c:v>97.74590163934426</c:v>
                </c:pt>
                <c:pt idx="976">
                  <c:v>97.74820880245647</c:v>
                </c:pt>
                <c:pt idx="977">
                  <c:v>97.75051124744377</c:v>
                </c:pt>
                <c:pt idx="978">
                  <c:v>97.75280898876403</c:v>
                </c:pt>
                <c:pt idx="979">
                  <c:v>97.75510204081633</c:v>
                </c:pt>
                <c:pt idx="980">
                  <c:v>97.75739041794088</c:v>
                </c:pt>
                <c:pt idx="981">
                  <c:v>97.75967413441954</c:v>
                </c:pt>
                <c:pt idx="982">
                  <c:v>97.7619532044761</c:v>
                </c:pt>
                <c:pt idx="983">
                  <c:v>97.7642276422764</c:v>
                </c:pt>
                <c:pt idx="984">
                  <c:v>97.76649746192893</c:v>
                </c:pt>
                <c:pt idx="985">
                  <c:v>97.76876267748476</c:v>
                </c:pt>
                <c:pt idx="986">
                  <c:v>97.7710233029382</c:v>
                </c:pt>
                <c:pt idx="987">
                  <c:v>97.77327935222669</c:v>
                </c:pt>
                <c:pt idx="988">
                  <c:v>97.77553083923154</c:v>
                </c:pt>
                <c:pt idx="989">
                  <c:v>97.77777777777776</c:v>
                </c:pt>
                <c:pt idx="990">
                  <c:v>97.78002018163471</c:v>
                </c:pt>
                <c:pt idx="991">
                  <c:v>97.78225806451613</c:v>
                </c:pt>
                <c:pt idx="992">
                  <c:v>97.78449144008057</c:v>
                </c:pt>
                <c:pt idx="993">
                  <c:v>97.78672032193158</c:v>
                </c:pt>
                <c:pt idx="994">
                  <c:v>97.78894472361808</c:v>
                </c:pt>
                <c:pt idx="995">
                  <c:v>97.79116465863452</c:v>
                </c:pt>
                <c:pt idx="996">
                  <c:v>97.79338014042123</c:v>
                </c:pt>
                <c:pt idx="997">
                  <c:v>97.79559118236472</c:v>
                </c:pt>
                <c:pt idx="998">
                  <c:v>97.6976976976977</c:v>
                </c:pt>
                <c:pt idx="999">
                  <c:v>97.7</c:v>
                </c:pt>
                <c:pt idx="1000">
                  <c:v>97.7022977022977</c:v>
                </c:pt>
                <c:pt idx="1001">
                  <c:v>97.70459081836327</c:v>
                </c:pt>
                <c:pt idx="1002">
                  <c:v>97.70687936191426</c:v>
                </c:pt>
                <c:pt idx="1003">
                  <c:v>97.70916334661356</c:v>
                </c:pt>
                <c:pt idx="1004">
                  <c:v>97.71144278606965</c:v>
                </c:pt>
                <c:pt idx="1005">
                  <c:v>97.71371769383698</c:v>
                </c:pt>
                <c:pt idx="1006">
                  <c:v>97.71598808341608</c:v>
                </c:pt>
                <c:pt idx="1007">
                  <c:v>97.71825396825397</c:v>
                </c:pt>
                <c:pt idx="1008">
                  <c:v>97.7205153617443</c:v>
                </c:pt>
                <c:pt idx="1009">
                  <c:v>97.72277227722769</c:v>
                </c:pt>
                <c:pt idx="1010">
                  <c:v>97.72502472799207</c:v>
                </c:pt>
                <c:pt idx="1011">
                  <c:v>97.72727272727273</c:v>
                </c:pt>
                <c:pt idx="1012">
                  <c:v>97.7295162882527</c:v>
                </c:pt>
                <c:pt idx="1013">
                  <c:v>97.7317554240631</c:v>
                </c:pt>
                <c:pt idx="1014">
                  <c:v>97.73399014778325</c:v>
                </c:pt>
                <c:pt idx="1015">
                  <c:v>97.73622047244094</c:v>
                </c:pt>
                <c:pt idx="1016">
                  <c:v>97.73844641101277</c:v>
                </c:pt>
                <c:pt idx="1017">
                  <c:v>97.74066797642435</c:v>
                </c:pt>
                <c:pt idx="1018">
                  <c:v>97.74288518155055</c:v>
                </c:pt>
                <c:pt idx="1019">
                  <c:v>97.74509803921567</c:v>
                </c:pt>
                <c:pt idx="1020">
                  <c:v>97.74730656219393</c:v>
                </c:pt>
                <c:pt idx="1021">
                  <c:v>97.7495107632094</c:v>
                </c:pt>
                <c:pt idx="1022">
                  <c:v>97.75171065493645</c:v>
                </c:pt>
                <c:pt idx="1023">
                  <c:v>97.75390625</c:v>
                </c:pt>
                <c:pt idx="1024">
                  <c:v>97.7560975609756</c:v>
                </c:pt>
                <c:pt idx="1025">
                  <c:v>97.75828460038987</c:v>
                </c:pt>
                <c:pt idx="1026">
                  <c:v>97.76046738072055</c:v>
                </c:pt>
                <c:pt idx="1027">
                  <c:v>97.76264591439688</c:v>
                </c:pt>
                <c:pt idx="1028">
                  <c:v>97.76482021379981</c:v>
                </c:pt>
                <c:pt idx="1029">
                  <c:v>97.76699029126214</c:v>
                </c:pt>
                <c:pt idx="1030">
                  <c:v>97.76915615906887</c:v>
                </c:pt>
                <c:pt idx="1031">
                  <c:v>97.77131782945735</c:v>
                </c:pt>
                <c:pt idx="1032">
                  <c:v>97.7734753146176</c:v>
                </c:pt>
                <c:pt idx="1033">
                  <c:v>97.77562862669245</c:v>
                </c:pt>
                <c:pt idx="1034">
                  <c:v>97.77777777777776</c:v>
                </c:pt>
                <c:pt idx="1035">
                  <c:v>97.77992277992278</c:v>
                </c:pt>
                <c:pt idx="1036">
                  <c:v>97.7820636451302</c:v>
                </c:pt>
                <c:pt idx="1037">
                  <c:v>97.78420038535647</c:v>
                </c:pt>
                <c:pt idx="1038">
                  <c:v>97.78633301251202</c:v>
                </c:pt>
                <c:pt idx="1039">
                  <c:v>97.7884615384615</c:v>
                </c:pt>
                <c:pt idx="1040">
                  <c:v>97.79058597502401</c:v>
                </c:pt>
                <c:pt idx="1041">
                  <c:v>97.79270633397311</c:v>
                </c:pt>
                <c:pt idx="1042">
                  <c:v>97.7948226270374</c:v>
                </c:pt>
                <c:pt idx="1043">
                  <c:v>97.7969348659004</c:v>
                </c:pt>
                <c:pt idx="1044">
                  <c:v>97.79904306220096</c:v>
                </c:pt>
                <c:pt idx="1045">
                  <c:v>97.80114722753345</c:v>
                </c:pt>
                <c:pt idx="1046">
                  <c:v>97.80324737344795</c:v>
                </c:pt>
                <c:pt idx="1047">
                  <c:v>97.80534351145036</c:v>
                </c:pt>
                <c:pt idx="1048">
                  <c:v>97.80743565300285</c:v>
                </c:pt>
                <c:pt idx="1049">
                  <c:v>97.80952380952381</c:v>
                </c:pt>
                <c:pt idx="1050">
                  <c:v>97.8116079923882</c:v>
                </c:pt>
                <c:pt idx="1051">
                  <c:v>97.81368821292774</c:v>
                </c:pt>
                <c:pt idx="1052">
                  <c:v>97.81576448243115</c:v>
                </c:pt>
                <c:pt idx="1053">
                  <c:v>97.81783681214419</c:v>
                </c:pt>
                <c:pt idx="1054">
                  <c:v>97.81990521327014</c:v>
                </c:pt>
                <c:pt idx="1055">
                  <c:v>97.8219696969697</c:v>
                </c:pt>
                <c:pt idx="1056">
                  <c:v>97.82403027436138</c:v>
                </c:pt>
                <c:pt idx="1057">
                  <c:v>97.82608695652169</c:v>
                </c:pt>
                <c:pt idx="1058">
                  <c:v>97.82813975448533</c:v>
                </c:pt>
                <c:pt idx="1059">
                  <c:v>97.8301886792453</c:v>
                </c:pt>
                <c:pt idx="1060">
                  <c:v>97.83223374175305</c:v>
                </c:pt>
                <c:pt idx="1061">
                  <c:v>97.83427495291901</c:v>
                </c:pt>
                <c:pt idx="1062">
                  <c:v>97.8363123236124</c:v>
                </c:pt>
                <c:pt idx="1063">
                  <c:v>97.83834586466163</c:v>
                </c:pt>
                <c:pt idx="1064">
                  <c:v>97.84037558685444</c:v>
                </c:pt>
                <c:pt idx="1065">
                  <c:v>97.84240150093808</c:v>
                </c:pt>
                <c:pt idx="1066">
                  <c:v>97.8444236176195</c:v>
                </c:pt>
                <c:pt idx="1067">
                  <c:v>97.84644194756554</c:v>
                </c:pt>
                <c:pt idx="1068">
                  <c:v>97.84845650140318</c:v>
                </c:pt>
                <c:pt idx="1069">
                  <c:v>97.85046728971961</c:v>
                </c:pt>
                <c:pt idx="1070">
                  <c:v>97.85247432306254</c:v>
                </c:pt>
                <c:pt idx="1071">
                  <c:v>97.8544776119403</c:v>
                </c:pt>
                <c:pt idx="1072">
                  <c:v>97.85647716682197</c:v>
                </c:pt>
                <c:pt idx="1073">
                  <c:v>97.85847299813778</c:v>
                </c:pt>
                <c:pt idx="1074">
                  <c:v>97.86046511627906</c:v>
                </c:pt>
                <c:pt idx="1075">
                  <c:v>97.8624535315985</c:v>
                </c:pt>
                <c:pt idx="1076">
                  <c:v>97.86443825441039</c:v>
                </c:pt>
                <c:pt idx="1077">
                  <c:v>97.86641929499072</c:v>
                </c:pt>
                <c:pt idx="1078">
                  <c:v>97.86839666357738</c:v>
                </c:pt>
                <c:pt idx="1079">
                  <c:v>97.87037037037037</c:v>
                </c:pt>
                <c:pt idx="1080">
                  <c:v>97.87234042553189</c:v>
                </c:pt>
                <c:pt idx="1081">
                  <c:v>97.87430683918666</c:v>
                </c:pt>
                <c:pt idx="1082">
                  <c:v>97.87626962142197</c:v>
                </c:pt>
                <c:pt idx="1083">
                  <c:v>97.87822878228781</c:v>
                </c:pt>
                <c:pt idx="1084">
                  <c:v>97.88018433179724</c:v>
                </c:pt>
                <c:pt idx="1085">
                  <c:v>97.88213627992631</c:v>
                </c:pt>
                <c:pt idx="1086">
                  <c:v>97.88408463661452</c:v>
                </c:pt>
                <c:pt idx="1087">
                  <c:v>97.88602941176471</c:v>
                </c:pt>
                <c:pt idx="1088">
                  <c:v>97.88797061524334</c:v>
                </c:pt>
                <c:pt idx="1089">
                  <c:v>97.8899082568807</c:v>
                </c:pt>
                <c:pt idx="1090">
                  <c:v>97.89184234647109</c:v>
                </c:pt>
                <c:pt idx="1091">
                  <c:v>97.89377289377286</c:v>
                </c:pt>
                <c:pt idx="1092">
                  <c:v>97.89569990850868</c:v>
                </c:pt>
                <c:pt idx="1093">
                  <c:v>97.8976234003656</c:v>
                </c:pt>
                <c:pt idx="1094">
                  <c:v>97.89954337899543</c:v>
                </c:pt>
                <c:pt idx="1095">
                  <c:v>97.90145985401458</c:v>
                </c:pt>
                <c:pt idx="1096">
                  <c:v>97.90337283500453</c:v>
                </c:pt>
                <c:pt idx="1097">
                  <c:v>97.90528233151183</c:v>
                </c:pt>
                <c:pt idx="1098">
                  <c:v>97.90718835304823</c:v>
                </c:pt>
                <c:pt idx="1099">
                  <c:v>97.9090909090909</c:v>
                </c:pt>
              </c:numCache>
            </c:numRef>
          </c:val>
          <c:smooth val="0"/>
        </c:ser>
        <c:dLbls>
          <c:showLegendKey val="0"/>
          <c:showVal val="0"/>
          <c:showCatName val="0"/>
          <c:showSerName val="0"/>
          <c:showPercent val="0"/>
          <c:showBubbleSize val="0"/>
        </c:dLbls>
        <c:marker val="1"/>
        <c:smooth val="0"/>
        <c:axId val="-2056696440"/>
        <c:axId val="-2057062296"/>
      </c:lineChart>
      <c:catAx>
        <c:axId val="-2056696440"/>
        <c:scaling>
          <c:orientation val="minMax"/>
        </c:scaling>
        <c:delete val="0"/>
        <c:axPos val="b"/>
        <c:majorTickMark val="out"/>
        <c:minorTickMark val="none"/>
        <c:tickLblPos val="nextTo"/>
        <c:crossAx val="-2057062296"/>
        <c:crosses val="autoZero"/>
        <c:auto val="1"/>
        <c:lblAlgn val="ctr"/>
        <c:lblOffset val="100"/>
        <c:noMultiLvlLbl val="0"/>
      </c:catAx>
      <c:valAx>
        <c:axId val="-2057062296"/>
        <c:scaling>
          <c:orientation val="minMax"/>
          <c:max val="100.0"/>
          <c:min val="90.0"/>
        </c:scaling>
        <c:delete val="0"/>
        <c:axPos val="l"/>
        <c:majorGridlines/>
        <c:numFmt formatCode="General" sourceLinked="1"/>
        <c:majorTickMark val="out"/>
        <c:minorTickMark val="none"/>
        <c:tickLblPos val="nextTo"/>
        <c:crossAx val="-2056696440"/>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Buy</a:t>
            </a:r>
          </a:p>
        </c:rich>
      </c:tx>
      <c:layout/>
      <c:overlay val="0"/>
    </c:title>
    <c:autoTitleDeleted val="0"/>
    <c:plotArea>
      <c:layout/>
      <c:lineChart>
        <c:grouping val="standard"/>
        <c:varyColors val="0"/>
        <c:ser>
          <c:idx val="0"/>
          <c:order val="0"/>
          <c:marker>
            <c:symbol val="none"/>
          </c:marker>
          <c:val>
            <c:numRef>
              <c:f>GAE_Stocks!$H$2:$H$1101</c:f>
              <c:numCache>
                <c:formatCode>General</c:formatCode>
                <c:ptCount val="1100"/>
                <c:pt idx="0">
                  <c:v>100.0</c:v>
                </c:pt>
                <c:pt idx="1">
                  <c:v>100.0</c:v>
                </c:pt>
                <c:pt idx="2">
                  <c:v>100.0</c:v>
                </c:pt>
                <c:pt idx="3">
                  <c:v>100.0</c:v>
                </c:pt>
                <c:pt idx="4">
                  <c:v>100.0</c:v>
                </c:pt>
                <c:pt idx="5">
                  <c:v>100.0</c:v>
                </c:pt>
                <c:pt idx="6">
                  <c:v>100.0</c:v>
                </c:pt>
                <c:pt idx="7">
                  <c:v>100.0</c:v>
                </c:pt>
                <c:pt idx="8">
                  <c:v>100.0</c:v>
                </c:pt>
                <c:pt idx="9">
                  <c:v>100.0</c:v>
                </c:pt>
                <c:pt idx="10">
                  <c:v>100.0</c:v>
                </c:pt>
                <c:pt idx="11">
                  <c:v>100.0</c:v>
                </c:pt>
                <c:pt idx="12">
                  <c:v>100.0</c:v>
                </c:pt>
                <c:pt idx="13">
                  <c:v>100.0</c:v>
                </c:pt>
                <c:pt idx="14">
                  <c:v>100.0</c:v>
                </c:pt>
                <c:pt idx="15">
                  <c:v>100.0</c:v>
                </c:pt>
                <c:pt idx="16">
                  <c:v>100.0</c:v>
                </c:pt>
                <c:pt idx="17">
                  <c:v>100.0</c:v>
                </c:pt>
                <c:pt idx="18">
                  <c:v>100.0</c:v>
                </c:pt>
                <c:pt idx="19">
                  <c:v>100.0</c:v>
                </c:pt>
                <c:pt idx="20">
                  <c:v>100.0</c:v>
                </c:pt>
                <c:pt idx="21">
                  <c:v>100.0</c:v>
                </c:pt>
                <c:pt idx="22">
                  <c:v>100.0</c:v>
                </c:pt>
                <c:pt idx="23">
                  <c:v>100.0</c:v>
                </c:pt>
                <c:pt idx="24">
                  <c:v>100.0</c:v>
                </c:pt>
                <c:pt idx="25">
                  <c:v>100.0</c:v>
                </c:pt>
                <c:pt idx="26">
                  <c:v>100.0</c:v>
                </c:pt>
                <c:pt idx="27">
                  <c:v>100.0</c:v>
                </c:pt>
                <c:pt idx="28">
                  <c:v>100.0</c:v>
                </c:pt>
                <c:pt idx="29">
                  <c:v>100.0</c:v>
                </c:pt>
                <c:pt idx="30">
                  <c:v>100.0</c:v>
                </c:pt>
                <c:pt idx="31">
                  <c:v>100.0</c:v>
                </c:pt>
                <c:pt idx="32">
                  <c:v>100.0</c:v>
                </c:pt>
                <c:pt idx="33">
                  <c:v>100.0</c:v>
                </c:pt>
                <c:pt idx="34">
                  <c:v>100.0</c:v>
                </c:pt>
                <c:pt idx="35">
                  <c:v>100.0</c:v>
                </c:pt>
                <c:pt idx="36">
                  <c:v>100.0</c:v>
                </c:pt>
                <c:pt idx="37">
                  <c:v>100.0</c:v>
                </c:pt>
                <c:pt idx="38">
                  <c:v>100.0</c:v>
                </c:pt>
                <c:pt idx="39">
                  <c:v>100.0</c:v>
                </c:pt>
                <c:pt idx="40">
                  <c:v>100.0</c:v>
                </c:pt>
                <c:pt idx="41">
                  <c:v>100.0</c:v>
                </c:pt>
                <c:pt idx="42">
                  <c:v>100.0</c:v>
                </c:pt>
                <c:pt idx="43">
                  <c:v>100.0</c:v>
                </c:pt>
                <c:pt idx="44">
                  <c:v>100.0</c:v>
                </c:pt>
                <c:pt idx="45">
                  <c:v>100.0</c:v>
                </c:pt>
                <c:pt idx="46">
                  <c:v>100.0</c:v>
                </c:pt>
                <c:pt idx="47">
                  <c:v>100.0</c:v>
                </c:pt>
                <c:pt idx="48">
                  <c:v>100.0</c:v>
                </c:pt>
                <c:pt idx="49">
                  <c:v>100.0</c:v>
                </c:pt>
                <c:pt idx="50">
                  <c:v>100.0</c:v>
                </c:pt>
                <c:pt idx="51">
                  <c:v>100.0</c:v>
                </c:pt>
                <c:pt idx="52">
                  <c:v>100.0</c:v>
                </c:pt>
                <c:pt idx="53">
                  <c:v>100.0</c:v>
                </c:pt>
                <c:pt idx="54">
                  <c:v>100.0</c:v>
                </c:pt>
                <c:pt idx="55">
                  <c:v>100.0</c:v>
                </c:pt>
                <c:pt idx="56">
                  <c:v>100.0</c:v>
                </c:pt>
                <c:pt idx="57">
                  <c:v>100.0</c:v>
                </c:pt>
                <c:pt idx="58">
                  <c:v>100.0</c:v>
                </c:pt>
                <c:pt idx="59">
                  <c:v>100.0</c:v>
                </c:pt>
                <c:pt idx="60">
                  <c:v>100.0</c:v>
                </c:pt>
                <c:pt idx="61">
                  <c:v>100.0</c:v>
                </c:pt>
                <c:pt idx="62">
                  <c:v>100.0</c:v>
                </c:pt>
                <c:pt idx="63">
                  <c:v>100.0</c:v>
                </c:pt>
                <c:pt idx="64">
                  <c:v>100.0</c:v>
                </c:pt>
                <c:pt idx="65">
                  <c:v>100.0</c:v>
                </c:pt>
                <c:pt idx="66">
                  <c:v>100.0</c:v>
                </c:pt>
                <c:pt idx="67">
                  <c:v>100.0</c:v>
                </c:pt>
                <c:pt idx="68">
                  <c:v>100.0</c:v>
                </c:pt>
                <c:pt idx="69">
                  <c:v>100.0</c:v>
                </c:pt>
                <c:pt idx="70">
                  <c:v>100.0</c:v>
                </c:pt>
                <c:pt idx="71">
                  <c:v>98.61111111111111</c:v>
                </c:pt>
                <c:pt idx="72">
                  <c:v>98.63013698630137</c:v>
                </c:pt>
                <c:pt idx="73">
                  <c:v>98.64864864864864</c:v>
                </c:pt>
                <c:pt idx="74">
                  <c:v>98.66666666666667</c:v>
                </c:pt>
                <c:pt idx="75">
                  <c:v>98.6842105263158</c:v>
                </c:pt>
                <c:pt idx="76">
                  <c:v>98.7012987012987</c:v>
                </c:pt>
                <c:pt idx="77">
                  <c:v>98.71794871794873</c:v>
                </c:pt>
                <c:pt idx="78">
                  <c:v>98.73417721518986</c:v>
                </c:pt>
                <c:pt idx="79">
                  <c:v>98.75</c:v>
                </c:pt>
                <c:pt idx="80">
                  <c:v>98.76543209876542</c:v>
                </c:pt>
                <c:pt idx="81">
                  <c:v>98.78048780487805</c:v>
                </c:pt>
                <c:pt idx="82">
                  <c:v>98.79518072289154</c:v>
                </c:pt>
                <c:pt idx="83">
                  <c:v>98.80952380952381</c:v>
                </c:pt>
                <c:pt idx="84">
                  <c:v>98.82352941176471</c:v>
                </c:pt>
                <c:pt idx="85">
                  <c:v>98.83720930232557</c:v>
                </c:pt>
                <c:pt idx="86">
                  <c:v>98.85057471264366</c:v>
                </c:pt>
                <c:pt idx="87">
                  <c:v>98.86363636363635</c:v>
                </c:pt>
                <c:pt idx="88">
                  <c:v>98.87640449438201</c:v>
                </c:pt>
                <c:pt idx="89">
                  <c:v>98.88888888888886</c:v>
                </c:pt>
                <c:pt idx="90">
                  <c:v>98.9010989010989</c:v>
                </c:pt>
                <c:pt idx="91">
                  <c:v>98.91304347826087</c:v>
                </c:pt>
                <c:pt idx="92">
                  <c:v>98.92473118279568</c:v>
                </c:pt>
                <c:pt idx="93">
                  <c:v>98.93617021276594</c:v>
                </c:pt>
                <c:pt idx="94">
                  <c:v>98.94736842105264</c:v>
                </c:pt>
                <c:pt idx="95">
                  <c:v>98.95833333333333</c:v>
                </c:pt>
                <c:pt idx="96">
                  <c:v>98.96907216494845</c:v>
                </c:pt>
                <c:pt idx="97">
                  <c:v>98.97959183673467</c:v>
                </c:pt>
                <c:pt idx="98">
                  <c:v>98.98989898989898</c:v>
                </c:pt>
                <c:pt idx="99">
                  <c:v>99.0</c:v>
                </c:pt>
                <c:pt idx="100">
                  <c:v>99.00990099009901</c:v>
                </c:pt>
                <c:pt idx="101">
                  <c:v>99.01960784313726</c:v>
                </c:pt>
                <c:pt idx="102">
                  <c:v>99.02912621359224</c:v>
                </c:pt>
                <c:pt idx="103">
                  <c:v>99.03846153846153</c:v>
                </c:pt>
                <c:pt idx="104">
                  <c:v>99.04761904761907</c:v>
                </c:pt>
                <c:pt idx="105">
                  <c:v>99.0566037735849</c:v>
                </c:pt>
                <c:pt idx="106">
                  <c:v>99.06542056074766</c:v>
                </c:pt>
                <c:pt idx="107">
                  <c:v>99.07407407407408</c:v>
                </c:pt>
                <c:pt idx="108">
                  <c:v>99.08256880733944</c:v>
                </c:pt>
                <c:pt idx="109">
                  <c:v>99.0909090909091</c:v>
                </c:pt>
                <c:pt idx="110">
                  <c:v>99.0990990990991</c:v>
                </c:pt>
                <c:pt idx="111">
                  <c:v>99.10714285714285</c:v>
                </c:pt>
                <c:pt idx="112">
                  <c:v>99.11504424778761</c:v>
                </c:pt>
                <c:pt idx="113">
                  <c:v>99.12280701754382</c:v>
                </c:pt>
                <c:pt idx="114">
                  <c:v>99.13043478260869</c:v>
                </c:pt>
                <c:pt idx="115">
                  <c:v>99.13793103448273</c:v>
                </c:pt>
                <c:pt idx="116">
                  <c:v>99.14529914529914</c:v>
                </c:pt>
                <c:pt idx="117">
                  <c:v>99.15254237288131</c:v>
                </c:pt>
                <c:pt idx="118">
                  <c:v>99.15966386554622</c:v>
                </c:pt>
                <c:pt idx="119">
                  <c:v>99.16666666666667</c:v>
                </c:pt>
                <c:pt idx="120">
                  <c:v>99.17355371900827</c:v>
                </c:pt>
                <c:pt idx="121">
                  <c:v>99.18032786885244</c:v>
                </c:pt>
                <c:pt idx="122">
                  <c:v>99.1869918699187</c:v>
                </c:pt>
                <c:pt idx="123">
                  <c:v>99.19354838709675</c:v>
                </c:pt>
                <c:pt idx="124">
                  <c:v>99.2</c:v>
                </c:pt>
                <c:pt idx="125">
                  <c:v>99.20634920634921</c:v>
                </c:pt>
                <c:pt idx="126">
                  <c:v>99.21259842519685</c:v>
                </c:pt>
                <c:pt idx="127">
                  <c:v>99.21875</c:v>
                </c:pt>
                <c:pt idx="128">
                  <c:v>99.22480620155038</c:v>
                </c:pt>
                <c:pt idx="129">
                  <c:v>99.23076923076923</c:v>
                </c:pt>
                <c:pt idx="130">
                  <c:v>99.23664122137405</c:v>
                </c:pt>
                <c:pt idx="131">
                  <c:v>99.24242424242425</c:v>
                </c:pt>
                <c:pt idx="132">
                  <c:v>99.24812030075188</c:v>
                </c:pt>
                <c:pt idx="133">
                  <c:v>99.25373134328356</c:v>
                </c:pt>
                <c:pt idx="134">
                  <c:v>99.25925925925926</c:v>
                </c:pt>
                <c:pt idx="135">
                  <c:v>99.26470588235294</c:v>
                </c:pt>
                <c:pt idx="136">
                  <c:v>99.2700729927007</c:v>
                </c:pt>
                <c:pt idx="137">
                  <c:v>99.27536231884056</c:v>
                </c:pt>
                <c:pt idx="138">
                  <c:v>99.28057553956835</c:v>
                </c:pt>
                <c:pt idx="139">
                  <c:v>99.2857142857143</c:v>
                </c:pt>
                <c:pt idx="140">
                  <c:v>99.29078014184397</c:v>
                </c:pt>
                <c:pt idx="141">
                  <c:v>99.29577464788733</c:v>
                </c:pt>
                <c:pt idx="142">
                  <c:v>99.30069930069931</c:v>
                </c:pt>
                <c:pt idx="143">
                  <c:v>99.30555555555554</c:v>
                </c:pt>
                <c:pt idx="144">
                  <c:v>99.31034482758619</c:v>
                </c:pt>
                <c:pt idx="145">
                  <c:v>99.31506849315068</c:v>
                </c:pt>
                <c:pt idx="146">
                  <c:v>99.31972789115645</c:v>
                </c:pt>
                <c:pt idx="147">
                  <c:v>99.32432432432431</c:v>
                </c:pt>
                <c:pt idx="148">
                  <c:v>99.32885906040268</c:v>
                </c:pt>
                <c:pt idx="149">
                  <c:v>99.33333333333331</c:v>
                </c:pt>
                <c:pt idx="150">
                  <c:v>99.33774834437085</c:v>
                </c:pt>
                <c:pt idx="151">
                  <c:v>99.3421052631579</c:v>
                </c:pt>
                <c:pt idx="152">
                  <c:v>99.34640522875817</c:v>
                </c:pt>
                <c:pt idx="153">
                  <c:v>99.35064935064935</c:v>
                </c:pt>
                <c:pt idx="154">
                  <c:v>99.35483870967741</c:v>
                </c:pt>
                <c:pt idx="155">
                  <c:v>99.35897435897434</c:v>
                </c:pt>
                <c:pt idx="156">
                  <c:v>99.36305732484077</c:v>
                </c:pt>
                <c:pt idx="157">
                  <c:v>99.36708860759492</c:v>
                </c:pt>
                <c:pt idx="158">
                  <c:v>99.37106918238992</c:v>
                </c:pt>
                <c:pt idx="159">
                  <c:v>99.37499999999998</c:v>
                </c:pt>
                <c:pt idx="160">
                  <c:v>99.37888198757763</c:v>
                </c:pt>
                <c:pt idx="161">
                  <c:v>99.38271604938271</c:v>
                </c:pt>
                <c:pt idx="162">
                  <c:v>99.38650306748465</c:v>
                </c:pt>
                <c:pt idx="163">
                  <c:v>99.39024390243901</c:v>
                </c:pt>
                <c:pt idx="164">
                  <c:v>99.39393939393938</c:v>
                </c:pt>
                <c:pt idx="165">
                  <c:v>99.3975903614458</c:v>
                </c:pt>
                <c:pt idx="166">
                  <c:v>99.4011976047904</c:v>
                </c:pt>
                <c:pt idx="167">
                  <c:v>99.40476190476191</c:v>
                </c:pt>
                <c:pt idx="168">
                  <c:v>99.40828402366864</c:v>
                </c:pt>
                <c:pt idx="169">
                  <c:v>99.41176470588236</c:v>
                </c:pt>
                <c:pt idx="170">
                  <c:v>99.4152046783626</c:v>
                </c:pt>
                <c:pt idx="171">
                  <c:v>99.4186046511628</c:v>
                </c:pt>
                <c:pt idx="172">
                  <c:v>99.42196531791907</c:v>
                </c:pt>
                <c:pt idx="173">
                  <c:v>99.4252873563218</c:v>
                </c:pt>
                <c:pt idx="174">
                  <c:v>99.42857142857142</c:v>
                </c:pt>
                <c:pt idx="175">
                  <c:v>99.43181818181818</c:v>
                </c:pt>
                <c:pt idx="176">
                  <c:v>99.43502824858757</c:v>
                </c:pt>
                <c:pt idx="177">
                  <c:v>99.43820224719101</c:v>
                </c:pt>
                <c:pt idx="178">
                  <c:v>99.4413407821229</c:v>
                </c:pt>
                <c:pt idx="179">
                  <c:v>99.44444444444445</c:v>
                </c:pt>
                <c:pt idx="180">
                  <c:v>99.4475138121547</c:v>
                </c:pt>
                <c:pt idx="181">
                  <c:v>99.45054945054945</c:v>
                </c:pt>
                <c:pt idx="182">
                  <c:v>99.45355191256829</c:v>
                </c:pt>
                <c:pt idx="183">
                  <c:v>99.45652173913043</c:v>
                </c:pt>
                <c:pt idx="184">
                  <c:v>99.45945945945947</c:v>
                </c:pt>
                <c:pt idx="185">
                  <c:v>99.46236559139786</c:v>
                </c:pt>
                <c:pt idx="186">
                  <c:v>99.46524064171124</c:v>
                </c:pt>
                <c:pt idx="187">
                  <c:v>99.46808510638296</c:v>
                </c:pt>
                <c:pt idx="188">
                  <c:v>99.47089947089947</c:v>
                </c:pt>
                <c:pt idx="189">
                  <c:v>99.4736842105263</c:v>
                </c:pt>
                <c:pt idx="190">
                  <c:v>99.47643979057591</c:v>
                </c:pt>
                <c:pt idx="191">
                  <c:v>99.47916666666665</c:v>
                </c:pt>
                <c:pt idx="192">
                  <c:v>99.4818652849741</c:v>
                </c:pt>
                <c:pt idx="193">
                  <c:v>99.48453608247421</c:v>
                </c:pt>
                <c:pt idx="194">
                  <c:v>99.4871794871795</c:v>
                </c:pt>
                <c:pt idx="195">
                  <c:v>99.48979591836734</c:v>
                </c:pt>
                <c:pt idx="196">
                  <c:v>99.49238578680203</c:v>
                </c:pt>
                <c:pt idx="197">
                  <c:v>99.4949494949495</c:v>
                </c:pt>
                <c:pt idx="198">
                  <c:v>99.49748743718591</c:v>
                </c:pt>
                <c:pt idx="199">
                  <c:v>99.5</c:v>
                </c:pt>
                <c:pt idx="200">
                  <c:v>99.50248756218903</c:v>
                </c:pt>
                <c:pt idx="201">
                  <c:v>99.5049504950495</c:v>
                </c:pt>
                <c:pt idx="202">
                  <c:v>99.50738916256157</c:v>
                </c:pt>
                <c:pt idx="203">
                  <c:v>99.50980392156863</c:v>
                </c:pt>
                <c:pt idx="204">
                  <c:v>99.51219512195121</c:v>
                </c:pt>
                <c:pt idx="205">
                  <c:v>99.51456310679611</c:v>
                </c:pt>
                <c:pt idx="206">
                  <c:v>99.51690821256037</c:v>
                </c:pt>
                <c:pt idx="207">
                  <c:v>99.51923076923078</c:v>
                </c:pt>
                <c:pt idx="208">
                  <c:v>99.52153110047846</c:v>
                </c:pt>
                <c:pt idx="209">
                  <c:v>99.5238095238095</c:v>
                </c:pt>
                <c:pt idx="210">
                  <c:v>99.52606635071088</c:v>
                </c:pt>
                <c:pt idx="211">
                  <c:v>99.52830188679243</c:v>
                </c:pt>
                <c:pt idx="212">
                  <c:v>99.53051643192488</c:v>
                </c:pt>
                <c:pt idx="213">
                  <c:v>99.53271028037383</c:v>
                </c:pt>
                <c:pt idx="214">
                  <c:v>99.53488372093023</c:v>
                </c:pt>
                <c:pt idx="215">
                  <c:v>99.53703703703704</c:v>
                </c:pt>
                <c:pt idx="216">
                  <c:v>99.53917050691244</c:v>
                </c:pt>
                <c:pt idx="217">
                  <c:v>99.54128440366972</c:v>
                </c:pt>
                <c:pt idx="218">
                  <c:v>99.54337899543377</c:v>
                </c:pt>
                <c:pt idx="219">
                  <c:v>99.54545454545455</c:v>
                </c:pt>
                <c:pt idx="220">
                  <c:v>99.5475113122172</c:v>
                </c:pt>
                <c:pt idx="221">
                  <c:v>99.54954954954956</c:v>
                </c:pt>
                <c:pt idx="222">
                  <c:v>99.55156950672645</c:v>
                </c:pt>
                <c:pt idx="223">
                  <c:v>99.55357142857142</c:v>
                </c:pt>
                <c:pt idx="224">
                  <c:v>99.55555555555554</c:v>
                </c:pt>
                <c:pt idx="225">
                  <c:v>99.55752212389379</c:v>
                </c:pt>
                <c:pt idx="226">
                  <c:v>99.55947136563874</c:v>
                </c:pt>
                <c:pt idx="227">
                  <c:v>99.56140350877193</c:v>
                </c:pt>
                <c:pt idx="228">
                  <c:v>99.56331877729258</c:v>
                </c:pt>
                <c:pt idx="229">
                  <c:v>99.56521739130434</c:v>
                </c:pt>
                <c:pt idx="230">
                  <c:v>99.56709956709957</c:v>
                </c:pt>
                <c:pt idx="231">
                  <c:v>99.56896551724138</c:v>
                </c:pt>
                <c:pt idx="232">
                  <c:v>99.57081545064378</c:v>
                </c:pt>
                <c:pt idx="233">
                  <c:v>99.57264957264955</c:v>
                </c:pt>
                <c:pt idx="234">
                  <c:v>99.57446808510638</c:v>
                </c:pt>
                <c:pt idx="235">
                  <c:v>99.57627118644066</c:v>
                </c:pt>
                <c:pt idx="236">
                  <c:v>99.57805907172995</c:v>
                </c:pt>
                <c:pt idx="237">
                  <c:v>99.57983193277309</c:v>
                </c:pt>
                <c:pt idx="238">
                  <c:v>99.581589958159</c:v>
                </c:pt>
                <c:pt idx="239">
                  <c:v>99.58333333333331</c:v>
                </c:pt>
                <c:pt idx="240">
                  <c:v>99.58506224066389</c:v>
                </c:pt>
                <c:pt idx="241">
                  <c:v>99.5867768595041</c:v>
                </c:pt>
                <c:pt idx="242">
                  <c:v>99.58847736625513</c:v>
                </c:pt>
                <c:pt idx="243">
                  <c:v>99.59016393442623</c:v>
                </c:pt>
                <c:pt idx="244">
                  <c:v>99.59183673469386</c:v>
                </c:pt>
                <c:pt idx="245">
                  <c:v>99.59349593495935</c:v>
                </c:pt>
                <c:pt idx="246">
                  <c:v>99.59514170040484</c:v>
                </c:pt>
                <c:pt idx="247">
                  <c:v>99.59677419354837</c:v>
                </c:pt>
                <c:pt idx="248">
                  <c:v>99.59839357429717</c:v>
                </c:pt>
                <c:pt idx="249">
                  <c:v>99.6</c:v>
                </c:pt>
                <c:pt idx="250">
                  <c:v>99.601593625498</c:v>
                </c:pt>
                <c:pt idx="251">
                  <c:v>99.60317460317461</c:v>
                </c:pt>
                <c:pt idx="252">
                  <c:v>99.60474308300395</c:v>
                </c:pt>
                <c:pt idx="253">
                  <c:v>99.60629921259842</c:v>
                </c:pt>
                <c:pt idx="254">
                  <c:v>99.60784313725487</c:v>
                </c:pt>
                <c:pt idx="255">
                  <c:v>99.60937499999999</c:v>
                </c:pt>
                <c:pt idx="256">
                  <c:v>99.61089494163424</c:v>
                </c:pt>
                <c:pt idx="257">
                  <c:v>99.6124031007752</c:v>
                </c:pt>
                <c:pt idx="258">
                  <c:v>99.6138996138996</c:v>
                </c:pt>
                <c:pt idx="259">
                  <c:v>99.6153846153846</c:v>
                </c:pt>
                <c:pt idx="260">
                  <c:v>99.61685823754787</c:v>
                </c:pt>
                <c:pt idx="261">
                  <c:v>99.61832061068701</c:v>
                </c:pt>
                <c:pt idx="262">
                  <c:v>99.61977186311785</c:v>
                </c:pt>
                <c:pt idx="263">
                  <c:v>99.62121212121212</c:v>
                </c:pt>
                <c:pt idx="264">
                  <c:v>99.62264150943393</c:v>
                </c:pt>
                <c:pt idx="265">
                  <c:v>99.62406015037594</c:v>
                </c:pt>
                <c:pt idx="266">
                  <c:v>99.62546816479397</c:v>
                </c:pt>
                <c:pt idx="267">
                  <c:v>99.62686567164178</c:v>
                </c:pt>
                <c:pt idx="268">
                  <c:v>99.62825278810408</c:v>
                </c:pt>
                <c:pt idx="269">
                  <c:v>99.62962962962963</c:v>
                </c:pt>
                <c:pt idx="270">
                  <c:v>99.63099630996311</c:v>
                </c:pt>
                <c:pt idx="271">
                  <c:v>99.63235294117648</c:v>
                </c:pt>
                <c:pt idx="272">
                  <c:v>99.63369963369962</c:v>
                </c:pt>
                <c:pt idx="273">
                  <c:v>99.63503649635035</c:v>
                </c:pt>
                <c:pt idx="274">
                  <c:v>99.63636363636364</c:v>
                </c:pt>
                <c:pt idx="275">
                  <c:v>99.63768115942027</c:v>
                </c:pt>
                <c:pt idx="276">
                  <c:v>99.63898916967508</c:v>
                </c:pt>
                <c:pt idx="277">
                  <c:v>99.64028776978418</c:v>
                </c:pt>
                <c:pt idx="278">
                  <c:v>99.64157706093188</c:v>
                </c:pt>
                <c:pt idx="279">
                  <c:v>99.64285714285712</c:v>
                </c:pt>
                <c:pt idx="280">
                  <c:v>99.64412811387901</c:v>
                </c:pt>
                <c:pt idx="281">
                  <c:v>99.64539007092196</c:v>
                </c:pt>
                <c:pt idx="282">
                  <c:v>99.64664310954063</c:v>
                </c:pt>
                <c:pt idx="283">
                  <c:v>99.64788732394365</c:v>
                </c:pt>
                <c:pt idx="284">
                  <c:v>99.64912280701754</c:v>
                </c:pt>
                <c:pt idx="285">
                  <c:v>99.65034965034964</c:v>
                </c:pt>
                <c:pt idx="286">
                  <c:v>99.65156794425087</c:v>
                </c:pt>
                <c:pt idx="287">
                  <c:v>99.65277777777776</c:v>
                </c:pt>
                <c:pt idx="288">
                  <c:v>99.65397923875429</c:v>
                </c:pt>
                <c:pt idx="289">
                  <c:v>99.65517241379307</c:v>
                </c:pt>
                <c:pt idx="290">
                  <c:v>99.65635738831615</c:v>
                </c:pt>
                <c:pt idx="291">
                  <c:v>99.65753424657534</c:v>
                </c:pt>
                <c:pt idx="292">
                  <c:v>99.65870307167235</c:v>
                </c:pt>
                <c:pt idx="293">
                  <c:v>99.65986394557823</c:v>
                </c:pt>
                <c:pt idx="294">
                  <c:v>99.66101694915256</c:v>
                </c:pt>
                <c:pt idx="295">
                  <c:v>99.66216216216215</c:v>
                </c:pt>
                <c:pt idx="296">
                  <c:v>99.66329966329966</c:v>
                </c:pt>
                <c:pt idx="297">
                  <c:v>99.66442953020133</c:v>
                </c:pt>
                <c:pt idx="298">
                  <c:v>99.66555183946485</c:v>
                </c:pt>
                <c:pt idx="299">
                  <c:v>99.66666666666667</c:v>
                </c:pt>
                <c:pt idx="300">
                  <c:v>99.66777408637874</c:v>
                </c:pt>
                <c:pt idx="301">
                  <c:v>99.6688741721854</c:v>
                </c:pt>
                <c:pt idx="302">
                  <c:v>99.66996699669966</c:v>
                </c:pt>
                <c:pt idx="303">
                  <c:v>99.67105263157895</c:v>
                </c:pt>
                <c:pt idx="304">
                  <c:v>99.67213114754095</c:v>
                </c:pt>
                <c:pt idx="305">
                  <c:v>99.67320261437908</c:v>
                </c:pt>
                <c:pt idx="306">
                  <c:v>99.6742671009772</c:v>
                </c:pt>
                <c:pt idx="307">
                  <c:v>99.67532467532466</c:v>
                </c:pt>
                <c:pt idx="308">
                  <c:v>99.67637540453072</c:v>
                </c:pt>
                <c:pt idx="309">
                  <c:v>99.6774193548387</c:v>
                </c:pt>
                <c:pt idx="310">
                  <c:v>99.67845659163984</c:v>
                </c:pt>
                <c:pt idx="311">
                  <c:v>99.67948717948715</c:v>
                </c:pt>
                <c:pt idx="312">
                  <c:v>99.6805111821086</c:v>
                </c:pt>
                <c:pt idx="313">
                  <c:v>99.68152866242038</c:v>
                </c:pt>
                <c:pt idx="314">
                  <c:v>99.68253968253967</c:v>
                </c:pt>
                <c:pt idx="315">
                  <c:v>99.68354430379745</c:v>
                </c:pt>
                <c:pt idx="316">
                  <c:v>99.68454258675077</c:v>
                </c:pt>
                <c:pt idx="317">
                  <c:v>99.68553459119495</c:v>
                </c:pt>
                <c:pt idx="318">
                  <c:v>99.68652037617555</c:v>
                </c:pt>
                <c:pt idx="319">
                  <c:v>99.6875</c:v>
                </c:pt>
                <c:pt idx="320">
                  <c:v>99.6884735202492</c:v>
                </c:pt>
                <c:pt idx="321">
                  <c:v>99.68944099378879</c:v>
                </c:pt>
                <c:pt idx="322">
                  <c:v>99.69040247678016</c:v>
                </c:pt>
                <c:pt idx="323">
                  <c:v>99.69135802469134</c:v>
                </c:pt>
                <c:pt idx="324">
                  <c:v>99.69230769230768</c:v>
                </c:pt>
                <c:pt idx="325">
                  <c:v>99.69325153374233</c:v>
                </c:pt>
                <c:pt idx="326">
                  <c:v>99.69418960244648</c:v>
                </c:pt>
                <c:pt idx="327">
                  <c:v>99.6951219512195</c:v>
                </c:pt>
                <c:pt idx="328">
                  <c:v>99.69604863221885</c:v>
                </c:pt>
                <c:pt idx="329">
                  <c:v>99.69696969696968</c:v>
                </c:pt>
                <c:pt idx="330">
                  <c:v>99.69788519637461</c:v>
                </c:pt>
                <c:pt idx="331">
                  <c:v>99.69879518072287</c:v>
                </c:pt>
                <c:pt idx="332">
                  <c:v>99.6996996996997</c:v>
                </c:pt>
                <c:pt idx="333">
                  <c:v>99.70059880239521</c:v>
                </c:pt>
                <c:pt idx="334">
                  <c:v>99.70149253731343</c:v>
                </c:pt>
                <c:pt idx="335">
                  <c:v>99.70238095238093</c:v>
                </c:pt>
                <c:pt idx="336">
                  <c:v>99.7032640949555</c:v>
                </c:pt>
                <c:pt idx="337">
                  <c:v>99.70414201183431</c:v>
                </c:pt>
                <c:pt idx="338">
                  <c:v>99.70501474926254</c:v>
                </c:pt>
                <c:pt idx="339">
                  <c:v>99.70588235294115</c:v>
                </c:pt>
                <c:pt idx="340">
                  <c:v>99.70674486803518</c:v>
                </c:pt>
                <c:pt idx="341">
                  <c:v>99.70760233918128</c:v>
                </c:pt>
                <c:pt idx="342">
                  <c:v>99.7084548104956</c:v>
                </c:pt>
                <c:pt idx="343">
                  <c:v>99.70930232558136</c:v>
                </c:pt>
                <c:pt idx="344">
                  <c:v>99.71014492753623</c:v>
                </c:pt>
                <c:pt idx="345">
                  <c:v>99.71098265895954</c:v>
                </c:pt>
                <c:pt idx="346">
                  <c:v>99.71181556195966</c:v>
                </c:pt>
                <c:pt idx="347">
                  <c:v>99.7126436781609</c:v>
                </c:pt>
                <c:pt idx="348">
                  <c:v>99.7134670487106</c:v>
                </c:pt>
                <c:pt idx="349">
                  <c:v>99.7142857142857</c:v>
                </c:pt>
                <c:pt idx="350">
                  <c:v>99.71509971509973</c:v>
                </c:pt>
                <c:pt idx="351">
                  <c:v>99.7159090909091</c:v>
                </c:pt>
                <c:pt idx="352">
                  <c:v>99.71671388101982</c:v>
                </c:pt>
                <c:pt idx="353">
                  <c:v>99.7175141242938</c:v>
                </c:pt>
                <c:pt idx="354">
                  <c:v>99.71830985915491</c:v>
                </c:pt>
                <c:pt idx="355">
                  <c:v>99.71910112359551</c:v>
                </c:pt>
                <c:pt idx="356">
                  <c:v>99.71988795518207</c:v>
                </c:pt>
                <c:pt idx="357">
                  <c:v>99.72067039106145</c:v>
                </c:pt>
                <c:pt idx="358">
                  <c:v>99.72144846796658</c:v>
                </c:pt>
                <c:pt idx="359">
                  <c:v>99.72222222222223</c:v>
                </c:pt>
                <c:pt idx="360">
                  <c:v>99.7229916897507</c:v>
                </c:pt>
                <c:pt idx="361">
                  <c:v>99.72375690607734</c:v>
                </c:pt>
                <c:pt idx="362">
                  <c:v>99.72451790633608</c:v>
                </c:pt>
                <c:pt idx="363">
                  <c:v>99.72527472527473</c:v>
                </c:pt>
                <c:pt idx="364">
                  <c:v>99.72602739726028</c:v>
                </c:pt>
                <c:pt idx="365">
                  <c:v>99.72677595628413</c:v>
                </c:pt>
                <c:pt idx="366">
                  <c:v>99.7275204359673</c:v>
                </c:pt>
                <c:pt idx="367">
                  <c:v>99.72826086956521</c:v>
                </c:pt>
                <c:pt idx="368">
                  <c:v>99.7289972899729</c:v>
                </c:pt>
                <c:pt idx="369">
                  <c:v>99.72972972972973</c:v>
                </c:pt>
                <c:pt idx="370">
                  <c:v>99.73045822102425</c:v>
                </c:pt>
                <c:pt idx="371">
                  <c:v>99.73118279569893</c:v>
                </c:pt>
                <c:pt idx="372">
                  <c:v>99.7319034852547</c:v>
                </c:pt>
                <c:pt idx="373">
                  <c:v>99.73262032085561</c:v>
                </c:pt>
                <c:pt idx="374">
                  <c:v>99.73333333333332</c:v>
                </c:pt>
                <c:pt idx="375">
                  <c:v>99.73404255319149</c:v>
                </c:pt>
                <c:pt idx="376">
                  <c:v>99.73474801061008</c:v>
                </c:pt>
                <c:pt idx="377">
                  <c:v>99.73544973544972</c:v>
                </c:pt>
                <c:pt idx="378">
                  <c:v>99.73614775725594</c:v>
                </c:pt>
                <c:pt idx="379">
                  <c:v>99.4736842105263</c:v>
                </c:pt>
                <c:pt idx="380">
                  <c:v>99.47506561679788</c:v>
                </c:pt>
                <c:pt idx="381">
                  <c:v>99.47643979057591</c:v>
                </c:pt>
                <c:pt idx="382">
                  <c:v>99.47780678851174</c:v>
                </c:pt>
                <c:pt idx="383">
                  <c:v>99.47916666666665</c:v>
                </c:pt>
                <c:pt idx="384">
                  <c:v>99.4805194805195</c:v>
                </c:pt>
                <c:pt idx="385">
                  <c:v>99.4818652849741</c:v>
                </c:pt>
                <c:pt idx="386">
                  <c:v>99.48320413436691</c:v>
                </c:pt>
                <c:pt idx="387">
                  <c:v>99.48453608247421</c:v>
                </c:pt>
                <c:pt idx="388">
                  <c:v>99.48586118251926</c:v>
                </c:pt>
                <c:pt idx="389">
                  <c:v>99.4871794871795</c:v>
                </c:pt>
                <c:pt idx="390">
                  <c:v>99.48849104859335</c:v>
                </c:pt>
                <c:pt idx="391">
                  <c:v>99.48979591836734</c:v>
                </c:pt>
                <c:pt idx="392">
                  <c:v>99.49109414758268</c:v>
                </c:pt>
                <c:pt idx="393">
                  <c:v>99.49238578680203</c:v>
                </c:pt>
                <c:pt idx="394">
                  <c:v>99.49367088607594</c:v>
                </c:pt>
                <c:pt idx="395">
                  <c:v>99.4949494949495</c:v>
                </c:pt>
                <c:pt idx="396">
                  <c:v>99.4962216624685</c:v>
                </c:pt>
                <c:pt idx="397">
                  <c:v>99.49748743718591</c:v>
                </c:pt>
                <c:pt idx="398">
                  <c:v>99.49874686716791</c:v>
                </c:pt>
                <c:pt idx="399">
                  <c:v>99.5</c:v>
                </c:pt>
                <c:pt idx="400">
                  <c:v>99.50124688279301</c:v>
                </c:pt>
                <c:pt idx="401">
                  <c:v>99.50248756218903</c:v>
                </c:pt>
                <c:pt idx="402">
                  <c:v>99.50372208436725</c:v>
                </c:pt>
                <c:pt idx="403">
                  <c:v>99.5049504950495</c:v>
                </c:pt>
                <c:pt idx="404">
                  <c:v>99.50617283950614</c:v>
                </c:pt>
                <c:pt idx="405">
                  <c:v>99.50738916256157</c:v>
                </c:pt>
                <c:pt idx="406">
                  <c:v>99.50859950859949</c:v>
                </c:pt>
                <c:pt idx="407">
                  <c:v>99.50980392156863</c:v>
                </c:pt>
                <c:pt idx="408">
                  <c:v>99.51100244498776</c:v>
                </c:pt>
                <c:pt idx="409">
                  <c:v>99.51219512195121</c:v>
                </c:pt>
                <c:pt idx="410">
                  <c:v>99.51338199513383</c:v>
                </c:pt>
                <c:pt idx="411">
                  <c:v>99.51456310679611</c:v>
                </c:pt>
                <c:pt idx="412">
                  <c:v>99.51573849878933</c:v>
                </c:pt>
                <c:pt idx="413">
                  <c:v>99.51690821256037</c:v>
                </c:pt>
                <c:pt idx="414">
                  <c:v>99.51807228915661</c:v>
                </c:pt>
                <c:pt idx="415">
                  <c:v>99.51923076923078</c:v>
                </c:pt>
                <c:pt idx="416">
                  <c:v>99.52038369304557</c:v>
                </c:pt>
                <c:pt idx="417">
                  <c:v>99.52153110047846</c:v>
                </c:pt>
                <c:pt idx="418">
                  <c:v>99.52267303102624</c:v>
                </c:pt>
                <c:pt idx="419">
                  <c:v>99.5238095238095</c:v>
                </c:pt>
                <c:pt idx="420">
                  <c:v>99.5249406175772</c:v>
                </c:pt>
                <c:pt idx="421">
                  <c:v>99.52606635071088</c:v>
                </c:pt>
                <c:pt idx="422">
                  <c:v>99.52718676122931</c:v>
                </c:pt>
                <c:pt idx="423">
                  <c:v>99.52830188679243</c:v>
                </c:pt>
                <c:pt idx="424">
                  <c:v>99.52941176470588</c:v>
                </c:pt>
                <c:pt idx="425">
                  <c:v>99.53051643192488</c:v>
                </c:pt>
                <c:pt idx="426">
                  <c:v>99.53161592505855</c:v>
                </c:pt>
                <c:pt idx="427">
                  <c:v>99.53271028037383</c:v>
                </c:pt>
                <c:pt idx="428">
                  <c:v>99.53379953379952</c:v>
                </c:pt>
                <c:pt idx="429">
                  <c:v>99.53488372093023</c:v>
                </c:pt>
                <c:pt idx="430">
                  <c:v>99.53596287703014</c:v>
                </c:pt>
                <c:pt idx="431">
                  <c:v>99.53703703703704</c:v>
                </c:pt>
                <c:pt idx="432">
                  <c:v>99.53810623556581</c:v>
                </c:pt>
                <c:pt idx="433">
                  <c:v>99.53917050691244</c:v>
                </c:pt>
                <c:pt idx="434">
                  <c:v>99.5402298850575</c:v>
                </c:pt>
                <c:pt idx="435">
                  <c:v>99.54128440366972</c:v>
                </c:pt>
                <c:pt idx="436">
                  <c:v>99.54233409610983</c:v>
                </c:pt>
                <c:pt idx="437">
                  <c:v>99.54337899543377</c:v>
                </c:pt>
                <c:pt idx="438">
                  <c:v>99.54441913439634</c:v>
                </c:pt>
                <c:pt idx="439">
                  <c:v>99.54545454545455</c:v>
                </c:pt>
                <c:pt idx="440">
                  <c:v>99.54648526077097</c:v>
                </c:pt>
                <c:pt idx="441">
                  <c:v>99.5475113122172</c:v>
                </c:pt>
                <c:pt idx="442">
                  <c:v>99.54853273137697</c:v>
                </c:pt>
                <c:pt idx="443">
                  <c:v>99.54954954954956</c:v>
                </c:pt>
                <c:pt idx="444">
                  <c:v>99.55056179775281</c:v>
                </c:pt>
                <c:pt idx="445">
                  <c:v>99.55156950672645</c:v>
                </c:pt>
                <c:pt idx="446">
                  <c:v>99.55257270693509</c:v>
                </c:pt>
                <c:pt idx="447">
                  <c:v>99.55357142857142</c:v>
                </c:pt>
                <c:pt idx="448">
                  <c:v>99.55456570155901</c:v>
                </c:pt>
                <c:pt idx="449">
                  <c:v>99.55555555555554</c:v>
                </c:pt>
                <c:pt idx="450">
                  <c:v>99.55654101995565</c:v>
                </c:pt>
                <c:pt idx="451">
                  <c:v>99.55752212389379</c:v>
                </c:pt>
                <c:pt idx="452">
                  <c:v>99.55849889624723</c:v>
                </c:pt>
                <c:pt idx="453">
                  <c:v>99.55947136563874</c:v>
                </c:pt>
                <c:pt idx="454">
                  <c:v>99.56043956043955</c:v>
                </c:pt>
                <c:pt idx="455">
                  <c:v>99.56140350877193</c:v>
                </c:pt>
                <c:pt idx="456">
                  <c:v>99.56236323851203</c:v>
                </c:pt>
                <c:pt idx="457">
                  <c:v>99.56331877729258</c:v>
                </c:pt>
                <c:pt idx="458">
                  <c:v>99.56427015250544</c:v>
                </c:pt>
                <c:pt idx="459">
                  <c:v>99.56521739130434</c:v>
                </c:pt>
                <c:pt idx="460">
                  <c:v>99.56616052060736</c:v>
                </c:pt>
                <c:pt idx="461">
                  <c:v>99.56709956709957</c:v>
                </c:pt>
                <c:pt idx="462">
                  <c:v>99.56803455723541</c:v>
                </c:pt>
                <c:pt idx="463">
                  <c:v>99.56896551724138</c:v>
                </c:pt>
                <c:pt idx="464">
                  <c:v>99.56989247311828</c:v>
                </c:pt>
                <c:pt idx="465">
                  <c:v>99.57081545064378</c:v>
                </c:pt>
                <c:pt idx="466">
                  <c:v>99.57173447537473</c:v>
                </c:pt>
                <c:pt idx="467">
                  <c:v>99.57264957264955</c:v>
                </c:pt>
                <c:pt idx="468">
                  <c:v>99.57356076759061</c:v>
                </c:pt>
                <c:pt idx="469">
                  <c:v>99.57446808510638</c:v>
                </c:pt>
                <c:pt idx="470">
                  <c:v>99.57537154989382</c:v>
                </c:pt>
                <c:pt idx="471">
                  <c:v>99.57627118644066</c:v>
                </c:pt>
                <c:pt idx="472">
                  <c:v>99.57716701902748</c:v>
                </c:pt>
                <c:pt idx="473">
                  <c:v>99.57805907172995</c:v>
                </c:pt>
                <c:pt idx="474">
                  <c:v>99.57894736842103</c:v>
                </c:pt>
                <c:pt idx="475">
                  <c:v>99.57983193277309</c:v>
                </c:pt>
                <c:pt idx="476">
                  <c:v>99.58071278825994</c:v>
                </c:pt>
                <c:pt idx="477">
                  <c:v>99.581589958159</c:v>
                </c:pt>
                <c:pt idx="478">
                  <c:v>99.58246346555324</c:v>
                </c:pt>
                <c:pt idx="479">
                  <c:v>99.58333333333331</c:v>
                </c:pt>
                <c:pt idx="480">
                  <c:v>99.5841995841996</c:v>
                </c:pt>
                <c:pt idx="481">
                  <c:v>99.58506224066389</c:v>
                </c:pt>
                <c:pt idx="482">
                  <c:v>99.58592132505174</c:v>
                </c:pt>
                <c:pt idx="483">
                  <c:v>99.5867768595041</c:v>
                </c:pt>
                <c:pt idx="484">
                  <c:v>99.5876288659794</c:v>
                </c:pt>
                <c:pt idx="485">
                  <c:v>99.58847736625513</c:v>
                </c:pt>
                <c:pt idx="486">
                  <c:v>99.58932238193018</c:v>
                </c:pt>
                <c:pt idx="487">
                  <c:v>99.59016393442623</c:v>
                </c:pt>
                <c:pt idx="488">
                  <c:v>99.59100204498978</c:v>
                </c:pt>
                <c:pt idx="489">
                  <c:v>99.59183673469386</c:v>
                </c:pt>
                <c:pt idx="490">
                  <c:v>99.5926680244399</c:v>
                </c:pt>
                <c:pt idx="491">
                  <c:v>99.59349593495935</c:v>
                </c:pt>
                <c:pt idx="492">
                  <c:v>99.5943204868154</c:v>
                </c:pt>
                <c:pt idx="493">
                  <c:v>99.59514170040484</c:v>
                </c:pt>
                <c:pt idx="494">
                  <c:v>99.5959595959596</c:v>
                </c:pt>
                <c:pt idx="495">
                  <c:v>99.59677419354837</c:v>
                </c:pt>
                <c:pt idx="496">
                  <c:v>99.59758551307847</c:v>
                </c:pt>
                <c:pt idx="497">
                  <c:v>99.59839357429717</c:v>
                </c:pt>
                <c:pt idx="498">
                  <c:v>99.59919839679357</c:v>
                </c:pt>
                <c:pt idx="499">
                  <c:v>99.6</c:v>
                </c:pt>
                <c:pt idx="500">
                  <c:v>99.60079840319359</c:v>
                </c:pt>
                <c:pt idx="501">
                  <c:v>99.601593625498</c:v>
                </c:pt>
                <c:pt idx="502">
                  <c:v>99.60238568588467</c:v>
                </c:pt>
                <c:pt idx="503">
                  <c:v>99.60317460317461</c:v>
                </c:pt>
                <c:pt idx="504">
                  <c:v>99.6039603960396</c:v>
                </c:pt>
                <c:pt idx="505">
                  <c:v>99.60474308300395</c:v>
                </c:pt>
                <c:pt idx="506">
                  <c:v>99.60552268244575</c:v>
                </c:pt>
                <c:pt idx="507">
                  <c:v>99.60629921259842</c:v>
                </c:pt>
                <c:pt idx="508">
                  <c:v>99.60707269155205</c:v>
                </c:pt>
                <c:pt idx="509">
                  <c:v>99.60784313725487</c:v>
                </c:pt>
                <c:pt idx="510">
                  <c:v>99.60861056751466</c:v>
                </c:pt>
                <c:pt idx="511">
                  <c:v>99.60937499999999</c:v>
                </c:pt>
                <c:pt idx="512">
                  <c:v>99.6101364522417</c:v>
                </c:pt>
                <c:pt idx="513">
                  <c:v>99.61089494163424</c:v>
                </c:pt>
                <c:pt idx="514">
                  <c:v>99.6116504854369</c:v>
                </c:pt>
                <c:pt idx="515">
                  <c:v>99.6124031007752</c:v>
                </c:pt>
                <c:pt idx="516">
                  <c:v>99.61315280464217</c:v>
                </c:pt>
                <c:pt idx="517">
                  <c:v>99.6138996138996</c:v>
                </c:pt>
                <c:pt idx="518">
                  <c:v>99.6146435452794</c:v>
                </c:pt>
                <c:pt idx="519">
                  <c:v>99.6153846153846</c:v>
                </c:pt>
                <c:pt idx="520">
                  <c:v>99.61612284069098</c:v>
                </c:pt>
                <c:pt idx="521">
                  <c:v>99.61685823754787</c:v>
                </c:pt>
                <c:pt idx="522">
                  <c:v>99.61759082217974</c:v>
                </c:pt>
                <c:pt idx="523">
                  <c:v>99.61832061068701</c:v>
                </c:pt>
                <c:pt idx="524">
                  <c:v>99.61904761904762</c:v>
                </c:pt>
                <c:pt idx="525">
                  <c:v>99.61977186311785</c:v>
                </c:pt>
                <c:pt idx="526">
                  <c:v>99.62049335863377</c:v>
                </c:pt>
                <c:pt idx="527">
                  <c:v>99.62121212121212</c:v>
                </c:pt>
                <c:pt idx="528">
                  <c:v>99.62192816635159</c:v>
                </c:pt>
                <c:pt idx="529">
                  <c:v>99.62264150943393</c:v>
                </c:pt>
                <c:pt idx="530">
                  <c:v>99.62335216572502</c:v>
                </c:pt>
                <c:pt idx="531">
                  <c:v>99.62406015037594</c:v>
                </c:pt>
                <c:pt idx="532">
                  <c:v>99.624765478424</c:v>
                </c:pt>
                <c:pt idx="533">
                  <c:v>99.62546816479397</c:v>
                </c:pt>
                <c:pt idx="534">
                  <c:v>99.62616822429905</c:v>
                </c:pt>
                <c:pt idx="535">
                  <c:v>99.62686567164178</c:v>
                </c:pt>
                <c:pt idx="536">
                  <c:v>99.62756052141527</c:v>
                </c:pt>
                <c:pt idx="537">
                  <c:v>99.62825278810408</c:v>
                </c:pt>
                <c:pt idx="538">
                  <c:v>99.62894248608534</c:v>
                </c:pt>
                <c:pt idx="539">
                  <c:v>99.62962962962963</c:v>
                </c:pt>
                <c:pt idx="540">
                  <c:v>99.63031423290201</c:v>
                </c:pt>
                <c:pt idx="541">
                  <c:v>99.63099630996311</c:v>
                </c:pt>
                <c:pt idx="542">
                  <c:v>99.63167587476978</c:v>
                </c:pt>
                <c:pt idx="543">
                  <c:v>99.63235294117648</c:v>
                </c:pt>
                <c:pt idx="544">
                  <c:v>99.63302752293578</c:v>
                </c:pt>
                <c:pt idx="545">
                  <c:v>99.63369963369962</c:v>
                </c:pt>
                <c:pt idx="546">
                  <c:v>99.6343692870201</c:v>
                </c:pt>
                <c:pt idx="547">
                  <c:v>99.63503649635035</c:v>
                </c:pt>
                <c:pt idx="548">
                  <c:v>99.63570127504552</c:v>
                </c:pt>
                <c:pt idx="549">
                  <c:v>99.63636363636364</c:v>
                </c:pt>
                <c:pt idx="550">
                  <c:v>99.63702359346641</c:v>
                </c:pt>
                <c:pt idx="551">
                  <c:v>99.63768115942027</c:v>
                </c:pt>
                <c:pt idx="552">
                  <c:v>99.6383363471971</c:v>
                </c:pt>
                <c:pt idx="553">
                  <c:v>99.63898916967508</c:v>
                </c:pt>
                <c:pt idx="554">
                  <c:v>99.63963963963964</c:v>
                </c:pt>
                <c:pt idx="555">
                  <c:v>99.64028776978418</c:v>
                </c:pt>
                <c:pt idx="556">
                  <c:v>99.64093357271095</c:v>
                </c:pt>
                <c:pt idx="557">
                  <c:v>99.64157706093188</c:v>
                </c:pt>
                <c:pt idx="558">
                  <c:v>99.64221824686939</c:v>
                </c:pt>
                <c:pt idx="559">
                  <c:v>99.64285714285712</c:v>
                </c:pt>
                <c:pt idx="560">
                  <c:v>99.6434937611408</c:v>
                </c:pt>
                <c:pt idx="561">
                  <c:v>99.64412811387901</c:v>
                </c:pt>
                <c:pt idx="562">
                  <c:v>99.64476021314387</c:v>
                </c:pt>
                <c:pt idx="563">
                  <c:v>99.64539007092196</c:v>
                </c:pt>
                <c:pt idx="564">
                  <c:v>99.64601769911504</c:v>
                </c:pt>
                <c:pt idx="565">
                  <c:v>99.64664310954063</c:v>
                </c:pt>
                <c:pt idx="566">
                  <c:v>99.64726631393297</c:v>
                </c:pt>
                <c:pt idx="567">
                  <c:v>99.64788732394365</c:v>
                </c:pt>
                <c:pt idx="568">
                  <c:v>99.64850615114235</c:v>
                </c:pt>
                <c:pt idx="569">
                  <c:v>99.64912280701754</c:v>
                </c:pt>
                <c:pt idx="570">
                  <c:v>99.64973730297723</c:v>
                </c:pt>
                <c:pt idx="571">
                  <c:v>99.65034965034964</c:v>
                </c:pt>
                <c:pt idx="572">
                  <c:v>99.65095986038395</c:v>
                </c:pt>
                <c:pt idx="573">
                  <c:v>99.65156794425087</c:v>
                </c:pt>
                <c:pt idx="574">
                  <c:v>99.65217391304346</c:v>
                </c:pt>
                <c:pt idx="575">
                  <c:v>99.65277777777776</c:v>
                </c:pt>
                <c:pt idx="576">
                  <c:v>99.65337954939341</c:v>
                </c:pt>
                <c:pt idx="577">
                  <c:v>99.65397923875429</c:v>
                </c:pt>
                <c:pt idx="578">
                  <c:v>99.65457685664936</c:v>
                </c:pt>
                <c:pt idx="579">
                  <c:v>99.65517241379307</c:v>
                </c:pt>
                <c:pt idx="580">
                  <c:v>99.65576592082616</c:v>
                </c:pt>
                <c:pt idx="581">
                  <c:v>99.65635738831615</c:v>
                </c:pt>
                <c:pt idx="582">
                  <c:v>99.65694682675813</c:v>
                </c:pt>
                <c:pt idx="583">
                  <c:v>99.65753424657534</c:v>
                </c:pt>
                <c:pt idx="584">
                  <c:v>99.65811965811965</c:v>
                </c:pt>
                <c:pt idx="585">
                  <c:v>99.65870307167235</c:v>
                </c:pt>
                <c:pt idx="586">
                  <c:v>99.65928449744462</c:v>
                </c:pt>
                <c:pt idx="587">
                  <c:v>99.65986394557823</c:v>
                </c:pt>
                <c:pt idx="588">
                  <c:v>99.66044142614601</c:v>
                </c:pt>
                <c:pt idx="589">
                  <c:v>99.66101694915256</c:v>
                </c:pt>
                <c:pt idx="590">
                  <c:v>99.66159052453467</c:v>
                </c:pt>
                <c:pt idx="591">
                  <c:v>99.66216216216215</c:v>
                </c:pt>
                <c:pt idx="592">
                  <c:v>99.66273187183808</c:v>
                </c:pt>
                <c:pt idx="593">
                  <c:v>99.66329966329966</c:v>
                </c:pt>
                <c:pt idx="594">
                  <c:v>99.66386554621848</c:v>
                </c:pt>
                <c:pt idx="595">
                  <c:v>99.66442953020133</c:v>
                </c:pt>
                <c:pt idx="596">
                  <c:v>99.66499162479061</c:v>
                </c:pt>
                <c:pt idx="597">
                  <c:v>99.66555183946485</c:v>
                </c:pt>
                <c:pt idx="598">
                  <c:v>99.66611018363939</c:v>
                </c:pt>
                <c:pt idx="599">
                  <c:v>99.66666666666667</c:v>
                </c:pt>
                <c:pt idx="600">
                  <c:v>99.66722129783693</c:v>
                </c:pt>
                <c:pt idx="601">
                  <c:v>99.66777408637874</c:v>
                </c:pt>
                <c:pt idx="602">
                  <c:v>99.66832504145935</c:v>
                </c:pt>
                <c:pt idx="603">
                  <c:v>99.6688741721854</c:v>
                </c:pt>
                <c:pt idx="604">
                  <c:v>99.6694214876033</c:v>
                </c:pt>
                <c:pt idx="605">
                  <c:v>99.66996699669966</c:v>
                </c:pt>
                <c:pt idx="606">
                  <c:v>99.67051070840196</c:v>
                </c:pt>
                <c:pt idx="607">
                  <c:v>99.67105263157895</c:v>
                </c:pt>
                <c:pt idx="608">
                  <c:v>99.67159277504105</c:v>
                </c:pt>
                <c:pt idx="609">
                  <c:v>99.67213114754095</c:v>
                </c:pt>
                <c:pt idx="610">
                  <c:v>99.67266775777412</c:v>
                </c:pt>
                <c:pt idx="611">
                  <c:v>99.67320261437908</c:v>
                </c:pt>
                <c:pt idx="612">
                  <c:v>99.67373572593799</c:v>
                </c:pt>
                <c:pt idx="613">
                  <c:v>99.6742671009772</c:v>
                </c:pt>
                <c:pt idx="614">
                  <c:v>99.67479674796748</c:v>
                </c:pt>
                <c:pt idx="615">
                  <c:v>99.67532467532466</c:v>
                </c:pt>
                <c:pt idx="616">
                  <c:v>99.67585089141004</c:v>
                </c:pt>
                <c:pt idx="617">
                  <c:v>99.67637540453072</c:v>
                </c:pt>
                <c:pt idx="618">
                  <c:v>99.6768982229402</c:v>
                </c:pt>
                <c:pt idx="619">
                  <c:v>99.6774193548387</c:v>
                </c:pt>
                <c:pt idx="620">
                  <c:v>99.67793880837358</c:v>
                </c:pt>
                <c:pt idx="621">
                  <c:v>99.67845659163984</c:v>
                </c:pt>
                <c:pt idx="622">
                  <c:v>99.67897271268053</c:v>
                </c:pt>
                <c:pt idx="623">
                  <c:v>99.67948717948715</c:v>
                </c:pt>
                <c:pt idx="624">
                  <c:v>99.68000000000001</c:v>
                </c:pt>
                <c:pt idx="625">
                  <c:v>99.6805111821086</c:v>
                </c:pt>
                <c:pt idx="626">
                  <c:v>99.6810207336523</c:v>
                </c:pt>
                <c:pt idx="627">
                  <c:v>99.68152866242038</c:v>
                </c:pt>
                <c:pt idx="628">
                  <c:v>99.68203497615259</c:v>
                </c:pt>
                <c:pt idx="629">
                  <c:v>99.68253968253967</c:v>
                </c:pt>
                <c:pt idx="630">
                  <c:v>99.68304278922345</c:v>
                </c:pt>
                <c:pt idx="631">
                  <c:v>99.68354430379745</c:v>
                </c:pt>
                <c:pt idx="632">
                  <c:v>99.68404423380727</c:v>
                </c:pt>
                <c:pt idx="633">
                  <c:v>99.68454258675077</c:v>
                </c:pt>
                <c:pt idx="634">
                  <c:v>99.68503937007873</c:v>
                </c:pt>
                <c:pt idx="635">
                  <c:v>99.68553459119495</c:v>
                </c:pt>
                <c:pt idx="636">
                  <c:v>99.6860282574568</c:v>
                </c:pt>
                <c:pt idx="637">
                  <c:v>99.68652037617555</c:v>
                </c:pt>
                <c:pt idx="638">
                  <c:v>99.68701095461658</c:v>
                </c:pt>
                <c:pt idx="639">
                  <c:v>99.6875</c:v>
                </c:pt>
                <c:pt idx="640">
                  <c:v>99.68798751950077</c:v>
                </c:pt>
                <c:pt idx="641">
                  <c:v>99.6884735202492</c:v>
                </c:pt>
                <c:pt idx="642">
                  <c:v>99.68895800933124</c:v>
                </c:pt>
                <c:pt idx="643">
                  <c:v>99.68944099378879</c:v>
                </c:pt>
                <c:pt idx="644">
                  <c:v>99.68992248062015</c:v>
                </c:pt>
                <c:pt idx="645">
                  <c:v>99.69040247678016</c:v>
                </c:pt>
                <c:pt idx="646">
                  <c:v>99.69088098918083</c:v>
                </c:pt>
                <c:pt idx="647">
                  <c:v>99.69135802469134</c:v>
                </c:pt>
                <c:pt idx="648">
                  <c:v>99.69183359013868</c:v>
                </c:pt>
                <c:pt idx="649">
                  <c:v>99.69230769230768</c:v>
                </c:pt>
                <c:pt idx="650">
                  <c:v>99.6927803379416</c:v>
                </c:pt>
                <c:pt idx="651">
                  <c:v>99.69325153374233</c:v>
                </c:pt>
                <c:pt idx="652">
                  <c:v>99.69372128637058</c:v>
                </c:pt>
                <c:pt idx="653">
                  <c:v>99.69418960244648</c:v>
                </c:pt>
                <c:pt idx="654">
                  <c:v>99.6946564885496</c:v>
                </c:pt>
                <c:pt idx="655">
                  <c:v>99.6951219512195</c:v>
                </c:pt>
                <c:pt idx="656">
                  <c:v>99.69558599695584</c:v>
                </c:pt>
                <c:pt idx="657">
                  <c:v>99.69604863221885</c:v>
                </c:pt>
                <c:pt idx="658">
                  <c:v>99.69650986342943</c:v>
                </c:pt>
                <c:pt idx="659">
                  <c:v>99.69696969696968</c:v>
                </c:pt>
                <c:pt idx="660">
                  <c:v>99.69742813918305</c:v>
                </c:pt>
                <c:pt idx="661">
                  <c:v>99.69788519637461</c:v>
                </c:pt>
                <c:pt idx="662">
                  <c:v>99.69834087481144</c:v>
                </c:pt>
                <c:pt idx="663">
                  <c:v>99.69879518072287</c:v>
                </c:pt>
                <c:pt idx="664">
                  <c:v>99.69924812030075</c:v>
                </c:pt>
                <c:pt idx="665">
                  <c:v>99.6996996996997</c:v>
                </c:pt>
                <c:pt idx="666">
                  <c:v>99.7001499250375</c:v>
                </c:pt>
                <c:pt idx="667">
                  <c:v>99.70059880239521</c:v>
                </c:pt>
                <c:pt idx="668">
                  <c:v>99.70104633781763</c:v>
                </c:pt>
                <c:pt idx="669">
                  <c:v>99.70149253731343</c:v>
                </c:pt>
                <c:pt idx="670">
                  <c:v>99.70193740685544</c:v>
                </c:pt>
                <c:pt idx="671">
                  <c:v>99.70238095238093</c:v>
                </c:pt>
                <c:pt idx="672">
                  <c:v>99.70282317979198</c:v>
                </c:pt>
                <c:pt idx="673">
                  <c:v>99.7032640949555</c:v>
                </c:pt>
                <c:pt idx="674">
                  <c:v>99.70370370370371</c:v>
                </c:pt>
                <c:pt idx="675">
                  <c:v>99.70414201183431</c:v>
                </c:pt>
                <c:pt idx="676">
                  <c:v>99.7045790251108</c:v>
                </c:pt>
                <c:pt idx="677">
                  <c:v>99.70501474926254</c:v>
                </c:pt>
                <c:pt idx="678">
                  <c:v>99.70544918998527</c:v>
                </c:pt>
                <c:pt idx="679">
                  <c:v>99.70588235294115</c:v>
                </c:pt>
                <c:pt idx="680">
                  <c:v>99.70631424375918</c:v>
                </c:pt>
                <c:pt idx="681">
                  <c:v>99.70674486803518</c:v>
                </c:pt>
                <c:pt idx="682">
                  <c:v>99.70717423133237</c:v>
                </c:pt>
                <c:pt idx="683">
                  <c:v>99.70760233918128</c:v>
                </c:pt>
                <c:pt idx="684">
                  <c:v>99.70802919708028</c:v>
                </c:pt>
                <c:pt idx="685">
                  <c:v>99.7084548104956</c:v>
                </c:pt>
                <c:pt idx="686">
                  <c:v>99.7088791848617</c:v>
                </c:pt>
                <c:pt idx="687">
                  <c:v>99.70930232558136</c:v>
                </c:pt>
                <c:pt idx="688">
                  <c:v>99.70972423802613</c:v>
                </c:pt>
                <c:pt idx="689">
                  <c:v>99.71014492753623</c:v>
                </c:pt>
                <c:pt idx="690">
                  <c:v>99.71056439942113</c:v>
                </c:pt>
                <c:pt idx="691">
                  <c:v>99.71098265895954</c:v>
                </c:pt>
                <c:pt idx="692">
                  <c:v>99.7113997113997</c:v>
                </c:pt>
                <c:pt idx="693">
                  <c:v>99.71181556195966</c:v>
                </c:pt>
                <c:pt idx="694">
                  <c:v>99.71223021582733</c:v>
                </c:pt>
                <c:pt idx="695">
                  <c:v>99.7126436781609</c:v>
                </c:pt>
                <c:pt idx="696">
                  <c:v>99.71305595408894</c:v>
                </c:pt>
                <c:pt idx="697">
                  <c:v>99.7134670487106</c:v>
                </c:pt>
                <c:pt idx="698">
                  <c:v>99.71387696709584</c:v>
                </c:pt>
                <c:pt idx="699">
                  <c:v>99.7142857142857</c:v>
                </c:pt>
                <c:pt idx="700">
                  <c:v>99.71469329529247</c:v>
                </c:pt>
                <c:pt idx="701">
                  <c:v>99.71509971509973</c:v>
                </c:pt>
                <c:pt idx="702">
                  <c:v>99.71550497866287</c:v>
                </c:pt>
                <c:pt idx="703">
                  <c:v>99.7159090909091</c:v>
                </c:pt>
                <c:pt idx="704">
                  <c:v>99.71631205673758</c:v>
                </c:pt>
                <c:pt idx="705">
                  <c:v>99.71671388101982</c:v>
                </c:pt>
                <c:pt idx="706">
                  <c:v>99.7171145685997</c:v>
                </c:pt>
                <c:pt idx="707">
                  <c:v>99.7175141242938</c:v>
                </c:pt>
                <c:pt idx="708">
                  <c:v>99.71791255289138</c:v>
                </c:pt>
                <c:pt idx="709">
                  <c:v>99.71830985915491</c:v>
                </c:pt>
                <c:pt idx="710">
                  <c:v>99.71870604781998</c:v>
                </c:pt>
                <c:pt idx="711">
                  <c:v>99.71910112359551</c:v>
                </c:pt>
                <c:pt idx="712">
                  <c:v>99.7194950911641</c:v>
                </c:pt>
                <c:pt idx="713">
                  <c:v>99.71988795518207</c:v>
                </c:pt>
                <c:pt idx="714">
                  <c:v>99.72027972027971</c:v>
                </c:pt>
                <c:pt idx="715">
                  <c:v>99.72067039106145</c:v>
                </c:pt>
                <c:pt idx="716">
                  <c:v>99.721059972106</c:v>
                </c:pt>
                <c:pt idx="717">
                  <c:v>99.72144846796658</c:v>
                </c:pt>
                <c:pt idx="718">
                  <c:v>99.72183588317107</c:v>
                </c:pt>
                <c:pt idx="719">
                  <c:v>99.72222222222223</c:v>
                </c:pt>
                <c:pt idx="720">
                  <c:v>99.72260748959777</c:v>
                </c:pt>
                <c:pt idx="721">
                  <c:v>99.7229916897507</c:v>
                </c:pt>
                <c:pt idx="722">
                  <c:v>99.72337482710925</c:v>
                </c:pt>
                <c:pt idx="723">
                  <c:v>99.72375690607734</c:v>
                </c:pt>
                <c:pt idx="724">
                  <c:v>99.72413793103448</c:v>
                </c:pt>
                <c:pt idx="725">
                  <c:v>99.72451790633608</c:v>
                </c:pt>
                <c:pt idx="726">
                  <c:v>99.7248968363136</c:v>
                </c:pt>
                <c:pt idx="727">
                  <c:v>99.72527472527473</c:v>
                </c:pt>
                <c:pt idx="728">
                  <c:v>99.72565157750341</c:v>
                </c:pt>
                <c:pt idx="729">
                  <c:v>99.72602739726028</c:v>
                </c:pt>
                <c:pt idx="730">
                  <c:v>99.72640218878247</c:v>
                </c:pt>
                <c:pt idx="731">
                  <c:v>99.72677595628413</c:v>
                </c:pt>
                <c:pt idx="732">
                  <c:v>99.72714870395635</c:v>
                </c:pt>
                <c:pt idx="733">
                  <c:v>99.7275204359673</c:v>
                </c:pt>
                <c:pt idx="734">
                  <c:v>99.72789115646256</c:v>
                </c:pt>
                <c:pt idx="735">
                  <c:v>99.72826086956521</c:v>
                </c:pt>
                <c:pt idx="736">
                  <c:v>99.72862957937586</c:v>
                </c:pt>
                <c:pt idx="737">
                  <c:v>99.7289972899729</c:v>
                </c:pt>
                <c:pt idx="738">
                  <c:v>99.72936400541271</c:v>
                </c:pt>
                <c:pt idx="739">
                  <c:v>99.72972972972973</c:v>
                </c:pt>
                <c:pt idx="740">
                  <c:v>99.73009446693656</c:v>
                </c:pt>
                <c:pt idx="741">
                  <c:v>99.73045822102425</c:v>
                </c:pt>
                <c:pt idx="742">
                  <c:v>99.7308209959623</c:v>
                </c:pt>
                <c:pt idx="743">
                  <c:v>99.73118279569893</c:v>
                </c:pt>
                <c:pt idx="744">
                  <c:v>99.7315436241611</c:v>
                </c:pt>
                <c:pt idx="745">
                  <c:v>99.7319034852547</c:v>
                </c:pt>
                <c:pt idx="746">
                  <c:v>99.73226238286477</c:v>
                </c:pt>
                <c:pt idx="747">
                  <c:v>99.73262032085561</c:v>
                </c:pt>
                <c:pt idx="748">
                  <c:v>99.73297730307074</c:v>
                </c:pt>
                <c:pt idx="749">
                  <c:v>99.73333333333332</c:v>
                </c:pt>
                <c:pt idx="750">
                  <c:v>99.73368841544608</c:v>
                </c:pt>
                <c:pt idx="751">
                  <c:v>99.73404255319149</c:v>
                </c:pt>
                <c:pt idx="752">
                  <c:v>99.734395750332</c:v>
                </c:pt>
                <c:pt idx="753">
                  <c:v>99.73474801061008</c:v>
                </c:pt>
                <c:pt idx="754">
                  <c:v>99.73509933774835</c:v>
                </c:pt>
                <c:pt idx="755">
                  <c:v>99.73544973544972</c:v>
                </c:pt>
                <c:pt idx="756">
                  <c:v>99.73579920739761</c:v>
                </c:pt>
                <c:pt idx="757">
                  <c:v>99.73614775725594</c:v>
                </c:pt>
                <c:pt idx="758">
                  <c:v>99.7364953886693</c:v>
                </c:pt>
                <c:pt idx="759">
                  <c:v>99.73684210526315</c:v>
                </c:pt>
                <c:pt idx="760">
                  <c:v>99.73718791064388</c:v>
                </c:pt>
                <c:pt idx="761">
                  <c:v>99.73753280839895</c:v>
                </c:pt>
                <c:pt idx="762">
                  <c:v>99.73787680209696</c:v>
                </c:pt>
                <c:pt idx="763">
                  <c:v>99.73821989528796</c:v>
                </c:pt>
                <c:pt idx="764">
                  <c:v>99.73856209150327</c:v>
                </c:pt>
                <c:pt idx="765">
                  <c:v>99.73890339425587</c:v>
                </c:pt>
                <c:pt idx="766">
                  <c:v>99.7392438070404</c:v>
                </c:pt>
                <c:pt idx="767">
                  <c:v>99.73958333333334</c:v>
                </c:pt>
                <c:pt idx="768">
                  <c:v>99.73992197659298</c:v>
                </c:pt>
                <c:pt idx="769">
                  <c:v>99.74025974025975</c:v>
                </c:pt>
                <c:pt idx="770">
                  <c:v>99.74059662775616</c:v>
                </c:pt>
                <c:pt idx="771">
                  <c:v>99.74093264248705</c:v>
                </c:pt>
                <c:pt idx="772">
                  <c:v>99.74126778783958</c:v>
                </c:pt>
                <c:pt idx="773">
                  <c:v>99.74160206718346</c:v>
                </c:pt>
                <c:pt idx="774">
                  <c:v>99.74193548387098</c:v>
                </c:pt>
                <c:pt idx="775">
                  <c:v>99.7422680412371</c:v>
                </c:pt>
                <c:pt idx="776">
                  <c:v>99.74259974259975</c:v>
                </c:pt>
                <c:pt idx="777">
                  <c:v>99.74293059125964</c:v>
                </c:pt>
                <c:pt idx="778">
                  <c:v>99.74326059050063</c:v>
                </c:pt>
                <c:pt idx="779">
                  <c:v>99.74358974358975</c:v>
                </c:pt>
                <c:pt idx="780">
                  <c:v>99.7439180537772</c:v>
                </c:pt>
                <c:pt idx="781">
                  <c:v>99.74424552429668</c:v>
                </c:pt>
                <c:pt idx="782">
                  <c:v>99.74457215836525</c:v>
                </c:pt>
                <c:pt idx="783">
                  <c:v>99.74489795918367</c:v>
                </c:pt>
                <c:pt idx="784">
                  <c:v>99.7452229299363</c:v>
                </c:pt>
                <c:pt idx="785">
                  <c:v>99.74554707379134</c:v>
                </c:pt>
                <c:pt idx="786">
                  <c:v>99.74587039390087</c:v>
                </c:pt>
                <c:pt idx="787">
                  <c:v>99.746192893401</c:v>
                </c:pt>
                <c:pt idx="788">
                  <c:v>99.74651457541192</c:v>
                </c:pt>
                <c:pt idx="789">
                  <c:v>99.746835443038</c:v>
                </c:pt>
                <c:pt idx="790">
                  <c:v>99.7471554993679</c:v>
                </c:pt>
                <c:pt idx="791">
                  <c:v>99.74747474747475</c:v>
                </c:pt>
                <c:pt idx="792">
                  <c:v>99.74779319041614</c:v>
                </c:pt>
                <c:pt idx="793">
                  <c:v>99.74811083123425</c:v>
                </c:pt>
                <c:pt idx="794">
                  <c:v>99.74842767295597</c:v>
                </c:pt>
                <c:pt idx="795">
                  <c:v>99.74874371859298</c:v>
                </c:pt>
                <c:pt idx="796">
                  <c:v>99.74905897114177</c:v>
                </c:pt>
                <c:pt idx="797">
                  <c:v>99.74937343358394</c:v>
                </c:pt>
                <c:pt idx="798">
                  <c:v>99.74968710888611</c:v>
                </c:pt>
                <c:pt idx="799">
                  <c:v>99.75</c:v>
                </c:pt>
                <c:pt idx="800">
                  <c:v>99.75031210986268</c:v>
                </c:pt>
                <c:pt idx="801">
                  <c:v>99.7506234413965</c:v>
                </c:pt>
                <c:pt idx="802">
                  <c:v>99.75093399750934</c:v>
                </c:pt>
                <c:pt idx="803">
                  <c:v>99.75124378109452</c:v>
                </c:pt>
                <c:pt idx="804">
                  <c:v>99.75155279503104</c:v>
                </c:pt>
                <c:pt idx="805">
                  <c:v>99.75186104218361</c:v>
                </c:pt>
                <c:pt idx="806">
                  <c:v>99.75216852540271</c:v>
                </c:pt>
                <c:pt idx="807">
                  <c:v>99.75247524752473</c:v>
                </c:pt>
                <c:pt idx="808">
                  <c:v>99.75278121137207</c:v>
                </c:pt>
                <c:pt idx="809">
                  <c:v>99.75308641975307</c:v>
                </c:pt>
                <c:pt idx="810">
                  <c:v>99.75339087546237</c:v>
                </c:pt>
                <c:pt idx="811">
                  <c:v>99.7536945812808</c:v>
                </c:pt>
                <c:pt idx="812">
                  <c:v>99.7539975399754</c:v>
                </c:pt>
                <c:pt idx="813">
                  <c:v>99.75429975429976</c:v>
                </c:pt>
                <c:pt idx="814">
                  <c:v>99.75460122699387</c:v>
                </c:pt>
                <c:pt idx="815">
                  <c:v>99.75490196078431</c:v>
                </c:pt>
                <c:pt idx="816">
                  <c:v>99.75520195838432</c:v>
                </c:pt>
                <c:pt idx="817">
                  <c:v>99.75550122249386</c:v>
                </c:pt>
                <c:pt idx="818">
                  <c:v>99.75579975579974</c:v>
                </c:pt>
                <c:pt idx="819">
                  <c:v>99.7560975609756</c:v>
                </c:pt>
                <c:pt idx="820">
                  <c:v>99.7563946406821</c:v>
                </c:pt>
                <c:pt idx="821">
                  <c:v>99.75669099756691</c:v>
                </c:pt>
                <c:pt idx="822">
                  <c:v>99.75698663426488</c:v>
                </c:pt>
                <c:pt idx="823">
                  <c:v>99.75728155339805</c:v>
                </c:pt>
                <c:pt idx="824">
                  <c:v>99.75757575757575</c:v>
                </c:pt>
                <c:pt idx="825">
                  <c:v>99.75786924939468</c:v>
                </c:pt>
                <c:pt idx="826">
                  <c:v>99.75816203143891</c:v>
                </c:pt>
                <c:pt idx="827">
                  <c:v>99.75845410628018</c:v>
                </c:pt>
                <c:pt idx="828">
                  <c:v>99.75874547647767</c:v>
                </c:pt>
                <c:pt idx="829">
                  <c:v>99.7590361445783</c:v>
                </c:pt>
                <c:pt idx="830">
                  <c:v>99.75932611311671</c:v>
                </c:pt>
                <c:pt idx="831">
                  <c:v>99.7596153846154</c:v>
                </c:pt>
                <c:pt idx="832">
                  <c:v>99.75990396158463</c:v>
                </c:pt>
                <c:pt idx="833">
                  <c:v>99.76019184652277</c:v>
                </c:pt>
                <c:pt idx="834">
                  <c:v>99.76047904191618</c:v>
                </c:pt>
                <c:pt idx="835">
                  <c:v>99.76076555023924</c:v>
                </c:pt>
                <c:pt idx="836">
                  <c:v>99.76105137395459</c:v>
                </c:pt>
                <c:pt idx="837">
                  <c:v>99.76133651551311</c:v>
                </c:pt>
                <c:pt idx="838">
                  <c:v>99.761620977354</c:v>
                </c:pt>
                <c:pt idx="839">
                  <c:v>99.76190476190477</c:v>
                </c:pt>
                <c:pt idx="840">
                  <c:v>99.76218787158143</c:v>
                </c:pt>
                <c:pt idx="841">
                  <c:v>99.76247030878856</c:v>
                </c:pt>
                <c:pt idx="842">
                  <c:v>99.76275207591934</c:v>
                </c:pt>
                <c:pt idx="843">
                  <c:v>99.76303317535545</c:v>
                </c:pt>
                <c:pt idx="844">
                  <c:v>99.76331360946745</c:v>
                </c:pt>
                <c:pt idx="845">
                  <c:v>99.76359338061466</c:v>
                </c:pt>
                <c:pt idx="846">
                  <c:v>99.76387249114522</c:v>
                </c:pt>
                <c:pt idx="847">
                  <c:v>99.7641509433962</c:v>
                </c:pt>
                <c:pt idx="848">
                  <c:v>99.76442873969375</c:v>
                </c:pt>
                <c:pt idx="849">
                  <c:v>99.76470588235294</c:v>
                </c:pt>
                <c:pt idx="850">
                  <c:v>99.76498237367801</c:v>
                </c:pt>
                <c:pt idx="851">
                  <c:v>99.76525821596243</c:v>
                </c:pt>
                <c:pt idx="852">
                  <c:v>99.76553341148885</c:v>
                </c:pt>
                <c:pt idx="853">
                  <c:v>99.76580796252927</c:v>
                </c:pt>
                <c:pt idx="854">
                  <c:v>99.76608187134502</c:v>
                </c:pt>
                <c:pt idx="855">
                  <c:v>99.7663551401869</c:v>
                </c:pt>
                <c:pt idx="856">
                  <c:v>99.7666277712952</c:v>
                </c:pt>
                <c:pt idx="857">
                  <c:v>99.76689976689977</c:v>
                </c:pt>
                <c:pt idx="858">
                  <c:v>99.76717112922001</c:v>
                </c:pt>
                <c:pt idx="859">
                  <c:v>99.76744186046511</c:v>
                </c:pt>
                <c:pt idx="860">
                  <c:v>99.76771196283391</c:v>
                </c:pt>
                <c:pt idx="861">
                  <c:v>99.76798143851507</c:v>
                </c:pt>
                <c:pt idx="862">
                  <c:v>99.76825028968714</c:v>
                </c:pt>
                <c:pt idx="863">
                  <c:v>99.7685185185185</c:v>
                </c:pt>
                <c:pt idx="864">
                  <c:v>99.76878612716762</c:v>
                </c:pt>
                <c:pt idx="865">
                  <c:v>99.7690531177829</c:v>
                </c:pt>
                <c:pt idx="866">
                  <c:v>99.76931949250288</c:v>
                </c:pt>
                <c:pt idx="867">
                  <c:v>99.7695852534562</c:v>
                </c:pt>
                <c:pt idx="868">
                  <c:v>99.76985040276178</c:v>
                </c:pt>
                <c:pt idx="869">
                  <c:v>99.77011494252874</c:v>
                </c:pt>
                <c:pt idx="870">
                  <c:v>99.77037887485645</c:v>
                </c:pt>
                <c:pt idx="871">
                  <c:v>99.77064220183485</c:v>
                </c:pt>
                <c:pt idx="872">
                  <c:v>99.7709049255441</c:v>
                </c:pt>
                <c:pt idx="873">
                  <c:v>99.77116704805491</c:v>
                </c:pt>
                <c:pt idx="874">
                  <c:v>99.77142857142856</c:v>
                </c:pt>
                <c:pt idx="875">
                  <c:v>99.7716894977169</c:v>
                </c:pt>
                <c:pt idx="876">
                  <c:v>99.77194982896236</c:v>
                </c:pt>
                <c:pt idx="877">
                  <c:v>99.77220956719817</c:v>
                </c:pt>
                <c:pt idx="878">
                  <c:v>99.77246871444822</c:v>
                </c:pt>
                <c:pt idx="879">
                  <c:v>99.77272727272725</c:v>
                </c:pt>
                <c:pt idx="880">
                  <c:v>99.77298524404085</c:v>
                </c:pt>
                <c:pt idx="881">
                  <c:v>99.77324263038548</c:v>
                </c:pt>
                <c:pt idx="882">
                  <c:v>99.77349943374858</c:v>
                </c:pt>
                <c:pt idx="883">
                  <c:v>99.77375565610858</c:v>
                </c:pt>
                <c:pt idx="884">
                  <c:v>99.77401129943503</c:v>
                </c:pt>
                <c:pt idx="885">
                  <c:v>99.77426636568848</c:v>
                </c:pt>
                <c:pt idx="886">
                  <c:v>99.77452085682073</c:v>
                </c:pt>
                <c:pt idx="887">
                  <c:v>99.77477477477477</c:v>
                </c:pt>
                <c:pt idx="888">
                  <c:v>99.77502812148478</c:v>
                </c:pt>
                <c:pt idx="889">
                  <c:v>99.77528089887639</c:v>
                </c:pt>
                <c:pt idx="890">
                  <c:v>99.77553310886643</c:v>
                </c:pt>
                <c:pt idx="891">
                  <c:v>99.77578475336321</c:v>
                </c:pt>
                <c:pt idx="892">
                  <c:v>99.77603583426649</c:v>
                </c:pt>
                <c:pt idx="893">
                  <c:v>99.77628635346754</c:v>
                </c:pt>
                <c:pt idx="894">
                  <c:v>99.77653631284913</c:v>
                </c:pt>
                <c:pt idx="895">
                  <c:v>99.77678571428569</c:v>
                </c:pt>
                <c:pt idx="896">
                  <c:v>99.77703455964325</c:v>
                </c:pt>
                <c:pt idx="897">
                  <c:v>99.7772828507795</c:v>
                </c:pt>
                <c:pt idx="898">
                  <c:v>99.77753058954394</c:v>
                </c:pt>
                <c:pt idx="899">
                  <c:v>99.77777777777776</c:v>
                </c:pt>
                <c:pt idx="900">
                  <c:v>99.7780244173141</c:v>
                </c:pt>
                <c:pt idx="901">
                  <c:v>99.77827050997783</c:v>
                </c:pt>
                <c:pt idx="902">
                  <c:v>99.77851605758579</c:v>
                </c:pt>
                <c:pt idx="903">
                  <c:v>99.77876106194691</c:v>
                </c:pt>
                <c:pt idx="904">
                  <c:v>99.77900552486186</c:v>
                </c:pt>
                <c:pt idx="905">
                  <c:v>99.77924944812362</c:v>
                </c:pt>
                <c:pt idx="906">
                  <c:v>99.77949283351708</c:v>
                </c:pt>
                <c:pt idx="907">
                  <c:v>99.77973568281938</c:v>
                </c:pt>
                <c:pt idx="908">
                  <c:v>99.77997799779976</c:v>
                </c:pt>
                <c:pt idx="909">
                  <c:v>99.7802197802198</c:v>
                </c:pt>
                <c:pt idx="910">
                  <c:v>99.78046103183314</c:v>
                </c:pt>
                <c:pt idx="911">
                  <c:v>99.78070175438596</c:v>
                </c:pt>
                <c:pt idx="912">
                  <c:v>99.78094194961664</c:v>
                </c:pt>
                <c:pt idx="913">
                  <c:v>99.78118161925601</c:v>
                </c:pt>
                <c:pt idx="914">
                  <c:v>99.7814207650273</c:v>
                </c:pt>
                <c:pt idx="915">
                  <c:v>99.7816593886463</c:v>
                </c:pt>
                <c:pt idx="916">
                  <c:v>99.78189749182115</c:v>
                </c:pt>
                <c:pt idx="917">
                  <c:v>99.7821350762527</c:v>
                </c:pt>
                <c:pt idx="918">
                  <c:v>99.78237214363435</c:v>
                </c:pt>
                <c:pt idx="919">
                  <c:v>99.78260869565217</c:v>
                </c:pt>
                <c:pt idx="920">
                  <c:v>99.78284473398477</c:v>
                </c:pt>
                <c:pt idx="921">
                  <c:v>99.7830802603037</c:v>
                </c:pt>
                <c:pt idx="922">
                  <c:v>99.78331527627301</c:v>
                </c:pt>
                <c:pt idx="923">
                  <c:v>99.78354978354978</c:v>
                </c:pt>
                <c:pt idx="924">
                  <c:v>99.78378378378378</c:v>
                </c:pt>
                <c:pt idx="925">
                  <c:v>99.7840172786177</c:v>
                </c:pt>
                <c:pt idx="926">
                  <c:v>99.78425026968717</c:v>
                </c:pt>
                <c:pt idx="927">
                  <c:v>99.78448275862067</c:v>
                </c:pt>
                <c:pt idx="928">
                  <c:v>99.78471474703983</c:v>
                </c:pt>
                <c:pt idx="929">
                  <c:v>99.78494623655912</c:v>
                </c:pt>
                <c:pt idx="930">
                  <c:v>99.78517722878624</c:v>
                </c:pt>
                <c:pt idx="931">
                  <c:v>99.78540772532187</c:v>
                </c:pt>
                <c:pt idx="932">
                  <c:v>99.78563772775989</c:v>
                </c:pt>
                <c:pt idx="933">
                  <c:v>99.78586723768736</c:v>
                </c:pt>
                <c:pt idx="934">
                  <c:v>99.78609625668446</c:v>
                </c:pt>
                <c:pt idx="935">
                  <c:v>99.78632478632478</c:v>
                </c:pt>
                <c:pt idx="936">
                  <c:v>99.78655282817501</c:v>
                </c:pt>
                <c:pt idx="937">
                  <c:v>99.78678038379529</c:v>
                </c:pt>
                <c:pt idx="938">
                  <c:v>99.78700745473908</c:v>
                </c:pt>
                <c:pt idx="939">
                  <c:v>99.78723404255318</c:v>
                </c:pt>
                <c:pt idx="940">
                  <c:v>99.7874601487779</c:v>
                </c:pt>
                <c:pt idx="941">
                  <c:v>99.78768577494692</c:v>
                </c:pt>
                <c:pt idx="942">
                  <c:v>99.78791092258748</c:v>
                </c:pt>
                <c:pt idx="943">
                  <c:v>99.78813559322035</c:v>
                </c:pt>
                <c:pt idx="944">
                  <c:v>99.7883597883598</c:v>
                </c:pt>
                <c:pt idx="945">
                  <c:v>99.78858350951374</c:v>
                </c:pt>
                <c:pt idx="946">
                  <c:v>99.78880675818372</c:v>
                </c:pt>
                <c:pt idx="947">
                  <c:v>99.78902953586498</c:v>
                </c:pt>
                <c:pt idx="948">
                  <c:v>99.78925184404636</c:v>
                </c:pt>
                <c:pt idx="949">
                  <c:v>99.78947368421054</c:v>
                </c:pt>
                <c:pt idx="950">
                  <c:v>99.78969505783385</c:v>
                </c:pt>
                <c:pt idx="951">
                  <c:v>99.78991596638655</c:v>
                </c:pt>
                <c:pt idx="952">
                  <c:v>99.79013641133262</c:v>
                </c:pt>
                <c:pt idx="953">
                  <c:v>99.79035639412996</c:v>
                </c:pt>
                <c:pt idx="954">
                  <c:v>99.79057591623037</c:v>
                </c:pt>
                <c:pt idx="955">
                  <c:v>99.7907949790795</c:v>
                </c:pt>
                <c:pt idx="956">
                  <c:v>99.791013584117</c:v>
                </c:pt>
                <c:pt idx="957">
                  <c:v>99.79123173277661</c:v>
                </c:pt>
                <c:pt idx="958">
                  <c:v>99.79144942648593</c:v>
                </c:pt>
                <c:pt idx="959">
                  <c:v>99.79166666666668</c:v>
                </c:pt>
                <c:pt idx="960">
                  <c:v>99.79188345473465</c:v>
                </c:pt>
                <c:pt idx="961">
                  <c:v>99.79209979209979</c:v>
                </c:pt>
                <c:pt idx="962">
                  <c:v>99.79231568016615</c:v>
                </c:pt>
                <c:pt idx="963">
                  <c:v>99.79253112033193</c:v>
                </c:pt>
                <c:pt idx="964">
                  <c:v>99.79274611398961</c:v>
                </c:pt>
                <c:pt idx="965">
                  <c:v>99.79296066252587</c:v>
                </c:pt>
                <c:pt idx="966">
                  <c:v>99.79317476732161</c:v>
                </c:pt>
                <c:pt idx="967">
                  <c:v>99.79338842975205</c:v>
                </c:pt>
                <c:pt idx="968">
                  <c:v>99.7936016511868</c:v>
                </c:pt>
                <c:pt idx="969">
                  <c:v>99.79381443298968</c:v>
                </c:pt>
                <c:pt idx="970">
                  <c:v>99.79402677651904</c:v>
                </c:pt>
                <c:pt idx="971">
                  <c:v>99.79423868312758</c:v>
                </c:pt>
                <c:pt idx="972">
                  <c:v>99.7944501541624</c:v>
                </c:pt>
                <c:pt idx="973">
                  <c:v>99.7946611909651</c:v>
                </c:pt>
                <c:pt idx="974">
                  <c:v>99.7948717948718</c:v>
                </c:pt>
                <c:pt idx="975">
                  <c:v>99.79508196721312</c:v>
                </c:pt>
                <c:pt idx="976">
                  <c:v>99.79529170931422</c:v>
                </c:pt>
                <c:pt idx="977">
                  <c:v>99.79550102249486</c:v>
                </c:pt>
                <c:pt idx="978">
                  <c:v>99.79570990806947</c:v>
                </c:pt>
                <c:pt idx="979">
                  <c:v>99.79591836734694</c:v>
                </c:pt>
                <c:pt idx="980">
                  <c:v>99.796126401631</c:v>
                </c:pt>
                <c:pt idx="981">
                  <c:v>99.79633401221994</c:v>
                </c:pt>
                <c:pt idx="982">
                  <c:v>99.79654120040691</c:v>
                </c:pt>
                <c:pt idx="983">
                  <c:v>99.79674796747966</c:v>
                </c:pt>
                <c:pt idx="984">
                  <c:v>99.79695431472081</c:v>
                </c:pt>
                <c:pt idx="985">
                  <c:v>99.7971602434077</c:v>
                </c:pt>
                <c:pt idx="986">
                  <c:v>99.79736575481257</c:v>
                </c:pt>
                <c:pt idx="987">
                  <c:v>99.79757085020243</c:v>
                </c:pt>
                <c:pt idx="988">
                  <c:v>99.79777553083922</c:v>
                </c:pt>
                <c:pt idx="989">
                  <c:v>99.7979797979798</c:v>
                </c:pt>
                <c:pt idx="990">
                  <c:v>99.79818365287587</c:v>
                </c:pt>
                <c:pt idx="991">
                  <c:v>99.79838709677416</c:v>
                </c:pt>
                <c:pt idx="992">
                  <c:v>99.79859013091641</c:v>
                </c:pt>
                <c:pt idx="993">
                  <c:v>99.7987927565392</c:v>
                </c:pt>
                <c:pt idx="994">
                  <c:v>99.79899497487436</c:v>
                </c:pt>
                <c:pt idx="995">
                  <c:v>99.7991967871486</c:v>
                </c:pt>
                <c:pt idx="996">
                  <c:v>99.79939819458373</c:v>
                </c:pt>
                <c:pt idx="997">
                  <c:v>99.7995991983968</c:v>
                </c:pt>
                <c:pt idx="998">
                  <c:v>99.7997997997998</c:v>
                </c:pt>
                <c:pt idx="999">
                  <c:v>99.8</c:v>
                </c:pt>
                <c:pt idx="1000">
                  <c:v>99.80019980019978</c:v>
                </c:pt>
                <c:pt idx="1001">
                  <c:v>99.80039920159679</c:v>
                </c:pt>
                <c:pt idx="1002">
                  <c:v>99.80059820538385</c:v>
                </c:pt>
                <c:pt idx="1003">
                  <c:v>99.80079681274897</c:v>
                </c:pt>
                <c:pt idx="1004">
                  <c:v>99.80099502487563</c:v>
                </c:pt>
                <c:pt idx="1005">
                  <c:v>99.80119284294234</c:v>
                </c:pt>
                <c:pt idx="1006">
                  <c:v>99.80139026812313</c:v>
                </c:pt>
                <c:pt idx="1007">
                  <c:v>99.80158730158729</c:v>
                </c:pt>
                <c:pt idx="1008">
                  <c:v>99.80178394449949</c:v>
                </c:pt>
                <c:pt idx="1009">
                  <c:v>99.80198019801981</c:v>
                </c:pt>
                <c:pt idx="1010">
                  <c:v>99.80217606330365</c:v>
                </c:pt>
                <c:pt idx="1011">
                  <c:v>99.80237154150196</c:v>
                </c:pt>
                <c:pt idx="1012">
                  <c:v>99.80256663376109</c:v>
                </c:pt>
                <c:pt idx="1013">
                  <c:v>99.80276134122288</c:v>
                </c:pt>
                <c:pt idx="1014">
                  <c:v>99.80295566502463</c:v>
                </c:pt>
                <c:pt idx="1015">
                  <c:v>99.80314960629921</c:v>
                </c:pt>
                <c:pt idx="1016">
                  <c:v>99.80334316617503</c:v>
                </c:pt>
                <c:pt idx="1017">
                  <c:v>99.80353634577604</c:v>
                </c:pt>
                <c:pt idx="1018">
                  <c:v>99.80372914622177</c:v>
                </c:pt>
                <c:pt idx="1019">
                  <c:v>99.80392156862745</c:v>
                </c:pt>
                <c:pt idx="1020">
                  <c:v>99.8041136141038</c:v>
                </c:pt>
                <c:pt idx="1021">
                  <c:v>99.80430528375733</c:v>
                </c:pt>
                <c:pt idx="1022">
                  <c:v>99.80449657869012</c:v>
                </c:pt>
                <c:pt idx="1023">
                  <c:v>99.8046875</c:v>
                </c:pt>
                <c:pt idx="1024">
                  <c:v>99.80487804878047</c:v>
                </c:pt>
                <c:pt idx="1025">
                  <c:v>99.80506822612084</c:v>
                </c:pt>
                <c:pt idx="1026">
                  <c:v>99.80525803310613</c:v>
                </c:pt>
                <c:pt idx="1027">
                  <c:v>99.80544747081711</c:v>
                </c:pt>
                <c:pt idx="1028">
                  <c:v>99.80563654033043</c:v>
                </c:pt>
                <c:pt idx="1029">
                  <c:v>99.80582524271845</c:v>
                </c:pt>
                <c:pt idx="1030">
                  <c:v>99.80601357904946</c:v>
                </c:pt>
                <c:pt idx="1031">
                  <c:v>99.8062015503876</c:v>
                </c:pt>
                <c:pt idx="1032">
                  <c:v>99.80638915779282</c:v>
                </c:pt>
                <c:pt idx="1033">
                  <c:v>99.80657640232107</c:v>
                </c:pt>
                <c:pt idx="1034">
                  <c:v>99.80676328502416</c:v>
                </c:pt>
                <c:pt idx="1035">
                  <c:v>99.80694980694979</c:v>
                </c:pt>
                <c:pt idx="1036">
                  <c:v>99.80713596914176</c:v>
                </c:pt>
                <c:pt idx="1037">
                  <c:v>99.80732177263968</c:v>
                </c:pt>
                <c:pt idx="1038">
                  <c:v>99.80750721847929</c:v>
                </c:pt>
                <c:pt idx="1039">
                  <c:v>99.80769230769231</c:v>
                </c:pt>
                <c:pt idx="1040">
                  <c:v>99.80787704130644</c:v>
                </c:pt>
                <c:pt idx="1041">
                  <c:v>99.8080614203455</c:v>
                </c:pt>
                <c:pt idx="1042">
                  <c:v>99.80824544582933</c:v>
                </c:pt>
                <c:pt idx="1043">
                  <c:v>99.80842911877393</c:v>
                </c:pt>
                <c:pt idx="1044">
                  <c:v>99.8086124401914</c:v>
                </c:pt>
                <c:pt idx="1045">
                  <c:v>99.80879541108985</c:v>
                </c:pt>
                <c:pt idx="1046">
                  <c:v>99.80897803247369</c:v>
                </c:pt>
                <c:pt idx="1047">
                  <c:v>99.8091603053435</c:v>
                </c:pt>
                <c:pt idx="1048">
                  <c:v>99.80934223069586</c:v>
                </c:pt>
                <c:pt idx="1049">
                  <c:v>99.80952380952381</c:v>
                </c:pt>
                <c:pt idx="1050">
                  <c:v>99.80970504281635</c:v>
                </c:pt>
                <c:pt idx="1051">
                  <c:v>99.80988593155892</c:v>
                </c:pt>
                <c:pt idx="1052">
                  <c:v>99.81006647673314</c:v>
                </c:pt>
                <c:pt idx="1053">
                  <c:v>99.8102466793169</c:v>
                </c:pt>
                <c:pt idx="1054">
                  <c:v>99.81042654028435</c:v>
                </c:pt>
                <c:pt idx="1055">
                  <c:v>99.81060606060606</c:v>
                </c:pt>
                <c:pt idx="1056">
                  <c:v>99.81078524124882</c:v>
                </c:pt>
                <c:pt idx="1057">
                  <c:v>99.8109640831758</c:v>
                </c:pt>
                <c:pt idx="1058">
                  <c:v>99.81114258734656</c:v>
                </c:pt>
                <c:pt idx="1059">
                  <c:v>99.81132075471698</c:v>
                </c:pt>
                <c:pt idx="1060">
                  <c:v>99.8114985862394</c:v>
                </c:pt>
                <c:pt idx="1061">
                  <c:v>99.81167608286251</c:v>
                </c:pt>
                <c:pt idx="1062">
                  <c:v>99.8118532455315</c:v>
                </c:pt>
                <c:pt idx="1063">
                  <c:v>99.81203007518798</c:v>
                </c:pt>
                <c:pt idx="1064">
                  <c:v>99.81220657276994</c:v>
                </c:pt>
                <c:pt idx="1065">
                  <c:v>99.812382739212</c:v>
                </c:pt>
                <c:pt idx="1066">
                  <c:v>99.81255857544518</c:v>
                </c:pt>
                <c:pt idx="1067">
                  <c:v>99.812734082397</c:v>
                </c:pt>
                <c:pt idx="1068">
                  <c:v>99.81290926099157</c:v>
                </c:pt>
                <c:pt idx="1069">
                  <c:v>99.81308411214951</c:v>
                </c:pt>
                <c:pt idx="1070">
                  <c:v>99.81325863678805</c:v>
                </c:pt>
                <c:pt idx="1071">
                  <c:v>99.81343283582086</c:v>
                </c:pt>
                <c:pt idx="1072">
                  <c:v>99.81360671015841</c:v>
                </c:pt>
                <c:pt idx="1073">
                  <c:v>99.81378026070763</c:v>
                </c:pt>
                <c:pt idx="1074">
                  <c:v>99.8139534883721</c:v>
                </c:pt>
                <c:pt idx="1075">
                  <c:v>99.81412639405206</c:v>
                </c:pt>
                <c:pt idx="1076">
                  <c:v>99.81429897864437</c:v>
                </c:pt>
                <c:pt idx="1077">
                  <c:v>99.81447124304267</c:v>
                </c:pt>
                <c:pt idx="1078">
                  <c:v>99.81464318813718</c:v>
                </c:pt>
                <c:pt idx="1079">
                  <c:v>99.81481481481481</c:v>
                </c:pt>
                <c:pt idx="1080">
                  <c:v>99.81498612395927</c:v>
                </c:pt>
                <c:pt idx="1081">
                  <c:v>99.81515711645098</c:v>
                </c:pt>
                <c:pt idx="1082">
                  <c:v>99.81532779316713</c:v>
                </c:pt>
                <c:pt idx="1083">
                  <c:v>99.81549815498153</c:v>
                </c:pt>
                <c:pt idx="1084">
                  <c:v>99.81566820276495</c:v>
                </c:pt>
                <c:pt idx="1085">
                  <c:v>99.81583793738487</c:v>
                </c:pt>
                <c:pt idx="1086">
                  <c:v>99.81600735970561</c:v>
                </c:pt>
                <c:pt idx="1087">
                  <c:v>99.81617647058822</c:v>
                </c:pt>
                <c:pt idx="1088">
                  <c:v>99.81634527089071</c:v>
                </c:pt>
                <c:pt idx="1089">
                  <c:v>99.8165137614679</c:v>
                </c:pt>
                <c:pt idx="1090">
                  <c:v>99.8166819431714</c:v>
                </c:pt>
                <c:pt idx="1091">
                  <c:v>99.8168498168498</c:v>
                </c:pt>
                <c:pt idx="1092">
                  <c:v>99.8170173833486</c:v>
                </c:pt>
                <c:pt idx="1093">
                  <c:v>99.81718464351007</c:v>
                </c:pt>
                <c:pt idx="1094">
                  <c:v>99.81735159817351</c:v>
                </c:pt>
                <c:pt idx="1095">
                  <c:v>99.8175182481752</c:v>
                </c:pt>
                <c:pt idx="1096">
                  <c:v>99.8176845943482</c:v>
                </c:pt>
                <c:pt idx="1097">
                  <c:v>99.81785063752277</c:v>
                </c:pt>
                <c:pt idx="1098">
                  <c:v>99.81801637852591</c:v>
                </c:pt>
                <c:pt idx="1099">
                  <c:v>99.81818181818178</c:v>
                </c:pt>
              </c:numCache>
            </c:numRef>
          </c:val>
          <c:smooth val="0"/>
        </c:ser>
        <c:dLbls>
          <c:showLegendKey val="0"/>
          <c:showVal val="0"/>
          <c:showCatName val="0"/>
          <c:showSerName val="0"/>
          <c:showPercent val="0"/>
          <c:showBubbleSize val="0"/>
        </c:dLbls>
        <c:marker val="1"/>
        <c:smooth val="0"/>
        <c:axId val="-2053263496"/>
        <c:axId val="2045168264"/>
      </c:lineChart>
      <c:catAx>
        <c:axId val="-2053263496"/>
        <c:scaling>
          <c:orientation val="minMax"/>
        </c:scaling>
        <c:delete val="0"/>
        <c:axPos val="b"/>
        <c:majorTickMark val="out"/>
        <c:minorTickMark val="none"/>
        <c:tickLblPos val="nextTo"/>
        <c:crossAx val="2045168264"/>
        <c:crosses val="autoZero"/>
        <c:auto val="1"/>
        <c:lblAlgn val="ctr"/>
        <c:lblOffset val="100"/>
        <c:noMultiLvlLbl val="0"/>
      </c:catAx>
      <c:valAx>
        <c:axId val="2045168264"/>
        <c:scaling>
          <c:orientation val="minMax"/>
          <c:max val="100.0"/>
          <c:min val="90.0"/>
        </c:scaling>
        <c:delete val="0"/>
        <c:axPos val="l"/>
        <c:majorGridlines/>
        <c:numFmt formatCode="General" sourceLinked="1"/>
        <c:majorTickMark val="out"/>
        <c:minorTickMark val="none"/>
        <c:tickLblPos val="nextTo"/>
        <c:crossAx val="-2053263496"/>
        <c:crosses val="autoZero"/>
        <c:crossBetween val="between"/>
      </c:valAx>
    </c:plotArea>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A0BB3ED-4967-8A44-83B2-DAAB62E3220B}" type="datetimeFigureOut">
              <a:rPr lang="en-US" smtClean="0"/>
              <a:t>2/26/15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89D500-F3CB-9D47-9E01-F6DF08D4E460}" type="slidenum">
              <a:rPr lang="en-US" smtClean="0"/>
              <a:t>‹#›</a:t>
            </a:fld>
            <a:endParaRPr lang="en-US"/>
          </a:p>
        </p:txBody>
      </p:sp>
    </p:spTree>
    <p:extLst>
      <p:ext uri="{BB962C8B-B14F-4D97-AF65-F5344CB8AC3E}">
        <p14:creationId xmlns:p14="http://schemas.microsoft.com/office/powerpoint/2010/main" val="39834695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0F139D-8D3C-F945-A8C3-CC516CA6214C}" type="datetimeFigureOut">
              <a:rPr lang="en-US" smtClean="0"/>
              <a:t>2/26/15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7B1F72-8AF6-4049-85F5-95426AA31CE5}" type="slidenum">
              <a:rPr lang="en-US" smtClean="0"/>
              <a:t>‹#›</a:t>
            </a:fld>
            <a:endParaRPr lang="en-US"/>
          </a:p>
        </p:txBody>
      </p:sp>
    </p:spTree>
    <p:extLst>
      <p:ext uri="{BB962C8B-B14F-4D97-AF65-F5344CB8AC3E}">
        <p14:creationId xmlns:p14="http://schemas.microsoft.com/office/powerpoint/2010/main" val="24608946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 APIs play a crucial role in our lives. Just think about all the web applications, mobile apps and cloud services that we consume in a day-to-day basis. These systems or services may come from many different business domains like search, social networking, online shopping and video streaming; but they all have one thing in common. That is they heavily rely on web APIs to deliver functionality and data to end-users. </a:t>
            </a:r>
          </a:p>
        </p:txBody>
      </p:sp>
      <p:sp>
        <p:nvSpPr>
          <p:cNvPr id="4" name="Slide Number Placeholder 3"/>
          <p:cNvSpPr>
            <a:spLocks noGrp="1"/>
          </p:cNvSpPr>
          <p:nvPr>
            <p:ph type="sldNum" sz="quarter" idx="10"/>
          </p:nvPr>
        </p:nvSpPr>
        <p:spPr/>
        <p:txBody>
          <a:bodyPr/>
          <a:lstStyle/>
          <a:p>
            <a:fld id="{F7F9A15D-B2A5-9D42-B9E6-4B3D45464DF9}" type="slidenum">
              <a:rPr lang="en-US" smtClean="0"/>
              <a:t>2</a:t>
            </a:fld>
            <a:endParaRPr lang="en-US"/>
          </a:p>
        </p:txBody>
      </p:sp>
    </p:spTree>
    <p:extLst>
      <p:ext uri="{BB962C8B-B14F-4D97-AF65-F5344CB8AC3E}">
        <p14:creationId xmlns:p14="http://schemas.microsoft.com/office/powerpoint/2010/main" val="2094530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EAGER</a:t>
            </a:r>
            <a:r>
              <a:rPr lang="en-US" baseline="0" dirty="0" smtClean="0"/>
              <a:t> iterates through APIs to check metadata. This can be parallelized if needed.</a:t>
            </a:r>
            <a:endParaRPr lang="en-US" dirty="0"/>
          </a:p>
        </p:txBody>
      </p:sp>
      <p:sp>
        <p:nvSpPr>
          <p:cNvPr id="4" name="Slide Number Placeholder 3"/>
          <p:cNvSpPr>
            <a:spLocks noGrp="1"/>
          </p:cNvSpPr>
          <p:nvPr>
            <p:ph type="sldNum" sz="quarter" idx="10"/>
          </p:nvPr>
        </p:nvSpPr>
        <p:spPr/>
        <p:txBody>
          <a:bodyPr/>
          <a:lstStyle/>
          <a:p>
            <a:fld id="{837B1F72-8AF6-4049-85F5-95426AA31CE5}" type="slidenum">
              <a:rPr lang="en-US" smtClean="0"/>
              <a:t>20</a:t>
            </a:fld>
            <a:endParaRPr lang="en-US"/>
          </a:p>
        </p:txBody>
      </p:sp>
    </p:spTree>
    <p:extLst>
      <p:ext uri="{BB962C8B-B14F-4D97-AF65-F5344CB8AC3E}">
        <p14:creationId xmlns:p14="http://schemas.microsoft.com/office/powerpoint/2010/main" val="2173868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use batch operations to deal with dependencies.</a:t>
            </a:r>
            <a:endParaRPr lang="en-US" dirty="0"/>
          </a:p>
        </p:txBody>
      </p:sp>
      <p:sp>
        <p:nvSpPr>
          <p:cNvPr id="4" name="Slide Number Placeholder 3"/>
          <p:cNvSpPr>
            <a:spLocks noGrp="1"/>
          </p:cNvSpPr>
          <p:nvPr>
            <p:ph type="sldNum" sz="quarter" idx="10"/>
          </p:nvPr>
        </p:nvSpPr>
        <p:spPr/>
        <p:txBody>
          <a:bodyPr/>
          <a:lstStyle/>
          <a:p>
            <a:fld id="{837B1F72-8AF6-4049-85F5-95426AA31CE5}" type="slidenum">
              <a:rPr lang="en-US" smtClean="0"/>
              <a:t>21</a:t>
            </a:fld>
            <a:endParaRPr lang="en-US"/>
          </a:p>
        </p:txBody>
      </p:sp>
    </p:spTree>
    <p:extLst>
      <p:ext uri="{BB962C8B-B14F-4D97-AF65-F5344CB8AC3E}">
        <p14:creationId xmlns:p14="http://schemas.microsoft.com/office/powerpoint/2010/main" val="2306300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test</a:t>
            </a:r>
            <a:r>
              <a:rPr lang="en-US" baseline="0" dirty="0" smtClean="0"/>
              <a:t> policy used has a loop that iterates through the APIs exported by the application. Guestbook has no APIs and hence, that part of the policy </a:t>
            </a:r>
            <a:r>
              <a:rPr lang="en-US" baseline="0" dirty="0" err="1" smtClean="0"/>
              <a:t>doesn</a:t>
            </a:r>
            <a:r>
              <a:rPr lang="fr-FR" baseline="0" dirty="0" smtClean="0"/>
              <a:t>’</a:t>
            </a:r>
            <a:r>
              <a:rPr lang="en-US" baseline="0" dirty="0" smtClean="0"/>
              <a:t>t get executed. </a:t>
            </a:r>
            <a:endParaRPr lang="en-US" dirty="0"/>
          </a:p>
        </p:txBody>
      </p:sp>
      <p:sp>
        <p:nvSpPr>
          <p:cNvPr id="4" name="Slide Number Placeholder 3"/>
          <p:cNvSpPr>
            <a:spLocks noGrp="1"/>
          </p:cNvSpPr>
          <p:nvPr>
            <p:ph type="sldNum" sz="quarter" idx="10"/>
          </p:nvPr>
        </p:nvSpPr>
        <p:spPr/>
        <p:txBody>
          <a:bodyPr/>
          <a:lstStyle/>
          <a:p>
            <a:fld id="{837B1F72-8AF6-4049-85F5-95426AA31CE5}" type="slidenum">
              <a:rPr lang="en-US" smtClean="0"/>
              <a:t>22</a:t>
            </a:fld>
            <a:endParaRPr lang="en-US"/>
          </a:p>
        </p:txBody>
      </p:sp>
    </p:spTree>
    <p:extLst>
      <p:ext uri="{BB962C8B-B14F-4D97-AF65-F5344CB8AC3E}">
        <p14:creationId xmlns:p14="http://schemas.microsoft.com/office/powerpoint/2010/main" val="18072876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if all APIs in the world</a:t>
            </a:r>
            <a:r>
              <a:rPr lang="en-US" baseline="0" dirty="0" smtClean="0"/>
              <a:t> were deployed in the same cloud? Can EAGER deal with that metadata blowup? It can.</a:t>
            </a:r>
            <a:endParaRPr lang="en-US" dirty="0"/>
          </a:p>
        </p:txBody>
      </p:sp>
      <p:sp>
        <p:nvSpPr>
          <p:cNvPr id="4" name="Slide Number Placeholder 3"/>
          <p:cNvSpPr>
            <a:spLocks noGrp="1"/>
          </p:cNvSpPr>
          <p:nvPr>
            <p:ph type="sldNum" sz="quarter" idx="10"/>
          </p:nvPr>
        </p:nvSpPr>
        <p:spPr/>
        <p:txBody>
          <a:bodyPr/>
          <a:lstStyle/>
          <a:p>
            <a:fld id="{837B1F72-8AF6-4049-85F5-95426AA31CE5}" type="slidenum">
              <a:rPr lang="en-US" smtClean="0"/>
              <a:t>24</a:t>
            </a:fld>
            <a:endParaRPr lang="en-US"/>
          </a:p>
        </p:txBody>
      </p:sp>
    </p:spTree>
    <p:extLst>
      <p:ext uri="{BB962C8B-B14F-4D97-AF65-F5344CB8AC3E}">
        <p14:creationId xmlns:p14="http://schemas.microsoft.com/office/powerpoint/2010/main" val="2847233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Lightweight</a:t>
            </a:r>
            <a:r>
              <a:rPr lang="en-US" baseline="0" dirty="0" smtClean="0"/>
              <a:t>, automatic monitoring of the cloud – happens in the background; app developers don’t have to worry about it.</a:t>
            </a:r>
            <a:endParaRPr lang="en-US" dirty="0"/>
          </a:p>
        </p:txBody>
      </p:sp>
      <p:sp>
        <p:nvSpPr>
          <p:cNvPr id="4" name="Slide Number Placeholder 3"/>
          <p:cNvSpPr>
            <a:spLocks noGrp="1"/>
          </p:cNvSpPr>
          <p:nvPr>
            <p:ph type="sldNum" sz="quarter" idx="10"/>
          </p:nvPr>
        </p:nvSpPr>
        <p:spPr/>
        <p:txBody>
          <a:bodyPr/>
          <a:lstStyle/>
          <a:p>
            <a:fld id="{837B1F72-8AF6-4049-85F5-95426AA31CE5}" type="slidenum">
              <a:rPr lang="en-US" smtClean="0"/>
              <a:t>27</a:t>
            </a:fld>
            <a:endParaRPr lang="en-US"/>
          </a:p>
        </p:txBody>
      </p:sp>
    </p:spTree>
    <p:extLst>
      <p:ext uri="{BB962C8B-B14F-4D97-AF65-F5344CB8AC3E}">
        <p14:creationId xmlns:p14="http://schemas.microsoft.com/office/powerpoint/2010/main" val="37230451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JAXRS app that uses the GAE </a:t>
            </a:r>
            <a:r>
              <a:rPr lang="en-US" dirty="0" err="1" smtClean="0"/>
              <a:t>datastore</a:t>
            </a:r>
            <a:r>
              <a:rPr lang="en-US" dirty="0" smtClean="0"/>
              <a:t> API. </a:t>
            </a:r>
            <a:r>
              <a:rPr lang="en-US" dirty="0" err="1" smtClean="0"/>
              <a:t>getStudent</a:t>
            </a:r>
            <a:r>
              <a:rPr lang="en-US" baseline="0" dirty="0" smtClean="0"/>
              <a:t> invokes </a:t>
            </a:r>
            <a:r>
              <a:rPr lang="en-US" baseline="0" dirty="0" err="1" smtClean="0"/>
              <a:t>datastore.get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837B1F72-8AF6-4049-85F5-95426AA31CE5}" type="slidenum">
              <a:rPr lang="en-US" smtClean="0"/>
              <a:t>30</a:t>
            </a:fld>
            <a:endParaRPr lang="en-US"/>
          </a:p>
        </p:txBody>
      </p:sp>
    </p:spTree>
    <p:extLst>
      <p:ext uri="{BB962C8B-B14F-4D97-AF65-F5344CB8AC3E}">
        <p14:creationId xmlns:p14="http://schemas.microsoft.com/office/powerpoint/2010/main" val="1055774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JAXRS app that uses the GAE </a:t>
            </a:r>
            <a:r>
              <a:rPr lang="en-US" dirty="0" err="1" smtClean="0"/>
              <a:t>datastore</a:t>
            </a:r>
            <a:r>
              <a:rPr lang="en-US" dirty="0" smtClean="0"/>
              <a:t> API. </a:t>
            </a:r>
            <a:r>
              <a:rPr lang="en-US" dirty="0" err="1" smtClean="0"/>
              <a:t>getStudent</a:t>
            </a:r>
            <a:r>
              <a:rPr lang="en-US" baseline="0" dirty="0" smtClean="0"/>
              <a:t> invokes </a:t>
            </a:r>
            <a:r>
              <a:rPr lang="en-US" baseline="0" dirty="0" err="1" smtClean="0"/>
              <a:t>datastore.get</a:t>
            </a:r>
            <a:r>
              <a:rPr lang="en-US" baseline="0" dirty="0" smtClean="0"/>
              <a:t>() followed by </a:t>
            </a:r>
            <a:r>
              <a:rPr lang="en-US" baseline="0" dirty="0" err="1" smtClean="0"/>
              <a:t>datastore.delete</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837B1F72-8AF6-4049-85F5-95426AA31CE5}" type="slidenum">
              <a:rPr lang="en-US" smtClean="0"/>
              <a:t>31</a:t>
            </a:fld>
            <a:endParaRPr lang="en-US"/>
          </a:p>
        </p:txBody>
      </p:sp>
    </p:spTree>
    <p:extLst>
      <p:ext uri="{BB962C8B-B14F-4D97-AF65-F5344CB8AC3E}">
        <p14:creationId xmlns:p14="http://schemas.microsoft.com/office/powerpoint/2010/main" val="1420668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Java servlet. Uses GAE </a:t>
            </a:r>
            <a:r>
              <a:rPr lang="en-US" dirty="0" err="1" smtClean="0"/>
              <a:t>datastore</a:t>
            </a:r>
            <a:r>
              <a:rPr lang="en-US" dirty="0" smtClean="0"/>
              <a:t> API. Buy operation</a:t>
            </a:r>
            <a:r>
              <a:rPr lang="en-US" baseline="0" dirty="0" smtClean="0"/>
              <a:t> makes up to 7 </a:t>
            </a:r>
            <a:r>
              <a:rPr lang="en-US" baseline="0" dirty="0" err="1" smtClean="0"/>
              <a:t>PaaS</a:t>
            </a:r>
            <a:r>
              <a:rPr lang="en-US" baseline="0" dirty="0" smtClean="0"/>
              <a:t> calls (get and put)</a:t>
            </a:r>
            <a:endParaRPr lang="en-US" dirty="0"/>
          </a:p>
        </p:txBody>
      </p:sp>
      <p:sp>
        <p:nvSpPr>
          <p:cNvPr id="4" name="Slide Number Placeholder 3"/>
          <p:cNvSpPr>
            <a:spLocks noGrp="1"/>
          </p:cNvSpPr>
          <p:nvPr>
            <p:ph type="sldNum" sz="quarter" idx="10"/>
          </p:nvPr>
        </p:nvSpPr>
        <p:spPr/>
        <p:txBody>
          <a:bodyPr/>
          <a:lstStyle/>
          <a:p>
            <a:fld id="{837B1F72-8AF6-4049-85F5-95426AA31CE5}" type="slidenum">
              <a:rPr lang="en-US" smtClean="0"/>
              <a:t>32</a:t>
            </a:fld>
            <a:endParaRPr lang="en-US"/>
          </a:p>
        </p:txBody>
      </p:sp>
    </p:spTree>
    <p:extLst>
      <p:ext uri="{BB962C8B-B14F-4D97-AF65-F5344CB8AC3E}">
        <p14:creationId xmlns:p14="http://schemas.microsoft.com/office/powerpoint/2010/main" val="2383567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Interestingly</a:t>
            </a:r>
            <a:r>
              <a:rPr lang="en-US" baseline="0" dirty="0" smtClean="0"/>
              <a:t>, the number of apps based on web APIs isn’t the only thing that has been growing. The number of web APIs itself has been increasing at an alarming rate over the last decade.</a:t>
            </a:r>
            <a:endParaRPr lang="en-US" dirty="0"/>
          </a:p>
        </p:txBody>
      </p:sp>
      <p:sp>
        <p:nvSpPr>
          <p:cNvPr id="4" name="Slide Number Placeholder 3"/>
          <p:cNvSpPr>
            <a:spLocks noGrp="1"/>
          </p:cNvSpPr>
          <p:nvPr>
            <p:ph type="sldNum" sz="quarter" idx="10"/>
          </p:nvPr>
        </p:nvSpPr>
        <p:spPr/>
        <p:txBody>
          <a:bodyPr/>
          <a:lstStyle/>
          <a:p>
            <a:fld id="{837B1F72-8AF6-4049-85F5-95426AA31CE5}" type="slidenum">
              <a:rPr lang="en-US" smtClean="0"/>
              <a:t>3</a:t>
            </a:fld>
            <a:endParaRPr lang="en-US"/>
          </a:p>
        </p:txBody>
      </p:sp>
    </p:spTree>
    <p:extLst>
      <p:ext uri="{BB962C8B-B14F-4D97-AF65-F5344CB8AC3E}">
        <p14:creationId xmlns:p14="http://schemas.microsoft.com/office/powerpoint/2010/main" val="2592397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most APIs today are deployed in cloud environments (</a:t>
            </a:r>
            <a:r>
              <a:rPr lang="en-US" dirty="0" err="1" smtClean="0"/>
              <a:t>PaaS</a:t>
            </a:r>
            <a:r>
              <a:rPr lang="en-US" dirty="0" smtClean="0"/>
              <a:t>).</a:t>
            </a:r>
            <a:endParaRPr lang="en-US" dirty="0"/>
          </a:p>
        </p:txBody>
      </p:sp>
      <p:sp>
        <p:nvSpPr>
          <p:cNvPr id="4" name="Slide Number Placeholder 3"/>
          <p:cNvSpPr>
            <a:spLocks noGrp="1"/>
          </p:cNvSpPr>
          <p:nvPr>
            <p:ph type="sldNum" sz="quarter" idx="10"/>
          </p:nvPr>
        </p:nvSpPr>
        <p:spPr/>
        <p:txBody>
          <a:bodyPr/>
          <a:lstStyle/>
          <a:p>
            <a:fld id="{837B1F72-8AF6-4049-85F5-95426AA31CE5}" type="slidenum">
              <a:rPr lang="en-US" smtClean="0"/>
              <a:t>7</a:t>
            </a:fld>
            <a:endParaRPr lang="en-US"/>
          </a:p>
        </p:txBody>
      </p:sp>
    </p:spTree>
    <p:extLst>
      <p:ext uri="{BB962C8B-B14F-4D97-AF65-F5344CB8AC3E}">
        <p14:creationId xmlns:p14="http://schemas.microsoft.com/office/powerpoint/2010/main" val="990609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clouds don’t integrate well</a:t>
            </a:r>
            <a:r>
              <a:rPr lang="en-US" baseline="0" dirty="0" smtClean="0"/>
              <a:t> with 3</a:t>
            </a:r>
            <a:r>
              <a:rPr lang="en-US" baseline="30000" dirty="0" smtClean="0"/>
              <a:t>rd</a:t>
            </a:r>
            <a:r>
              <a:rPr lang="en-US" baseline="0" dirty="0" smtClean="0"/>
              <a:t> party API management solutions.</a:t>
            </a:r>
            <a:endParaRPr lang="en-US" dirty="0" smtClean="0"/>
          </a:p>
          <a:p>
            <a:r>
              <a:rPr lang="en-US" dirty="0" smtClean="0"/>
              <a:t>Even </a:t>
            </a:r>
            <a:r>
              <a:rPr lang="en-US" dirty="0" smtClean="0"/>
              <a:t>when such an integration</a:t>
            </a:r>
            <a:r>
              <a:rPr lang="en-US" baseline="0" dirty="0" smtClean="0"/>
              <a:t> between the </a:t>
            </a:r>
            <a:r>
              <a:rPr lang="en-US" baseline="0" dirty="0" err="1" smtClean="0"/>
              <a:t>PaaS</a:t>
            </a:r>
            <a:r>
              <a:rPr lang="en-US" baseline="0" dirty="0" smtClean="0"/>
              <a:t> cloud and the API management system is possible, its benefits are usually offset by the extra monetary and manpower cost incurred.</a:t>
            </a:r>
            <a:endParaRPr lang="en-US" dirty="0"/>
          </a:p>
        </p:txBody>
      </p:sp>
      <p:sp>
        <p:nvSpPr>
          <p:cNvPr id="4" name="Slide Number Placeholder 3"/>
          <p:cNvSpPr>
            <a:spLocks noGrp="1"/>
          </p:cNvSpPr>
          <p:nvPr>
            <p:ph type="sldNum" sz="quarter" idx="10"/>
          </p:nvPr>
        </p:nvSpPr>
        <p:spPr/>
        <p:txBody>
          <a:bodyPr/>
          <a:lstStyle/>
          <a:p>
            <a:fld id="{837B1F72-8AF6-4049-85F5-95426AA31CE5}" type="slidenum">
              <a:rPr lang="en-US" smtClean="0"/>
              <a:t>8</a:t>
            </a:fld>
            <a:endParaRPr lang="en-US"/>
          </a:p>
        </p:txBody>
      </p:sp>
    </p:spTree>
    <p:extLst>
      <p:ext uri="{BB962C8B-B14F-4D97-AF65-F5344CB8AC3E}">
        <p14:creationId xmlns:p14="http://schemas.microsoft.com/office/powerpoint/2010/main" val="1813565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Developer uploads the application</a:t>
            </a:r>
            <a:r>
              <a:rPr lang="en-US" baseline="0" dirty="0" smtClean="0"/>
              <a:t> to the cloud using application deployment tools</a:t>
            </a:r>
          </a:p>
          <a:p>
            <a:pPr marL="228600" indent="-228600">
              <a:buAutoNum type="arabicPeriod"/>
            </a:pPr>
            <a:r>
              <a:rPr lang="en-US" baseline="0" dirty="0" smtClean="0"/>
              <a:t>API Deployment Coordinator (ADC) intercepts the request, runs the validations, and policies</a:t>
            </a:r>
          </a:p>
          <a:p>
            <a:pPr marL="228600" indent="-228600">
              <a:buAutoNum type="arabicPeriod"/>
            </a:pPr>
            <a:r>
              <a:rPr lang="en-US" baseline="0" dirty="0" smtClean="0"/>
              <a:t>If all good, API metadata is saved in the Metadata Manager, and the APIs are published to the discovery portal and API gateway</a:t>
            </a:r>
          </a:p>
          <a:p>
            <a:pPr marL="228600" indent="-228600">
              <a:buAutoNum type="arabicPeriod"/>
            </a:pPr>
            <a:endParaRPr lang="en-US" baseline="0" dirty="0" smtClean="0"/>
          </a:p>
          <a:p>
            <a:pPr marL="0" indent="0">
              <a:buNone/>
            </a:pPr>
            <a:r>
              <a:rPr lang="en-US" baseline="0" dirty="0" smtClean="0"/>
              <a:t>API gateway is used in run-time governance.</a:t>
            </a:r>
            <a:endParaRPr lang="en-US" dirty="0"/>
          </a:p>
        </p:txBody>
      </p:sp>
      <p:sp>
        <p:nvSpPr>
          <p:cNvPr id="4" name="Slide Number Placeholder 3"/>
          <p:cNvSpPr>
            <a:spLocks noGrp="1"/>
          </p:cNvSpPr>
          <p:nvPr>
            <p:ph type="sldNum" sz="quarter" idx="10"/>
          </p:nvPr>
        </p:nvSpPr>
        <p:spPr/>
        <p:txBody>
          <a:bodyPr/>
          <a:lstStyle/>
          <a:p>
            <a:fld id="{837B1F72-8AF6-4049-85F5-95426AA31CE5}" type="slidenum">
              <a:rPr lang="en-US" smtClean="0"/>
              <a:t>11</a:t>
            </a:fld>
            <a:endParaRPr lang="en-US"/>
          </a:p>
        </p:txBody>
      </p:sp>
    </p:spTree>
    <p:extLst>
      <p:ext uri="{BB962C8B-B14F-4D97-AF65-F5344CB8AC3E}">
        <p14:creationId xmlns:p14="http://schemas.microsoft.com/office/powerpoint/2010/main" val="1379565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EAGER performs</a:t>
            </a:r>
            <a:r>
              <a:rPr lang="en-US" baseline="0" dirty="0" smtClean="0"/>
              <a:t> a default set of deployment-time sanity checks on each application. These checks are always performed, regardless of what policies are in place.</a:t>
            </a:r>
            <a:endParaRPr lang="en-US" dirty="0"/>
          </a:p>
        </p:txBody>
      </p:sp>
      <p:sp>
        <p:nvSpPr>
          <p:cNvPr id="4" name="Slide Number Placeholder 3"/>
          <p:cNvSpPr>
            <a:spLocks noGrp="1"/>
          </p:cNvSpPr>
          <p:nvPr>
            <p:ph type="sldNum" sz="quarter" idx="10"/>
          </p:nvPr>
        </p:nvSpPr>
        <p:spPr/>
        <p:txBody>
          <a:bodyPr/>
          <a:lstStyle/>
          <a:p>
            <a:fld id="{837B1F72-8AF6-4049-85F5-95426AA31CE5}" type="slidenum">
              <a:rPr lang="en-US" smtClean="0"/>
              <a:t>12</a:t>
            </a:fld>
            <a:endParaRPr lang="en-US"/>
          </a:p>
        </p:txBody>
      </p:sp>
    </p:spTree>
    <p:extLst>
      <p:ext uri="{BB962C8B-B14F-4D97-AF65-F5344CB8AC3E}">
        <p14:creationId xmlns:p14="http://schemas.microsoft.com/office/powerpoint/2010/main" val="4141685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Language doesn’t allow file or network I/O.</a:t>
            </a:r>
            <a:r>
              <a:rPr lang="en-US" baseline="0" dirty="0" smtClean="0"/>
              <a:t> Most 3</a:t>
            </a:r>
            <a:r>
              <a:rPr lang="en-US" baseline="30000" dirty="0" smtClean="0"/>
              <a:t>rd</a:t>
            </a:r>
            <a:r>
              <a:rPr lang="en-US" baseline="0" dirty="0" smtClean="0"/>
              <a:t> party python modules are also blocked (we use a whitelisting method). Language also doesn’t allow global in-memory state.</a:t>
            </a:r>
            <a:endParaRPr lang="en-US" dirty="0"/>
          </a:p>
        </p:txBody>
      </p:sp>
      <p:sp>
        <p:nvSpPr>
          <p:cNvPr id="4" name="Slide Number Placeholder 3"/>
          <p:cNvSpPr>
            <a:spLocks noGrp="1"/>
          </p:cNvSpPr>
          <p:nvPr>
            <p:ph type="sldNum" sz="quarter" idx="10"/>
          </p:nvPr>
        </p:nvSpPr>
        <p:spPr/>
        <p:txBody>
          <a:bodyPr/>
          <a:lstStyle/>
          <a:p>
            <a:fld id="{837B1F72-8AF6-4049-85F5-95426AA31CE5}" type="slidenum">
              <a:rPr lang="en-US" smtClean="0"/>
              <a:t>13</a:t>
            </a:fld>
            <a:endParaRPr lang="en-US"/>
          </a:p>
        </p:txBody>
      </p:sp>
    </p:spTree>
    <p:extLst>
      <p:ext uri="{BB962C8B-B14F-4D97-AF65-F5344CB8AC3E}">
        <p14:creationId xmlns:p14="http://schemas.microsoft.com/office/powerpoint/2010/main" val="2244754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30000" dirty="0" smtClean="0"/>
              <a:t>st</a:t>
            </a:r>
            <a:r>
              <a:rPr lang="en-US" dirty="0" smtClean="0"/>
              <a:t> policy: Tenant-aware dependency check</a:t>
            </a:r>
          </a:p>
          <a:p>
            <a:r>
              <a:rPr lang="en-US" dirty="0" smtClean="0"/>
              <a:t>2</a:t>
            </a:r>
            <a:r>
              <a:rPr lang="en-US" baseline="30000" dirty="0" smtClean="0"/>
              <a:t>nd</a:t>
            </a:r>
            <a:r>
              <a:rPr lang="en-US" dirty="0" smtClean="0"/>
              <a:t> policy: Preventing dependencies</a:t>
            </a:r>
            <a:r>
              <a:rPr lang="en-US" baseline="0" dirty="0" smtClean="0"/>
              <a:t> on deprecated APIs</a:t>
            </a:r>
            <a:endParaRPr lang="en-US" dirty="0"/>
          </a:p>
        </p:txBody>
      </p:sp>
      <p:sp>
        <p:nvSpPr>
          <p:cNvPr id="4" name="Slide Number Placeholder 3"/>
          <p:cNvSpPr>
            <a:spLocks noGrp="1"/>
          </p:cNvSpPr>
          <p:nvPr>
            <p:ph type="sldNum" sz="quarter" idx="10"/>
          </p:nvPr>
        </p:nvSpPr>
        <p:spPr/>
        <p:txBody>
          <a:bodyPr/>
          <a:lstStyle/>
          <a:p>
            <a:fld id="{837B1F72-8AF6-4049-85F5-95426AA31CE5}" type="slidenum">
              <a:rPr lang="en-US" smtClean="0"/>
              <a:t>14</a:t>
            </a:fld>
            <a:endParaRPr lang="en-US"/>
          </a:p>
        </p:txBody>
      </p:sp>
    </p:spTree>
    <p:extLst>
      <p:ext uri="{BB962C8B-B14F-4D97-AF65-F5344CB8AC3E}">
        <p14:creationId xmlns:p14="http://schemas.microsoft.com/office/powerpoint/2010/main" val="3154336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 applications (even the ones that do not export APIs</a:t>
            </a:r>
            <a:r>
              <a:rPr lang="en-US" baseline="0" dirty="0" smtClean="0"/>
              <a:t> like guestbook-</a:t>
            </a:r>
            <a:r>
              <a:rPr lang="en-US" baseline="0" dirty="0" err="1" smtClean="0"/>
              <a:t>py</a:t>
            </a:r>
            <a:r>
              <a:rPr lang="en-US" baseline="0" dirty="0" smtClean="0"/>
              <a:t>) are subjected to the default validations performed by EAGER</a:t>
            </a:r>
            <a:r>
              <a:rPr lang="en-US" baseline="0" dirty="0" smtClean="0"/>
              <a:t>.</a:t>
            </a:r>
          </a:p>
          <a:p>
            <a:r>
              <a:rPr lang="en-US" baseline="0" dirty="0" smtClean="0"/>
              <a:t>Simple-</a:t>
            </a:r>
            <a:r>
              <a:rPr lang="en-US" baseline="0" dirty="0" err="1" smtClean="0"/>
              <a:t>jaxrs</a:t>
            </a:r>
            <a:r>
              <a:rPr lang="en-US" baseline="0" dirty="0" smtClean="0"/>
              <a:t>-app: 2 APIs</a:t>
            </a:r>
          </a:p>
          <a:p>
            <a:r>
              <a:rPr lang="en-US" baseline="0" dirty="0" err="1" smtClean="0"/>
              <a:t>Dep</a:t>
            </a:r>
            <a:r>
              <a:rPr lang="en-US" baseline="0" dirty="0" smtClean="0"/>
              <a:t>-</a:t>
            </a:r>
            <a:r>
              <a:rPr lang="en-US" baseline="0" dirty="0" err="1" smtClean="0"/>
              <a:t>jaxrs</a:t>
            </a:r>
            <a:r>
              <a:rPr lang="en-US" baseline="0" dirty="0" smtClean="0"/>
              <a:t>-app: 1 API and 1 dependency</a:t>
            </a:r>
          </a:p>
          <a:p>
            <a:r>
              <a:rPr lang="en-US" baseline="0" dirty="0" smtClean="0"/>
              <a:t>Dep-jaxrs-app-v2: 2 APIs and 1 dependency</a:t>
            </a:r>
          </a:p>
          <a:p>
            <a:r>
              <a:rPr lang="en-US" baseline="0" dirty="0" smtClean="0"/>
              <a:t>Everything else: No APIs or dependencies</a:t>
            </a:r>
            <a:endParaRPr lang="en-US" dirty="0"/>
          </a:p>
        </p:txBody>
      </p:sp>
      <p:sp>
        <p:nvSpPr>
          <p:cNvPr id="4" name="Slide Number Placeholder 3"/>
          <p:cNvSpPr>
            <a:spLocks noGrp="1"/>
          </p:cNvSpPr>
          <p:nvPr>
            <p:ph type="sldNum" sz="quarter" idx="10"/>
          </p:nvPr>
        </p:nvSpPr>
        <p:spPr/>
        <p:txBody>
          <a:bodyPr/>
          <a:lstStyle/>
          <a:p>
            <a:fld id="{837B1F72-8AF6-4049-85F5-95426AA31CE5}" type="slidenum">
              <a:rPr lang="en-US" smtClean="0"/>
              <a:t>19</a:t>
            </a:fld>
            <a:endParaRPr lang="en-US"/>
          </a:p>
        </p:txBody>
      </p:sp>
    </p:spTree>
    <p:extLst>
      <p:ext uri="{BB962C8B-B14F-4D97-AF65-F5344CB8AC3E}">
        <p14:creationId xmlns:p14="http://schemas.microsoft.com/office/powerpoint/2010/main" val="2843798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2DF701-FE7B-384A-A811-72B66958D5CD}" type="datetime1">
              <a:rPr lang="en-US" smtClean="0"/>
              <a:t>2/26/15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F4CE80-8832-1343-A366-72DC32D2CE29}" type="slidenum">
              <a:rPr lang="en-US" smtClean="0"/>
              <a:t>‹#›</a:t>
            </a:fld>
            <a:endParaRPr lang="en-US"/>
          </a:p>
        </p:txBody>
      </p:sp>
    </p:spTree>
    <p:extLst>
      <p:ext uri="{BB962C8B-B14F-4D97-AF65-F5344CB8AC3E}">
        <p14:creationId xmlns:p14="http://schemas.microsoft.com/office/powerpoint/2010/main" val="2775543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61F829-5946-A149-8F3E-9CA2E04C77B5}" type="datetime1">
              <a:rPr lang="en-US" smtClean="0"/>
              <a:t>2/26/15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F4CE80-8832-1343-A366-72DC32D2CE29}" type="slidenum">
              <a:rPr lang="en-US" smtClean="0"/>
              <a:t>‹#›</a:t>
            </a:fld>
            <a:endParaRPr lang="en-US"/>
          </a:p>
        </p:txBody>
      </p:sp>
    </p:spTree>
    <p:extLst>
      <p:ext uri="{BB962C8B-B14F-4D97-AF65-F5344CB8AC3E}">
        <p14:creationId xmlns:p14="http://schemas.microsoft.com/office/powerpoint/2010/main" val="2264198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DFED93-D080-1742-979F-A614B9AA23CF}" type="datetime1">
              <a:rPr lang="en-US" smtClean="0"/>
              <a:t>2/26/15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F4CE80-8832-1343-A366-72DC32D2CE29}" type="slidenum">
              <a:rPr lang="en-US" smtClean="0"/>
              <a:t>‹#›</a:t>
            </a:fld>
            <a:endParaRPr lang="en-US"/>
          </a:p>
        </p:txBody>
      </p:sp>
    </p:spTree>
    <p:extLst>
      <p:ext uri="{BB962C8B-B14F-4D97-AF65-F5344CB8AC3E}">
        <p14:creationId xmlns:p14="http://schemas.microsoft.com/office/powerpoint/2010/main" val="3458560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452D3C-F9D5-DE45-B32A-D56B94D3AA4D}" type="datetime1">
              <a:rPr lang="en-US" smtClean="0"/>
              <a:t>2/26/15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F4CE80-8832-1343-A366-72DC32D2CE29}" type="slidenum">
              <a:rPr lang="en-US" smtClean="0"/>
              <a:t>‹#›</a:t>
            </a:fld>
            <a:endParaRPr lang="en-US"/>
          </a:p>
        </p:txBody>
      </p:sp>
    </p:spTree>
    <p:extLst>
      <p:ext uri="{BB962C8B-B14F-4D97-AF65-F5344CB8AC3E}">
        <p14:creationId xmlns:p14="http://schemas.microsoft.com/office/powerpoint/2010/main" val="1250302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43F194-14F8-7849-859E-E910F17790B5}" type="datetime1">
              <a:rPr lang="en-US" smtClean="0"/>
              <a:t>2/26/15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F4CE80-8832-1343-A366-72DC32D2CE29}" type="slidenum">
              <a:rPr lang="en-US" smtClean="0"/>
              <a:t>‹#›</a:t>
            </a:fld>
            <a:endParaRPr lang="en-US"/>
          </a:p>
        </p:txBody>
      </p:sp>
    </p:spTree>
    <p:extLst>
      <p:ext uri="{BB962C8B-B14F-4D97-AF65-F5344CB8AC3E}">
        <p14:creationId xmlns:p14="http://schemas.microsoft.com/office/powerpoint/2010/main" val="3456865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89C3C1-E15C-1C47-A27F-F77BF568E652}" type="datetime1">
              <a:rPr lang="en-US" smtClean="0"/>
              <a:t>2/26/15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F4CE80-8832-1343-A366-72DC32D2CE29}" type="slidenum">
              <a:rPr lang="en-US" smtClean="0"/>
              <a:t>‹#›</a:t>
            </a:fld>
            <a:endParaRPr lang="en-US"/>
          </a:p>
        </p:txBody>
      </p:sp>
    </p:spTree>
    <p:extLst>
      <p:ext uri="{BB962C8B-B14F-4D97-AF65-F5344CB8AC3E}">
        <p14:creationId xmlns:p14="http://schemas.microsoft.com/office/powerpoint/2010/main" val="1590679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D76CD3-50C0-A140-A8A4-B0E4E895BDE5}" type="datetime1">
              <a:rPr lang="en-US" smtClean="0"/>
              <a:t>2/26/15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F4CE80-8832-1343-A366-72DC32D2CE29}" type="slidenum">
              <a:rPr lang="en-US" smtClean="0"/>
              <a:t>‹#›</a:t>
            </a:fld>
            <a:endParaRPr lang="en-US"/>
          </a:p>
        </p:txBody>
      </p:sp>
    </p:spTree>
    <p:extLst>
      <p:ext uri="{BB962C8B-B14F-4D97-AF65-F5344CB8AC3E}">
        <p14:creationId xmlns:p14="http://schemas.microsoft.com/office/powerpoint/2010/main" val="3385760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915172-1B9F-2C47-B4A9-3C7321004AF1}" type="datetime1">
              <a:rPr lang="en-US" smtClean="0"/>
              <a:t>2/26/15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F4CE80-8832-1343-A366-72DC32D2CE29}" type="slidenum">
              <a:rPr lang="en-US" smtClean="0"/>
              <a:t>‹#›</a:t>
            </a:fld>
            <a:endParaRPr lang="en-US"/>
          </a:p>
        </p:txBody>
      </p:sp>
    </p:spTree>
    <p:extLst>
      <p:ext uri="{BB962C8B-B14F-4D97-AF65-F5344CB8AC3E}">
        <p14:creationId xmlns:p14="http://schemas.microsoft.com/office/powerpoint/2010/main" val="4193077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5EAD87-DFD6-BF40-9C46-A6B2AED86438}" type="datetime1">
              <a:rPr lang="en-US" smtClean="0"/>
              <a:t>2/26/15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F4CE80-8832-1343-A366-72DC32D2CE29}" type="slidenum">
              <a:rPr lang="en-US" smtClean="0"/>
              <a:t>‹#›</a:t>
            </a:fld>
            <a:endParaRPr lang="en-US"/>
          </a:p>
        </p:txBody>
      </p:sp>
    </p:spTree>
    <p:extLst>
      <p:ext uri="{BB962C8B-B14F-4D97-AF65-F5344CB8AC3E}">
        <p14:creationId xmlns:p14="http://schemas.microsoft.com/office/powerpoint/2010/main" val="1561877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7D3B3D-A6B0-5B4A-936A-0985DBD03C72}" type="datetime1">
              <a:rPr lang="en-US" smtClean="0"/>
              <a:t>2/26/15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F4CE80-8832-1343-A366-72DC32D2CE29}" type="slidenum">
              <a:rPr lang="en-US" smtClean="0"/>
              <a:t>‹#›</a:t>
            </a:fld>
            <a:endParaRPr lang="en-US"/>
          </a:p>
        </p:txBody>
      </p:sp>
    </p:spTree>
    <p:extLst>
      <p:ext uri="{BB962C8B-B14F-4D97-AF65-F5344CB8AC3E}">
        <p14:creationId xmlns:p14="http://schemas.microsoft.com/office/powerpoint/2010/main" val="1014570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09263B-E534-CB45-B7BC-F6F11AD33A2F}" type="datetime1">
              <a:rPr lang="en-US" smtClean="0"/>
              <a:t>2/26/15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F4CE80-8832-1343-A366-72DC32D2CE29}" type="slidenum">
              <a:rPr lang="en-US" smtClean="0"/>
              <a:t>‹#›</a:t>
            </a:fld>
            <a:endParaRPr lang="en-US"/>
          </a:p>
        </p:txBody>
      </p:sp>
    </p:spTree>
    <p:extLst>
      <p:ext uri="{BB962C8B-B14F-4D97-AF65-F5344CB8AC3E}">
        <p14:creationId xmlns:p14="http://schemas.microsoft.com/office/powerpoint/2010/main" val="422976796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4CFC6F-C73E-F140-9638-9DC9578FB135}" type="datetime1">
              <a:rPr lang="en-US" smtClean="0"/>
              <a:t>2/26/15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F4CE80-8832-1343-A366-72DC32D2CE29}" type="slidenum">
              <a:rPr lang="en-US" smtClean="0"/>
              <a:t>‹#›</a:t>
            </a:fld>
            <a:endParaRPr lang="en-US"/>
          </a:p>
        </p:txBody>
      </p:sp>
    </p:spTree>
    <p:extLst>
      <p:ext uri="{BB962C8B-B14F-4D97-AF65-F5344CB8AC3E}">
        <p14:creationId xmlns:p14="http://schemas.microsoft.com/office/powerpoint/2010/main" val="455258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hiranya@cs.ucsb.edu" TargetMode="Externa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ppscale.com" TargetMode="External"/><Relationship Id="rId3" Type="http://schemas.openxmlformats.org/officeDocument/2006/relationships/image" Target="../media/image3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agger.io"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4.png"/></Relationships>
</file>

<file path=ppt/slides/_rels/slide2.xml.rels><?xml version="1.0" encoding="UTF-8" standalone="yes"?>
<Relationships xmlns="http://schemas.openxmlformats.org/package/2006/relationships"><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image" Target="../media/image13.png"/><Relationship Id="rId14" Type="http://schemas.openxmlformats.org/officeDocument/2006/relationships/image" Target="../media/image14.jpg"/><Relationship Id="rId15" Type="http://schemas.openxmlformats.org/officeDocument/2006/relationships/image" Target="../media/image15.jpg"/><Relationship Id="rId1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jpg"/><Relationship Id="rId6" Type="http://schemas.openxmlformats.org/officeDocument/2006/relationships/image" Target="../media/image6.png"/><Relationship Id="rId7" Type="http://schemas.openxmlformats.org/officeDocument/2006/relationships/image" Target="../media/image7.jp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chart" Target="../charts/char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chart" Target="../charts/char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chart" Target="../charts/char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gif"/><Relationship Id="rId7" Type="http://schemas.openxmlformats.org/officeDocument/2006/relationships/image" Target="../media/image23.jp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4.jpg"/><Relationship Id="rId4" Type="http://schemas.openxmlformats.org/officeDocument/2006/relationships/image" Target="../media/image25.jpg"/><Relationship Id="rId5" Type="http://schemas.openxmlformats.org/officeDocument/2006/relationships/image" Target="../media/image26.png"/><Relationship Id="rId6" Type="http://schemas.openxmlformats.org/officeDocument/2006/relationships/image" Target="../media/image27.png"/><Relationship Id="rId7" Type="http://schemas.openxmlformats.org/officeDocument/2006/relationships/image" Target="../media/image28.png"/><Relationship Id="rId8" Type="http://schemas.openxmlformats.org/officeDocument/2006/relationships/image" Target="../media/image29.png"/><Relationship Id="rId9" Type="http://schemas.openxmlformats.org/officeDocument/2006/relationships/image" Target="../media/image30.jpg"/><Relationship Id="rId10"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67601"/>
            <a:ext cx="7772400" cy="1470025"/>
          </a:xfrm>
        </p:spPr>
        <p:txBody>
          <a:bodyPr/>
          <a:lstStyle/>
          <a:p>
            <a:r>
              <a:rPr lang="en-US" b="1" dirty="0" smtClean="0"/>
              <a:t>EAGER: API Governance for Modern </a:t>
            </a:r>
            <a:r>
              <a:rPr lang="en-US" b="1" dirty="0" err="1" smtClean="0"/>
              <a:t>PaaS</a:t>
            </a:r>
            <a:r>
              <a:rPr lang="en-US" b="1" dirty="0" smtClean="0"/>
              <a:t> Clouds</a:t>
            </a:r>
            <a:endParaRPr lang="en-US" b="1" dirty="0"/>
          </a:p>
        </p:txBody>
      </p:sp>
      <p:sp>
        <p:nvSpPr>
          <p:cNvPr id="3" name="Subtitle 2"/>
          <p:cNvSpPr>
            <a:spLocks noGrp="1"/>
          </p:cNvSpPr>
          <p:nvPr>
            <p:ph type="subTitle" idx="1"/>
          </p:nvPr>
        </p:nvSpPr>
        <p:spPr>
          <a:xfrm>
            <a:off x="1371600" y="3446817"/>
            <a:ext cx="6400800" cy="3022557"/>
          </a:xfrm>
        </p:spPr>
        <p:txBody>
          <a:bodyPr>
            <a:normAutofit/>
          </a:bodyPr>
          <a:lstStyle/>
          <a:p>
            <a:r>
              <a:rPr lang="en-US" sz="2400" dirty="0" smtClean="0"/>
              <a:t>Hiranya Jayathilaka</a:t>
            </a:r>
          </a:p>
          <a:p>
            <a:r>
              <a:rPr lang="en-US" sz="2400" dirty="0" smtClean="0"/>
              <a:t>Chandra </a:t>
            </a:r>
            <a:r>
              <a:rPr lang="en-US" sz="2400" dirty="0" err="1" smtClean="0"/>
              <a:t>Krintz</a:t>
            </a:r>
            <a:endParaRPr lang="en-US" sz="2400" dirty="0" smtClean="0"/>
          </a:p>
          <a:p>
            <a:r>
              <a:rPr lang="en-US" sz="2400" dirty="0" smtClean="0"/>
              <a:t>Rich </a:t>
            </a:r>
            <a:r>
              <a:rPr lang="en-US" sz="2400" dirty="0" err="1" smtClean="0"/>
              <a:t>Wolski</a:t>
            </a:r>
            <a:endParaRPr lang="en-US" sz="2400" dirty="0" smtClean="0"/>
          </a:p>
          <a:p>
            <a:endParaRPr lang="en-US" sz="2400" dirty="0" smtClean="0"/>
          </a:p>
          <a:p>
            <a:r>
              <a:rPr lang="en-US" sz="2000" dirty="0" smtClean="0">
                <a:hlinkClick r:id="rId2"/>
              </a:rPr>
              <a:t>hiranya@cs.ucsb.edu</a:t>
            </a:r>
            <a:endParaRPr lang="en-US" sz="2000" dirty="0" smtClean="0"/>
          </a:p>
          <a:p>
            <a:endParaRPr lang="en-US" sz="2400" dirty="0" smtClean="0"/>
          </a:p>
          <a:p>
            <a:r>
              <a:rPr lang="en-US" sz="1800" dirty="0" smtClean="0"/>
              <a:t>IEEE International Workshop on Future of </a:t>
            </a:r>
            <a:r>
              <a:rPr lang="en-US" sz="1800" dirty="0" err="1" smtClean="0"/>
              <a:t>PaaS</a:t>
            </a:r>
            <a:r>
              <a:rPr lang="en-US" sz="1800" dirty="0" smtClean="0"/>
              <a:t> 2015</a:t>
            </a:r>
            <a:endParaRPr lang="en-US" sz="1800" dirty="0"/>
          </a:p>
        </p:txBody>
      </p:sp>
      <p:pic>
        <p:nvPicPr>
          <p:cNvPr id="5" name="Picture 4" descr="RaceLa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7265" y="5890472"/>
            <a:ext cx="1987051" cy="930703"/>
          </a:xfrm>
          <a:prstGeom prst="rect">
            <a:avLst/>
          </a:prstGeom>
        </p:spPr>
      </p:pic>
    </p:spTree>
    <p:extLst>
      <p:ext uri="{BB962C8B-B14F-4D97-AF65-F5344CB8AC3E}">
        <p14:creationId xmlns:p14="http://schemas.microsoft.com/office/powerpoint/2010/main" val="214833037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EAGER</a:t>
            </a:r>
            <a:endParaRPr lang="en-US" dirty="0">
              <a:solidFill>
                <a:srgbClr val="FFFFFF"/>
              </a:solidFill>
            </a:endParaRPr>
          </a:p>
        </p:txBody>
      </p:sp>
      <p:sp>
        <p:nvSpPr>
          <p:cNvPr id="3" name="Content Placeholder 2"/>
          <p:cNvSpPr>
            <a:spLocks noGrp="1"/>
          </p:cNvSpPr>
          <p:nvPr>
            <p:ph idx="1"/>
          </p:nvPr>
        </p:nvSpPr>
        <p:spPr/>
        <p:txBody>
          <a:bodyPr/>
          <a:lstStyle/>
          <a:p>
            <a:r>
              <a:rPr lang="en-US" b="1" dirty="0" smtClean="0"/>
              <a:t>E</a:t>
            </a:r>
            <a:r>
              <a:rPr lang="en-US" dirty="0" smtClean="0"/>
              <a:t>nforced </a:t>
            </a:r>
            <a:r>
              <a:rPr lang="en-US" b="1" dirty="0" smtClean="0"/>
              <a:t>A</a:t>
            </a:r>
            <a:r>
              <a:rPr lang="en-US" dirty="0" smtClean="0"/>
              <a:t>PI </a:t>
            </a:r>
            <a:r>
              <a:rPr lang="en-US" b="1" dirty="0" smtClean="0"/>
              <a:t>G</a:t>
            </a:r>
            <a:r>
              <a:rPr lang="en-US" dirty="0" smtClean="0"/>
              <a:t>overnance </a:t>
            </a:r>
            <a:r>
              <a:rPr lang="en-US" b="1" dirty="0" smtClean="0"/>
              <a:t>E</a:t>
            </a:r>
            <a:r>
              <a:rPr lang="en-US" dirty="0" smtClean="0"/>
              <a:t>ngine for </a:t>
            </a:r>
            <a:r>
              <a:rPr lang="en-US" b="1" dirty="0" smtClean="0"/>
              <a:t>R</a:t>
            </a:r>
            <a:r>
              <a:rPr lang="en-US" dirty="0" smtClean="0"/>
              <a:t>EST</a:t>
            </a:r>
          </a:p>
          <a:p>
            <a:r>
              <a:rPr lang="en-US" dirty="0" smtClean="0"/>
              <a:t>A model and an architecture for facilitating API governance as a native feature in modern </a:t>
            </a:r>
            <a:r>
              <a:rPr lang="en-US" dirty="0" err="1" smtClean="0"/>
              <a:t>PaaS</a:t>
            </a:r>
            <a:r>
              <a:rPr lang="en-US" dirty="0" smtClean="0"/>
              <a:t> clouds</a:t>
            </a:r>
          </a:p>
          <a:p>
            <a:r>
              <a:rPr lang="en-US" dirty="0" smtClean="0"/>
              <a:t>Can be easily built into existing cloud platforms</a:t>
            </a:r>
          </a:p>
          <a:p>
            <a:r>
              <a:rPr lang="en-US" dirty="0" smtClean="0"/>
              <a:t>Facilitates comprehensive policy enforcement at deployment and run time of APIs</a:t>
            </a:r>
          </a:p>
          <a:p>
            <a:endParaRPr lang="en-US" dirty="0"/>
          </a:p>
        </p:txBody>
      </p:sp>
      <p:sp>
        <p:nvSpPr>
          <p:cNvPr id="4" name="Slide Number Placeholder 3"/>
          <p:cNvSpPr>
            <a:spLocks noGrp="1"/>
          </p:cNvSpPr>
          <p:nvPr>
            <p:ph type="sldNum" sz="quarter" idx="12"/>
          </p:nvPr>
        </p:nvSpPr>
        <p:spPr/>
        <p:txBody>
          <a:bodyPr/>
          <a:lstStyle/>
          <a:p>
            <a:fld id="{F1F4CE80-8832-1343-A366-72DC32D2CE29}" type="slidenum">
              <a:rPr lang="en-US" smtClean="0"/>
              <a:t>10</a:t>
            </a:fld>
            <a:endParaRPr lang="en-US"/>
          </a:p>
        </p:txBody>
      </p:sp>
    </p:spTree>
    <p:extLst>
      <p:ext uri="{BB962C8B-B14F-4D97-AF65-F5344CB8AC3E}">
        <p14:creationId xmlns:p14="http://schemas.microsoft.com/office/powerpoint/2010/main" val="416949220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Architecture</a:t>
            </a:r>
            <a:endParaRPr lang="en-US" dirty="0">
              <a:solidFill>
                <a:srgbClr val="FFFFFF"/>
              </a:solidFill>
            </a:endParaRPr>
          </a:p>
        </p:txBody>
      </p:sp>
      <p:pic>
        <p:nvPicPr>
          <p:cNvPr id="4" name="Content Placeholder 3" descr="eager_design_2.png"/>
          <p:cNvPicPr>
            <a:picLocks noGrp="1" noChangeAspect="1"/>
          </p:cNvPicPr>
          <p:nvPr>
            <p:ph idx="1"/>
          </p:nvPr>
        </p:nvPicPr>
        <p:blipFill>
          <a:blip r:embed="rId3">
            <a:extLst>
              <a:ext uri="{28A0092B-C50C-407E-A947-70E740481C1C}">
                <a14:useLocalDpi xmlns:a14="http://schemas.microsoft.com/office/drawing/2010/main" val="0"/>
              </a:ext>
            </a:extLst>
          </a:blip>
          <a:srcRect l="-14689" r="-14689"/>
          <a:stretch>
            <a:fillRect/>
          </a:stretch>
        </p:blipFill>
        <p:spPr/>
      </p:pic>
      <p:sp>
        <p:nvSpPr>
          <p:cNvPr id="3" name="Slide Number Placeholder 2"/>
          <p:cNvSpPr>
            <a:spLocks noGrp="1"/>
          </p:cNvSpPr>
          <p:nvPr>
            <p:ph type="sldNum" sz="quarter" idx="12"/>
          </p:nvPr>
        </p:nvSpPr>
        <p:spPr/>
        <p:txBody>
          <a:bodyPr/>
          <a:lstStyle/>
          <a:p>
            <a:fld id="{F1F4CE80-8832-1343-A366-72DC32D2CE29}" type="slidenum">
              <a:rPr lang="en-US" smtClean="0"/>
              <a:t>11</a:t>
            </a:fld>
            <a:endParaRPr lang="en-US"/>
          </a:p>
        </p:txBody>
      </p:sp>
    </p:spTree>
    <p:extLst>
      <p:ext uri="{BB962C8B-B14F-4D97-AF65-F5344CB8AC3E}">
        <p14:creationId xmlns:p14="http://schemas.microsoft.com/office/powerpoint/2010/main" val="18018280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FFFF"/>
                </a:solidFill>
              </a:rPr>
              <a:t>Default Validations</a:t>
            </a:r>
            <a:endParaRPr lang="en-US" dirty="0">
              <a:solidFill>
                <a:srgbClr val="FFFFFF"/>
              </a:solidFill>
            </a:endParaRPr>
          </a:p>
        </p:txBody>
      </p:sp>
      <p:sp>
        <p:nvSpPr>
          <p:cNvPr id="3" name="Content Placeholder 2"/>
          <p:cNvSpPr>
            <a:spLocks noGrp="1"/>
          </p:cNvSpPr>
          <p:nvPr>
            <p:ph idx="1"/>
          </p:nvPr>
        </p:nvSpPr>
        <p:spPr/>
        <p:txBody>
          <a:bodyPr>
            <a:normAutofit/>
          </a:bodyPr>
          <a:lstStyle/>
          <a:p>
            <a:r>
              <a:rPr lang="en-US" dirty="0" smtClean="0"/>
              <a:t>EAGER validates API and dependency metadata for well-</a:t>
            </a:r>
            <a:r>
              <a:rPr lang="en-US" dirty="0" err="1" smtClean="0"/>
              <a:t>formedness</a:t>
            </a:r>
            <a:r>
              <a:rPr lang="en-US" dirty="0" smtClean="0"/>
              <a:t>.</a:t>
            </a:r>
          </a:p>
          <a:p>
            <a:pPr lvl="1"/>
            <a:r>
              <a:rPr lang="en-US" dirty="0" smtClean="0"/>
              <a:t>Proper naming and versioning</a:t>
            </a:r>
          </a:p>
          <a:p>
            <a:pPr lvl="1"/>
            <a:r>
              <a:rPr lang="en-US" dirty="0" smtClean="0"/>
              <a:t>No broken or non-existing dependencies</a:t>
            </a:r>
          </a:p>
          <a:p>
            <a:r>
              <a:rPr lang="en-US" dirty="0" smtClean="0"/>
              <a:t>API specification comparison for retaining backward compatibility.</a:t>
            </a:r>
          </a:p>
          <a:p>
            <a:r>
              <a:rPr lang="en-US" dirty="0" smtClean="0"/>
              <a:t>Recording API specifications and updating the global dependency graph.</a:t>
            </a:r>
            <a:endParaRPr lang="en-US" dirty="0"/>
          </a:p>
        </p:txBody>
      </p:sp>
      <p:sp>
        <p:nvSpPr>
          <p:cNvPr id="4" name="Slide Number Placeholder 3"/>
          <p:cNvSpPr>
            <a:spLocks noGrp="1"/>
          </p:cNvSpPr>
          <p:nvPr>
            <p:ph type="sldNum" sz="quarter" idx="12"/>
          </p:nvPr>
        </p:nvSpPr>
        <p:spPr/>
        <p:txBody>
          <a:bodyPr/>
          <a:lstStyle/>
          <a:p>
            <a:fld id="{F1F4CE80-8832-1343-A366-72DC32D2CE29}" type="slidenum">
              <a:rPr lang="en-US" smtClean="0"/>
              <a:t>12</a:t>
            </a:fld>
            <a:endParaRPr lang="en-US"/>
          </a:p>
        </p:txBody>
      </p:sp>
    </p:spTree>
    <p:extLst>
      <p:ext uri="{BB962C8B-B14F-4D97-AF65-F5344CB8AC3E}">
        <p14:creationId xmlns:p14="http://schemas.microsoft.com/office/powerpoint/2010/main" val="76991131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Policy Language</a:t>
            </a:r>
            <a:endParaRPr lang="en-US" dirty="0">
              <a:solidFill>
                <a:srgbClr val="FFFFFF"/>
              </a:solidFill>
            </a:endParaRPr>
          </a:p>
        </p:txBody>
      </p:sp>
      <p:sp>
        <p:nvSpPr>
          <p:cNvPr id="3" name="Content Placeholder 2"/>
          <p:cNvSpPr>
            <a:spLocks noGrp="1"/>
          </p:cNvSpPr>
          <p:nvPr>
            <p:ph idx="1"/>
          </p:nvPr>
        </p:nvSpPr>
        <p:spPr/>
        <p:txBody>
          <a:bodyPr/>
          <a:lstStyle/>
          <a:p>
            <a:r>
              <a:rPr lang="en-US" dirty="0" smtClean="0"/>
              <a:t>Based on Python</a:t>
            </a:r>
          </a:p>
          <a:p>
            <a:pPr lvl="1"/>
            <a:r>
              <a:rPr lang="en-US" dirty="0" smtClean="0"/>
              <a:t>No file system or network access</a:t>
            </a:r>
          </a:p>
          <a:p>
            <a:pPr lvl="1"/>
            <a:r>
              <a:rPr lang="en-US" dirty="0" smtClean="0"/>
              <a:t>Restricted access to other Python modules</a:t>
            </a:r>
          </a:p>
          <a:p>
            <a:r>
              <a:rPr lang="en-US" dirty="0" smtClean="0"/>
              <a:t>Policy conditions are expressed using assertion functions</a:t>
            </a:r>
          </a:p>
          <a:p>
            <a:pPr lvl="1"/>
            <a:r>
              <a:rPr lang="en-US" sz="2000" dirty="0" err="1" smtClean="0">
                <a:latin typeface="Courier"/>
                <a:cs typeface="Courier"/>
              </a:rPr>
              <a:t>assert_true</a:t>
            </a:r>
            <a:r>
              <a:rPr lang="en-US" sz="2000" dirty="0" smtClean="0">
                <a:latin typeface="Courier"/>
                <a:cs typeface="Courier"/>
              </a:rPr>
              <a:t>(…)</a:t>
            </a:r>
          </a:p>
          <a:p>
            <a:pPr lvl="1"/>
            <a:r>
              <a:rPr lang="en-US" sz="2000" dirty="0" err="1" smtClean="0">
                <a:latin typeface="Courier"/>
                <a:cs typeface="Courier"/>
              </a:rPr>
              <a:t>assert_false</a:t>
            </a:r>
            <a:r>
              <a:rPr lang="en-US" sz="2000" dirty="0" smtClean="0">
                <a:latin typeface="Courier"/>
                <a:cs typeface="Courier"/>
              </a:rPr>
              <a:t>(…)</a:t>
            </a:r>
          </a:p>
          <a:p>
            <a:pPr lvl="1"/>
            <a:r>
              <a:rPr lang="en-US" sz="2000" dirty="0" err="1" smtClean="0">
                <a:latin typeface="Courier"/>
                <a:cs typeface="Courier"/>
              </a:rPr>
              <a:t>assert_app_dependency</a:t>
            </a:r>
            <a:r>
              <a:rPr lang="en-US" sz="2000" dirty="0" smtClean="0">
                <a:latin typeface="Courier"/>
                <a:cs typeface="Courier"/>
              </a:rPr>
              <a:t>(…)</a:t>
            </a:r>
          </a:p>
          <a:p>
            <a:pPr lvl="1"/>
            <a:r>
              <a:rPr lang="en-US" sz="2000" dirty="0" err="1" smtClean="0">
                <a:latin typeface="Courier"/>
                <a:cs typeface="Courier"/>
              </a:rPr>
              <a:t>assert_not_app_dependency</a:t>
            </a:r>
            <a:r>
              <a:rPr lang="en-US" sz="2000" dirty="0" smtClean="0">
                <a:latin typeface="Courier"/>
                <a:cs typeface="Courier"/>
              </a:rPr>
              <a:t>(…)</a:t>
            </a:r>
          </a:p>
          <a:p>
            <a:pPr lvl="1"/>
            <a:r>
              <a:rPr lang="en-US" sz="2000" dirty="0" err="1" smtClean="0">
                <a:latin typeface="Courier"/>
                <a:cs typeface="Courier"/>
              </a:rPr>
              <a:t>assert_app_dependency_in_range</a:t>
            </a:r>
            <a:r>
              <a:rPr lang="en-US" sz="2000" dirty="0" smtClean="0">
                <a:latin typeface="Courier"/>
                <a:cs typeface="Courier"/>
              </a:rPr>
              <a:t>(…)</a:t>
            </a:r>
          </a:p>
        </p:txBody>
      </p:sp>
      <p:sp>
        <p:nvSpPr>
          <p:cNvPr id="4" name="Slide Number Placeholder 3"/>
          <p:cNvSpPr>
            <a:spLocks noGrp="1"/>
          </p:cNvSpPr>
          <p:nvPr>
            <p:ph type="sldNum" sz="quarter" idx="12"/>
          </p:nvPr>
        </p:nvSpPr>
        <p:spPr/>
        <p:txBody>
          <a:bodyPr/>
          <a:lstStyle/>
          <a:p>
            <a:fld id="{F1F4CE80-8832-1343-A366-72DC32D2CE29}" type="slidenum">
              <a:rPr lang="en-US" smtClean="0"/>
              <a:t>13</a:t>
            </a:fld>
            <a:endParaRPr lang="en-US"/>
          </a:p>
        </p:txBody>
      </p:sp>
    </p:spTree>
    <p:extLst>
      <p:ext uri="{BB962C8B-B14F-4D97-AF65-F5344CB8AC3E}">
        <p14:creationId xmlns:p14="http://schemas.microsoft.com/office/powerpoint/2010/main" val="381685489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Example Policies</a:t>
            </a:r>
            <a:endParaRPr lang="en-US" dirty="0">
              <a:solidFill>
                <a:srgbClr val="FFFFFF"/>
              </a:solidFill>
            </a:endParaRPr>
          </a:p>
        </p:txBody>
      </p:sp>
      <p:sp>
        <p:nvSpPr>
          <p:cNvPr id="3" name="Content Placeholder 2"/>
          <p:cNvSpPr>
            <a:spLocks noGrp="1"/>
          </p:cNvSpPr>
          <p:nvPr>
            <p:ph idx="1"/>
          </p:nvPr>
        </p:nvSpPr>
        <p:spPr/>
        <p:txBody>
          <a:bodyPr>
            <a:normAutofit/>
          </a:bodyPr>
          <a:lstStyle/>
          <a:p>
            <a:pPr marL="0" indent="0">
              <a:buNone/>
            </a:pPr>
            <a:r>
              <a:rPr lang="en-US" sz="2000" dirty="0" smtClean="0">
                <a:latin typeface="Courier"/>
                <a:cs typeface="Courier"/>
              </a:rPr>
              <a:t>if </a:t>
            </a:r>
            <a:r>
              <a:rPr lang="en-US" sz="2000" dirty="0" err="1" smtClean="0">
                <a:latin typeface="Courier"/>
                <a:cs typeface="Courier"/>
              </a:rPr>
              <a:t>app.owner.endswith</a:t>
            </a:r>
            <a:r>
              <a:rPr lang="en-US" sz="2000" dirty="0" smtClean="0">
                <a:latin typeface="Courier"/>
                <a:cs typeface="Courier"/>
              </a:rPr>
              <a:t>(‘@</a:t>
            </a:r>
            <a:r>
              <a:rPr lang="en-US" sz="2000" dirty="0" err="1" smtClean="0">
                <a:latin typeface="Courier"/>
                <a:cs typeface="Courier"/>
              </a:rPr>
              <a:t>engineering.test.com</a:t>
            </a:r>
            <a:r>
              <a:rPr lang="en-US" sz="2000" dirty="0" smtClean="0">
                <a:latin typeface="Courier"/>
                <a:cs typeface="Courier"/>
              </a:rPr>
              <a:t>’):</a:t>
            </a:r>
          </a:p>
          <a:p>
            <a:pPr marL="0" indent="0">
              <a:buNone/>
            </a:pPr>
            <a:r>
              <a:rPr lang="en-US" sz="2000" dirty="0">
                <a:latin typeface="Courier"/>
                <a:cs typeface="Courier"/>
              </a:rPr>
              <a:t> </a:t>
            </a:r>
            <a:r>
              <a:rPr lang="en-US" sz="2000" dirty="0" smtClean="0">
                <a:latin typeface="Courier"/>
                <a:cs typeface="Courier"/>
              </a:rPr>
              <a:t> </a:t>
            </a:r>
            <a:r>
              <a:rPr lang="en-US" sz="2000" dirty="0" err="1" smtClean="0">
                <a:latin typeface="Courier"/>
                <a:cs typeface="Courier"/>
              </a:rPr>
              <a:t>assert_app_dependency</a:t>
            </a:r>
            <a:r>
              <a:rPr lang="en-US" sz="2000" dirty="0" smtClean="0">
                <a:latin typeface="Courier"/>
                <a:cs typeface="Courier"/>
              </a:rPr>
              <a:t>(app, ‘Log’, ‘1.0’)</a:t>
            </a:r>
          </a:p>
          <a:p>
            <a:pPr marL="0" indent="0">
              <a:buNone/>
            </a:pPr>
            <a:r>
              <a:rPr lang="en-US" sz="2000" dirty="0" err="1" smtClean="0">
                <a:latin typeface="Courier"/>
                <a:cs typeface="Courier"/>
              </a:rPr>
              <a:t>elif</a:t>
            </a:r>
            <a:r>
              <a:rPr lang="en-US" sz="2000" dirty="0" smtClean="0">
                <a:latin typeface="Courier"/>
                <a:cs typeface="Courier"/>
              </a:rPr>
              <a:t> </a:t>
            </a:r>
            <a:r>
              <a:rPr lang="en-US" sz="2000" dirty="0" err="1" smtClean="0">
                <a:latin typeface="Courier"/>
                <a:cs typeface="Courier"/>
              </a:rPr>
              <a:t>app.owner.endswith</a:t>
            </a:r>
            <a:r>
              <a:rPr lang="en-US" sz="2000" dirty="0" smtClean="0">
                <a:latin typeface="Courier"/>
                <a:cs typeface="Courier"/>
              </a:rPr>
              <a:t>(‘@</a:t>
            </a:r>
            <a:r>
              <a:rPr lang="en-US" sz="2000" dirty="0" err="1" smtClean="0">
                <a:latin typeface="Courier"/>
                <a:cs typeface="Courier"/>
              </a:rPr>
              <a:t>sales.test.com</a:t>
            </a:r>
            <a:r>
              <a:rPr lang="en-US" sz="2000" dirty="0" smtClean="0">
                <a:latin typeface="Courier"/>
                <a:cs typeface="Courier"/>
              </a:rPr>
              <a:t>’):</a:t>
            </a:r>
          </a:p>
          <a:p>
            <a:pPr marL="0" indent="0">
              <a:buNone/>
            </a:pPr>
            <a:r>
              <a:rPr lang="en-US" sz="2000" dirty="0">
                <a:latin typeface="Courier"/>
                <a:cs typeface="Courier"/>
              </a:rPr>
              <a:t> </a:t>
            </a:r>
            <a:r>
              <a:rPr lang="en-US" sz="2000" dirty="0" smtClean="0">
                <a:latin typeface="Courier"/>
                <a:cs typeface="Courier"/>
              </a:rPr>
              <a:t> </a:t>
            </a:r>
            <a:r>
              <a:rPr lang="en-US" sz="2000" dirty="0" err="1" smtClean="0">
                <a:latin typeface="Courier"/>
                <a:cs typeface="Courier"/>
              </a:rPr>
              <a:t>assert_app_dependency</a:t>
            </a:r>
            <a:r>
              <a:rPr lang="en-US" sz="2000" dirty="0" smtClean="0">
                <a:latin typeface="Courier"/>
                <a:cs typeface="Courier"/>
              </a:rPr>
              <a:t>(app, ‘</a:t>
            </a:r>
            <a:r>
              <a:rPr lang="en-US" sz="2000" dirty="0" err="1" smtClean="0">
                <a:latin typeface="Courier"/>
                <a:cs typeface="Courier"/>
              </a:rPr>
              <a:t>AnalyticsLog</a:t>
            </a:r>
            <a:r>
              <a:rPr lang="en-US" sz="2000" dirty="0" smtClean="0">
                <a:latin typeface="Courier"/>
                <a:cs typeface="Courier"/>
              </a:rPr>
              <a:t>’, ‘1.0’)</a:t>
            </a:r>
          </a:p>
          <a:p>
            <a:pPr marL="0" indent="0">
              <a:buNone/>
            </a:pPr>
            <a:r>
              <a:rPr lang="en-US" sz="2000" dirty="0">
                <a:latin typeface="Courier"/>
                <a:cs typeface="Courier"/>
              </a:rPr>
              <a:t>e</a:t>
            </a:r>
            <a:r>
              <a:rPr lang="en-US" sz="2000" dirty="0" smtClean="0">
                <a:latin typeface="Courier"/>
                <a:cs typeface="Courier"/>
              </a:rPr>
              <a:t>lse:</a:t>
            </a:r>
          </a:p>
          <a:p>
            <a:pPr marL="0" indent="0">
              <a:buNone/>
            </a:pPr>
            <a:r>
              <a:rPr lang="en-US" sz="2000" dirty="0" smtClean="0">
                <a:latin typeface="Courier"/>
                <a:cs typeface="Courier"/>
              </a:rPr>
              <a:t>  </a:t>
            </a:r>
            <a:r>
              <a:rPr lang="en-US" sz="2000" dirty="0" err="1" smtClean="0">
                <a:latin typeface="Courier"/>
                <a:cs typeface="Courier"/>
              </a:rPr>
              <a:t>assert_app_dependency</a:t>
            </a:r>
            <a:r>
              <a:rPr lang="en-US" sz="2000" dirty="0" smtClean="0">
                <a:latin typeface="Courier"/>
                <a:cs typeface="Courier"/>
              </a:rPr>
              <a:t>(app, ‘</a:t>
            </a:r>
            <a:r>
              <a:rPr lang="en-US" sz="2000" dirty="0" err="1" smtClean="0">
                <a:latin typeface="Courier"/>
                <a:cs typeface="Courier"/>
              </a:rPr>
              <a:t>GenericLog</a:t>
            </a:r>
            <a:r>
              <a:rPr lang="en-US" sz="2000" dirty="0" smtClean="0">
                <a:latin typeface="Courier"/>
                <a:cs typeface="Courier"/>
              </a:rPr>
              <a:t>’, ‘1.0’)</a:t>
            </a:r>
          </a:p>
          <a:p>
            <a:pPr marL="0" indent="0">
              <a:buNone/>
            </a:pPr>
            <a:endParaRPr lang="en-US" sz="2000" dirty="0">
              <a:latin typeface="Courier"/>
              <a:cs typeface="Courier"/>
            </a:endParaRPr>
          </a:p>
          <a:p>
            <a:pPr marL="0" indent="0">
              <a:buNone/>
            </a:pPr>
            <a:r>
              <a:rPr lang="en-US" sz="2000" dirty="0" smtClean="0">
                <a:latin typeface="Courier"/>
                <a:cs typeface="Courier"/>
              </a:rPr>
              <a:t>deprecated = filter(</a:t>
            </a:r>
          </a:p>
          <a:p>
            <a:pPr marL="0" indent="0">
              <a:buNone/>
            </a:pPr>
            <a:r>
              <a:rPr lang="en-US" sz="2000" dirty="0" smtClean="0">
                <a:latin typeface="Courier"/>
                <a:cs typeface="Courier"/>
              </a:rPr>
              <a:t>  lambda </a:t>
            </a:r>
            <a:r>
              <a:rPr lang="en-US" sz="2000" dirty="0" err="1" smtClean="0">
                <a:latin typeface="Courier"/>
                <a:cs typeface="Courier"/>
              </a:rPr>
              <a:t>dep</a:t>
            </a:r>
            <a:r>
              <a:rPr lang="en-US" sz="2000" dirty="0" smtClean="0">
                <a:latin typeface="Courier"/>
                <a:cs typeface="Courier"/>
              </a:rPr>
              <a:t>: </a:t>
            </a:r>
            <a:r>
              <a:rPr lang="en-US" sz="2000" dirty="0" err="1" smtClean="0">
                <a:latin typeface="Courier"/>
                <a:cs typeface="Courier"/>
              </a:rPr>
              <a:t>dep.status</a:t>
            </a:r>
            <a:r>
              <a:rPr lang="en-US" sz="2000" dirty="0" smtClean="0">
                <a:latin typeface="Courier"/>
                <a:cs typeface="Courier"/>
              </a:rPr>
              <a:t> = ‘Deprecated’,</a:t>
            </a:r>
          </a:p>
          <a:p>
            <a:pPr marL="0" indent="0">
              <a:buNone/>
            </a:pPr>
            <a:r>
              <a:rPr lang="en-US" sz="2000" dirty="0" smtClean="0">
                <a:latin typeface="Courier"/>
                <a:cs typeface="Courier"/>
              </a:rPr>
              <a:t>  </a:t>
            </a:r>
            <a:r>
              <a:rPr lang="en-US" sz="2000" dirty="0" err="1" smtClean="0">
                <a:latin typeface="Courier"/>
                <a:cs typeface="Courier"/>
              </a:rPr>
              <a:t>app.dependencies</a:t>
            </a:r>
            <a:r>
              <a:rPr lang="en-US" sz="2000" dirty="0" smtClean="0">
                <a:latin typeface="Courier"/>
                <a:cs typeface="Courier"/>
              </a:rPr>
              <a:t>)</a:t>
            </a:r>
          </a:p>
          <a:p>
            <a:pPr marL="0" indent="0">
              <a:buNone/>
            </a:pPr>
            <a:r>
              <a:rPr lang="en-US" sz="2000" dirty="0" err="1" smtClean="0">
                <a:latin typeface="Courier"/>
                <a:cs typeface="Courier"/>
              </a:rPr>
              <a:t>assert_false</a:t>
            </a:r>
            <a:r>
              <a:rPr lang="en-US" sz="2000" dirty="0" smtClean="0">
                <a:latin typeface="Courier"/>
                <a:cs typeface="Courier"/>
              </a:rPr>
              <a:t>(deprecated, </a:t>
            </a:r>
          </a:p>
          <a:p>
            <a:pPr marL="0" indent="0">
              <a:buNone/>
            </a:pPr>
            <a:r>
              <a:rPr lang="en-US" sz="2000" dirty="0" smtClean="0">
                <a:latin typeface="Courier"/>
                <a:cs typeface="Courier"/>
              </a:rPr>
              <a:t>  ‘must not use deprecated dependencies’)</a:t>
            </a:r>
          </a:p>
          <a:p>
            <a:pPr marL="0" indent="0">
              <a:buNone/>
            </a:pPr>
            <a:endParaRPr lang="en-US" sz="2000" dirty="0">
              <a:latin typeface="Courier"/>
              <a:cs typeface="Courier"/>
            </a:endParaRPr>
          </a:p>
        </p:txBody>
      </p:sp>
      <p:sp>
        <p:nvSpPr>
          <p:cNvPr id="4" name="Slide Number Placeholder 3"/>
          <p:cNvSpPr>
            <a:spLocks noGrp="1"/>
          </p:cNvSpPr>
          <p:nvPr>
            <p:ph type="sldNum" sz="quarter" idx="12"/>
          </p:nvPr>
        </p:nvSpPr>
        <p:spPr/>
        <p:txBody>
          <a:bodyPr/>
          <a:lstStyle/>
          <a:p>
            <a:fld id="{F1F4CE80-8832-1343-A366-72DC32D2CE29}" type="slidenum">
              <a:rPr lang="en-US" smtClean="0"/>
              <a:t>14</a:t>
            </a:fld>
            <a:endParaRPr lang="en-US"/>
          </a:p>
        </p:txBody>
      </p:sp>
    </p:spTree>
    <p:extLst>
      <p:ext uri="{BB962C8B-B14F-4D97-AF65-F5344CB8AC3E}">
        <p14:creationId xmlns:p14="http://schemas.microsoft.com/office/powerpoint/2010/main" val="278322840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Prototype Implementation</a:t>
            </a:r>
            <a:endParaRPr lang="en-US" dirty="0">
              <a:solidFill>
                <a:srgbClr val="FFFFFF"/>
              </a:solidFill>
            </a:endParaRPr>
          </a:p>
        </p:txBody>
      </p:sp>
      <p:sp>
        <p:nvSpPr>
          <p:cNvPr id="3" name="Content Placeholder 2"/>
          <p:cNvSpPr>
            <a:spLocks noGrp="1"/>
          </p:cNvSpPr>
          <p:nvPr>
            <p:ph idx="1"/>
          </p:nvPr>
        </p:nvSpPr>
        <p:spPr/>
        <p:txBody>
          <a:bodyPr/>
          <a:lstStyle/>
          <a:p>
            <a:r>
              <a:rPr lang="en-US" dirty="0" smtClean="0"/>
              <a:t>Implemented into </a:t>
            </a:r>
            <a:r>
              <a:rPr lang="en-US" dirty="0" err="1" smtClean="0"/>
              <a:t>AppScale</a:t>
            </a:r>
            <a:endParaRPr lang="en-US" dirty="0" smtClean="0"/>
          </a:p>
          <a:p>
            <a:pPr lvl="1"/>
            <a:r>
              <a:rPr lang="en-US" dirty="0" smtClean="0">
                <a:hlinkClick r:id="rId2"/>
              </a:rPr>
              <a:t>http://appscale.com</a:t>
            </a:r>
            <a:endParaRPr lang="en-US" dirty="0" smtClean="0"/>
          </a:p>
          <a:p>
            <a:r>
              <a:rPr lang="en-US" dirty="0" smtClean="0"/>
              <a:t>Metadata Manager – MySQL</a:t>
            </a:r>
          </a:p>
          <a:p>
            <a:r>
              <a:rPr lang="en-US" dirty="0" smtClean="0"/>
              <a:t>API Gateway and Discovery Portal – WSO2</a:t>
            </a:r>
          </a:p>
          <a:p>
            <a:r>
              <a:rPr lang="en-US" dirty="0" smtClean="0"/>
              <a:t>All additional processes integrated into the task management subsystem of </a:t>
            </a:r>
            <a:r>
              <a:rPr lang="en-US" dirty="0" err="1" smtClean="0"/>
              <a:t>AppScale</a:t>
            </a:r>
            <a:endParaRPr lang="en-US" dirty="0" smtClean="0"/>
          </a:p>
          <a:p>
            <a:r>
              <a:rPr lang="en-US" dirty="0" smtClean="0"/>
              <a:t>Minimal code changes/additions</a:t>
            </a:r>
            <a:endParaRPr lang="en-US" dirty="0"/>
          </a:p>
        </p:txBody>
      </p:sp>
      <p:pic>
        <p:nvPicPr>
          <p:cNvPr id="4" name="Picture 3" descr="AppScale_Systems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9631" y="1298568"/>
            <a:ext cx="1117693" cy="1605768"/>
          </a:xfrm>
          <a:prstGeom prst="rect">
            <a:avLst/>
          </a:prstGeom>
        </p:spPr>
      </p:pic>
      <p:sp>
        <p:nvSpPr>
          <p:cNvPr id="5" name="Slide Number Placeholder 4"/>
          <p:cNvSpPr>
            <a:spLocks noGrp="1"/>
          </p:cNvSpPr>
          <p:nvPr>
            <p:ph type="sldNum" sz="quarter" idx="12"/>
          </p:nvPr>
        </p:nvSpPr>
        <p:spPr/>
        <p:txBody>
          <a:bodyPr/>
          <a:lstStyle/>
          <a:p>
            <a:fld id="{F1F4CE80-8832-1343-A366-72DC32D2CE29}" type="slidenum">
              <a:rPr lang="en-US" smtClean="0"/>
              <a:t>15</a:t>
            </a:fld>
            <a:endParaRPr lang="en-US"/>
          </a:p>
        </p:txBody>
      </p:sp>
    </p:spTree>
    <p:extLst>
      <p:ext uri="{BB962C8B-B14F-4D97-AF65-F5344CB8AC3E}">
        <p14:creationId xmlns:p14="http://schemas.microsoft.com/office/powerpoint/2010/main" val="251784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EAGER </a:t>
            </a:r>
            <a:r>
              <a:rPr lang="en-US" dirty="0" err="1" smtClean="0">
                <a:solidFill>
                  <a:srgbClr val="FFFFFF"/>
                </a:solidFill>
              </a:rPr>
              <a:t>Dev</a:t>
            </a:r>
            <a:r>
              <a:rPr lang="en-US" dirty="0" smtClean="0">
                <a:solidFill>
                  <a:srgbClr val="FFFFFF"/>
                </a:solidFill>
              </a:rPr>
              <a:t> Tools</a:t>
            </a:r>
            <a:endParaRPr lang="en-US" dirty="0">
              <a:solidFill>
                <a:srgbClr val="FFFFFF"/>
              </a:solidFill>
            </a:endParaRPr>
          </a:p>
        </p:txBody>
      </p:sp>
      <p:sp>
        <p:nvSpPr>
          <p:cNvPr id="3" name="Content Placeholder 2"/>
          <p:cNvSpPr>
            <a:spLocks noGrp="1"/>
          </p:cNvSpPr>
          <p:nvPr>
            <p:ph idx="1"/>
          </p:nvPr>
        </p:nvSpPr>
        <p:spPr/>
        <p:txBody>
          <a:bodyPr/>
          <a:lstStyle/>
          <a:p>
            <a:r>
              <a:rPr lang="en-US" dirty="0" smtClean="0"/>
              <a:t>Currently only supports Java (JAXRS)</a:t>
            </a:r>
          </a:p>
          <a:p>
            <a:r>
              <a:rPr lang="en-US" dirty="0" smtClean="0"/>
              <a:t>Apache Maven archetype for setting up a web API project with the required libraries</a:t>
            </a:r>
          </a:p>
          <a:p>
            <a:r>
              <a:rPr lang="en-US" dirty="0" smtClean="0"/>
              <a:t>Maven plug-ins for auto-generating API specs from Java code at compile-time</a:t>
            </a:r>
          </a:p>
          <a:p>
            <a:pPr lvl="1"/>
            <a:r>
              <a:rPr lang="en-US" dirty="0" smtClean="0"/>
              <a:t>Swagger 1.2 (</a:t>
            </a:r>
            <a:r>
              <a:rPr lang="en-US" dirty="0" smtClean="0">
                <a:hlinkClick r:id="rId2"/>
              </a:rPr>
              <a:t>http://swagger.io</a:t>
            </a:r>
            <a:r>
              <a:rPr lang="en-US" dirty="0" smtClean="0"/>
              <a:t>)</a:t>
            </a:r>
          </a:p>
          <a:p>
            <a:pPr lvl="1"/>
            <a:r>
              <a:rPr lang="en-US" dirty="0" smtClean="0"/>
              <a:t>EAGER uses these specs for backward compatibility checking of APIs</a:t>
            </a:r>
            <a:endParaRPr lang="en-US" dirty="0"/>
          </a:p>
        </p:txBody>
      </p:sp>
      <p:sp>
        <p:nvSpPr>
          <p:cNvPr id="4" name="Slide Number Placeholder 3"/>
          <p:cNvSpPr>
            <a:spLocks noGrp="1"/>
          </p:cNvSpPr>
          <p:nvPr>
            <p:ph type="sldNum" sz="quarter" idx="12"/>
          </p:nvPr>
        </p:nvSpPr>
        <p:spPr/>
        <p:txBody>
          <a:bodyPr/>
          <a:lstStyle/>
          <a:p>
            <a:fld id="{F1F4CE80-8832-1343-A366-72DC32D2CE29}" type="slidenum">
              <a:rPr lang="en-US" smtClean="0"/>
              <a:t>16</a:t>
            </a:fld>
            <a:endParaRPr lang="en-US"/>
          </a:p>
        </p:txBody>
      </p:sp>
    </p:spTree>
    <p:extLst>
      <p:ext uri="{BB962C8B-B14F-4D97-AF65-F5344CB8AC3E}">
        <p14:creationId xmlns:p14="http://schemas.microsoft.com/office/powerpoint/2010/main" val="98347677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Detecting APIs and Dependencies</a:t>
            </a:r>
            <a:endParaRPr lang="en-US" dirty="0">
              <a:solidFill>
                <a:schemeClr val="bg1"/>
              </a:solidFill>
            </a:endParaRPr>
          </a:p>
        </p:txBody>
      </p:sp>
      <p:sp>
        <p:nvSpPr>
          <p:cNvPr id="3" name="Content Placeholder 2"/>
          <p:cNvSpPr>
            <a:spLocks noGrp="1"/>
          </p:cNvSpPr>
          <p:nvPr>
            <p:ph idx="1"/>
          </p:nvPr>
        </p:nvSpPr>
        <p:spPr/>
        <p:txBody>
          <a:bodyPr>
            <a:normAutofit/>
          </a:bodyPr>
          <a:lstStyle/>
          <a:p>
            <a:r>
              <a:rPr lang="en-US" dirty="0" smtClean="0"/>
              <a:t>Each JAXRS annotated class is considered a separate API</a:t>
            </a:r>
          </a:p>
          <a:p>
            <a:r>
              <a:rPr lang="en-US" dirty="0" smtClean="0"/>
              <a:t>Dependencies are manually specified by the developer in a YAML file</a:t>
            </a:r>
          </a:p>
          <a:p>
            <a:pPr lvl="1"/>
            <a:r>
              <a:rPr lang="en-US" dirty="0" smtClean="0"/>
              <a:t>Automating the detection of dependencies is left for future work</a:t>
            </a:r>
          </a:p>
          <a:p>
            <a:r>
              <a:rPr lang="en-US" dirty="0" smtClean="0"/>
              <a:t>All code and related resources are uploaded to the cloud as a single archive (.war)</a:t>
            </a:r>
          </a:p>
        </p:txBody>
      </p:sp>
      <p:sp>
        <p:nvSpPr>
          <p:cNvPr id="4" name="Slide Number Placeholder 3"/>
          <p:cNvSpPr>
            <a:spLocks noGrp="1"/>
          </p:cNvSpPr>
          <p:nvPr>
            <p:ph type="sldNum" sz="quarter" idx="12"/>
          </p:nvPr>
        </p:nvSpPr>
        <p:spPr/>
        <p:txBody>
          <a:bodyPr/>
          <a:lstStyle/>
          <a:p>
            <a:fld id="{F1F4CE80-8832-1343-A366-72DC32D2CE29}" type="slidenum">
              <a:rPr lang="en-US" smtClean="0"/>
              <a:t>17</a:t>
            </a:fld>
            <a:endParaRPr lang="en-US"/>
          </a:p>
        </p:txBody>
      </p:sp>
    </p:spTree>
    <p:extLst>
      <p:ext uri="{BB962C8B-B14F-4D97-AF65-F5344CB8AC3E}">
        <p14:creationId xmlns:p14="http://schemas.microsoft.com/office/powerpoint/2010/main" val="1352593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Experiments</a:t>
            </a:r>
            <a:endParaRPr lang="en-US" dirty="0">
              <a:solidFill>
                <a:srgbClr val="FFFFFF"/>
              </a:solidFill>
            </a:endParaRPr>
          </a:p>
        </p:txBody>
      </p:sp>
      <p:sp>
        <p:nvSpPr>
          <p:cNvPr id="3" name="Content Placeholder 2"/>
          <p:cNvSpPr>
            <a:spLocks noGrp="1"/>
          </p:cNvSpPr>
          <p:nvPr>
            <p:ph idx="1"/>
          </p:nvPr>
        </p:nvSpPr>
        <p:spPr/>
        <p:txBody>
          <a:bodyPr>
            <a:normAutofit/>
          </a:bodyPr>
          <a:lstStyle/>
          <a:p>
            <a:r>
              <a:rPr lang="en-US" dirty="0" smtClean="0"/>
              <a:t>All experiments conducted on a single-node </a:t>
            </a:r>
            <a:r>
              <a:rPr lang="en-US" dirty="0" err="1" smtClean="0"/>
              <a:t>AppScale</a:t>
            </a:r>
            <a:r>
              <a:rPr lang="en-US" dirty="0" smtClean="0"/>
              <a:t> installation</a:t>
            </a:r>
          </a:p>
          <a:p>
            <a:pPr lvl="1"/>
            <a:r>
              <a:rPr lang="en-US" dirty="0" smtClean="0"/>
              <a:t>Ubuntu 12.04 VM on Vagrant</a:t>
            </a:r>
          </a:p>
          <a:p>
            <a:r>
              <a:rPr lang="en-US" dirty="0" smtClean="0"/>
              <a:t>Time to deploy an app in </a:t>
            </a:r>
            <a:r>
              <a:rPr lang="en-US" dirty="0" err="1" smtClean="0"/>
              <a:t>AppScale</a:t>
            </a:r>
            <a:r>
              <a:rPr lang="en-US" dirty="0" smtClean="0"/>
              <a:t> (without EAGER): 20-30 seconds</a:t>
            </a:r>
          </a:p>
          <a:p>
            <a:r>
              <a:rPr lang="en-US" dirty="0" smtClean="0"/>
              <a:t>We measure the deployment overhead caused by EAGER</a:t>
            </a:r>
          </a:p>
          <a:p>
            <a:endParaRPr lang="en-US" dirty="0" smtClean="0"/>
          </a:p>
        </p:txBody>
      </p:sp>
      <p:sp>
        <p:nvSpPr>
          <p:cNvPr id="4" name="Slide Number Placeholder 3"/>
          <p:cNvSpPr>
            <a:spLocks noGrp="1"/>
          </p:cNvSpPr>
          <p:nvPr>
            <p:ph type="sldNum" sz="quarter" idx="12"/>
          </p:nvPr>
        </p:nvSpPr>
        <p:spPr/>
        <p:txBody>
          <a:bodyPr/>
          <a:lstStyle/>
          <a:p>
            <a:fld id="{F1F4CE80-8832-1343-A366-72DC32D2CE29}" type="slidenum">
              <a:rPr lang="en-US" smtClean="0"/>
              <a:t>18</a:t>
            </a:fld>
            <a:endParaRPr lang="en-US"/>
          </a:p>
        </p:txBody>
      </p:sp>
    </p:spTree>
    <p:extLst>
      <p:ext uri="{BB962C8B-B14F-4D97-AF65-F5344CB8AC3E}">
        <p14:creationId xmlns:p14="http://schemas.microsoft.com/office/powerpoint/2010/main" val="168582425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EAGER Overhead by App</a:t>
            </a:r>
            <a:endParaRPr lang="en-US" dirty="0">
              <a:solidFill>
                <a:srgbClr val="FFFFFF"/>
              </a:solidFill>
            </a:endParaRPr>
          </a:p>
        </p:txBody>
      </p:sp>
      <p:pic>
        <p:nvPicPr>
          <p:cNvPr id="4" name="Content Placeholder 3" descr="overhead_by_app.png"/>
          <p:cNvPicPr>
            <a:picLocks noGrp="1" noChangeAspect="1"/>
          </p:cNvPicPr>
          <p:nvPr>
            <p:ph idx="1"/>
          </p:nvPr>
        </p:nvPicPr>
        <p:blipFill>
          <a:blip r:embed="rId3">
            <a:extLst>
              <a:ext uri="{28A0092B-C50C-407E-A947-70E740481C1C}">
                <a14:useLocalDpi xmlns:a14="http://schemas.microsoft.com/office/drawing/2010/main" val="0"/>
              </a:ext>
            </a:extLst>
          </a:blip>
          <a:srcRect l="-7416" r="-7416"/>
          <a:stretch>
            <a:fillRect/>
          </a:stretch>
        </p:blipFill>
        <p:spPr/>
      </p:pic>
      <p:sp>
        <p:nvSpPr>
          <p:cNvPr id="3" name="Slide Number Placeholder 2"/>
          <p:cNvSpPr>
            <a:spLocks noGrp="1"/>
          </p:cNvSpPr>
          <p:nvPr>
            <p:ph type="sldNum" sz="quarter" idx="12"/>
          </p:nvPr>
        </p:nvSpPr>
        <p:spPr/>
        <p:txBody>
          <a:bodyPr/>
          <a:lstStyle/>
          <a:p>
            <a:fld id="{F1F4CE80-8832-1343-A366-72DC32D2CE29}" type="slidenum">
              <a:rPr lang="en-US" smtClean="0"/>
              <a:t>19</a:t>
            </a:fld>
            <a:endParaRPr lang="en-US"/>
          </a:p>
        </p:txBody>
      </p:sp>
    </p:spTree>
    <p:extLst>
      <p:ext uri="{BB962C8B-B14F-4D97-AF65-F5344CB8AC3E}">
        <p14:creationId xmlns:p14="http://schemas.microsoft.com/office/powerpoint/2010/main" val="79919548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rPr>
              <a:t>Web APIs in Our Day-to-day Lives</a:t>
            </a:r>
            <a:endParaRPr lang="en-US" dirty="0">
              <a:solidFill>
                <a:schemeClr val="bg1"/>
              </a:solidFill>
            </a:endParaRPr>
          </a:p>
        </p:txBody>
      </p:sp>
      <p:sp>
        <p:nvSpPr>
          <p:cNvPr id="3" name="Content Placeholder 2"/>
          <p:cNvSpPr>
            <a:spLocks noGrp="1"/>
          </p:cNvSpPr>
          <p:nvPr>
            <p:ph idx="1"/>
          </p:nvPr>
        </p:nvSpPr>
        <p:spPr/>
        <p:txBody>
          <a:bodyPr/>
          <a:lstStyle/>
          <a:p>
            <a:r>
              <a:rPr lang="en-US" dirty="0" smtClean="0"/>
              <a:t>Web applications</a:t>
            </a:r>
          </a:p>
          <a:p>
            <a:r>
              <a:rPr lang="en-US" dirty="0" smtClean="0"/>
              <a:t>Mobile apps</a:t>
            </a:r>
          </a:p>
          <a:p>
            <a:r>
              <a:rPr lang="en-US" dirty="0" smtClean="0"/>
              <a:t>Cloud services</a:t>
            </a:r>
            <a:endParaRPr lang="en-US" dirty="0"/>
          </a:p>
        </p:txBody>
      </p:sp>
      <p:pic>
        <p:nvPicPr>
          <p:cNvPr id="4" name="Picture 3" descr="amazon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0502" y="4282114"/>
            <a:ext cx="3267418" cy="1192166"/>
          </a:xfrm>
          <a:prstGeom prst="rect">
            <a:avLst/>
          </a:prstGeom>
        </p:spPr>
      </p:pic>
      <p:pic>
        <p:nvPicPr>
          <p:cNvPr id="5" name="Picture 4" descr="new-google-logo-officia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0436" y="5822893"/>
            <a:ext cx="2887579" cy="1036567"/>
          </a:xfrm>
          <a:prstGeom prst="rect">
            <a:avLst/>
          </a:prstGeom>
        </p:spPr>
      </p:pic>
      <p:pic>
        <p:nvPicPr>
          <p:cNvPr id="6" name="Picture 5" descr="yahoo-api.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5122" y="1466577"/>
            <a:ext cx="1396534" cy="1269576"/>
          </a:xfrm>
          <a:prstGeom prst="rect">
            <a:avLst/>
          </a:prstGeom>
        </p:spPr>
      </p:pic>
      <p:pic>
        <p:nvPicPr>
          <p:cNvPr id="7" name="Picture 6" descr="twitter-api.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05976" y="1466395"/>
            <a:ext cx="1367589" cy="1367589"/>
          </a:xfrm>
          <a:prstGeom prst="rect">
            <a:avLst/>
          </a:prstGeom>
        </p:spPr>
      </p:pic>
      <p:pic>
        <p:nvPicPr>
          <p:cNvPr id="8" name="Picture 7" descr="ebay-logo.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59628" y="4041881"/>
            <a:ext cx="2101254" cy="884628"/>
          </a:xfrm>
          <a:prstGeom prst="rect">
            <a:avLst/>
          </a:prstGeom>
        </p:spPr>
      </p:pic>
      <p:pic>
        <p:nvPicPr>
          <p:cNvPr id="9" name="Picture 8" descr="Facebook-logo.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12726" y="5076439"/>
            <a:ext cx="1777998" cy="1777998"/>
          </a:xfrm>
          <a:prstGeom prst="rect">
            <a:avLst/>
          </a:prstGeom>
        </p:spPr>
      </p:pic>
      <p:pic>
        <p:nvPicPr>
          <p:cNvPr id="10" name="Picture 9" descr="netflix-logo.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61741" y="2910481"/>
            <a:ext cx="1665504" cy="936846"/>
          </a:xfrm>
          <a:prstGeom prst="rect">
            <a:avLst/>
          </a:prstGeom>
        </p:spPr>
      </p:pic>
      <p:pic>
        <p:nvPicPr>
          <p:cNvPr id="11" name="Picture 10" descr="salesforce-logo-300x218.jp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5312" y="5743689"/>
            <a:ext cx="1423793" cy="1034623"/>
          </a:xfrm>
          <a:prstGeom prst="rect">
            <a:avLst/>
          </a:prstGeom>
        </p:spPr>
      </p:pic>
      <p:pic>
        <p:nvPicPr>
          <p:cNvPr id="12" name="Picture 11" descr="Bing_logo.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026318" y="5629934"/>
            <a:ext cx="2007570" cy="895376"/>
          </a:xfrm>
          <a:prstGeom prst="rect">
            <a:avLst/>
          </a:prstGeom>
        </p:spPr>
      </p:pic>
      <p:pic>
        <p:nvPicPr>
          <p:cNvPr id="13" name="Picture 12" descr="Digg_new.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74946" y="4076016"/>
            <a:ext cx="1565221" cy="1330438"/>
          </a:xfrm>
          <a:prstGeom prst="rect">
            <a:avLst/>
          </a:prstGeom>
        </p:spPr>
      </p:pic>
      <p:pic>
        <p:nvPicPr>
          <p:cNvPr id="14" name="Picture 13" descr="1024px-StubHub_logo.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077489" y="3092033"/>
            <a:ext cx="1796076" cy="983983"/>
          </a:xfrm>
          <a:prstGeom prst="rect">
            <a:avLst/>
          </a:prstGeom>
        </p:spPr>
      </p:pic>
      <p:pic>
        <p:nvPicPr>
          <p:cNvPr id="15" name="Picture 14" descr="youtube_logo.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248773" y="1446836"/>
            <a:ext cx="1219200" cy="1219200"/>
          </a:xfrm>
          <a:prstGeom prst="rect">
            <a:avLst/>
          </a:prstGeom>
        </p:spPr>
      </p:pic>
      <p:pic>
        <p:nvPicPr>
          <p:cNvPr id="16" name="Picture 15" descr="dropbox_logo.jp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602153" y="2835769"/>
            <a:ext cx="1345024" cy="1386623"/>
          </a:xfrm>
          <a:prstGeom prst="rect">
            <a:avLst/>
          </a:prstGeom>
        </p:spPr>
      </p:pic>
      <p:pic>
        <p:nvPicPr>
          <p:cNvPr id="17" name="Picture 16" descr="wordpressIcon2.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69332" y="4334425"/>
            <a:ext cx="1326267" cy="1184167"/>
          </a:xfrm>
          <a:prstGeom prst="rect">
            <a:avLst/>
          </a:prstGeom>
        </p:spPr>
      </p:pic>
      <p:sp>
        <p:nvSpPr>
          <p:cNvPr id="19" name="Slide Number Placeholder 18"/>
          <p:cNvSpPr>
            <a:spLocks noGrp="1"/>
          </p:cNvSpPr>
          <p:nvPr>
            <p:ph type="sldNum" sz="quarter" idx="12"/>
          </p:nvPr>
        </p:nvSpPr>
        <p:spPr/>
        <p:txBody>
          <a:bodyPr/>
          <a:lstStyle/>
          <a:p>
            <a:fld id="{F1F4CE80-8832-1343-A366-72DC32D2CE29}" type="slidenum">
              <a:rPr lang="en-US" smtClean="0"/>
              <a:t>2</a:t>
            </a:fld>
            <a:endParaRPr lang="en-US"/>
          </a:p>
        </p:txBody>
      </p:sp>
    </p:spTree>
    <p:extLst>
      <p:ext uri="{BB962C8B-B14F-4D97-AF65-F5344CB8AC3E}">
        <p14:creationId xmlns:p14="http://schemas.microsoft.com/office/powerpoint/2010/main" val="20906111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
                                  </p:stCondLst>
                                  <p:childTnLst>
                                    <p:set>
                                      <p:cBhvr>
                                        <p:cTn id="9" dur="1" fill="hold">
                                          <p:stCondLst>
                                            <p:cond delay="0"/>
                                          </p:stCondLst>
                                        </p:cTn>
                                        <p:tgtEl>
                                          <p:spTgt spid="4"/>
                                        </p:tgtEl>
                                        <p:attrNameLst>
                                          <p:attrName>style.visibility</p:attrName>
                                        </p:attrNameLst>
                                      </p:cBhvr>
                                      <p:to>
                                        <p:strVal val="visible"/>
                                      </p:to>
                                    </p:set>
                                  </p:childTnLst>
                                </p:cTn>
                              </p:par>
                            </p:childTnLst>
                          </p:cTn>
                        </p:par>
                        <p:par>
                          <p:cTn id="10" fill="hold">
                            <p:stCondLst>
                              <p:cond delay="100"/>
                            </p:stCondLst>
                            <p:childTnLst>
                              <p:par>
                                <p:cTn id="11" presetID="1" presetClass="entr" presetSubtype="0" fill="hold" nodeType="afterEffect">
                                  <p:stCondLst>
                                    <p:cond delay="100"/>
                                  </p:stCondLst>
                                  <p:childTnLst>
                                    <p:set>
                                      <p:cBhvr>
                                        <p:cTn id="12" dur="1" fill="hold">
                                          <p:stCondLst>
                                            <p:cond delay="0"/>
                                          </p:stCondLst>
                                        </p:cTn>
                                        <p:tgtEl>
                                          <p:spTgt spid="13"/>
                                        </p:tgtEl>
                                        <p:attrNameLst>
                                          <p:attrName>style.visibility</p:attrName>
                                        </p:attrNameLst>
                                      </p:cBhvr>
                                      <p:to>
                                        <p:strVal val="visible"/>
                                      </p:to>
                                    </p:set>
                                  </p:childTnLst>
                                </p:cTn>
                              </p:par>
                            </p:childTnLst>
                          </p:cTn>
                        </p:par>
                        <p:par>
                          <p:cTn id="13" fill="hold">
                            <p:stCondLst>
                              <p:cond delay="200"/>
                            </p:stCondLst>
                            <p:childTnLst>
                              <p:par>
                                <p:cTn id="14" presetID="1" presetClass="entr" presetSubtype="0" fill="hold" nodeType="afterEffect">
                                  <p:stCondLst>
                                    <p:cond delay="100"/>
                                  </p:stCondLst>
                                  <p:childTnLst>
                                    <p:set>
                                      <p:cBhvr>
                                        <p:cTn id="15" dur="1" fill="hold">
                                          <p:stCondLst>
                                            <p:cond delay="0"/>
                                          </p:stCondLst>
                                        </p:cTn>
                                        <p:tgtEl>
                                          <p:spTgt spid="12"/>
                                        </p:tgtEl>
                                        <p:attrNameLst>
                                          <p:attrName>style.visibility</p:attrName>
                                        </p:attrNameLst>
                                      </p:cBhvr>
                                      <p:to>
                                        <p:strVal val="visible"/>
                                      </p:to>
                                    </p:set>
                                  </p:childTnLst>
                                </p:cTn>
                              </p:par>
                            </p:childTnLst>
                          </p:cTn>
                        </p:par>
                        <p:par>
                          <p:cTn id="16" fill="hold">
                            <p:stCondLst>
                              <p:cond delay="300"/>
                            </p:stCondLst>
                            <p:childTnLst>
                              <p:par>
                                <p:cTn id="17" presetID="1" presetClass="entr" presetSubtype="0" fill="hold" nodeType="afterEffect">
                                  <p:stCondLst>
                                    <p:cond delay="100"/>
                                  </p:stCondLst>
                                  <p:childTnLst>
                                    <p:set>
                                      <p:cBhvr>
                                        <p:cTn id="18" dur="1" fill="hold">
                                          <p:stCondLst>
                                            <p:cond delay="0"/>
                                          </p:stCondLst>
                                        </p:cTn>
                                        <p:tgtEl>
                                          <p:spTgt spid="16"/>
                                        </p:tgtEl>
                                        <p:attrNameLst>
                                          <p:attrName>style.visibility</p:attrName>
                                        </p:attrNameLst>
                                      </p:cBhvr>
                                      <p:to>
                                        <p:strVal val="visible"/>
                                      </p:to>
                                    </p:set>
                                  </p:childTnLst>
                                </p:cTn>
                              </p:par>
                            </p:childTnLst>
                          </p:cTn>
                        </p:par>
                        <p:par>
                          <p:cTn id="19" fill="hold">
                            <p:stCondLst>
                              <p:cond delay="400"/>
                            </p:stCondLst>
                            <p:childTnLst>
                              <p:par>
                                <p:cTn id="20" presetID="1" presetClass="entr" presetSubtype="0" fill="hold" nodeType="afterEffect">
                                  <p:stCondLst>
                                    <p:cond delay="100"/>
                                  </p:stCondLst>
                                  <p:childTnLst>
                                    <p:set>
                                      <p:cBhvr>
                                        <p:cTn id="21" dur="1" fill="hold">
                                          <p:stCondLst>
                                            <p:cond delay="0"/>
                                          </p:stCondLst>
                                        </p:cTn>
                                        <p:tgtEl>
                                          <p:spTgt spid="5"/>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nodeType="afterEffect">
                                  <p:stCondLst>
                                    <p:cond delay="100"/>
                                  </p:stCondLst>
                                  <p:childTnLst>
                                    <p:set>
                                      <p:cBhvr>
                                        <p:cTn id="24" dur="1" fill="hold">
                                          <p:stCondLst>
                                            <p:cond delay="0"/>
                                          </p:stCondLst>
                                        </p:cTn>
                                        <p:tgtEl>
                                          <p:spTgt spid="6"/>
                                        </p:tgtEl>
                                        <p:attrNameLst>
                                          <p:attrName>style.visibility</p:attrName>
                                        </p:attrNameLst>
                                      </p:cBhvr>
                                      <p:to>
                                        <p:strVal val="visible"/>
                                      </p:to>
                                    </p:set>
                                  </p:childTnLst>
                                </p:cTn>
                              </p:par>
                            </p:childTnLst>
                          </p:cTn>
                        </p:par>
                        <p:par>
                          <p:cTn id="25" fill="hold">
                            <p:stCondLst>
                              <p:cond delay="600"/>
                            </p:stCondLst>
                            <p:childTnLst>
                              <p:par>
                                <p:cTn id="26" presetID="1" presetClass="entr" presetSubtype="0" fill="hold" nodeType="afterEffect">
                                  <p:stCondLst>
                                    <p:cond delay="100"/>
                                  </p:stCondLst>
                                  <p:childTnLst>
                                    <p:set>
                                      <p:cBhvr>
                                        <p:cTn id="27" dur="1" fill="hold">
                                          <p:stCondLst>
                                            <p:cond delay="0"/>
                                          </p:stCondLst>
                                        </p:cTn>
                                        <p:tgtEl>
                                          <p:spTgt spid="11"/>
                                        </p:tgtEl>
                                        <p:attrNameLst>
                                          <p:attrName>style.visibility</p:attrName>
                                        </p:attrNameLst>
                                      </p:cBhvr>
                                      <p:to>
                                        <p:strVal val="visible"/>
                                      </p:to>
                                    </p:set>
                                  </p:childTnLst>
                                </p:cTn>
                              </p:par>
                            </p:childTnLst>
                          </p:cTn>
                        </p:par>
                        <p:par>
                          <p:cTn id="28" fill="hold">
                            <p:stCondLst>
                              <p:cond delay="700"/>
                            </p:stCondLst>
                            <p:childTnLst>
                              <p:par>
                                <p:cTn id="29" presetID="1" presetClass="entr" presetSubtype="0" fill="hold" nodeType="afterEffect">
                                  <p:stCondLst>
                                    <p:cond delay="100"/>
                                  </p:stCondLst>
                                  <p:childTnLst>
                                    <p:set>
                                      <p:cBhvr>
                                        <p:cTn id="30" dur="1" fill="hold">
                                          <p:stCondLst>
                                            <p:cond delay="0"/>
                                          </p:stCondLst>
                                        </p:cTn>
                                        <p:tgtEl>
                                          <p:spTgt spid="17"/>
                                        </p:tgtEl>
                                        <p:attrNameLst>
                                          <p:attrName>style.visibility</p:attrName>
                                        </p:attrNameLst>
                                      </p:cBhvr>
                                      <p:to>
                                        <p:strVal val="visible"/>
                                      </p:to>
                                    </p:set>
                                  </p:childTnLst>
                                </p:cTn>
                              </p:par>
                            </p:childTnLst>
                          </p:cTn>
                        </p:par>
                        <p:par>
                          <p:cTn id="31" fill="hold">
                            <p:stCondLst>
                              <p:cond delay="800"/>
                            </p:stCondLst>
                            <p:childTnLst>
                              <p:par>
                                <p:cTn id="32" presetID="1" presetClass="entr" presetSubtype="0" fill="hold" nodeType="afterEffect">
                                  <p:stCondLst>
                                    <p:cond delay="100"/>
                                  </p:stCondLst>
                                  <p:childTnLst>
                                    <p:set>
                                      <p:cBhvr>
                                        <p:cTn id="33" dur="1" fill="hold">
                                          <p:stCondLst>
                                            <p:cond delay="0"/>
                                          </p:stCondLst>
                                        </p:cTn>
                                        <p:tgtEl>
                                          <p:spTgt spid="8"/>
                                        </p:tgtEl>
                                        <p:attrNameLst>
                                          <p:attrName>style.visibility</p:attrName>
                                        </p:attrNameLst>
                                      </p:cBhvr>
                                      <p:to>
                                        <p:strVal val="visible"/>
                                      </p:to>
                                    </p:set>
                                  </p:childTnLst>
                                </p:cTn>
                              </p:par>
                            </p:childTnLst>
                          </p:cTn>
                        </p:par>
                        <p:par>
                          <p:cTn id="34" fill="hold">
                            <p:stCondLst>
                              <p:cond delay="900"/>
                            </p:stCondLst>
                            <p:childTnLst>
                              <p:par>
                                <p:cTn id="35" presetID="1" presetClass="entr" presetSubtype="0" fill="hold" nodeType="afterEffect">
                                  <p:stCondLst>
                                    <p:cond delay="100"/>
                                  </p:stCondLst>
                                  <p:childTnLst>
                                    <p:set>
                                      <p:cBhvr>
                                        <p:cTn id="36" dur="1" fill="hold">
                                          <p:stCondLst>
                                            <p:cond delay="0"/>
                                          </p:stCondLst>
                                        </p:cTn>
                                        <p:tgtEl>
                                          <p:spTgt spid="10"/>
                                        </p:tgtEl>
                                        <p:attrNameLst>
                                          <p:attrName>style.visibility</p:attrName>
                                        </p:attrNameLst>
                                      </p:cBhvr>
                                      <p:to>
                                        <p:strVal val="visible"/>
                                      </p:to>
                                    </p:set>
                                  </p:childTnLst>
                                </p:cTn>
                              </p:par>
                            </p:childTnLst>
                          </p:cTn>
                        </p:par>
                        <p:par>
                          <p:cTn id="37" fill="hold">
                            <p:stCondLst>
                              <p:cond delay="1000"/>
                            </p:stCondLst>
                            <p:childTnLst>
                              <p:par>
                                <p:cTn id="38" presetID="1" presetClass="entr" presetSubtype="0" fill="hold" nodeType="afterEffect">
                                  <p:stCondLst>
                                    <p:cond delay="100"/>
                                  </p:stCondLst>
                                  <p:childTnLst>
                                    <p:set>
                                      <p:cBhvr>
                                        <p:cTn id="39" dur="1" fill="hold">
                                          <p:stCondLst>
                                            <p:cond delay="0"/>
                                          </p:stCondLst>
                                        </p:cTn>
                                        <p:tgtEl>
                                          <p:spTgt spid="15"/>
                                        </p:tgtEl>
                                        <p:attrNameLst>
                                          <p:attrName>style.visibility</p:attrName>
                                        </p:attrNameLst>
                                      </p:cBhvr>
                                      <p:to>
                                        <p:strVal val="visible"/>
                                      </p:to>
                                    </p:set>
                                  </p:childTnLst>
                                </p:cTn>
                              </p:par>
                            </p:childTnLst>
                          </p:cTn>
                        </p:par>
                        <p:par>
                          <p:cTn id="40" fill="hold">
                            <p:stCondLst>
                              <p:cond delay="1100"/>
                            </p:stCondLst>
                            <p:childTnLst>
                              <p:par>
                                <p:cTn id="41" presetID="1" presetClass="entr" presetSubtype="0" fill="hold" nodeType="afterEffect">
                                  <p:stCondLst>
                                    <p:cond delay="100"/>
                                  </p:stCondLst>
                                  <p:childTnLst>
                                    <p:set>
                                      <p:cBhvr>
                                        <p:cTn id="42" dur="1" fill="hold">
                                          <p:stCondLst>
                                            <p:cond delay="0"/>
                                          </p:stCondLst>
                                        </p:cTn>
                                        <p:tgtEl>
                                          <p:spTgt spid="9"/>
                                        </p:tgtEl>
                                        <p:attrNameLst>
                                          <p:attrName>style.visibility</p:attrName>
                                        </p:attrNameLst>
                                      </p:cBhvr>
                                      <p:to>
                                        <p:strVal val="visible"/>
                                      </p:to>
                                    </p:set>
                                  </p:childTnLst>
                                </p:cTn>
                              </p:par>
                            </p:childTnLst>
                          </p:cTn>
                        </p:par>
                        <p:par>
                          <p:cTn id="43" fill="hold">
                            <p:stCondLst>
                              <p:cond delay="1200"/>
                            </p:stCondLst>
                            <p:childTnLst>
                              <p:par>
                                <p:cTn id="44" presetID="1" presetClass="entr" presetSubtype="0" fill="hold" nodeType="afterEffect">
                                  <p:stCondLst>
                                    <p:cond delay="100"/>
                                  </p:stCondLst>
                                  <p:childTnLst>
                                    <p:set>
                                      <p:cBhvr>
                                        <p:cTn id="45"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EAGER Overhead </a:t>
            </a:r>
            <a:r>
              <a:rPr lang="en-US" dirty="0" err="1" smtClean="0">
                <a:solidFill>
                  <a:srgbClr val="FFFFFF"/>
                </a:solidFill>
              </a:rPr>
              <a:t>vs</a:t>
            </a:r>
            <a:r>
              <a:rPr lang="en-US" dirty="0" smtClean="0">
                <a:solidFill>
                  <a:srgbClr val="FFFFFF"/>
                </a:solidFill>
              </a:rPr>
              <a:t> APIs</a:t>
            </a:r>
            <a:endParaRPr lang="en-US" dirty="0">
              <a:solidFill>
                <a:srgbClr val="FFFFFF"/>
              </a:solidFill>
            </a:endParaRPr>
          </a:p>
        </p:txBody>
      </p:sp>
      <p:pic>
        <p:nvPicPr>
          <p:cNvPr id="4" name="Content Placeholder 3" descr="overhead_by_apis.png"/>
          <p:cNvPicPr>
            <a:picLocks noGrp="1" noChangeAspect="1"/>
          </p:cNvPicPr>
          <p:nvPr>
            <p:ph idx="1"/>
          </p:nvPr>
        </p:nvPicPr>
        <p:blipFill>
          <a:blip r:embed="rId3">
            <a:extLst>
              <a:ext uri="{28A0092B-C50C-407E-A947-70E740481C1C}">
                <a14:useLocalDpi xmlns:a14="http://schemas.microsoft.com/office/drawing/2010/main" val="0"/>
              </a:ext>
            </a:extLst>
          </a:blip>
          <a:srcRect l="-7557" r="-7557"/>
          <a:stretch>
            <a:fillRect/>
          </a:stretch>
        </p:blipFill>
        <p:spPr/>
      </p:pic>
      <p:sp>
        <p:nvSpPr>
          <p:cNvPr id="3" name="Slide Number Placeholder 2"/>
          <p:cNvSpPr>
            <a:spLocks noGrp="1"/>
          </p:cNvSpPr>
          <p:nvPr>
            <p:ph type="sldNum" sz="quarter" idx="12"/>
          </p:nvPr>
        </p:nvSpPr>
        <p:spPr/>
        <p:txBody>
          <a:bodyPr/>
          <a:lstStyle/>
          <a:p>
            <a:fld id="{F1F4CE80-8832-1343-A366-72DC32D2CE29}" type="slidenum">
              <a:rPr lang="en-US" smtClean="0"/>
              <a:t>20</a:t>
            </a:fld>
            <a:endParaRPr lang="en-US"/>
          </a:p>
        </p:txBody>
      </p:sp>
    </p:spTree>
    <p:extLst>
      <p:ext uri="{BB962C8B-B14F-4D97-AF65-F5344CB8AC3E}">
        <p14:creationId xmlns:p14="http://schemas.microsoft.com/office/powerpoint/2010/main" val="414416582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EAGER Overhead </a:t>
            </a:r>
            <a:r>
              <a:rPr lang="en-US" dirty="0" err="1" smtClean="0">
                <a:solidFill>
                  <a:srgbClr val="FFFFFF"/>
                </a:solidFill>
              </a:rPr>
              <a:t>vs</a:t>
            </a:r>
            <a:r>
              <a:rPr lang="en-US" dirty="0" smtClean="0">
                <a:solidFill>
                  <a:srgbClr val="FFFFFF"/>
                </a:solidFill>
              </a:rPr>
              <a:t> Dependencies</a:t>
            </a:r>
            <a:endParaRPr lang="en-US" dirty="0">
              <a:solidFill>
                <a:srgbClr val="FFFFFF"/>
              </a:solidFill>
            </a:endParaRPr>
          </a:p>
        </p:txBody>
      </p:sp>
      <p:pic>
        <p:nvPicPr>
          <p:cNvPr id="6" name="Content Placeholder 5" descr="overhead_by_deps.png"/>
          <p:cNvPicPr>
            <a:picLocks noGrp="1" noChangeAspect="1"/>
          </p:cNvPicPr>
          <p:nvPr>
            <p:ph idx="1"/>
          </p:nvPr>
        </p:nvPicPr>
        <p:blipFill>
          <a:blip r:embed="rId3">
            <a:extLst>
              <a:ext uri="{28A0092B-C50C-407E-A947-70E740481C1C}">
                <a14:useLocalDpi xmlns:a14="http://schemas.microsoft.com/office/drawing/2010/main" val="0"/>
              </a:ext>
            </a:extLst>
          </a:blip>
          <a:srcRect l="-7502" r="-7502"/>
          <a:stretch>
            <a:fillRect/>
          </a:stretch>
        </p:blipFill>
        <p:spPr/>
      </p:pic>
      <p:sp>
        <p:nvSpPr>
          <p:cNvPr id="3" name="Slide Number Placeholder 2"/>
          <p:cNvSpPr>
            <a:spLocks noGrp="1"/>
          </p:cNvSpPr>
          <p:nvPr>
            <p:ph type="sldNum" sz="quarter" idx="12"/>
          </p:nvPr>
        </p:nvSpPr>
        <p:spPr/>
        <p:txBody>
          <a:bodyPr/>
          <a:lstStyle/>
          <a:p>
            <a:fld id="{F1F4CE80-8832-1343-A366-72DC32D2CE29}" type="slidenum">
              <a:rPr lang="en-US" smtClean="0"/>
              <a:t>21</a:t>
            </a:fld>
            <a:endParaRPr lang="en-US"/>
          </a:p>
        </p:txBody>
      </p:sp>
    </p:spTree>
    <p:extLst>
      <p:ext uri="{BB962C8B-B14F-4D97-AF65-F5344CB8AC3E}">
        <p14:creationId xmlns:p14="http://schemas.microsoft.com/office/powerpoint/2010/main" val="86744679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EAGER Overhead </a:t>
            </a:r>
            <a:r>
              <a:rPr lang="en-US" dirty="0" err="1" smtClean="0">
                <a:solidFill>
                  <a:srgbClr val="FFFFFF"/>
                </a:solidFill>
              </a:rPr>
              <a:t>vs</a:t>
            </a:r>
            <a:r>
              <a:rPr lang="en-US" dirty="0" smtClean="0">
                <a:solidFill>
                  <a:srgbClr val="FFFFFF"/>
                </a:solidFill>
              </a:rPr>
              <a:t> Policies</a:t>
            </a:r>
            <a:endParaRPr lang="en-US" dirty="0">
              <a:solidFill>
                <a:srgbClr val="FFFFFF"/>
              </a:solidFill>
            </a:endParaRPr>
          </a:p>
        </p:txBody>
      </p:sp>
      <p:pic>
        <p:nvPicPr>
          <p:cNvPr id="6" name="Content Placeholder 5" descr="overhead_by_policies.png"/>
          <p:cNvPicPr>
            <a:picLocks noGrp="1" noChangeAspect="1"/>
          </p:cNvPicPr>
          <p:nvPr>
            <p:ph idx="1"/>
          </p:nvPr>
        </p:nvPicPr>
        <p:blipFill>
          <a:blip r:embed="rId3">
            <a:extLst>
              <a:ext uri="{28A0092B-C50C-407E-A947-70E740481C1C}">
                <a14:useLocalDpi xmlns:a14="http://schemas.microsoft.com/office/drawing/2010/main" val="0"/>
              </a:ext>
            </a:extLst>
          </a:blip>
          <a:srcRect l="-7502" r="-7502"/>
          <a:stretch>
            <a:fillRect/>
          </a:stretch>
        </p:blipFill>
        <p:spPr/>
      </p:pic>
      <p:sp>
        <p:nvSpPr>
          <p:cNvPr id="3" name="Slide Number Placeholder 2"/>
          <p:cNvSpPr>
            <a:spLocks noGrp="1"/>
          </p:cNvSpPr>
          <p:nvPr>
            <p:ph type="sldNum" sz="quarter" idx="12"/>
          </p:nvPr>
        </p:nvSpPr>
        <p:spPr/>
        <p:txBody>
          <a:bodyPr/>
          <a:lstStyle/>
          <a:p>
            <a:fld id="{F1F4CE80-8832-1343-A366-72DC32D2CE29}" type="slidenum">
              <a:rPr lang="en-US" smtClean="0"/>
              <a:t>22</a:t>
            </a:fld>
            <a:endParaRPr lang="en-US"/>
          </a:p>
        </p:txBody>
      </p:sp>
    </p:spTree>
    <p:extLst>
      <p:ext uri="{BB962C8B-B14F-4D97-AF65-F5344CB8AC3E}">
        <p14:creationId xmlns:p14="http://schemas.microsoft.com/office/powerpoint/2010/main" val="86744679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FFFF"/>
                </a:solidFill>
              </a:rPr>
              <a:t>EAGER Overhead </a:t>
            </a:r>
            <a:r>
              <a:rPr lang="en-US" dirty="0" err="1" smtClean="0">
                <a:solidFill>
                  <a:srgbClr val="FFFFFF"/>
                </a:solidFill>
              </a:rPr>
              <a:t>vs</a:t>
            </a:r>
            <a:r>
              <a:rPr lang="en-US" dirty="0" smtClean="0">
                <a:solidFill>
                  <a:srgbClr val="FFFFFF"/>
                </a:solidFill>
              </a:rPr>
              <a:t> Metadata Volume</a:t>
            </a:r>
            <a:endParaRPr lang="en-US" dirty="0">
              <a:solidFill>
                <a:srgbClr val="FFFFFF"/>
              </a:solidFill>
            </a:endParaRPr>
          </a:p>
        </p:txBody>
      </p:sp>
      <p:pic>
        <p:nvPicPr>
          <p:cNvPr id="4" name="Content Placeholder 3" descr="scalability.png"/>
          <p:cNvPicPr>
            <a:picLocks noGrp="1" noChangeAspect="1"/>
          </p:cNvPicPr>
          <p:nvPr>
            <p:ph idx="1"/>
          </p:nvPr>
        </p:nvPicPr>
        <p:blipFill>
          <a:blip r:embed="rId2">
            <a:extLst>
              <a:ext uri="{28A0092B-C50C-407E-A947-70E740481C1C}">
                <a14:useLocalDpi xmlns:a14="http://schemas.microsoft.com/office/drawing/2010/main" val="0"/>
              </a:ext>
            </a:extLst>
          </a:blip>
          <a:srcRect l="-7470" r="-7470"/>
          <a:stretch>
            <a:fillRect/>
          </a:stretch>
        </p:blipFill>
        <p:spPr/>
      </p:pic>
      <p:sp>
        <p:nvSpPr>
          <p:cNvPr id="3" name="Slide Number Placeholder 2"/>
          <p:cNvSpPr>
            <a:spLocks noGrp="1"/>
          </p:cNvSpPr>
          <p:nvPr>
            <p:ph type="sldNum" sz="quarter" idx="12"/>
          </p:nvPr>
        </p:nvSpPr>
        <p:spPr/>
        <p:txBody>
          <a:bodyPr/>
          <a:lstStyle/>
          <a:p>
            <a:fld id="{F1F4CE80-8832-1343-A366-72DC32D2CE29}" type="slidenum">
              <a:rPr lang="en-US" smtClean="0"/>
              <a:t>23</a:t>
            </a:fld>
            <a:endParaRPr lang="en-US"/>
          </a:p>
        </p:txBody>
      </p:sp>
    </p:spTree>
    <p:extLst>
      <p:ext uri="{BB962C8B-B14F-4D97-AF65-F5344CB8AC3E}">
        <p14:creationId xmlns:p14="http://schemas.microsoft.com/office/powerpoint/2010/main" val="212569978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FFFF"/>
                </a:solidFill>
              </a:rPr>
              <a:t>ProgrammableWeb</a:t>
            </a:r>
            <a:r>
              <a:rPr lang="en-US" dirty="0" smtClean="0">
                <a:solidFill>
                  <a:srgbClr val="FFFFFF"/>
                </a:solidFill>
              </a:rPr>
              <a:t> Dataset</a:t>
            </a:r>
            <a:endParaRPr lang="en-US" dirty="0">
              <a:solidFill>
                <a:srgbClr val="FFFFFF"/>
              </a:solidFill>
            </a:endParaRPr>
          </a:p>
        </p:txBody>
      </p:sp>
      <p:pic>
        <p:nvPicPr>
          <p:cNvPr id="4" name="Content Placeholder 3" descr="pweb_sample_overhead.png"/>
          <p:cNvPicPr>
            <a:picLocks noGrp="1" noChangeAspect="1"/>
          </p:cNvPicPr>
          <p:nvPr>
            <p:ph idx="1"/>
          </p:nvPr>
        </p:nvPicPr>
        <p:blipFill>
          <a:blip r:embed="rId3">
            <a:extLst>
              <a:ext uri="{28A0092B-C50C-407E-A947-70E740481C1C}">
                <a14:useLocalDpi xmlns:a14="http://schemas.microsoft.com/office/drawing/2010/main" val="0"/>
              </a:ext>
            </a:extLst>
          </a:blip>
          <a:srcRect l="-7502" r="-7502"/>
          <a:stretch>
            <a:fillRect/>
          </a:stretch>
        </p:blipFill>
        <p:spPr/>
      </p:pic>
      <p:sp>
        <p:nvSpPr>
          <p:cNvPr id="5" name="TextBox 4"/>
          <p:cNvSpPr txBox="1"/>
          <p:nvPr/>
        </p:nvSpPr>
        <p:spPr>
          <a:xfrm>
            <a:off x="457200" y="6466022"/>
            <a:ext cx="8229600" cy="369332"/>
          </a:xfrm>
          <a:prstGeom prst="rect">
            <a:avLst/>
          </a:prstGeom>
          <a:noFill/>
        </p:spPr>
        <p:txBody>
          <a:bodyPr wrap="square" rtlCol="0">
            <a:spAutoFit/>
          </a:bodyPr>
          <a:lstStyle/>
          <a:p>
            <a:r>
              <a:rPr lang="en-US" dirty="0" smtClean="0"/>
              <a:t>0 policies; 18322 APIs in DB; 33615 dependency edges </a:t>
            </a:r>
            <a:endParaRPr lang="en-US" dirty="0"/>
          </a:p>
        </p:txBody>
      </p:sp>
      <p:sp>
        <p:nvSpPr>
          <p:cNvPr id="3" name="Slide Number Placeholder 2"/>
          <p:cNvSpPr>
            <a:spLocks noGrp="1"/>
          </p:cNvSpPr>
          <p:nvPr>
            <p:ph type="sldNum" sz="quarter" idx="12"/>
          </p:nvPr>
        </p:nvSpPr>
        <p:spPr/>
        <p:txBody>
          <a:bodyPr/>
          <a:lstStyle/>
          <a:p>
            <a:fld id="{F1F4CE80-8832-1343-A366-72DC32D2CE29}" type="slidenum">
              <a:rPr lang="en-US" smtClean="0"/>
              <a:t>24</a:t>
            </a:fld>
            <a:endParaRPr lang="en-US"/>
          </a:p>
        </p:txBody>
      </p:sp>
    </p:spTree>
    <p:extLst>
      <p:ext uri="{BB962C8B-B14F-4D97-AF65-F5344CB8AC3E}">
        <p14:creationId xmlns:p14="http://schemas.microsoft.com/office/powerpoint/2010/main" val="177338327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Future and Ongoing Work</a:t>
            </a:r>
            <a:endParaRPr lang="en-US" dirty="0">
              <a:solidFill>
                <a:srgbClr val="FFFFFF"/>
              </a:solidFill>
            </a:endParaRPr>
          </a:p>
        </p:txBody>
      </p:sp>
      <p:sp>
        <p:nvSpPr>
          <p:cNvPr id="3" name="Content Placeholder 2"/>
          <p:cNvSpPr>
            <a:spLocks noGrp="1"/>
          </p:cNvSpPr>
          <p:nvPr>
            <p:ph idx="1"/>
          </p:nvPr>
        </p:nvSpPr>
        <p:spPr/>
        <p:txBody>
          <a:bodyPr/>
          <a:lstStyle/>
          <a:p>
            <a:r>
              <a:rPr lang="en-US" dirty="0" smtClean="0"/>
              <a:t>Deployment-time governance is particularly attractive in cloud environments.</a:t>
            </a:r>
          </a:p>
          <a:p>
            <a:pPr lvl="1"/>
            <a:r>
              <a:rPr lang="en-US" dirty="0" smtClean="0"/>
              <a:t>Scalable and avoids repetitive checks</a:t>
            </a:r>
          </a:p>
          <a:p>
            <a:r>
              <a:rPr lang="en-US" dirty="0" smtClean="0"/>
              <a:t>Currently EAGER performs deployment-time governance by looking at application and API metadata.</a:t>
            </a:r>
          </a:p>
          <a:p>
            <a:pPr lvl="1"/>
            <a:r>
              <a:rPr lang="en-US" dirty="0" smtClean="0"/>
              <a:t>API specifications, dependency declarations etc.</a:t>
            </a:r>
          </a:p>
          <a:p>
            <a:r>
              <a:rPr lang="en-US" dirty="0" smtClean="0"/>
              <a:t>Can we do more? Can we do better?</a:t>
            </a:r>
            <a:endParaRPr lang="en-US" dirty="0"/>
          </a:p>
        </p:txBody>
      </p:sp>
      <p:sp>
        <p:nvSpPr>
          <p:cNvPr id="4" name="Slide Number Placeholder 3"/>
          <p:cNvSpPr>
            <a:spLocks noGrp="1"/>
          </p:cNvSpPr>
          <p:nvPr>
            <p:ph type="sldNum" sz="quarter" idx="12"/>
          </p:nvPr>
        </p:nvSpPr>
        <p:spPr/>
        <p:txBody>
          <a:bodyPr/>
          <a:lstStyle/>
          <a:p>
            <a:fld id="{F1F4CE80-8832-1343-A366-72DC32D2CE29}" type="slidenum">
              <a:rPr lang="en-US" smtClean="0"/>
              <a:t>25</a:t>
            </a:fld>
            <a:endParaRPr lang="en-US"/>
          </a:p>
        </p:txBody>
      </p:sp>
    </p:spTree>
    <p:extLst>
      <p:ext uri="{BB962C8B-B14F-4D97-AF65-F5344CB8AC3E}">
        <p14:creationId xmlns:p14="http://schemas.microsoft.com/office/powerpoint/2010/main" val="268204230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API Performance SLAs</a:t>
            </a:r>
            <a:endParaRPr lang="en-US" dirty="0">
              <a:solidFill>
                <a:srgbClr val="FFFFFF"/>
              </a:solidFill>
            </a:endParaRPr>
          </a:p>
        </p:txBody>
      </p:sp>
      <p:sp>
        <p:nvSpPr>
          <p:cNvPr id="3" name="Content Placeholder 2"/>
          <p:cNvSpPr>
            <a:spLocks noGrp="1"/>
          </p:cNvSpPr>
          <p:nvPr>
            <p:ph idx="1"/>
          </p:nvPr>
        </p:nvSpPr>
        <p:spPr/>
        <p:txBody>
          <a:bodyPr>
            <a:normAutofit lnSpcReduction="10000"/>
          </a:bodyPr>
          <a:lstStyle/>
          <a:p>
            <a:r>
              <a:rPr lang="en-US" dirty="0" smtClean="0"/>
              <a:t>Can we reason about the response time of web APIs at deployment-time?</a:t>
            </a:r>
          </a:p>
          <a:p>
            <a:pPr lvl="1"/>
            <a:r>
              <a:rPr lang="en-US" dirty="0" smtClean="0"/>
              <a:t>Without having to run an extensive amount of performance tests on the web APIs</a:t>
            </a:r>
          </a:p>
          <a:p>
            <a:pPr lvl="1"/>
            <a:r>
              <a:rPr lang="en-US" dirty="0" smtClean="0"/>
              <a:t>Before the APIs become available for public use</a:t>
            </a:r>
          </a:p>
          <a:p>
            <a:r>
              <a:rPr lang="en-US" dirty="0" smtClean="0"/>
              <a:t>This can potentially enable EAGER to enforce SLA-aware policies.</a:t>
            </a:r>
          </a:p>
          <a:p>
            <a:pPr lvl="1"/>
            <a:r>
              <a:rPr lang="en-US" dirty="0" smtClean="0"/>
              <a:t>E.g. </a:t>
            </a:r>
            <a:r>
              <a:rPr lang="en-US" i="1" dirty="0" smtClean="0"/>
              <a:t>“No API should have a response time higher than 100ms”</a:t>
            </a:r>
          </a:p>
        </p:txBody>
      </p:sp>
      <p:sp>
        <p:nvSpPr>
          <p:cNvPr id="4" name="Slide Number Placeholder 3"/>
          <p:cNvSpPr>
            <a:spLocks noGrp="1"/>
          </p:cNvSpPr>
          <p:nvPr>
            <p:ph type="sldNum" sz="quarter" idx="12"/>
          </p:nvPr>
        </p:nvSpPr>
        <p:spPr/>
        <p:txBody>
          <a:bodyPr/>
          <a:lstStyle/>
          <a:p>
            <a:fld id="{F1F4CE80-8832-1343-A366-72DC32D2CE29}" type="slidenum">
              <a:rPr lang="en-US" smtClean="0"/>
              <a:t>26</a:t>
            </a:fld>
            <a:endParaRPr lang="en-US"/>
          </a:p>
        </p:txBody>
      </p:sp>
    </p:spTree>
    <p:extLst>
      <p:ext uri="{BB962C8B-B14F-4D97-AF65-F5344CB8AC3E}">
        <p14:creationId xmlns:p14="http://schemas.microsoft.com/office/powerpoint/2010/main" val="157700205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Our Approach</a:t>
            </a:r>
            <a:endParaRPr lang="en-US" dirty="0">
              <a:solidFill>
                <a:srgbClr val="FFFFFF"/>
              </a:solidFill>
            </a:endParaRPr>
          </a:p>
        </p:txBody>
      </p:sp>
      <p:sp>
        <p:nvSpPr>
          <p:cNvPr id="3" name="Content Placeholder 2"/>
          <p:cNvSpPr>
            <a:spLocks noGrp="1"/>
          </p:cNvSpPr>
          <p:nvPr>
            <p:ph idx="1"/>
          </p:nvPr>
        </p:nvSpPr>
        <p:spPr/>
        <p:txBody>
          <a:bodyPr>
            <a:normAutofit fontScale="92500"/>
          </a:bodyPr>
          <a:lstStyle/>
          <a:p>
            <a:r>
              <a:rPr lang="en-US" dirty="0" smtClean="0"/>
              <a:t>Each </a:t>
            </a:r>
            <a:r>
              <a:rPr lang="en-US" dirty="0" err="1" smtClean="0"/>
              <a:t>webapp</a:t>
            </a:r>
            <a:r>
              <a:rPr lang="en-US" dirty="0" smtClean="0"/>
              <a:t> is implemented using zero or more programming interfaces provided by the </a:t>
            </a:r>
            <a:r>
              <a:rPr lang="en-US" dirty="0" err="1" smtClean="0"/>
              <a:t>PaaS</a:t>
            </a:r>
            <a:r>
              <a:rPr lang="en-US" dirty="0" smtClean="0"/>
              <a:t>.</a:t>
            </a:r>
          </a:p>
          <a:p>
            <a:pPr lvl="1"/>
            <a:r>
              <a:rPr lang="en-US" dirty="0" smtClean="0"/>
              <a:t>Lets call them “</a:t>
            </a:r>
            <a:r>
              <a:rPr lang="en-US" dirty="0" err="1" smtClean="0"/>
              <a:t>PaaS</a:t>
            </a:r>
            <a:r>
              <a:rPr lang="en-US" dirty="0" smtClean="0"/>
              <a:t> calls” to avoid confusion</a:t>
            </a:r>
          </a:p>
          <a:p>
            <a:pPr lvl="1"/>
            <a:r>
              <a:rPr lang="en-US" dirty="0" smtClean="0"/>
              <a:t>Google App Engine: </a:t>
            </a:r>
            <a:r>
              <a:rPr lang="en-US" dirty="0" err="1" smtClean="0"/>
              <a:t>datastore</a:t>
            </a:r>
            <a:r>
              <a:rPr lang="en-US" dirty="0" smtClean="0"/>
              <a:t>, </a:t>
            </a:r>
            <a:r>
              <a:rPr lang="en-US" dirty="0" err="1" smtClean="0"/>
              <a:t>memcache</a:t>
            </a:r>
            <a:r>
              <a:rPr lang="en-US" dirty="0" smtClean="0"/>
              <a:t>, </a:t>
            </a:r>
            <a:r>
              <a:rPr lang="en-US" dirty="0" err="1" smtClean="0"/>
              <a:t>blobstore</a:t>
            </a:r>
            <a:r>
              <a:rPr lang="en-US" dirty="0" smtClean="0"/>
              <a:t>…</a:t>
            </a:r>
          </a:p>
          <a:p>
            <a:r>
              <a:rPr lang="en-US" b="1" dirty="0" smtClean="0"/>
              <a:t>Static analysis</a:t>
            </a:r>
            <a:r>
              <a:rPr lang="en-US" dirty="0" smtClean="0"/>
              <a:t> on the </a:t>
            </a:r>
            <a:r>
              <a:rPr lang="en-US" dirty="0" err="1" smtClean="0"/>
              <a:t>webapp</a:t>
            </a:r>
            <a:r>
              <a:rPr lang="en-US" dirty="0" smtClean="0"/>
              <a:t> can reveal the paths of </a:t>
            </a:r>
            <a:r>
              <a:rPr lang="en-US" dirty="0" err="1" smtClean="0"/>
              <a:t>PaaS</a:t>
            </a:r>
            <a:r>
              <a:rPr lang="en-US" dirty="0" smtClean="0"/>
              <a:t> calls.</a:t>
            </a:r>
          </a:p>
          <a:p>
            <a:r>
              <a:rPr lang="en-US" dirty="0" smtClean="0"/>
              <a:t>Continuous </a:t>
            </a:r>
            <a:r>
              <a:rPr lang="en-US" b="1" dirty="0"/>
              <a:t>r</a:t>
            </a:r>
            <a:r>
              <a:rPr lang="en-US" b="1" dirty="0" smtClean="0"/>
              <a:t>untime monitoring</a:t>
            </a:r>
            <a:r>
              <a:rPr lang="en-US" dirty="0" smtClean="0"/>
              <a:t> of the cloud (not the application) can reveal the performance metrics of the </a:t>
            </a:r>
            <a:r>
              <a:rPr lang="en-US" dirty="0" err="1" smtClean="0"/>
              <a:t>PaaS</a:t>
            </a:r>
            <a:r>
              <a:rPr lang="en-US" dirty="0" smtClean="0"/>
              <a:t> calls over time.</a:t>
            </a:r>
          </a:p>
        </p:txBody>
      </p:sp>
      <p:sp>
        <p:nvSpPr>
          <p:cNvPr id="4" name="Slide Number Placeholder 3"/>
          <p:cNvSpPr>
            <a:spLocks noGrp="1"/>
          </p:cNvSpPr>
          <p:nvPr>
            <p:ph type="sldNum" sz="quarter" idx="12"/>
          </p:nvPr>
        </p:nvSpPr>
        <p:spPr/>
        <p:txBody>
          <a:bodyPr/>
          <a:lstStyle/>
          <a:p>
            <a:fld id="{F1F4CE80-8832-1343-A366-72DC32D2CE29}" type="slidenum">
              <a:rPr lang="en-US" smtClean="0"/>
              <a:t>27</a:t>
            </a:fld>
            <a:endParaRPr lang="en-US"/>
          </a:p>
        </p:txBody>
      </p:sp>
    </p:spTree>
    <p:extLst>
      <p:ext uri="{BB962C8B-B14F-4D97-AF65-F5344CB8AC3E}">
        <p14:creationId xmlns:p14="http://schemas.microsoft.com/office/powerpoint/2010/main" val="354443479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SLA Prediction</a:t>
            </a:r>
            <a:endParaRPr lang="en-US" dirty="0">
              <a:solidFill>
                <a:srgbClr val="FFFFFF"/>
              </a:solidFill>
            </a:endParaRPr>
          </a:p>
        </p:txBody>
      </p:sp>
      <p:sp>
        <p:nvSpPr>
          <p:cNvPr id="3" name="Content Placeholder 2"/>
          <p:cNvSpPr>
            <a:spLocks noGrp="1"/>
          </p:cNvSpPr>
          <p:nvPr>
            <p:ph idx="1"/>
          </p:nvPr>
        </p:nvSpPr>
        <p:spPr/>
        <p:txBody>
          <a:bodyPr>
            <a:normAutofit lnSpcReduction="10000"/>
          </a:bodyPr>
          <a:lstStyle/>
          <a:p>
            <a:r>
              <a:rPr lang="en-US" dirty="0" smtClean="0"/>
              <a:t>Combine </a:t>
            </a:r>
            <a:r>
              <a:rPr lang="en-US" b="1" dirty="0" smtClean="0"/>
              <a:t>static analysis results</a:t>
            </a:r>
            <a:r>
              <a:rPr lang="en-US" dirty="0" smtClean="0"/>
              <a:t> with </a:t>
            </a:r>
            <a:r>
              <a:rPr lang="en-US" b="1" dirty="0" smtClean="0"/>
              <a:t>cloud monitoring results</a:t>
            </a:r>
            <a:r>
              <a:rPr lang="en-US" dirty="0" smtClean="0"/>
              <a:t> to </a:t>
            </a:r>
            <a:r>
              <a:rPr lang="en-US" dirty="0"/>
              <a:t>predict the performance of a given </a:t>
            </a:r>
            <a:r>
              <a:rPr lang="en-US" dirty="0" err="1"/>
              <a:t>webapp</a:t>
            </a:r>
            <a:r>
              <a:rPr lang="en-US" dirty="0" smtClean="0"/>
              <a:t>.</a:t>
            </a:r>
          </a:p>
          <a:p>
            <a:r>
              <a:rPr lang="en-US" dirty="0" smtClean="0"/>
              <a:t>Queue Bounds Estimation from Time Series (QBETS) to predict the response time percentiles for </a:t>
            </a:r>
            <a:r>
              <a:rPr lang="en-US" dirty="0" err="1" smtClean="0"/>
              <a:t>webapps</a:t>
            </a:r>
            <a:r>
              <a:rPr lang="en-US" dirty="0" smtClean="0"/>
              <a:t>.</a:t>
            </a:r>
          </a:p>
          <a:p>
            <a:pPr lvl="1"/>
            <a:r>
              <a:rPr lang="en-US" dirty="0" smtClean="0"/>
              <a:t>Powerful machine learning technique</a:t>
            </a:r>
          </a:p>
          <a:p>
            <a:pPr lvl="1"/>
            <a:r>
              <a:rPr lang="en-US" dirty="0" smtClean="0"/>
              <a:t>Makes accurate predictions with known confidence levels</a:t>
            </a:r>
            <a:endParaRPr lang="en-US" dirty="0"/>
          </a:p>
        </p:txBody>
      </p:sp>
      <p:sp>
        <p:nvSpPr>
          <p:cNvPr id="4" name="Slide Number Placeholder 3"/>
          <p:cNvSpPr>
            <a:spLocks noGrp="1"/>
          </p:cNvSpPr>
          <p:nvPr>
            <p:ph type="sldNum" sz="quarter" idx="12"/>
          </p:nvPr>
        </p:nvSpPr>
        <p:spPr/>
        <p:txBody>
          <a:bodyPr/>
          <a:lstStyle/>
          <a:p>
            <a:fld id="{F1F4CE80-8832-1343-A366-72DC32D2CE29}" type="slidenum">
              <a:rPr lang="en-US" smtClean="0"/>
              <a:t>28</a:t>
            </a:fld>
            <a:endParaRPr lang="en-US"/>
          </a:p>
        </p:txBody>
      </p:sp>
    </p:spTree>
    <p:extLst>
      <p:ext uri="{BB962C8B-B14F-4D97-AF65-F5344CB8AC3E}">
        <p14:creationId xmlns:p14="http://schemas.microsoft.com/office/powerpoint/2010/main" val="1002584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Preliminary Experiments</a:t>
            </a:r>
            <a:endParaRPr lang="en-US" dirty="0">
              <a:solidFill>
                <a:srgbClr val="FFFFFF"/>
              </a:solidFill>
            </a:endParaRPr>
          </a:p>
        </p:txBody>
      </p:sp>
      <p:sp>
        <p:nvSpPr>
          <p:cNvPr id="3" name="Content Placeholder 2"/>
          <p:cNvSpPr>
            <a:spLocks noGrp="1"/>
          </p:cNvSpPr>
          <p:nvPr>
            <p:ph idx="1"/>
          </p:nvPr>
        </p:nvSpPr>
        <p:spPr/>
        <p:txBody>
          <a:bodyPr>
            <a:normAutofit/>
          </a:bodyPr>
          <a:lstStyle/>
          <a:p>
            <a:r>
              <a:rPr lang="en-US" dirty="0" smtClean="0"/>
              <a:t>We perform the proposed analyses for a number of test applications on GAE.</a:t>
            </a:r>
          </a:p>
          <a:p>
            <a:pPr lvl="1"/>
            <a:r>
              <a:rPr lang="en-US" dirty="0" smtClean="0"/>
              <a:t>Predict the 95</a:t>
            </a:r>
            <a:r>
              <a:rPr lang="en-US" baseline="30000" dirty="0" smtClean="0"/>
              <a:t>th</a:t>
            </a:r>
            <a:r>
              <a:rPr lang="en-US" dirty="0" smtClean="0"/>
              <a:t> percentile of web API response time and compare the predictions to the actual response times.</a:t>
            </a:r>
          </a:p>
          <a:p>
            <a:pPr lvl="1"/>
            <a:r>
              <a:rPr lang="en-US" dirty="0" smtClean="0"/>
              <a:t>Compute the percentage accuracy of the predictions over time.</a:t>
            </a:r>
            <a:endParaRPr lang="en-US" dirty="0"/>
          </a:p>
        </p:txBody>
      </p:sp>
      <p:sp>
        <p:nvSpPr>
          <p:cNvPr id="4" name="Slide Number Placeholder 3"/>
          <p:cNvSpPr>
            <a:spLocks noGrp="1"/>
          </p:cNvSpPr>
          <p:nvPr>
            <p:ph type="sldNum" sz="quarter" idx="12"/>
          </p:nvPr>
        </p:nvSpPr>
        <p:spPr/>
        <p:txBody>
          <a:bodyPr/>
          <a:lstStyle/>
          <a:p>
            <a:fld id="{F1F4CE80-8832-1343-A366-72DC32D2CE29}" type="slidenum">
              <a:rPr lang="en-US" smtClean="0"/>
              <a:t>29</a:t>
            </a:fld>
            <a:endParaRPr lang="en-US"/>
          </a:p>
        </p:txBody>
      </p:sp>
    </p:spTree>
    <p:extLst>
      <p:ext uri="{BB962C8B-B14F-4D97-AF65-F5344CB8AC3E}">
        <p14:creationId xmlns:p14="http://schemas.microsoft.com/office/powerpoint/2010/main" val="3838168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API Numbers are on the Rise!</a:t>
            </a:r>
            <a:endParaRPr lang="en-US" dirty="0">
              <a:solidFill>
                <a:schemeClr val="bg1"/>
              </a:solidFill>
            </a:endParaRPr>
          </a:p>
        </p:txBody>
      </p:sp>
      <p:pic>
        <p:nvPicPr>
          <p:cNvPr id="6" name="Content Placeholder 5" descr="api-growth-6k-600x343.png"/>
          <p:cNvPicPr>
            <a:picLocks noGrp="1" noChangeAspect="1"/>
          </p:cNvPicPr>
          <p:nvPr>
            <p:ph idx="1"/>
          </p:nvPr>
        </p:nvPicPr>
        <p:blipFill>
          <a:blip r:embed="rId3">
            <a:extLst>
              <a:ext uri="{28A0092B-C50C-407E-A947-70E740481C1C}">
                <a14:useLocalDpi xmlns:a14="http://schemas.microsoft.com/office/drawing/2010/main" val="0"/>
              </a:ext>
            </a:extLst>
          </a:blip>
          <a:srcRect l="-1973" r="-1973"/>
          <a:stretch>
            <a:fillRect/>
          </a:stretch>
        </p:blipFill>
        <p:spPr/>
      </p:pic>
      <p:sp>
        <p:nvSpPr>
          <p:cNvPr id="7" name="TextBox 6"/>
          <p:cNvSpPr txBox="1"/>
          <p:nvPr/>
        </p:nvSpPr>
        <p:spPr>
          <a:xfrm>
            <a:off x="457200" y="6350306"/>
            <a:ext cx="8229600" cy="369332"/>
          </a:xfrm>
          <a:prstGeom prst="rect">
            <a:avLst/>
          </a:prstGeom>
          <a:noFill/>
        </p:spPr>
        <p:txBody>
          <a:bodyPr wrap="square" rtlCol="0">
            <a:spAutoFit/>
          </a:bodyPr>
          <a:lstStyle/>
          <a:p>
            <a:pPr algn="ctr"/>
            <a:r>
              <a:rPr lang="en-US" b="1" dirty="0" smtClean="0"/>
              <a:t>Today: 12,000+ APIs</a:t>
            </a:r>
            <a:endParaRPr lang="en-US" b="1" dirty="0"/>
          </a:p>
        </p:txBody>
      </p:sp>
      <p:sp>
        <p:nvSpPr>
          <p:cNvPr id="3" name="Slide Number Placeholder 2"/>
          <p:cNvSpPr>
            <a:spLocks noGrp="1"/>
          </p:cNvSpPr>
          <p:nvPr>
            <p:ph type="sldNum" sz="quarter" idx="12"/>
          </p:nvPr>
        </p:nvSpPr>
        <p:spPr/>
        <p:txBody>
          <a:bodyPr/>
          <a:lstStyle/>
          <a:p>
            <a:fld id="{F1F4CE80-8832-1343-A366-72DC32D2CE29}" type="slidenum">
              <a:rPr lang="en-US" smtClean="0"/>
              <a:t>3</a:t>
            </a:fld>
            <a:endParaRPr lang="en-US"/>
          </a:p>
        </p:txBody>
      </p:sp>
    </p:spTree>
    <p:extLst>
      <p:ext uri="{BB962C8B-B14F-4D97-AF65-F5344CB8AC3E}">
        <p14:creationId xmlns:p14="http://schemas.microsoft.com/office/powerpoint/2010/main" val="316754600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FFFF"/>
                </a:solidFill>
              </a:rPr>
              <a:t>StudentInfo</a:t>
            </a:r>
            <a:r>
              <a:rPr lang="en-US" dirty="0" smtClean="0">
                <a:solidFill>
                  <a:srgbClr val="FFFFFF"/>
                </a:solidFill>
              </a:rPr>
              <a:t> App (</a:t>
            </a:r>
            <a:r>
              <a:rPr lang="en-US" dirty="0" err="1" smtClean="0">
                <a:solidFill>
                  <a:srgbClr val="FFFFFF"/>
                </a:solidFill>
              </a:rPr>
              <a:t>getStudent</a:t>
            </a:r>
            <a:r>
              <a:rPr lang="en-US" dirty="0" smtClean="0">
                <a:solidFill>
                  <a:srgbClr val="FFFFFF"/>
                </a:solidFill>
              </a:rPr>
              <a:t> API)</a:t>
            </a:r>
            <a:endParaRPr lang="en-US" dirty="0">
              <a:solidFill>
                <a:srgbClr val="FFFFFF"/>
              </a:solidFill>
            </a:endParaRPr>
          </a:p>
        </p:txBody>
      </p:sp>
      <p:sp>
        <p:nvSpPr>
          <p:cNvPr id="4" name="Slide Number Placeholder 3"/>
          <p:cNvSpPr>
            <a:spLocks noGrp="1"/>
          </p:cNvSpPr>
          <p:nvPr>
            <p:ph type="sldNum" sz="quarter" idx="12"/>
          </p:nvPr>
        </p:nvSpPr>
        <p:spPr/>
        <p:txBody>
          <a:bodyPr/>
          <a:lstStyle/>
          <a:p>
            <a:fld id="{F1F4CE80-8832-1343-A366-72DC32D2CE29}" type="slidenum">
              <a:rPr lang="en-US" smtClean="0"/>
              <a:t>30</a:t>
            </a:fld>
            <a:endParaRPr lang="en-US"/>
          </a:p>
        </p:txBody>
      </p:sp>
      <p:graphicFrame>
        <p:nvGraphicFramePr>
          <p:cNvPr id="5" name="Chart 4"/>
          <p:cNvGraphicFramePr>
            <a:graphicFrameLocks/>
          </p:cNvGraphicFramePr>
          <p:nvPr>
            <p:extLst>
              <p:ext uri="{D42A27DB-BD31-4B8C-83A1-F6EECF244321}">
                <p14:modId xmlns:p14="http://schemas.microsoft.com/office/powerpoint/2010/main" val="843001861"/>
              </p:ext>
            </p:extLst>
          </p:nvPr>
        </p:nvGraphicFramePr>
        <p:xfrm>
          <a:off x="255192" y="1456102"/>
          <a:ext cx="8888808" cy="490024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156441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solidFill>
                  <a:srgbClr val="FFFFFF"/>
                </a:solidFill>
              </a:rPr>
              <a:t>StudentInfo</a:t>
            </a:r>
            <a:r>
              <a:rPr lang="en-US" dirty="0" smtClean="0">
                <a:solidFill>
                  <a:srgbClr val="FFFFFF"/>
                </a:solidFill>
              </a:rPr>
              <a:t> App (</a:t>
            </a:r>
            <a:r>
              <a:rPr lang="en-US" dirty="0" err="1" smtClean="0">
                <a:solidFill>
                  <a:srgbClr val="FFFFFF"/>
                </a:solidFill>
              </a:rPr>
              <a:t>deleteStudent</a:t>
            </a:r>
            <a:r>
              <a:rPr lang="en-US" dirty="0" smtClean="0">
                <a:solidFill>
                  <a:srgbClr val="FFFFFF"/>
                </a:solidFill>
              </a:rPr>
              <a:t> API)</a:t>
            </a:r>
            <a:endParaRPr lang="en-US" dirty="0">
              <a:solidFill>
                <a:srgbClr val="FFFFFF"/>
              </a:solidFill>
            </a:endParaRPr>
          </a:p>
        </p:txBody>
      </p:sp>
      <p:sp>
        <p:nvSpPr>
          <p:cNvPr id="4" name="Slide Number Placeholder 3"/>
          <p:cNvSpPr>
            <a:spLocks noGrp="1"/>
          </p:cNvSpPr>
          <p:nvPr>
            <p:ph type="sldNum" sz="quarter" idx="12"/>
          </p:nvPr>
        </p:nvSpPr>
        <p:spPr/>
        <p:txBody>
          <a:bodyPr/>
          <a:lstStyle/>
          <a:p>
            <a:fld id="{F1F4CE80-8832-1343-A366-72DC32D2CE29}" type="slidenum">
              <a:rPr lang="en-US" smtClean="0"/>
              <a:t>31</a:t>
            </a:fld>
            <a:endParaRPr lang="en-US"/>
          </a:p>
        </p:txBody>
      </p:sp>
      <p:graphicFrame>
        <p:nvGraphicFramePr>
          <p:cNvPr id="5" name="Chart 4"/>
          <p:cNvGraphicFramePr>
            <a:graphicFrameLocks/>
          </p:cNvGraphicFramePr>
          <p:nvPr>
            <p:extLst>
              <p:ext uri="{D42A27DB-BD31-4B8C-83A1-F6EECF244321}">
                <p14:modId xmlns:p14="http://schemas.microsoft.com/office/powerpoint/2010/main" val="1213143303"/>
              </p:ext>
            </p:extLst>
          </p:nvPr>
        </p:nvGraphicFramePr>
        <p:xfrm>
          <a:off x="262328" y="1436264"/>
          <a:ext cx="8881671" cy="492008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250861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FFFF"/>
                </a:solidFill>
              </a:rPr>
              <a:t>StockTrader</a:t>
            </a:r>
            <a:r>
              <a:rPr lang="en-US" dirty="0" smtClean="0">
                <a:solidFill>
                  <a:srgbClr val="FFFFFF"/>
                </a:solidFill>
              </a:rPr>
              <a:t> App (buy API)</a:t>
            </a:r>
            <a:endParaRPr lang="en-US" dirty="0">
              <a:solidFill>
                <a:srgbClr val="FFFFFF"/>
              </a:solidFill>
            </a:endParaRPr>
          </a:p>
        </p:txBody>
      </p:sp>
      <p:sp>
        <p:nvSpPr>
          <p:cNvPr id="4" name="Slide Number Placeholder 3"/>
          <p:cNvSpPr>
            <a:spLocks noGrp="1"/>
          </p:cNvSpPr>
          <p:nvPr>
            <p:ph type="sldNum" sz="quarter" idx="12"/>
          </p:nvPr>
        </p:nvSpPr>
        <p:spPr/>
        <p:txBody>
          <a:bodyPr/>
          <a:lstStyle/>
          <a:p>
            <a:fld id="{F1F4CE80-8832-1343-A366-72DC32D2CE29}" type="slidenum">
              <a:rPr lang="en-US" smtClean="0"/>
              <a:t>32</a:t>
            </a:fld>
            <a:endParaRPr lang="en-US"/>
          </a:p>
        </p:txBody>
      </p:sp>
      <p:graphicFrame>
        <p:nvGraphicFramePr>
          <p:cNvPr id="5" name="Chart 4"/>
          <p:cNvGraphicFramePr>
            <a:graphicFrameLocks/>
          </p:cNvGraphicFramePr>
          <p:nvPr>
            <p:extLst>
              <p:ext uri="{D42A27DB-BD31-4B8C-83A1-F6EECF244321}">
                <p14:modId xmlns:p14="http://schemas.microsoft.com/office/powerpoint/2010/main" val="3367484258"/>
              </p:ext>
            </p:extLst>
          </p:nvPr>
        </p:nvGraphicFramePr>
        <p:xfrm>
          <a:off x="248842" y="1417638"/>
          <a:ext cx="8895158" cy="484131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759900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More on the Way</a:t>
            </a:r>
            <a:endParaRPr lang="en-US" dirty="0">
              <a:solidFill>
                <a:srgbClr val="FFFFFF"/>
              </a:solidFill>
            </a:endParaRPr>
          </a:p>
        </p:txBody>
      </p:sp>
      <p:sp>
        <p:nvSpPr>
          <p:cNvPr id="3" name="Content Placeholder 2"/>
          <p:cNvSpPr>
            <a:spLocks noGrp="1"/>
          </p:cNvSpPr>
          <p:nvPr>
            <p:ph idx="1"/>
          </p:nvPr>
        </p:nvSpPr>
        <p:spPr/>
        <p:txBody>
          <a:bodyPr/>
          <a:lstStyle/>
          <a:p>
            <a:r>
              <a:rPr lang="en-US" dirty="0" smtClean="0"/>
              <a:t>Initial results have been very encouraging</a:t>
            </a:r>
          </a:p>
          <a:p>
            <a:r>
              <a:rPr lang="en-US" dirty="0" smtClean="0"/>
              <a:t>Other related questions we are working on:</a:t>
            </a:r>
          </a:p>
          <a:p>
            <a:pPr lvl="1"/>
            <a:r>
              <a:rPr lang="en-US" dirty="0" smtClean="0"/>
              <a:t>Handling branches in the code</a:t>
            </a:r>
          </a:p>
          <a:p>
            <a:pPr lvl="1"/>
            <a:r>
              <a:rPr lang="en-US" dirty="0" smtClean="0"/>
              <a:t>Handling loops</a:t>
            </a:r>
          </a:p>
          <a:p>
            <a:pPr lvl="1"/>
            <a:r>
              <a:rPr lang="en-US" dirty="0" smtClean="0"/>
              <a:t>Validity period of SLA predictions</a:t>
            </a:r>
          </a:p>
          <a:p>
            <a:pPr lvl="1"/>
            <a:r>
              <a:rPr lang="en-US" dirty="0" smtClean="0"/>
              <a:t>Performance degradation due to database growth</a:t>
            </a:r>
          </a:p>
          <a:p>
            <a:pPr lvl="1"/>
            <a:r>
              <a:rPr lang="en-US" dirty="0" smtClean="0"/>
              <a:t>SLA-related policy enforcement</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F1F4CE80-8832-1343-A366-72DC32D2CE29}" type="slidenum">
              <a:rPr lang="en-US" smtClean="0"/>
              <a:t>33</a:t>
            </a:fld>
            <a:endParaRPr lang="en-US"/>
          </a:p>
        </p:txBody>
      </p:sp>
    </p:spTree>
    <p:extLst>
      <p:ext uri="{BB962C8B-B14F-4D97-AF65-F5344CB8AC3E}">
        <p14:creationId xmlns:p14="http://schemas.microsoft.com/office/powerpoint/2010/main" val="10558332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Conclusions</a:t>
            </a:r>
            <a:endParaRPr lang="en-US" dirty="0">
              <a:solidFill>
                <a:srgbClr val="FFFFFF"/>
              </a:solidFill>
            </a:endParaRPr>
          </a:p>
        </p:txBody>
      </p:sp>
      <p:sp>
        <p:nvSpPr>
          <p:cNvPr id="3" name="Content Placeholder 2"/>
          <p:cNvSpPr>
            <a:spLocks noGrp="1"/>
          </p:cNvSpPr>
          <p:nvPr>
            <p:ph idx="1"/>
          </p:nvPr>
        </p:nvSpPr>
        <p:spPr/>
        <p:txBody>
          <a:bodyPr>
            <a:normAutofit lnSpcReduction="10000"/>
          </a:bodyPr>
          <a:lstStyle/>
          <a:p>
            <a:r>
              <a:rPr lang="en-US" dirty="0" smtClean="0"/>
              <a:t>EAGER augments existing clouds to support API governance as a cloud-native feature.</a:t>
            </a:r>
          </a:p>
          <a:p>
            <a:r>
              <a:rPr lang="en-US" dirty="0" smtClean="0"/>
              <a:t>EAGER supports thousands of APIs, hundreds of dependencies and policies with no noticeable performance overhead.</a:t>
            </a:r>
          </a:p>
          <a:p>
            <a:r>
              <a:rPr lang="en-US" dirty="0" smtClean="0"/>
              <a:t>The Python-based policy language facilitates easy development and debugging of policies.</a:t>
            </a:r>
          </a:p>
          <a:p>
            <a:r>
              <a:rPr lang="en-US" dirty="0" smtClean="0"/>
              <a:t>We are working on improving EAGER to perform SLA predictions at deployment-time.</a:t>
            </a:r>
          </a:p>
        </p:txBody>
      </p:sp>
      <p:sp>
        <p:nvSpPr>
          <p:cNvPr id="4" name="Slide Number Placeholder 3"/>
          <p:cNvSpPr>
            <a:spLocks noGrp="1"/>
          </p:cNvSpPr>
          <p:nvPr>
            <p:ph type="sldNum" sz="quarter" idx="12"/>
          </p:nvPr>
        </p:nvSpPr>
        <p:spPr/>
        <p:txBody>
          <a:bodyPr/>
          <a:lstStyle/>
          <a:p>
            <a:fld id="{F1F4CE80-8832-1343-A366-72DC32D2CE29}" type="slidenum">
              <a:rPr lang="en-US" smtClean="0"/>
              <a:t>34</a:t>
            </a:fld>
            <a:endParaRPr lang="en-US"/>
          </a:p>
        </p:txBody>
      </p:sp>
    </p:spTree>
    <p:extLst>
      <p:ext uri="{BB962C8B-B14F-4D97-AF65-F5344CB8AC3E}">
        <p14:creationId xmlns:p14="http://schemas.microsoft.com/office/powerpoint/2010/main" val="20126410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Need for Strong API Governance</a:t>
            </a:r>
            <a:endParaRPr lang="en-US" dirty="0">
              <a:solidFill>
                <a:srgbClr val="FFFFFF"/>
              </a:solidFill>
            </a:endParaRPr>
          </a:p>
        </p:txBody>
      </p:sp>
      <p:sp>
        <p:nvSpPr>
          <p:cNvPr id="3" name="Content Placeholder 2"/>
          <p:cNvSpPr>
            <a:spLocks noGrp="1"/>
          </p:cNvSpPr>
          <p:nvPr>
            <p:ph idx="1"/>
          </p:nvPr>
        </p:nvSpPr>
        <p:spPr/>
        <p:txBody>
          <a:bodyPr/>
          <a:lstStyle/>
          <a:p>
            <a:r>
              <a:rPr lang="en-US" dirty="0" smtClean="0"/>
              <a:t>Lack of API governance in a proliferating API ecosystem causes many issues</a:t>
            </a:r>
          </a:p>
          <a:p>
            <a:pPr lvl="1"/>
            <a:r>
              <a:rPr lang="en-US" dirty="0" smtClean="0"/>
              <a:t>Poor code reuse</a:t>
            </a:r>
          </a:p>
          <a:p>
            <a:pPr lvl="1"/>
            <a:r>
              <a:rPr lang="en-US" dirty="0" smtClean="0"/>
              <a:t>Security breaches, </a:t>
            </a:r>
            <a:r>
              <a:rPr lang="en-US" dirty="0" err="1" smtClean="0"/>
              <a:t>DoS</a:t>
            </a:r>
            <a:r>
              <a:rPr lang="en-US" dirty="0" smtClean="0"/>
              <a:t> attacks etc.</a:t>
            </a:r>
          </a:p>
          <a:p>
            <a:pPr lvl="1"/>
            <a:r>
              <a:rPr lang="en-US" dirty="0" smtClean="0"/>
              <a:t>Violation of API service-level agreements (or lack thereof)</a:t>
            </a:r>
          </a:p>
          <a:p>
            <a:pPr lvl="1"/>
            <a:r>
              <a:rPr lang="en-US" dirty="0" smtClean="0"/>
              <a:t>Naming, versioning and branding conflicts</a:t>
            </a:r>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F1F4CE80-8832-1343-A366-72DC32D2CE29}" type="slidenum">
              <a:rPr lang="en-US" smtClean="0"/>
              <a:t>4</a:t>
            </a:fld>
            <a:endParaRPr lang="en-US"/>
          </a:p>
        </p:txBody>
      </p:sp>
    </p:spTree>
    <p:extLst>
      <p:ext uri="{BB962C8B-B14F-4D97-AF65-F5344CB8AC3E}">
        <p14:creationId xmlns:p14="http://schemas.microsoft.com/office/powerpoint/2010/main" val="31284790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What is API Governance?</a:t>
            </a:r>
            <a:endParaRPr lang="en-US" dirty="0">
              <a:solidFill>
                <a:srgbClr val="FFFFFF"/>
              </a:solidFill>
            </a:endParaRPr>
          </a:p>
        </p:txBody>
      </p:sp>
      <p:sp>
        <p:nvSpPr>
          <p:cNvPr id="3" name="Content Placeholder 2"/>
          <p:cNvSpPr>
            <a:spLocks noGrp="1"/>
          </p:cNvSpPr>
          <p:nvPr>
            <p:ph idx="1"/>
          </p:nvPr>
        </p:nvSpPr>
        <p:spPr/>
        <p:txBody>
          <a:bodyPr>
            <a:normAutofit/>
          </a:bodyPr>
          <a:lstStyle/>
          <a:p>
            <a:r>
              <a:rPr lang="en-US" dirty="0" smtClean="0"/>
              <a:t>Deployment/Design time governance</a:t>
            </a:r>
          </a:p>
          <a:p>
            <a:pPr lvl="1"/>
            <a:r>
              <a:rPr lang="en-US" dirty="0" smtClean="0"/>
              <a:t>Enforcing API reuse</a:t>
            </a:r>
          </a:p>
          <a:p>
            <a:pPr lvl="1"/>
            <a:r>
              <a:rPr lang="en-US" dirty="0" smtClean="0"/>
              <a:t>Dependency management</a:t>
            </a:r>
          </a:p>
          <a:p>
            <a:pPr lvl="1"/>
            <a:r>
              <a:rPr lang="en-US" dirty="0" smtClean="0"/>
              <a:t>API versioning and lifecycle management</a:t>
            </a:r>
          </a:p>
          <a:p>
            <a:r>
              <a:rPr lang="en-US" dirty="0" smtClean="0"/>
              <a:t>Run time governance</a:t>
            </a:r>
          </a:p>
          <a:p>
            <a:pPr lvl="1"/>
            <a:r>
              <a:rPr lang="en-US" dirty="0" smtClean="0"/>
              <a:t>Access control</a:t>
            </a:r>
          </a:p>
          <a:p>
            <a:pPr lvl="1"/>
            <a:r>
              <a:rPr lang="en-US" dirty="0" smtClean="0"/>
              <a:t>Rate limiting</a:t>
            </a:r>
          </a:p>
          <a:p>
            <a:pPr lvl="1"/>
            <a:r>
              <a:rPr lang="en-US" dirty="0" smtClean="0"/>
              <a:t>SLA enforcement</a:t>
            </a:r>
          </a:p>
          <a:p>
            <a:pPr lvl="1"/>
            <a:endParaRPr lang="en-US" dirty="0"/>
          </a:p>
        </p:txBody>
      </p:sp>
      <p:sp>
        <p:nvSpPr>
          <p:cNvPr id="4" name="Oval 3"/>
          <p:cNvSpPr/>
          <p:nvPr/>
        </p:nvSpPr>
        <p:spPr>
          <a:xfrm>
            <a:off x="740780" y="2500433"/>
            <a:ext cx="7946020" cy="287086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Policies</a:t>
            </a:r>
          </a:p>
          <a:p>
            <a:pPr algn="ctr"/>
            <a:r>
              <a:rPr lang="en-US" sz="2800" dirty="0" smtClean="0"/>
              <a:t>+</a:t>
            </a:r>
          </a:p>
          <a:p>
            <a:pPr algn="ctr"/>
            <a:r>
              <a:rPr lang="en-US" sz="2800" dirty="0" smtClean="0"/>
              <a:t>Policy Engine</a:t>
            </a:r>
            <a:endParaRPr lang="en-US" sz="2800" dirty="0"/>
          </a:p>
        </p:txBody>
      </p:sp>
      <p:sp>
        <p:nvSpPr>
          <p:cNvPr id="5" name="Slide Number Placeholder 4"/>
          <p:cNvSpPr>
            <a:spLocks noGrp="1"/>
          </p:cNvSpPr>
          <p:nvPr>
            <p:ph type="sldNum" sz="quarter" idx="12"/>
          </p:nvPr>
        </p:nvSpPr>
        <p:spPr/>
        <p:txBody>
          <a:bodyPr/>
          <a:lstStyle/>
          <a:p>
            <a:fld id="{F1F4CE80-8832-1343-A366-72DC32D2CE29}" type="slidenum">
              <a:rPr lang="en-US" smtClean="0"/>
              <a:t>5</a:t>
            </a:fld>
            <a:endParaRPr lang="en-US"/>
          </a:p>
        </p:txBody>
      </p:sp>
    </p:spTree>
    <p:extLst>
      <p:ext uri="{BB962C8B-B14F-4D97-AF65-F5344CB8AC3E}">
        <p14:creationId xmlns:p14="http://schemas.microsoft.com/office/powerpoint/2010/main" val="13787974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State of the Art</a:t>
            </a:r>
            <a:endParaRPr lang="en-US" dirty="0">
              <a:solidFill>
                <a:srgbClr val="FFFFFF"/>
              </a:solidFill>
            </a:endParaRPr>
          </a:p>
        </p:txBody>
      </p:sp>
      <p:sp>
        <p:nvSpPr>
          <p:cNvPr id="3" name="Content Placeholder 2"/>
          <p:cNvSpPr>
            <a:spLocks noGrp="1"/>
          </p:cNvSpPr>
          <p:nvPr>
            <p:ph idx="1"/>
          </p:nvPr>
        </p:nvSpPr>
        <p:spPr/>
        <p:txBody>
          <a:bodyPr>
            <a:normAutofit/>
          </a:bodyPr>
          <a:lstStyle/>
          <a:p>
            <a:r>
              <a:rPr lang="en-US" dirty="0" smtClean="0"/>
              <a:t>Many API management solutions</a:t>
            </a:r>
          </a:p>
          <a:p>
            <a:endParaRPr lang="en-US" dirty="0" smtClean="0"/>
          </a:p>
          <a:p>
            <a:endParaRPr lang="en-US" dirty="0"/>
          </a:p>
          <a:p>
            <a:endParaRPr lang="en-US" dirty="0" smtClean="0"/>
          </a:p>
          <a:p>
            <a:endParaRPr lang="en-US" dirty="0"/>
          </a:p>
          <a:p>
            <a:r>
              <a:rPr lang="en-US" dirty="0" smtClean="0"/>
              <a:t>Operate as standalone servers or external cloud services that need to be integrated with the API deployment</a:t>
            </a:r>
            <a:endParaRPr lang="en-US" dirty="0"/>
          </a:p>
        </p:txBody>
      </p:sp>
      <p:sp>
        <p:nvSpPr>
          <p:cNvPr id="4" name="Slide Number Placeholder 3"/>
          <p:cNvSpPr>
            <a:spLocks noGrp="1"/>
          </p:cNvSpPr>
          <p:nvPr>
            <p:ph type="sldNum" sz="quarter" idx="12"/>
          </p:nvPr>
        </p:nvSpPr>
        <p:spPr/>
        <p:txBody>
          <a:bodyPr/>
          <a:lstStyle/>
          <a:p>
            <a:fld id="{F1F4CE80-8832-1343-A366-72DC32D2CE29}" type="slidenum">
              <a:rPr lang="en-US" smtClean="0"/>
              <a:t>6</a:t>
            </a:fld>
            <a:endParaRPr lang="en-US"/>
          </a:p>
        </p:txBody>
      </p:sp>
      <p:pic>
        <p:nvPicPr>
          <p:cNvPr id="5" name="Picture 4" descr="2030-168690607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9152" y="2414781"/>
            <a:ext cx="2529305" cy="667503"/>
          </a:xfrm>
          <a:prstGeom prst="rect">
            <a:avLst/>
          </a:prstGeom>
        </p:spPr>
      </p:pic>
      <p:pic>
        <p:nvPicPr>
          <p:cNvPr id="6" name="Picture 5" descr="apigee-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3805" y="3082284"/>
            <a:ext cx="2309395" cy="1268274"/>
          </a:xfrm>
          <a:prstGeom prst="rect">
            <a:avLst/>
          </a:prstGeom>
        </p:spPr>
      </p:pic>
      <p:pic>
        <p:nvPicPr>
          <p:cNvPr id="7" name="Picture 6" descr="layer7-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464" y="2579926"/>
            <a:ext cx="2020518" cy="706521"/>
          </a:xfrm>
          <a:prstGeom prst="rect">
            <a:avLst/>
          </a:prstGeom>
        </p:spPr>
      </p:pic>
      <p:pic>
        <p:nvPicPr>
          <p:cNvPr id="8" name="Picture 7" descr="WSO2-api-manager-log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1950" y="3622845"/>
            <a:ext cx="3001472" cy="568638"/>
          </a:xfrm>
          <a:prstGeom prst="rect">
            <a:avLst/>
          </a:prstGeom>
        </p:spPr>
      </p:pic>
      <p:pic>
        <p:nvPicPr>
          <p:cNvPr id="9" name="Picture 8" descr="6a00d8341dfbdb53ef00e54f7eb77e8834-800wi.gi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53200" y="2228935"/>
            <a:ext cx="1365426" cy="1143544"/>
          </a:xfrm>
          <a:prstGeom prst="rect">
            <a:avLst/>
          </a:prstGeom>
        </p:spPr>
      </p:pic>
      <p:pic>
        <p:nvPicPr>
          <p:cNvPr id="10" name="Picture 9" descr="vordel.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33842" y="3573005"/>
            <a:ext cx="1555106" cy="777553"/>
          </a:xfrm>
          <a:prstGeom prst="rect">
            <a:avLst/>
          </a:prstGeom>
        </p:spPr>
      </p:pic>
    </p:spTree>
    <p:extLst>
      <p:ext uri="{BB962C8B-B14F-4D97-AF65-F5344CB8AC3E}">
        <p14:creationId xmlns:p14="http://schemas.microsoft.com/office/powerpoint/2010/main" val="87965813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FFFF"/>
                </a:solidFill>
              </a:rPr>
              <a:t>Web API Development in the Cloud</a:t>
            </a:r>
            <a:endParaRPr lang="en-US" dirty="0">
              <a:solidFill>
                <a:srgbClr val="FFFFFF"/>
              </a:solidFill>
            </a:endParaRPr>
          </a:p>
        </p:txBody>
      </p:sp>
      <p:sp>
        <p:nvSpPr>
          <p:cNvPr id="3" name="Content Placeholder 2"/>
          <p:cNvSpPr>
            <a:spLocks noGrp="1"/>
          </p:cNvSpPr>
          <p:nvPr>
            <p:ph idx="1"/>
          </p:nvPr>
        </p:nvSpPr>
        <p:spPr/>
        <p:txBody>
          <a:bodyPr>
            <a:normAutofit/>
          </a:bodyPr>
          <a:lstStyle/>
          <a:p>
            <a:r>
              <a:rPr lang="en-US" dirty="0" smtClean="0"/>
              <a:t>Today, many web applications and APIs are developed and deployed in cloud settings</a:t>
            </a:r>
          </a:p>
        </p:txBody>
      </p:sp>
      <p:sp>
        <p:nvSpPr>
          <p:cNvPr id="4" name="Slide Number Placeholder 3"/>
          <p:cNvSpPr>
            <a:spLocks noGrp="1"/>
          </p:cNvSpPr>
          <p:nvPr>
            <p:ph type="sldNum" sz="quarter" idx="12"/>
          </p:nvPr>
        </p:nvSpPr>
        <p:spPr/>
        <p:txBody>
          <a:bodyPr/>
          <a:lstStyle/>
          <a:p>
            <a:fld id="{F1F4CE80-8832-1343-A366-72DC32D2CE29}" type="slidenum">
              <a:rPr lang="en-US" smtClean="0"/>
              <a:t>7</a:t>
            </a:fld>
            <a:endParaRPr lang="en-US"/>
          </a:p>
        </p:txBody>
      </p:sp>
      <p:pic>
        <p:nvPicPr>
          <p:cNvPr id="5" name="Picture 4" descr="Google App Engin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2063" y="3145694"/>
            <a:ext cx="1804737" cy="1804737"/>
          </a:xfrm>
          <a:prstGeom prst="rect">
            <a:avLst/>
          </a:prstGeom>
        </p:spPr>
      </p:pic>
      <p:pic>
        <p:nvPicPr>
          <p:cNvPr id="6" name="Picture 5" descr="heroku-Logo-1.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1721" y="4402075"/>
            <a:ext cx="3553863" cy="1112070"/>
          </a:xfrm>
          <a:prstGeom prst="rect">
            <a:avLst/>
          </a:prstGeom>
        </p:spPr>
      </p:pic>
      <p:pic>
        <p:nvPicPr>
          <p:cNvPr id="7" name="Picture 6" descr="CloudBees-Log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08653" y="3224357"/>
            <a:ext cx="1937405" cy="823706"/>
          </a:xfrm>
          <a:prstGeom prst="rect">
            <a:avLst/>
          </a:prstGeom>
        </p:spPr>
      </p:pic>
      <p:pic>
        <p:nvPicPr>
          <p:cNvPr id="8" name="Picture 7" descr="cloud-foundry-logo.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1476" y="4742953"/>
            <a:ext cx="1884946" cy="1884946"/>
          </a:xfrm>
          <a:prstGeom prst="rect">
            <a:avLst/>
          </a:prstGeom>
        </p:spPr>
      </p:pic>
      <p:pic>
        <p:nvPicPr>
          <p:cNvPr id="9" name="Picture 8" descr="elastic_beanstalk.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7824" y="2907838"/>
            <a:ext cx="1685758" cy="1685758"/>
          </a:xfrm>
          <a:prstGeom prst="rect">
            <a:avLst/>
          </a:prstGeom>
        </p:spPr>
      </p:pic>
      <p:pic>
        <p:nvPicPr>
          <p:cNvPr id="10" name="Picture 9" descr="1024px-OpenShift-LogoType.svg.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99894" y="2937710"/>
            <a:ext cx="1397000" cy="1397000"/>
          </a:xfrm>
          <a:prstGeom prst="rect">
            <a:avLst/>
          </a:prstGeom>
        </p:spPr>
      </p:pic>
      <p:pic>
        <p:nvPicPr>
          <p:cNvPr id="11" name="Picture 10" descr="Engine_Yard,_HQ_in_San_Francisco,_logo.jp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31721" y="5776421"/>
            <a:ext cx="3238347" cy="699483"/>
          </a:xfrm>
          <a:prstGeom prst="rect">
            <a:avLst/>
          </a:prstGeom>
        </p:spPr>
      </p:pic>
      <p:pic>
        <p:nvPicPr>
          <p:cNvPr id="12" name="Picture 11" descr="stratos-logo.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195500" y="5340586"/>
            <a:ext cx="2834451" cy="871670"/>
          </a:xfrm>
          <a:prstGeom prst="rect">
            <a:avLst/>
          </a:prstGeom>
        </p:spPr>
      </p:pic>
    </p:spTree>
    <p:extLst>
      <p:ext uri="{BB962C8B-B14F-4D97-AF65-F5344CB8AC3E}">
        <p14:creationId xmlns:p14="http://schemas.microsoft.com/office/powerpoint/2010/main" val="28280781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FFFF"/>
                </a:solidFill>
              </a:rPr>
              <a:t>What about API Governance in the Cloud?</a:t>
            </a:r>
            <a:endParaRPr lang="en-US" dirty="0">
              <a:solidFill>
                <a:srgbClr val="FFFFFF"/>
              </a:solidFill>
            </a:endParaRPr>
          </a:p>
        </p:txBody>
      </p:sp>
      <p:sp>
        <p:nvSpPr>
          <p:cNvPr id="3" name="Content Placeholder 2"/>
          <p:cNvSpPr>
            <a:spLocks noGrp="1"/>
          </p:cNvSpPr>
          <p:nvPr>
            <p:ph idx="1"/>
          </p:nvPr>
        </p:nvSpPr>
        <p:spPr/>
        <p:txBody>
          <a:bodyPr/>
          <a:lstStyle/>
          <a:p>
            <a:r>
              <a:rPr lang="en-US" dirty="0" smtClean="0"/>
              <a:t>Virtually non-existent</a:t>
            </a:r>
          </a:p>
          <a:p>
            <a:r>
              <a:rPr lang="en-US" dirty="0" err="1" smtClean="0"/>
              <a:t>PaaS</a:t>
            </a:r>
            <a:r>
              <a:rPr lang="en-US" dirty="0" smtClean="0"/>
              <a:t> clouds do not integrate well with external API management systems</a:t>
            </a:r>
          </a:p>
          <a:p>
            <a:r>
              <a:rPr lang="en-US" dirty="0" smtClean="0"/>
              <a:t>External API management systems cannot access the internal subsystems of the cloud</a:t>
            </a:r>
          </a:p>
        </p:txBody>
      </p:sp>
      <p:sp>
        <p:nvSpPr>
          <p:cNvPr id="4" name="Slide Number Placeholder 3"/>
          <p:cNvSpPr>
            <a:spLocks noGrp="1"/>
          </p:cNvSpPr>
          <p:nvPr>
            <p:ph type="sldNum" sz="quarter" idx="12"/>
          </p:nvPr>
        </p:nvSpPr>
        <p:spPr/>
        <p:txBody>
          <a:bodyPr/>
          <a:lstStyle/>
          <a:p>
            <a:fld id="{F1F4CE80-8832-1343-A366-72DC32D2CE29}" type="slidenum">
              <a:rPr lang="en-US" smtClean="0"/>
              <a:t>8</a:t>
            </a:fld>
            <a:endParaRPr lang="en-US"/>
          </a:p>
        </p:txBody>
      </p:sp>
    </p:spTree>
    <p:extLst>
      <p:ext uri="{BB962C8B-B14F-4D97-AF65-F5344CB8AC3E}">
        <p14:creationId xmlns:p14="http://schemas.microsoft.com/office/powerpoint/2010/main" val="95670360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Our Proposal</a:t>
            </a:r>
            <a:endParaRPr lang="en-US" dirty="0">
              <a:solidFill>
                <a:srgbClr val="FFFFFF"/>
              </a:solidFill>
            </a:endParaRPr>
          </a:p>
        </p:txBody>
      </p:sp>
      <p:sp>
        <p:nvSpPr>
          <p:cNvPr id="3" name="Content Placeholder 2"/>
          <p:cNvSpPr>
            <a:spLocks noGrp="1"/>
          </p:cNvSpPr>
          <p:nvPr>
            <p:ph idx="1"/>
          </p:nvPr>
        </p:nvSpPr>
        <p:spPr/>
        <p:txBody>
          <a:bodyPr>
            <a:normAutofit/>
          </a:bodyPr>
          <a:lstStyle/>
          <a:p>
            <a:r>
              <a:rPr lang="en-US" dirty="0" smtClean="0"/>
              <a:t>Facilitate API governance as a built-in, native cloud service</a:t>
            </a:r>
          </a:p>
          <a:p>
            <a:pPr lvl="1"/>
            <a:r>
              <a:rPr lang="en-US" dirty="0" smtClean="0"/>
              <a:t>Enable both deployment and run time enforcement of governance policies in the cloud</a:t>
            </a:r>
          </a:p>
          <a:p>
            <a:pPr lvl="1"/>
            <a:r>
              <a:rPr lang="en-US" dirty="0" smtClean="0"/>
              <a:t>Leverage existing cloud features (fault tolerance, scalability etc.) to facilitate better governance</a:t>
            </a:r>
          </a:p>
          <a:p>
            <a:r>
              <a:rPr lang="en-US" dirty="0" smtClean="0"/>
              <a:t>Perform most governance checks at the deployment time</a:t>
            </a:r>
          </a:p>
          <a:p>
            <a:pPr lvl="1"/>
            <a:endParaRPr lang="en-US" dirty="0"/>
          </a:p>
        </p:txBody>
      </p:sp>
      <p:sp>
        <p:nvSpPr>
          <p:cNvPr id="4" name="Slide Number Placeholder 3"/>
          <p:cNvSpPr>
            <a:spLocks noGrp="1"/>
          </p:cNvSpPr>
          <p:nvPr>
            <p:ph type="sldNum" sz="quarter" idx="12"/>
          </p:nvPr>
        </p:nvSpPr>
        <p:spPr/>
        <p:txBody>
          <a:bodyPr/>
          <a:lstStyle/>
          <a:p>
            <a:fld id="{F1F4CE80-8832-1343-A366-72DC32D2CE29}" type="slidenum">
              <a:rPr lang="en-US" smtClean="0"/>
              <a:t>9</a:t>
            </a:fld>
            <a:endParaRPr lang="en-US"/>
          </a:p>
        </p:txBody>
      </p:sp>
    </p:spTree>
    <p:extLst>
      <p:ext uri="{BB962C8B-B14F-4D97-AF65-F5344CB8AC3E}">
        <p14:creationId xmlns:p14="http://schemas.microsoft.com/office/powerpoint/2010/main" val="172117069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713</TotalTime>
  <Words>1710</Words>
  <Application>Microsoft Macintosh PowerPoint</Application>
  <PresentationFormat>On-screen Show (4:3)</PresentationFormat>
  <Paragraphs>238</Paragraphs>
  <Slides>34</Slides>
  <Notes>17</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EAGER: API Governance for Modern PaaS Clouds</vt:lpstr>
      <vt:lpstr>Web APIs in Our Day-to-day Lives</vt:lpstr>
      <vt:lpstr>API Numbers are on the Rise!</vt:lpstr>
      <vt:lpstr>Need for Strong API Governance</vt:lpstr>
      <vt:lpstr>What is API Governance?</vt:lpstr>
      <vt:lpstr>State of the Art</vt:lpstr>
      <vt:lpstr>Web API Development in the Cloud</vt:lpstr>
      <vt:lpstr>What about API Governance in the Cloud?</vt:lpstr>
      <vt:lpstr>Our Proposal</vt:lpstr>
      <vt:lpstr>EAGER</vt:lpstr>
      <vt:lpstr>Architecture</vt:lpstr>
      <vt:lpstr>Default Validations</vt:lpstr>
      <vt:lpstr>Policy Language</vt:lpstr>
      <vt:lpstr>Example Policies</vt:lpstr>
      <vt:lpstr>Prototype Implementation</vt:lpstr>
      <vt:lpstr>EAGER Dev Tools</vt:lpstr>
      <vt:lpstr>Detecting APIs and Dependencies</vt:lpstr>
      <vt:lpstr>Experiments</vt:lpstr>
      <vt:lpstr>EAGER Overhead by App</vt:lpstr>
      <vt:lpstr>EAGER Overhead vs APIs</vt:lpstr>
      <vt:lpstr>EAGER Overhead vs Dependencies</vt:lpstr>
      <vt:lpstr>EAGER Overhead vs Policies</vt:lpstr>
      <vt:lpstr>EAGER Overhead vs Metadata Volume</vt:lpstr>
      <vt:lpstr>ProgrammableWeb Dataset</vt:lpstr>
      <vt:lpstr>Future and Ongoing Work</vt:lpstr>
      <vt:lpstr>API Performance SLAs</vt:lpstr>
      <vt:lpstr>Our Approach</vt:lpstr>
      <vt:lpstr>SLA Prediction</vt:lpstr>
      <vt:lpstr>Preliminary Experiments</vt:lpstr>
      <vt:lpstr>StudentInfo App (getStudent API)</vt:lpstr>
      <vt:lpstr>StudentInfo App (deleteStudent API)</vt:lpstr>
      <vt:lpstr>StockTrader App (buy API)</vt:lpstr>
      <vt:lpstr>More on the Way</vt:lpstr>
      <vt:lpstr>Conclusions</vt:lpstr>
    </vt:vector>
  </TitlesOfParts>
  <Manager/>
  <Company>UC Santa Barbara</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EAGER: API Governance for Modern PaaS Clouds</dc:title>
  <dc:subject/>
  <dc:creator>Hiranya Jayathilaka</dc:creator>
  <cp:keywords/>
  <dc:description/>
  <cp:lastModifiedBy>Hiranya Jayathilaka</cp:lastModifiedBy>
  <cp:revision>84</cp:revision>
  <cp:lastPrinted>2015-02-23T20:29:19Z</cp:lastPrinted>
  <dcterms:created xsi:type="dcterms:W3CDTF">2014-10-03T20:25:11Z</dcterms:created>
  <dcterms:modified xsi:type="dcterms:W3CDTF">2015-02-27T00:29:53Z</dcterms:modified>
  <cp:category/>
</cp:coreProperties>
</file>