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6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" descr="apigrowth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>
          <a:xfrm>
            <a:off x="457200" y="290511"/>
            <a:ext cx="8229600" cy="45259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63732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Number of APIs Today: 13516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Response-time SLAs for Web Services in </a:t>
            </a:r>
            <a:r>
              <a:rPr lang="en-US" sz="3600" b="1" dirty="0" err="1" smtClean="0">
                <a:solidFill>
                  <a:schemeClr val="bg1"/>
                </a:solidFill>
              </a:rPr>
              <a:t>PaaS</a:t>
            </a:r>
            <a:r>
              <a:rPr lang="en-US" sz="3600" b="1" dirty="0" smtClean="0">
                <a:solidFill>
                  <a:schemeClr val="bg1"/>
                </a:solidFill>
              </a:rPr>
              <a:t> Clouds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68944" y="3316849"/>
            <a:ext cx="3763397" cy="19135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PaaS</a:t>
            </a:r>
            <a:r>
              <a:rPr lang="en-US" b="1" dirty="0" smtClean="0">
                <a:solidFill>
                  <a:schemeClr val="tx1"/>
                </a:solidFill>
              </a:rPr>
              <a:t> Cloud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9880" y="3619265"/>
            <a:ext cx="1455672" cy="828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SDK Monitor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909482" y="5540979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 Predictor</a:t>
            </a:r>
          </a:p>
          <a:p>
            <a:pPr algn="ctr"/>
            <a:r>
              <a:rPr lang="en-US" sz="1500" dirty="0" smtClean="0"/>
              <a:t>(Time series aggregation &amp; QBETS)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5909482" y="3467580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 Analyzer</a:t>
            </a:r>
            <a:endParaRPr lang="en-US" b="1" dirty="0"/>
          </a:p>
        </p:txBody>
      </p:sp>
      <p:pic>
        <p:nvPicPr>
          <p:cNvPr id="21" name="Picture 20" descr="female-user-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18" y="1323472"/>
            <a:ext cx="1221359" cy="130751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905109" y="2702743"/>
            <a:ext cx="260923" cy="6930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905109" y="4776144"/>
            <a:ext cx="260923" cy="693080"/>
          </a:xfrm>
          <a:prstGeom prst="downArrow">
            <a:avLst/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01235" y="2758336"/>
            <a:ext cx="1497774" cy="6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Service code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34701" y="4875914"/>
            <a:ext cx="2009295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SDK invocation</a:t>
            </a:r>
          </a:p>
          <a:p>
            <a:pPr algn="ctr"/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2711" y="5674601"/>
            <a:ext cx="2179522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Fetch cloud monitoring 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27" name="Left-Up Arrow 26"/>
          <p:cNvSpPr/>
          <p:nvPr/>
        </p:nvSpPr>
        <p:spPr>
          <a:xfrm rot="5400000">
            <a:off x="3572622" y="4176741"/>
            <a:ext cx="1948559" cy="2623490"/>
          </a:xfrm>
          <a:prstGeom prst="leftUpArrow">
            <a:avLst>
              <a:gd name="adj1" fmla="val 7609"/>
              <a:gd name="adj2" fmla="val 8552"/>
              <a:gd name="adj3" fmla="val 15058"/>
            </a:avLst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895" y="2569810"/>
            <a:ext cx="1697790" cy="4743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Platform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2709" y="2082043"/>
            <a:ext cx="1460162" cy="474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SDK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29337" y="1567540"/>
            <a:ext cx="1266906" cy="47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Service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20316" y="1430424"/>
            <a:ext cx="1911684" cy="17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</a:rPr>
              <a:t>Prediction Accuracy 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ccuracy_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365890"/>
            <a:ext cx="8247338" cy="54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Cerebro: Response-time SLAs for Web Services in PaaS Clouds</vt:lpstr>
      <vt:lpstr>Cerebro: Prediction Accuracy Results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</cp:revision>
  <dcterms:created xsi:type="dcterms:W3CDTF">2015-05-29T04:06:37Z</dcterms:created>
  <dcterms:modified xsi:type="dcterms:W3CDTF">2015-05-29T04:15:20Z</dcterms:modified>
  <cp:category/>
</cp:coreProperties>
</file>