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</dgm:pt>
  </dgm:ptLst>
  <dgm:cxnLst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APM Overview</a:t>
            </a:r>
          </a:p>
          <a:p>
            <a:pPr lvl="1"/>
            <a:r>
              <a:rPr lang="en-US" dirty="0" smtClean="0"/>
              <a:t>Data collection, storage and visualization</a:t>
            </a:r>
          </a:p>
          <a:p>
            <a:r>
              <a:rPr lang="en-US" dirty="0" smtClean="0"/>
              <a:t>ELK Stack Overview</a:t>
            </a:r>
          </a:p>
          <a:p>
            <a:pPr lvl="1"/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 smtClean="0"/>
              <a:t>High level data gathering</a:t>
            </a:r>
          </a:p>
          <a:p>
            <a:pPr lvl="1"/>
            <a:r>
              <a:rPr lang="en-US" dirty="0" err="1" smtClean="0"/>
              <a:t>Nginx</a:t>
            </a:r>
            <a:r>
              <a:rPr lang="en-US" dirty="0" smtClean="0"/>
              <a:t> logs, </a:t>
            </a:r>
            <a:r>
              <a:rPr lang="en-US" dirty="0" err="1" smtClean="0"/>
              <a:t>HAProxy</a:t>
            </a:r>
            <a:r>
              <a:rPr lang="en-US" dirty="0" smtClean="0"/>
              <a:t> stats, Service ping</a:t>
            </a:r>
          </a:p>
          <a:p>
            <a:r>
              <a:rPr lang="en-US" dirty="0" smtClean="0"/>
              <a:t>Low level data gathering</a:t>
            </a:r>
          </a:p>
          <a:p>
            <a:pPr lvl="1"/>
            <a:r>
              <a:rPr lang="en-US" dirty="0" err="1" smtClean="0"/>
              <a:t>AppScale</a:t>
            </a:r>
            <a:r>
              <a:rPr lang="en-US" dirty="0" smtClean="0"/>
              <a:t> SDK call interception</a:t>
            </a:r>
          </a:p>
          <a:p>
            <a:pPr lvl="1"/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Request size analysis</a:t>
            </a:r>
          </a:p>
          <a:p>
            <a:r>
              <a:rPr lang="en-US" dirty="0" smtClean="0"/>
              <a:t>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  <a:p>
            <a:r>
              <a:rPr lang="en-US" dirty="0" smtClean="0">
                <a:cs typeface="Courier New"/>
              </a:rPr>
              <a:t>Implemented an agent in Python</a:t>
            </a:r>
          </a:p>
          <a:p>
            <a:pPr lvl="1"/>
            <a:r>
              <a:rPr lang="en-US" sz="2400" dirty="0" smtClean="0">
                <a:cs typeface="Courier New"/>
              </a:rPr>
              <a:t>Retrieves data from the </a:t>
            </a:r>
            <a:r>
              <a:rPr lang="en-US" sz="2400" dirty="0" err="1" smtClean="0">
                <a:cs typeface="Courier New"/>
              </a:rPr>
              <a:t>HAProxy</a:t>
            </a:r>
            <a:r>
              <a:rPr lang="en-US" sz="2400" dirty="0" smtClean="0">
                <a:cs typeface="Courier New"/>
              </a:rPr>
              <a:t> socket</a:t>
            </a:r>
          </a:p>
          <a:p>
            <a:pPr lvl="1"/>
            <a:r>
              <a:rPr lang="en-US" sz="2400" dirty="0" smtClean="0">
                <a:cs typeface="Courier New"/>
              </a:rPr>
              <a:t>Formats information into a JSON string</a:t>
            </a:r>
          </a:p>
          <a:p>
            <a:pPr lvl="1"/>
            <a:r>
              <a:rPr lang="en-US" sz="2400" dirty="0" smtClean="0">
                <a:cs typeface="Courier New"/>
              </a:rPr>
              <a:t>Stores the data in </a:t>
            </a:r>
            <a:r>
              <a:rPr lang="en-US" sz="2400" dirty="0" err="1" smtClean="0">
                <a:cs typeface="Courier New"/>
              </a:rPr>
              <a:t>ElasticSearch</a:t>
            </a:r>
            <a:endParaRPr lang="en-US" sz="2400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Python script scheduled to run as a </a:t>
            </a:r>
            <a:r>
              <a:rPr lang="en-US" dirty="0" err="1" smtClean="0">
                <a:cs typeface="Courier New"/>
              </a:rPr>
              <a:t>cron</a:t>
            </a:r>
            <a:r>
              <a:rPr lang="en-US" dirty="0" smtClean="0">
                <a:cs typeface="Courier New"/>
              </a:rPr>
              <a:t> job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436</Words>
  <Application>Microsoft Macintosh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APM Overview</vt:lpstr>
      <vt:lpstr>APM Based on ELK Stack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21</cp:revision>
  <dcterms:created xsi:type="dcterms:W3CDTF">2016-01-04T23:32:57Z</dcterms:created>
  <dcterms:modified xsi:type="dcterms:W3CDTF">2016-01-07T01:39:02Z</dcterms:modified>
  <cp:category/>
</cp:coreProperties>
</file>