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8" d="100"/>
          <a:sy n="98" d="100"/>
        </p:scale>
        <p:origin x="-120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3570C-2D75-5147-A673-6C02746C58AB}" type="datetimeFigureOut">
              <a:rPr lang="en-US" smtClean="0"/>
              <a:t>2/28/16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55116-B387-CD40-9D82-4279FFF17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683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3570C-2D75-5147-A673-6C02746C58AB}" type="datetimeFigureOut">
              <a:rPr lang="en-US" smtClean="0"/>
              <a:t>2/28/16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55116-B387-CD40-9D82-4279FFF17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314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3570C-2D75-5147-A673-6C02746C58AB}" type="datetimeFigureOut">
              <a:rPr lang="en-US" smtClean="0"/>
              <a:t>2/28/16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55116-B387-CD40-9D82-4279FFF17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327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3570C-2D75-5147-A673-6C02746C58AB}" type="datetimeFigureOut">
              <a:rPr lang="en-US" smtClean="0"/>
              <a:t>2/28/16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55116-B387-CD40-9D82-4279FFF17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27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3570C-2D75-5147-A673-6C02746C58AB}" type="datetimeFigureOut">
              <a:rPr lang="en-US" smtClean="0"/>
              <a:t>2/28/16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55116-B387-CD40-9D82-4279FFF17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430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3570C-2D75-5147-A673-6C02746C58AB}" type="datetimeFigureOut">
              <a:rPr lang="en-US" smtClean="0"/>
              <a:t>2/28/16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55116-B387-CD40-9D82-4279FFF17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906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3570C-2D75-5147-A673-6C02746C58AB}" type="datetimeFigureOut">
              <a:rPr lang="en-US" smtClean="0"/>
              <a:t>2/28/16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55116-B387-CD40-9D82-4279FFF17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954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3570C-2D75-5147-A673-6C02746C58AB}" type="datetimeFigureOut">
              <a:rPr lang="en-US" smtClean="0"/>
              <a:t>2/28/16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55116-B387-CD40-9D82-4279FFF17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435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3570C-2D75-5147-A673-6C02746C58AB}" type="datetimeFigureOut">
              <a:rPr lang="en-US" smtClean="0"/>
              <a:t>2/28/16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55116-B387-CD40-9D82-4279FFF17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114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3570C-2D75-5147-A673-6C02746C58AB}" type="datetimeFigureOut">
              <a:rPr lang="en-US" smtClean="0"/>
              <a:t>2/28/16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55116-B387-CD40-9D82-4279FFF17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674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3570C-2D75-5147-A673-6C02746C58AB}" type="datetimeFigureOut">
              <a:rPr lang="en-US" smtClean="0"/>
              <a:t>2/28/16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55116-B387-CD40-9D82-4279FFF17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769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C3570C-2D75-5147-A673-6C02746C58AB}" type="datetimeFigureOut">
              <a:rPr lang="en-US" smtClean="0"/>
              <a:t>2/28/16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755116-B387-CD40-9D82-4279FFF17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44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36698" y="2513844"/>
            <a:ext cx="1477294" cy="106255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Loadbalancer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910430" y="2513844"/>
            <a:ext cx="1477294" cy="106255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 Server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761349" y="2513844"/>
            <a:ext cx="1477294" cy="106255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PaaS</a:t>
            </a:r>
            <a:r>
              <a:rPr lang="en-US" dirty="0"/>
              <a:t> </a:t>
            </a:r>
            <a:r>
              <a:rPr lang="en-US" dirty="0" smtClean="0"/>
              <a:t>SDK</a:t>
            </a:r>
            <a:endParaRPr lang="en-US" dirty="0"/>
          </a:p>
        </p:txBody>
      </p:sp>
      <p:sp>
        <p:nvSpPr>
          <p:cNvPr id="8" name="Line Callout 1 7"/>
          <p:cNvSpPr/>
          <p:nvPr/>
        </p:nvSpPr>
        <p:spPr>
          <a:xfrm>
            <a:off x="2164107" y="693249"/>
            <a:ext cx="1995644" cy="1049595"/>
          </a:xfrm>
          <a:prstGeom prst="borderCallout1">
            <a:avLst>
              <a:gd name="adj1" fmla="val 44556"/>
              <a:gd name="adj2" fmla="val -1811"/>
              <a:gd name="adj3" fmla="val 166303"/>
              <a:gd name="adj4" fmla="val -30343"/>
            </a:avLst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Request ID generation,</a:t>
            </a:r>
          </a:p>
          <a:p>
            <a:pPr algn="ctr"/>
            <a:r>
              <a:rPr lang="en-US" sz="1400" dirty="0" smtClean="0"/>
              <a:t>Response time measurement</a:t>
            </a:r>
            <a:endParaRPr lang="en-US" sz="1400" dirty="0"/>
          </a:p>
        </p:txBody>
      </p:sp>
      <p:sp>
        <p:nvSpPr>
          <p:cNvPr id="9" name="Line Callout 1 8"/>
          <p:cNvSpPr/>
          <p:nvPr/>
        </p:nvSpPr>
        <p:spPr>
          <a:xfrm>
            <a:off x="4947129" y="693249"/>
            <a:ext cx="1995644" cy="1049595"/>
          </a:xfrm>
          <a:prstGeom prst="borderCallout1">
            <a:avLst>
              <a:gd name="adj1" fmla="val 49494"/>
              <a:gd name="adj2" fmla="val 102085"/>
              <a:gd name="adj3" fmla="val 168772"/>
              <a:gd name="adj4" fmla="val 134592"/>
            </a:avLst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SDK call tracing,</a:t>
            </a:r>
          </a:p>
          <a:p>
            <a:pPr algn="ctr"/>
            <a:r>
              <a:rPr lang="en-US" sz="1400" dirty="0" smtClean="0"/>
              <a:t>SDK call time measurement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1036698" y="4781489"/>
            <a:ext cx="1477294" cy="1010721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Anomaly Detection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761349" y="4781489"/>
            <a:ext cx="1477294" cy="1010721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Root Cause Analysis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761349" y="3770768"/>
            <a:ext cx="1477294" cy="1010721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Path Analysis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0" idx="3"/>
            <a:endCxn id="11" idx="1"/>
          </p:cNvCxnSpPr>
          <p:nvPr/>
        </p:nvCxnSpPr>
        <p:spPr>
          <a:xfrm>
            <a:off x="2513992" y="5286850"/>
            <a:ext cx="4247357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" idx="3"/>
            <a:endCxn id="6" idx="1"/>
          </p:cNvCxnSpPr>
          <p:nvPr/>
        </p:nvCxnSpPr>
        <p:spPr>
          <a:xfrm>
            <a:off x="2513992" y="3045121"/>
            <a:ext cx="139643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3"/>
            <a:endCxn id="7" idx="1"/>
          </p:cNvCxnSpPr>
          <p:nvPr/>
        </p:nvCxnSpPr>
        <p:spPr>
          <a:xfrm>
            <a:off x="5387724" y="3045121"/>
            <a:ext cx="137362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6137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Anomaly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Support several different approaches</a:t>
            </a:r>
          </a:p>
          <a:p>
            <a:pPr lvl="1"/>
            <a:r>
              <a:rPr lang="en-US" dirty="0" smtClean="0"/>
              <a:t>Threshold-based: p% of the requests in a time window must complete under T </a:t>
            </a:r>
            <a:r>
              <a:rPr lang="en-US" dirty="0" err="1" smtClean="0"/>
              <a:t>ms.</a:t>
            </a:r>
            <a:endParaRPr lang="en-US" dirty="0" smtClean="0"/>
          </a:p>
          <a:p>
            <a:pPr lvl="1"/>
            <a:r>
              <a:rPr lang="en-US" dirty="0" smtClean="0"/>
              <a:t>Correlation-based: The correlation between response time and load must be positive.</a:t>
            </a:r>
          </a:p>
          <a:p>
            <a:pPr lvl="1"/>
            <a:r>
              <a:rPr lang="en-US" dirty="0" smtClean="0"/>
              <a:t>Other methods</a:t>
            </a:r>
          </a:p>
          <a:p>
            <a:r>
              <a:rPr lang="en-US" dirty="0" smtClean="0"/>
              <a:t>Configured per 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64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Root Cause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relative importance (RI) metric on specific paths to identify the most significant components (API calls) along each path</a:t>
            </a:r>
          </a:p>
          <a:p>
            <a:pPr lvl="1"/>
            <a:r>
              <a:rPr lang="en-US" dirty="0" smtClean="0"/>
              <a:t>Check for both the RI values, and recent changes to the RI values</a:t>
            </a:r>
          </a:p>
          <a:p>
            <a:r>
              <a:rPr lang="en-US" dirty="0" smtClean="0"/>
              <a:t>If a performance anomaly happens in multiple paths, perform separate root cause analyses for each path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134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the distribution of requests over different paths</a:t>
            </a:r>
          </a:p>
          <a:p>
            <a:pPr lvl="1"/>
            <a:r>
              <a:rPr lang="en-US" dirty="0" smtClean="0"/>
              <a:t>Evaluate how this distribution changes over time</a:t>
            </a:r>
          </a:p>
          <a:p>
            <a:r>
              <a:rPr lang="en-US" dirty="0" smtClean="0"/>
              <a:t>Novelty detection – appearance of new paths in the path distribution</a:t>
            </a:r>
          </a:p>
          <a:p>
            <a:r>
              <a:rPr lang="en-US" dirty="0" smtClean="0"/>
              <a:t>Summarize response time metric over different paths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848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164</Words>
  <Application>Microsoft Macintosh PowerPoint</Application>
  <PresentationFormat>On-screen Show (4:3)</PresentationFormat>
  <Paragraphs>25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Anomaly Detection</vt:lpstr>
      <vt:lpstr>Root Cause Analysis</vt:lpstr>
      <vt:lpstr>Path Analysis</vt:lpstr>
    </vt:vector>
  </TitlesOfParts>
  <Company>UC Santa Barbara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Hiranya Jayathilaka</dc:creator>
  <cp:lastModifiedBy>Hiranya Jayathilaka</cp:lastModifiedBy>
  <cp:revision>5</cp:revision>
  <dcterms:created xsi:type="dcterms:W3CDTF">2016-02-29T02:15:03Z</dcterms:created>
  <dcterms:modified xsi:type="dcterms:W3CDTF">2016-02-29T02:36:57Z</dcterms:modified>
</cp:coreProperties>
</file>