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" d="100"/>
          <a:sy n="23" d="100"/>
        </p:scale>
        <p:origin x="-1168" y="-88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3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546" y="7568244"/>
            <a:ext cx="31869971" cy="161142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3384" y="7568244"/>
            <a:ext cx="95110708" cy="161142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3385" y="44072128"/>
            <a:ext cx="63487711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5550" y="44072128"/>
            <a:ext cx="63492968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7"/>
            <a:ext cx="13373303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2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2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8"/>
            <a:ext cx="16920248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4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9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7" cy="28242218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3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208743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208743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208743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208743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208743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0267275" cy="66262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0" b="1" dirty="0" smtClean="0"/>
              <a:t>Response Time Service Level Agreements for Cloud-hosted Web Applications</a:t>
            </a:r>
          </a:p>
          <a:p>
            <a:pPr algn="ctr"/>
            <a:r>
              <a:rPr lang="en-US" sz="6000" dirty="0" smtClean="0"/>
              <a:t>Hiranya Jayathilaka, Chandra </a:t>
            </a:r>
            <a:r>
              <a:rPr lang="en-US" sz="6000" dirty="0" err="1" smtClean="0"/>
              <a:t>Krintz</a:t>
            </a:r>
            <a:r>
              <a:rPr lang="en-US" sz="6000" dirty="0" smtClean="0"/>
              <a:t> and Rich </a:t>
            </a:r>
            <a:r>
              <a:rPr lang="en-US" sz="6000" dirty="0" err="1" smtClean="0"/>
              <a:t>Wolski</a:t>
            </a:r>
            <a:endParaRPr lang="en-US" sz="6000" dirty="0" smtClean="0"/>
          </a:p>
          <a:p>
            <a:pPr algn="ctr"/>
            <a:r>
              <a:rPr lang="en-US" sz="6000" dirty="0" smtClean="0"/>
              <a:t>University of California, Santa Barbara</a:t>
            </a:r>
            <a:endParaRPr lang="en-US" sz="6000" dirty="0"/>
          </a:p>
        </p:txBody>
      </p:sp>
      <p:pic>
        <p:nvPicPr>
          <p:cNvPr id="6" name="Picture 5" descr="race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59" y="4809371"/>
            <a:ext cx="3622450" cy="1690476"/>
          </a:xfrm>
          <a:prstGeom prst="rect">
            <a:avLst/>
          </a:prstGeom>
        </p:spPr>
      </p:pic>
      <p:pic>
        <p:nvPicPr>
          <p:cNvPr id="7" name="Picture 6" descr="UCSB-seal-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8" y="4070182"/>
            <a:ext cx="2429665" cy="242966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34768" y="7123171"/>
            <a:ext cx="29597738" cy="63501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000000"/>
                </a:solidFill>
              </a:rPr>
              <a:t>Motivation</a:t>
            </a:r>
          </a:p>
          <a:p>
            <a:pPr algn="just"/>
            <a:r>
              <a:rPr lang="en-US" sz="6000" dirty="0" smtClean="0">
                <a:solidFill>
                  <a:srgbClr val="000000"/>
                </a:solidFill>
              </a:rPr>
              <a:t>Modern cloud platforms do not provide any guarantees regarding the performance of deployed applications. This makes it difficult to use cloud-hosted web applications and web APIs for developing other performance-critical applications, and user-facing interactive programs. Without proper tools to reason about the performance of cloud applications, developers must resort to extensive testing and profiling, which is both tedious and costly.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7</cp:revision>
  <dcterms:created xsi:type="dcterms:W3CDTF">2015-07-25T21:12:26Z</dcterms:created>
  <dcterms:modified xsi:type="dcterms:W3CDTF">2015-07-25T21:40:45Z</dcterms:modified>
  <cp:category/>
</cp:coreProperties>
</file>