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25F1-6A85-1A4B-AC36-5BBBCEC4E86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264" y="2474802"/>
            <a:ext cx="1497349" cy="1034428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Developer’s Application Deployment Tools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451662" y="2470045"/>
            <a:ext cx="1497349" cy="1034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Deployment Coordinator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95431" y="2470045"/>
            <a:ext cx="1502069" cy="1034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Discovery Portal</a:t>
            </a:r>
          </a:p>
          <a:p>
            <a:pPr algn="ctr"/>
            <a:r>
              <a:rPr lang="en-US" sz="1400" dirty="0" smtClean="0"/>
              <a:t>(API Store)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912173" y="2465317"/>
            <a:ext cx="1502069" cy="1034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Gateway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912173" y="4530532"/>
            <a:ext cx="1502069" cy="1034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Runtime</a:t>
            </a:r>
          </a:p>
          <a:p>
            <a:pPr algn="ctr"/>
            <a:r>
              <a:rPr lang="en-US" sz="1400" dirty="0" smtClean="0"/>
              <a:t>(App Server)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8264" y="4530532"/>
            <a:ext cx="6127642" cy="18501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620103" y="4726943"/>
            <a:ext cx="1099833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0905" y="4726943"/>
            <a:ext cx="1227111" cy="1126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Key Manager</a:t>
            </a:r>
            <a:endParaRPr lang="en-US" sz="1400" dirty="0"/>
          </a:p>
        </p:txBody>
      </p:sp>
      <p:sp>
        <p:nvSpPr>
          <p:cNvPr id="13" name="Can 12"/>
          <p:cNvSpPr/>
          <p:nvPr/>
        </p:nvSpPr>
        <p:spPr>
          <a:xfrm>
            <a:off x="2100504" y="4726943"/>
            <a:ext cx="1099833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8583" y="4726943"/>
            <a:ext cx="1227111" cy="1126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Dependency Tree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3617" y="6072930"/>
            <a:ext cx="159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 Manager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3200337" y="3504474"/>
            <a:ext cx="0" cy="1026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5546466" y="3504474"/>
            <a:ext cx="0" cy="1026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7663208" y="3499746"/>
            <a:ext cx="0" cy="10307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</p:cNvCxnSpPr>
          <p:nvPr/>
        </p:nvCxnSpPr>
        <p:spPr>
          <a:xfrm flipV="1">
            <a:off x="3949011" y="2051035"/>
            <a:ext cx="3717853" cy="936225"/>
          </a:xfrm>
          <a:prstGeom prst="bentConnector3">
            <a:avLst>
              <a:gd name="adj1" fmla="val 12245"/>
            </a:avLst>
          </a:prstGeom>
          <a:ln>
            <a:prstDash val="dot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</p:cNvCxnSpPr>
          <p:nvPr/>
        </p:nvCxnSpPr>
        <p:spPr>
          <a:xfrm flipV="1">
            <a:off x="5546466" y="2051034"/>
            <a:ext cx="5073" cy="419011"/>
          </a:xfrm>
          <a:prstGeom prst="straightConnector1">
            <a:avLst/>
          </a:prstGeom>
          <a:ln>
            <a:prstDash val="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8" idx="3"/>
          </p:cNvCxnSpPr>
          <p:nvPr/>
        </p:nvCxnSpPr>
        <p:spPr>
          <a:xfrm rot="16200000" flipH="1">
            <a:off x="6542197" y="3175701"/>
            <a:ext cx="2996713" cy="747378"/>
          </a:xfrm>
          <a:prstGeom prst="bentConnector4">
            <a:avLst>
              <a:gd name="adj1" fmla="val 329"/>
              <a:gd name="adj2" fmla="val 130587"/>
            </a:avLst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Comput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9" y="2051033"/>
            <a:ext cx="702470" cy="70247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endCxn id="7" idx="0"/>
          </p:cNvCxnSpPr>
          <p:nvPr/>
        </p:nvCxnSpPr>
        <p:spPr>
          <a:xfrm flipH="1">
            <a:off x="7663208" y="2051034"/>
            <a:ext cx="3656" cy="414283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109368" y="4010526"/>
            <a:ext cx="155384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09368" y="4010526"/>
            <a:ext cx="0" cy="5200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07703" y="1456855"/>
            <a:ext cx="1301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Cloud Platform</a:t>
            </a:r>
            <a:endParaRPr lang="en-US" sz="1400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227263" y="6648067"/>
            <a:ext cx="8702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17639" y="3783263"/>
            <a:ext cx="0" cy="287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930105" y="1764632"/>
            <a:ext cx="0" cy="489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59263" y="1764632"/>
            <a:ext cx="6684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04271" y="3783263"/>
            <a:ext cx="2054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259263" y="1764632"/>
            <a:ext cx="0" cy="2018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" idx="3"/>
            <a:endCxn id="5" idx="1"/>
          </p:cNvCxnSpPr>
          <p:nvPr/>
        </p:nvCxnSpPr>
        <p:spPr>
          <a:xfrm flipV="1">
            <a:off x="1955613" y="2987260"/>
            <a:ext cx="496049" cy="4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8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Hiranya Jayathilaka</dc:creator>
  <cp:lastModifiedBy>Hiranya Jayathilaka</cp:lastModifiedBy>
  <cp:revision>25</cp:revision>
  <dcterms:created xsi:type="dcterms:W3CDTF">2014-04-22T21:27:54Z</dcterms:created>
  <dcterms:modified xsi:type="dcterms:W3CDTF">2014-04-22T23:07:05Z</dcterms:modified>
</cp:coreProperties>
</file>