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4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0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32C6-ED01-0E44-BE75-456DBBE17F01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005A-B697-544A-B362-9F0EFD071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7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32C6-ED01-0E44-BE75-456DBBE17F01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005A-B697-544A-B362-9F0EFD071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2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32C6-ED01-0E44-BE75-456DBBE17F01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005A-B697-544A-B362-9F0EFD071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32C6-ED01-0E44-BE75-456DBBE17F01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005A-B697-544A-B362-9F0EFD071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6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32C6-ED01-0E44-BE75-456DBBE17F01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005A-B697-544A-B362-9F0EFD071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6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32C6-ED01-0E44-BE75-456DBBE17F01}" type="datetimeFigureOut">
              <a:rPr lang="en-US" smtClean="0"/>
              <a:t>5/6/15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005A-B697-544A-B362-9F0EFD071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05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32C6-ED01-0E44-BE75-456DBBE17F01}" type="datetimeFigureOut">
              <a:rPr lang="en-US" smtClean="0"/>
              <a:t>5/6/15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005A-B697-544A-B362-9F0EFD071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0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32C6-ED01-0E44-BE75-456DBBE17F01}" type="datetimeFigureOut">
              <a:rPr lang="en-US" smtClean="0"/>
              <a:t>5/6/15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005A-B697-544A-B362-9F0EFD071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47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32C6-ED01-0E44-BE75-456DBBE17F01}" type="datetimeFigureOut">
              <a:rPr lang="en-US" smtClean="0"/>
              <a:t>5/6/15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005A-B697-544A-B362-9F0EFD071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7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32C6-ED01-0E44-BE75-456DBBE17F01}" type="datetimeFigureOut">
              <a:rPr lang="en-US" smtClean="0"/>
              <a:t>5/6/15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005A-B697-544A-B362-9F0EFD071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9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32C6-ED01-0E44-BE75-456DBBE17F01}" type="datetimeFigureOut">
              <a:rPr lang="en-US" smtClean="0"/>
              <a:t>5/6/15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005A-B697-544A-B362-9F0EFD071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8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A32C6-ED01-0E44-BE75-456DBBE17F01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0005A-B697-544A-B362-9F0EFD071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5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296737"/>
          </a:xfrm>
          <a:solidFill>
            <a:srgbClr val="3A4EFF"/>
          </a:solidFill>
        </p:spPr>
        <p:txBody>
          <a:bodyPr>
            <a:noAutofit/>
          </a:bodyPr>
          <a:lstStyle/>
          <a:p>
            <a:r>
              <a:rPr lang="en-US" sz="3600" b="1" dirty="0" err="1" smtClean="0">
                <a:solidFill>
                  <a:schemeClr val="bg1"/>
                </a:solidFill>
              </a:rPr>
              <a:t>Cerebro</a:t>
            </a:r>
            <a:r>
              <a:rPr lang="en-US" sz="3600" b="1" dirty="0" smtClean="0">
                <a:solidFill>
                  <a:schemeClr val="bg1"/>
                </a:solidFill>
              </a:rPr>
              <a:t>: Response-time SLAs for Web Services in </a:t>
            </a:r>
            <a:r>
              <a:rPr lang="en-US" sz="3600" b="1" dirty="0" err="1" smtClean="0">
                <a:solidFill>
                  <a:schemeClr val="bg1"/>
                </a:solidFill>
              </a:rPr>
              <a:t>PaaS</a:t>
            </a:r>
            <a:r>
              <a:rPr lang="en-US" sz="3600" b="1" dirty="0" smtClean="0">
                <a:solidFill>
                  <a:schemeClr val="bg1"/>
                </a:solidFill>
              </a:rPr>
              <a:t> Clouds</a:t>
            </a:r>
            <a:endParaRPr lang="en-US" sz="3600" b="1" dirty="0">
              <a:solidFill>
                <a:schemeClr val="bg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62000" y="1296736"/>
            <a:ext cx="8275052" cy="5454317"/>
            <a:chOff x="948566" y="127538"/>
            <a:chExt cx="8055498" cy="6249184"/>
          </a:xfrm>
        </p:grpSpPr>
        <p:sp>
          <p:nvSpPr>
            <p:cNvPr id="17" name="Cloud 16"/>
            <p:cNvSpPr/>
            <p:nvPr/>
          </p:nvSpPr>
          <p:spPr>
            <a:xfrm>
              <a:off x="948566" y="2334832"/>
              <a:ext cx="3663546" cy="2192420"/>
            </a:xfrm>
            <a:prstGeom prst="clou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PaaS</a:t>
              </a:r>
              <a:r>
                <a:rPr lang="en-US" b="1" dirty="0" smtClean="0">
                  <a:solidFill>
                    <a:schemeClr val="tx1"/>
                  </a:solidFill>
                </a:rPr>
                <a:t> Cloud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633577" y="2757901"/>
              <a:ext cx="1417050" cy="9491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Cloud SDK Monitor</a:t>
              </a:r>
              <a:endParaRPr lang="en-US" b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855368" y="4959670"/>
              <a:ext cx="2192422" cy="1417052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SLA Predictor</a:t>
              </a:r>
            </a:p>
            <a:p>
              <a:pPr algn="ctr"/>
              <a:r>
                <a:rPr lang="en-US" sz="1500" dirty="0" smtClean="0"/>
                <a:t>(Time series aggregation &amp; QBETS)</a:t>
              </a:r>
              <a:endParaRPr lang="en-US" sz="15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55368" y="2584110"/>
              <a:ext cx="2192422" cy="1417052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Static Analyzer</a:t>
              </a:r>
              <a:endParaRPr lang="en-US" b="1" dirty="0"/>
            </a:p>
          </p:txBody>
        </p:sp>
        <p:pic>
          <p:nvPicPr>
            <p:cNvPr id="21" name="Picture 20" descr="female-user-128x128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8978" y="127538"/>
              <a:ext cx="1188954" cy="1498062"/>
            </a:xfrm>
            <a:prstGeom prst="rect">
              <a:avLst/>
            </a:prstGeom>
          </p:spPr>
        </p:pic>
        <p:sp>
          <p:nvSpPr>
            <p:cNvPr id="22" name="Down Arrow 21"/>
            <p:cNvSpPr/>
            <p:nvPr/>
          </p:nvSpPr>
          <p:spPr>
            <a:xfrm>
              <a:off x="6824579" y="1707813"/>
              <a:ext cx="254000" cy="794084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6824579" y="4083374"/>
              <a:ext cx="254000" cy="794084"/>
            </a:xfrm>
            <a:prstGeom prst="downArrow">
              <a:avLst/>
            </a:prstGeom>
            <a:solidFill>
              <a:srgbClr val="D9969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918155" y="1771507"/>
              <a:ext cx="1458035" cy="697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Web </a:t>
              </a:r>
              <a:r>
                <a:rPr lang="en-US" sz="1600" dirty="0" smtClean="0"/>
                <a:t>Service</a:t>
              </a:r>
              <a:r>
                <a:rPr lang="en-US" sz="1600" dirty="0" smtClean="0"/>
                <a:t> </a:t>
              </a:r>
              <a:r>
                <a:rPr lang="en-US" sz="1600" dirty="0" smtClean="0"/>
                <a:t>code</a:t>
              </a:r>
              <a:endParaRPr 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048080" y="4197684"/>
              <a:ext cx="195598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Cloud SDK invocation</a:t>
              </a:r>
            </a:p>
            <a:p>
              <a:pPr algn="ctr"/>
              <a:r>
                <a:rPr lang="en-US" sz="1600" dirty="0" smtClean="0"/>
                <a:t>sequences</a:t>
              </a:r>
              <a:endParaRPr lang="en-US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44311" y="5112764"/>
              <a:ext cx="212169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Fetch cloud monitoring </a:t>
              </a:r>
            </a:p>
            <a:p>
              <a:pPr algn="ctr"/>
              <a:r>
                <a:rPr lang="en-US" sz="1600" dirty="0" smtClean="0"/>
                <a:t>data</a:t>
              </a:r>
              <a:endParaRPr lang="en-US" sz="1600" dirty="0"/>
            </a:p>
          </p:txBody>
        </p:sp>
        <p:sp>
          <p:nvSpPr>
            <p:cNvPr id="27" name="Left-Up Arrow 26"/>
            <p:cNvSpPr/>
            <p:nvPr/>
          </p:nvSpPr>
          <p:spPr>
            <a:xfrm rot="5400000">
              <a:off x="3357469" y="3567374"/>
              <a:ext cx="2232526" cy="2664305"/>
            </a:xfrm>
            <a:prstGeom prst="leftUpArrow">
              <a:avLst>
                <a:gd name="adj1" fmla="val 7609"/>
                <a:gd name="adj2" fmla="val 8552"/>
                <a:gd name="adj3" fmla="val 15058"/>
              </a:avLst>
            </a:prstGeom>
            <a:solidFill>
              <a:srgbClr val="D9969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20316" y="1430424"/>
            <a:ext cx="1911684" cy="1737894"/>
            <a:chOff x="120316" y="1510632"/>
            <a:chExt cx="1911684" cy="1737894"/>
          </a:xfrm>
        </p:grpSpPr>
        <p:sp>
          <p:nvSpPr>
            <p:cNvPr id="28" name="Rectangle 27"/>
            <p:cNvSpPr/>
            <p:nvPr/>
          </p:nvSpPr>
          <p:spPr>
            <a:xfrm>
              <a:off x="213895" y="2650018"/>
              <a:ext cx="1697790" cy="47439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Cloud Platform</a:t>
              </a:r>
              <a:endParaRPr lang="en-US" sz="14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2709" y="2162251"/>
              <a:ext cx="1460162" cy="47439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Cloud SDK</a:t>
              </a:r>
              <a:endParaRPr lang="en-US" sz="1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29337" y="1647748"/>
              <a:ext cx="1266906" cy="47439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Web Service</a:t>
              </a:r>
              <a:endParaRPr lang="en-US" sz="14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20316" y="1510632"/>
              <a:ext cx="1911684" cy="173789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6824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45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Cerebro: Response-time SLAs for Web Services in PaaS Clouds</vt:lpstr>
    </vt:vector>
  </TitlesOfParts>
  <Manager/>
  <Company>UC Santa Barbara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Cerebro: Response-time SLAs for Web APIs in PaaS Clouds</dc:title>
  <dc:subject/>
  <dc:creator>Hiranya Jayathilaka</dc:creator>
  <cp:keywords/>
  <dc:description/>
  <cp:lastModifiedBy>Hiranya Jayathilaka</cp:lastModifiedBy>
  <cp:revision>10</cp:revision>
  <dcterms:created xsi:type="dcterms:W3CDTF">2015-05-07T00:30:52Z</dcterms:created>
  <dcterms:modified xsi:type="dcterms:W3CDTF">2015-05-07T01:13:08Z</dcterms:modified>
  <cp:category/>
</cp:coreProperties>
</file>