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326" r:id="rId2"/>
    <p:sldId id="264" r:id="rId3"/>
    <p:sldId id="265" r:id="rId4"/>
    <p:sldId id="267" r:id="rId5"/>
    <p:sldId id="268" r:id="rId6"/>
    <p:sldId id="269" r:id="rId7"/>
    <p:sldId id="266" r:id="rId8"/>
    <p:sldId id="274" r:id="rId9"/>
    <p:sldId id="275" r:id="rId10"/>
    <p:sldId id="270" r:id="rId11"/>
    <p:sldId id="276" r:id="rId12"/>
    <p:sldId id="277" r:id="rId13"/>
    <p:sldId id="278" r:id="rId14"/>
    <p:sldId id="279" r:id="rId15"/>
    <p:sldId id="284" r:id="rId16"/>
    <p:sldId id="311" r:id="rId17"/>
    <p:sldId id="286" r:id="rId18"/>
    <p:sldId id="288" r:id="rId19"/>
    <p:sldId id="287" r:id="rId20"/>
    <p:sldId id="292" r:id="rId21"/>
    <p:sldId id="290" r:id="rId22"/>
    <p:sldId id="312" r:id="rId23"/>
    <p:sldId id="296" r:id="rId24"/>
    <p:sldId id="297" r:id="rId25"/>
    <p:sldId id="298" r:id="rId26"/>
    <p:sldId id="299" r:id="rId27"/>
    <p:sldId id="301" r:id="rId28"/>
    <p:sldId id="304" r:id="rId29"/>
    <p:sldId id="300" r:id="rId30"/>
    <p:sldId id="305" r:id="rId31"/>
    <p:sldId id="306" r:id="rId32"/>
    <p:sldId id="325" r:id="rId33"/>
    <p:sldId id="318" r:id="rId34"/>
    <p:sldId id="319" r:id="rId35"/>
    <p:sldId id="320" r:id="rId36"/>
    <p:sldId id="321" r:id="rId37"/>
    <p:sldId id="322" r:id="rId38"/>
    <p:sldId id="323" r:id="rId39"/>
    <p:sldId id="324" r:id="rId40"/>
    <p:sldId id="307" r:id="rId41"/>
    <p:sldId id="308" r:id="rId42"/>
    <p:sldId id="309" r:id="rId43"/>
    <p:sldId id="310" r:id="rId44"/>
    <p:sldId id="327" r:id="rId45"/>
    <p:sldId id="328" r:id="rId46"/>
    <p:sldId id="313" r:id="rId47"/>
    <p:sldId id="314" r:id="rId48"/>
    <p:sldId id="315" r:id="rId49"/>
    <p:sldId id="316" r:id="rId50"/>
    <p:sldId id="317"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270"/>
            <p14:sldId id="276"/>
            <p14:sldId id="277"/>
            <p14:sldId id="278"/>
            <p14:sldId id="279"/>
            <p14:sldId id="284"/>
            <p14:sldId id="311"/>
            <p14:sldId id="286"/>
            <p14:sldId id="288"/>
            <p14:sldId id="287"/>
            <p14:sldId id="292"/>
            <p14:sldId id="290"/>
            <p14:sldId id="312"/>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4/28/16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utility model</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17</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19</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21</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Durability test ran for 3 months</a:t>
            </a:r>
          </a:p>
          <a:p>
            <a:r>
              <a:rPr lang="en-US" dirty="0" smtClean="0"/>
              <a:t>Remove</a:t>
            </a:r>
            <a:r>
              <a:rPr lang="en-US" baseline="0" dirty="0" smtClean="0"/>
              <a:t> the 2 week history point</a:t>
            </a:r>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22</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Correlated instead</a:t>
            </a:r>
            <a:r>
              <a:rPr lang="en-US" baseline="0" dirty="0" smtClean="0"/>
              <a:t> of explained by</a:t>
            </a:r>
          </a:p>
          <a:p>
            <a:r>
              <a:rPr lang="en-US" baseline="0" dirty="0" smtClean="0"/>
              <a:t>Use an action sequence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23</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24</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application instrumentation</a:t>
            </a:r>
          </a:p>
          <a:p>
            <a:r>
              <a:rPr lang="en-US" dirty="0" smtClean="0"/>
              <a:t>Sequences instead of paths</a:t>
            </a:r>
          </a:p>
          <a:p>
            <a:r>
              <a:rPr lang="en-US" dirty="0" smtClean="0"/>
              <a:t>Call sequences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29</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my contributions</a:t>
            </a:r>
          </a:p>
          <a:p>
            <a:pPr marL="171450" indent="-171450">
              <a:buFontTx/>
              <a:buChar char="-"/>
            </a:pPr>
            <a:r>
              <a:rPr lang="en-US" baseline="0" dirty="0" smtClean="0"/>
              <a:t>Deployment time governance, scalable</a:t>
            </a:r>
          </a:p>
          <a:p>
            <a:pPr marL="171450" indent="-171450">
              <a:buFontTx/>
              <a:buChar char="-"/>
            </a:pPr>
            <a:r>
              <a:rPr lang="en-US" baseline="0" dirty="0" smtClean="0"/>
              <a:t>Correct, tight SLAs without any testing or instrumentation</a:t>
            </a:r>
          </a:p>
          <a:p>
            <a:pPr marL="171450" indent="-171450">
              <a:buFontTx/>
              <a:buChar char="-"/>
            </a:pPr>
            <a:endParaRPr lang="en-US" baseline="0" dirty="0" smtClean="0"/>
          </a:p>
          <a:p>
            <a:pPr marL="171450" indent="-171450">
              <a:buFontTx/>
              <a:buChar char="-"/>
            </a:pPr>
            <a:endParaRPr lang="en-US" dirty="0" smtClean="0"/>
          </a:p>
          <a:p>
            <a:pPr marL="171450" indent="-171450">
              <a:buFontTx/>
              <a:buChar char="-"/>
            </a:pPr>
            <a:r>
              <a:rPr lang="en-US" dirty="0" smtClean="0"/>
              <a:t>Methodology for formulating</a:t>
            </a:r>
            <a:r>
              <a:rPr lang="is-IS" dirty="0" smtClean="0"/>
              <a:t>…</a:t>
            </a:r>
          </a:p>
          <a:p>
            <a:pPr marL="171450" indent="-171450">
              <a:buFontTx/>
              <a:buChar char="-"/>
            </a:pPr>
            <a:r>
              <a:rPr lang="is-IS" smtClean="0"/>
              <a:t>Frmaework for scalable cloud app....</a:t>
            </a:r>
            <a:endParaRPr lang="en-US" dirty="0"/>
          </a:p>
          <a:p>
            <a:r>
              <a:rPr lang="en-US" dirty="0"/>
              <a:t>----- Meeting Notes (4/14/16 14:44) -----</a:t>
            </a:r>
          </a:p>
          <a:p>
            <a:r>
              <a:rPr lang="en-US" dirty="0"/>
              <a:t>3 chapter intros for EAGER, </a:t>
            </a:r>
            <a:r>
              <a:rPr lang="en-US" dirty="0" err="1"/>
              <a:t>Cerebro</a:t>
            </a:r>
            <a:r>
              <a:rPr lang="en-US" dirty="0"/>
              <a:t>, Roots</a:t>
            </a:r>
          </a:p>
          <a:p>
            <a:endParaRPr lang="en-US" dirty="0"/>
          </a:p>
          <a:p>
            <a:r>
              <a:rPr lang="en-US" dirty="0"/>
              <a:t>My thesis will....</a:t>
            </a:r>
          </a:p>
          <a:p>
            <a:endParaRPr lang="en-US" dirty="0"/>
          </a:p>
          <a:p>
            <a:r>
              <a:rPr lang="en-US" dirty="0"/>
              <a:t>Add timeline</a:t>
            </a:r>
          </a:p>
          <a:p>
            <a:endParaRPr lang="en-US" dirty="0"/>
          </a:p>
          <a:p>
            <a:r>
              <a:rPr lang="en-US" dirty="0"/>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30</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49</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SLAs and SLOs</a:t>
            </a:r>
          </a:p>
          <a:p>
            <a:r>
              <a:rPr lang="en-US" dirty="0" smtClean="0"/>
              <a:t>Why we need to “reason” about performance? To form SLAs</a:t>
            </a:r>
          </a:p>
          <a:p>
            <a:r>
              <a:rPr lang="en-US" dirty="0" smtClean="0"/>
              <a:t>Remove picture</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 overhead,</a:t>
            </a:r>
            <a:r>
              <a:rPr lang="en-US" baseline="0" dirty="0" smtClean="0"/>
              <a:t> Without human intervention</a:t>
            </a:r>
          </a:p>
          <a:p>
            <a:r>
              <a:rPr lang="en-US" baseline="0" dirty="0" smtClean="0"/>
              <a:t>“parameters for the system”</a:t>
            </a:r>
          </a:p>
          <a:p>
            <a:r>
              <a:rPr lang="en-US" baseline="0" dirty="0" smtClean="0"/>
              <a:t>Define governance – Application of policies to control system behavior</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(a) and (b)</a:t>
            </a:r>
          </a:p>
          <a:p>
            <a:r>
              <a:rPr lang="en-US" dirty="0" err="1" smtClean="0"/>
              <a:t>PaaS</a:t>
            </a:r>
            <a:r>
              <a:rPr lang="en-US" dirty="0" smtClean="0"/>
              <a:t> logos</a:t>
            </a:r>
          </a:p>
          <a:p>
            <a:r>
              <a:rPr lang="en-US" dirty="0" smtClean="0"/>
              <a:t>Explain we use </a:t>
            </a:r>
            <a:r>
              <a:rPr lang="en-US" dirty="0" err="1" smtClean="0"/>
              <a:t>PaaS</a:t>
            </a:r>
            <a:r>
              <a:rPr lang="en-US" dirty="0" smtClean="0"/>
              <a:t> in the research a lot – provides a good </a:t>
            </a:r>
            <a:r>
              <a:rPr lang="en-US" dirty="0" err="1" smtClean="0"/>
              <a:t>impl</a:t>
            </a:r>
            <a:r>
              <a:rPr lang="en-US" dirty="0" smtClean="0"/>
              <a:t> framework for non-intrusive</a:t>
            </a:r>
            <a:r>
              <a:rPr lang="en-US" baseline="0" dirty="0" smtClean="0"/>
              <a:t> governance, real applications for testing</a:t>
            </a:r>
          </a:p>
          <a:p>
            <a:r>
              <a:rPr lang="en-US" baseline="0" dirty="0" smtClean="0"/>
              <a:t>Explain </a:t>
            </a:r>
            <a:r>
              <a:rPr lang="en-US" baseline="0" dirty="0" err="1" smtClean="0"/>
              <a:t>PaaS</a:t>
            </a:r>
            <a:r>
              <a:rPr lang="en-US" baseline="0" dirty="0" smtClean="0"/>
              <a:t> app lifecycle (deployment time </a:t>
            </a:r>
            <a:r>
              <a:rPr lang="en-US" baseline="0" dirty="0" err="1" smtClean="0"/>
              <a:t>vs</a:t>
            </a:r>
            <a:r>
              <a:rPr lang="en-US" baseline="0" dirty="0" smtClean="0"/>
              <a:t> run time)</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10</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it clear that these are goals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15</a:t>
            </a:fld>
            <a:endParaRPr lang="en-US"/>
          </a:p>
        </p:txBody>
      </p:sp>
    </p:spTree>
    <p:extLst>
      <p:ext uri="{BB962C8B-B14F-4D97-AF65-F5344CB8AC3E}">
        <p14:creationId xmlns:p14="http://schemas.microsoft.com/office/powerpoint/2010/main" val="86987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16</a:t>
            </a:fld>
            <a:endParaRPr lang="en-US"/>
          </a:p>
        </p:txBody>
      </p:sp>
    </p:spTree>
    <p:extLst>
      <p:ext uri="{BB962C8B-B14F-4D97-AF65-F5344CB8AC3E}">
        <p14:creationId xmlns:p14="http://schemas.microsoft.com/office/powerpoint/2010/main" val="341059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4/28/16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4/28/16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4/28/16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4/28/16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3">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Enforcing Good Coding Practices in the Cloud</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11</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Web Application Performance in the Cloud</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Formulate performance SLAs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17</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19</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20</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21</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a:p>
            <a:pPr lvl="1"/>
            <a:r>
              <a:rPr lang="en-US" dirty="0" smtClean="0"/>
              <a:t>9.6 minutes: with 2 week history</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22</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Debugging</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23</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24</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
        <p:nvSpPr>
          <p:cNvPr id="3" name="Slide Number Placeholder 2"/>
          <p:cNvSpPr>
            <a:spLocks noGrp="1"/>
          </p:cNvSpPr>
          <p:nvPr>
            <p:ph type="sldNum" sz="quarter" idx="12"/>
          </p:nvPr>
        </p:nvSpPr>
        <p:spPr/>
        <p:txBody>
          <a:bodyPr/>
          <a:lstStyle/>
          <a:p>
            <a:fld id="{D4755116-B387-CD40-9D82-4279FFF17F28}" type="slidenum">
              <a:rPr lang="en-US" smtClean="0"/>
              <a:t>25</a:t>
            </a:fld>
            <a:endParaRPr lang="en-US"/>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 [MS10]</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 [KFE12]</a:t>
            </a:r>
          </a:p>
          <a:p>
            <a:r>
              <a:rPr lang="en-US" dirty="0" smtClean="0"/>
              <a:t>Chen &amp; Liu method [CL93]</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 [G06]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Design-time governance and policy enforcement for cloud platforms, complete with a policy specification language.</a:t>
            </a:r>
          </a:p>
          <a:p>
            <a:r>
              <a:rPr lang="en-US" dirty="0" smtClean="0"/>
              <a:t>Framework for formulating, monitoring and invalidating performance SLAs for cloud-hosted web applications.</a:t>
            </a:r>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33</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2916180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44</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45</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46</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47</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48</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49</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75" y="4591995"/>
            <a:ext cx="7184460" cy="1487373"/>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50</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debug performance issues</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Cloud-based Web Applications</a:t>
            </a:r>
            <a:endParaRPr lang="en-US" dirty="0"/>
          </a:p>
        </p:txBody>
      </p:sp>
      <p:sp>
        <p:nvSpPr>
          <p:cNvPr id="3" name="Content Placeholder 2"/>
          <p:cNvSpPr>
            <a:spLocks noGrp="1"/>
          </p:cNvSpPr>
          <p:nvPr>
            <p:ph idx="1"/>
          </p:nvPr>
        </p:nvSpPr>
        <p:spPr/>
        <p:txBody>
          <a:bodyPr>
            <a:normAutofit/>
          </a:bodyPr>
          <a:lstStyle/>
          <a:p>
            <a:r>
              <a:rPr lang="en-US" dirty="0" smtClean="0"/>
              <a:t>Specifying acceptable operational parameters</a:t>
            </a:r>
          </a:p>
          <a:p>
            <a:r>
              <a:rPr lang="en-US" dirty="0" smtClean="0"/>
              <a:t>Enforcing them</a:t>
            </a:r>
          </a:p>
          <a:p>
            <a:r>
              <a:rPr lang="en-US" dirty="0" smtClean="0"/>
              <a:t>Monitoring and detecting deviations</a:t>
            </a:r>
          </a:p>
          <a:p>
            <a:r>
              <a:rPr lang="en-US" dirty="0" smtClean="0"/>
              <a:t>Taking corrective action when necessary</a:t>
            </a:r>
          </a:p>
          <a:p>
            <a:endParaRPr lang="en-US" dirty="0" smtClean="0"/>
          </a:p>
          <a:p>
            <a:r>
              <a:rPr lang="en-US" dirty="0" smtClean="0"/>
              <a:t>Efficient: Non-invasive, No big overhead</a:t>
            </a:r>
          </a:p>
          <a:p>
            <a:r>
              <a:rPr lang="en-US" dirty="0" smtClean="0"/>
              <a:t>Automated: No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24562</TotalTime>
  <Words>3216</Words>
  <Application>Microsoft Macintosh PowerPoint</Application>
  <PresentationFormat>On-screen Show (4:3)</PresentationFormat>
  <Paragraphs>472</Paragraphs>
  <Slides>50</Slides>
  <Notes>19</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Governance of Cloud-hosted Applications</vt:lpstr>
      <vt:lpstr>Cloud Computing</vt:lpstr>
      <vt:lpstr>Aftermath</vt:lpstr>
      <vt:lpstr>Does Not Enforce Good Coding</vt:lpstr>
      <vt:lpstr>Cannot Reason about Performance</vt:lpstr>
      <vt:lpstr>Poor Performance Debugging Support</vt:lpstr>
      <vt:lpstr>Unresolved Issues in the Cloud</vt:lpstr>
      <vt:lpstr>Thesis Question</vt:lpstr>
      <vt:lpstr>Governance for Cloud-based Web Applications</vt:lpstr>
      <vt:lpstr>Cloud Platform-as-a-Service</vt:lpstr>
      <vt:lpstr>Enforcing Good Coding Practices in the Cloud</vt:lpstr>
      <vt:lpstr>EAGER</vt:lpstr>
      <vt:lpstr>EAGER Architecture</vt:lpstr>
      <vt:lpstr>Policy Language</vt:lpstr>
      <vt:lpstr>EAGER Overhead vs Applications</vt:lpstr>
      <vt:lpstr>EAGER Results Summary</vt:lpstr>
      <vt:lpstr>Reasoning About Web Application Performance in the Cloud</vt:lpstr>
      <vt:lpstr>Cerebro</vt:lpstr>
      <vt:lpstr>Cerebro Architecture</vt:lpstr>
      <vt:lpstr>SLA Durability</vt:lpstr>
      <vt:lpstr>Prediction Correctness</vt:lpstr>
      <vt:lpstr>Cerebro Results Summary</vt:lpstr>
      <vt:lpstr>Performance Debugging</vt:lpstr>
      <vt:lpstr>Roots</vt:lpstr>
      <vt:lpstr>Roots Architecture</vt:lpstr>
      <vt:lpstr>Anomaly Detection</vt:lpstr>
      <vt:lpstr>Workload Analysis</vt:lpstr>
      <vt:lpstr>Analyzing SDK Call Traces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174</cp:revision>
  <dcterms:created xsi:type="dcterms:W3CDTF">2016-02-29T02:15:03Z</dcterms:created>
  <dcterms:modified xsi:type="dcterms:W3CDTF">2016-04-28T21:35:47Z</dcterms:modified>
</cp:coreProperties>
</file>