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6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3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0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25F1-6A85-1A4B-AC36-5BBBCEC4E866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9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25F1-6A85-1A4B-AC36-5BBBCEC4E866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3D77-8BCE-4848-8607-179AAC641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8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4271" y="1456855"/>
            <a:ext cx="8739202" cy="5200596"/>
            <a:chOff x="204271" y="1456855"/>
            <a:chExt cx="8739202" cy="5200596"/>
          </a:xfrm>
        </p:grpSpPr>
        <p:sp>
          <p:nvSpPr>
            <p:cNvPr id="4" name="Rectangle 3"/>
            <p:cNvSpPr/>
            <p:nvPr/>
          </p:nvSpPr>
          <p:spPr>
            <a:xfrm>
              <a:off x="458264" y="2474802"/>
              <a:ext cx="1497349" cy="1034428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Developer’s Application Deployment Tools</a:t>
              </a:r>
              <a:endParaRPr lang="en-US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51662" y="2470045"/>
              <a:ext cx="1497349" cy="1034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API Deployment Coordinator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95431" y="2470045"/>
              <a:ext cx="1502069" cy="1034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API Discovery Portal</a:t>
              </a:r>
            </a:p>
            <a:p>
              <a:pPr algn="ctr"/>
              <a:r>
                <a:rPr lang="en-US" sz="1400" dirty="0" smtClean="0"/>
                <a:t>(API Store)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12173" y="2465317"/>
              <a:ext cx="1502069" cy="10344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API Gateway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12173" y="4530532"/>
              <a:ext cx="1502069" cy="1034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 Runtime</a:t>
              </a:r>
            </a:p>
            <a:p>
              <a:pPr algn="ctr"/>
              <a:r>
                <a:rPr lang="en-US" sz="1400" dirty="0" smtClean="0"/>
                <a:t>(App Server)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264" y="4530532"/>
              <a:ext cx="6127642" cy="185017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620103" y="4726943"/>
              <a:ext cx="1099833" cy="11260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0905" y="4726943"/>
              <a:ext cx="1227111" cy="11260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API Key Manager</a:t>
              </a:r>
              <a:endParaRPr lang="en-US" sz="1400" dirty="0"/>
            </a:p>
          </p:txBody>
        </p:sp>
        <p:sp>
          <p:nvSpPr>
            <p:cNvPr id="13" name="Can 12"/>
            <p:cNvSpPr/>
            <p:nvPr/>
          </p:nvSpPr>
          <p:spPr>
            <a:xfrm>
              <a:off x="2100504" y="4726943"/>
              <a:ext cx="1099833" cy="11260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Store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8583" y="4726943"/>
              <a:ext cx="1227111" cy="11260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API Dependency Tree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23617" y="6072930"/>
              <a:ext cx="15969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Metadata Manager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3200337" y="3504474"/>
              <a:ext cx="0" cy="10260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2"/>
            </p:cNvCxnSpPr>
            <p:nvPr/>
          </p:nvCxnSpPr>
          <p:spPr>
            <a:xfrm>
              <a:off x="5546466" y="3504474"/>
              <a:ext cx="0" cy="102605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2"/>
              <a:endCxn id="8" idx="0"/>
            </p:cNvCxnSpPr>
            <p:nvPr/>
          </p:nvCxnSpPr>
          <p:spPr>
            <a:xfrm>
              <a:off x="7663208" y="3499746"/>
              <a:ext cx="0" cy="103078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3"/>
            </p:cNvCxnSpPr>
            <p:nvPr/>
          </p:nvCxnSpPr>
          <p:spPr>
            <a:xfrm flipV="1">
              <a:off x="3949011" y="2051035"/>
              <a:ext cx="3717853" cy="936225"/>
            </a:xfrm>
            <a:prstGeom prst="bentConnector3">
              <a:avLst>
                <a:gd name="adj1" fmla="val 12245"/>
              </a:avLst>
            </a:prstGeom>
            <a:ln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" idx="0"/>
            </p:cNvCxnSpPr>
            <p:nvPr/>
          </p:nvCxnSpPr>
          <p:spPr>
            <a:xfrm flipV="1">
              <a:off x="5546466" y="2051034"/>
              <a:ext cx="5073" cy="419011"/>
            </a:xfrm>
            <a:prstGeom prst="straightConnector1">
              <a:avLst/>
            </a:prstGeom>
            <a:ln>
              <a:prstDash val="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endCxn id="8" idx="3"/>
            </p:cNvCxnSpPr>
            <p:nvPr/>
          </p:nvCxnSpPr>
          <p:spPr>
            <a:xfrm rot="16200000" flipH="1">
              <a:off x="6542197" y="3175701"/>
              <a:ext cx="2996713" cy="747378"/>
            </a:xfrm>
            <a:prstGeom prst="bentConnector4">
              <a:avLst>
                <a:gd name="adj1" fmla="val 329"/>
                <a:gd name="adj2" fmla="val 130587"/>
              </a:avLst>
            </a:prstGeom>
            <a:ln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 descr="Computer-ic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39" y="2051033"/>
              <a:ext cx="702470" cy="702470"/>
            </a:xfrm>
            <a:prstGeom prst="rect">
              <a:avLst/>
            </a:prstGeom>
          </p:spPr>
        </p:pic>
        <p:cxnSp>
          <p:nvCxnSpPr>
            <p:cNvPr id="69" name="Straight Arrow Connector 68"/>
            <p:cNvCxnSpPr>
              <a:endCxn id="7" idx="0"/>
            </p:cNvCxnSpPr>
            <p:nvPr/>
          </p:nvCxnSpPr>
          <p:spPr>
            <a:xfrm flipH="1">
              <a:off x="7663208" y="2051034"/>
              <a:ext cx="3656" cy="414283"/>
            </a:xfrm>
            <a:prstGeom prst="straightConnector1">
              <a:avLst/>
            </a:prstGeom>
            <a:ln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6109368" y="4010526"/>
              <a:ext cx="155384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109368" y="4010526"/>
              <a:ext cx="0" cy="52000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907703" y="1456855"/>
              <a:ext cx="1301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Cloud Platform</a:t>
              </a:r>
              <a:endParaRPr lang="en-US" sz="1400" b="1" dirty="0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27263" y="6648067"/>
              <a:ext cx="87028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17639" y="3783263"/>
              <a:ext cx="0" cy="2874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8930105" y="1764632"/>
              <a:ext cx="0" cy="4892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259263" y="1764632"/>
              <a:ext cx="66842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04271" y="3783263"/>
              <a:ext cx="20549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259263" y="1764632"/>
              <a:ext cx="0" cy="2018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4" idx="3"/>
              <a:endCxn id="5" idx="1"/>
            </p:cNvCxnSpPr>
            <p:nvPr/>
          </p:nvCxnSpPr>
          <p:spPr>
            <a:xfrm flipV="1">
              <a:off x="1955613" y="2987260"/>
              <a:ext cx="496049" cy="4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88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35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Hiranya Jayathilaka</dc:creator>
  <cp:lastModifiedBy>Hiranya Jayathilaka</cp:lastModifiedBy>
  <cp:revision>27</cp:revision>
  <dcterms:created xsi:type="dcterms:W3CDTF">2014-04-22T21:27:54Z</dcterms:created>
  <dcterms:modified xsi:type="dcterms:W3CDTF">2014-04-29T23:18:03Z</dcterms:modified>
</cp:coreProperties>
</file>