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5" r:id="rId14"/>
    <p:sldId id="274"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1" r:id="rId43"/>
    <p:sldId id="302" r:id="rId44"/>
    <p:sldId id="304" r:id="rId45"/>
    <p:sldId id="300" r:id="rId46"/>
    <p:sldId id="303" r:id="rId47"/>
    <p:sldId id="305" r:id="rId48"/>
    <p:sldId id="30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43</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cloud platforms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1723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42699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Good Coding Practices</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161803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3193340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228616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84408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Overhead </a:t>
            </a:r>
            <a:r>
              <a:rPr lang="en-US" dirty="0" err="1" smtClean="0"/>
              <a:t>vs</a:t>
            </a:r>
            <a:r>
              <a:rPr lang="en-US" dirty="0" smtClean="0"/>
              <a:t> Metadata Volume</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160015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Determine upper bounds on application response times that are:</a:t>
            </a:r>
          </a:p>
          <a:p>
            <a:pPr lvl="1"/>
            <a:r>
              <a:rPr lang="en-US" dirty="0" smtClean="0"/>
              <a:t>Correct (with specific statistical guarantees)</a:t>
            </a:r>
          </a:p>
          <a:p>
            <a:pPr lvl="1"/>
            <a:r>
              <a:rPr lang="en-US" dirty="0" smtClean="0"/>
              <a:t>Tight</a:t>
            </a:r>
          </a:p>
          <a:p>
            <a:pPr lvl="1"/>
            <a:r>
              <a:rPr lang="en-US" dirty="0" smtClean="0"/>
              <a:t>Durable</a:t>
            </a:r>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Tree>
    <p:extLst>
      <p:ext uri="{BB962C8B-B14F-4D97-AF65-F5344CB8AC3E}">
        <p14:creationId xmlns:p14="http://schemas.microsoft.com/office/powerpoint/2010/main" val="193416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31</a:t>
            </a:fld>
            <a:endParaRPr lang="en-US"/>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32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33</a:t>
            </a:fld>
            <a:endParaRPr lang="en-US"/>
          </a:p>
        </p:txBody>
      </p:sp>
    </p:spTree>
    <p:extLst>
      <p:ext uri="{BB962C8B-B14F-4D97-AF65-F5344CB8AC3E}">
        <p14:creationId xmlns:p14="http://schemas.microsoft.com/office/powerpoint/2010/main" val="41938149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34</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35</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840244"/>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36</a:t>
            </a:fld>
            <a:endParaRPr lang="en-US"/>
          </a:p>
        </p:txBody>
      </p:sp>
    </p:spTree>
    <p:extLst>
      <p:ext uri="{BB962C8B-B14F-4D97-AF65-F5344CB8AC3E}">
        <p14:creationId xmlns:p14="http://schemas.microsoft.com/office/powerpoint/2010/main" val="5311908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37</a:t>
            </a:fld>
            <a:endParaRPr lang="en-US"/>
          </a:p>
        </p:txBody>
      </p:sp>
    </p:spTree>
    <p:extLst>
      <p:ext uri="{BB962C8B-B14F-4D97-AF65-F5344CB8AC3E}">
        <p14:creationId xmlns:p14="http://schemas.microsoft.com/office/powerpoint/2010/main" val="17107905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Identify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Tree>
    <p:extLst>
      <p:ext uri="{BB962C8B-B14F-4D97-AF65-F5344CB8AC3E}">
        <p14:creationId xmlns:p14="http://schemas.microsoft.com/office/powerpoint/2010/main" val="1864197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Tree>
    <p:extLst>
      <p:ext uri="{BB962C8B-B14F-4D97-AF65-F5344CB8AC3E}">
        <p14:creationId xmlns:p14="http://schemas.microsoft.com/office/powerpoint/2010/main" val="3695137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3003808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Tree>
    <p:extLst>
      <p:ext uri="{BB962C8B-B14F-4D97-AF65-F5344CB8AC3E}">
        <p14:creationId xmlns:p14="http://schemas.microsoft.com/office/powerpoint/2010/main" val="866085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1680518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62125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741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22143</TotalTime>
  <Words>1626</Words>
  <Application>Microsoft Macintosh PowerPoint</Application>
  <PresentationFormat>On-screen Show (4:3)</PresentationFormat>
  <Paragraphs>311</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Prelude to Proposal</vt:lpstr>
      <vt:lpstr>Thesis Question</vt:lpstr>
      <vt:lpstr>Platform-as-a-Service</vt:lpstr>
      <vt:lpstr>PaaS Application Model</vt:lpstr>
      <vt:lpstr>Why PaaS Clouds?</vt:lpstr>
      <vt:lpstr>Enforcing Good Coding Practices</vt:lpstr>
      <vt:lpstr>EAGER</vt:lpstr>
      <vt:lpstr>EAGER Architecture</vt:lpstr>
      <vt:lpstr>Policy Language</vt:lpstr>
      <vt:lpstr>Example Policies</vt:lpstr>
      <vt:lpstr>EAGER Prototype</vt:lpstr>
      <vt:lpstr>EAGER Overhead by App</vt:lpstr>
      <vt:lpstr>EAGER Overhead vs Policies</vt:lpstr>
      <vt:lpstr>EAGER Overhead vs Metadata Volume</vt:lpstr>
      <vt:lpstr>ProgrammableWeb Dataset</vt:lpstr>
      <vt:lpstr>Reasoning About Application Performance</vt:lpstr>
      <vt:lpstr>Cerebro</vt:lpstr>
      <vt:lpstr>Cerebro Architecture</vt:lpstr>
      <vt:lpstr>QBETS: Queue Bounds Estimation from Time Series</vt:lpstr>
      <vt:lpstr>Evaluation: Prediction Correctness</vt:lpstr>
      <vt:lpstr>Evaluation: Prediction Tightness </vt:lpstr>
      <vt:lpstr>SLA Durability: An Example</vt:lpstr>
      <vt:lpstr>Detecting SLA Invalidation</vt:lpstr>
      <vt:lpstr>SLA Validity Periods (In Hours)</vt:lpstr>
      <vt:lpstr>SLA Renewals Per User</vt:lpstr>
      <vt:lpstr>Performance Anomaly Detection and Bottleneck Identification</vt:lpstr>
      <vt:lpstr>Roots</vt:lpstr>
      <vt:lpstr>Roots Architecture</vt:lpstr>
      <vt:lpstr>Anomaly Detection</vt:lpstr>
      <vt:lpstr>Workload Analysis</vt:lpstr>
      <vt:lpstr>Chen &amp; Liu Method Example</vt:lpstr>
      <vt:lpstr>Analyzing SDK Call Traces</vt:lpstr>
      <vt:lpstr>Bottleneck Identification</vt:lpstr>
      <vt:lpstr>Simulation Results</vt:lpstr>
      <vt:lpstr>Future Work</vt:lpstr>
      <vt:lpstr>Summary and Conclusion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78</cp:revision>
  <dcterms:created xsi:type="dcterms:W3CDTF">2016-02-29T02:15:03Z</dcterms:created>
  <dcterms:modified xsi:type="dcterms:W3CDTF">2016-04-11T00:15:32Z</dcterms:modified>
</cp:coreProperties>
</file>