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1" r:id="rId4"/>
    <p:sldId id="260" r:id="rId5"/>
    <p:sldId id="273" r:id="rId6"/>
    <p:sldId id="272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2661" y="567897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2661" y="2068767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472331" y="1500870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0900" y="380442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Kernel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0900" y="5331214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3472331" y="3236531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26" idx="0"/>
          </p:cNvCxnSpPr>
          <p:nvPr/>
        </p:nvCxnSpPr>
        <p:spPr>
          <a:xfrm>
            <a:off x="3472331" y="4763317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7257" y="492036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13916" y="2313690"/>
            <a:ext cx="1827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57348" y="3587297"/>
            <a:ext cx="15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PaaS</a:t>
            </a:r>
            <a:r>
              <a:rPr lang="en-US" sz="1400" dirty="0" smtClean="0"/>
              <a:t> kernel invocation </a:t>
            </a: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05243" y="5287439"/>
            <a:ext cx="158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8220897" y="602631"/>
            <a:ext cx="2322413" cy="5722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</p:cNvCxnSpPr>
          <p:nvPr/>
        </p:nvCxnSpPr>
        <p:spPr>
          <a:xfrm flipV="1">
            <a:off x="4572000" y="1015256"/>
            <a:ext cx="3648897" cy="19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3"/>
          </p:cNvCxnSpPr>
          <p:nvPr/>
        </p:nvCxnSpPr>
        <p:spPr>
          <a:xfrm flipV="1">
            <a:off x="4572000" y="2643424"/>
            <a:ext cx="3648897" cy="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>
            <a:off x="6503761" y="4283873"/>
            <a:ext cx="1717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3"/>
          </p:cNvCxnSpPr>
          <p:nvPr/>
        </p:nvCxnSpPr>
        <p:spPr>
          <a:xfrm>
            <a:off x="6503761" y="5810659"/>
            <a:ext cx="1717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72000" y="845367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72000" y="2454407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03761" y="4064038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01033" y="5629107"/>
            <a:ext cx="395262" cy="378034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568474" y="2824696"/>
            <a:ext cx="2076700" cy="1278076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1568474" y="567897"/>
            <a:ext cx="2076700" cy="1278076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6" idx="3"/>
            <a:endCxn id="67" idx="1"/>
          </p:cNvCxnSpPr>
          <p:nvPr/>
        </p:nvCxnSpPr>
        <p:spPr>
          <a:xfrm>
            <a:off x="10543310" y="3463734"/>
            <a:ext cx="10251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0"/>
            <a:endCxn id="68" idx="2"/>
          </p:cNvCxnSpPr>
          <p:nvPr/>
        </p:nvCxnSpPr>
        <p:spPr>
          <a:xfrm flipV="1">
            <a:off x="12606824" y="1845973"/>
            <a:ext cx="0" cy="978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634</Words>
  <Application>Microsoft Macintosh PowerPoint</Application>
  <PresentationFormat>On-screen Show (4:3)</PresentationFormat>
  <Paragraphs>153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46</cp:revision>
  <dcterms:created xsi:type="dcterms:W3CDTF">2016-01-04T23:32:57Z</dcterms:created>
  <dcterms:modified xsi:type="dcterms:W3CDTF">2016-01-26T23:15:32Z</dcterms:modified>
  <cp:category/>
</cp:coreProperties>
</file>