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60" r:id="rId4"/>
    <p:sldId id="266" r:id="rId5"/>
    <p:sldId id="264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DC15FE2-4B00-4F5D-8080-7C666220744C}">
          <p14:sldIdLst>
            <p14:sldId id="256"/>
            <p14:sldId id="258"/>
            <p14:sldId id="260"/>
            <p14:sldId id="266"/>
          </p14:sldIdLst>
        </p14:section>
        <p14:section name="Setelah Demo" id="{E9B7885E-F222-4996-ABBC-36B6B23014EB}">
          <p14:sldIdLst>
            <p14:sldId id="264"/>
            <p14:sldId id="261"/>
          </p14:sldIdLst>
        </p14:section>
        <p14:section name="Appendix" id="{733A2032-86CF-4FE9-AE7F-924857C29CA2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6BB43-772B-91FB-7F26-4622FB9EC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5E0ACA-2210-7AAF-1E96-BABAF2D72F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41FFD-FB9E-769C-DC7C-A1960B59B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83DE-3BB9-4A6E-9E39-EEE4EDA9E3F4}" type="datetimeFigureOut">
              <a:rPr lang="en-ID" smtClean="0"/>
              <a:t>08/07/2023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7A193-4D49-7741-615E-C6F3687AD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BDC27-13DC-CB9E-EA74-17BF01556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B97A4-F2DB-4E1A-9534-68E3EE09381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48475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6A438-6BB4-7E32-F07E-4EF1180D3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C7A251-5026-2461-CA65-6969AC58A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2542F-3786-4D72-F222-310991B5D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83DE-3BB9-4A6E-9E39-EEE4EDA9E3F4}" type="datetimeFigureOut">
              <a:rPr lang="en-ID" smtClean="0"/>
              <a:t>08/07/2023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3C11D-FD1A-3A03-5210-F3A7FFD66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F7195-4FFC-FCD0-3917-B8E5910B5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B97A4-F2DB-4E1A-9534-68E3EE09381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35825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C7BC1C-D1A9-73EF-6106-E55839AA51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94BC6D-F638-40EF-08C7-B1F65E694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D6BF9-CB39-1E24-A3F7-ADB99E6C6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83DE-3BB9-4A6E-9E39-EEE4EDA9E3F4}" type="datetimeFigureOut">
              <a:rPr lang="en-ID" smtClean="0"/>
              <a:t>08/07/2023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0F5BE-FA0B-BC5D-C560-AFB25A188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8F306-AFF3-057A-4A85-386FB2576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B97A4-F2DB-4E1A-9534-68E3EE09381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77610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CC7A0-2667-EBC3-A3A4-DD87CB81D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5982E-FCB1-9023-1FD9-690E0A47D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EDCCA-FDBF-73AC-FFCB-9BF0D4754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83DE-3BB9-4A6E-9E39-EEE4EDA9E3F4}" type="datetimeFigureOut">
              <a:rPr lang="en-ID" smtClean="0"/>
              <a:t>08/07/2023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B42D6-D86C-C5BF-44EC-6457C8AB4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E15A8-7542-4F04-4337-07643B013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B97A4-F2DB-4E1A-9534-68E3EE09381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6581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FE7B2-B5C2-8908-6DC9-B255FA35E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EB583-400C-E669-DAA9-A55763A86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7AED5-07E3-C5A9-2C08-52401C302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83DE-3BB9-4A6E-9E39-EEE4EDA9E3F4}" type="datetimeFigureOut">
              <a:rPr lang="en-ID" smtClean="0"/>
              <a:t>08/07/2023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4B7E0-80EA-AEF3-CE6D-FFFADE314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689A1-6D2A-2161-9527-99F040C35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B97A4-F2DB-4E1A-9534-68E3EE09381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25858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0699C-DC36-28A7-46B8-AA06EBE42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3434C-D2E4-80F1-4F71-C3C879A221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7FEF70-CFFC-64C0-EA33-387712499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02C92-E10D-8327-2650-279D65908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83DE-3BB9-4A6E-9E39-EEE4EDA9E3F4}" type="datetimeFigureOut">
              <a:rPr lang="en-ID" smtClean="0"/>
              <a:t>08/07/2023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BF891-0896-20DF-ED4E-BC1FFFBEE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4F89E-8845-7170-9A0D-6718C42FB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B97A4-F2DB-4E1A-9534-68E3EE09381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8885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C07F-02E6-C8C5-1F32-46A5DE148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882FA-8DF0-6FCB-49DA-51C8A3FF5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332D9-7436-93B5-3B9F-87A77E797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FF91C0-E542-BBA7-955F-A0836572BA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C65062-CACB-8D05-6C49-9105E59E7F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6B124F-C5BD-A669-5027-BE8BF09C3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83DE-3BB9-4A6E-9E39-EEE4EDA9E3F4}" type="datetimeFigureOut">
              <a:rPr lang="en-ID" smtClean="0"/>
              <a:t>08/07/2023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C86554-4570-F785-0352-AB0521929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03EC4E-29B6-CF15-1E8D-A0496DA37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B97A4-F2DB-4E1A-9534-68E3EE09381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45635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20647-6029-510F-A263-8C6EB866F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6FF6DE-EB97-1F92-33BD-C6CF9FE75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83DE-3BB9-4A6E-9E39-EEE4EDA9E3F4}" type="datetimeFigureOut">
              <a:rPr lang="en-ID" smtClean="0"/>
              <a:t>08/07/2023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A1820D-55CA-AD71-E4D8-455194072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45527-7F01-9FDE-7BB2-646E5CC47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B97A4-F2DB-4E1A-9534-68E3EE09381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80412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D97295-EDA3-2731-F9E4-0BE5917BA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83DE-3BB9-4A6E-9E39-EEE4EDA9E3F4}" type="datetimeFigureOut">
              <a:rPr lang="en-ID" smtClean="0"/>
              <a:t>08/07/2023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656284-DCFB-0DE5-D03F-A8DF5AC87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9DFFA0-4E06-6A77-8C47-E702F2539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B97A4-F2DB-4E1A-9534-68E3EE09381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74135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B17E2-BFCA-5CEB-A7B3-88B6E909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FD6B8-6830-611D-8E01-AEB7F01AD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4DBF81-EAE9-BFD6-D91F-EB2AE1BAD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35A12-AE87-6C72-160C-F78990BA3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83DE-3BB9-4A6E-9E39-EEE4EDA9E3F4}" type="datetimeFigureOut">
              <a:rPr lang="en-ID" smtClean="0"/>
              <a:t>08/07/2023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34844C-2C13-6244-B821-2A1BDED8D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34D0D-91C1-037B-9979-2B0106D6D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B97A4-F2DB-4E1A-9534-68E3EE09381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76353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A840F-9510-8EC6-CB80-9D932B0A2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CA1958-5C16-1796-D453-BE05BE3AA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A1D40F-445B-8B11-3021-352913679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70DA3-CF60-90AA-17A8-44AD2BDFC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83DE-3BB9-4A6E-9E39-EEE4EDA9E3F4}" type="datetimeFigureOut">
              <a:rPr lang="en-ID" smtClean="0"/>
              <a:t>08/07/2023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9D73AA-205A-9CED-BC03-BB9232D13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B0413-287F-B5C4-B5AA-62DB116B8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B97A4-F2DB-4E1A-9534-68E3EE09381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3869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AD7F0-E353-3291-5484-3A8B54B5C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47A54-8582-9996-6F29-E87D227A0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2C296-B6DB-29E0-C3DC-B238141E0F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883DE-3BB9-4A6E-9E39-EEE4EDA9E3F4}" type="datetimeFigureOut">
              <a:rPr lang="en-ID" smtClean="0"/>
              <a:t>08/07/2023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6CDF6-D485-C291-FB28-D1D4297123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E2AE2-8508-E148-BD96-36A359B2B0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B97A4-F2DB-4E1A-9534-68E3EE09381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23936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edrobeid.000webhostapp.com/user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75769-9AC3-724A-E401-00B7DBF1B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7458" y="1553438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Project E-commerce</a:t>
            </a:r>
            <a:br>
              <a:rPr lang="en-US" sz="4400" dirty="0"/>
            </a:br>
            <a:r>
              <a:rPr lang="en-US" sz="4400" dirty="0"/>
              <a:t> </a:t>
            </a:r>
            <a:r>
              <a:rPr lang="en-US" sz="4400" dirty="0" err="1"/>
              <a:t>Pemrograman</a:t>
            </a:r>
            <a:r>
              <a:rPr lang="en-US" sz="4400" dirty="0"/>
              <a:t> Web </a:t>
            </a:r>
            <a:r>
              <a:rPr lang="en-US" sz="4400" dirty="0" err="1"/>
              <a:t>Lanjut</a:t>
            </a:r>
            <a:endParaRPr lang="en-ID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3A3BB5-E4CF-0432-3784-09EBE778B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0850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Kelompok 4</a:t>
            </a:r>
          </a:p>
          <a:p>
            <a:endParaRPr lang="en-US" dirty="0"/>
          </a:p>
          <a:p>
            <a:r>
              <a:rPr lang="en-US" dirty="0" err="1"/>
              <a:t>Dito</a:t>
            </a:r>
            <a:r>
              <a:rPr lang="en-US" dirty="0"/>
              <a:t> </a:t>
            </a:r>
            <a:r>
              <a:rPr lang="en-US" dirty="0" err="1"/>
              <a:t>Kharismawan</a:t>
            </a:r>
            <a:r>
              <a:rPr lang="en-US" dirty="0"/>
              <a:t> | 202043500038</a:t>
            </a:r>
          </a:p>
          <a:p>
            <a:r>
              <a:rPr lang="en-US" dirty="0"/>
              <a:t>Ramdani | 202043500216</a:t>
            </a:r>
          </a:p>
          <a:p>
            <a:r>
              <a:rPr lang="en-US" dirty="0"/>
              <a:t>Stefano Bima | 202043500396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7F9798-0AB3-78D2-889B-2FAC7A6A3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874" y="744583"/>
            <a:ext cx="3082252" cy="185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02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75769-9AC3-724A-E401-00B7DBF1B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Wedrobe</a:t>
            </a:r>
            <a:r>
              <a:rPr lang="en-US" sz="4400" dirty="0"/>
              <a:t> ID</a:t>
            </a:r>
            <a:endParaRPr lang="en-ID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3A3BB5-E4CF-0432-3784-09EBE778B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Pusat </a:t>
            </a:r>
            <a:r>
              <a:rPr lang="en-US" dirty="0" err="1"/>
              <a:t>belanja</a:t>
            </a:r>
            <a:r>
              <a:rPr lang="en-US" dirty="0"/>
              <a:t> </a:t>
            </a:r>
            <a:r>
              <a:rPr lang="en-US" dirty="0" err="1"/>
              <a:t>pakaian</a:t>
            </a:r>
            <a:r>
              <a:rPr lang="en-US" dirty="0"/>
              <a:t> dan </a:t>
            </a:r>
            <a:r>
              <a:rPr lang="en-US" dirty="0" err="1"/>
              <a:t>aksesoris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daring</a:t>
            </a:r>
          </a:p>
          <a:p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atasan</a:t>
            </a:r>
            <a:r>
              <a:rPr lang="en-US" dirty="0"/>
              <a:t>, </a:t>
            </a:r>
            <a:r>
              <a:rPr lang="en-US" dirty="0" err="1"/>
              <a:t>bawahan</a:t>
            </a:r>
            <a:r>
              <a:rPr lang="en-US" dirty="0"/>
              <a:t>, dan </a:t>
            </a:r>
            <a:r>
              <a:rPr lang="en-US" dirty="0" err="1"/>
              <a:t>beragam</a:t>
            </a:r>
            <a:r>
              <a:rPr lang="en-US" dirty="0"/>
              <a:t> </a:t>
            </a:r>
            <a:r>
              <a:rPr lang="en-US" dirty="0" err="1"/>
              <a:t>pakaian</a:t>
            </a:r>
            <a:r>
              <a:rPr lang="en-US" dirty="0"/>
              <a:t> </a:t>
            </a:r>
            <a:r>
              <a:rPr lang="en-US" dirty="0" err="1"/>
              <a:t>lainnya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085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75769-9AC3-724A-E401-00B7DBF1B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Pembahasan</a:t>
            </a:r>
            <a:endParaRPr lang="en-ID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3A3BB5-E4CF-0432-3784-09EBE778B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Fitur Utama</a:t>
            </a:r>
          </a:p>
          <a:p>
            <a:pPr>
              <a:buFontTx/>
              <a:buChar char="-"/>
            </a:pP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(Admin)</a:t>
            </a:r>
          </a:p>
          <a:p>
            <a:pPr>
              <a:buFontTx/>
              <a:buChar char="-"/>
            </a:pP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Transaksi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Pengguna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Keranjang</a:t>
            </a:r>
            <a:r>
              <a:rPr lang="en-US" dirty="0"/>
              <a:t> / Cart</a:t>
            </a:r>
          </a:p>
          <a:p>
            <a:pPr>
              <a:buFontTx/>
              <a:buChar char="-"/>
            </a:pPr>
            <a:endParaRPr lang="en-US" dirty="0"/>
          </a:p>
          <a:p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Pengguna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Admin</a:t>
            </a:r>
          </a:p>
          <a:p>
            <a:pPr>
              <a:buFontTx/>
              <a:buChar char="-"/>
            </a:pPr>
            <a:r>
              <a:rPr lang="en-US" dirty="0" err="1"/>
              <a:t>Pembeli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75769-9AC3-724A-E401-00B7DBF1B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Flow</a:t>
            </a:r>
            <a:endParaRPr lang="en-ID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3A3BB5-E4CF-0432-3784-09EBE778B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Login Admin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Produk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Tambah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Produk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r"/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</a:rPr>
              <a:t>Registrasi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 &amp; Login</a:t>
            </a:r>
          </a:p>
          <a:p>
            <a:pPr algn="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Detail, Tambah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Keranjang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algn="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Tambah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kuantiti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cekout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isi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form,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konfirm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, Cek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transaksi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</a:rPr>
              <a:t>Transaksi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</a:rPr>
              <a:t>Menunggu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Bayar</a:t>
            </a:r>
          </a:p>
          <a:p>
            <a:pPr algn="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Bayar</a:t>
            </a:r>
          </a:p>
          <a:p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</a:rPr>
              <a:t>Transaksi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</a:rPr>
              <a:t>Verifikasi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Bayar,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</a:rPr>
              <a:t>Lihat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Detail,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</a:rPr>
              <a:t>Verifikasi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 algn="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Cek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transaksi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diproses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Kirim</a:t>
            </a:r>
          </a:p>
          <a:p>
            <a:pPr algn="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Cek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transaksi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dikirim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Terima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</a:rPr>
              <a:t>Selesai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algn="r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7B6B666-F173-09B8-3A12-9DFF986E3766}"/>
              </a:ext>
            </a:extLst>
          </p:cNvPr>
          <p:cNvSpPr txBox="1">
            <a:spLocks/>
          </p:cNvSpPr>
          <p:nvPr/>
        </p:nvSpPr>
        <p:spPr>
          <a:xfrm>
            <a:off x="10293458" y="776745"/>
            <a:ext cx="1278610" cy="5023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Admin</a:t>
            </a:r>
          </a:p>
          <a:p>
            <a:r>
              <a:rPr lang="en-US" sz="1050" dirty="0" err="1">
                <a:solidFill>
                  <a:schemeClr val="accent6">
                    <a:lumMod val="75000"/>
                  </a:schemeClr>
                </a:solidFill>
                <a:latin typeface="Bahnschrift Light" panose="020B0502040204020203" pitchFamily="34" charset="0"/>
              </a:rPr>
              <a:t>Pembeli</a:t>
            </a:r>
            <a:endParaRPr lang="en-US" sz="1050" dirty="0">
              <a:solidFill>
                <a:schemeClr val="accent6">
                  <a:lumMod val="75000"/>
                </a:schemeClr>
              </a:solidFill>
              <a:latin typeface="Bahnschrift Light" panose="020B0502040204020203" pitchFamily="34" charset="0"/>
            </a:endParaRPr>
          </a:p>
          <a:p>
            <a:endParaRPr lang="en-US" sz="105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297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CC51179-4F07-5DF7-181F-086FCB55B13B}"/>
              </a:ext>
            </a:extLst>
          </p:cNvPr>
          <p:cNvSpPr txBox="1">
            <a:spLocks/>
          </p:cNvSpPr>
          <p:nvPr/>
        </p:nvSpPr>
        <p:spPr>
          <a:xfrm>
            <a:off x="838200" y="24635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Coba </a:t>
            </a:r>
            <a:r>
              <a:rPr lang="en-US" dirty="0" err="1"/>
              <a:t>Sekarang</a:t>
            </a:r>
            <a:r>
              <a:rPr lang="en-US" dirty="0"/>
              <a:t>!</a:t>
            </a:r>
            <a:endParaRPr lang="en-ID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5CB6B73-2DBE-F1FC-40F8-57BC4A0CB5B1}"/>
              </a:ext>
            </a:extLst>
          </p:cNvPr>
          <p:cNvSpPr txBox="1">
            <a:spLocks/>
          </p:cNvSpPr>
          <p:nvPr/>
        </p:nvSpPr>
        <p:spPr>
          <a:xfrm>
            <a:off x="838200" y="3924049"/>
            <a:ext cx="10515600" cy="11657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hlinkClick r:id="rId2"/>
              </a:rPr>
              <a:t>https://wedrobeid.000webhostapp.com/user/</a:t>
            </a:r>
            <a:endParaRPr lang="en-US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*</a:t>
            </a:r>
            <a:r>
              <a:rPr lang="en-US" sz="1800" i="1" dirty="0" err="1"/>
              <a:t>Harap</a:t>
            </a:r>
            <a:r>
              <a:rPr lang="en-US" sz="1800" i="1" dirty="0"/>
              <a:t> </a:t>
            </a:r>
            <a:r>
              <a:rPr lang="en-US" sz="1800" i="1" dirty="0" err="1"/>
              <a:t>tidak</a:t>
            </a:r>
            <a:r>
              <a:rPr lang="en-US" sz="1800" i="1" dirty="0"/>
              <a:t> </a:t>
            </a:r>
            <a:r>
              <a:rPr lang="en-US" sz="1800" i="1" dirty="0" err="1"/>
              <a:t>menginput</a:t>
            </a:r>
            <a:r>
              <a:rPr lang="en-US" sz="1800" i="1" dirty="0"/>
              <a:t> </a:t>
            </a:r>
            <a:r>
              <a:rPr lang="en-US" sz="1800" i="1" dirty="0" err="1"/>
              <a:t>informasi</a:t>
            </a:r>
            <a:r>
              <a:rPr lang="en-US" sz="1800" i="1" dirty="0"/>
              <a:t> </a:t>
            </a:r>
            <a:r>
              <a:rPr lang="en-US" sz="1800" i="1" dirty="0" err="1"/>
              <a:t>sensitif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1723809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6B7121D-5D06-760B-9B91-7857C1DDC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Terima</a:t>
            </a:r>
            <a:r>
              <a:rPr lang="en-US" dirty="0"/>
              <a:t> Kasih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046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75769-9AC3-724A-E401-00B7DBF1B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Appendix</a:t>
            </a:r>
            <a:endParaRPr lang="en-ID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3A3BB5-E4CF-0432-3784-09EBE778B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Dito </a:t>
            </a:r>
            <a:r>
              <a:rPr lang="en-US" dirty="0" err="1"/>
              <a:t>Kharismawan</a:t>
            </a:r>
            <a:r>
              <a:rPr lang="en-US" dirty="0"/>
              <a:t> </a:t>
            </a:r>
            <a:r>
              <a:rPr lang="en-US" sz="2000" dirty="0"/>
              <a:t>(Halaman </a:t>
            </a:r>
            <a:r>
              <a:rPr lang="en-US" sz="2000" dirty="0" err="1"/>
              <a:t>Transaksi</a:t>
            </a:r>
            <a:r>
              <a:rPr lang="en-US" sz="2000" dirty="0"/>
              <a:t>)</a:t>
            </a:r>
            <a:endParaRPr lang="en-US" dirty="0"/>
          </a:p>
          <a:p>
            <a:r>
              <a:rPr lang="en-US" dirty="0"/>
              <a:t>Ramdani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(Halaman Admin)</a:t>
            </a:r>
            <a:endParaRPr lang="en-US" dirty="0"/>
          </a:p>
          <a:p>
            <a:r>
              <a:rPr lang="en-US" dirty="0"/>
              <a:t>Stefano Bima </a:t>
            </a:r>
            <a:r>
              <a:rPr lang="en-US" sz="2000" dirty="0"/>
              <a:t>(</a:t>
            </a:r>
            <a:r>
              <a:rPr lang="en-US" sz="2000" dirty="0" err="1"/>
              <a:t>Konten</a:t>
            </a:r>
            <a:r>
              <a:rPr lang="en-US" sz="2000" dirty="0"/>
              <a:t> &amp; Halaman </a:t>
            </a:r>
            <a:r>
              <a:rPr lang="en-US" sz="2000" dirty="0" err="1"/>
              <a:t>Produk</a:t>
            </a:r>
            <a:r>
              <a:rPr lang="en-US" sz="2000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</TotalTime>
  <Words>150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Bahnschrift Light</vt:lpstr>
      <vt:lpstr>Calibri</vt:lpstr>
      <vt:lpstr>Calibri Light</vt:lpstr>
      <vt:lpstr>Office Theme</vt:lpstr>
      <vt:lpstr>Project E-commerce  Pemrograman Web Lanjut</vt:lpstr>
      <vt:lpstr>Wedrobe ID</vt:lpstr>
      <vt:lpstr>Pembahasan</vt:lpstr>
      <vt:lpstr>Flow</vt:lpstr>
      <vt:lpstr>PowerPoint Presentation</vt:lpstr>
      <vt:lpstr>Terima Kasih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Wedrobe ID</dc:title>
  <dc:creator>Ramdan i</dc:creator>
  <cp:lastModifiedBy>Ramdan i</cp:lastModifiedBy>
  <cp:revision>33</cp:revision>
  <dcterms:created xsi:type="dcterms:W3CDTF">2023-07-03T14:32:13Z</dcterms:created>
  <dcterms:modified xsi:type="dcterms:W3CDTF">2023-07-08T15:53:43Z</dcterms:modified>
</cp:coreProperties>
</file>