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507" r:id="rId2"/>
    <p:sldId id="1583" r:id="rId3"/>
    <p:sldId id="1584" r:id="rId4"/>
    <p:sldId id="1586" r:id="rId5"/>
  </p:sldIdLst>
  <p:sldSz cx="12192000" cy="6858000"/>
  <p:notesSz cx="6858000" cy="9144000"/>
  <p:embeddedFontLst>
    <p:embeddedFont>
      <p:font typeface="나눔스퀘어" panose="020B0600000101010101" pitchFamily="50" charset="-127"/>
      <p:regular r:id="rId7"/>
    </p:embeddedFont>
    <p:embeddedFont>
      <p:font typeface="나눔스퀘어 Bold" panose="020B0600000101010101" pitchFamily="50" charset="-127"/>
      <p:bold r:id="rId8"/>
    </p:embeddedFont>
    <p:embeddedFont>
      <p:font typeface="나눔스퀘어_ac ExtraBold" panose="020B0600000101010101" pitchFamily="50" charset="-127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kingkkang0718@gmail.com" initials="k" lastIdx="3" clrIdx="0">
    <p:extLst>
      <p:ext uri="{19B8F6BF-5375-455C-9EA6-DF929625EA0E}">
        <p15:presenceInfo xmlns:p15="http://schemas.microsoft.com/office/powerpoint/2012/main" userId="e00ac32cbc7248ee" providerId="Windows Live"/>
      </p:ext>
    </p:extLst>
  </p:cmAuthor>
  <p:cmAuthor id="2" name="user" initials="u" lastIdx="2" clrIdx="1">
    <p:extLst>
      <p:ext uri="{19B8F6BF-5375-455C-9EA6-DF929625EA0E}">
        <p15:presenceInfo xmlns:p15="http://schemas.microsoft.com/office/powerpoint/2012/main" userId="user" providerId="None"/>
      </p:ext>
    </p:extLst>
  </p:cmAuthor>
  <p:cmAuthor id="3" name="강 다은" initials="강다" lastIdx="1" clrIdx="2">
    <p:extLst>
      <p:ext uri="{19B8F6BF-5375-455C-9EA6-DF929625EA0E}">
        <p15:presenceInfo xmlns:p15="http://schemas.microsoft.com/office/powerpoint/2012/main" userId="c430aab487872d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6198F5"/>
    <a:srgbClr val="F7AB2C"/>
    <a:srgbClr val="5B97F5"/>
    <a:srgbClr val="5896F5"/>
    <a:srgbClr val="D0B3C3"/>
    <a:srgbClr val="B2CFFA"/>
    <a:srgbClr val="FFC000"/>
    <a:srgbClr val="FFFFFF"/>
    <a:srgbClr val="FFB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65FA4-C6F7-405E-A1FC-33D5D5791D75}" v="392" dt="2022-02-10T03:04:30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510" autoAdjust="0"/>
    <p:restoredTop sz="96353" autoAdjust="0"/>
  </p:normalViewPr>
  <p:slideViewPr>
    <p:cSldViewPr snapToGrid="0">
      <p:cViewPr varScale="1">
        <p:scale>
          <a:sx n="92" d="100"/>
          <a:sy n="92" d="100"/>
        </p:scale>
        <p:origin x="90" y="7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E2E52-7A64-429A-AD09-A9EEBA10E79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0C84D-3A1C-483B-903A-02B93E9FE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1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콘텐츠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ID: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117772829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링크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https://kr.123rf.com/photo_117772829_arcade-space-ship-flying-to-the-sun-in-blue-corridor-or-canyon-landscape-with-3d-mountains-80s-style.html?vti=ljt2wip79kexha3ro3-2-67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0C84D-3A1C-483B-903A-02B93E9FE9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9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0FDD5-C18A-49AF-B13E-EB61866B8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759884-63CD-4EAA-B295-410B161B3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3FB9B-4C59-4BC9-88CA-91CB6030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23D39E-D1D1-45C4-82A7-65FE5BD746F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3AE59-05E7-4E02-8974-80B9B17B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AC3D3-A09E-4C84-9670-663589D9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33608-6159-40D9-AA02-457564C64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7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CC35B-B1F0-4862-848C-4A07CBB7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3230A-7EC2-4C5F-834E-E35E6B4AF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312C7-B672-45BA-AAB9-B751873D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23D39E-D1D1-45C4-82A7-65FE5BD746F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FB0BC-DB87-4A43-AABA-E69C681A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6F05F-1ACE-401A-852C-DB3CADC2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33608-6159-40D9-AA02-457564C64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0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72FE47-96A3-4743-A417-B69F03AA2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4ABEE-502A-4C92-A1E0-BCD46B6C3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4C654-1347-4070-B3D4-DF941B8C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23D39E-D1D1-45C4-82A7-65FE5BD746F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3C80E-7B97-4CDE-BA31-76032502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212F6-1CBE-4AF6-A5FD-1FF9F433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33608-6159-40D9-AA02-457564C64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0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5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2A5EC-5D91-4B20-B896-D705CE01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D9825-32B2-4CAF-BB90-D8F577B0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535D8-B3A3-4160-A6D5-D73067BE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23D39E-D1D1-45C4-82A7-65FE5BD746F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7EED8-A76E-4CC2-A630-088B7F12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87ECF-DFDB-4CC9-AF31-0F355985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33608-6159-40D9-AA02-457564C64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42D64-C0D7-4990-8289-85DBA13F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780BA8-F227-423A-B0C8-EAF5EDAA3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0BFB1-1E3E-4FB4-B432-B70E6034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23D39E-D1D1-45C4-82A7-65FE5BD746F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C0DA2-376F-4F04-AB1B-DEB9DE7A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A512C-DD82-4BC7-912F-B1B0064C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33608-6159-40D9-AA02-457564C64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0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DF0A2-11F7-4036-932E-6B552A5D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93AB8-5F28-45BF-B4A0-C74EA46F1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CE7745-7A6B-4960-BECC-9B42FFD21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E34D5-C3C1-4F5D-A0EA-ACDE212E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23D39E-D1D1-45C4-82A7-65FE5BD746F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4BAF7-D54B-4A3A-9A92-12C63F49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80D2C-EF0E-4DC7-83BD-56834DB5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33608-6159-40D9-AA02-457564C64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6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E833-84B4-4BAE-A799-F5568336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186CE-43B9-4CD7-BB31-102FC5D9C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1B864E-5373-4A47-957D-2A798D38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A7B464-B938-4A20-AAD6-D41BDBB8A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D8057-BC2B-4DC5-A2A9-C9A21A428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2C4BB1-C10D-40A9-AF2E-5786B4CC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23D39E-D1D1-45C4-82A7-65FE5BD746F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DB2416-3984-4766-8F69-0950A85C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630442-6281-468A-8E33-F33738AC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33608-6159-40D9-AA02-457564C64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4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8C38E-60B1-4C6E-B996-4CA746AC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6AAAD5-018E-4E03-A64E-66164260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23D39E-D1D1-45C4-82A7-65FE5BD746F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53219-EB18-4365-A30D-B4B857CA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5D1562-0CAE-4C5C-A1D6-62D828C3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33608-6159-40D9-AA02-457564C64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8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A4A3ED-4FB6-435B-AAC2-51FAEBC3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23D39E-D1D1-45C4-82A7-65FE5BD746F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8D7F8F-DDAB-468C-A9FC-2DAFD421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2E8AFD-35B2-4DB9-9BA0-F6D1823A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33608-6159-40D9-AA02-457564C64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3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D447A-FC04-4F8F-9C64-606238A4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78F4D-ECB0-4EA5-BFC3-169CA47BD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03A595-CA89-4C1C-B151-8CFE2F7FA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F522E1-06C9-47D0-B652-A16CFD3B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23D39E-D1D1-45C4-82A7-65FE5BD746F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9F6AF-FACA-4FF6-8C5A-20778FFC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CADCE-F465-4F00-8ECA-68194B52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33608-6159-40D9-AA02-457564C64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63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2DACC-5BD9-487C-B655-47249BEA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102498-9513-46F4-AE6E-B9DD0FEF8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43A6D1-E124-45F8-B69A-E4DD51FFF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93CB3-9847-45B4-BF65-AD71E10E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23D39E-D1D1-45C4-82A7-65FE5BD746F8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E03180-9DE6-4AC3-90A1-14F0C7CC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9F91B6-DF71-408E-8E79-E1D0604C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33608-6159-40D9-AA02-457564C64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23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1DF0AB0-9866-4820-A9CD-1139717CB99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BE36"/>
              </a:gs>
              <a:gs pos="100000">
                <a:srgbClr val="5896F5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0412649-FDF0-4CE8-9FC7-03FB0786D916}"/>
              </a:ext>
            </a:extLst>
          </p:cNvPr>
          <p:cNvSpPr/>
          <p:nvPr userDrawn="1"/>
        </p:nvSpPr>
        <p:spPr>
          <a:xfrm>
            <a:off x="178039" y="533400"/>
            <a:ext cx="11835922" cy="6211596"/>
          </a:xfrm>
          <a:prstGeom prst="roundRect">
            <a:avLst>
              <a:gd name="adj" fmla="val 13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10D68FEF-9487-45CD-9DF4-BDA5AB92B53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" y="6168442"/>
            <a:ext cx="1489840" cy="45085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6D3BBFB-6784-40E6-B9B3-889D4B9F309C}"/>
              </a:ext>
            </a:extLst>
          </p:cNvPr>
          <p:cNvSpPr/>
          <p:nvPr userDrawn="1"/>
        </p:nvSpPr>
        <p:spPr>
          <a:xfrm>
            <a:off x="5511800" y="113004"/>
            <a:ext cx="1168400" cy="116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776F07D-D65B-46FF-BCDA-8D662A6B059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01" y="170350"/>
            <a:ext cx="469798" cy="52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itoedu@utplus.co.k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B40ABF-2C7B-4F5E-949E-4CAA0319FA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8B96CC-C047-4DE2-814B-82271F8B5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281627"/>
            <a:ext cx="11083636" cy="62947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CDC340-9A54-45C2-9773-026E77346B14}"/>
              </a:ext>
            </a:extLst>
          </p:cNvPr>
          <p:cNvSpPr/>
          <p:nvPr/>
        </p:nvSpPr>
        <p:spPr>
          <a:xfrm>
            <a:off x="554182" y="281628"/>
            <a:ext cx="11083636" cy="6294745"/>
          </a:xfrm>
          <a:prstGeom prst="rect">
            <a:avLst/>
          </a:prstGeom>
          <a:gradFill flip="none" rotWithShape="1">
            <a:gsLst>
              <a:gs pos="0">
                <a:srgbClr val="FFBE36">
                  <a:alpha val="80000"/>
                </a:srgbClr>
              </a:gs>
              <a:gs pos="100000">
                <a:srgbClr val="5896F5">
                  <a:alpha val="8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A9BED9-4D4C-40A5-A415-0C5373FCE298}"/>
              </a:ext>
            </a:extLst>
          </p:cNvPr>
          <p:cNvGrpSpPr/>
          <p:nvPr/>
        </p:nvGrpSpPr>
        <p:grpSpPr>
          <a:xfrm>
            <a:off x="2989920" y="2482412"/>
            <a:ext cx="6212159" cy="1465078"/>
            <a:chOff x="348007" y="2233853"/>
            <a:chExt cx="6212159" cy="146507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C66DCA-E604-42F2-9ABA-4FEB36D06359}"/>
                </a:ext>
              </a:extLst>
            </p:cNvPr>
            <p:cNvSpPr txBox="1"/>
            <p:nvPr/>
          </p:nvSpPr>
          <p:spPr>
            <a:xfrm>
              <a:off x="348007" y="2775601"/>
              <a:ext cx="6212159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400" spc="-150" dirty="0">
                  <a:ln w="31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수상자 작품 등록 안내</a:t>
              </a:r>
              <a:endParaRPr lang="ko-KR" altLang="en-US" sz="4000" spc="-15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0EB146C-E9A4-4FD5-A0AF-B649F6D6327A}"/>
                </a:ext>
              </a:extLst>
            </p:cNvPr>
            <p:cNvGrpSpPr/>
            <p:nvPr/>
          </p:nvGrpSpPr>
          <p:grpSpPr>
            <a:xfrm>
              <a:off x="1355101" y="2233853"/>
              <a:ext cx="4197974" cy="400110"/>
              <a:chOff x="1355101" y="2376728"/>
              <a:chExt cx="4197974" cy="400110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F74476FF-680E-4956-8E37-5AA31BBF111F}"/>
                  </a:ext>
                </a:extLst>
              </p:cNvPr>
              <p:cNvSpPr/>
              <p:nvPr/>
            </p:nvSpPr>
            <p:spPr>
              <a:xfrm>
                <a:off x="1355101" y="2376728"/>
                <a:ext cx="4197974" cy="400110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2626E2-8466-4709-A9FF-954B1DD480B8}"/>
                  </a:ext>
                </a:extLst>
              </p:cNvPr>
              <p:cNvSpPr txBox="1"/>
              <p:nvPr/>
            </p:nvSpPr>
            <p:spPr>
              <a:xfrm>
                <a:off x="1432576" y="2376728"/>
                <a:ext cx="4043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spc="-15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제</a:t>
                </a:r>
                <a:r>
                  <a:rPr lang="en-US" altLang="ko-KR" sz="2000" spc="-15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r>
                  <a:rPr lang="ko-KR" altLang="en-US" sz="2000" spc="-15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회 </a:t>
                </a:r>
                <a:r>
                  <a:rPr lang="ko-KR" altLang="en-US" sz="2000" spc="-150" dirty="0" err="1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디토랜드</a:t>
                </a:r>
                <a:r>
                  <a:rPr lang="ko-KR" altLang="en-US" sz="2000" spc="-15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메타버스 제작 공모전</a:t>
                </a:r>
              </a:p>
            </p:txBody>
          </p:sp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DB65CFD4-E0A8-403C-901E-36AB2842A01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39" y="5989301"/>
            <a:ext cx="1309122" cy="39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7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ADC40-777D-59DF-D246-439881E5B3C4}"/>
              </a:ext>
            </a:extLst>
          </p:cNvPr>
          <p:cNvSpPr txBox="1"/>
          <p:nvPr/>
        </p:nvSpPr>
        <p:spPr>
          <a:xfrm>
            <a:off x="273742" y="604642"/>
            <a:ext cx="11644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수상작 월드 디토랜드 등록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48EF1A-0674-FC7E-F797-CB92062C3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22" y="1341290"/>
            <a:ext cx="3709051" cy="3922602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23729A9-CFC2-5BB9-5BD4-560C997EC22E}"/>
              </a:ext>
            </a:extLst>
          </p:cNvPr>
          <p:cNvSpPr/>
          <p:nvPr/>
        </p:nvSpPr>
        <p:spPr>
          <a:xfrm>
            <a:off x="507502" y="1181325"/>
            <a:ext cx="419040" cy="28823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rgbClr val="FFBE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6A4970-C0CE-C02C-0302-EE69C4C1F118}"/>
              </a:ext>
            </a:extLst>
          </p:cNvPr>
          <p:cNvSpPr/>
          <p:nvPr/>
        </p:nvSpPr>
        <p:spPr>
          <a:xfrm>
            <a:off x="717021" y="5357372"/>
            <a:ext cx="3709051" cy="9277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1-1.  </a:t>
            </a:r>
            <a:r>
              <a:rPr lang="ko-KR" altLang="en-US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제출했던 </a:t>
            </a:r>
            <a:r>
              <a:rPr lang="en-US" altLang="ko-KR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RMO </a:t>
            </a:r>
            <a:r>
              <a:rPr lang="ko-KR" altLang="en-US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스튜디오에서 실행하고</a:t>
            </a:r>
            <a:r>
              <a:rPr lang="en-US" altLang="ko-KR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[</a:t>
            </a:r>
            <a:r>
              <a:rPr lang="ko-KR" altLang="en-US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</a:t>
            </a:r>
            <a:r>
              <a:rPr lang="en-US" altLang="ko-KR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&gt; [</a:t>
            </a:r>
            <a:r>
              <a:rPr lang="ko-KR" altLang="en-US" sz="1400" spc="-15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디토랜드에</a:t>
            </a:r>
            <a:r>
              <a:rPr lang="ko-KR" altLang="en-US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등록하기</a:t>
            </a:r>
            <a:r>
              <a:rPr lang="en-US" altLang="ko-KR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</a:t>
            </a:r>
            <a:endParaRPr lang="en-US" altLang="ko-KR" sz="1400" spc="-1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8EA214-698C-009B-518B-639EB67B0CB0}"/>
              </a:ext>
            </a:extLst>
          </p:cNvPr>
          <p:cNvSpPr/>
          <p:nvPr/>
        </p:nvSpPr>
        <p:spPr>
          <a:xfrm>
            <a:off x="1044168" y="3715544"/>
            <a:ext cx="3301690" cy="4336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286A4C-F84A-60CB-A640-F7AD6400239F}"/>
              </a:ext>
            </a:extLst>
          </p:cNvPr>
          <p:cNvSpPr/>
          <p:nvPr/>
        </p:nvSpPr>
        <p:spPr>
          <a:xfrm>
            <a:off x="717022" y="3555579"/>
            <a:ext cx="586419" cy="28823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6198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1-1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15B2976-51F8-E424-32C4-ECB8DB7A9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5" t="14996" r="2165" b="75440"/>
          <a:stretch/>
        </p:blipFill>
        <p:spPr>
          <a:xfrm>
            <a:off x="7074429" y="1280048"/>
            <a:ext cx="1569791" cy="425706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75CE422-FE89-C160-BE2D-CD4762041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69" y="1909080"/>
            <a:ext cx="5261909" cy="3324689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652FB6-A353-D311-B7F3-51160F4CFE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" t="5981" r="658" b="3266"/>
          <a:stretch/>
        </p:blipFill>
        <p:spPr>
          <a:xfrm>
            <a:off x="6919853" y="3429000"/>
            <a:ext cx="4029075" cy="1339851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7B6B984-C59A-6193-25F5-995847E48A87}"/>
              </a:ext>
            </a:extLst>
          </p:cNvPr>
          <p:cNvSpPr/>
          <p:nvPr/>
        </p:nvSpPr>
        <p:spPr>
          <a:xfrm>
            <a:off x="4963070" y="1204663"/>
            <a:ext cx="419040" cy="28823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rgbClr val="FFBE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B8B1F7D-C595-B260-4C51-32E9AE2A22C4}"/>
              </a:ext>
            </a:extLst>
          </p:cNvPr>
          <p:cNvSpPr/>
          <p:nvPr/>
        </p:nvSpPr>
        <p:spPr>
          <a:xfrm>
            <a:off x="6626643" y="1076722"/>
            <a:ext cx="586419" cy="28823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6198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2-1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AE8B44E-EE6F-7AD4-2DA2-534CA2BD4A43}"/>
              </a:ext>
            </a:extLst>
          </p:cNvPr>
          <p:cNvSpPr/>
          <p:nvPr/>
        </p:nvSpPr>
        <p:spPr>
          <a:xfrm>
            <a:off x="4775933" y="3715544"/>
            <a:ext cx="586419" cy="28823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6198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2-3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C86917-88D3-0AB8-D823-8F5A981BA540}"/>
              </a:ext>
            </a:extLst>
          </p:cNvPr>
          <p:cNvSpPr/>
          <p:nvPr/>
        </p:nvSpPr>
        <p:spPr>
          <a:xfrm>
            <a:off x="6031777" y="3902004"/>
            <a:ext cx="737581" cy="2466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D913663-11FD-3F59-ABB7-B29F661E2AAE}"/>
              </a:ext>
            </a:extLst>
          </p:cNvPr>
          <p:cNvSpPr/>
          <p:nvPr/>
        </p:nvSpPr>
        <p:spPr>
          <a:xfrm>
            <a:off x="9194077" y="4754650"/>
            <a:ext cx="1166205" cy="4303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0B91F68-734C-9E5B-E598-CCA320D0DC06}"/>
              </a:ext>
            </a:extLst>
          </p:cNvPr>
          <p:cNvSpPr/>
          <p:nvPr/>
        </p:nvSpPr>
        <p:spPr>
          <a:xfrm>
            <a:off x="10360282" y="4857191"/>
            <a:ext cx="586419" cy="28823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6198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2-4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6BAEEE-A058-458B-1717-B7266315E15B}"/>
              </a:ext>
            </a:extLst>
          </p:cNvPr>
          <p:cNvSpPr/>
          <p:nvPr/>
        </p:nvSpPr>
        <p:spPr>
          <a:xfrm>
            <a:off x="5228369" y="5329432"/>
            <a:ext cx="6487639" cy="1339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2-1.  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우측 상단 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 슬롯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</a:t>
            </a:r>
            <a:endParaRPr lang="en-US" altLang="ko-KR" sz="1200" spc="-1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2-2. 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랜드 제목을 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공모전 </a:t>
            </a:r>
            <a:r>
              <a:rPr lang="en-US" altLang="ko-KR" sz="12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상이름</a:t>
            </a:r>
            <a:r>
              <a:rPr lang="en-US" altLang="ko-KR" sz="12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en-US" altLang="ko-KR" sz="12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작품명</a:t>
            </a:r>
            <a:r>
              <a:rPr lang="en-US" altLang="ko-KR" sz="12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형식으로 변경</a:t>
            </a:r>
            <a:endParaRPr lang="en-US" altLang="ko-KR" sz="1200" spc="-1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</a:t>
            </a:r>
            <a:r>
              <a:rPr lang="ko-KR" altLang="en-US" sz="1200" spc="-15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설명란에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</a:t>
            </a:r>
            <a:r>
              <a:rPr lang="ko-KR" altLang="en-US" sz="1200" spc="-15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디토랜드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메타버스 제작 공모전 </a:t>
            </a:r>
            <a:r>
              <a:rPr lang="en-US" altLang="ko-KR" sz="12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상이름</a:t>
            </a:r>
            <a:r>
              <a:rPr lang="en-US" altLang="ko-KR" sz="12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수상작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en-US" altLang="ko-KR" sz="12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형식으로 변경한 뒤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b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제작자 이름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spc="-15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팀명</a:t>
            </a:r>
            <a:r>
              <a:rPr lang="en-US" altLang="ko-KR" sz="12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개인의 경우 이름 </a:t>
            </a:r>
            <a:r>
              <a:rPr lang="ko-KR" altLang="en-US" sz="1200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중간글자</a:t>
            </a:r>
            <a:r>
              <a:rPr lang="ko-KR" altLang="en-US" sz="12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비공개</a:t>
            </a:r>
            <a:r>
              <a:rPr lang="en-US" altLang="ko-KR" sz="12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월드 소개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 방법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월드 게시 기간 등의 설명 작성</a:t>
            </a:r>
            <a:endParaRPr lang="en-US" altLang="ko-KR" sz="1200" spc="-1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2-3. [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추가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클릭하여 월드 주제와 관련 있는 태그 선택 후 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</a:t>
            </a:r>
            <a:endParaRPr lang="en-US" altLang="ko-KR" sz="1200" spc="-1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2-4. 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지원 디바이스 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PC, Mobile 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클릭</a:t>
            </a:r>
            <a:endParaRPr lang="en-US" altLang="ko-KR" sz="1200" spc="-1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2-5. 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하단의 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</a:t>
            </a:r>
            <a:endParaRPr lang="en-US" altLang="ko-KR" sz="1200" spc="-1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EBD16C-5866-413C-5E43-A3ED40E5A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730" y="2112355"/>
            <a:ext cx="5024552" cy="138698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9921D7-0AC5-98D3-B94A-BE9341FFE89F}"/>
              </a:ext>
            </a:extLst>
          </p:cNvPr>
          <p:cNvSpPr/>
          <p:nvPr/>
        </p:nvSpPr>
        <p:spPr>
          <a:xfrm>
            <a:off x="5335731" y="2097685"/>
            <a:ext cx="5024551" cy="13313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C8836D2-B27E-B156-2293-242AFEAD3A53}"/>
              </a:ext>
            </a:extLst>
          </p:cNvPr>
          <p:cNvSpPr/>
          <p:nvPr/>
        </p:nvSpPr>
        <p:spPr>
          <a:xfrm>
            <a:off x="4795691" y="2053403"/>
            <a:ext cx="586419" cy="28823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6198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2-2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E40D69-7F40-0256-748C-11287FE4226E}"/>
              </a:ext>
            </a:extLst>
          </p:cNvPr>
          <p:cNvSpPr/>
          <p:nvPr/>
        </p:nvSpPr>
        <p:spPr>
          <a:xfrm>
            <a:off x="6175408" y="2249874"/>
            <a:ext cx="2165048" cy="30327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</a:t>
            </a: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공모전 </a:t>
            </a:r>
            <a:r>
              <a:rPr lang="en-US" altLang="ko-KR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상이름</a:t>
            </a:r>
            <a:r>
              <a:rPr lang="en-US" altLang="ko-KR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en-US" altLang="ko-KR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작품명</a:t>
            </a:r>
            <a:r>
              <a:rPr lang="en-US" altLang="ko-KR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057C27-3A29-69D8-0354-12C0539FB743}"/>
              </a:ext>
            </a:extLst>
          </p:cNvPr>
          <p:cNvSpPr/>
          <p:nvPr/>
        </p:nvSpPr>
        <p:spPr>
          <a:xfrm>
            <a:off x="5778757" y="2689570"/>
            <a:ext cx="4818882" cy="7983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</a:t>
            </a:r>
            <a:r>
              <a:rPr lang="ko-KR" altLang="en-US" sz="1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디토랜드</a:t>
            </a: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메타버스 제작 공모전 </a:t>
            </a:r>
            <a:r>
              <a:rPr lang="en-US" altLang="ko-KR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상이름</a:t>
            </a:r>
            <a:r>
              <a:rPr lang="en-US" altLang="ko-KR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수상작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제작자 이름</a:t>
            </a:r>
            <a:r>
              <a:rPr lang="en-US" altLang="ko-KR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팀명</a:t>
            </a:r>
            <a:r>
              <a:rPr lang="en-US" altLang="ko-KR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</a:t>
            </a:r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월드 소개</a:t>
            </a:r>
            <a:r>
              <a:rPr lang="en-US" altLang="ko-KR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 방법 등의 설명 작성</a:t>
            </a:r>
            <a:r>
              <a:rPr lang="en-US" altLang="ko-KR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월드는 </a:t>
            </a:r>
            <a:r>
              <a:rPr lang="en-US" altLang="ko-KR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2025</a:t>
            </a:r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일까지 의무적으로 공개 예정입니다</a:t>
            </a:r>
            <a:r>
              <a:rPr lang="en-US" altLang="ko-KR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DA41A6-AD93-DB79-6B46-1504E407B913}"/>
              </a:ext>
            </a:extLst>
          </p:cNvPr>
          <p:cNvSpPr/>
          <p:nvPr/>
        </p:nvSpPr>
        <p:spPr>
          <a:xfrm>
            <a:off x="4795690" y="4378369"/>
            <a:ext cx="586419" cy="28823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6198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2-4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48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2C09BB7-2777-03E3-458A-0297ABA52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5" y="1427542"/>
            <a:ext cx="5421520" cy="3284728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79EB26E-A7F5-15B8-1E24-19A52E9DA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18" y="1427542"/>
            <a:ext cx="5334001" cy="2520602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39D360-30E5-6A38-F709-16F60E8330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5" t="78269" r="23065" b="1353"/>
          <a:stretch/>
        </p:blipFill>
        <p:spPr>
          <a:xfrm>
            <a:off x="7175242" y="4273731"/>
            <a:ext cx="3648270" cy="438539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362E62E-5118-7D2D-8F72-C4F39827B10C}"/>
              </a:ext>
            </a:extLst>
          </p:cNvPr>
          <p:cNvSpPr/>
          <p:nvPr/>
        </p:nvSpPr>
        <p:spPr>
          <a:xfrm>
            <a:off x="273742" y="1208037"/>
            <a:ext cx="419040" cy="28823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rgbClr val="FFBE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E3C1843-546A-26B7-A43C-8F56A7E611DD}"/>
              </a:ext>
            </a:extLst>
          </p:cNvPr>
          <p:cNvSpPr/>
          <p:nvPr/>
        </p:nvSpPr>
        <p:spPr>
          <a:xfrm>
            <a:off x="6008483" y="1283423"/>
            <a:ext cx="419040" cy="28823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rgbClr val="FFBE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950BCF-D33D-5B3A-64CD-525862838B4C}"/>
              </a:ext>
            </a:extLst>
          </p:cNvPr>
          <p:cNvSpPr/>
          <p:nvPr/>
        </p:nvSpPr>
        <p:spPr>
          <a:xfrm>
            <a:off x="2051874" y="1496275"/>
            <a:ext cx="419040" cy="2882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82C9D2-F37B-FE80-1520-8A281BD642F6}"/>
              </a:ext>
            </a:extLst>
          </p:cNvPr>
          <p:cNvSpPr/>
          <p:nvPr/>
        </p:nvSpPr>
        <p:spPr>
          <a:xfrm>
            <a:off x="1239268" y="1784514"/>
            <a:ext cx="812606" cy="2882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0B16018-4A53-EF2F-0D5C-10E41356ADAF}"/>
              </a:ext>
            </a:extLst>
          </p:cNvPr>
          <p:cNvSpPr/>
          <p:nvPr/>
        </p:nvSpPr>
        <p:spPr>
          <a:xfrm>
            <a:off x="574022" y="2216872"/>
            <a:ext cx="812606" cy="2882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26382D-567F-75C9-99F8-5E7C97C2C170}"/>
              </a:ext>
            </a:extLst>
          </p:cNvPr>
          <p:cNvSpPr/>
          <p:nvPr/>
        </p:nvSpPr>
        <p:spPr>
          <a:xfrm>
            <a:off x="4770644" y="3051243"/>
            <a:ext cx="958352" cy="2882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351908F-9F15-88D2-E1CC-0F37B02F035E}"/>
              </a:ext>
            </a:extLst>
          </p:cNvPr>
          <p:cNvSpPr/>
          <p:nvPr/>
        </p:nvSpPr>
        <p:spPr>
          <a:xfrm>
            <a:off x="858541" y="1568336"/>
            <a:ext cx="586419" cy="28823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6198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3-1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91901B2-8ED0-5F13-0313-2808748FE82D}"/>
              </a:ext>
            </a:extLst>
          </p:cNvPr>
          <p:cNvSpPr/>
          <p:nvPr/>
        </p:nvSpPr>
        <p:spPr>
          <a:xfrm>
            <a:off x="4310455" y="2850594"/>
            <a:ext cx="586419" cy="28823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6198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3-2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5878D00-837C-343A-3805-AC57DBC8F867}"/>
              </a:ext>
            </a:extLst>
          </p:cNvPr>
          <p:cNvSpPr/>
          <p:nvPr/>
        </p:nvSpPr>
        <p:spPr>
          <a:xfrm>
            <a:off x="474455" y="4930296"/>
            <a:ext cx="5421520" cy="9277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3-1.  </a:t>
            </a:r>
            <a:r>
              <a:rPr lang="ko-KR" altLang="en-US" sz="1400" spc="-15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디토랜드</a:t>
            </a:r>
            <a:r>
              <a:rPr lang="ko-KR" altLang="en-US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웹사이트에서 로그인 후</a:t>
            </a:r>
            <a:r>
              <a:rPr lang="en-US" altLang="ko-KR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[</a:t>
            </a:r>
            <a:r>
              <a:rPr lang="ko-KR" altLang="en-US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r>
              <a:rPr lang="en-US" altLang="ko-KR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&gt; [</a:t>
            </a:r>
            <a:r>
              <a:rPr lang="ko-KR" altLang="en-US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월드 관리</a:t>
            </a:r>
            <a:r>
              <a:rPr lang="en-US" altLang="ko-KR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</a:t>
            </a:r>
            <a:endParaRPr lang="en-US" altLang="ko-KR" sz="1400" spc="-1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3-2. [</a:t>
            </a:r>
            <a:r>
              <a:rPr lang="ko-KR" altLang="en-US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월드 설정</a:t>
            </a:r>
            <a:r>
              <a:rPr lang="en-US" altLang="ko-KR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</a:t>
            </a:r>
            <a:endParaRPr lang="en-US" altLang="ko-KR" sz="1400" spc="-1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8E923D5-2F4D-1240-CE1A-1B850C55B58E}"/>
              </a:ext>
            </a:extLst>
          </p:cNvPr>
          <p:cNvSpPr/>
          <p:nvPr/>
        </p:nvSpPr>
        <p:spPr>
          <a:xfrm>
            <a:off x="8334344" y="2281930"/>
            <a:ext cx="1024259" cy="2882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FCDC3D-C086-DE3E-9623-86D8F3EBE4CB}"/>
              </a:ext>
            </a:extLst>
          </p:cNvPr>
          <p:cNvSpPr/>
          <p:nvPr/>
        </p:nvSpPr>
        <p:spPr>
          <a:xfrm>
            <a:off x="8934759" y="4358212"/>
            <a:ext cx="1860760" cy="2977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5B1057-CA93-BEEF-B39A-B5869ED072EB}"/>
              </a:ext>
            </a:extLst>
          </p:cNvPr>
          <p:cNvSpPr/>
          <p:nvPr/>
        </p:nvSpPr>
        <p:spPr>
          <a:xfrm>
            <a:off x="6183518" y="4930296"/>
            <a:ext cx="5334001" cy="9277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4-1. </a:t>
            </a:r>
            <a:r>
              <a:rPr lang="ko-KR" altLang="en-US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공개 설정을 </a:t>
            </a:r>
            <a:r>
              <a:rPr lang="en-US" altLang="ko-KR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공개</a:t>
            </a:r>
            <a:r>
              <a:rPr lang="en-US" altLang="ko-KR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변경한 뒤</a:t>
            </a:r>
            <a:r>
              <a:rPr lang="en-US" altLang="ko-KR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하단의 </a:t>
            </a:r>
            <a:r>
              <a:rPr lang="en-US" altLang="ko-KR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4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</a:t>
            </a:r>
            <a:r>
              <a:rPr lang="en-US" altLang="ko-KR" sz="1400" spc="-1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1400" spc="-1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</a:t>
            </a:r>
            <a:endParaRPr lang="en-US" altLang="ko-KR" sz="14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1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4-2. ‘</a:t>
            </a:r>
            <a:r>
              <a:rPr lang="ko-KR" altLang="en-US" sz="1400" spc="-1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등록</a:t>
            </a:r>
            <a:r>
              <a:rPr lang="en-US" altLang="ko-KR" sz="1400" spc="-1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400" spc="-1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클릭하여 별도의 썸네일 이미지 등록 가능</a:t>
            </a:r>
            <a:endParaRPr lang="en-US" altLang="ko-KR" sz="1400" spc="-1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1AFDA-9E77-1D6C-93EF-E1FA83F3944A}"/>
              </a:ext>
            </a:extLst>
          </p:cNvPr>
          <p:cNvSpPr txBox="1"/>
          <p:nvPr/>
        </p:nvSpPr>
        <p:spPr>
          <a:xfrm>
            <a:off x="273742" y="604642"/>
            <a:ext cx="11644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수상작 월드 디토랜드 등록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5B5102-427A-AFAF-B206-21E564F915F2}"/>
              </a:ext>
            </a:extLst>
          </p:cNvPr>
          <p:cNvSpPr/>
          <p:nvPr/>
        </p:nvSpPr>
        <p:spPr>
          <a:xfrm>
            <a:off x="6252140" y="2925787"/>
            <a:ext cx="1100382" cy="2882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42AE45F-FD12-2B70-3525-04064B657B05}"/>
              </a:ext>
            </a:extLst>
          </p:cNvPr>
          <p:cNvSpPr/>
          <p:nvPr/>
        </p:nvSpPr>
        <p:spPr>
          <a:xfrm>
            <a:off x="7953617" y="2075645"/>
            <a:ext cx="586419" cy="28823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6198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4-1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AF32367-F2CD-6E15-CE7D-294798734FE8}"/>
              </a:ext>
            </a:extLst>
          </p:cNvPr>
          <p:cNvSpPr/>
          <p:nvPr/>
        </p:nvSpPr>
        <p:spPr>
          <a:xfrm>
            <a:off x="5890308" y="2706475"/>
            <a:ext cx="586419" cy="28823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6198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4-2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57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8BBEF9-27DC-6014-6B0C-88802657BC94}"/>
              </a:ext>
            </a:extLst>
          </p:cNvPr>
          <p:cNvSpPr txBox="1"/>
          <p:nvPr/>
        </p:nvSpPr>
        <p:spPr>
          <a:xfrm>
            <a:off x="273742" y="604642"/>
            <a:ext cx="11644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※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기타 유의사항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64ED1-8293-29C7-D3FE-36094D3C4BA8}"/>
              </a:ext>
            </a:extLst>
          </p:cNvPr>
          <p:cNvSpPr txBox="1"/>
          <p:nvPr/>
        </p:nvSpPr>
        <p:spPr>
          <a:xfrm>
            <a:off x="794701" y="1910928"/>
            <a:ext cx="1112355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2000" b="1" dirty="0" err="1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안내드린</a:t>
            </a:r>
            <a:r>
              <a:rPr lang="ko-KR" altLang="en-US" sz="2000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방법으로 </a:t>
            </a:r>
            <a:r>
              <a:rPr lang="en-US" altLang="ko-KR" sz="2000" b="1" u="sng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6/8(</a:t>
            </a:r>
            <a:r>
              <a:rPr lang="ko-KR" altLang="en-US" sz="2000" b="1" u="sng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</a:t>
            </a:r>
            <a:r>
              <a:rPr lang="en-US" altLang="ko-KR" sz="2000" b="1" u="sng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2000" b="1" u="sng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까</a:t>
            </a:r>
            <a:r>
              <a:rPr lang="ko-KR" altLang="en-US" sz="2000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 </a:t>
            </a:r>
            <a:r>
              <a:rPr lang="ko-KR" altLang="en-US" sz="2000" b="1" dirty="0" err="1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작품명</a:t>
            </a:r>
            <a:r>
              <a:rPr lang="ko-KR" altLang="en-US" sz="2000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변경 및 등록해 주시기 바랍니다</a:t>
            </a:r>
            <a:r>
              <a:rPr lang="en-US" altLang="ko-KR" sz="2000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수상작은 수상자 발표일로부터 </a:t>
            </a:r>
            <a:r>
              <a:rPr lang="ko-KR" altLang="en-US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디토랜드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사이트에 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년간 공개합니다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b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(2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년이 지나지 않은 시점에 무단 작품 삭제 혹은 비공개 시 수상 취소 및 상금이 반환되며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손해배상이 청구 가능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- 3p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안내대로 썸네일 이미지를 등록해 주시기 바랍니다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(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썸네일을 등록하면 더 많은 유저들의 접속을 유도할 수 있음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이후 </a:t>
            </a:r>
            <a:r>
              <a:rPr lang="ko-KR" altLang="en-US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디토랜드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패치가 진행될 때마다 맵 업데이트를 위한 알림을 전송드릴 </a:t>
            </a:r>
            <a:r>
              <a:rPr lang="ko-KR" altLang="en-US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예정이오니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b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원활한 월드 접속을 위해 </a:t>
            </a:r>
            <a:r>
              <a:rPr lang="ko-KR" altLang="en-US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패치 내역 확인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및 업데이트 작업을 해 주시기 바랍니다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99442-5CE2-9E6C-97E6-8E8946C652AE}"/>
              </a:ext>
            </a:extLst>
          </p:cNvPr>
          <p:cNvSpPr txBox="1"/>
          <p:nvPr/>
        </p:nvSpPr>
        <p:spPr>
          <a:xfrm>
            <a:off x="794701" y="5388061"/>
            <a:ext cx="1097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문의</a:t>
            </a:r>
            <a:r>
              <a:rPr lang="en-US" altLang="ko-KR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en-US" altLang="ko-KR" b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hlinkClick r:id="rId2"/>
              </a:rPr>
              <a:t>ditoedu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hlinkClick r:id="rId2"/>
              </a:rPr>
              <a:t>@utplus.co.kr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23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394</Words>
  <Application>Microsoft Office PowerPoint</Application>
  <PresentationFormat>와이드스크린</PresentationFormat>
  <Paragraphs>47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나눔스퀘어 Bold</vt:lpstr>
      <vt:lpstr>Arial</vt:lpstr>
      <vt:lpstr>나눔스퀘어</vt:lpstr>
      <vt:lpstr>맑은 고딕</vt:lpstr>
      <vt:lpstr>나눔스퀘어_ac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kkingkkang0718@gmail.com</dc:creator>
  <cp:lastModifiedBy>강 다은</cp:lastModifiedBy>
  <cp:revision>240</cp:revision>
  <dcterms:created xsi:type="dcterms:W3CDTF">2021-08-01T09:50:44Z</dcterms:created>
  <dcterms:modified xsi:type="dcterms:W3CDTF">2023-06-02T02:08:26Z</dcterms:modified>
</cp:coreProperties>
</file>