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94" r:id="rId6"/>
    <p:sldId id="295" r:id="rId7"/>
    <p:sldId id="297" r:id="rId8"/>
    <p:sldId id="296" r:id="rId9"/>
    <p:sldId id="261" r:id="rId10"/>
    <p:sldId id="275" r:id="rId11"/>
    <p:sldId id="298" r:id="rId12"/>
    <p:sldId id="299" r:id="rId13"/>
    <p:sldId id="301" r:id="rId14"/>
    <p:sldId id="260" r:id="rId15"/>
    <p:sldId id="302" r:id="rId16"/>
    <p:sldId id="300" r:id="rId17"/>
    <p:sldId id="278" r:id="rId18"/>
    <p:sldId id="303" r:id="rId19"/>
    <p:sldId id="304" r:id="rId20"/>
    <p:sldId id="264" r:id="rId21"/>
  </p:sldIdLst>
  <p:sldSz cx="9144000" cy="5143500" type="screen16x9"/>
  <p:notesSz cx="6858000" cy="9144000"/>
  <p:embeddedFontLst>
    <p:embeddedFont>
      <p:font typeface="Bebas Neue" panose="020B0604020202020204" charset="0"/>
      <p:regular r:id="rId23"/>
    </p:embeddedFont>
    <p:embeddedFont>
      <p:font typeface="Josefin Slab SemiBold" pitchFamily="2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ExtraBold" panose="00000900000000000000" pitchFamily="2" charset="0"/>
      <p:bold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E9B608C-811B-4DD1-8928-D24F616CDA88}">
          <p14:sldIdLst>
            <p14:sldId id="256"/>
            <p14:sldId id="257"/>
            <p14:sldId id="258"/>
            <p14:sldId id="259"/>
            <p14:sldId id="294"/>
            <p14:sldId id="295"/>
            <p14:sldId id="297"/>
            <p14:sldId id="296"/>
            <p14:sldId id="261"/>
            <p14:sldId id="275"/>
            <p14:sldId id="298"/>
            <p14:sldId id="299"/>
            <p14:sldId id="301"/>
            <p14:sldId id="260"/>
            <p14:sldId id="302"/>
            <p14:sldId id="300"/>
            <p14:sldId id="278"/>
            <p14:sldId id="303"/>
            <p14:sldId id="30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27BC73-45CC-4806-AFD9-C905F8F7D475}">
  <a:tblStyle styleId="{DB27BC73-45CC-4806-AFD9-C905F8F7D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83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22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071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455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53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881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14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9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09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76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9" r:id="rId10"/>
    <p:sldLayoutId id="2147483674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854686" y="1378281"/>
            <a:ext cx="6008608" cy="2107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TUGAS BESAR</a:t>
            </a:r>
            <a:br>
              <a:rPr lang="en" sz="2800" dirty="0"/>
            </a:br>
            <a:r>
              <a:rPr lang="en" sz="2800" dirty="0"/>
              <a:t>ALGORITMA PEMROGAMAN</a:t>
            </a:r>
            <a:br>
              <a:rPr lang="en" sz="2800" dirty="0"/>
            </a:br>
            <a:br>
              <a:rPr lang="en" sz="2800" dirty="0"/>
            </a:br>
            <a:r>
              <a:rPr lang="en" sz="2800" dirty="0"/>
              <a:t>Kelompok 2</a:t>
            </a:r>
            <a:endParaRPr sz="2800"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842971" y="352028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Inventory Barang</a:t>
            </a:r>
            <a:endParaRPr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2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OPSI PENGADAAN BARANG</a:t>
            </a:r>
            <a:endParaRPr dirty="0"/>
          </a:p>
        </p:txBody>
      </p:sp>
      <p:grpSp>
        <p:nvGrpSpPr>
          <p:cNvPr id="2295" name="Google Shape;2295;p52"/>
          <p:cNvGrpSpPr/>
          <p:nvPr/>
        </p:nvGrpSpPr>
        <p:grpSpPr>
          <a:xfrm rot="5400000">
            <a:off x="2120626" y="942807"/>
            <a:ext cx="289868" cy="852000"/>
            <a:chOff x="456616" y="2161476"/>
            <a:chExt cx="289868" cy="852000"/>
          </a:xfrm>
        </p:grpSpPr>
        <p:sp>
          <p:nvSpPr>
            <p:cNvPr id="2296" name="Google Shape;2296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52"/>
          <p:cNvGrpSpPr/>
          <p:nvPr/>
        </p:nvGrpSpPr>
        <p:grpSpPr>
          <a:xfrm rot="5400000">
            <a:off x="6733506" y="930233"/>
            <a:ext cx="289868" cy="852000"/>
            <a:chOff x="456616" y="2161477"/>
            <a:chExt cx="289868" cy="852000"/>
          </a:xfrm>
        </p:grpSpPr>
        <p:sp>
          <p:nvSpPr>
            <p:cNvPr id="2303" name="Google Shape;2303;p52"/>
            <p:cNvSpPr/>
            <p:nvPr/>
          </p:nvSpPr>
          <p:spPr>
            <a:xfrm rot="162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2"/>
          <p:cNvGrpSpPr/>
          <p:nvPr/>
        </p:nvGrpSpPr>
        <p:grpSpPr>
          <a:xfrm rot="5400000">
            <a:off x="3003580" y="3250698"/>
            <a:ext cx="3136841" cy="328444"/>
            <a:chOff x="4783909" y="2518498"/>
            <a:chExt cx="3136841" cy="328444"/>
          </a:xfrm>
        </p:grpSpPr>
        <p:cxnSp>
          <p:nvCxnSpPr>
            <p:cNvPr id="2309" name="Google Shape;2309;p52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310" name="Google Shape;2310;p52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B993F-2F29-466F-8798-5E064A09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" y="1532017"/>
            <a:ext cx="4354644" cy="207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013590-A824-4EFE-80F8-092CAFD1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615" y="2289256"/>
            <a:ext cx="4227361" cy="18117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C6E71-54C1-4005-B090-9344ABFE0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6" y="3807575"/>
            <a:ext cx="4368913" cy="12954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2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OPSI PEMBELIAN BARANG</a:t>
            </a:r>
            <a:endParaRPr dirty="0"/>
          </a:p>
        </p:txBody>
      </p:sp>
      <p:grpSp>
        <p:nvGrpSpPr>
          <p:cNvPr id="2295" name="Google Shape;2295;p52"/>
          <p:cNvGrpSpPr/>
          <p:nvPr/>
        </p:nvGrpSpPr>
        <p:grpSpPr>
          <a:xfrm rot="10800000">
            <a:off x="436555" y="2477776"/>
            <a:ext cx="289868" cy="852000"/>
            <a:chOff x="456616" y="2161476"/>
            <a:chExt cx="289868" cy="852000"/>
          </a:xfrm>
        </p:grpSpPr>
        <p:sp>
          <p:nvSpPr>
            <p:cNvPr id="2296" name="Google Shape;2296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52"/>
          <p:cNvGrpSpPr/>
          <p:nvPr/>
        </p:nvGrpSpPr>
        <p:grpSpPr>
          <a:xfrm rot="5400000">
            <a:off x="6495566" y="1258357"/>
            <a:ext cx="289868" cy="852000"/>
            <a:chOff x="456616" y="2161476"/>
            <a:chExt cx="289868" cy="852000"/>
          </a:xfrm>
        </p:grpSpPr>
        <p:sp>
          <p:nvSpPr>
            <p:cNvPr id="2303" name="Google Shape;2303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2"/>
          <p:cNvGrpSpPr/>
          <p:nvPr/>
        </p:nvGrpSpPr>
        <p:grpSpPr>
          <a:xfrm rot="5400000">
            <a:off x="3003580" y="3250698"/>
            <a:ext cx="3136841" cy="328444"/>
            <a:chOff x="4783909" y="2518498"/>
            <a:chExt cx="3136841" cy="328444"/>
          </a:xfrm>
        </p:grpSpPr>
        <p:cxnSp>
          <p:nvCxnSpPr>
            <p:cNvPr id="2309" name="Google Shape;2309;p52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310" name="Google Shape;2310;p52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27CF22-5EC1-4682-BD26-BAED55D0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78" y="2571750"/>
            <a:ext cx="3871920" cy="162573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1C7D26-2E40-4830-94D3-110B9950F4A4}"/>
              </a:ext>
            </a:extLst>
          </p:cNvPr>
          <p:cNvGrpSpPr/>
          <p:nvPr/>
        </p:nvGrpSpPr>
        <p:grpSpPr>
          <a:xfrm>
            <a:off x="1106740" y="1196748"/>
            <a:ext cx="2679140" cy="3866340"/>
            <a:chOff x="546063" y="-82415"/>
            <a:chExt cx="3534764" cy="51039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7FE494-DBAA-441C-BACC-E957219EF511}"/>
                </a:ext>
              </a:extLst>
            </p:cNvPr>
            <p:cNvGrpSpPr/>
            <p:nvPr/>
          </p:nvGrpSpPr>
          <p:grpSpPr>
            <a:xfrm>
              <a:off x="562873" y="-82415"/>
              <a:ext cx="3517954" cy="2927098"/>
              <a:chOff x="1037287" y="1892300"/>
              <a:chExt cx="2559050" cy="193598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B7C0E60-042C-4CAE-BA9D-8AB0847C1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287" y="1892300"/>
                <a:ext cx="2559050" cy="13589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FE5AAD-D0ED-4057-86CA-A277FA318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287" y="3195119"/>
                <a:ext cx="2559050" cy="633167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85E6DE-E760-43FD-B279-4A4D2323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063" y="2844683"/>
              <a:ext cx="3534764" cy="2176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81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2"/>
          <p:cNvSpPr txBox="1">
            <a:spLocks noGrp="1"/>
          </p:cNvSpPr>
          <p:nvPr>
            <p:ph type="title"/>
          </p:nvPr>
        </p:nvSpPr>
        <p:spPr>
          <a:xfrm>
            <a:off x="1660232" y="196615"/>
            <a:ext cx="5734500" cy="887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OPSI DATA PENGADAAN DAN</a:t>
            </a:r>
            <a:br>
              <a:rPr lang="en-US" dirty="0"/>
            </a:br>
            <a:r>
              <a:rPr lang="en-US" dirty="0"/>
              <a:t>PEMBELIAN BARANG</a:t>
            </a:r>
            <a:endParaRPr dirty="0"/>
          </a:p>
        </p:txBody>
      </p:sp>
      <p:grpSp>
        <p:nvGrpSpPr>
          <p:cNvPr id="2295" name="Google Shape;2295;p52"/>
          <p:cNvGrpSpPr/>
          <p:nvPr/>
        </p:nvGrpSpPr>
        <p:grpSpPr>
          <a:xfrm rot="5400000">
            <a:off x="2102348" y="1245783"/>
            <a:ext cx="289868" cy="852000"/>
            <a:chOff x="456616" y="2161476"/>
            <a:chExt cx="289868" cy="852000"/>
          </a:xfrm>
        </p:grpSpPr>
        <p:sp>
          <p:nvSpPr>
            <p:cNvPr id="2296" name="Google Shape;2296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52"/>
          <p:cNvGrpSpPr/>
          <p:nvPr/>
        </p:nvGrpSpPr>
        <p:grpSpPr>
          <a:xfrm rot="5400000">
            <a:off x="6495566" y="1258357"/>
            <a:ext cx="289868" cy="852000"/>
            <a:chOff x="456616" y="2161476"/>
            <a:chExt cx="289868" cy="852000"/>
          </a:xfrm>
        </p:grpSpPr>
        <p:sp>
          <p:nvSpPr>
            <p:cNvPr id="2303" name="Google Shape;2303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2"/>
          <p:cNvGrpSpPr/>
          <p:nvPr/>
        </p:nvGrpSpPr>
        <p:grpSpPr>
          <a:xfrm rot="5400000">
            <a:off x="3003580" y="3250698"/>
            <a:ext cx="3136841" cy="328444"/>
            <a:chOff x="4783909" y="2518498"/>
            <a:chExt cx="3136841" cy="328444"/>
          </a:xfrm>
        </p:grpSpPr>
        <p:cxnSp>
          <p:nvCxnSpPr>
            <p:cNvPr id="2309" name="Google Shape;2309;p52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310" name="Google Shape;2310;p52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AD36194-65BE-4426-B8C7-FEC9AABF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" y="2191184"/>
            <a:ext cx="4309012" cy="2050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E0ADFD-5B93-4F73-9B5C-005E98F34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48" y="1915754"/>
            <a:ext cx="3840547" cy="26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0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3122200" y="29163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FITUR LAINNYA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83A075-6043-4E4C-978A-EAEE44D1185F}"/>
              </a:ext>
            </a:extLst>
          </p:cNvPr>
          <p:cNvGrpSpPr/>
          <p:nvPr/>
        </p:nvGrpSpPr>
        <p:grpSpPr>
          <a:xfrm>
            <a:off x="207058" y="1309191"/>
            <a:ext cx="3789210" cy="3068076"/>
            <a:chOff x="291722" y="1190659"/>
            <a:chExt cx="4755441" cy="3574992"/>
          </a:xfrm>
        </p:grpSpPr>
        <p:grpSp>
          <p:nvGrpSpPr>
            <p:cNvPr id="2434" name="Google Shape;2434;p55"/>
            <p:cNvGrpSpPr/>
            <p:nvPr/>
          </p:nvGrpSpPr>
          <p:grpSpPr>
            <a:xfrm>
              <a:off x="291722" y="1190659"/>
              <a:ext cx="4755441" cy="3574992"/>
              <a:chOff x="5028921" y="1280766"/>
              <a:chExt cx="3319082" cy="2514512"/>
            </a:xfrm>
          </p:grpSpPr>
          <p:grpSp>
            <p:nvGrpSpPr>
              <p:cNvPr id="2435" name="Google Shape;2435;p55"/>
              <p:cNvGrpSpPr/>
              <p:nvPr/>
            </p:nvGrpSpPr>
            <p:grpSpPr>
              <a:xfrm>
                <a:off x="6217550" y="3331823"/>
                <a:ext cx="941837" cy="463455"/>
                <a:chOff x="6220825" y="3479898"/>
                <a:chExt cx="941837" cy="463455"/>
              </a:xfrm>
            </p:grpSpPr>
            <p:sp>
              <p:nvSpPr>
                <p:cNvPr id="2436" name="Google Shape;2436;p55"/>
                <p:cNvSpPr/>
                <p:nvPr/>
              </p:nvSpPr>
              <p:spPr>
                <a:xfrm>
                  <a:off x="6282283" y="3479898"/>
                  <a:ext cx="818985" cy="35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6" h="9884" extrusionOk="0">
                      <a:moveTo>
                        <a:pt x="2967" y="0"/>
                      </a:moveTo>
                      <a:lnTo>
                        <a:pt x="0" y="9884"/>
                      </a:lnTo>
                      <a:lnTo>
                        <a:pt x="20325" y="9884"/>
                      </a:lnTo>
                      <a:lnTo>
                        <a:pt x="17359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55"/>
                <p:cNvSpPr/>
                <p:nvPr/>
              </p:nvSpPr>
              <p:spPr>
                <a:xfrm>
                  <a:off x="6220825" y="3842002"/>
                  <a:ext cx="941837" cy="101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5" h="1541" extrusionOk="0">
                      <a:moveTo>
                        <a:pt x="492" y="0"/>
                      </a:moveTo>
                      <a:cubicBezTo>
                        <a:pt x="214" y="0"/>
                        <a:pt x="1" y="230"/>
                        <a:pt x="1" y="492"/>
                      </a:cubicBezTo>
                      <a:lnTo>
                        <a:pt x="1" y="1541"/>
                      </a:lnTo>
                      <a:lnTo>
                        <a:pt x="23375" y="1541"/>
                      </a:lnTo>
                      <a:lnTo>
                        <a:pt x="23375" y="492"/>
                      </a:lnTo>
                      <a:cubicBezTo>
                        <a:pt x="23375" y="213"/>
                        <a:pt x="23145" y="0"/>
                        <a:pt x="22883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8" name="Google Shape;2438;p55"/>
              <p:cNvGrpSpPr/>
              <p:nvPr/>
            </p:nvGrpSpPr>
            <p:grpSpPr>
              <a:xfrm>
                <a:off x="5028921" y="1280766"/>
                <a:ext cx="3319082" cy="2051064"/>
                <a:chOff x="5028921" y="1280766"/>
                <a:chExt cx="3319082" cy="2051064"/>
              </a:xfrm>
            </p:grpSpPr>
            <p:sp>
              <p:nvSpPr>
                <p:cNvPr id="2439" name="Google Shape;2439;p55"/>
                <p:cNvSpPr/>
                <p:nvPr/>
              </p:nvSpPr>
              <p:spPr>
                <a:xfrm>
                  <a:off x="5028921" y="1280766"/>
                  <a:ext cx="3319082" cy="20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2" h="45602" extrusionOk="0">
                      <a:moveTo>
                        <a:pt x="426" y="1"/>
                      </a:moveTo>
                      <a:cubicBezTo>
                        <a:pt x="197" y="1"/>
                        <a:pt x="0" y="181"/>
                        <a:pt x="0" y="411"/>
                      </a:cubicBezTo>
                      <a:lnTo>
                        <a:pt x="0" y="45175"/>
                      </a:lnTo>
                      <a:cubicBezTo>
                        <a:pt x="0" y="45405"/>
                        <a:pt x="197" y="45601"/>
                        <a:pt x="426" y="45601"/>
                      </a:cubicBezTo>
                      <a:lnTo>
                        <a:pt x="72745" y="45601"/>
                      </a:lnTo>
                      <a:cubicBezTo>
                        <a:pt x="72975" y="45601"/>
                        <a:pt x="73171" y="45405"/>
                        <a:pt x="73171" y="45175"/>
                      </a:cubicBezTo>
                      <a:lnTo>
                        <a:pt x="73171" y="411"/>
                      </a:lnTo>
                      <a:cubicBezTo>
                        <a:pt x="73171" y="181"/>
                        <a:pt x="72975" y="1"/>
                        <a:pt x="72745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40" name="Google Shape;2440;p55"/>
                <p:cNvSpPr/>
                <p:nvPr/>
              </p:nvSpPr>
              <p:spPr>
                <a:xfrm rot="10800000" flipH="1">
                  <a:off x="6636211" y="1325532"/>
                  <a:ext cx="111118" cy="93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997" extrusionOk="0">
                      <a:moveTo>
                        <a:pt x="656" y="1"/>
                      </a:moveTo>
                      <a:cubicBezTo>
                        <a:pt x="213" y="1"/>
                        <a:pt x="0" y="541"/>
                        <a:pt x="312" y="853"/>
                      </a:cubicBezTo>
                      <a:cubicBezTo>
                        <a:pt x="411" y="952"/>
                        <a:pt x="532" y="996"/>
                        <a:pt x="650" y="996"/>
                      </a:cubicBezTo>
                      <a:cubicBezTo>
                        <a:pt x="904" y="996"/>
                        <a:pt x="1147" y="794"/>
                        <a:pt x="1147" y="492"/>
                      </a:cubicBezTo>
                      <a:cubicBezTo>
                        <a:pt x="1147" y="230"/>
                        <a:pt x="934" y="1"/>
                        <a:pt x="656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CA93E3-32CD-49AA-84FE-AD274F70E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84" y="1537382"/>
              <a:ext cx="4244206" cy="22488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936FD3E-8D96-4807-A0ED-B5E91E47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43" y="2051104"/>
            <a:ext cx="4622800" cy="1041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130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2601150" y="300759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 ASCENDING</a:t>
            </a:r>
            <a:endParaRPr dirty="0"/>
          </a:p>
        </p:txBody>
      </p:sp>
      <p:grpSp>
        <p:nvGrpSpPr>
          <p:cNvPr id="991" name="Google Shape;991;p37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590155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FC84ED1-D350-4F28-A15A-51CB9DA9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1182706"/>
            <a:ext cx="225425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2EB065-77FF-4593-BB8A-48602608B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488" y="2088593"/>
            <a:ext cx="33972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3122200" y="29163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FITUR LAINNYA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83A075-6043-4E4C-978A-EAEE44D1185F}"/>
              </a:ext>
            </a:extLst>
          </p:cNvPr>
          <p:cNvGrpSpPr/>
          <p:nvPr/>
        </p:nvGrpSpPr>
        <p:grpSpPr>
          <a:xfrm>
            <a:off x="207058" y="1309191"/>
            <a:ext cx="3789210" cy="3068076"/>
            <a:chOff x="291722" y="1190659"/>
            <a:chExt cx="4755441" cy="3574992"/>
          </a:xfrm>
        </p:grpSpPr>
        <p:grpSp>
          <p:nvGrpSpPr>
            <p:cNvPr id="2434" name="Google Shape;2434;p55"/>
            <p:cNvGrpSpPr/>
            <p:nvPr/>
          </p:nvGrpSpPr>
          <p:grpSpPr>
            <a:xfrm>
              <a:off x="291722" y="1190659"/>
              <a:ext cx="4755441" cy="3574992"/>
              <a:chOff x="5028921" y="1280766"/>
              <a:chExt cx="3319082" cy="2514512"/>
            </a:xfrm>
          </p:grpSpPr>
          <p:grpSp>
            <p:nvGrpSpPr>
              <p:cNvPr id="2435" name="Google Shape;2435;p55"/>
              <p:cNvGrpSpPr/>
              <p:nvPr/>
            </p:nvGrpSpPr>
            <p:grpSpPr>
              <a:xfrm>
                <a:off x="6217550" y="3331823"/>
                <a:ext cx="941837" cy="463455"/>
                <a:chOff x="6220825" y="3479898"/>
                <a:chExt cx="941837" cy="463455"/>
              </a:xfrm>
            </p:grpSpPr>
            <p:sp>
              <p:nvSpPr>
                <p:cNvPr id="2436" name="Google Shape;2436;p55"/>
                <p:cNvSpPr/>
                <p:nvPr/>
              </p:nvSpPr>
              <p:spPr>
                <a:xfrm>
                  <a:off x="6282283" y="3479898"/>
                  <a:ext cx="818985" cy="35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6" h="9884" extrusionOk="0">
                      <a:moveTo>
                        <a:pt x="2967" y="0"/>
                      </a:moveTo>
                      <a:lnTo>
                        <a:pt x="0" y="9884"/>
                      </a:lnTo>
                      <a:lnTo>
                        <a:pt x="20325" y="9884"/>
                      </a:lnTo>
                      <a:lnTo>
                        <a:pt x="17359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55"/>
                <p:cNvSpPr/>
                <p:nvPr/>
              </p:nvSpPr>
              <p:spPr>
                <a:xfrm>
                  <a:off x="6220825" y="3842002"/>
                  <a:ext cx="941837" cy="101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5" h="1541" extrusionOk="0">
                      <a:moveTo>
                        <a:pt x="492" y="0"/>
                      </a:moveTo>
                      <a:cubicBezTo>
                        <a:pt x="214" y="0"/>
                        <a:pt x="1" y="230"/>
                        <a:pt x="1" y="492"/>
                      </a:cubicBezTo>
                      <a:lnTo>
                        <a:pt x="1" y="1541"/>
                      </a:lnTo>
                      <a:lnTo>
                        <a:pt x="23375" y="1541"/>
                      </a:lnTo>
                      <a:lnTo>
                        <a:pt x="23375" y="492"/>
                      </a:lnTo>
                      <a:cubicBezTo>
                        <a:pt x="23375" y="213"/>
                        <a:pt x="23145" y="0"/>
                        <a:pt x="22883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8" name="Google Shape;2438;p55"/>
              <p:cNvGrpSpPr/>
              <p:nvPr/>
            </p:nvGrpSpPr>
            <p:grpSpPr>
              <a:xfrm>
                <a:off x="5028921" y="1280766"/>
                <a:ext cx="3319082" cy="2051064"/>
                <a:chOff x="5028921" y="1280766"/>
                <a:chExt cx="3319082" cy="2051064"/>
              </a:xfrm>
            </p:grpSpPr>
            <p:sp>
              <p:nvSpPr>
                <p:cNvPr id="2439" name="Google Shape;2439;p55"/>
                <p:cNvSpPr/>
                <p:nvPr/>
              </p:nvSpPr>
              <p:spPr>
                <a:xfrm>
                  <a:off x="5028921" y="1280766"/>
                  <a:ext cx="3319082" cy="20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2" h="45602" extrusionOk="0">
                      <a:moveTo>
                        <a:pt x="426" y="1"/>
                      </a:moveTo>
                      <a:cubicBezTo>
                        <a:pt x="197" y="1"/>
                        <a:pt x="0" y="181"/>
                        <a:pt x="0" y="411"/>
                      </a:cubicBezTo>
                      <a:lnTo>
                        <a:pt x="0" y="45175"/>
                      </a:lnTo>
                      <a:cubicBezTo>
                        <a:pt x="0" y="45405"/>
                        <a:pt x="197" y="45601"/>
                        <a:pt x="426" y="45601"/>
                      </a:cubicBezTo>
                      <a:lnTo>
                        <a:pt x="72745" y="45601"/>
                      </a:lnTo>
                      <a:cubicBezTo>
                        <a:pt x="72975" y="45601"/>
                        <a:pt x="73171" y="45405"/>
                        <a:pt x="73171" y="45175"/>
                      </a:cubicBezTo>
                      <a:lnTo>
                        <a:pt x="73171" y="411"/>
                      </a:lnTo>
                      <a:cubicBezTo>
                        <a:pt x="73171" y="181"/>
                        <a:pt x="72975" y="1"/>
                        <a:pt x="72745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40" name="Google Shape;2440;p55"/>
                <p:cNvSpPr/>
                <p:nvPr/>
              </p:nvSpPr>
              <p:spPr>
                <a:xfrm rot="10800000" flipH="1">
                  <a:off x="6636211" y="1325532"/>
                  <a:ext cx="111118" cy="93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997" extrusionOk="0">
                      <a:moveTo>
                        <a:pt x="656" y="1"/>
                      </a:moveTo>
                      <a:cubicBezTo>
                        <a:pt x="213" y="1"/>
                        <a:pt x="0" y="541"/>
                        <a:pt x="312" y="853"/>
                      </a:cubicBezTo>
                      <a:cubicBezTo>
                        <a:pt x="411" y="952"/>
                        <a:pt x="532" y="996"/>
                        <a:pt x="650" y="996"/>
                      </a:cubicBezTo>
                      <a:cubicBezTo>
                        <a:pt x="904" y="996"/>
                        <a:pt x="1147" y="794"/>
                        <a:pt x="1147" y="492"/>
                      </a:cubicBezTo>
                      <a:cubicBezTo>
                        <a:pt x="1147" y="230"/>
                        <a:pt x="934" y="1"/>
                        <a:pt x="656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CA93E3-32CD-49AA-84FE-AD274F70E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84" y="1537382"/>
              <a:ext cx="4244206" cy="22488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936FD3E-8D96-4807-A0ED-B5E91E47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43" y="2051104"/>
            <a:ext cx="4622800" cy="1041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14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2601150" y="300759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 DESCENDING</a:t>
            </a:r>
            <a:endParaRPr dirty="0"/>
          </a:p>
        </p:txBody>
      </p:sp>
      <p:grpSp>
        <p:nvGrpSpPr>
          <p:cNvPr id="991" name="Google Shape;991;p37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590155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537688-A555-486D-9717-B3266AA8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0" y="1221616"/>
            <a:ext cx="2197100" cy="806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6CB8C6-9FFD-42C8-ACD7-EF8396C5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013" y="2088593"/>
            <a:ext cx="337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3122200" y="29163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FITUR LAINNYA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83A075-6043-4E4C-978A-EAEE44D1185F}"/>
              </a:ext>
            </a:extLst>
          </p:cNvPr>
          <p:cNvGrpSpPr/>
          <p:nvPr/>
        </p:nvGrpSpPr>
        <p:grpSpPr>
          <a:xfrm>
            <a:off x="207058" y="1309191"/>
            <a:ext cx="3789210" cy="3068076"/>
            <a:chOff x="291722" y="1190659"/>
            <a:chExt cx="4755441" cy="3574992"/>
          </a:xfrm>
        </p:grpSpPr>
        <p:grpSp>
          <p:nvGrpSpPr>
            <p:cNvPr id="2434" name="Google Shape;2434;p55"/>
            <p:cNvGrpSpPr/>
            <p:nvPr/>
          </p:nvGrpSpPr>
          <p:grpSpPr>
            <a:xfrm>
              <a:off x="291722" y="1190659"/>
              <a:ext cx="4755441" cy="3574992"/>
              <a:chOff x="5028921" y="1280766"/>
              <a:chExt cx="3319082" cy="2514512"/>
            </a:xfrm>
          </p:grpSpPr>
          <p:grpSp>
            <p:nvGrpSpPr>
              <p:cNvPr id="2435" name="Google Shape;2435;p55"/>
              <p:cNvGrpSpPr/>
              <p:nvPr/>
            </p:nvGrpSpPr>
            <p:grpSpPr>
              <a:xfrm>
                <a:off x="6217550" y="3331823"/>
                <a:ext cx="941837" cy="463455"/>
                <a:chOff x="6220825" y="3479898"/>
                <a:chExt cx="941837" cy="463455"/>
              </a:xfrm>
            </p:grpSpPr>
            <p:sp>
              <p:nvSpPr>
                <p:cNvPr id="2436" name="Google Shape;2436;p55"/>
                <p:cNvSpPr/>
                <p:nvPr/>
              </p:nvSpPr>
              <p:spPr>
                <a:xfrm>
                  <a:off x="6282283" y="3479898"/>
                  <a:ext cx="818985" cy="35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6" h="9884" extrusionOk="0">
                      <a:moveTo>
                        <a:pt x="2967" y="0"/>
                      </a:moveTo>
                      <a:lnTo>
                        <a:pt x="0" y="9884"/>
                      </a:lnTo>
                      <a:lnTo>
                        <a:pt x="20325" y="9884"/>
                      </a:lnTo>
                      <a:lnTo>
                        <a:pt x="17359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55"/>
                <p:cNvSpPr/>
                <p:nvPr/>
              </p:nvSpPr>
              <p:spPr>
                <a:xfrm>
                  <a:off x="6220825" y="3842002"/>
                  <a:ext cx="941837" cy="101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5" h="1541" extrusionOk="0">
                      <a:moveTo>
                        <a:pt x="492" y="0"/>
                      </a:moveTo>
                      <a:cubicBezTo>
                        <a:pt x="214" y="0"/>
                        <a:pt x="1" y="230"/>
                        <a:pt x="1" y="492"/>
                      </a:cubicBezTo>
                      <a:lnTo>
                        <a:pt x="1" y="1541"/>
                      </a:lnTo>
                      <a:lnTo>
                        <a:pt x="23375" y="1541"/>
                      </a:lnTo>
                      <a:lnTo>
                        <a:pt x="23375" y="492"/>
                      </a:lnTo>
                      <a:cubicBezTo>
                        <a:pt x="23375" y="213"/>
                        <a:pt x="23145" y="0"/>
                        <a:pt x="22883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8" name="Google Shape;2438;p55"/>
              <p:cNvGrpSpPr/>
              <p:nvPr/>
            </p:nvGrpSpPr>
            <p:grpSpPr>
              <a:xfrm>
                <a:off x="5028921" y="1280766"/>
                <a:ext cx="3319082" cy="2051064"/>
                <a:chOff x="5028921" y="1280766"/>
                <a:chExt cx="3319082" cy="2051064"/>
              </a:xfrm>
            </p:grpSpPr>
            <p:sp>
              <p:nvSpPr>
                <p:cNvPr id="2439" name="Google Shape;2439;p55"/>
                <p:cNvSpPr/>
                <p:nvPr/>
              </p:nvSpPr>
              <p:spPr>
                <a:xfrm>
                  <a:off x="5028921" y="1280766"/>
                  <a:ext cx="3319082" cy="20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2" h="45602" extrusionOk="0">
                      <a:moveTo>
                        <a:pt x="426" y="1"/>
                      </a:moveTo>
                      <a:cubicBezTo>
                        <a:pt x="197" y="1"/>
                        <a:pt x="0" y="181"/>
                        <a:pt x="0" y="411"/>
                      </a:cubicBezTo>
                      <a:lnTo>
                        <a:pt x="0" y="45175"/>
                      </a:lnTo>
                      <a:cubicBezTo>
                        <a:pt x="0" y="45405"/>
                        <a:pt x="197" y="45601"/>
                        <a:pt x="426" y="45601"/>
                      </a:cubicBezTo>
                      <a:lnTo>
                        <a:pt x="72745" y="45601"/>
                      </a:lnTo>
                      <a:cubicBezTo>
                        <a:pt x="72975" y="45601"/>
                        <a:pt x="73171" y="45405"/>
                        <a:pt x="73171" y="45175"/>
                      </a:cubicBezTo>
                      <a:lnTo>
                        <a:pt x="73171" y="411"/>
                      </a:lnTo>
                      <a:cubicBezTo>
                        <a:pt x="73171" y="181"/>
                        <a:pt x="72975" y="1"/>
                        <a:pt x="72745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40" name="Google Shape;2440;p55"/>
                <p:cNvSpPr/>
                <p:nvPr/>
              </p:nvSpPr>
              <p:spPr>
                <a:xfrm rot="10800000" flipH="1">
                  <a:off x="6636211" y="1325532"/>
                  <a:ext cx="111118" cy="93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997" extrusionOk="0">
                      <a:moveTo>
                        <a:pt x="656" y="1"/>
                      </a:moveTo>
                      <a:cubicBezTo>
                        <a:pt x="213" y="1"/>
                        <a:pt x="0" y="541"/>
                        <a:pt x="312" y="853"/>
                      </a:cubicBezTo>
                      <a:cubicBezTo>
                        <a:pt x="411" y="952"/>
                        <a:pt x="532" y="996"/>
                        <a:pt x="650" y="996"/>
                      </a:cubicBezTo>
                      <a:cubicBezTo>
                        <a:pt x="904" y="996"/>
                        <a:pt x="1147" y="794"/>
                        <a:pt x="1147" y="492"/>
                      </a:cubicBezTo>
                      <a:cubicBezTo>
                        <a:pt x="1147" y="230"/>
                        <a:pt x="934" y="1"/>
                        <a:pt x="656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CA93E3-32CD-49AA-84FE-AD274F70E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84" y="1537382"/>
              <a:ext cx="4244206" cy="22488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8359F83-DCA6-40F1-ADF8-A2E95B375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80" y="2013715"/>
            <a:ext cx="4953574" cy="1093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2601150" y="300759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</a:t>
            </a:r>
            <a:endParaRPr dirty="0"/>
          </a:p>
        </p:txBody>
      </p:sp>
      <p:grpSp>
        <p:nvGrpSpPr>
          <p:cNvPr id="991" name="Google Shape;991;p37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590155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D6A07A1-C685-43B3-8D96-639CA996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4" y="1271312"/>
            <a:ext cx="21971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C15A1-456E-441C-97F0-AFC079FD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44" y="1691065"/>
            <a:ext cx="3926820" cy="2454262"/>
          </a:xfrm>
          <a:prstGeom prst="rect">
            <a:avLst/>
          </a:prstGeom>
        </p:spPr>
      </p:pic>
      <p:grpSp>
        <p:nvGrpSpPr>
          <p:cNvPr id="23" name="Google Shape;997;p37">
            <a:extLst>
              <a:ext uri="{FF2B5EF4-FFF2-40B4-BE49-F238E27FC236}">
                <a16:creationId xmlns:a16="http://schemas.microsoft.com/office/drawing/2014/main" id="{13307613-4EC9-4BC3-9A2C-AFEB28103349}"/>
              </a:ext>
            </a:extLst>
          </p:cNvPr>
          <p:cNvGrpSpPr/>
          <p:nvPr/>
        </p:nvGrpSpPr>
        <p:grpSpPr>
          <a:xfrm>
            <a:off x="2055997" y="2355386"/>
            <a:ext cx="289868" cy="852000"/>
            <a:chOff x="456616" y="2161476"/>
            <a:chExt cx="289868" cy="852000"/>
          </a:xfrm>
        </p:grpSpPr>
        <p:sp>
          <p:nvSpPr>
            <p:cNvPr id="24" name="Google Shape;998;p37">
              <a:extLst>
                <a:ext uri="{FF2B5EF4-FFF2-40B4-BE49-F238E27FC236}">
                  <a16:creationId xmlns:a16="http://schemas.microsoft.com/office/drawing/2014/main" id="{F6041020-A473-4854-B443-0B0F06CE7B0F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9;p37">
              <a:extLst>
                <a:ext uri="{FF2B5EF4-FFF2-40B4-BE49-F238E27FC236}">
                  <a16:creationId xmlns:a16="http://schemas.microsoft.com/office/drawing/2014/main" id="{02756F7D-268B-4E38-A108-411D289D16AF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0;p37">
              <a:extLst>
                <a:ext uri="{FF2B5EF4-FFF2-40B4-BE49-F238E27FC236}">
                  <a16:creationId xmlns:a16="http://schemas.microsoft.com/office/drawing/2014/main" id="{D16B393E-66F0-49E7-BC29-3A1C086FD525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1;p37">
              <a:extLst>
                <a:ext uri="{FF2B5EF4-FFF2-40B4-BE49-F238E27FC236}">
                  <a16:creationId xmlns:a16="http://schemas.microsoft.com/office/drawing/2014/main" id="{79743584-0E83-4210-A762-8E72731C5377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2;p37">
              <a:extLst>
                <a:ext uri="{FF2B5EF4-FFF2-40B4-BE49-F238E27FC236}">
                  <a16:creationId xmlns:a16="http://schemas.microsoft.com/office/drawing/2014/main" id="{CFE4C10A-1B6D-4B09-A385-B83DA2ABE444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97;p37">
            <a:extLst>
              <a:ext uri="{FF2B5EF4-FFF2-40B4-BE49-F238E27FC236}">
                <a16:creationId xmlns:a16="http://schemas.microsoft.com/office/drawing/2014/main" id="{A06F959B-D8CD-44E5-BAE6-83C285097089}"/>
              </a:ext>
            </a:extLst>
          </p:cNvPr>
          <p:cNvGrpSpPr/>
          <p:nvPr/>
        </p:nvGrpSpPr>
        <p:grpSpPr>
          <a:xfrm>
            <a:off x="6763509" y="2364922"/>
            <a:ext cx="289868" cy="852000"/>
            <a:chOff x="456616" y="2161476"/>
            <a:chExt cx="289868" cy="852000"/>
          </a:xfrm>
        </p:grpSpPr>
        <p:sp>
          <p:nvSpPr>
            <p:cNvPr id="30" name="Google Shape;998;p37">
              <a:extLst>
                <a:ext uri="{FF2B5EF4-FFF2-40B4-BE49-F238E27FC236}">
                  <a16:creationId xmlns:a16="http://schemas.microsoft.com/office/drawing/2014/main" id="{0A73ABAC-ACC1-475C-8B40-CD185658567A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9;p37">
              <a:extLst>
                <a:ext uri="{FF2B5EF4-FFF2-40B4-BE49-F238E27FC236}">
                  <a16:creationId xmlns:a16="http://schemas.microsoft.com/office/drawing/2014/main" id="{A9138DDE-67DA-4CFE-9388-21701B43500D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00;p37">
              <a:extLst>
                <a:ext uri="{FF2B5EF4-FFF2-40B4-BE49-F238E27FC236}">
                  <a16:creationId xmlns:a16="http://schemas.microsoft.com/office/drawing/2014/main" id="{F9F2E94D-1780-4486-8C1C-EBB816EE1D14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1;p37">
              <a:extLst>
                <a:ext uri="{FF2B5EF4-FFF2-40B4-BE49-F238E27FC236}">
                  <a16:creationId xmlns:a16="http://schemas.microsoft.com/office/drawing/2014/main" id="{EB794560-FDE4-4500-AC12-62F0045A6FB0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2;p37">
              <a:extLst>
                <a:ext uri="{FF2B5EF4-FFF2-40B4-BE49-F238E27FC236}">
                  <a16:creationId xmlns:a16="http://schemas.microsoft.com/office/drawing/2014/main" id="{C70F690D-F744-4507-A243-DFD02D72E68A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70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F61F1F-FF0E-4B85-A6D6-3A5D0C42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51" y="3921071"/>
            <a:ext cx="3609705" cy="443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E73D6-48B5-435F-B7A8-17A192FC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51" y="693175"/>
            <a:ext cx="3633136" cy="3139157"/>
          </a:xfrm>
          <a:prstGeom prst="rect">
            <a:avLst/>
          </a:prstGeom>
        </p:spPr>
      </p:pic>
      <p:sp>
        <p:nvSpPr>
          <p:cNvPr id="9" name="Google Shape;989;p37">
            <a:extLst>
              <a:ext uri="{FF2B5EF4-FFF2-40B4-BE49-F238E27FC236}">
                <a16:creationId xmlns:a16="http://schemas.microsoft.com/office/drawing/2014/main" id="{9B7FDAC3-49B1-4B0A-ADD4-8BCD1ED10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4069" y="161275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id-ID" dirty="0"/>
              <a:t>n</a:t>
            </a:r>
            <a:r>
              <a:rPr lang="en" dirty="0"/>
              <a:t>fo Developer</a:t>
            </a:r>
            <a:endParaRPr dirty="0"/>
          </a:p>
        </p:txBody>
      </p:sp>
      <p:grpSp>
        <p:nvGrpSpPr>
          <p:cNvPr id="10" name="Google Shape;997;p37">
            <a:extLst>
              <a:ext uri="{FF2B5EF4-FFF2-40B4-BE49-F238E27FC236}">
                <a16:creationId xmlns:a16="http://schemas.microsoft.com/office/drawing/2014/main" id="{109DBCA4-FDE5-4275-B325-960A64D126FA}"/>
              </a:ext>
            </a:extLst>
          </p:cNvPr>
          <p:cNvGrpSpPr/>
          <p:nvPr/>
        </p:nvGrpSpPr>
        <p:grpSpPr>
          <a:xfrm>
            <a:off x="2174201" y="2023748"/>
            <a:ext cx="289868" cy="852000"/>
            <a:chOff x="456616" y="2161476"/>
            <a:chExt cx="289868" cy="852000"/>
          </a:xfrm>
        </p:grpSpPr>
        <p:sp>
          <p:nvSpPr>
            <p:cNvPr id="11" name="Google Shape;998;p37">
              <a:extLst>
                <a:ext uri="{FF2B5EF4-FFF2-40B4-BE49-F238E27FC236}">
                  <a16:creationId xmlns:a16="http://schemas.microsoft.com/office/drawing/2014/main" id="{D66175E2-6141-4C5A-9562-764EC8C9A746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9;p37">
              <a:extLst>
                <a:ext uri="{FF2B5EF4-FFF2-40B4-BE49-F238E27FC236}">
                  <a16:creationId xmlns:a16="http://schemas.microsoft.com/office/drawing/2014/main" id="{006A4BFD-0A85-4342-B9CD-D0A1F7DA64B7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00;p37">
              <a:extLst>
                <a:ext uri="{FF2B5EF4-FFF2-40B4-BE49-F238E27FC236}">
                  <a16:creationId xmlns:a16="http://schemas.microsoft.com/office/drawing/2014/main" id="{29BBE86E-1EBB-424B-9687-1D2C9E67ED7C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1;p37">
              <a:extLst>
                <a:ext uri="{FF2B5EF4-FFF2-40B4-BE49-F238E27FC236}">
                  <a16:creationId xmlns:a16="http://schemas.microsoft.com/office/drawing/2014/main" id="{D120CC82-912B-4049-BBFF-82B10489D7F5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2;p37">
              <a:extLst>
                <a:ext uri="{FF2B5EF4-FFF2-40B4-BE49-F238E27FC236}">
                  <a16:creationId xmlns:a16="http://schemas.microsoft.com/office/drawing/2014/main" id="{3B858FED-2781-4CD3-A8B2-696F84D3EF0C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97;p37">
            <a:extLst>
              <a:ext uri="{FF2B5EF4-FFF2-40B4-BE49-F238E27FC236}">
                <a16:creationId xmlns:a16="http://schemas.microsoft.com/office/drawing/2014/main" id="{C6A2E35B-7BF6-4159-B833-6E1196218EFF}"/>
              </a:ext>
            </a:extLst>
          </p:cNvPr>
          <p:cNvGrpSpPr/>
          <p:nvPr/>
        </p:nvGrpSpPr>
        <p:grpSpPr>
          <a:xfrm>
            <a:off x="6398196" y="2049233"/>
            <a:ext cx="289868" cy="852000"/>
            <a:chOff x="456616" y="2161476"/>
            <a:chExt cx="289868" cy="852000"/>
          </a:xfrm>
        </p:grpSpPr>
        <p:sp>
          <p:nvSpPr>
            <p:cNvPr id="17" name="Google Shape;998;p37">
              <a:extLst>
                <a:ext uri="{FF2B5EF4-FFF2-40B4-BE49-F238E27FC236}">
                  <a16:creationId xmlns:a16="http://schemas.microsoft.com/office/drawing/2014/main" id="{4A7683E0-4080-41C9-93DD-96858779C7F7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9;p37">
              <a:extLst>
                <a:ext uri="{FF2B5EF4-FFF2-40B4-BE49-F238E27FC236}">
                  <a16:creationId xmlns:a16="http://schemas.microsoft.com/office/drawing/2014/main" id="{BCBFB3E4-BA11-4E6F-AD14-07E83B4F5620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0;p37">
              <a:extLst>
                <a:ext uri="{FF2B5EF4-FFF2-40B4-BE49-F238E27FC236}">
                  <a16:creationId xmlns:a16="http://schemas.microsoft.com/office/drawing/2014/main" id="{832910CD-6992-4D19-A84E-506A4EC2CA1B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1;p37">
              <a:extLst>
                <a:ext uri="{FF2B5EF4-FFF2-40B4-BE49-F238E27FC236}">
                  <a16:creationId xmlns:a16="http://schemas.microsoft.com/office/drawing/2014/main" id="{121F5D43-0F69-4530-A555-1D52CE4E08C4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2;p37">
              <a:extLst>
                <a:ext uri="{FF2B5EF4-FFF2-40B4-BE49-F238E27FC236}">
                  <a16:creationId xmlns:a16="http://schemas.microsoft.com/office/drawing/2014/main" id="{BF1DD2E6-27FB-4117-AC98-2EB64734564B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459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Anggota Kelompok</a:t>
            </a:r>
            <a:endParaRPr sz="3200" dirty="0"/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901;p34">
            <a:extLst>
              <a:ext uri="{FF2B5EF4-FFF2-40B4-BE49-F238E27FC236}">
                <a16:creationId xmlns:a16="http://schemas.microsoft.com/office/drawing/2014/main" id="{F010997E-9197-4EE3-A8FB-3A52113C6861}"/>
              </a:ext>
            </a:extLst>
          </p:cNvPr>
          <p:cNvSpPr txBox="1">
            <a:spLocks/>
          </p:cNvSpPr>
          <p:nvPr/>
        </p:nvSpPr>
        <p:spPr>
          <a:xfrm>
            <a:off x="563750" y="1166400"/>
            <a:ext cx="7704000" cy="28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2400" dirty="0"/>
              <a:t>1.</a:t>
            </a:r>
            <a:r>
              <a:rPr lang="en-US" sz="2400" dirty="0"/>
              <a:t> </a:t>
            </a:r>
            <a:r>
              <a:rPr lang="id-ID" sz="2400" dirty="0" err="1"/>
              <a:t>Asyafa</a:t>
            </a:r>
            <a:r>
              <a:rPr lang="id-ID" sz="2400" dirty="0"/>
              <a:t> </a:t>
            </a:r>
            <a:r>
              <a:rPr lang="id-ID" sz="2400" dirty="0" err="1"/>
              <a:t>Ditra</a:t>
            </a:r>
            <a:r>
              <a:rPr lang="id-ID" sz="2400" dirty="0"/>
              <a:t> Al Hauna </a:t>
            </a:r>
            <a:r>
              <a:rPr lang="en-US" sz="2400" dirty="0"/>
              <a:t>	</a:t>
            </a:r>
            <a:r>
              <a:rPr lang="id-ID" sz="2400" dirty="0"/>
              <a:t>| 21102116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2</a:t>
            </a:r>
            <a:r>
              <a:rPr lang="id-ID" sz="2400" dirty="0"/>
              <a:t>.</a:t>
            </a:r>
            <a:r>
              <a:rPr lang="en-US" sz="2400" dirty="0"/>
              <a:t> </a:t>
            </a:r>
            <a:r>
              <a:rPr lang="id-ID" sz="2400" dirty="0"/>
              <a:t>Ahmad </a:t>
            </a:r>
            <a:r>
              <a:rPr lang="id-ID" sz="2400" dirty="0" err="1"/>
              <a:t>Nidzar</a:t>
            </a:r>
            <a:r>
              <a:rPr lang="id-ID" sz="2400" dirty="0"/>
              <a:t> Mahendra </a:t>
            </a:r>
            <a:r>
              <a:rPr lang="en-US" sz="2400" dirty="0"/>
              <a:t>	</a:t>
            </a:r>
            <a:r>
              <a:rPr lang="id-ID" sz="2400" dirty="0"/>
              <a:t>| 21102134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id-ID" sz="2400" dirty="0"/>
              <a:t>3.</a:t>
            </a:r>
            <a:r>
              <a:rPr lang="en-US" sz="2400" dirty="0"/>
              <a:t> </a:t>
            </a:r>
            <a:r>
              <a:rPr lang="id-ID" sz="2400" dirty="0"/>
              <a:t>Haikal Trigunadi      </a:t>
            </a:r>
            <a:r>
              <a:rPr lang="en-US" sz="2400" dirty="0"/>
              <a:t>		</a:t>
            </a:r>
            <a:r>
              <a:rPr lang="id-ID" sz="2400" dirty="0"/>
              <a:t>| 21102152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id-ID" sz="2400" dirty="0"/>
              <a:t>4.</a:t>
            </a:r>
            <a:r>
              <a:rPr lang="en-US" sz="2400" dirty="0"/>
              <a:t> </a:t>
            </a:r>
            <a:r>
              <a:rPr lang="id-ID" sz="2400" dirty="0"/>
              <a:t>Rifan Nur Fakhri      </a:t>
            </a:r>
            <a:r>
              <a:rPr lang="en-US" sz="2400" dirty="0"/>
              <a:t>		</a:t>
            </a:r>
            <a:r>
              <a:rPr lang="id-ID" sz="2400" dirty="0"/>
              <a:t>| 21102117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id-ID" sz="2400" dirty="0"/>
              <a:t>5.</a:t>
            </a:r>
            <a:r>
              <a:rPr lang="en-US" sz="2400" dirty="0"/>
              <a:t> </a:t>
            </a:r>
            <a:r>
              <a:rPr lang="id-ID" sz="2400" dirty="0"/>
              <a:t>Ahmad Jundy </a:t>
            </a:r>
            <a:r>
              <a:rPr lang="id-ID" sz="2400" dirty="0" err="1"/>
              <a:t>Azfarozan</a:t>
            </a:r>
            <a:r>
              <a:rPr lang="en-US" sz="2400" dirty="0"/>
              <a:t>	</a:t>
            </a:r>
            <a:r>
              <a:rPr lang="id-ID" sz="2400" dirty="0"/>
              <a:t>| 21102142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1314674" y="1326233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UTAMA</a:t>
            </a:r>
            <a:endParaRPr dirty="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19C031C-FD4C-4A86-9E95-CBA7B389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8" y="1206132"/>
            <a:ext cx="5671264" cy="3185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36"/>
          <p:cNvGrpSpPr/>
          <p:nvPr/>
        </p:nvGrpSpPr>
        <p:grpSpPr>
          <a:xfrm>
            <a:off x="410914" y="1981095"/>
            <a:ext cx="364826" cy="1174726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4988149" y="1981096"/>
            <a:ext cx="364826" cy="1174726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592439" y="633900"/>
            <a:ext cx="399666" cy="1072322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576401" y="3605845"/>
            <a:ext cx="399666" cy="1072322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914;p35">
            <a:extLst>
              <a:ext uri="{FF2B5EF4-FFF2-40B4-BE49-F238E27FC236}">
                <a16:creationId xmlns:a16="http://schemas.microsoft.com/office/drawing/2014/main" id="{A904A645-D7F2-42F4-9393-CC3BFC464A99}"/>
              </a:ext>
            </a:extLst>
          </p:cNvPr>
          <p:cNvSpPr txBox="1">
            <a:spLocks/>
          </p:cNvSpPr>
          <p:nvPr/>
        </p:nvSpPr>
        <p:spPr>
          <a:xfrm>
            <a:off x="5657775" y="2196263"/>
            <a:ext cx="5575758" cy="780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Montserrat ExtraBold" panose="00000900000000000000" pitchFamily="2" charset="0"/>
              </a:rPr>
              <a:t>MENU ITEM </a:t>
            </a:r>
          </a:p>
          <a:p>
            <a:r>
              <a:rPr lang="en-US" sz="2800" dirty="0">
                <a:solidFill>
                  <a:schemeClr val="tx1"/>
                </a:solidFill>
                <a:latin typeface="Montserrat ExtraBold" panose="00000900000000000000" pitchFamily="2" charset="0"/>
              </a:rPr>
              <a:t>BARANG</a:t>
            </a:r>
            <a:endParaRPr lang="id-ID" sz="2800" dirty="0">
              <a:solidFill>
                <a:schemeClr val="tx1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D5251-5F0A-47CA-ADF8-D49DFD6C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7" y="1431761"/>
            <a:ext cx="4149821" cy="2448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4;p35">
            <a:extLst>
              <a:ext uri="{FF2B5EF4-FFF2-40B4-BE49-F238E27FC236}">
                <a16:creationId xmlns:a16="http://schemas.microsoft.com/office/drawing/2014/main" id="{A904A645-D7F2-42F4-9393-CC3BFC464A99}"/>
              </a:ext>
            </a:extLst>
          </p:cNvPr>
          <p:cNvSpPr txBox="1">
            <a:spLocks/>
          </p:cNvSpPr>
          <p:nvPr/>
        </p:nvSpPr>
        <p:spPr>
          <a:xfrm flipH="1">
            <a:off x="2328204" y="0"/>
            <a:ext cx="5575758" cy="780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OPSI MENAMBAH BARANG</a:t>
            </a:r>
            <a:endParaRPr lang="id-ID" sz="2400" dirty="0">
              <a:solidFill>
                <a:schemeClr val="tx1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D9A67-CD46-4014-B3CB-569C385936A4}"/>
              </a:ext>
            </a:extLst>
          </p:cNvPr>
          <p:cNvGrpSpPr/>
          <p:nvPr/>
        </p:nvGrpSpPr>
        <p:grpSpPr>
          <a:xfrm>
            <a:off x="4734213" y="753615"/>
            <a:ext cx="4298393" cy="4095800"/>
            <a:chOff x="4734213" y="753615"/>
            <a:chExt cx="4298393" cy="4095800"/>
          </a:xfrm>
        </p:grpSpPr>
        <p:grpSp>
          <p:nvGrpSpPr>
            <p:cNvPr id="133" name="Google Shape;961;p36">
              <a:extLst>
                <a:ext uri="{FF2B5EF4-FFF2-40B4-BE49-F238E27FC236}">
                  <a16:creationId xmlns:a16="http://schemas.microsoft.com/office/drawing/2014/main" id="{BFEAF874-BBFF-4BD1-BDDE-84226AC80AE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52" name="Google Shape;962;p36">
                <a:extLst>
                  <a:ext uri="{FF2B5EF4-FFF2-40B4-BE49-F238E27FC236}">
                    <a16:creationId xmlns:a16="http://schemas.microsoft.com/office/drawing/2014/main" id="{4F3112E2-78D1-42AD-B211-1CA313EB4C03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63;p36">
                <a:extLst>
                  <a:ext uri="{FF2B5EF4-FFF2-40B4-BE49-F238E27FC236}">
                    <a16:creationId xmlns:a16="http://schemas.microsoft.com/office/drawing/2014/main" id="{BE5FE9FE-3C11-4E2F-AFDC-93F8EFBB2E6D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64;p36">
                <a:extLst>
                  <a:ext uri="{FF2B5EF4-FFF2-40B4-BE49-F238E27FC236}">
                    <a16:creationId xmlns:a16="http://schemas.microsoft.com/office/drawing/2014/main" id="{661A6D2E-2C44-460E-8F79-FA2962518CF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65;p36">
                <a:extLst>
                  <a:ext uri="{FF2B5EF4-FFF2-40B4-BE49-F238E27FC236}">
                    <a16:creationId xmlns:a16="http://schemas.microsoft.com/office/drawing/2014/main" id="{91F42BBA-6339-433E-BD6C-AAE291813073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66;p36">
                <a:extLst>
                  <a:ext uri="{FF2B5EF4-FFF2-40B4-BE49-F238E27FC236}">
                    <a16:creationId xmlns:a16="http://schemas.microsoft.com/office/drawing/2014/main" id="{481584AB-C0D0-496C-8C6E-192879C62737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967;p36">
              <a:extLst>
                <a:ext uri="{FF2B5EF4-FFF2-40B4-BE49-F238E27FC236}">
                  <a16:creationId xmlns:a16="http://schemas.microsoft.com/office/drawing/2014/main" id="{CAB8F543-1785-4A72-908E-DC617631DB15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47" name="Google Shape;968;p36">
                <a:extLst>
                  <a:ext uri="{FF2B5EF4-FFF2-40B4-BE49-F238E27FC236}">
                    <a16:creationId xmlns:a16="http://schemas.microsoft.com/office/drawing/2014/main" id="{612508A8-7173-4957-BC1D-D3C5D7C77D26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69;p36">
                <a:extLst>
                  <a:ext uri="{FF2B5EF4-FFF2-40B4-BE49-F238E27FC236}">
                    <a16:creationId xmlns:a16="http://schemas.microsoft.com/office/drawing/2014/main" id="{A4A18576-BD33-40CC-828E-0823585D6F55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70;p36">
                <a:extLst>
                  <a:ext uri="{FF2B5EF4-FFF2-40B4-BE49-F238E27FC236}">
                    <a16:creationId xmlns:a16="http://schemas.microsoft.com/office/drawing/2014/main" id="{34A38DC1-3F44-4607-8A7C-0C6B05233B01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71;p36">
                <a:extLst>
                  <a:ext uri="{FF2B5EF4-FFF2-40B4-BE49-F238E27FC236}">
                    <a16:creationId xmlns:a16="http://schemas.microsoft.com/office/drawing/2014/main" id="{6B3989A1-AE35-4481-9C2D-21FD44BE9877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72;p36">
                <a:extLst>
                  <a:ext uri="{FF2B5EF4-FFF2-40B4-BE49-F238E27FC236}">
                    <a16:creationId xmlns:a16="http://schemas.microsoft.com/office/drawing/2014/main" id="{8EBFB6A7-688F-47E0-968A-6E25EB042FBA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973;p36">
              <a:extLst>
                <a:ext uri="{FF2B5EF4-FFF2-40B4-BE49-F238E27FC236}">
                  <a16:creationId xmlns:a16="http://schemas.microsoft.com/office/drawing/2014/main" id="{97AF4A4F-F771-40A7-AEFC-8893CC2D2A4A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42" name="Google Shape;974;p36">
                <a:extLst>
                  <a:ext uri="{FF2B5EF4-FFF2-40B4-BE49-F238E27FC236}">
                    <a16:creationId xmlns:a16="http://schemas.microsoft.com/office/drawing/2014/main" id="{C0BF5139-C257-46D7-818A-90CA0E7733C8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75;p36">
                <a:extLst>
                  <a:ext uri="{FF2B5EF4-FFF2-40B4-BE49-F238E27FC236}">
                    <a16:creationId xmlns:a16="http://schemas.microsoft.com/office/drawing/2014/main" id="{B6E9899F-BFF4-4164-B842-F54868A2DF40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76;p36">
                <a:extLst>
                  <a:ext uri="{FF2B5EF4-FFF2-40B4-BE49-F238E27FC236}">
                    <a16:creationId xmlns:a16="http://schemas.microsoft.com/office/drawing/2014/main" id="{05BD6464-135F-44F8-B024-3E9509FB8BA0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77;p36">
                <a:extLst>
                  <a:ext uri="{FF2B5EF4-FFF2-40B4-BE49-F238E27FC236}">
                    <a16:creationId xmlns:a16="http://schemas.microsoft.com/office/drawing/2014/main" id="{BF85E74A-0681-44C1-A642-D123E1B950B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78;p36">
                <a:extLst>
                  <a:ext uri="{FF2B5EF4-FFF2-40B4-BE49-F238E27FC236}">
                    <a16:creationId xmlns:a16="http://schemas.microsoft.com/office/drawing/2014/main" id="{F17C1168-C89F-4E3E-B392-4926BA94E7EF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979;p36">
              <a:extLst>
                <a:ext uri="{FF2B5EF4-FFF2-40B4-BE49-F238E27FC236}">
                  <a16:creationId xmlns:a16="http://schemas.microsoft.com/office/drawing/2014/main" id="{7790544C-72D1-4407-979B-46101905FE27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37" name="Google Shape;980;p36">
                <a:extLst>
                  <a:ext uri="{FF2B5EF4-FFF2-40B4-BE49-F238E27FC236}">
                    <a16:creationId xmlns:a16="http://schemas.microsoft.com/office/drawing/2014/main" id="{F31DD74E-144F-4B32-ADAC-56AA137B7842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81;p36">
                <a:extLst>
                  <a:ext uri="{FF2B5EF4-FFF2-40B4-BE49-F238E27FC236}">
                    <a16:creationId xmlns:a16="http://schemas.microsoft.com/office/drawing/2014/main" id="{872A01A5-90A1-4241-9BAD-C924C582E39C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2;p36">
                <a:extLst>
                  <a:ext uri="{FF2B5EF4-FFF2-40B4-BE49-F238E27FC236}">
                    <a16:creationId xmlns:a16="http://schemas.microsoft.com/office/drawing/2014/main" id="{C4872A5F-35C8-420F-8BF3-C8519E224AEA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83;p36">
                <a:extLst>
                  <a:ext uri="{FF2B5EF4-FFF2-40B4-BE49-F238E27FC236}">
                    <a16:creationId xmlns:a16="http://schemas.microsoft.com/office/drawing/2014/main" id="{C5A528EC-0EBF-4346-B32A-17E6F5734E9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84;p36">
                <a:extLst>
                  <a:ext uri="{FF2B5EF4-FFF2-40B4-BE49-F238E27FC236}">
                    <a16:creationId xmlns:a16="http://schemas.microsoft.com/office/drawing/2014/main" id="{7214556F-AABB-4C39-AC9F-CF970D70A4F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D3965D8-E92F-41C1-9ECD-A9667791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22" y="1180687"/>
            <a:ext cx="3532680" cy="3261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A181E-EF98-4174-BB37-8DC53B69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29" y="1271543"/>
            <a:ext cx="3572348" cy="3081393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0B3266D-9397-465B-8D9E-86E29F41A817}"/>
              </a:ext>
            </a:extLst>
          </p:cNvPr>
          <p:cNvGrpSpPr/>
          <p:nvPr/>
        </p:nvGrpSpPr>
        <p:grpSpPr>
          <a:xfrm>
            <a:off x="179007" y="740394"/>
            <a:ext cx="4298393" cy="4095800"/>
            <a:chOff x="4734213" y="753615"/>
            <a:chExt cx="4298393" cy="4095800"/>
          </a:xfrm>
        </p:grpSpPr>
        <p:grpSp>
          <p:nvGrpSpPr>
            <p:cNvPr id="163" name="Google Shape;961;p36">
              <a:extLst>
                <a:ext uri="{FF2B5EF4-FFF2-40B4-BE49-F238E27FC236}">
                  <a16:creationId xmlns:a16="http://schemas.microsoft.com/office/drawing/2014/main" id="{0385B835-202E-4D31-B9F5-C947FABC7A4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82" name="Google Shape;962;p36">
                <a:extLst>
                  <a:ext uri="{FF2B5EF4-FFF2-40B4-BE49-F238E27FC236}">
                    <a16:creationId xmlns:a16="http://schemas.microsoft.com/office/drawing/2014/main" id="{A8EED709-1C1D-4475-9F5B-66365DD3A9A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63;p36">
                <a:extLst>
                  <a:ext uri="{FF2B5EF4-FFF2-40B4-BE49-F238E27FC236}">
                    <a16:creationId xmlns:a16="http://schemas.microsoft.com/office/drawing/2014/main" id="{01056C4A-8792-454A-8111-6C1F917099F8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64;p36">
                <a:extLst>
                  <a:ext uri="{FF2B5EF4-FFF2-40B4-BE49-F238E27FC236}">
                    <a16:creationId xmlns:a16="http://schemas.microsoft.com/office/drawing/2014/main" id="{565A5C9F-FCA8-4ED2-BBE2-0DC8C79517BD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65;p36">
                <a:extLst>
                  <a:ext uri="{FF2B5EF4-FFF2-40B4-BE49-F238E27FC236}">
                    <a16:creationId xmlns:a16="http://schemas.microsoft.com/office/drawing/2014/main" id="{6338F923-7E8C-4AAB-BEA7-7388D221EDE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66;p36">
                <a:extLst>
                  <a:ext uri="{FF2B5EF4-FFF2-40B4-BE49-F238E27FC236}">
                    <a16:creationId xmlns:a16="http://schemas.microsoft.com/office/drawing/2014/main" id="{CAB8770A-0440-4F65-88B6-6D965025582E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967;p36">
              <a:extLst>
                <a:ext uri="{FF2B5EF4-FFF2-40B4-BE49-F238E27FC236}">
                  <a16:creationId xmlns:a16="http://schemas.microsoft.com/office/drawing/2014/main" id="{92ABE9E2-8FDE-429E-806E-9A71C963FA89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77" name="Google Shape;968;p36">
                <a:extLst>
                  <a:ext uri="{FF2B5EF4-FFF2-40B4-BE49-F238E27FC236}">
                    <a16:creationId xmlns:a16="http://schemas.microsoft.com/office/drawing/2014/main" id="{0192DB5B-F36F-493C-B08D-46D22DF297FA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69;p36">
                <a:extLst>
                  <a:ext uri="{FF2B5EF4-FFF2-40B4-BE49-F238E27FC236}">
                    <a16:creationId xmlns:a16="http://schemas.microsoft.com/office/drawing/2014/main" id="{6C5A1789-53DE-4DD4-B588-88B6FA622287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70;p36">
                <a:extLst>
                  <a:ext uri="{FF2B5EF4-FFF2-40B4-BE49-F238E27FC236}">
                    <a16:creationId xmlns:a16="http://schemas.microsoft.com/office/drawing/2014/main" id="{12912E89-A7D5-4C17-A2C1-C881D50209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71;p36">
                <a:extLst>
                  <a:ext uri="{FF2B5EF4-FFF2-40B4-BE49-F238E27FC236}">
                    <a16:creationId xmlns:a16="http://schemas.microsoft.com/office/drawing/2014/main" id="{7F38A5EC-90DB-49B7-8C78-0D41AAFF952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72;p36">
                <a:extLst>
                  <a:ext uri="{FF2B5EF4-FFF2-40B4-BE49-F238E27FC236}">
                    <a16:creationId xmlns:a16="http://schemas.microsoft.com/office/drawing/2014/main" id="{E797A320-5E9F-4540-9B4A-578BF3BEEE0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973;p36">
              <a:extLst>
                <a:ext uri="{FF2B5EF4-FFF2-40B4-BE49-F238E27FC236}">
                  <a16:creationId xmlns:a16="http://schemas.microsoft.com/office/drawing/2014/main" id="{BBDCD5AD-469B-4558-A62D-37D1A5D3F0BF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72" name="Google Shape;974;p36">
                <a:extLst>
                  <a:ext uri="{FF2B5EF4-FFF2-40B4-BE49-F238E27FC236}">
                    <a16:creationId xmlns:a16="http://schemas.microsoft.com/office/drawing/2014/main" id="{6E72F886-2EE9-4811-BAF8-5E0BAAF80C67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5;p36">
                <a:extLst>
                  <a:ext uri="{FF2B5EF4-FFF2-40B4-BE49-F238E27FC236}">
                    <a16:creationId xmlns:a16="http://schemas.microsoft.com/office/drawing/2014/main" id="{0FB40A7A-018C-4313-8B18-B1C4CC69A882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76;p36">
                <a:extLst>
                  <a:ext uri="{FF2B5EF4-FFF2-40B4-BE49-F238E27FC236}">
                    <a16:creationId xmlns:a16="http://schemas.microsoft.com/office/drawing/2014/main" id="{4F21B682-8DC4-4E24-AA5C-4CE64405CDE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77;p36">
                <a:extLst>
                  <a:ext uri="{FF2B5EF4-FFF2-40B4-BE49-F238E27FC236}">
                    <a16:creationId xmlns:a16="http://schemas.microsoft.com/office/drawing/2014/main" id="{BC26DDF2-EA61-44EB-B7C1-409DE8692AF2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78;p36">
                <a:extLst>
                  <a:ext uri="{FF2B5EF4-FFF2-40B4-BE49-F238E27FC236}">
                    <a16:creationId xmlns:a16="http://schemas.microsoft.com/office/drawing/2014/main" id="{693B39DF-B0A2-4501-A1EF-2875C4F2C9C9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979;p36">
              <a:extLst>
                <a:ext uri="{FF2B5EF4-FFF2-40B4-BE49-F238E27FC236}">
                  <a16:creationId xmlns:a16="http://schemas.microsoft.com/office/drawing/2014/main" id="{94C06629-7B5D-493B-AFFC-4D2F8D447376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67" name="Google Shape;980;p36">
                <a:extLst>
                  <a:ext uri="{FF2B5EF4-FFF2-40B4-BE49-F238E27FC236}">
                    <a16:creationId xmlns:a16="http://schemas.microsoft.com/office/drawing/2014/main" id="{5091AD99-2B47-43A3-BC36-0163F01342B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81;p36">
                <a:extLst>
                  <a:ext uri="{FF2B5EF4-FFF2-40B4-BE49-F238E27FC236}">
                    <a16:creationId xmlns:a16="http://schemas.microsoft.com/office/drawing/2014/main" id="{3C5B4CEE-5A82-4CF1-9F49-6911C520FF7E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82;p36">
                <a:extLst>
                  <a:ext uri="{FF2B5EF4-FFF2-40B4-BE49-F238E27FC236}">
                    <a16:creationId xmlns:a16="http://schemas.microsoft.com/office/drawing/2014/main" id="{3EA45B54-B7CE-46F0-82F0-B9A429A24A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83;p36">
                <a:extLst>
                  <a:ext uri="{FF2B5EF4-FFF2-40B4-BE49-F238E27FC236}">
                    <a16:creationId xmlns:a16="http://schemas.microsoft.com/office/drawing/2014/main" id="{6304A23E-7B34-41F8-9FE0-508EA9416EDC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84;p36">
                <a:extLst>
                  <a:ext uri="{FF2B5EF4-FFF2-40B4-BE49-F238E27FC236}">
                    <a16:creationId xmlns:a16="http://schemas.microsoft.com/office/drawing/2014/main" id="{2F66EC1D-3A14-45DF-90BB-29D40CADE24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17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4;p35">
            <a:extLst>
              <a:ext uri="{FF2B5EF4-FFF2-40B4-BE49-F238E27FC236}">
                <a16:creationId xmlns:a16="http://schemas.microsoft.com/office/drawing/2014/main" id="{A904A645-D7F2-42F4-9393-CC3BFC464A99}"/>
              </a:ext>
            </a:extLst>
          </p:cNvPr>
          <p:cNvSpPr txBox="1">
            <a:spLocks/>
          </p:cNvSpPr>
          <p:nvPr/>
        </p:nvSpPr>
        <p:spPr>
          <a:xfrm flipH="1">
            <a:off x="2221819" y="-40522"/>
            <a:ext cx="4510659" cy="780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OPSI MENGUBAH BARANG</a:t>
            </a:r>
            <a:endParaRPr lang="id-ID" sz="2400" dirty="0">
              <a:solidFill>
                <a:schemeClr val="tx1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D9A67-CD46-4014-B3CB-569C385936A4}"/>
              </a:ext>
            </a:extLst>
          </p:cNvPr>
          <p:cNvGrpSpPr/>
          <p:nvPr/>
        </p:nvGrpSpPr>
        <p:grpSpPr>
          <a:xfrm>
            <a:off x="4734213" y="753615"/>
            <a:ext cx="4298393" cy="4095800"/>
            <a:chOff x="4734213" y="753615"/>
            <a:chExt cx="4298393" cy="4095800"/>
          </a:xfrm>
        </p:grpSpPr>
        <p:grpSp>
          <p:nvGrpSpPr>
            <p:cNvPr id="133" name="Google Shape;961;p36">
              <a:extLst>
                <a:ext uri="{FF2B5EF4-FFF2-40B4-BE49-F238E27FC236}">
                  <a16:creationId xmlns:a16="http://schemas.microsoft.com/office/drawing/2014/main" id="{BFEAF874-BBFF-4BD1-BDDE-84226AC80AE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52" name="Google Shape;962;p36">
                <a:extLst>
                  <a:ext uri="{FF2B5EF4-FFF2-40B4-BE49-F238E27FC236}">
                    <a16:creationId xmlns:a16="http://schemas.microsoft.com/office/drawing/2014/main" id="{4F3112E2-78D1-42AD-B211-1CA313EB4C03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63;p36">
                <a:extLst>
                  <a:ext uri="{FF2B5EF4-FFF2-40B4-BE49-F238E27FC236}">
                    <a16:creationId xmlns:a16="http://schemas.microsoft.com/office/drawing/2014/main" id="{BE5FE9FE-3C11-4E2F-AFDC-93F8EFBB2E6D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64;p36">
                <a:extLst>
                  <a:ext uri="{FF2B5EF4-FFF2-40B4-BE49-F238E27FC236}">
                    <a16:creationId xmlns:a16="http://schemas.microsoft.com/office/drawing/2014/main" id="{661A6D2E-2C44-460E-8F79-FA2962518CF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65;p36">
                <a:extLst>
                  <a:ext uri="{FF2B5EF4-FFF2-40B4-BE49-F238E27FC236}">
                    <a16:creationId xmlns:a16="http://schemas.microsoft.com/office/drawing/2014/main" id="{91F42BBA-6339-433E-BD6C-AAE291813073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66;p36">
                <a:extLst>
                  <a:ext uri="{FF2B5EF4-FFF2-40B4-BE49-F238E27FC236}">
                    <a16:creationId xmlns:a16="http://schemas.microsoft.com/office/drawing/2014/main" id="{481584AB-C0D0-496C-8C6E-192879C62737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967;p36">
              <a:extLst>
                <a:ext uri="{FF2B5EF4-FFF2-40B4-BE49-F238E27FC236}">
                  <a16:creationId xmlns:a16="http://schemas.microsoft.com/office/drawing/2014/main" id="{CAB8F543-1785-4A72-908E-DC617631DB15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47" name="Google Shape;968;p36">
                <a:extLst>
                  <a:ext uri="{FF2B5EF4-FFF2-40B4-BE49-F238E27FC236}">
                    <a16:creationId xmlns:a16="http://schemas.microsoft.com/office/drawing/2014/main" id="{612508A8-7173-4957-BC1D-D3C5D7C77D26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69;p36">
                <a:extLst>
                  <a:ext uri="{FF2B5EF4-FFF2-40B4-BE49-F238E27FC236}">
                    <a16:creationId xmlns:a16="http://schemas.microsoft.com/office/drawing/2014/main" id="{A4A18576-BD33-40CC-828E-0823585D6F55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70;p36">
                <a:extLst>
                  <a:ext uri="{FF2B5EF4-FFF2-40B4-BE49-F238E27FC236}">
                    <a16:creationId xmlns:a16="http://schemas.microsoft.com/office/drawing/2014/main" id="{34A38DC1-3F44-4607-8A7C-0C6B05233B01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71;p36">
                <a:extLst>
                  <a:ext uri="{FF2B5EF4-FFF2-40B4-BE49-F238E27FC236}">
                    <a16:creationId xmlns:a16="http://schemas.microsoft.com/office/drawing/2014/main" id="{6B3989A1-AE35-4481-9C2D-21FD44BE9877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72;p36">
                <a:extLst>
                  <a:ext uri="{FF2B5EF4-FFF2-40B4-BE49-F238E27FC236}">
                    <a16:creationId xmlns:a16="http://schemas.microsoft.com/office/drawing/2014/main" id="{8EBFB6A7-688F-47E0-968A-6E25EB042FBA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973;p36">
              <a:extLst>
                <a:ext uri="{FF2B5EF4-FFF2-40B4-BE49-F238E27FC236}">
                  <a16:creationId xmlns:a16="http://schemas.microsoft.com/office/drawing/2014/main" id="{97AF4A4F-F771-40A7-AEFC-8893CC2D2A4A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42" name="Google Shape;974;p36">
                <a:extLst>
                  <a:ext uri="{FF2B5EF4-FFF2-40B4-BE49-F238E27FC236}">
                    <a16:creationId xmlns:a16="http://schemas.microsoft.com/office/drawing/2014/main" id="{C0BF5139-C257-46D7-818A-90CA0E7733C8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75;p36">
                <a:extLst>
                  <a:ext uri="{FF2B5EF4-FFF2-40B4-BE49-F238E27FC236}">
                    <a16:creationId xmlns:a16="http://schemas.microsoft.com/office/drawing/2014/main" id="{B6E9899F-BFF4-4164-B842-F54868A2DF40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76;p36">
                <a:extLst>
                  <a:ext uri="{FF2B5EF4-FFF2-40B4-BE49-F238E27FC236}">
                    <a16:creationId xmlns:a16="http://schemas.microsoft.com/office/drawing/2014/main" id="{05BD6464-135F-44F8-B024-3E9509FB8BA0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77;p36">
                <a:extLst>
                  <a:ext uri="{FF2B5EF4-FFF2-40B4-BE49-F238E27FC236}">
                    <a16:creationId xmlns:a16="http://schemas.microsoft.com/office/drawing/2014/main" id="{BF85E74A-0681-44C1-A642-D123E1B950B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78;p36">
                <a:extLst>
                  <a:ext uri="{FF2B5EF4-FFF2-40B4-BE49-F238E27FC236}">
                    <a16:creationId xmlns:a16="http://schemas.microsoft.com/office/drawing/2014/main" id="{F17C1168-C89F-4E3E-B392-4926BA94E7EF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979;p36">
              <a:extLst>
                <a:ext uri="{FF2B5EF4-FFF2-40B4-BE49-F238E27FC236}">
                  <a16:creationId xmlns:a16="http://schemas.microsoft.com/office/drawing/2014/main" id="{7790544C-72D1-4407-979B-46101905FE27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37" name="Google Shape;980;p36">
                <a:extLst>
                  <a:ext uri="{FF2B5EF4-FFF2-40B4-BE49-F238E27FC236}">
                    <a16:creationId xmlns:a16="http://schemas.microsoft.com/office/drawing/2014/main" id="{F31DD74E-144F-4B32-ADAC-56AA137B7842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81;p36">
                <a:extLst>
                  <a:ext uri="{FF2B5EF4-FFF2-40B4-BE49-F238E27FC236}">
                    <a16:creationId xmlns:a16="http://schemas.microsoft.com/office/drawing/2014/main" id="{872A01A5-90A1-4241-9BAD-C924C582E39C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2;p36">
                <a:extLst>
                  <a:ext uri="{FF2B5EF4-FFF2-40B4-BE49-F238E27FC236}">
                    <a16:creationId xmlns:a16="http://schemas.microsoft.com/office/drawing/2014/main" id="{C4872A5F-35C8-420F-8BF3-C8519E224AEA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83;p36">
                <a:extLst>
                  <a:ext uri="{FF2B5EF4-FFF2-40B4-BE49-F238E27FC236}">
                    <a16:creationId xmlns:a16="http://schemas.microsoft.com/office/drawing/2014/main" id="{C5A528EC-0EBF-4346-B32A-17E6F5734E9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84;p36">
                <a:extLst>
                  <a:ext uri="{FF2B5EF4-FFF2-40B4-BE49-F238E27FC236}">
                    <a16:creationId xmlns:a16="http://schemas.microsoft.com/office/drawing/2014/main" id="{7214556F-AABB-4C39-AC9F-CF970D70A4F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0B3266D-9397-465B-8D9E-86E29F41A817}"/>
              </a:ext>
            </a:extLst>
          </p:cNvPr>
          <p:cNvGrpSpPr/>
          <p:nvPr/>
        </p:nvGrpSpPr>
        <p:grpSpPr>
          <a:xfrm>
            <a:off x="179007" y="740394"/>
            <a:ext cx="4298393" cy="4095800"/>
            <a:chOff x="4734213" y="753615"/>
            <a:chExt cx="4298393" cy="4095800"/>
          </a:xfrm>
        </p:grpSpPr>
        <p:grpSp>
          <p:nvGrpSpPr>
            <p:cNvPr id="163" name="Google Shape;961;p36">
              <a:extLst>
                <a:ext uri="{FF2B5EF4-FFF2-40B4-BE49-F238E27FC236}">
                  <a16:creationId xmlns:a16="http://schemas.microsoft.com/office/drawing/2014/main" id="{0385B835-202E-4D31-B9F5-C947FABC7A4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82" name="Google Shape;962;p36">
                <a:extLst>
                  <a:ext uri="{FF2B5EF4-FFF2-40B4-BE49-F238E27FC236}">
                    <a16:creationId xmlns:a16="http://schemas.microsoft.com/office/drawing/2014/main" id="{A8EED709-1C1D-4475-9F5B-66365DD3A9A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63;p36">
                <a:extLst>
                  <a:ext uri="{FF2B5EF4-FFF2-40B4-BE49-F238E27FC236}">
                    <a16:creationId xmlns:a16="http://schemas.microsoft.com/office/drawing/2014/main" id="{01056C4A-8792-454A-8111-6C1F917099F8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64;p36">
                <a:extLst>
                  <a:ext uri="{FF2B5EF4-FFF2-40B4-BE49-F238E27FC236}">
                    <a16:creationId xmlns:a16="http://schemas.microsoft.com/office/drawing/2014/main" id="{565A5C9F-FCA8-4ED2-BBE2-0DC8C79517BD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65;p36">
                <a:extLst>
                  <a:ext uri="{FF2B5EF4-FFF2-40B4-BE49-F238E27FC236}">
                    <a16:creationId xmlns:a16="http://schemas.microsoft.com/office/drawing/2014/main" id="{6338F923-7E8C-4AAB-BEA7-7388D221EDE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66;p36">
                <a:extLst>
                  <a:ext uri="{FF2B5EF4-FFF2-40B4-BE49-F238E27FC236}">
                    <a16:creationId xmlns:a16="http://schemas.microsoft.com/office/drawing/2014/main" id="{CAB8770A-0440-4F65-88B6-6D965025582E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967;p36">
              <a:extLst>
                <a:ext uri="{FF2B5EF4-FFF2-40B4-BE49-F238E27FC236}">
                  <a16:creationId xmlns:a16="http://schemas.microsoft.com/office/drawing/2014/main" id="{92ABE9E2-8FDE-429E-806E-9A71C963FA89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77" name="Google Shape;968;p36">
                <a:extLst>
                  <a:ext uri="{FF2B5EF4-FFF2-40B4-BE49-F238E27FC236}">
                    <a16:creationId xmlns:a16="http://schemas.microsoft.com/office/drawing/2014/main" id="{0192DB5B-F36F-493C-B08D-46D22DF297FA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69;p36">
                <a:extLst>
                  <a:ext uri="{FF2B5EF4-FFF2-40B4-BE49-F238E27FC236}">
                    <a16:creationId xmlns:a16="http://schemas.microsoft.com/office/drawing/2014/main" id="{6C5A1789-53DE-4DD4-B588-88B6FA622287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70;p36">
                <a:extLst>
                  <a:ext uri="{FF2B5EF4-FFF2-40B4-BE49-F238E27FC236}">
                    <a16:creationId xmlns:a16="http://schemas.microsoft.com/office/drawing/2014/main" id="{12912E89-A7D5-4C17-A2C1-C881D50209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71;p36">
                <a:extLst>
                  <a:ext uri="{FF2B5EF4-FFF2-40B4-BE49-F238E27FC236}">
                    <a16:creationId xmlns:a16="http://schemas.microsoft.com/office/drawing/2014/main" id="{7F38A5EC-90DB-49B7-8C78-0D41AAFF952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72;p36">
                <a:extLst>
                  <a:ext uri="{FF2B5EF4-FFF2-40B4-BE49-F238E27FC236}">
                    <a16:creationId xmlns:a16="http://schemas.microsoft.com/office/drawing/2014/main" id="{E797A320-5E9F-4540-9B4A-578BF3BEEE0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973;p36">
              <a:extLst>
                <a:ext uri="{FF2B5EF4-FFF2-40B4-BE49-F238E27FC236}">
                  <a16:creationId xmlns:a16="http://schemas.microsoft.com/office/drawing/2014/main" id="{BBDCD5AD-469B-4558-A62D-37D1A5D3F0BF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72" name="Google Shape;974;p36">
                <a:extLst>
                  <a:ext uri="{FF2B5EF4-FFF2-40B4-BE49-F238E27FC236}">
                    <a16:creationId xmlns:a16="http://schemas.microsoft.com/office/drawing/2014/main" id="{6E72F886-2EE9-4811-BAF8-5E0BAAF80C67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5;p36">
                <a:extLst>
                  <a:ext uri="{FF2B5EF4-FFF2-40B4-BE49-F238E27FC236}">
                    <a16:creationId xmlns:a16="http://schemas.microsoft.com/office/drawing/2014/main" id="{0FB40A7A-018C-4313-8B18-B1C4CC69A882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76;p36">
                <a:extLst>
                  <a:ext uri="{FF2B5EF4-FFF2-40B4-BE49-F238E27FC236}">
                    <a16:creationId xmlns:a16="http://schemas.microsoft.com/office/drawing/2014/main" id="{4F21B682-8DC4-4E24-AA5C-4CE64405CDE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77;p36">
                <a:extLst>
                  <a:ext uri="{FF2B5EF4-FFF2-40B4-BE49-F238E27FC236}">
                    <a16:creationId xmlns:a16="http://schemas.microsoft.com/office/drawing/2014/main" id="{BC26DDF2-EA61-44EB-B7C1-409DE8692AF2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78;p36">
                <a:extLst>
                  <a:ext uri="{FF2B5EF4-FFF2-40B4-BE49-F238E27FC236}">
                    <a16:creationId xmlns:a16="http://schemas.microsoft.com/office/drawing/2014/main" id="{693B39DF-B0A2-4501-A1EF-2875C4F2C9C9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979;p36">
              <a:extLst>
                <a:ext uri="{FF2B5EF4-FFF2-40B4-BE49-F238E27FC236}">
                  <a16:creationId xmlns:a16="http://schemas.microsoft.com/office/drawing/2014/main" id="{94C06629-7B5D-493B-AFFC-4D2F8D447376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67" name="Google Shape;980;p36">
                <a:extLst>
                  <a:ext uri="{FF2B5EF4-FFF2-40B4-BE49-F238E27FC236}">
                    <a16:creationId xmlns:a16="http://schemas.microsoft.com/office/drawing/2014/main" id="{5091AD99-2B47-43A3-BC36-0163F01342B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81;p36">
                <a:extLst>
                  <a:ext uri="{FF2B5EF4-FFF2-40B4-BE49-F238E27FC236}">
                    <a16:creationId xmlns:a16="http://schemas.microsoft.com/office/drawing/2014/main" id="{3C5B4CEE-5A82-4CF1-9F49-6911C520FF7E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82;p36">
                <a:extLst>
                  <a:ext uri="{FF2B5EF4-FFF2-40B4-BE49-F238E27FC236}">
                    <a16:creationId xmlns:a16="http://schemas.microsoft.com/office/drawing/2014/main" id="{3EA45B54-B7CE-46F0-82F0-B9A429A24A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83;p36">
                <a:extLst>
                  <a:ext uri="{FF2B5EF4-FFF2-40B4-BE49-F238E27FC236}">
                    <a16:creationId xmlns:a16="http://schemas.microsoft.com/office/drawing/2014/main" id="{6304A23E-7B34-41F8-9FE0-508EA9416EDC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84;p36">
                <a:extLst>
                  <a:ext uri="{FF2B5EF4-FFF2-40B4-BE49-F238E27FC236}">
                    <a16:creationId xmlns:a16="http://schemas.microsoft.com/office/drawing/2014/main" id="{2F66EC1D-3A14-45DF-90BB-29D40CADE24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9E482F-EC68-446E-A7C2-D98553BD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4" y="1078017"/>
            <a:ext cx="3288623" cy="3440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D0B6E-5E47-4CCD-A9EB-C30D4360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07" y="1052084"/>
            <a:ext cx="3695976" cy="33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4;p35">
            <a:extLst>
              <a:ext uri="{FF2B5EF4-FFF2-40B4-BE49-F238E27FC236}">
                <a16:creationId xmlns:a16="http://schemas.microsoft.com/office/drawing/2014/main" id="{A904A645-D7F2-42F4-9393-CC3BFC464A99}"/>
              </a:ext>
            </a:extLst>
          </p:cNvPr>
          <p:cNvSpPr txBox="1">
            <a:spLocks/>
          </p:cNvSpPr>
          <p:nvPr/>
        </p:nvSpPr>
        <p:spPr>
          <a:xfrm flipH="1">
            <a:off x="2207533" y="-33179"/>
            <a:ext cx="4776814" cy="780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OPSI MENGHAPUS BARANG</a:t>
            </a:r>
            <a:endParaRPr lang="id-ID" sz="2400" dirty="0">
              <a:solidFill>
                <a:schemeClr val="tx1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D9A67-CD46-4014-B3CB-569C385936A4}"/>
              </a:ext>
            </a:extLst>
          </p:cNvPr>
          <p:cNvGrpSpPr/>
          <p:nvPr/>
        </p:nvGrpSpPr>
        <p:grpSpPr>
          <a:xfrm>
            <a:off x="4734213" y="753615"/>
            <a:ext cx="4298393" cy="4095800"/>
            <a:chOff x="4734213" y="753615"/>
            <a:chExt cx="4298393" cy="4095800"/>
          </a:xfrm>
        </p:grpSpPr>
        <p:grpSp>
          <p:nvGrpSpPr>
            <p:cNvPr id="133" name="Google Shape;961;p36">
              <a:extLst>
                <a:ext uri="{FF2B5EF4-FFF2-40B4-BE49-F238E27FC236}">
                  <a16:creationId xmlns:a16="http://schemas.microsoft.com/office/drawing/2014/main" id="{BFEAF874-BBFF-4BD1-BDDE-84226AC80AE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52" name="Google Shape;962;p36">
                <a:extLst>
                  <a:ext uri="{FF2B5EF4-FFF2-40B4-BE49-F238E27FC236}">
                    <a16:creationId xmlns:a16="http://schemas.microsoft.com/office/drawing/2014/main" id="{4F3112E2-78D1-42AD-B211-1CA313EB4C03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63;p36">
                <a:extLst>
                  <a:ext uri="{FF2B5EF4-FFF2-40B4-BE49-F238E27FC236}">
                    <a16:creationId xmlns:a16="http://schemas.microsoft.com/office/drawing/2014/main" id="{BE5FE9FE-3C11-4E2F-AFDC-93F8EFBB2E6D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64;p36">
                <a:extLst>
                  <a:ext uri="{FF2B5EF4-FFF2-40B4-BE49-F238E27FC236}">
                    <a16:creationId xmlns:a16="http://schemas.microsoft.com/office/drawing/2014/main" id="{661A6D2E-2C44-460E-8F79-FA2962518CF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65;p36">
                <a:extLst>
                  <a:ext uri="{FF2B5EF4-FFF2-40B4-BE49-F238E27FC236}">
                    <a16:creationId xmlns:a16="http://schemas.microsoft.com/office/drawing/2014/main" id="{91F42BBA-6339-433E-BD6C-AAE291813073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66;p36">
                <a:extLst>
                  <a:ext uri="{FF2B5EF4-FFF2-40B4-BE49-F238E27FC236}">
                    <a16:creationId xmlns:a16="http://schemas.microsoft.com/office/drawing/2014/main" id="{481584AB-C0D0-496C-8C6E-192879C62737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967;p36">
              <a:extLst>
                <a:ext uri="{FF2B5EF4-FFF2-40B4-BE49-F238E27FC236}">
                  <a16:creationId xmlns:a16="http://schemas.microsoft.com/office/drawing/2014/main" id="{CAB8F543-1785-4A72-908E-DC617631DB15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47" name="Google Shape;968;p36">
                <a:extLst>
                  <a:ext uri="{FF2B5EF4-FFF2-40B4-BE49-F238E27FC236}">
                    <a16:creationId xmlns:a16="http://schemas.microsoft.com/office/drawing/2014/main" id="{612508A8-7173-4957-BC1D-D3C5D7C77D26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69;p36">
                <a:extLst>
                  <a:ext uri="{FF2B5EF4-FFF2-40B4-BE49-F238E27FC236}">
                    <a16:creationId xmlns:a16="http://schemas.microsoft.com/office/drawing/2014/main" id="{A4A18576-BD33-40CC-828E-0823585D6F55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70;p36">
                <a:extLst>
                  <a:ext uri="{FF2B5EF4-FFF2-40B4-BE49-F238E27FC236}">
                    <a16:creationId xmlns:a16="http://schemas.microsoft.com/office/drawing/2014/main" id="{34A38DC1-3F44-4607-8A7C-0C6B05233B01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71;p36">
                <a:extLst>
                  <a:ext uri="{FF2B5EF4-FFF2-40B4-BE49-F238E27FC236}">
                    <a16:creationId xmlns:a16="http://schemas.microsoft.com/office/drawing/2014/main" id="{6B3989A1-AE35-4481-9C2D-21FD44BE9877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72;p36">
                <a:extLst>
                  <a:ext uri="{FF2B5EF4-FFF2-40B4-BE49-F238E27FC236}">
                    <a16:creationId xmlns:a16="http://schemas.microsoft.com/office/drawing/2014/main" id="{8EBFB6A7-688F-47E0-968A-6E25EB042FBA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973;p36">
              <a:extLst>
                <a:ext uri="{FF2B5EF4-FFF2-40B4-BE49-F238E27FC236}">
                  <a16:creationId xmlns:a16="http://schemas.microsoft.com/office/drawing/2014/main" id="{97AF4A4F-F771-40A7-AEFC-8893CC2D2A4A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42" name="Google Shape;974;p36">
                <a:extLst>
                  <a:ext uri="{FF2B5EF4-FFF2-40B4-BE49-F238E27FC236}">
                    <a16:creationId xmlns:a16="http://schemas.microsoft.com/office/drawing/2014/main" id="{C0BF5139-C257-46D7-818A-90CA0E7733C8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75;p36">
                <a:extLst>
                  <a:ext uri="{FF2B5EF4-FFF2-40B4-BE49-F238E27FC236}">
                    <a16:creationId xmlns:a16="http://schemas.microsoft.com/office/drawing/2014/main" id="{B6E9899F-BFF4-4164-B842-F54868A2DF40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76;p36">
                <a:extLst>
                  <a:ext uri="{FF2B5EF4-FFF2-40B4-BE49-F238E27FC236}">
                    <a16:creationId xmlns:a16="http://schemas.microsoft.com/office/drawing/2014/main" id="{05BD6464-135F-44F8-B024-3E9509FB8BA0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77;p36">
                <a:extLst>
                  <a:ext uri="{FF2B5EF4-FFF2-40B4-BE49-F238E27FC236}">
                    <a16:creationId xmlns:a16="http://schemas.microsoft.com/office/drawing/2014/main" id="{BF85E74A-0681-44C1-A642-D123E1B950B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78;p36">
                <a:extLst>
                  <a:ext uri="{FF2B5EF4-FFF2-40B4-BE49-F238E27FC236}">
                    <a16:creationId xmlns:a16="http://schemas.microsoft.com/office/drawing/2014/main" id="{F17C1168-C89F-4E3E-B392-4926BA94E7EF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979;p36">
              <a:extLst>
                <a:ext uri="{FF2B5EF4-FFF2-40B4-BE49-F238E27FC236}">
                  <a16:creationId xmlns:a16="http://schemas.microsoft.com/office/drawing/2014/main" id="{7790544C-72D1-4407-979B-46101905FE27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37" name="Google Shape;980;p36">
                <a:extLst>
                  <a:ext uri="{FF2B5EF4-FFF2-40B4-BE49-F238E27FC236}">
                    <a16:creationId xmlns:a16="http://schemas.microsoft.com/office/drawing/2014/main" id="{F31DD74E-144F-4B32-ADAC-56AA137B7842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81;p36">
                <a:extLst>
                  <a:ext uri="{FF2B5EF4-FFF2-40B4-BE49-F238E27FC236}">
                    <a16:creationId xmlns:a16="http://schemas.microsoft.com/office/drawing/2014/main" id="{872A01A5-90A1-4241-9BAD-C924C582E39C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2;p36">
                <a:extLst>
                  <a:ext uri="{FF2B5EF4-FFF2-40B4-BE49-F238E27FC236}">
                    <a16:creationId xmlns:a16="http://schemas.microsoft.com/office/drawing/2014/main" id="{C4872A5F-35C8-420F-8BF3-C8519E224AEA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83;p36">
                <a:extLst>
                  <a:ext uri="{FF2B5EF4-FFF2-40B4-BE49-F238E27FC236}">
                    <a16:creationId xmlns:a16="http://schemas.microsoft.com/office/drawing/2014/main" id="{C5A528EC-0EBF-4346-B32A-17E6F5734E9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84;p36">
                <a:extLst>
                  <a:ext uri="{FF2B5EF4-FFF2-40B4-BE49-F238E27FC236}">
                    <a16:creationId xmlns:a16="http://schemas.microsoft.com/office/drawing/2014/main" id="{7214556F-AABB-4C39-AC9F-CF970D70A4F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0B3266D-9397-465B-8D9E-86E29F41A817}"/>
              </a:ext>
            </a:extLst>
          </p:cNvPr>
          <p:cNvGrpSpPr/>
          <p:nvPr/>
        </p:nvGrpSpPr>
        <p:grpSpPr>
          <a:xfrm>
            <a:off x="179007" y="740394"/>
            <a:ext cx="4298393" cy="4095800"/>
            <a:chOff x="4734213" y="753615"/>
            <a:chExt cx="4298393" cy="4095800"/>
          </a:xfrm>
        </p:grpSpPr>
        <p:grpSp>
          <p:nvGrpSpPr>
            <p:cNvPr id="163" name="Google Shape;961;p36">
              <a:extLst>
                <a:ext uri="{FF2B5EF4-FFF2-40B4-BE49-F238E27FC236}">
                  <a16:creationId xmlns:a16="http://schemas.microsoft.com/office/drawing/2014/main" id="{0385B835-202E-4D31-B9F5-C947FABC7A4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82" name="Google Shape;962;p36">
                <a:extLst>
                  <a:ext uri="{FF2B5EF4-FFF2-40B4-BE49-F238E27FC236}">
                    <a16:creationId xmlns:a16="http://schemas.microsoft.com/office/drawing/2014/main" id="{A8EED709-1C1D-4475-9F5B-66365DD3A9A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63;p36">
                <a:extLst>
                  <a:ext uri="{FF2B5EF4-FFF2-40B4-BE49-F238E27FC236}">
                    <a16:creationId xmlns:a16="http://schemas.microsoft.com/office/drawing/2014/main" id="{01056C4A-8792-454A-8111-6C1F917099F8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64;p36">
                <a:extLst>
                  <a:ext uri="{FF2B5EF4-FFF2-40B4-BE49-F238E27FC236}">
                    <a16:creationId xmlns:a16="http://schemas.microsoft.com/office/drawing/2014/main" id="{565A5C9F-FCA8-4ED2-BBE2-0DC8C79517BD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65;p36">
                <a:extLst>
                  <a:ext uri="{FF2B5EF4-FFF2-40B4-BE49-F238E27FC236}">
                    <a16:creationId xmlns:a16="http://schemas.microsoft.com/office/drawing/2014/main" id="{6338F923-7E8C-4AAB-BEA7-7388D221EDE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66;p36">
                <a:extLst>
                  <a:ext uri="{FF2B5EF4-FFF2-40B4-BE49-F238E27FC236}">
                    <a16:creationId xmlns:a16="http://schemas.microsoft.com/office/drawing/2014/main" id="{CAB8770A-0440-4F65-88B6-6D965025582E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967;p36">
              <a:extLst>
                <a:ext uri="{FF2B5EF4-FFF2-40B4-BE49-F238E27FC236}">
                  <a16:creationId xmlns:a16="http://schemas.microsoft.com/office/drawing/2014/main" id="{92ABE9E2-8FDE-429E-806E-9A71C963FA89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77" name="Google Shape;968;p36">
                <a:extLst>
                  <a:ext uri="{FF2B5EF4-FFF2-40B4-BE49-F238E27FC236}">
                    <a16:creationId xmlns:a16="http://schemas.microsoft.com/office/drawing/2014/main" id="{0192DB5B-F36F-493C-B08D-46D22DF297FA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69;p36">
                <a:extLst>
                  <a:ext uri="{FF2B5EF4-FFF2-40B4-BE49-F238E27FC236}">
                    <a16:creationId xmlns:a16="http://schemas.microsoft.com/office/drawing/2014/main" id="{6C5A1789-53DE-4DD4-B588-88B6FA622287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70;p36">
                <a:extLst>
                  <a:ext uri="{FF2B5EF4-FFF2-40B4-BE49-F238E27FC236}">
                    <a16:creationId xmlns:a16="http://schemas.microsoft.com/office/drawing/2014/main" id="{12912E89-A7D5-4C17-A2C1-C881D50209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71;p36">
                <a:extLst>
                  <a:ext uri="{FF2B5EF4-FFF2-40B4-BE49-F238E27FC236}">
                    <a16:creationId xmlns:a16="http://schemas.microsoft.com/office/drawing/2014/main" id="{7F38A5EC-90DB-49B7-8C78-0D41AAFF952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72;p36">
                <a:extLst>
                  <a:ext uri="{FF2B5EF4-FFF2-40B4-BE49-F238E27FC236}">
                    <a16:creationId xmlns:a16="http://schemas.microsoft.com/office/drawing/2014/main" id="{E797A320-5E9F-4540-9B4A-578BF3BEEE0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973;p36">
              <a:extLst>
                <a:ext uri="{FF2B5EF4-FFF2-40B4-BE49-F238E27FC236}">
                  <a16:creationId xmlns:a16="http://schemas.microsoft.com/office/drawing/2014/main" id="{BBDCD5AD-469B-4558-A62D-37D1A5D3F0BF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72" name="Google Shape;974;p36">
                <a:extLst>
                  <a:ext uri="{FF2B5EF4-FFF2-40B4-BE49-F238E27FC236}">
                    <a16:creationId xmlns:a16="http://schemas.microsoft.com/office/drawing/2014/main" id="{6E72F886-2EE9-4811-BAF8-5E0BAAF80C67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5;p36">
                <a:extLst>
                  <a:ext uri="{FF2B5EF4-FFF2-40B4-BE49-F238E27FC236}">
                    <a16:creationId xmlns:a16="http://schemas.microsoft.com/office/drawing/2014/main" id="{0FB40A7A-018C-4313-8B18-B1C4CC69A882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76;p36">
                <a:extLst>
                  <a:ext uri="{FF2B5EF4-FFF2-40B4-BE49-F238E27FC236}">
                    <a16:creationId xmlns:a16="http://schemas.microsoft.com/office/drawing/2014/main" id="{4F21B682-8DC4-4E24-AA5C-4CE64405CDE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77;p36">
                <a:extLst>
                  <a:ext uri="{FF2B5EF4-FFF2-40B4-BE49-F238E27FC236}">
                    <a16:creationId xmlns:a16="http://schemas.microsoft.com/office/drawing/2014/main" id="{BC26DDF2-EA61-44EB-B7C1-409DE8692AF2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78;p36">
                <a:extLst>
                  <a:ext uri="{FF2B5EF4-FFF2-40B4-BE49-F238E27FC236}">
                    <a16:creationId xmlns:a16="http://schemas.microsoft.com/office/drawing/2014/main" id="{693B39DF-B0A2-4501-A1EF-2875C4F2C9C9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979;p36">
              <a:extLst>
                <a:ext uri="{FF2B5EF4-FFF2-40B4-BE49-F238E27FC236}">
                  <a16:creationId xmlns:a16="http://schemas.microsoft.com/office/drawing/2014/main" id="{94C06629-7B5D-493B-AFFC-4D2F8D447376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67" name="Google Shape;980;p36">
                <a:extLst>
                  <a:ext uri="{FF2B5EF4-FFF2-40B4-BE49-F238E27FC236}">
                    <a16:creationId xmlns:a16="http://schemas.microsoft.com/office/drawing/2014/main" id="{5091AD99-2B47-43A3-BC36-0163F01342B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81;p36">
                <a:extLst>
                  <a:ext uri="{FF2B5EF4-FFF2-40B4-BE49-F238E27FC236}">
                    <a16:creationId xmlns:a16="http://schemas.microsoft.com/office/drawing/2014/main" id="{3C5B4CEE-5A82-4CF1-9F49-6911C520FF7E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82;p36">
                <a:extLst>
                  <a:ext uri="{FF2B5EF4-FFF2-40B4-BE49-F238E27FC236}">
                    <a16:creationId xmlns:a16="http://schemas.microsoft.com/office/drawing/2014/main" id="{3EA45B54-B7CE-46F0-82F0-B9A429A24A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83;p36">
                <a:extLst>
                  <a:ext uri="{FF2B5EF4-FFF2-40B4-BE49-F238E27FC236}">
                    <a16:creationId xmlns:a16="http://schemas.microsoft.com/office/drawing/2014/main" id="{6304A23E-7B34-41F8-9FE0-508EA9416EDC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84;p36">
                <a:extLst>
                  <a:ext uri="{FF2B5EF4-FFF2-40B4-BE49-F238E27FC236}">
                    <a16:creationId xmlns:a16="http://schemas.microsoft.com/office/drawing/2014/main" id="{2F66EC1D-3A14-45DF-90BB-29D40CADE24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4B175F-827F-4F15-BBA7-F347BC45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32" y="1280181"/>
            <a:ext cx="3733847" cy="2946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6976A-5845-4C05-9172-0726BF701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818" y="1193742"/>
            <a:ext cx="3453923" cy="32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4;p35">
            <a:extLst>
              <a:ext uri="{FF2B5EF4-FFF2-40B4-BE49-F238E27FC236}">
                <a16:creationId xmlns:a16="http://schemas.microsoft.com/office/drawing/2014/main" id="{A904A645-D7F2-42F4-9393-CC3BFC464A99}"/>
              </a:ext>
            </a:extLst>
          </p:cNvPr>
          <p:cNvSpPr txBox="1">
            <a:spLocks/>
          </p:cNvSpPr>
          <p:nvPr/>
        </p:nvSpPr>
        <p:spPr>
          <a:xfrm flipH="1">
            <a:off x="2207533" y="-33179"/>
            <a:ext cx="4776814" cy="780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OPSI MELIHAT BARANG</a:t>
            </a:r>
            <a:endParaRPr lang="id-ID" sz="2400" dirty="0">
              <a:solidFill>
                <a:schemeClr val="tx1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D9A67-CD46-4014-B3CB-569C385936A4}"/>
              </a:ext>
            </a:extLst>
          </p:cNvPr>
          <p:cNvGrpSpPr/>
          <p:nvPr/>
        </p:nvGrpSpPr>
        <p:grpSpPr>
          <a:xfrm>
            <a:off x="4734213" y="753615"/>
            <a:ext cx="4298393" cy="4095800"/>
            <a:chOff x="4734213" y="753615"/>
            <a:chExt cx="4298393" cy="4095800"/>
          </a:xfrm>
        </p:grpSpPr>
        <p:grpSp>
          <p:nvGrpSpPr>
            <p:cNvPr id="133" name="Google Shape;961;p36">
              <a:extLst>
                <a:ext uri="{FF2B5EF4-FFF2-40B4-BE49-F238E27FC236}">
                  <a16:creationId xmlns:a16="http://schemas.microsoft.com/office/drawing/2014/main" id="{BFEAF874-BBFF-4BD1-BDDE-84226AC80AE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52" name="Google Shape;962;p36">
                <a:extLst>
                  <a:ext uri="{FF2B5EF4-FFF2-40B4-BE49-F238E27FC236}">
                    <a16:creationId xmlns:a16="http://schemas.microsoft.com/office/drawing/2014/main" id="{4F3112E2-78D1-42AD-B211-1CA313EB4C03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63;p36">
                <a:extLst>
                  <a:ext uri="{FF2B5EF4-FFF2-40B4-BE49-F238E27FC236}">
                    <a16:creationId xmlns:a16="http://schemas.microsoft.com/office/drawing/2014/main" id="{BE5FE9FE-3C11-4E2F-AFDC-93F8EFBB2E6D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64;p36">
                <a:extLst>
                  <a:ext uri="{FF2B5EF4-FFF2-40B4-BE49-F238E27FC236}">
                    <a16:creationId xmlns:a16="http://schemas.microsoft.com/office/drawing/2014/main" id="{661A6D2E-2C44-460E-8F79-FA2962518CF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65;p36">
                <a:extLst>
                  <a:ext uri="{FF2B5EF4-FFF2-40B4-BE49-F238E27FC236}">
                    <a16:creationId xmlns:a16="http://schemas.microsoft.com/office/drawing/2014/main" id="{91F42BBA-6339-433E-BD6C-AAE291813073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66;p36">
                <a:extLst>
                  <a:ext uri="{FF2B5EF4-FFF2-40B4-BE49-F238E27FC236}">
                    <a16:creationId xmlns:a16="http://schemas.microsoft.com/office/drawing/2014/main" id="{481584AB-C0D0-496C-8C6E-192879C62737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967;p36">
              <a:extLst>
                <a:ext uri="{FF2B5EF4-FFF2-40B4-BE49-F238E27FC236}">
                  <a16:creationId xmlns:a16="http://schemas.microsoft.com/office/drawing/2014/main" id="{CAB8F543-1785-4A72-908E-DC617631DB15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47" name="Google Shape;968;p36">
                <a:extLst>
                  <a:ext uri="{FF2B5EF4-FFF2-40B4-BE49-F238E27FC236}">
                    <a16:creationId xmlns:a16="http://schemas.microsoft.com/office/drawing/2014/main" id="{612508A8-7173-4957-BC1D-D3C5D7C77D26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69;p36">
                <a:extLst>
                  <a:ext uri="{FF2B5EF4-FFF2-40B4-BE49-F238E27FC236}">
                    <a16:creationId xmlns:a16="http://schemas.microsoft.com/office/drawing/2014/main" id="{A4A18576-BD33-40CC-828E-0823585D6F55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70;p36">
                <a:extLst>
                  <a:ext uri="{FF2B5EF4-FFF2-40B4-BE49-F238E27FC236}">
                    <a16:creationId xmlns:a16="http://schemas.microsoft.com/office/drawing/2014/main" id="{34A38DC1-3F44-4607-8A7C-0C6B05233B01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71;p36">
                <a:extLst>
                  <a:ext uri="{FF2B5EF4-FFF2-40B4-BE49-F238E27FC236}">
                    <a16:creationId xmlns:a16="http://schemas.microsoft.com/office/drawing/2014/main" id="{6B3989A1-AE35-4481-9C2D-21FD44BE9877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72;p36">
                <a:extLst>
                  <a:ext uri="{FF2B5EF4-FFF2-40B4-BE49-F238E27FC236}">
                    <a16:creationId xmlns:a16="http://schemas.microsoft.com/office/drawing/2014/main" id="{8EBFB6A7-688F-47E0-968A-6E25EB042FBA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973;p36">
              <a:extLst>
                <a:ext uri="{FF2B5EF4-FFF2-40B4-BE49-F238E27FC236}">
                  <a16:creationId xmlns:a16="http://schemas.microsoft.com/office/drawing/2014/main" id="{97AF4A4F-F771-40A7-AEFC-8893CC2D2A4A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42" name="Google Shape;974;p36">
                <a:extLst>
                  <a:ext uri="{FF2B5EF4-FFF2-40B4-BE49-F238E27FC236}">
                    <a16:creationId xmlns:a16="http://schemas.microsoft.com/office/drawing/2014/main" id="{C0BF5139-C257-46D7-818A-90CA0E7733C8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75;p36">
                <a:extLst>
                  <a:ext uri="{FF2B5EF4-FFF2-40B4-BE49-F238E27FC236}">
                    <a16:creationId xmlns:a16="http://schemas.microsoft.com/office/drawing/2014/main" id="{B6E9899F-BFF4-4164-B842-F54868A2DF40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76;p36">
                <a:extLst>
                  <a:ext uri="{FF2B5EF4-FFF2-40B4-BE49-F238E27FC236}">
                    <a16:creationId xmlns:a16="http://schemas.microsoft.com/office/drawing/2014/main" id="{05BD6464-135F-44F8-B024-3E9509FB8BA0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77;p36">
                <a:extLst>
                  <a:ext uri="{FF2B5EF4-FFF2-40B4-BE49-F238E27FC236}">
                    <a16:creationId xmlns:a16="http://schemas.microsoft.com/office/drawing/2014/main" id="{BF85E74A-0681-44C1-A642-D123E1B950B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78;p36">
                <a:extLst>
                  <a:ext uri="{FF2B5EF4-FFF2-40B4-BE49-F238E27FC236}">
                    <a16:creationId xmlns:a16="http://schemas.microsoft.com/office/drawing/2014/main" id="{F17C1168-C89F-4E3E-B392-4926BA94E7EF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979;p36">
              <a:extLst>
                <a:ext uri="{FF2B5EF4-FFF2-40B4-BE49-F238E27FC236}">
                  <a16:creationId xmlns:a16="http://schemas.microsoft.com/office/drawing/2014/main" id="{7790544C-72D1-4407-979B-46101905FE27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37" name="Google Shape;980;p36">
                <a:extLst>
                  <a:ext uri="{FF2B5EF4-FFF2-40B4-BE49-F238E27FC236}">
                    <a16:creationId xmlns:a16="http://schemas.microsoft.com/office/drawing/2014/main" id="{F31DD74E-144F-4B32-ADAC-56AA137B7842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81;p36">
                <a:extLst>
                  <a:ext uri="{FF2B5EF4-FFF2-40B4-BE49-F238E27FC236}">
                    <a16:creationId xmlns:a16="http://schemas.microsoft.com/office/drawing/2014/main" id="{872A01A5-90A1-4241-9BAD-C924C582E39C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2;p36">
                <a:extLst>
                  <a:ext uri="{FF2B5EF4-FFF2-40B4-BE49-F238E27FC236}">
                    <a16:creationId xmlns:a16="http://schemas.microsoft.com/office/drawing/2014/main" id="{C4872A5F-35C8-420F-8BF3-C8519E224AEA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83;p36">
                <a:extLst>
                  <a:ext uri="{FF2B5EF4-FFF2-40B4-BE49-F238E27FC236}">
                    <a16:creationId xmlns:a16="http://schemas.microsoft.com/office/drawing/2014/main" id="{C5A528EC-0EBF-4346-B32A-17E6F5734E9B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84;p36">
                <a:extLst>
                  <a:ext uri="{FF2B5EF4-FFF2-40B4-BE49-F238E27FC236}">
                    <a16:creationId xmlns:a16="http://schemas.microsoft.com/office/drawing/2014/main" id="{7214556F-AABB-4C39-AC9F-CF970D70A4F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0B3266D-9397-465B-8D9E-86E29F41A817}"/>
              </a:ext>
            </a:extLst>
          </p:cNvPr>
          <p:cNvGrpSpPr/>
          <p:nvPr/>
        </p:nvGrpSpPr>
        <p:grpSpPr>
          <a:xfrm>
            <a:off x="179007" y="740394"/>
            <a:ext cx="4298393" cy="4095800"/>
            <a:chOff x="4734213" y="753615"/>
            <a:chExt cx="4298393" cy="4095800"/>
          </a:xfrm>
        </p:grpSpPr>
        <p:grpSp>
          <p:nvGrpSpPr>
            <p:cNvPr id="163" name="Google Shape;961;p36">
              <a:extLst>
                <a:ext uri="{FF2B5EF4-FFF2-40B4-BE49-F238E27FC236}">
                  <a16:creationId xmlns:a16="http://schemas.microsoft.com/office/drawing/2014/main" id="{0385B835-202E-4D31-B9F5-C947FABC7A47}"/>
                </a:ext>
              </a:extLst>
            </p:cNvPr>
            <p:cNvGrpSpPr/>
            <p:nvPr/>
          </p:nvGrpSpPr>
          <p:grpSpPr>
            <a:xfrm flipH="1">
              <a:off x="8761562" y="2086839"/>
              <a:ext cx="271044" cy="916141"/>
              <a:chOff x="456616" y="2161476"/>
              <a:chExt cx="289868" cy="852000"/>
            </a:xfrm>
          </p:grpSpPr>
          <p:sp>
            <p:nvSpPr>
              <p:cNvPr id="182" name="Google Shape;962;p36">
                <a:extLst>
                  <a:ext uri="{FF2B5EF4-FFF2-40B4-BE49-F238E27FC236}">
                    <a16:creationId xmlns:a16="http://schemas.microsoft.com/office/drawing/2014/main" id="{A8EED709-1C1D-4475-9F5B-66365DD3A9A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63;p36">
                <a:extLst>
                  <a:ext uri="{FF2B5EF4-FFF2-40B4-BE49-F238E27FC236}">
                    <a16:creationId xmlns:a16="http://schemas.microsoft.com/office/drawing/2014/main" id="{01056C4A-8792-454A-8111-6C1F917099F8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64;p36">
                <a:extLst>
                  <a:ext uri="{FF2B5EF4-FFF2-40B4-BE49-F238E27FC236}">
                    <a16:creationId xmlns:a16="http://schemas.microsoft.com/office/drawing/2014/main" id="{565A5C9F-FCA8-4ED2-BBE2-0DC8C79517BD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65;p36">
                <a:extLst>
                  <a:ext uri="{FF2B5EF4-FFF2-40B4-BE49-F238E27FC236}">
                    <a16:creationId xmlns:a16="http://schemas.microsoft.com/office/drawing/2014/main" id="{6338F923-7E8C-4AAB-BEA7-7388D221EDE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66;p36">
                <a:extLst>
                  <a:ext uri="{FF2B5EF4-FFF2-40B4-BE49-F238E27FC236}">
                    <a16:creationId xmlns:a16="http://schemas.microsoft.com/office/drawing/2014/main" id="{CAB8770A-0440-4F65-88B6-6D965025582E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967;p36">
              <a:extLst>
                <a:ext uri="{FF2B5EF4-FFF2-40B4-BE49-F238E27FC236}">
                  <a16:creationId xmlns:a16="http://schemas.microsoft.com/office/drawing/2014/main" id="{92ABE9E2-8FDE-429E-806E-9A71C963FA89}"/>
                </a:ext>
              </a:extLst>
            </p:cNvPr>
            <p:cNvGrpSpPr/>
            <p:nvPr/>
          </p:nvGrpSpPr>
          <p:grpSpPr>
            <a:xfrm flipH="1">
              <a:off x="4734213" y="2059437"/>
              <a:ext cx="271044" cy="916141"/>
              <a:chOff x="456616" y="2161476"/>
              <a:chExt cx="289868" cy="852000"/>
            </a:xfrm>
          </p:grpSpPr>
          <p:sp>
            <p:nvSpPr>
              <p:cNvPr id="177" name="Google Shape;968;p36">
                <a:extLst>
                  <a:ext uri="{FF2B5EF4-FFF2-40B4-BE49-F238E27FC236}">
                    <a16:creationId xmlns:a16="http://schemas.microsoft.com/office/drawing/2014/main" id="{0192DB5B-F36F-493C-B08D-46D22DF297FA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69;p36">
                <a:extLst>
                  <a:ext uri="{FF2B5EF4-FFF2-40B4-BE49-F238E27FC236}">
                    <a16:creationId xmlns:a16="http://schemas.microsoft.com/office/drawing/2014/main" id="{6C5A1789-53DE-4DD4-B588-88B6FA622287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70;p36">
                <a:extLst>
                  <a:ext uri="{FF2B5EF4-FFF2-40B4-BE49-F238E27FC236}">
                    <a16:creationId xmlns:a16="http://schemas.microsoft.com/office/drawing/2014/main" id="{12912E89-A7D5-4C17-A2C1-C881D50209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71;p36">
                <a:extLst>
                  <a:ext uri="{FF2B5EF4-FFF2-40B4-BE49-F238E27FC236}">
                    <a16:creationId xmlns:a16="http://schemas.microsoft.com/office/drawing/2014/main" id="{7F38A5EC-90DB-49B7-8C78-0D41AAFF952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72;p36">
                <a:extLst>
                  <a:ext uri="{FF2B5EF4-FFF2-40B4-BE49-F238E27FC236}">
                    <a16:creationId xmlns:a16="http://schemas.microsoft.com/office/drawing/2014/main" id="{E797A320-5E9F-4540-9B4A-578BF3BEEE0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973;p36">
              <a:extLst>
                <a:ext uri="{FF2B5EF4-FFF2-40B4-BE49-F238E27FC236}">
                  <a16:creationId xmlns:a16="http://schemas.microsoft.com/office/drawing/2014/main" id="{BBDCD5AD-469B-4558-A62D-37D1A5D3F0BF}"/>
                </a:ext>
              </a:extLst>
            </p:cNvPr>
            <p:cNvGrpSpPr/>
            <p:nvPr/>
          </p:nvGrpSpPr>
          <p:grpSpPr>
            <a:xfrm rot="16200000" flipH="1">
              <a:off x="6717148" y="511124"/>
              <a:ext cx="311690" cy="796672"/>
              <a:chOff x="456616" y="2161476"/>
              <a:chExt cx="289868" cy="852000"/>
            </a:xfrm>
          </p:grpSpPr>
          <p:sp>
            <p:nvSpPr>
              <p:cNvPr id="172" name="Google Shape;974;p36">
                <a:extLst>
                  <a:ext uri="{FF2B5EF4-FFF2-40B4-BE49-F238E27FC236}">
                    <a16:creationId xmlns:a16="http://schemas.microsoft.com/office/drawing/2014/main" id="{6E72F886-2EE9-4811-BAF8-5E0BAAF80C67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5;p36">
                <a:extLst>
                  <a:ext uri="{FF2B5EF4-FFF2-40B4-BE49-F238E27FC236}">
                    <a16:creationId xmlns:a16="http://schemas.microsoft.com/office/drawing/2014/main" id="{0FB40A7A-018C-4313-8B18-B1C4CC69A882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76;p36">
                <a:extLst>
                  <a:ext uri="{FF2B5EF4-FFF2-40B4-BE49-F238E27FC236}">
                    <a16:creationId xmlns:a16="http://schemas.microsoft.com/office/drawing/2014/main" id="{4F21B682-8DC4-4E24-AA5C-4CE64405CDE3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77;p36">
                <a:extLst>
                  <a:ext uri="{FF2B5EF4-FFF2-40B4-BE49-F238E27FC236}">
                    <a16:creationId xmlns:a16="http://schemas.microsoft.com/office/drawing/2014/main" id="{BC26DDF2-EA61-44EB-B7C1-409DE8692AF2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78;p36">
                <a:extLst>
                  <a:ext uri="{FF2B5EF4-FFF2-40B4-BE49-F238E27FC236}">
                    <a16:creationId xmlns:a16="http://schemas.microsoft.com/office/drawing/2014/main" id="{693B39DF-B0A2-4501-A1EF-2875C4F2C9C9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979;p36">
              <a:extLst>
                <a:ext uri="{FF2B5EF4-FFF2-40B4-BE49-F238E27FC236}">
                  <a16:creationId xmlns:a16="http://schemas.microsoft.com/office/drawing/2014/main" id="{94C06629-7B5D-493B-AFFC-4D2F8D447376}"/>
                </a:ext>
              </a:extLst>
            </p:cNvPr>
            <p:cNvGrpSpPr/>
            <p:nvPr/>
          </p:nvGrpSpPr>
          <p:grpSpPr>
            <a:xfrm rot="16200000" flipH="1">
              <a:off x="6729532" y="4295234"/>
              <a:ext cx="311690" cy="796672"/>
              <a:chOff x="456616" y="2161476"/>
              <a:chExt cx="289868" cy="852000"/>
            </a:xfrm>
          </p:grpSpPr>
          <p:sp>
            <p:nvSpPr>
              <p:cNvPr id="167" name="Google Shape;980;p36">
                <a:extLst>
                  <a:ext uri="{FF2B5EF4-FFF2-40B4-BE49-F238E27FC236}">
                    <a16:creationId xmlns:a16="http://schemas.microsoft.com/office/drawing/2014/main" id="{5091AD99-2B47-43A3-BC36-0163F01342BC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81;p36">
                <a:extLst>
                  <a:ext uri="{FF2B5EF4-FFF2-40B4-BE49-F238E27FC236}">
                    <a16:creationId xmlns:a16="http://schemas.microsoft.com/office/drawing/2014/main" id="{3C5B4CEE-5A82-4CF1-9F49-6911C520FF7E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82;p36">
                <a:extLst>
                  <a:ext uri="{FF2B5EF4-FFF2-40B4-BE49-F238E27FC236}">
                    <a16:creationId xmlns:a16="http://schemas.microsoft.com/office/drawing/2014/main" id="{3EA45B54-B7CE-46F0-82F0-B9A429A24A7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83;p36">
                <a:extLst>
                  <a:ext uri="{FF2B5EF4-FFF2-40B4-BE49-F238E27FC236}">
                    <a16:creationId xmlns:a16="http://schemas.microsoft.com/office/drawing/2014/main" id="{6304A23E-7B34-41F8-9FE0-508EA9416EDC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84;p36">
                <a:extLst>
                  <a:ext uri="{FF2B5EF4-FFF2-40B4-BE49-F238E27FC236}">
                    <a16:creationId xmlns:a16="http://schemas.microsoft.com/office/drawing/2014/main" id="{2F66EC1D-3A14-45DF-90BB-29D40CADE240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EDAD3A7-B6F3-48CE-BDC5-9D011C28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9" y="1131996"/>
            <a:ext cx="3717964" cy="3284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7A1BC4-6E71-4FE5-AC8C-459900B5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7" y="1608778"/>
            <a:ext cx="3556422" cy="18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0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236971" y="81566"/>
            <a:ext cx="4670058" cy="72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MENU TRANSAKSI BARANG</a:t>
            </a:r>
            <a:endParaRPr sz="2400" dirty="0"/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2173224" y="209141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6617161" y="209141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670669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353807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ED231FD-B0E1-4894-A920-46BAAADC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78" y="1746439"/>
            <a:ext cx="3753190" cy="15675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109</Words>
  <Application>Microsoft Office PowerPoint</Application>
  <PresentationFormat>On-screen Show (16:9)</PresentationFormat>
  <Paragraphs>28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Montserrat</vt:lpstr>
      <vt:lpstr>Source Sans Pro</vt:lpstr>
      <vt:lpstr>Josefin Slab SemiBold</vt:lpstr>
      <vt:lpstr>Bebas Neue</vt:lpstr>
      <vt:lpstr>Raleway</vt:lpstr>
      <vt:lpstr>Montserrat ExtraBold</vt:lpstr>
      <vt:lpstr>Arial</vt:lpstr>
      <vt:lpstr>Electronic Circuit Style CV by Slidesgo</vt:lpstr>
      <vt:lpstr>TUGAS BESAR ALGORITMA PEMROGAMAN  Kelompok 2</vt:lpstr>
      <vt:lpstr>Anggota Kelompok</vt:lpstr>
      <vt:lpstr>MENU UTAMA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TRANSAKSI BARANG</vt:lpstr>
      <vt:lpstr>OPSI PENGADAAN BARANG</vt:lpstr>
      <vt:lpstr>OPSI PEMBELIAN BARANG</vt:lpstr>
      <vt:lpstr>OPSI DATA PENGADAAN DAN PEMBELIAN BARANG</vt:lpstr>
      <vt:lpstr>MENU FITUR LAINNYA</vt:lpstr>
      <vt:lpstr>SORT ASCENDING</vt:lpstr>
      <vt:lpstr>MENU FITUR LAINNYA</vt:lpstr>
      <vt:lpstr>SORT DESCENDING</vt:lpstr>
      <vt:lpstr>MENU FITUR LAINNYA</vt:lpstr>
      <vt:lpstr>SEARCHING</vt:lpstr>
      <vt:lpstr>Info Developer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CIRCUIT STYLE</dc:title>
  <dc:creator>HP</dc:creator>
  <cp:lastModifiedBy>deetra_02</cp:lastModifiedBy>
  <cp:revision>8</cp:revision>
  <dcterms:modified xsi:type="dcterms:W3CDTF">2022-01-28T00:28:29Z</dcterms:modified>
</cp:coreProperties>
</file>