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dC/ZCE5bpOwDMA8S3I38mvedd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Kobe</a:t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Kobe</a:t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Kobe</a:t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3123" y="438956"/>
            <a:ext cx="4683369" cy="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 rot="10800000">
            <a:off x="158262" y="1588472"/>
            <a:ext cx="11928230" cy="43596"/>
          </a:xfrm>
          <a:prstGeom prst="straightConnector1">
            <a:avLst/>
          </a:prstGeom>
          <a:noFill/>
          <a:ln cap="flat" cmpd="sng" w="76200">
            <a:solidFill>
              <a:srgbClr val="5E001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24000" y="5373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Progress Report 1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313677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3000"/>
              <a:t>Applied Language Team</a:t>
            </a:r>
            <a:endParaRPr sz="3000"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041" y="4225496"/>
            <a:ext cx="8623900" cy="1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Accomplishments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Failures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Challenges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Highlights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Goals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Concerns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Accomplishments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What the team accomplished during this time period</a:t>
            </a:r>
            <a:endParaRPr sz="3000"/>
          </a:p>
          <a:p>
            <a:pPr indent="-27305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Team Charter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First Client Meeting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Project Charter 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TeamGantt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Peer Evaluations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Failures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What the team planned to accomplish but failed to</a:t>
            </a:r>
            <a:endParaRPr sz="3000"/>
          </a:p>
          <a:p>
            <a:pPr indent="-27305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Unable to go over existing website with the client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No other issues given the light amount of requirements thus far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What particular challenges the team faced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Accessing the existing source code and web server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Signatures with COVID-19 concerns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Highlights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What accomplishments the team is most proud of</a:t>
            </a:r>
            <a:endParaRPr sz="3000"/>
          </a:p>
          <a:p>
            <a:pPr indent="-27305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On time for tasks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Client meeting went well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Reliable team members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Hard-working team members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What the team will accomplish during the next reporting period</a:t>
            </a:r>
            <a:endParaRPr sz="3000"/>
          </a:p>
          <a:p>
            <a:pPr indent="-27305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Access to previous code and documentation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Interview users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Requirements specification document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Start low-medium fidelity prototype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Concerns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Any other concerns the team would like to mention</a:t>
            </a:r>
            <a:endParaRPr sz="3000"/>
          </a:p>
          <a:p>
            <a:pPr indent="-27305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State of the p</a:t>
            </a:r>
            <a:r>
              <a:rPr lang="en-US" sz="2500"/>
              <a:t>revious code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Initial design choices</a:t>
            </a:r>
            <a:endParaRPr sz="2500"/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Upcoming interviews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0423" y="5762856"/>
            <a:ext cx="4683370" cy="88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9"/>
          <p:cNvCxnSpPr/>
          <p:nvPr/>
        </p:nvCxnSpPr>
        <p:spPr>
          <a:xfrm rot="10800000">
            <a:off x="131842" y="5313343"/>
            <a:ext cx="11928300" cy="43500"/>
          </a:xfrm>
          <a:prstGeom prst="straightConnector1">
            <a:avLst/>
          </a:prstGeom>
          <a:noFill/>
          <a:ln cap="flat" cmpd="sng" w="76200">
            <a:solidFill>
              <a:srgbClr val="5E001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2019-07-24T17:56:50Z</dcterms:created>
  <dc:creator>Levi Terry</dc:creator>
</cp:coreProperties>
</file>