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N5kDTPUJqZsv0tgH4i8L6qIv2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Kobe</a:t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Linda</a:t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Linda</a:t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Levi</a:t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3123" y="438956"/>
            <a:ext cx="4683369" cy="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 rot="10800000">
            <a:off x="158262" y="1588472"/>
            <a:ext cx="11928230" cy="43596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537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Progress Report 2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13677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3000"/>
              <a:t>Applied Language Team</a:t>
            </a:r>
            <a:endParaRPr sz="3000"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041" y="4225496"/>
            <a:ext cx="8623900" cy="1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Accomplishments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Failures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Challenges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Highlights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Goals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Concerns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accomplished during this time period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Requirements Specification Document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Second Client Meeting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User Surveys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TeamGantt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Second Peer Evaluations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Failures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planned to accomplish but failed to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Lack of feedback from Native speakers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Demonstration of PRAAT by Dr. Miyashita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particular challenges the team faced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Slow start to gathering user feedback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Creating functional/non-functional requirements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Signatures with COVID-19 concerns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Highlights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accomplishments the team is most proud of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On time for tasks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Second client meeting went well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Reliable team members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Hard-working team members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will accomplish during the next reporting period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System models for our software system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Code assessment/role assignment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Create a low-medium fidelity prototype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Gather more user feedback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Update requirements specification document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Concerns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Any other concerns the team would like to mention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Completing planned tasks before next progress report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423" y="5762856"/>
            <a:ext cx="4683370" cy="88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9"/>
          <p:cNvCxnSpPr/>
          <p:nvPr/>
        </p:nvCxnSpPr>
        <p:spPr>
          <a:xfrm rot="10800000">
            <a:off x="131842" y="5313343"/>
            <a:ext cx="11928300" cy="43500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2019-07-24T17:56:50Z</dcterms:created>
  <dc:creator>Levi Terry</dc:creator>
</cp:coreProperties>
</file>