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wSvo5+nz6otSXTGDuvbPxww6g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Linda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Linda</a:t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Linda</a:t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David</a:t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3123" y="438956"/>
            <a:ext cx="4683369" cy="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 rot="10800000">
            <a:off x="158262" y="1588472"/>
            <a:ext cx="11928230" cy="43596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537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Progress Report 3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13677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000"/>
              <a:t>Applied Language Team</a:t>
            </a:r>
            <a:endParaRPr sz="3000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41" y="4225496"/>
            <a:ext cx="8623900" cy="1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Accomplishments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Failures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Challenges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Highlights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Goals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Concerns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accomplished during this time period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Systems Modeling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UI Prototyping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Implementation Plan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Failures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planned to accomplish but failed to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Assigning roles to each member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particular challenges the team faced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Updating and removing redundancy from existing database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Group working on Paper Prototypes under COVID-19 restrictions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Highlights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accomplishments the team is most proud of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On Time on Tasks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Equal Group Member Participation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Created Nine Prototype Web Pages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will accomplish during the next reporting period</a:t>
            </a:r>
            <a:endParaRPr b="1" sz="25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Continue learning and setting up project technologies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Acquire website email account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Final Documentation Review</a:t>
            </a:r>
            <a:endParaRPr b="1"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Early HTML/CSS Implementation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Concerns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Any other concerns the team would like to mention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Viability of Implementing Audio Trimming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Effects of Winter Break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423" y="5762856"/>
            <a:ext cx="4683370" cy="88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9"/>
          <p:cNvCxnSpPr/>
          <p:nvPr/>
        </p:nvCxnSpPr>
        <p:spPr>
          <a:xfrm rot="10800000">
            <a:off x="131842" y="5313343"/>
            <a:ext cx="11928300" cy="43500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2019-07-24T17:56:50Z</dcterms:created>
  <dc:creator>Levi Terry</dc:creator>
</cp:coreProperties>
</file>