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zkK5D5jd+D9nzscNtJ3EhmXi+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Kobe</a:t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Kobe</a:t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Linda</a:t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Linda</a:t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Linda </a:t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03123" y="438956"/>
            <a:ext cx="4683369" cy="88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 rot="10800000">
            <a:off x="158262" y="1588472"/>
            <a:ext cx="11928230" cy="43596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1524000" y="53733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Progress Report 6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1524000" y="3136772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3000"/>
              <a:t>Applied Language Team</a:t>
            </a:r>
            <a:endParaRPr sz="3000"/>
          </a:p>
        </p:txBody>
      </p:sp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041" y="4225496"/>
            <a:ext cx="8623900" cy="16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Accomplishments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Challenges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Failures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Highlights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Goals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Concerns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Accomplishments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accomplished during this time period</a:t>
            </a:r>
            <a:endParaRPr sz="3000"/>
          </a:p>
          <a:p>
            <a:pPr indent="-2603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Back-end functionality</a:t>
            </a:r>
            <a:endParaRPr sz="3000"/>
          </a:p>
          <a:p>
            <a:pPr indent="-2603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Front-end polishing</a:t>
            </a:r>
            <a:endParaRPr sz="3000"/>
          </a:p>
          <a:p>
            <a:pPr indent="-2603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Pilot test with Dr. Reimer</a:t>
            </a:r>
            <a:endParaRPr sz="3000"/>
          </a:p>
          <a:p>
            <a:pPr indent="-26035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Demonstration with Dr. Miyashita</a:t>
            </a:r>
            <a:endParaRPr sz="3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Failures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planned to accomplish but failed to</a:t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Statistics page back-end functionality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particular challenges the team faced</a:t>
            </a:r>
            <a:endParaRPr b="1" sz="3000"/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Rapid learning of Django</a:t>
            </a:r>
            <a:endParaRPr sz="3000"/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Heavy implementation phase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Highlights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accomplishments the team is most proud of</a:t>
            </a:r>
            <a:endParaRPr sz="30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Learning new technologies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Completing tasks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Implementing MVP functionality for the website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Communication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What the team will accomplish during the next reporting period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Update Documentation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Gather additional demographic data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Allow multiple feedbacks per recording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Raters can rate multiple audios from a single link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User testing</a:t>
            </a:r>
            <a:endParaRPr sz="25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Transition Documents</a:t>
            </a:r>
            <a:endParaRPr sz="25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Concerns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3000"/>
              <a:t>Any other concerns the team would like to mention</a:t>
            </a:r>
            <a:endParaRPr b="1" sz="3000"/>
          </a:p>
          <a:p>
            <a:pPr indent="-3873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Change of direction in plans</a:t>
            </a:r>
            <a:endParaRPr sz="2500"/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Questions?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0423" y="5762856"/>
            <a:ext cx="4683370" cy="884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9"/>
          <p:cNvCxnSpPr/>
          <p:nvPr/>
        </p:nvCxnSpPr>
        <p:spPr>
          <a:xfrm rot="10800000">
            <a:off x="131842" y="5313343"/>
            <a:ext cx="11928300" cy="43500"/>
          </a:xfrm>
          <a:prstGeom prst="straightConnector1">
            <a:avLst/>
          </a:prstGeom>
          <a:noFill/>
          <a:ln cap="flat" cmpd="sng" w="76200">
            <a:solidFill>
              <a:srgbClr val="5E001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2019-07-24T17:56:50Z</dcterms:created>
  <dc:creator>Levi Terry</dc:creator>
</cp:coreProperties>
</file>