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QT/UMYXwtYd8qVKDE4EBd3jGR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Levi</a:t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Levi</a:t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David</a:t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511fbae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Levi</a:t>
            </a:r>
            <a:endParaRPr/>
          </a:p>
        </p:txBody>
      </p:sp>
      <p:sp>
        <p:nvSpPr>
          <p:cNvPr id="115" name="Google Shape;115;gd3511fbae4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3123" y="438956"/>
            <a:ext cx="4683369" cy="88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12"/>
          <p:cNvCxnSpPr/>
          <p:nvPr/>
        </p:nvCxnSpPr>
        <p:spPr>
          <a:xfrm rot="10800000">
            <a:off x="158262" y="1588472"/>
            <a:ext cx="11928230" cy="43596"/>
          </a:xfrm>
          <a:prstGeom prst="straightConnector1">
            <a:avLst/>
          </a:prstGeom>
          <a:noFill/>
          <a:ln cap="flat" cmpd="sng" w="76200">
            <a:solidFill>
              <a:srgbClr val="5E001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524000" y="5373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Progress Report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524000" y="3136772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3000"/>
              <a:t>Applied Language Team</a:t>
            </a:r>
            <a:endParaRPr sz="3000"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041" y="4225496"/>
            <a:ext cx="8623900" cy="1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Accomplishments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Challenges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Concerns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Way Ahead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Accomplishments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What the team accomplished during this time period</a:t>
            </a:r>
            <a:endParaRPr sz="3000"/>
          </a:p>
          <a:p>
            <a:pPr indent="-1968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Multiple audios in one rating link</a:t>
            </a:r>
            <a:endParaRPr sz="2500"/>
          </a:p>
          <a:p>
            <a:pPr indent="-1968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Multiple feedbacks</a:t>
            </a:r>
            <a:endParaRPr sz="2500"/>
          </a:p>
          <a:p>
            <a:pPr indent="-1968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User Testing and Documentation</a:t>
            </a:r>
            <a:endParaRPr sz="2500"/>
          </a:p>
          <a:p>
            <a:pPr indent="-1968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Updated UI based on user testing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What particular challenges the team faced</a:t>
            </a:r>
            <a:endParaRPr b="1" sz="30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Finding users to participate in user test sessions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Multiple</a:t>
            </a:r>
            <a:r>
              <a:rPr lang="en-US" sz="2500"/>
              <a:t> documents being submitted simultaneously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Concerns</a:t>
            </a:r>
            <a:endParaRPr/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Any other concerns the team would like to mention</a:t>
            </a:r>
            <a:endParaRPr b="1" sz="3000"/>
          </a:p>
          <a:p>
            <a:pPr indent="-3873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Signatures on testing documents</a:t>
            </a:r>
            <a:endParaRPr sz="25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3511fbae4_3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Way Ahead</a:t>
            </a:r>
            <a:endParaRPr/>
          </a:p>
        </p:txBody>
      </p:sp>
      <p:sp>
        <p:nvSpPr>
          <p:cNvPr id="118" name="Google Shape;118;gd3511fbae4_3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Requirements that could be implemented by a future team</a:t>
            </a:r>
            <a:endParaRPr b="1" sz="3000"/>
          </a:p>
          <a:p>
            <a:pPr indent="-3873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Statistics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Administration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Classroom Functionality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pic>
        <p:nvPicPr>
          <p:cNvPr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0423" y="5762856"/>
            <a:ext cx="4683370" cy="884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9"/>
          <p:cNvCxnSpPr/>
          <p:nvPr/>
        </p:nvCxnSpPr>
        <p:spPr>
          <a:xfrm rot="10800000">
            <a:off x="131842" y="5313343"/>
            <a:ext cx="11928300" cy="43500"/>
          </a:xfrm>
          <a:prstGeom prst="straightConnector1">
            <a:avLst/>
          </a:prstGeom>
          <a:noFill/>
          <a:ln cap="flat" cmpd="sng" w="76200">
            <a:solidFill>
              <a:srgbClr val="5E001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2019-07-24T17:56:50Z</dcterms:created>
  <dc:creator>Levi Terry</dc:creator>
</cp:coreProperties>
</file>