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63" r:id="rId3"/>
    <p:sldId id="262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3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6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5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5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4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5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6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AstroBuddy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A Gereau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AstroBuddy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Solar System Model</a:t>
            </a:r>
            <a:endParaRPr lang="en-US" dirty="0" smtClean="0"/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Model-View-Controller Architecture</a:t>
            </a:r>
          </a:p>
          <a:p>
            <a:pPr lvl="1"/>
            <a:r>
              <a:rPr lang="en-US" dirty="0" smtClean="0"/>
              <a:t>Factory Pattern building of Celestial Bodies</a:t>
            </a:r>
            <a:endParaRPr lang="en-US" dirty="0" smtClean="0"/>
          </a:p>
          <a:p>
            <a:pPr lvl="1"/>
            <a:r>
              <a:rPr lang="en-US" dirty="0" smtClean="0"/>
              <a:t>API Call to Web Service with Multiple Date Support</a:t>
            </a:r>
          </a:p>
          <a:p>
            <a:pPr lvl="1"/>
            <a:r>
              <a:rPr lang="en-US" dirty="0" smtClean="0"/>
              <a:t>File I/O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1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60" y="2677644"/>
            <a:ext cx="4187600" cy="2283824"/>
          </a:xfrm>
        </p:spPr>
        <p:txBody>
          <a:bodyPr/>
          <a:lstStyle/>
          <a:p>
            <a:r>
              <a:rPr lang="en-US" dirty="0" smtClean="0"/>
              <a:t>Goal:  To model </a:t>
            </a:r>
            <a:r>
              <a:rPr lang="en-US" dirty="0" smtClean="0"/>
              <a:t>The System and ensure all components work with one another in the MVC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7200" y="97536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NeueLT Pro 55 Roman" panose="020B0604020202020204" pitchFamily="34" charset="0"/>
              </a:rPr>
              <a:t>(</a:t>
            </a:r>
            <a:r>
              <a:rPr lang="en-US" b="1" dirty="0" smtClean="0">
                <a:latin typeface="HelveticaNeueLT Pro 55 Roman" panose="020B0604020202020204" pitchFamily="34" charset="0"/>
              </a:rPr>
              <a:t>First Draft</a:t>
            </a:r>
            <a:r>
              <a:rPr lang="en-US" b="1" dirty="0" smtClean="0">
                <a:latin typeface="HelveticaNeueLT Pro 55 Roman" panose="020B0604020202020204" pitchFamily="34" charset="0"/>
              </a:rPr>
              <a:t>)</a:t>
            </a:r>
            <a:endParaRPr lang="en-US" b="1" dirty="0">
              <a:latin typeface="HelveticaNeueLT Pro 55 Roman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3" y="466868"/>
            <a:ext cx="5073067" cy="56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77200" y="97536"/>
            <a:ext cx="284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NeueLT Pro 55 Roman" panose="020B0604020202020204" pitchFamily="34" charset="0"/>
              </a:rPr>
              <a:t>(Final Code</a:t>
            </a:r>
            <a:r>
              <a:rPr lang="en-US" b="1" dirty="0" smtClean="0">
                <a:latin typeface="HelveticaNeueLT Pro 55 Roman" panose="020B0604020202020204" pitchFamily="34" charset="0"/>
              </a:rPr>
              <a:t>)</a:t>
            </a:r>
            <a:endParaRPr lang="en-US" b="1" dirty="0">
              <a:latin typeface="HelveticaNeueLT Pro 55 Roman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950" y="466868"/>
            <a:ext cx="516625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24075"/>
            <a:ext cx="8825658" cy="1167406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1919</TotalTime>
  <Words>63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HelveticaNeueLT Pro 55 Roman</vt:lpstr>
      <vt:lpstr>Wingdings 3</vt:lpstr>
      <vt:lpstr>Ion Boardroom</vt:lpstr>
      <vt:lpstr>AstroBuddy</vt:lpstr>
      <vt:lpstr>What is AstroBuddy?</vt:lpstr>
      <vt:lpstr>UML Diagrams</vt:lpstr>
      <vt:lpstr>PowerPoint Presentation</vt:lpstr>
      <vt:lpstr>PowerPoint Presentation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Light Cycle</dc:title>
  <dc:creator>Ditronian</dc:creator>
  <cp:lastModifiedBy>Ditronian</cp:lastModifiedBy>
  <cp:revision>14</cp:revision>
  <dcterms:created xsi:type="dcterms:W3CDTF">2020-09-30T21:06:08Z</dcterms:created>
  <dcterms:modified xsi:type="dcterms:W3CDTF">2020-11-10T19:06:38Z</dcterms:modified>
</cp:coreProperties>
</file>