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4"/>
  </p:notesMasterIdLst>
  <p:handoutMasterIdLst>
    <p:handoutMasterId r:id="rId15"/>
  </p:handoutMasterIdLst>
  <p:sldIdLst>
    <p:sldId id="267" r:id="rId5"/>
    <p:sldId id="312" r:id="rId6"/>
    <p:sldId id="278" r:id="rId7"/>
    <p:sldId id="279" r:id="rId8"/>
    <p:sldId id="308" r:id="rId9"/>
    <p:sldId id="309" r:id="rId10"/>
    <p:sldId id="310" r:id="rId11"/>
    <p:sldId id="307" r:id="rId12"/>
    <p:sldId id="305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599" autoAdjust="0"/>
  </p:normalViewPr>
  <p:slideViewPr>
    <p:cSldViewPr>
      <p:cViewPr varScale="1">
        <p:scale>
          <a:sx n="89" d="100"/>
          <a:sy n="89" d="100"/>
        </p:scale>
        <p:origin x="384" y="53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Page Load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Sheet1!$A$2:$A$9</c:f>
              <c:strCache>
                <c:ptCount val="8"/>
                <c:pt idx="0">
                  <c:v>Login Page</c:v>
                </c:pt>
                <c:pt idx="1">
                  <c:v>Home</c:v>
                </c:pt>
                <c:pt idx="2">
                  <c:v>Game Information</c:v>
                </c:pt>
                <c:pt idx="3">
                  <c:v>Game Party</c:v>
                </c:pt>
                <c:pt idx="4">
                  <c:v>Encounter Tool</c:v>
                </c:pt>
                <c:pt idx="5">
                  <c:v>Magic Shop Tool</c:v>
                </c:pt>
                <c:pt idx="6">
                  <c:v>NPC Tracker</c:v>
                </c:pt>
                <c:pt idx="7">
                  <c:v>NPC Tool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101</c:v>
                </c:pt>
                <c:pt idx="1">
                  <c:v>184</c:v>
                </c:pt>
                <c:pt idx="2">
                  <c:v>244</c:v>
                </c:pt>
                <c:pt idx="3">
                  <c:v>254</c:v>
                </c:pt>
                <c:pt idx="4">
                  <c:v>257</c:v>
                </c:pt>
                <c:pt idx="5">
                  <c:v>259</c:v>
                </c:pt>
                <c:pt idx="6">
                  <c:v>258</c:v>
                </c:pt>
                <c:pt idx="7">
                  <c:v>268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Content Load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Sheet1!$A$2:$A$9</c:f>
              <c:strCache>
                <c:ptCount val="8"/>
                <c:pt idx="0">
                  <c:v>Login Page</c:v>
                </c:pt>
                <c:pt idx="1">
                  <c:v>Home</c:v>
                </c:pt>
                <c:pt idx="2">
                  <c:v>Game Information</c:v>
                </c:pt>
                <c:pt idx="3">
                  <c:v>Game Party</c:v>
                </c:pt>
                <c:pt idx="4">
                  <c:v>Encounter Tool</c:v>
                </c:pt>
                <c:pt idx="5">
                  <c:v>Magic Shop Tool</c:v>
                </c:pt>
                <c:pt idx="6">
                  <c:v>NPC Tracker</c:v>
                </c:pt>
                <c:pt idx="7">
                  <c:v>NPC Tool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259</c:v>
                </c:pt>
                <c:pt idx="4">
                  <c:v>259</c:v>
                </c:pt>
                <c:pt idx="5">
                  <c:v>266</c:v>
                </c:pt>
                <c:pt idx="6">
                  <c:v>258</c:v>
                </c:pt>
                <c:pt idx="7">
                  <c:v>257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Content Save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Sheet1!$A$2:$A$9</c:f>
              <c:strCache>
                <c:ptCount val="8"/>
                <c:pt idx="0">
                  <c:v>Login Page</c:v>
                </c:pt>
                <c:pt idx="1">
                  <c:v>Home</c:v>
                </c:pt>
                <c:pt idx="2">
                  <c:v>Game Information</c:v>
                </c:pt>
                <c:pt idx="3">
                  <c:v>Game Party</c:v>
                </c:pt>
                <c:pt idx="4">
                  <c:v>Encounter Tool</c:v>
                </c:pt>
                <c:pt idx="5">
                  <c:v>Magic Shop Tool</c:v>
                </c:pt>
                <c:pt idx="6">
                  <c:v>NPC Tracker</c:v>
                </c:pt>
                <c:pt idx="7">
                  <c:v>NPC Tool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310</c:v>
                </c:pt>
                <c:pt idx="2">
                  <c:v>286</c:v>
                </c:pt>
                <c:pt idx="3">
                  <c:v>342</c:v>
                </c:pt>
                <c:pt idx="4">
                  <c:v>262</c:v>
                </c:pt>
                <c:pt idx="5">
                  <c:v>256</c:v>
                </c:pt>
                <c:pt idx="6">
                  <c:v>260</c:v>
                </c:pt>
                <c:pt idx="7">
                  <c:v>245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Content Delete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cat>
            <c:strRef>
              <c:f>Sheet1!$A$2:$A$9</c:f>
              <c:strCache>
                <c:ptCount val="8"/>
                <c:pt idx="0">
                  <c:v>Login Page</c:v>
                </c:pt>
                <c:pt idx="1">
                  <c:v>Home</c:v>
                </c:pt>
                <c:pt idx="2">
                  <c:v>Game Information</c:v>
                </c:pt>
                <c:pt idx="3">
                  <c:v>Game Party</c:v>
                </c:pt>
                <c:pt idx="4">
                  <c:v>Encounter Tool</c:v>
                </c:pt>
                <c:pt idx="5">
                  <c:v>Magic Shop Tool</c:v>
                </c:pt>
                <c:pt idx="6">
                  <c:v>NPC Tracker</c:v>
                </c:pt>
                <c:pt idx="7">
                  <c:v>NPC Tool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4">
                  <c:v>270</c:v>
                </c:pt>
                <c:pt idx="5">
                  <c:v>273</c:v>
                </c:pt>
                <c:pt idx="6">
                  <c:v>270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437713136"/>
        <c:axId val="437710416"/>
      </c:barChart>
      <c:catAx>
        <c:axId val="437713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Web Page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710416"/>
        <c:crosses val="autoZero"/>
        <c:auto val="1"/>
        <c:lblAlgn val="ctr"/>
        <c:lblOffset val="100"/>
        <c:noMultiLvlLbl val="0"/>
      </c:catAx>
      <c:valAx>
        <c:axId val="437710416"/>
        <c:scaling>
          <c:orientation val="minMax"/>
          <c:max val="3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Response</a:t>
                </a:r>
                <a:r>
                  <a:rPr lang="en-US" baseline="0" dirty="0" smtClean="0"/>
                  <a:t> Time in milliseconds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713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12/11/2019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12/11/2019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12/11/2019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12/11/2019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12/11/2019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12/11/2019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12/11/2019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12/11/2019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12/11/2019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12/11/2019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12/11/2019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12/11/2019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12/11/2019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12/11/2019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Dungeon Buddy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D&amp;D project by David Gereau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8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Idea:  DungeonBuddy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 Game Masters to create digital representations of their games, so that they can better levy technology to do some of the heavy lifting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Allow a game’s players to access these games, so that they can view game specific information that their Game Master makes available.</a:t>
            </a: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desired features met</a:t>
            </a:r>
            <a:endParaRPr lang="en-US" dirty="0" smtClean="0"/>
          </a:p>
          <a:p>
            <a:r>
              <a:rPr lang="en-US" dirty="0" smtClean="0"/>
              <a:t>Completed Stretch-Goal</a:t>
            </a:r>
            <a:r>
              <a:rPr lang="en-US" dirty="0" smtClean="0"/>
              <a:t>:  Added Magic Item Shop!</a:t>
            </a:r>
          </a:p>
          <a:p>
            <a:r>
              <a:rPr lang="en-US" dirty="0" smtClean="0"/>
              <a:t>Secondary Project core features met.</a:t>
            </a:r>
            <a:endParaRPr lang="en-US" dirty="0"/>
          </a:p>
          <a:p>
            <a:r>
              <a:rPr lang="en-US" dirty="0" smtClean="0"/>
              <a:t>Now it’s </a:t>
            </a:r>
            <a:r>
              <a:rPr lang="en-US" dirty="0" smtClean="0"/>
              <a:t>time for some Testing!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7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5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In-House Testing:  Load Times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8276688"/>
              </p:ext>
            </p:extLst>
          </p:nvPr>
        </p:nvGraphicFramePr>
        <p:xfrm>
          <a:off x="1219200" y="1803400"/>
          <a:ext cx="9750743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044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In-House Testing: </a:t>
            </a:r>
            <a:r>
              <a:rPr lang="en-US" dirty="0" smtClean="0"/>
              <a:t>Test Cases Examples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52146808"/>
              </p:ext>
            </p:extLst>
          </p:nvPr>
        </p:nvGraphicFramePr>
        <p:xfrm>
          <a:off x="684212" y="1752600"/>
          <a:ext cx="4876800" cy="46966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717"/>
                <a:gridCol w="2052309"/>
                <a:gridCol w="1136537"/>
                <a:gridCol w="1444237"/>
              </a:tblGrid>
              <a:tr h="1649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Scenario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Values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Software Reaction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4928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57400" algn="l"/>
                          <a:tab pos="3101340" algn="ctr"/>
                        </a:tabLst>
                      </a:pPr>
                      <a:r>
                        <a:rPr lang="en-US" sz="1100" dirty="0">
                          <a:effectLst/>
                        </a:rPr>
                        <a:t>		Login Page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277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User Registration information left blank.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Username = Blank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Password = Blank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Captcha = Blank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accent5"/>
                          </a:solidFill>
                          <a:effectLst/>
                        </a:rPr>
                        <a:t>PASSED</a:t>
                      </a:r>
                      <a:r>
                        <a:rPr lang="en-US" sz="1100" dirty="0">
                          <a:effectLst/>
                        </a:rPr>
                        <a:t> – System displays warnings for all three missing items.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26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User Login information left blank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Username = Blank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Password = Blank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accent5"/>
                          </a:solidFill>
                          <a:effectLst/>
                        </a:rPr>
                        <a:t>PASSED </a:t>
                      </a:r>
                      <a:r>
                        <a:rPr lang="en-US" sz="1100" dirty="0">
                          <a:effectLst/>
                        </a:rPr>
                        <a:t>– Login Not Found warning displayed.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26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Invalid User Login information is entered.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Username = fakeLogin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Password = fakePW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accent5"/>
                          </a:solidFill>
                          <a:effectLst/>
                        </a:rPr>
                        <a:t>PASSED</a:t>
                      </a:r>
                      <a:r>
                        <a:rPr lang="en-US" sz="1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– Login Not Found warning displayed.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277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Incorrect </a:t>
                      </a:r>
                      <a:r>
                        <a:rPr lang="en-US" sz="1100" dirty="0" err="1">
                          <a:effectLst/>
                        </a:rPr>
                        <a:t>Captcha</a:t>
                      </a:r>
                      <a:r>
                        <a:rPr lang="en-US" sz="1100" dirty="0">
                          <a:effectLst/>
                        </a:rPr>
                        <a:t> entered.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Captcha</a:t>
                      </a:r>
                      <a:r>
                        <a:rPr lang="en-US" sz="1100" dirty="0">
                          <a:effectLst/>
                        </a:rPr>
                        <a:t> = wrong </a:t>
                      </a:r>
                      <a:r>
                        <a:rPr lang="en-US" sz="1100" dirty="0" err="1">
                          <a:effectLst/>
                        </a:rPr>
                        <a:t>captcha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FAILED</a:t>
                      </a:r>
                      <a:r>
                        <a:rPr lang="en-US" sz="1100" dirty="0">
                          <a:effectLst/>
                        </a:rPr>
                        <a:t> – Displayed Incorrect </a:t>
                      </a:r>
                      <a:r>
                        <a:rPr lang="en-US" sz="1100" dirty="0" err="1">
                          <a:effectLst/>
                        </a:rPr>
                        <a:t>Captcha</a:t>
                      </a:r>
                      <a:r>
                        <a:rPr lang="en-US" sz="1100" dirty="0">
                          <a:effectLst/>
                        </a:rPr>
                        <a:t> message but allowed registration anyway…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551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5.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Incorrect </a:t>
                      </a:r>
                      <a:r>
                        <a:rPr lang="en-US" sz="1100" dirty="0" err="1">
                          <a:effectLst/>
                        </a:rPr>
                        <a:t>Captcha</a:t>
                      </a:r>
                      <a:r>
                        <a:rPr lang="en-US" sz="1100" dirty="0">
                          <a:effectLst/>
                        </a:rPr>
                        <a:t> entered.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Captcha = wrong captcha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accent5"/>
                          </a:solidFill>
                          <a:effectLst/>
                        </a:rPr>
                        <a:t>PASSED</a:t>
                      </a:r>
                      <a:r>
                        <a:rPr lang="en-US" sz="1100" dirty="0">
                          <a:effectLst/>
                        </a:rPr>
                        <a:t> - Displayed Incorrect </a:t>
                      </a:r>
                      <a:r>
                        <a:rPr lang="en-US" sz="1100" dirty="0" err="1">
                          <a:effectLst/>
                        </a:rPr>
                        <a:t>Captcha</a:t>
                      </a:r>
                      <a:r>
                        <a:rPr lang="en-US" sz="1100" dirty="0">
                          <a:effectLst/>
                        </a:rPr>
                        <a:t> message and blocked User Registration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513712"/>
              </p:ext>
            </p:extLst>
          </p:nvPr>
        </p:nvGraphicFramePr>
        <p:xfrm>
          <a:off x="5637213" y="1752600"/>
          <a:ext cx="5867400" cy="4648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223"/>
                <a:gridCol w="2469185"/>
                <a:gridCol w="1367395"/>
                <a:gridCol w="1737597"/>
              </a:tblGrid>
              <a:tr h="265527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57400" algn="l"/>
                          <a:tab pos="3101340" algn="ctr"/>
                        </a:tabLst>
                      </a:pPr>
                      <a:r>
                        <a:rPr lang="en-US" sz="1100" dirty="0">
                          <a:effectLst/>
                        </a:rPr>
                        <a:t>		Game Party (Player)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989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Perform save with all Party Member fields Blank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 = Blank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Race = Blank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Size = Blank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etc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FAILED</a:t>
                      </a:r>
                      <a:r>
                        <a:rPr lang="en-US" sz="1100" dirty="0" smtClean="0">
                          <a:effectLst/>
                        </a:rPr>
                        <a:t> – </a:t>
                      </a:r>
                      <a:r>
                        <a:rPr lang="en-US" sz="1100" dirty="0">
                          <a:effectLst/>
                        </a:rPr>
                        <a:t>Website crashed</a:t>
                      </a:r>
                      <a:r>
                        <a:rPr lang="en-US" sz="1100" dirty="0" smtClean="0">
                          <a:effectLst/>
                        </a:rPr>
                        <a:t>.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Size must be 1 </a:t>
                      </a:r>
                      <a:r>
                        <a:rPr lang="en-US" sz="1100" dirty="0" smtClean="0">
                          <a:effectLst/>
                        </a:rPr>
                        <a:t>char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long…right</a:t>
                      </a:r>
                      <a:r>
                        <a:rPr lang="en-US" sz="11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989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2.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Perform </a:t>
                      </a:r>
                      <a:r>
                        <a:rPr lang="en-US" sz="1100" dirty="0">
                          <a:effectLst/>
                        </a:rPr>
                        <a:t>save with all Party Member fields Blank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 = Blank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Race = Blank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Hitpoints = Blank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etc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accent5"/>
                          </a:solidFill>
                          <a:effectLst/>
                        </a:rPr>
                        <a:t>PASSED</a:t>
                      </a:r>
                      <a:r>
                        <a:rPr lang="en-US" sz="1100" dirty="0">
                          <a:effectLst/>
                        </a:rPr>
                        <a:t> – Default value of x inserted in Size spot.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85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3.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Leave game button pressed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accent5"/>
                          </a:solidFill>
                          <a:effectLst/>
                        </a:rPr>
                        <a:t>PASSED</a:t>
                      </a:r>
                      <a:r>
                        <a:rPr lang="en-US" sz="1100" dirty="0">
                          <a:effectLst/>
                        </a:rPr>
                        <a:t> – Game left by Player, character removed from </a:t>
                      </a:r>
                      <a:r>
                        <a:rPr lang="en-US" sz="1100" dirty="0" smtClean="0">
                          <a:effectLst/>
                        </a:rPr>
                        <a:t>game party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989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4.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Save Party button pressed with correct fields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 = NewName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Race = NewRace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Size = 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Hitpoints = 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accent5"/>
                          </a:solidFill>
                          <a:effectLst/>
                        </a:rPr>
                        <a:t>PASSED</a:t>
                      </a:r>
                      <a:r>
                        <a:rPr lang="en-US" sz="1100" dirty="0">
                          <a:effectLst/>
                        </a:rPr>
                        <a:t> – </a:t>
                      </a:r>
                      <a:r>
                        <a:rPr lang="en-US" sz="1100" dirty="0" err="1">
                          <a:effectLst/>
                        </a:rPr>
                        <a:t>PartyMember</a:t>
                      </a:r>
                      <a:r>
                        <a:rPr lang="en-US" sz="1100" dirty="0">
                          <a:effectLst/>
                        </a:rPr>
                        <a:t> updated.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27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Outside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Utilized brief survey which was filled out by three individuals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Feedback / Problems Discovered and Corrected</a:t>
            </a:r>
          </a:p>
          <a:p>
            <a:pPr lvl="1"/>
            <a:r>
              <a:rPr lang="en-US" dirty="0" smtClean="0"/>
              <a:t>Unreliable Registration </a:t>
            </a:r>
            <a:r>
              <a:rPr lang="en-US" dirty="0" err="1" smtClean="0"/>
              <a:t>Captcha</a:t>
            </a:r>
            <a:r>
              <a:rPr lang="en-US" dirty="0" smtClean="0"/>
              <a:t>, false-negatives say </a:t>
            </a:r>
            <a:r>
              <a:rPr lang="en-US" dirty="0" err="1" smtClean="0"/>
              <a:t>Captcha</a:t>
            </a:r>
            <a:r>
              <a:rPr lang="en-US" dirty="0" smtClean="0"/>
              <a:t> is incorrect</a:t>
            </a:r>
          </a:p>
          <a:p>
            <a:pPr lvl="2"/>
            <a:r>
              <a:rPr lang="en-US" dirty="0" smtClean="0"/>
              <a:t>Reinstalled, appears to now work as intended.</a:t>
            </a:r>
          </a:p>
          <a:p>
            <a:pPr lvl="1"/>
            <a:r>
              <a:rPr lang="en-US" dirty="0" smtClean="0"/>
              <a:t>Session/IIS Timeout during normal usage</a:t>
            </a:r>
          </a:p>
          <a:p>
            <a:pPr lvl="2"/>
            <a:r>
              <a:rPr lang="en-US" dirty="0" smtClean="0"/>
              <a:t>Added self-refreshing </a:t>
            </a:r>
            <a:r>
              <a:rPr lang="en-US" dirty="0" err="1" smtClean="0"/>
              <a:t>iframe</a:t>
            </a:r>
            <a:r>
              <a:rPr lang="en-US" dirty="0" smtClean="0"/>
              <a:t> to Master Page to prevent timeouts.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3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2435</TotalTime>
  <Words>383</Words>
  <Application>Microsoft Office PowerPoint</Application>
  <PresentationFormat>Custom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Constantia</vt:lpstr>
      <vt:lpstr>Times New Roman</vt:lpstr>
      <vt:lpstr>Books Classic 16x9</vt:lpstr>
      <vt:lpstr>Dungeon Buddy</vt:lpstr>
      <vt:lpstr>Project Recap</vt:lpstr>
      <vt:lpstr>Project Idea:  DungeonBuddy</vt:lpstr>
      <vt:lpstr>Project Outcome</vt:lpstr>
      <vt:lpstr>Testing</vt:lpstr>
      <vt:lpstr>In-House Testing:  Load Times</vt:lpstr>
      <vt:lpstr>In-House Testing: Test Cases Examples</vt:lpstr>
      <vt:lpstr>Outside Testing</vt:lpstr>
      <vt:lpstr>Demo!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 Buddy</dc:title>
  <dc:creator>Ditronian</dc:creator>
  <cp:lastModifiedBy>David Gereau</cp:lastModifiedBy>
  <cp:revision>30</cp:revision>
  <dcterms:created xsi:type="dcterms:W3CDTF">2019-10-15T02:14:09Z</dcterms:created>
  <dcterms:modified xsi:type="dcterms:W3CDTF">2019-12-11T23:40:14Z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