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9B2A-2F25-4AF3-B159-B5658BB90796}" type="datetimeFigureOut">
              <a:rPr lang="nl-BE" smtClean="0"/>
              <a:t>9/09/2015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5962-9596-4DBD-915A-02E22BCAE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519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9B2A-2F25-4AF3-B159-B5658BB90796}" type="datetimeFigureOut">
              <a:rPr lang="nl-BE" smtClean="0"/>
              <a:t>9/09/2015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5962-9596-4DBD-915A-02E22BCAE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635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9B2A-2F25-4AF3-B159-B5658BB90796}" type="datetimeFigureOut">
              <a:rPr lang="nl-BE" smtClean="0"/>
              <a:t>9/09/2015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5962-9596-4DBD-915A-02E22BCAE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6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9B2A-2F25-4AF3-B159-B5658BB90796}" type="datetimeFigureOut">
              <a:rPr lang="nl-BE" smtClean="0"/>
              <a:t>9/09/2015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5962-9596-4DBD-915A-02E22BCAE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41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9B2A-2F25-4AF3-B159-B5658BB90796}" type="datetimeFigureOut">
              <a:rPr lang="nl-BE" smtClean="0"/>
              <a:t>9/09/2015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5962-9596-4DBD-915A-02E22BCAE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20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9B2A-2F25-4AF3-B159-B5658BB90796}" type="datetimeFigureOut">
              <a:rPr lang="nl-BE" smtClean="0"/>
              <a:t>9/09/2015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5962-9596-4DBD-915A-02E22BCAE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819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9B2A-2F25-4AF3-B159-B5658BB90796}" type="datetimeFigureOut">
              <a:rPr lang="nl-BE" smtClean="0"/>
              <a:t>9/09/2015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5962-9596-4DBD-915A-02E22BCAE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090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9B2A-2F25-4AF3-B159-B5658BB90796}" type="datetimeFigureOut">
              <a:rPr lang="nl-BE" smtClean="0"/>
              <a:t>9/09/2015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5962-9596-4DBD-915A-02E22BCAE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956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9B2A-2F25-4AF3-B159-B5658BB90796}" type="datetimeFigureOut">
              <a:rPr lang="nl-BE" smtClean="0"/>
              <a:t>9/09/2015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5962-9596-4DBD-915A-02E22BCAE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821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9B2A-2F25-4AF3-B159-B5658BB90796}" type="datetimeFigureOut">
              <a:rPr lang="nl-BE" smtClean="0"/>
              <a:t>9/09/2015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5962-9596-4DBD-915A-02E22BCAE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73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9B2A-2F25-4AF3-B159-B5658BB90796}" type="datetimeFigureOut">
              <a:rPr lang="nl-BE" smtClean="0"/>
              <a:t>9/09/2015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5962-9596-4DBD-915A-02E22BCAE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212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99B2A-2F25-4AF3-B159-B5658BB90796}" type="datetimeFigureOut">
              <a:rPr lang="nl-BE" smtClean="0"/>
              <a:t>9/09/2015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C5962-9596-4DBD-915A-02E22BCAE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140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3624649" y="3154663"/>
            <a:ext cx="3523238" cy="3386179"/>
          </a:xfrm>
          <a:prstGeom prst="rect">
            <a:avLst/>
          </a:prstGeom>
          <a:solidFill>
            <a:srgbClr val="5B9BD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1" name="Rectangle 50"/>
          <p:cNvSpPr/>
          <p:nvPr/>
        </p:nvSpPr>
        <p:spPr>
          <a:xfrm>
            <a:off x="3966518" y="438651"/>
            <a:ext cx="4897395" cy="1970916"/>
          </a:xfrm>
          <a:prstGeom prst="rect">
            <a:avLst/>
          </a:prstGeom>
          <a:solidFill>
            <a:srgbClr val="5B9BD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Rectangle 51"/>
          <p:cNvSpPr/>
          <p:nvPr/>
        </p:nvSpPr>
        <p:spPr>
          <a:xfrm>
            <a:off x="3966519" y="440297"/>
            <a:ext cx="4897394" cy="502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 Registration provider hosted app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477795" y="4539044"/>
            <a:ext cx="1515762" cy="502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Employees</a:t>
            </a:r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477795" y="576649"/>
            <a:ext cx="1515762" cy="502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Designations</a:t>
            </a:r>
            <a:endParaRPr lang="nl-BE" dirty="0"/>
          </a:p>
        </p:txBody>
      </p:sp>
      <p:sp>
        <p:nvSpPr>
          <p:cNvPr id="6" name="Rectangle 5"/>
          <p:cNvSpPr/>
          <p:nvPr/>
        </p:nvSpPr>
        <p:spPr>
          <a:xfrm>
            <a:off x="477795" y="2232454"/>
            <a:ext cx="1515762" cy="502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States</a:t>
            </a:r>
            <a:endParaRPr lang="nl-BE" dirty="0"/>
          </a:p>
        </p:txBody>
      </p:sp>
      <p:sp>
        <p:nvSpPr>
          <p:cNvPr id="7" name="Rectangle 6"/>
          <p:cNvSpPr/>
          <p:nvPr/>
        </p:nvSpPr>
        <p:spPr>
          <a:xfrm>
            <a:off x="477795" y="3060357"/>
            <a:ext cx="1515762" cy="502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Cities</a:t>
            </a:r>
            <a:endParaRPr lang="nl-BE" dirty="0"/>
          </a:p>
        </p:txBody>
      </p:sp>
      <p:sp>
        <p:nvSpPr>
          <p:cNvPr id="8" name="Rectangle 7"/>
          <p:cNvSpPr/>
          <p:nvPr/>
        </p:nvSpPr>
        <p:spPr>
          <a:xfrm>
            <a:off x="477795" y="1404551"/>
            <a:ext cx="1515762" cy="502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Countries</a:t>
            </a:r>
            <a:endParaRPr lang="nl-BE" dirty="0"/>
          </a:p>
        </p:txBody>
      </p:sp>
      <p:sp>
        <p:nvSpPr>
          <p:cNvPr id="10" name="Right Arrow 9"/>
          <p:cNvSpPr/>
          <p:nvPr/>
        </p:nvSpPr>
        <p:spPr>
          <a:xfrm rot="16200000">
            <a:off x="1072977" y="2726724"/>
            <a:ext cx="325395" cy="3418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ight Arrow 10"/>
          <p:cNvSpPr/>
          <p:nvPr/>
        </p:nvSpPr>
        <p:spPr>
          <a:xfrm rot="16200000">
            <a:off x="1072977" y="1898820"/>
            <a:ext cx="325395" cy="3418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Rectangle 21"/>
          <p:cNvSpPr/>
          <p:nvPr/>
        </p:nvSpPr>
        <p:spPr>
          <a:xfrm>
            <a:off x="7652951" y="4034890"/>
            <a:ext cx="4127158" cy="1797501"/>
          </a:xfrm>
          <a:prstGeom prst="rect">
            <a:avLst/>
          </a:prstGeom>
          <a:solidFill>
            <a:srgbClr val="5B9BD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tangle 13"/>
          <p:cNvSpPr/>
          <p:nvPr/>
        </p:nvSpPr>
        <p:spPr>
          <a:xfrm>
            <a:off x="7652951" y="4036536"/>
            <a:ext cx="1515762" cy="502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Style Library</a:t>
            </a:r>
            <a:endParaRPr lang="nl-BE" dirty="0"/>
          </a:p>
        </p:txBody>
      </p:sp>
      <p:sp>
        <p:nvSpPr>
          <p:cNvPr id="16" name="Rectangle 15"/>
          <p:cNvSpPr/>
          <p:nvPr/>
        </p:nvSpPr>
        <p:spPr>
          <a:xfrm>
            <a:off x="8036008" y="4778769"/>
            <a:ext cx="3616410" cy="502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AppLauncher.js</a:t>
            </a:r>
            <a:endParaRPr lang="nl-BE" dirty="0"/>
          </a:p>
        </p:txBody>
      </p:sp>
      <p:grpSp>
        <p:nvGrpSpPr>
          <p:cNvPr id="49" name="Group 48"/>
          <p:cNvGrpSpPr/>
          <p:nvPr/>
        </p:nvGrpSpPr>
        <p:grpSpPr>
          <a:xfrm>
            <a:off x="3883626" y="3413752"/>
            <a:ext cx="3081983" cy="1411967"/>
            <a:chOff x="3620014" y="3677367"/>
            <a:chExt cx="3081983" cy="1411967"/>
          </a:xfrm>
        </p:grpSpPr>
        <p:sp>
          <p:nvSpPr>
            <p:cNvPr id="29" name="Rectangle 28"/>
            <p:cNvSpPr/>
            <p:nvPr/>
          </p:nvSpPr>
          <p:spPr>
            <a:xfrm>
              <a:off x="3620014" y="3677367"/>
              <a:ext cx="3081983" cy="141196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NewForm.aspx</a:t>
              </a:r>
              <a:endParaRPr lang="nl-BE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866120" y="4059604"/>
              <a:ext cx="2559911" cy="9061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Content Editor web part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Load JS file</a:t>
              </a:r>
              <a:endParaRPr lang="nl-BE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874872" y="4966585"/>
            <a:ext cx="3081983" cy="1411967"/>
            <a:chOff x="3611260" y="5230200"/>
            <a:chExt cx="3081983" cy="1411967"/>
          </a:xfrm>
        </p:grpSpPr>
        <p:sp>
          <p:nvSpPr>
            <p:cNvPr id="32" name="Rectangle 31"/>
            <p:cNvSpPr/>
            <p:nvPr/>
          </p:nvSpPr>
          <p:spPr>
            <a:xfrm>
              <a:off x="3611260" y="5230200"/>
              <a:ext cx="3081983" cy="141196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EditForm.aspx</a:t>
              </a:r>
              <a:endParaRPr lang="nl-BE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57366" y="5612437"/>
              <a:ext cx="2559911" cy="9061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Content Editor web part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Load JS file</a:t>
              </a:r>
              <a:endParaRPr lang="nl-BE" dirty="0"/>
            </a:p>
          </p:txBody>
        </p:sp>
      </p:grpSp>
      <p:cxnSp>
        <p:nvCxnSpPr>
          <p:cNvPr id="34" name="Straight Arrow Connector 33"/>
          <p:cNvCxnSpPr>
            <a:stCxn id="31" idx="3"/>
            <a:endCxn id="16" idx="1"/>
          </p:cNvCxnSpPr>
          <p:nvPr/>
        </p:nvCxnSpPr>
        <p:spPr>
          <a:xfrm>
            <a:off x="6689643" y="4249070"/>
            <a:ext cx="1346365" cy="78095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3"/>
            <a:endCxn id="16" idx="1"/>
          </p:cNvCxnSpPr>
          <p:nvPr/>
        </p:nvCxnSpPr>
        <p:spPr>
          <a:xfrm flipV="1">
            <a:off x="6680889" y="5030023"/>
            <a:ext cx="1355119" cy="77188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" idx="3"/>
            <a:endCxn id="29" idx="1"/>
          </p:cNvCxnSpPr>
          <p:nvPr/>
        </p:nvCxnSpPr>
        <p:spPr>
          <a:xfrm flipV="1">
            <a:off x="1993557" y="4119736"/>
            <a:ext cx="1890069" cy="67056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" idx="3"/>
            <a:endCxn id="32" idx="1"/>
          </p:cNvCxnSpPr>
          <p:nvPr/>
        </p:nvCxnSpPr>
        <p:spPr>
          <a:xfrm>
            <a:off x="1993557" y="4790298"/>
            <a:ext cx="1881315" cy="88227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Bracket 54"/>
          <p:cNvSpPr/>
          <p:nvPr/>
        </p:nvSpPr>
        <p:spPr>
          <a:xfrm>
            <a:off x="1828798" y="461318"/>
            <a:ext cx="296562" cy="4802659"/>
          </a:xfrm>
          <a:prstGeom prst="rightBracket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56" name="Straight Arrow Connector 55"/>
          <p:cNvCxnSpPr>
            <a:stCxn id="9" idx="1"/>
            <a:endCxn id="55" idx="2"/>
          </p:cNvCxnSpPr>
          <p:nvPr/>
        </p:nvCxnSpPr>
        <p:spPr>
          <a:xfrm flipH="1">
            <a:off x="2125360" y="1598354"/>
            <a:ext cx="2075938" cy="126429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Left Bracket 58"/>
          <p:cNvSpPr/>
          <p:nvPr/>
        </p:nvSpPr>
        <p:spPr>
          <a:xfrm>
            <a:off x="337751" y="469557"/>
            <a:ext cx="214184" cy="4769708"/>
          </a:xfrm>
          <a:prstGeom prst="leftBracket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66" name="Group 65"/>
          <p:cNvGrpSpPr/>
          <p:nvPr/>
        </p:nvGrpSpPr>
        <p:grpSpPr>
          <a:xfrm>
            <a:off x="8603064" y="221985"/>
            <a:ext cx="514401" cy="514401"/>
            <a:chOff x="3475074" y="2461282"/>
            <a:chExt cx="514401" cy="514401"/>
          </a:xfrm>
        </p:grpSpPr>
        <p:sp>
          <p:nvSpPr>
            <p:cNvPr id="64" name="Oval 63"/>
            <p:cNvSpPr/>
            <p:nvPr/>
          </p:nvSpPr>
          <p:spPr>
            <a:xfrm>
              <a:off x="3475074" y="2461282"/>
              <a:ext cx="514401" cy="514401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Oval 4"/>
            <p:cNvSpPr/>
            <p:nvPr/>
          </p:nvSpPr>
          <p:spPr>
            <a:xfrm>
              <a:off x="3550406" y="2536614"/>
              <a:ext cx="363736" cy="3637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4557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52" dirty="0" smtClean="0"/>
                <a:t>2</a:t>
              </a:r>
              <a:endParaRPr lang="en-US" sz="2352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941169" y="3724972"/>
            <a:ext cx="514401" cy="514401"/>
            <a:chOff x="3475074" y="2461282"/>
            <a:chExt cx="514401" cy="514401"/>
          </a:xfrm>
        </p:grpSpPr>
        <p:sp>
          <p:nvSpPr>
            <p:cNvPr id="68" name="Oval 67"/>
            <p:cNvSpPr/>
            <p:nvPr/>
          </p:nvSpPr>
          <p:spPr>
            <a:xfrm>
              <a:off x="3475074" y="2461282"/>
              <a:ext cx="514401" cy="514401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Oval 4"/>
            <p:cNvSpPr/>
            <p:nvPr/>
          </p:nvSpPr>
          <p:spPr>
            <a:xfrm>
              <a:off x="3550406" y="2536614"/>
              <a:ext cx="363736" cy="3637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4557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52" dirty="0"/>
                <a:t>1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1395217" y="3892428"/>
            <a:ext cx="514401" cy="514401"/>
            <a:chOff x="3475074" y="2461282"/>
            <a:chExt cx="514401" cy="514401"/>
          </a:xfrm>
        </p:grpSpPr>
        <p:sp>
          <p:nvSpPr>
            <p:cNvPr id="71" name="Oval 70"/>
            <p:cNvSpPr/>
            <p:nvPr/>
          </p:nvSpPr>
          <p:spPr>
            <a:xfrm>
              <a:off x="3475074" y="2461282"/>
              <a:ext cx="514401" cy="514401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Oval 4"/>
            <p:cNvSpPr/>
            <p:nvPr/>
          </p:nvSpPr>
          <p:spPr>
            <a:xfrm>
              <a:off x="3550406" y="2536614"/>
              <a:ext cx="363736" cy="3637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4557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52" dirty="0" smtClean="0"/>
                <a:t>3</a:t>
              </a:r>
              <a:endParaRPr lang="en-US" sz="2352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878029" y="2911062"/>
            <a:ext cx="514401" cy="514401"/>
            <a:chOff x="3475074" y="2461282"/>
            <a:chExt cx="514401" cy="514401"/>
          </a:xfrm>
        </p:grpSpPr>
        <p:sp>
          <p:nvSpPr>
            <p:cNvPr id="74" name="Oval 73"/>
            <p:cNvSpPr/>
            <p:nvPr/>
          </p:nvSpPr>
          <p:spPr>
            <a:xfrm>
              <a:off x="3475074" y="2461282"/>
              <a:ext cx="514401" cy="514401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Oval 4"/>
            <p:cNvSpPr/>
            <p:nvPr/>
          </p:nvSpPr>
          <p:spPr>
            <a:xfrm>
              <a:off x="3550406" y="2536614"/>
              <a:ext cx="363736" cy="3637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4557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52" dirty="0" smtClean="0"/>
                <a:t>4</a:t>
              </a:r>
              <a:endParaRPr lang="en-US" sz="2352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4201298" y="1079157"/>
            <a:ext cx="4234248" cy="10383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Default.aspx</a:t>
            </a:r>
            <a:endParaRPr lang="nl-BE" dirty="0"/>
          </a:p>
        </p:txBody>
      </p:sp>
      <p:cxnSp>
        <p:nvCxnSpPr>
          <p:cNvPr id="57" name="Straight Arrow Connector 56"/>
          <p:cNvCxnSpPr>
            <a:stCxn id="60" idx="0"/>
          </p:cNvCxnSpPr>
          <p:nvPr/>
        </p:nvCxnSpPr>
        <p:spPr>
          <a:xfrm flipV="1">
            <a:off x="5386268" y="2409567"/>
            <a:ext cx="0" cy="74509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74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34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 Jansen</dc:creator>
  <cp:lastModifiedBy>Bert Jansen</cp:lastModifiedBy>
  <cp:revision>5</cp:revision>
  <dcterms:created xsi:type="dcterms:W3CDTF">2015-09-07T16:44:23Z</dcterms:created>
  <dcterms:modified xsi:type="dcterms:W3CDTF">2015-09-09T08:51:09Z</dcterms:modified>
</cp:coreProperties>
</file>