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9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1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3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1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1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5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2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21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9B2A-2F25-4AF3-B159-B5658BB90796}" type="datetimeFigureOut">
              <a:rPr lang="nl-BE" smtClean="0"/>
              <a:t>10/09/2015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40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624649" y="3154663"/>
            <a:ext cx="3523238" cy="3386179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3215810" y="438651"/>
            <a:ext cx="4897395" cy="1970916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3215811" y="440297"/>
            <a:ext cx="4897394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Registration provider hosted </a:t>
            </a:r>
            <a:r>
              <a:rPr lang="en-US" dirty="0" smtClean="0"/>
              <a:t>MVC app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77795" y="453904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77795" y="576649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477795" y="223245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States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477795" y="3060357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Cities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477795" y="1404551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nl-BE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1072977" y="2726724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 rot="16200000">
            <a:off x="1072977" y="1898820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652951" y="4034890"/>
            <a:ext cx="4127158" cy="179750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7652951" y="4036536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Library</a:t>
            </a: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8036008" y="4778769"/>
            <a:ext cx="3616410" cy="502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AppLauncher.js</a:t>
            </a:r>
            <a:endParaRPr lang="nl-BE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83626" y="3413752"/>
            <a:ext cx="3081983" cy="1411967"/>
            <a:chOff x="3620014" y="3677367"/>
            <a:chExt cx="3081983" cy="1411967"/>
          </a:xfrm>
        </p:grpSpPr>
        <p:sp>
          <p:nvSpPr>
            <p:cNvPr id="29" name="Rectangle 28"/>
            <p:cNvSpPr/>
            <p:nvPr/>
          </p:nvSpPr>
          <p:spPr>
            <a:xfrm>
              <a:off x="3620014" y="3677367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NewForm.aspx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66120" y="4059604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74872" y="4966585"/>
            <a:ext cx="3081983" cy="1411967"/>
            <a:chOff x="3611260" y="5230200"/>
            <a:chExt cx="3081983" cy="1411967"/>
          </a:xfrm>
        </p:grpSpPr>
        <p:sp>
          <p:nvSpPr>
            <p:cNvPr id="32" name="Rectangle 31"/>
            <p:cNvSpPr/>
            <p:nvPr/>
          </p:nvSpPr>
          <p:spPr>
            <a:xfrm>
              <a:off x="3611260" y="5230200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EditForm.aspx</a:t>
              </a:r>
              <a:endParaRPr lang="nl-B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7366" y="5612437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cxnSp>
        <p:nvCxnSpPr>
          <p:cNvPr id="34" name="Straight Arrow Connector 33"/>
          <p:cNvCxnSpPr>
            <a:stCxn id="31" idx="3"/>
            <a:endCxn id="16" idx="1"/>
          </p:cNvCxnSpPr>
          <p:nvPr/>
        </p:nvCxnSpPr>
        <p:spPr>
          <a:xfrm>
            <a:off x="6689643" y="4249070"/>
            <a:ext cx="1346365" cy="7809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16" idx="1"/>
          </p:cNvCxnSpPr>
          <p:nvPr/>
        </p:nvCxnSpPr>
        <p:spPr>
          <a:xfrm flipV="1">
            <a:off x="6680889" y="5030023"/>
            <a:ext cx="1355119" cy="771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29" idx="1"/>
          </p:cNvCxnSpPr>
          <p:nvPr/>
        </p:nvCxnSpPr>
        <p:spPr>
          <a:xfrm flipV="1">
            <a:off x="1993557" y="4119736"/>
            <a:ext cx="1890069" cy="670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32" idx="1"/>
          </p:cNvCxnSpPr>
          <p:nvPr/>
        </p:nvCxnSpPr>
        <p:spPr>
          <a:xfrm>
            <a:off x="1993557" y="4790298"/>
            <a:ext cx="1881315" cy="882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ket 54"/>
          <p:cNvSpPr/>
          <p:nvPr/>
        </p:nvSpPr>
        <p:spPr>
          <a:xfrm>
            <a:off x="1828798" y="461318"/>
            <a:ext cx="296562" cy="480265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Arrow Connector 55"/>
          <p:cNvCxnSpPr>
            <a:stCxn id="9" idx="1"/>
            <a:endCxn id="55" idx="2"/>
          </p:cNvCxnSpPr>
          <p:nvPr/>
        </p:nvCxnSpPr>
        <p:spPr>
          <a:xfrm flipH="1">
            <a:off x="2125360" y="1663217"/>
            <a:ext cx="1325230" cy="11994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ket 58"/>
          <p:cNvSpPr/>
          <p:nvPr/>
        </p:nvSpPr>
        <p:spPr>
          <a:xfrm>
            <a:off x="337751" y="469557"/>
            <a:ext cx="214184" cy="4769708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6" name="Group 65"/>
          <p:cNvGrpSpPr/>
          <p:nvPr/>
        </p:nvGrpSpPr>
        <p:grpSpPr>
          <a:xfrm>
            <a:off x="7852356" y="221985"/>
            <a:ext cx="514401" cy="514401"/>
            <a:chOff x="3475074" y="2461282"/>
            <a:chExt cx="514401" cy="514401"/>
          </a:xfrm>
        </p:grpSpPr>
        <p:sp>
          <p:nvSpPr>
            <p:cNvPr id="64" name="Oval 6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2</a:t>
              </a:r>
              <a:endParaRPr lang="en-US" sz="2352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41169" y="3724972"/>
            <a:ext cx="514401" cy="514401"/>
            <a:chOff x="3475074" y="2461282"/>
            <a:chExt cx="514401" cy="514401"/>
          </a:xfrm>
        </p:grpSpPr>
        <p:sp>
          <p:nvSpPr>
            <p:cNvPr id="68" name="Oval 67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/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395217" y="3892428"/>
            <a:ext cx="514401" cy="514401"/>
            <a:chOff x="3475074" y="2461282"/>
            <a:chExt cx="514401" cy="514401"/>
          </a:xfrm>
        </p:grpSpPr>
        <p:sp>
          <p:nvSpPr>
            <p:cNvPr id="71" name="Oval 70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3</a:t>
              </a:r>
              <a:endParaRPr lang="en-US" sz="2352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8029" y="2911062"/>
            <a:ext cx="514401" cy="514401"/>
            <a:chOff x="3475074" y="2461282"/>
            <a:chExt cx="514401" cy="514401"/>
          </a:xfrm>
        </p:grpSpPr>
        <p:sp>
          <p:nvSpPr>
            <p:cNvPr id="74" name="Oval 7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4</a:t>
              </a:r>
              <a:endParaRPr lang="en-US" sz="2352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450590" y="1079157"/>
            <a:ext cx="2013235" cy="1168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Controller</a:t>
            </a:r>
            <a:endParaRPr lang="nl-BE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487867" y="2409567"/>
            <a:ext cx="0" cy="7450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938935" y="1079157"/>
            <a:ext cx="2013235" cy="1168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97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6</cp:revision>
  <dcterms:created xsi:type="dcterms:W3CDTF">2015-09-07T16:44:23Z</dcterms:created>
  <dcterms:modified xsi:type="dcterms:W3CDTF">2015-09-10T10:48:45Z</dcterms:modified>
</cp:coreProperties>
</file>