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6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C6115-6682-490F-8467-BB04D85EEAEE}" type="doc">
      <dgm:prSet loTypeId="urn:microsoft.com/office/officeart/2008/layout/VerticalCurvedList" loCatId="list" qsTypeId="urn:microsoft.com/office/officeart/2005/8/quickstyle/3d4" qsCatId="3D" csTypeId="urn:microsoft.com/office/officeart/2005/8/colors/accent5_1" csCatId="accent5" phldr="1"/>
      <dgm:spPr/>
      <dgm:t>
        <a:bodyPr/>
        <a:lstStyle/>
        <a:p>
          <a:endParaRPr lang="it-IT"/>
        </a:p>
      </dgm:t>
    </dgm:pt>
    <dgm:pt modelId="{4C02C12F-0F79-4F7B-99D4-E06C752DEB2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algn="ctr"/>
          <a:r>
            <a:rPr lang="en-US" dirty="0" err="1">
              <a:solidFill>
                <a:schemeClr val="bg1"/>
              </a:solidFill>
            </a:rPr>
            <a:t>Produzione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schede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elettroniche</a:t>
          </a:r>
          <a:endParaRPr lang="it-IT" dirty="0">
            <a:solidFill>
              <a:schemeClr val="bg1"/>
            </a:solidFill>
          </a:endParaRPr>
        </a:p>
      </dgm:t>
    </dgm:pt>
    <dgm:pt modelId="{5DFDF6E0-1567-4B0D-9D75-BD43F9F2624C}" type="parTrans" cxnId="{1400FFE3-B113-4670-B42C-B75427300AA7}">
      <dgm:prSet/>
      <dgm:spPr/>
      <dgm:t>
        <a:bodyPr/>
        <a:lstStyle/>
        <a:p>
          <a:endParaRPr lang="it-IT"/>
        </a:p>
      </dgm:t>
    </dgm:pt>
    <dgm:pt modelId="{BB1CD501-A316-4EF6-84E9-C9FF0FD42DE1}" type="sibTrans" cxnId="{1400FFE3-B113-4670-B42C-B75427300AA7}">
      <dgm:prSet/>
      <dgm:spPr/>
      <dgm:t>
        <a:bodyPr/>
        <a:lstStyle/>
        <a:p>
          <a:endParaRPr lang="it-IT"/>
        </a:p>
      </dgm:t>
    </dgm:pt>
    <dgm:pt modelId="{1F0F393E-1E51-4181-BDE2-5311F73DFAF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2,8% del </a:t>
          </a:r>
          <a:r>
            <a:rPr lang="en-US" dirty="0" err="1">
              <a:solidFill>
                <a:schemeClr val="bg1"/>
              </a:solidFill>
            </a:rPr>
            <a:t>mercato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globale</a:t>
          </a:r>
          <a:endParaRPr lang="it-IT" dirty="0">
            <a:solidFill>
              <a:schemeClr val="bg1"/>
            </a:solidFill>
          </a:endParaRPr>
        </a:p>
      </dgm:t>
    </dgm:pt>
    <dgm:pt modelId="{6D0C21D7-C08A-482D-8585-96C9BD656AA1}" type="parTrans" cxnId="{EFCA405A-BB8B-4C88-898E-997E6B0DD3A1}">
      <dgm:prSet/>
      <dgm:spPr/>
      <dgm:t>
        <a:bodyPr/>
        <a:lstStyle/>
        <a:p>
          <a:endParaRPr lang="it-IT"/>
        </a:p>
      </dgm:t>
    </dgm:pt>
    <dgm:pt modelId="{B77F5F8E-09C2-47E6-91B7-B0574520496C}" type="sibTrans" cxnId="{EFCA405A-BB8B-4C88-898E-997E6B0DD3A1}">
      <dgm:prSet/>
      <dgm:spPr/>
      <dgm:t>
        <a:bodyPr/>
        <a:lstStyle/>
        <a:p>
          <a:endParaRPr lang="it-IT"/>
        </a:p>
      </dgm:t>
    </dgm:pt>
    <dgm:pt modelId="{7190844D-921E-4569-AE89-8D46D6A899E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10.577 </a:t>
          </a:r>
          <a:r>
            <a:rPr lang="en-US" dirty="0" err="1">
              <a:solidFill>
                <a:schemeClr val="bg1"/>
              </a:solidFill>
            </a:rPr>
            <a:t>dipendenti</a:t>
          </a:r>
          <a:endParaRPr lang="it-IT" dirty="0">
            <a:solidFill>
              <a:schemeClr val="bg1"/>
            </a:solidFill>
          </a:endParaRPr>
        </a:p>
      </dgm:t>
    </dgm:pt>
    <dgm:pt modelId="{53DA3BE0-BBB8-4C91-BEA5-C0249DE20D93}" type="sibTrans" cxnId="{74F292D9-0AC8-423A-91BF-8188C67C49B6}">
      <dgm:prSet/>
      <dgm:spPr/>
      <dgm:t>
        <a:bodyPr/>
        <a:lstStyle/>
        <a:p>
          <a:endParaRPr lang="it-IT"/>
        </a:p>
      </dgm:t>
    </dgm:pt>
    <dgm:pt modelId="{E16BFB52-9D63-4B49-A431-72F580961427}" type="parTrans" cxnId="{74F292D9-0AC8-423A-91BF-8188C67C49B6}">
      <dgm:prSet/>
      <dgm:spPr/>
      <dgm:t>
        <a:bodyPr/>
        <a:lstStyle/>
        <a:p>
          <a:endParaRPr lang="it-IT"/>
        </a:p>
      </dgm:t>
    </dgm:pt>
    <dgm:pt modelId="{4C028A2C-EB27-4461-ADEE-CFBEEA126E4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pPr algn="ctr"/>
          <a:r>
            <a:rPr lang="en-US" dirty="0">
              <a:solidFill>
                <a:schemeClr val="bg1"/>
              </a:solidFill>
            </a:rPr>
            <a:t>Intel, AMD, Texas Instruments</a:t>
          </a:r>
          <a:endParaRPr lang="it-IT" dirty="0">
            <a:solidFill>
              <a:schemeClr val="bg1"/>
            </a:solidFill>
          </a:endParaRPr>
        </a:p>
      </dgm:t>
    </dgm:pt>
    <dgm:pt modelId="{6E6030FB-3C80-4C9F-A3E8-73B1E4568F22}" type="parTrans" cxnId="{DC2DB634-C1F2-4238-9E2A-13FADDA6E4B2}">
      <dgm:prSet/>
      <dgm:spPr/>
      <dgm:t>
        <a:bodyPr/>
        <a:lstStyle/>
        <a:p>
          <a:endParaRPr lang="it-IT"/>
        </a:p>
      </dgm:t>
    </dgm:pt>
    <dgm:pt modelId="{BB3033C6-DE35-4858-9BA6-D721AB028D8A}" type="sibTrans" cxnId="{DC2DB634-C1F2-4238-9E2A-13FADDA6E4B2}">
      <dgm:prSet/>
      <dgm:spPr/>
      <dgm:t>
        <a:bodyPr/>
        <a:lstStyle/>
        <a:p>
          <a:endParaRPr lang="it-IT"/>
        </a:p>
      </dgm:t>
    </dgm:pt>
    <dgm:pt modelId="{C97B94DA-19C8-4CE7-BC3D-014F6598A03A}" type="pres">
      <dgm:prSet presAssocID="{6F8C6115-6682-490F-8467-BB04D85EEAEE}" presName="Name0" presStyleCnt="0">
        <dgm:presLayoutVars>
          <dgm:chMax val="7"/>
          <dgm:chPref val="7"/>
          <dgm:dir/>
        </dgm:presLayoutVars>
      </dgm:prSet>
      <dgm:spPr/>
    </dgm:pt>
    <dgm:pt modelId="{98187A55-1410-4BD5-A22C-546BC42E0D48}" type="pres">
      <dgm:prSet presAssocID="{6F8C6115-6682-490F-8467-BB04D85EEAEE}" presName="Name1" presStyleCnt="0"/>
      <dgm:spPr/>
    </dgm:pt>
    <dgm:pt modelId="{639747F6-C5C7-42F6-B90A-42572FB955FB}" type="pres">
      <dgm:prSet presAssocID="{6F8C6115-6682-490F-8467-BB04D85EEAEE}" presName="cycle" presStyleCnt="0"/>
      <dgm:spPr/>
    </dgm:pt>
    <dgm:pt modelId="{D6E479DC-530A-4785-9E13-14B8885D6F0D}" type="pres">
      <dgm:prSet presAssocID="{6F8C6115-6682-490F-8467-BB04D85EEAEE}" presName="srcNode" presStyleLbl="node1" presStyleIdx="0" presStyleCnt="4"/>
      <dgm:spPr/>
    </dgm:pt>
    <dgm:pt modelId="{873E20B1-92DF-422B-972A-16D8E636D2A0}" type="pres">
      <dgm:prSet presAssocID="{6F8C6115-6682-490F-8467-BB04D85EEAEE}" presName="conn" presStyleLbl="parChTrans1D2" presStyleIdx="0" presStyleCnt="1"/>
      <dgm:spPr/>
    </dgm:pt>
    <dgm:pt modelId="{4AFFAC7B-5270-4F86-90A4-7F70DADC7DD5}" type="pres">
      <dgm:prSet presAssocID="{6F8C6115-6682-490F-8467-BB04D85EEAEE}" presName="extraNode" presStyleLbl="node1" presStyleIdx="0" presStyleCnt="4"/>
      <dgm:spPr/>
    </dgm:pt>
    <dgm:pt modelId="{CB0BD31B-9DD8-44B3-B63D-02E8365F5FC9}" type="pres">
      <dgm:prSet presAssocID="{6F8C6115-6682-490F-8467-BB04D85EEAEE}" presName="dstNode" presStyleLbl="node1" presStyleIdx="0" presStyleCnt="4"/>
      <dgm:spPr/>
    </dgm:pt>
    <dgm:pt modelId="{7002C27D-9B31-4A15-BF75-787FA453B3CB}" type="pres">
      <dgm:prSet presAssocID="{4C02C12F-0F79-4F7B-99D4-E06C752DEB23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3661B10-F0F1-4F98-B3A9-C60B4193A464}" type="pres">
      <dgm:prSet presAssocID="{4C02C12F-0F79-4F7B-99D4-E06C752DEB23}" presName="accent_1" presStyleCnt="0"/>
      <dgm:spPr/>
    </dgm:pt>
    <dgm:pt modelId="{8A6C11A0-80B3-46AF-B5A7-0D1AFFFC9F40}" type="pres">
      <dgm:prSet presAssocID="{4C02C12F-0F79-4F7B-99D4-E06C752DEB23}" presName="accentRepeatNode" presStyleLbl="solidFgAcc1" presStyleIdx="0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</dgm:pt>
    <dgm:pt modelId="{8C0E5CEF-0673-48D0-B5DE-35CBBAC069BA}" type="pres">
      <dgm:prSet presAssocID="{7190844D-921E-4569-AE89-8D46D6A899E2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66BDE49B-A5AB-42DA-80EC-57B3E9750C04}" type="pres">
      <dgm:prSet presAssocID="{7190844D-921E-4569-AE89-8D46D6A899E2}" presName="accent_2" presStyleCnt="0"/>
      <dgm:spPr/>
    </dgm:pt>
    <dgm:pt modelId="{DFC47831-DE28-44A3-8777-F657E5B1A6BB}" type="pres">
      <dgm:prSet presAssocID="{7190844D-921E-4569-AE89-8D46D6A899E2}" presName="accentRepeatNode" presStyleLbl="solidFgAcc1" presStyleIdx="1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</dgm:pt>
    <dgm:pt modelId="{70BDC704-04B4-44BF-BBCB-422802876C5D}" type="pres">
      <dgm:prSet presAssocID="{1F0F393E-1E51-4181-BDE2-5311F73DFAFB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17518CCB-C4D1-4618-80D7-206BCC599ABA}" type="pres">
      <dgm:prSet presAssocID="{1F0F393E-1E51-4181-BDE2-5311F73DFAFB}" presName="accent_3" presStyleCnt="0"/>
      <dgm:spPr/>
    </dgm:pt>
    <dgm:pt modelId="{53F6E06D-14CD-49B3-ABBC-3C5B6105871B}" type="pres">
      <dgm:prSet presAssocID="{1F0F393E-1E51-4181-BDE2-5311F73DFAFB}" presName="accentRepeatNode" presStyleLbl="solidFgAcc1" presStyleIdx="2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</dgm:pt>
    <dgm:pt modelId="{80347A8B-E7A7-4C62-9B76-1EDE34C9B037}" type="pres">
      <dgm:prSet presAssocID="{4C028A2C-EB27-4461-ADEE-CFBEEA126E4A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95FA44F-021E-45A6-ADB6-A49CDFF4B51F}" type="pres">
      <dgm:prSet presAssocID="{4C028A2C-EB27-4461-ADEE-CFBEEA126E4A}" presName="accent_4" presStyleCnt="0"/>
      <dgm:spPr/>
    </dgm:pt>
    <dgm:pt modelId="{39DB3318-7C01-47E0-95A5-F77646438ED9}" type="pres">
      <dgm:prSet presAssocID="{4C028A2C-EB27-4461-ADEE-CFBEEA126E4A}" presName="accentRepeatNode" presStyleLbl="solidFgAcc1" presStyleIdx="3" presStyleCnt="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</dgm:pt>
  </dgm:ptLst>
  <dgm:cxnLst>
    <dgm:cxn modelId="{1931B523-4F55-424E-AE80-940FF78A60A6}" type="presOf" srcId="{4C028A2C-EB27-4461-ADEE-CFBEEA126E4A}" destId="{80347A8B-E7A7-4C62-9B76-1EDE34C9B037}" srcOrd="0" destOrd="0" presId="urn:microsoft.com/office/officeart/2008/layout/VerticalCurvedList"/>
    <dgm:cxn modelId="{13386F32-6359-498E-A733-88B41DB7B6FE}" type="presOf" srcId="{7190844D-921E-4569-AE89-8D46D6A899E2}" destId="{8C0E5CEF-0673-48D0-B5DE-35CBBAC069BA}" srcOrd="0" destOrd="0" presId="urn:microsoft.com/office/officeart/2008/layout/VerticalCurvedList"/>
    <dgm:cxn modelId="{DC2DB634-C1F2-4238-9E2A-13FADDA6E4B2}" srcId="{6F8C6115-6682-490F-8467-BB04D85EEAEE}" destId="{4C028A2C-EB27-4461-ADEE-CFBEEA126E4A}" srcOrd="3" destOrd="0" parTransId="{6E6030FB-3C80-4C9F-A3E8-73B1E4568F22}" sibTransId="{BB3033C6-DE35-4858-9BA6-D721AB028D8A}"/>
    <dgm:cxn modelId="{BFDD2D77-0EF7-42C5-83C4-4996CD1C05BA}" type="presOf" srcId="{1F0F393E-1E51-4181-BDE2-5311F73DFAFB}" destId="{70BDC704-04B4-44BF-BBCB-422802876C5D}" srcOrd="0" destOrd="0" presId="urn:microsoft.com/office/officeart/2008/layout/VerticalCurvedList"/>
    <dgm:cxn modelId="{EFCA405A-BB8B-4C88-898E-997E6B0DD3A1}" srcId="{6F8C6115-6682-490F-8467-BB04D85EEAEE}" destId="{1F0F393E-1E51-4181-BDE2-5311F73DFAFB}" srcOrd="2" destOrd="0" parTransId="{6D0C21D7-C08A-482D-8585-96C9BD656AA1}" sibTransId="{B77F5F8E-09C2-47E6-91B7-B0574520496C}"/>
    <dgm:cxn modelId="{0949C25A-DFC4-4BF9-93DB-8224CD0EFD11}" type="presOf" srcId="{4C02C12F-0F79-4F7B-99D4-E06C752DEB23}" destId="{7002C27D-9B31-4A15-BF75-787FA453B3CB}" srcOrd="0" destOrd="0" presId="urn:microsoft.com/office/officeart/2008/layout/VerticalCurvedList"/>
    <dgm:cxn modelId="{706D24CC-F596-46B1-BD46-5255A491EFC2}" type="presOf" srcId="{6F8C6115-6682-490F-8467-BB04D85EEAEE}" destId="{C97B94DA-19C8-4CE7-BC3D-014F6598A03A}" srcOrd="0" destOrd="0" presId="urn:microsoft.com/office/officeart/2008/layout/VerticalCurvedList"/>
    <dgm:cxn modelId="{74F292D9-0AC8-423A-91BF-8188C67C49B6}" srcId="{6F8C6115-6682-490F-8467-BB04D85EEAEE}" destId="{7190844D-921E-4569-AE89-8D46D6A899E2}" srcOrd="1" destOrd="0" parTransId="{E16BFB52-9D63-4B49-A431-72F580961427}" sibTransId="{53DA3BE0-BBB8-4C91-BEA5-C0249DE20D93}"/>
    <dgm:cxn modelId="{19AFADDC-1056-477D-BAD6-6F97FBE99B40}" type="presOf" srcId="{BB1CD501-A316-4EF6-84E9-C9FF0FD42DE1}" destId="{873E20B1-92DF-422B-972A-16D8E636D2A0}" srcOrd="0" destOrd="0" presId="urn:microsoft.com/office/officeart/2008/layout/VerticalCurvedList"/>
    <dgm:cxn modelId="{1400FFE3-B113-4670-B42C-B75427300AA7}" srcId="{6F8C6115-6682-490F-8467-BB04D85EEAEE}" destId="{4C02C12F-0F79-4F7B-99D4-E06C752DEB23}" srcOrd="0" destOrd="0" parTransId="{5DFDF6E0-1567-4B0D-9D75-BD43F9F2624C}" sibTransId="{BB1CD501-A316-4EF6-84E9-C9FF0FD42DE1}"/>
    <dgm:cxn modelId="{9E014B37-0494-4B8A-9644-9759F50B7CBF}" type="presParOf" srcId="{C97B94DA-19C8-4CE7-BC3D-014F6598A03A}" destId="{98187A55-1410-4BD5-A22C-546BC42E0D48}" srcOrd="0" destOrd="0" presId="urn:microsoft.com/office/officeart/2008/layout/VerticalCurvedList"/>
    <dgm:cxn modelId="{744DC9E4-0FAE-4E0C-AF23-D4AA049F5AA0}" type="presParOf" srcId="{98187A55-1410-4BD5-A22C-546BC42E0D48}" destId="{639747F6-C5C7-42F6-B90A-42572FB955FB}" srcOrd="0" destOrd="0" presId="urn:microsoft.com/office/officeart/2008/layout/VerticalCurvedList"/>
    <dgm:cxn modelId="{F221611B-09BE-48C6-AF6A-0E0CD5CE0A4D}" type="presParOf" srcId="{639747F6-C5C7-42F6-B90A-42572FB955FB}" destId="{D6E479DC-530A-4785-9E13-14B8885D6F0D}" srcOrd="0" destOrd="0" presId="urn:microsoft.com/office/officeart/2008/layout/VerticalCurvedList"/>
    <dgm:cxn modelId="{73D6B2C2-C86A-4548-B747-2B964D794556}" type="presParOf" srcId="{639747F6-C5C7-42F6-B90A-42572FB955FB}" destId="{873E20B1-92DF-422B-972A-16D8E636D2A0}" srcOrd="1" destOrd="0" presId="urn:microsoft.com/office/officeart/2008/layout/VerticalCurvedList"/>
    <dgm:cxn modelId="{2823C3F4-E2F4-4F38-9C15-2647353B99F5}" type="presParOf" srcId="{639747F6-C5C7-42F6-B90A-42572FB955FB}" destId="{4AFFAC7B-5270-4F86-90A4-7F70DADC7DD5}" srcOrd="2" destOrd="0" presId="urn:microsoft.com/office/officeart/2008/layout/VerticalCurvedList"/>
    <dgm:cxn modelId="{5072E647-11CD-470F-BFFE-6F84D1FA8236}" type="presParOf" srcId="{639747F6-C5C7-42F6-B90A-42572FB955FB}" destId="{CB0BD31B-9DD8-44B3-B63D-02E8365F5FC9}" srcOrd="3" destOrd="0" presId="urn:microsoft.com/office/officeart/2008/layout/VerticalCurvedList"/>
    <dgm:cxn modelId="{4F12346A-D088-4273-A073-A89C3D271C11}" type="presParOf" srcId="{98187A55-1410-4BD5-A22C-546BC42E0D48}" destId="{7002C27D-9B31-4A15-BF75-787FA453B3CB}" srcOrd="1" destOrd="0" presId="urn:microsoft.com/office/officeart/2008/layout/VerticalCurvedList"/>
    <dgm:cxn modelId="{3A5F6A47-E603-460C-9C14-3DD63F44DE85}" type="presParOf" srcId="{98187A55-1410-4BD5-A22C-546BC42E0D48}" destId="{83661B10-F0F1-4F98-B3A9-C60B4193A464}" srcOrd="2" destOrd="0" presId="urn:microsoft.com/office/officeart/2008/layout/VerticalCurvedList"/>
    <dgm:cxn modelId="{4CD80C9E-9E34-413A-BFB2-018BFD591AD5}" type="presParOf" srcId="{83661B10-F0F1-4F98-B3A9-C60B4193A464}" destId="{8A6C11A0-80B3-46AF-B5A7-0D1AFFFC9F40}" srcOrd="0" destOrd="0" presId="urn:microsoft.com/office/officeart/2008/layout/VerticalCurvedList"/>
    <dgm:cxn modelId="{B4C90B5D-ECC3-4A5F-9385-4FE5117272EE}" type="presParOf" srcId="{98187A55-1410-4BD5-A22C-546BC42E0D48}" destId="{8C0E5CEF-0673-48D0-B5DE-35CBBAC069BA}" srcOrd="3" destOrd="0" presId="urn:microsoft.com/office/officeart/2008/layout/VerticalCurvedList"/>
    <dgm:cxn modelId="{5E126319-4F9D-4F88-AF95-3E61F7090E5E}" type="presParOf" srcId="{98187A55-1410-4BD5-A22C-546BC42E0D48}" destId="{66BDE49B-A5AB-42DA-80EC-57B3E9750C04}" srcOrd="4" destOrd="0" presId="urn:microsoft.com/office/officeart/2008/layout/VerticalCurvedList"/>
    <dgm:cxn modelId="{CDD68953-68AD-4BC2-98E2-F4FFFF07477C}" type="presParOf" srcId="{66BDE49B-A5AB-42DA-80EC-57B3E9750C04}" destId="{DFC47831-DE28-44A3-8777-F657E5B1A6BB}" srcOrd="0" destOrd="0" presId="urn:microsoft.com/office/officeart/2008/layout/VerticalCurvedList"/>
    <dgm:cxn modelId="{DF5B2403-999B-4AC0-86F1-601DD1578757}" type="presParOf" srcId="{98187A55-1410-4BD5-A22C-546BC42E0D48}" destId="{70BDC704-04B4-44BF-BBCB-422802876C5D}" srcOrd="5" destOrd="0" presId="urn:microsoft.com/office/officeart/2008/layout/VerticalCurvedList"/>
    <dgm:cxn modelId="{16142788-6A66-427B-B424-90B4F06A619B}" type="presParOf" srcId="{98187A55-1410-4BD5-A22C-546BC42E0D48}" destId="{17518CCB-C4D1-4618-80D7-206BCC599ABA}" srcOrd="6" destOrd="0" presId="urn:microsoft.com/office/officeart/2008/layout/VerticalCurvedList"/>
    <dgm:cxn modelId="{12C19001-94DB-4B19-84CF-19FCB5BFACB5}" type="presParOf" srcId="{17518CCB-C4D1-4618-80D7-206BCC599ABA}" destId="{53F6E06D-14CD-49B3-ABBC-3C5B6105871B}" srcOrd="0" destOrd="0" presId="urn:microsoft.com/office/officeart/2008/layout/VerticalCurvedList"/>
    <dgm:cxn modelId="{04781AA0-9FD6-4B79-BAD8-2B4113ADD4D3}" type="presParOf" srcId="{98187A55-1410-4BD5-A22C-546BC42E0D48}" destId="{80347A8B-E7A7-4C62-9B76-1EDE34C9B037}" srcOrd="7" destOrd="0" presId="urn:microsoft.com/office/officeart/2008/layout/VerticalCurvedList"/>
    <dgm:cxn modelId="{34AAFF05-F8FB-4319-B8A5-F38594A7413F}" type="presParOf" srcId="{98187A55-1410-4BD5-A22C-546BC42E0D48}" destId="{395FA44F-021E-45A6-ADB6-A49CDFF4B51F}" srcOrd="8" destOrd="0" presId="urn:microsoft.com/office/officeart/2008/layout/VerticalCurvedList"/>
    <dgm:cxn modelId="{1D3AFE58-C4D2-45B0-8680-79FE73D8EE7E}" type="presParOf" srcId="{395FA44F-021E-45A6-ADB6-A49CDFF4B51F}" destId="{39DB3318-7C01-47E0-95A5-F77646438E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E20B1-92DF-422B-972A-16D8E636D2A0}">
      <dsp:nvSpPr>
        <dsp:cNvPr id="0" name=""/>
        <dsp:cNvSpPr/>
      </dsp:nvSpPr>
      <dsp:spPr>
        <a:xfrm>
          <a:off x="-4417809" y="-677571"/>
          <a:ext cx="5263115" cy="5263115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2C27D-9B31-4A15-BF75-787FA453B3CB}">
      <dsp:nvSpPr>
        <dsp:cNvPr id="0" name=""/>
        <dsp:cNvSpPr/>
      </dsp:nvSpPr>
      <dsp:spPr>
        <a:xfrm>
          <a:off x="442808" y="300444"/>
          <a:ext cx="3875083" cy="601202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20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</a:rPr>
            <a:t>Produzione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schede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elettroniche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472156" y="329792"/>
        <a:ext cx="3816387" cy="542506"/>
      </dsp:txXfrm>
    </dsp:sp>
    <dsp:sp modelId="{8A6C11A0-80B3-46AF-B5A7-0D1AFFFC9F40}">
      <dsp:nvSpPr>
        <dsp:cNvPr id="0" name=""/>
        <dsp:cNvSpPr/>
      </dsp:nvSpPr>
      <dsp:spPr>
        <a:xfrm>
          <a:off x="67057" y="225294"/>
          <a:ext cx="751503" cy="751503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E5CEF-0673-48D0-B5DE-35CBBAC069BA}">
      <dsp:nvSpPr>
        <dsp:cNvPr id="0" name=""/>
        <dsp:cNvSpPr/>
      </dsp:nvSpPr>
      <dsp:spPr>
        <a:xfrm>
          <a:off x="787491" y="1202405"/>
          <a:ext cx="3530399" cy="601202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20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10.577 </a:t>
          </a:r>
          <a:r>
            <a:rPr lang="en-US" sz="2000" kern="1200" dirty="0" err="1">
              <a:solidFill>
                <a:schemeClr val="bg1"/>
              </a:solidFill>
            </a:rPr>
            <a:t>dipendenti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816839" y="1231753"/>
        <a:ext cx="3471703" cy="542506"/>
      </dsp:txXfrm>
    </dsp:sp>
    <dsp:sp modelId="{DFC47831-DE28-44A3-8777-F657E5B1A6BB}">
      <dsp:nvSpPr>
        <dsp:cNvPr id="0" name=""/>
        <dsp:cNvSpPr/>
      </dsp:nvSpPr>
      <dsp:spPr>
        <a:xfrm>
          <a:off x="411740" y="1127254"/>
          <a:ext cx="751503" cy="751503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C704-04B4-44BF-BBCB-422802876C5D}">
      <dsp:nvSpPr>
        <dsp:cNvPr id="0" name=""/>
        <dsp:cNvSpPr/>
      </dsp:nvSpPr>
      <dsp:spPr>
        <a:xfrm>
          <a:off x="787491" y="2104365"/>
          <a:ext cx="3530399" cy="601202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20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2,8% del </a:t>
          </a:r>
          <a:r>
            <a:rPr lang="en-US" sz="2000" kern="1200" dirty="0" err="1">
              <a:solidFill>
                <a:schemeClr val="bg1"/>
              </a:solidFill>
            </a:rPr>
            <a:t>mercato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globale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816839" y="2133713"/>
        <a:ext cx="3471703" cy="542506"/>
      </dsp:txXfrm>
    </dsp:sp>
    <dsp:sp modelId="{53F6E06D-14CD-49B3-ABBC-3C5B6105871B}">
      <dsp:nvSpPr>
        <dsp:cNvPr id="0" name=""/>
        <dsp:cNvSpPr/>
      </dsp:nvSpPr>
      <dsp:spPr>
        <a:xfrm>
          <a:off x="411740" y="2029214"/>
          <a:ext cx="751503" cy="751503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47A8B-E7A7-4C62-9B76-1EDE34C9B037}">
      <dsp:nvSpPr>
        <dsp:cNvPr id="0" name=""/>
        <dsp:cNvSpPr/>
      </dsp:nvSpPr>
      <dsp:spPr>
        <a:xfrm>
          <a:off x="442808" y="3006325"/>
          <a:ext cx="3875083" cy="601202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20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Intel, AMD, Texas Instruments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472156" y="3035673"/>
        <a:ext cx="3816387" cy="542506"/>
      </dsp:txXfrm>
    </dsp:sp>
    <dsp:sp modelId="{39DB3318-7C01-47E0-95A5-F77646438ED9}">
      <dsp:nvSpPr>
        <dsp:cNvPr id="0" name=""/>
        <dsp:cNvSpPr/>
      </dsp:nvSpPr>
      <dsp:spPr>
        <a:xfrm>
          <a:off x="67057" y="2931175"/>
          <a:ext cx="751503" cy="751503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A69B-5825-45AA-97C7-D92B77424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FD8D-A28D-4418-BF27-A849FFA69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A074-F988-4043-A5D1-E78E5CF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731A-189F-41C6-A049-65889F13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F62E-E093-4AC6-B381-C36C2977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29FC-E2AE-46E7-8DBE-8EF38E2D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F34B2-5CB7-4282-BF2D-0D9B2828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86E1-5FA9-4751-A35F-9332F956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3F37-525E-4E01-9D06-2EAC3368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9E43-28D6-4783-BEFD-73B7E50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0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88D33-F1FC-4E06-A48A-174032CBF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0F83-3212-4EE2-A92F-37480F77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10CF-C9CC-4AF7-AC9E-E6EA64F2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5763-0B72-4B3C-8342-06204ED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53E-0362-479A-A6F1-93BF97F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7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968A-35FA-4280-8770-D067D46F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9312-6DBD-427F-8B18-7B37A73A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0B51-E4CD-42E8-A8EA-FD9D48C8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F19D-5A7E-416A-B8D9-F05DFD1D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D004-646B-453D-9B0A-9048CC87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5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ABD-4B1F-4E64-B44D-37737D7C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ECCE7-F332-47CB-8553-45C72953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0F1B-0AFE-4E13-B785-DDF65807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2E17-D972-4361-B0A7-E286F313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4615-0D37-40AD-8761-E92B0331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0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5F8E-2601-4BE2-8948-66A2CBB0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8EBC-69BB-474A-AB7A-0C71A4363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40DFF-97F1-47F9-BC5C-E0FBC707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8406-13BB-43FE-89B0-BD6139B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8398-D912-4D92-A9AB-396FDDBF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6E63-8EE8-4B41-9B42-3EC704E7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A70-F982-41B5-9164-A433A319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BFDF4-0141-442A-BBC2-3945442C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9DAA0-38F5-4092-A64C-F4E8B465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CBE65-CF67-48EE-A932-F8B3FBF96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3FB2C-579A-4108-BF15-24504ECB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95989-5B37-45F0-A5A2-F8575FCC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B638-8818-46F1-ADDF-AF2646B8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62D52-8ACD-44D4-86A0-884DA0D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1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8D15-3938-49A6-B3F1-7A4C0283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B483-0C3F-4BE7-84B9-5CFAE3C9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69559-CA15-495B-B46A-DE3FC25F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833B-170A-4E33-BC54-575003F1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8F597-DD44-4B3A-B181-BC37A09F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79088-1C66-4718-A224-7D6F7F8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7935F-1190-4256-937B-5E00D62C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0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967F-679D-4E17-B476-E2AD5B58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DCBA-97F3-4DE2-9D9F-46DDC26C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4B67F-1A20-444D-9380-A38DA51C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ECCF-FA2B-4A37-A4A2-920D0CF0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F8E5-635E-424B-962D-70C9E17A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182E-FCE4-44BC-B892-01FB9A8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62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CCD1-2305-4C4E-BBB8-0E1B6636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317CB-B706-4AED-A496-7BEC585EA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D0817-ABDB-46C4-A340-C88B8C377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4C113-D2A9-4BC9-96F0-3494A68F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1693-D7C6-42F4-8F3D-E7D00672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9E0A8-F509-4991-9299-B00F36C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A5D23-1BFD-41E1-B696-6C12AF44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CFD59-7C92-4D2C-9AE7-10C6A249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52A2-AB1F-4726-AB92-941E4CD6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0B63-408E-47EC-9C25-D29197336348}" type="datetimeFigureOut">
              <a:rPr lang="it-IT" smtClean="0"/>
              <a:t>24/09/2021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DDB-094A-459D-AD8C-B62DE2FDB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0DAE-0F6F-467F-B443-0BB7123E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3FCB-1C6E-442C-9F69-B180FCE59C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0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86F22C-00E5-4F2E-AC97-43F0B053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12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18E70-046B-4C9E-82D6-9FD9FD100605}"/>
              </a:ext>
            </a:extLst>
          </p:cNvPr>
          <p:cNvSpPr/>
          <p:nvPr/>
        </p:nvSpPr>
        <p:spPr>
          <a:xfrm>
            <a:off x="-123922" y="-133864"/>
            <a:ext cx="12626975" cy="6991864"/>
          </a:xfrm>
          <a:prstGeom prst="rect">
            <a:avLst/>
          </a:prstGeom>
          <a:gradFill flip="none" rotWithShape="1">
            <a:gsLst>
              <a:gs pos="5000">
                <a:schemeClr val="tx1">
                  <a:alpha val="89000"/>
                </a:schemeClr>
              </a:gs>
              <a:gs pos="37000">
                <a:schemeClr val="tx1">
                  <a:alpha val="72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it-IT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0D911BF-0BD2-4DCB-8A33-667BC55D1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98219"/>
              </p:ext>
            </p:extLst>
          </p:nvPr>
        </p:nvGraphicFramePr>
        <p:xfrm>
          <a:off x="7173686" y="2117270"/>
          <a:ext cx="4370614" cy="3907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135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Di Tuccio</dc:creator>
  <cp:lastModifiedBy>Gianluca Di Tuccio</cp:lastModifiedBy>
  <cp:revision>1</cp:revision>
  <dcterms:created xsi:type="dcterms:W3CDTF">2021-09-24T21:07:11Z</dcterms:created>
  <dcterms:modified xsi:type="dcterms:W3CDTF">2021-09-24T21:07:22Z</dcterms:modified>
</cp:coreProperties>
</file>