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5" r:id="rId6"/>
    <p:sldId id="263" r:id="rId7"/>
    <p:sldId id="264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0704" autoAdjust="0"/>
  </p:normalViewPr>
  <p:slideViewPr>
    <p:cSldViewPr snapToGrid="0">
      <p:cViewPr>
        <p:scale>
          <a:sx n="101" d="100"/>
          <a:sy n="101" d="100"/>
        </p:scale>
        <p:origin x="-58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7/19/22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7/19/22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8529" y="4372719"/>
            <a:ext cx="3212989" cy="396660"/>
          </a:xfrm>
        </p:spPr>
        <p:txBody>
          <a:bodyPr>
            <a:normAutofit/>
          </a:bodyPr>
          <a:lstStyle/>
          <a:p>
            <a:r>
              <a:rPr lang="en-US" dirty="0"/>
              <a:t>Lorenzo Orsini, Gianluca Di Tuccio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52B591-2FAF-2A09-AAD3-37A411CE4778}"/>
              </a:ext>
            </a:extLst>
          </p:cNvPr>
          <p:cNvSpPr txBox="1"/>
          <p:nvPr/>
        </p:nvSpPr>
        <p:spPr>
          <a:xfrm>
            <a:off x="6692650" y="3752531"/>
            <a:ext cx="5036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 err="1"/>
              <a:t>Modified</a:t>
            </a:r>
            <a:r>
              <a:rPr lang="it-IT" sz="4000" b="1" dirty="0"/>
              <a:t> </a:t>
            </a:r>
            <a:r>
              <a:rPr lang="it-IT" sz="4000" b="1" dirty="0" err="1"/>
              <a:t>Mastermind</a:t>
            </a:r>
            <a:endParaRPr lang="it-IT" sz="4000" b="1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5D83B6EB-94C6-F320-1DA9-35F8F8A87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936" y="4935541"/>
            <a:ext cx="1761294" cy="145047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632201C-C4E1-DCB7-04C7-9D31FFC45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002" y="4769379"/>
            <a:ext cx="3044911" cy="178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7">
            <a:extLst>
              <a:ext uri="{FF2B5EF4-FFF2-40B4-BE49-F238E27FC236}">
                <a16:creationId xmlns:a16="http://schemas.microsoft.com/office/drawing/2014/main" id="{BDCFB245-C038-61D2-9C61-7CB961DC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148" y="548640"/>
            <a:ext cx="5111750" cy="516528"/>
          </a:xfrm>
        </p:spPr>
        <p:txBody>
          <a:bodyPr/>
          <a:lstStyle/>
          <a:p>
            <a:r>
              <a:rPr lang="it-IT" dirty="0"/>
              <a:t>MASTERMIND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8F27559-5F17-7635-35DF-E2DE28BCA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148" y="1065168"/>
            <a:ext cx="5111750" cy="538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7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7684F76-71C2-55C6-02E7-9F4D0141A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583" y="0"/>
            <a:ext cx="8421688" cy="1325563"/>
          </a:xfrm>
        </p:spPr>
        <p:txBody>
          <a:bodyPr/>
          <a:lstStyle/>
          <a:p>
            <a:r>
              <a:rPr lang="it-IT" dirty="0"/>
              <a:t>THE GAME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4738518-8CE1-E80E-861E-95E5FC8F8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932" y="1061730"/>
            <a:ext cx="6498755" cy="5333815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0A825B8E-B69A-BFCE-CB38-327B44DBC547}"/>
              </a:ext>
            </a:extLst>
          </p:cNvPr>
          <p:cNvSpPr/>
          <p:nvPr/>
        </p:nvSpPr>
        <p:spPr>
          <a:xfrm>
            <a:off x="3112432" y="1006967"/>
            <a:ext cx="4796446" cy="5284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7">
            <a:extLst>
              <a:ext uri="{FF2B5EF4-FFF2-40B4-BE49-F238E27FC236}">
                <a16:creationId xmlns:a16="http://schemas.microsoft.com/office/drawing/2014/main" id="{BDCFB245-C038-61D2-9C61-7CB961DC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148" y="548640"/>
            <a:ext cx="5111750" cy="516528"/>
          </a:xfrm>
        </p:spPr>
        <p:txBody>
          <a:bodyPr/>
          <a:lstStyle/>
          <a:p>
            <a:r>
              <a:rPr lang="it-IT" dirty="0"/>
              <a:t>PROLOG IMPLEMENTATION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65C651E-8593-91E1-41D7-CF026CA90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1746952"/>
            <a:ext cx="8356600" cy="13589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AB92739-228C-B176-80BB-802A40768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43" y="3920868"/>
            <a:ext cx="7305813" cy="158773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C7D7FEF-3266-9057-273C-7CADB6C7A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8898" y="3787637"/>
            <a:ext cx="3517900" cy="18542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C29A3ADA-96C9-0391-D2C4-1534F9DBBA70}"/>
              </a:ext>
            </a:extLst>
          </p:cNvPr>
          <p:cNvSpPr/>
          <p:nvPr/>
        </p:nvSpPr>
        <p:spPr>
          <a:xfrm>
            <a:off x="2274523" y="2073047"/>
            <a:ext cx="2415172" cy="218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F140522-364F-AD4D-182E-C0B34AB7C546}"/>
              </a:ext>
            </a:extLst>
          </p:cNvPr>
          <p:cNvSpPr/>
          <p:nvPr/>
        </p:nvSpPr>
        <p:spPr>
          <a:xfrm>
            <a:off x="2274522" y="2532126"/>
            <a:ext cx="4434095" cy="218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8703EF1-C5DF-A9AA-0E70-F5FFBE799F96}"/>
              </a:ext>
            </a:extLst>
          </p:cNvPr>
          <p:cNvSpPr/>
          <p:nvPr/>
        </p:nvSpPr>
        <p:spPr>
          <a:xfrm>
            <a:off x="2182479" y="2881874"/>
            <a:ext cx="1846314" cy="218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F8099AB-586C-B9B5-F0C0-A9712054ADCD}"/>
              </a:ext>
            </a:extLst>
          </p:cNvPr>
          <p:cNvSpPr/>
          <p:nvPr/>
        </p:nvSpPr>
        <p:spPr>
          <a:xfrm>
            <a:off x="8428899" y="3787635"/>
            <a:ext cx="3517900" cy="18542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7">
            <a:extLst>
              <a:ext uri="{FF2B5EF4-FFF2-40B4-BE49-F238E27FC236}">
                <a16:creationId xmlns:a16="http://schemas.microsoft.com/office/drawing/2014/main" id="{7F20700C-33D4-18AC-EE99-C2875FE51D2F}"/>
              </a:ext>
            </a:extLst>
          </p:cNvPr>
          <p:cNvSpPr txBox="1">
            <a:spLocks/>
          </p:cNvSpPr>
          <p:nvPr/>
        </p:nvSpPr>
        <p:spPr>
          <a:xfrm>
            <a:off x="3317148" y="548640"/>
            <a:ext cx="5111750" cy="516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PROLOG IMPLEMENTATION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89F4A8A-D124-6061-9BC8-E22731BF8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602" y="1484004"/>
            <a:ext cx="8521700" cy="7239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BC35F62-E410-A107-08DD-565918541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150" y="2835413"/>
            <a:ext cx="8521700" cy="2717800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9A3C6B51-D853-C139-3DAC-847FDD782FF3}"/>
              </a:ext>
            </a:extLst>
          </p:cNvPr>
          <p:cNvSpPr/>
          <p:nvPr/>
        </p:nvSpPr>
        <p:spPr>
          <a:xfrm>
            <a:off x="1835150" y="2835413"/>
            <a:ext cx="5907433" cy="1378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2A14C41-DEE7-E019-43B6-B08347104931}"/>
              </a:ext>
            </a:extLst>
          </p:cNvPr>
          <p:cNvSpPr/>
          <p:nvPr/>
        </p:nvSpPr>
        <p:spPr>
          <a:xfrm>
            <a:off x="2234767" y="1948070"/>
            <a:ext cx="2178208" cy="259834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39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7">
            <a:extLst>
              <a:ext uri="{FF2B5EF4-FFF2-40B4-BE49-F238E27FC236}">
                <a16:creationId xmlns:a16="http://schemas.microsoft.com/office/drawing/2014/main" id="{BDCFB245-C038-61D2-9C61-7CB961DC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148" y="548640"/>
            <a:ext cx="5111750" cy="516528"/>
          </a:xfrm>
        </p:spPr>
        <p:txBody>
          <a:bodyPr/>
          <a:lstStyle/>
          <a:p>
            <a:r>
              <a:rPr lang="it-IT" dirty="0"/>
              <a:t>PROLOG IMPLEMENTATION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562F972-C4BA-E5A3-E7DF-42A450564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0" y="1453321"/>
            <a:ext cx="8521700" cy="17272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94A2DFE-FD5C-0AD2-699F-ED9F90733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150" y="3677479"/>
            <a:ext cx="8521700" cy="2286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17862BA0-76B8-B2F6-3B5E-1E86797B4E3F}"/>
              </a:ext>
            </a:extLst>
          </p:cNvPr>
          <p:cNvSpPr/>
          <p:nvPr/>
        </p:nvSpPr>
        <p:spPr>
          <a:xfrm>
            <a:off x="2402748" y="1928191"/>
            <a:ext cx="3769452" cy="218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2B1AAD6F-ED1B-5EED-6AC7-23E524AC4292}"/>
              </a:ext>
            </a:extLst>
          </p:cNvPr>
          <p:cNvSpPr/>
          <p:nvPr/>
        </p:nvSpPr>
        <p:spPr>
          <a:xfrm>
            <a:off x="1835150" y="4420560"/>
            <a:ext cx="4774372" cy="698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00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7">
            <a:extLst>
              <a:ext uri="{FF2B5EF4-FFF2-40B4-BE49-F238E27FC236}">
                <a16:creationId xmlns:a16="http://schemas.microsoft.com/office/drawing/2014/main" id="{7F20700C-33D4-18AC-EE99-C2875FE51D2F}"/>
              </a:ext>
            </a:extLst>
          </p:cNvPr>
          <p:cNvSpPr txBox="1">
            <a:spLocks/>
          </p:cNvSpPr>
          <p:nvPr/>
        </p:nvSpPr>
        <p:spPr>
          <a:xfrm>
            <a:off x="3317148" y="548640"/>
            <a:ext cx="5111750" cy="516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PROLOG IMPLEMENTATION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3C626E5B-E175-BF9E-E86B-3C8489563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987" y="2278821"/>
            <a:ext cx="8521700" cy="2717800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91BDB5BB-0A70-816B-4860-7F943289C0A5}"/>
              </a:ext>
            </a:extLst>
          </p:cNvPr>
          <p:cNvSpPr/>
          <p:nvPr/>
        </p:nvSpPr>
        <p:spPr>
          <a:xfrm>
            <a:off x="1827813" y="3637721"/>
            <a:ext cx="7098078" cy="7354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63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290</TotalTime>
  <Words>19</Words>
  <Application>Microsoft Macintosh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Office Theme</vt:lpstr>
      <vt:lpstr>Presentazione standard di PowerPoint</vt:lpstr>
      <vt:lpstr>MASTERMIND</vt:lpstr>
      <vt:lpstr>THE GAME</vt:lpstr>
      <vt:lpstr>PROLOG IMPLEMENTATION</vt:lpstr>
      <vt:lpstr>Presentazione standard di PowerPoint</vt:lpstr>
      <vt:lpstr>PROLOG IMPLEMENTATION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Gianluca Di Tuccio</dc:creator>
  <cp:lastModifiedBy>Gianluca Di Tuccio - gianluca.dituccio@studio.unibo.it</cp:lastModifiedBy>
  <cp:revision>9</cp:revision>
  <dcterms:created xsi:type="dcterms:W3CDTF">2022-04-13T07:22:17Z</dcterms:created>
  <dcterms:modified xsi:type="dcterms:W3CDTF">2022-07-19T18:30:00Z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