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8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90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72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80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677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0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71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6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59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49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60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7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3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5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64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DFD9-4284-4046-826A-DF7C86420486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78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80" y="53569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Rompiendo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El </a:t>
            </a:r>
            <a:r>
              <a:rPr lang="en-US" dirty="0" err="1" smtClean="0"/>
              <a:t>juego</a:t>
            </a:r>
            <a:r>
              <a:rPr lang="en-US" dirty="0" smtClean="0"/>
              <a:t> del </a:t>
            </a:r>
            <a:r>
              <a:rPr lang="en-US" dirty="0" err="1" smtClean="0"/>
              <a:t>Triqui</a:t>
            </a:r>
            <a:r>
              <a:rPr lang="en-US" dirty="0" smtClean="0"/>
              <a:t> (Tic-Tac-Toe)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73189"/>
            <a:ext cx="3493829" cy="1484811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l"/>
            <a:r>
              <a:rPr lang="en-US" dirty="0" smtClean="0"/>
              <a:t>Universidad del Norte 2015</a:t>
            </a:r>
          </a:p>
          <a:p>
            <a:pPr algn="l"/>
            <a:r>
              <a:rPr lang="en-US" dirty="0" smtClean="0"/>
              <a:t>Proyecto I+D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14606" y="3217465"/>
            <a:ext cx="2669177" cy="93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Juan Pablo Duque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Luis Garcia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54" y="3557429"/>
            <a:ext cx="2700746" cy="27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1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US" dirty="0" smtClean="0"/>
              <a:t>EL JUEGO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572"/>
            <a:ext cx="8596668" cy="4214085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triqui</a:t>
            </a:r>
            <a:r>
              <a:rPr lang="en-US" dirty="0"/>
              <a:t>,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línea</a:t>
            </a:r>
            <a:r>
              <a:rPr lang="en-US" dirty="0"/>
              <a:t>, </a:t>
            </a:r>
            <a:r>
              <a:rPr lang="en-US" dirty="0" err="1"/>
              <a:t>tatet</a:t>
            </a:r>
            <a:r>
              <a:rPr lang="es-CO" dirty="0"/>
              <a:t>í, tic-tac-toe, cuadritos, </a:t>
            </a:r>
            <a:r>
              <a:rPr lang="es-CO" dirty="0" err="1"/>
              <a:t>michi</a:t>
            </a:r>
            <a:r>
              <a:rPr lang="es-CO" dirty="0"/>
              <a:t>, entre otros, es un juego de papel y lápiz entre 2 jugadores, X y O, que marcan los espacios de un tablero 3x3 alternadamente</a:t>
            </a:r>
            <a:r>
              <a:rPr lang="es-CO" dirty="0" smtClean="0"/>
              <a:t>.</a:t>
            </a:r>
          </a:p>
          <a:p>
            <a:r>
              <a:rPr lang="es-CO" dirty="0" smtClean="0"/>
              <a:t>El objetivo del juego es lograr poner 3 en línea de su símbolo, esta línea puede ser horizontal, vertical o diagonal.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6" y="3753825"/>
            <a:ext cx="3093720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45623"/>
          </a:xfrm>
        </p:spPr>
        <p:txBody>
          <a:bodyPr>
            <a:normAutofit/>
          </a:bodyPr>
          <a:lstStyle/>
          <a:p>
            <a:r>
              <a:rPr lang="es-CO" dirty="0" smtClean="0"/>
              <a:t>PROGRAMANDO UN TRIQUI </a:t>
            </a:r>
            <a:br>
              <a:rPr lang="es-CO" dirty="0" smtClean="0"/>
            </a:br>
            <a:r>
              <a:rPr lang="es-CO" dirty="0" smtClean="0"/>
              <a:t>(WINDOWS FORMS)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08"/>
          <a:stretch/>
        </p:blipFill>
        <p:spPr>
          <a:xfrm>
            <a:off x="804956" y="2055222"/>
            <a:ext cx="8341424" cy="4467499"/>
          </a:xfrm>
        </p:spPr>
      </p:pic>
    </p:spTree>
    <p:extLst>
      <p:ext uri="{BB962C8B-B14F-4D97-AF65-F5344CB8AC3E}">
        <p14:creationId xmlns:p14="http://schemas.microsoft.com/office/powerpoint/2010/main" val="39061887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496</TotalTime>
  <Words>91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Rompiendo el código: El juego del Triqui (Tic-Tac-Toe)</vt:lpstr>
      <vt:lpstr>EL JUEGO</vt:lpstr>
      <vt:lpstr>PROGRAMANDO UN TRIQUI  (WINDOWS FORMS)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Rompiendo el codigo: El juego del Triqui (Tic Tac Toe)</dc:title>
  <dc:creator>Juan Pablo Duque</dc:creator>
  <cp:lastModifiedBy>Juan Pablo Duque</cp:lastModifiedBy>
  <cp:revision>10</cp:revision>
  <dcterms:created xsi:type="dcterms:W3CDTF">2015-09-28T15:09:00Z</dcterms:created>
  <dcterms:modified xsi:type="dcterms:W3CDTF">2015-09-28T23:25:24Z</dcterms:modified>
</cp:coreProperties>
</file>