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8" r:id="rId3"/>
    <p:sldId id="257" r:id="rId4"/>
    <p:sldId id="278" r:id="rId5"/>
    <p:sldId id="259" r:id="rId6"/>
    <p:sldId id="260" r:id="rId7"/>
    <p:sldId id="261" r:id="rId8"/>
    <p:sldId id="279" r:id="rId9"/>
    <p:sldId id="280" r:id="rId10"/>
    <p:sldId id="281" r:id="rId11"/>
    <p:sldId id="262" r:id="rId12"/>
    <p:sldId id="263" r:id="rId13"/>
    <p:sldId id="264" r:id="rId14"/>
    <p:sldId id="265" r:id="rId15"/>
    <p:sldId id="271" r:id="rId16"/>
    <p:sldId id="285" r:id="rId17"/>
    <p:sldId id="270" r:id="rId18"/>
    <p:sldId id="272" r:id="rId19"/>
    <p:sldId id="267" r:id="rId20"/>
    <p:sldId id="268" r:id="rId21"/>
    <p:sldId id="282" r:id="rId22"/>
    <p:sldId id="284" r:id="rId23"/>
    <p:sldId id="269" r:id="rId24"/>
    <p:sldId id="273" r:id="rId25"/>
    <p:sldId id="283" r:id="rId26"/>
    <p:sldId id="274" r:id="rId27"/>
    <p:sldId id="275" r:id="rId28"/>
    <p:sldId id="276" r:id="rId29"/>
    <p:sldId id="277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FE65A40-27EC-46E3-82A7-63A30CFF0609}">
          <p14:sldIdLst>
            <p14:sldId id="256"/>
            <p14:sldId id="258"/>
            <p14:sldId id="257"/>
            <p14:sldId id="278"/>
            <p14:sldId id="259"/>
            <p14:sldId id="260"/>
            <p14:sldId id="261"/>
            <p14:sldId id="279"/>
            <p14:sldId id="280"/>
            <p14:sldId id="281"/>
            <p14:sldId id="262"/>
            <p14:sldId id="263"/>
            <p14:sldId id="264"/>
            <p14:sldId id="265"/>
            <p14:sldId id="271"/>
            <p14:sldId id="285"/>
            <p14:sldId id="270"/>
            <p14:sldId id="272"/>
            <p14:sldId id="267"/>
            <p14:sldId id="268"/>
            <p14:sldId id="282"/>
            <p14:sldId id="284"/>
            <p14:sldId id="269"/>
            <p14:sldId id="273"/>
            <p14:sldId id="283"/>
            <p14:sldId id="274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951" autoAdjust="0"/>
  </p:normalViewPr>
  <p:slideViewPr>
    <p:cSldViewPr snapToGrid="0">
      <p:cViewPr varScale="1">
        <p:scale>
          <a:sx n="94" d="100"/>
          <a:sy n="94" d="100"/>
        </p:scale>
        <p:origin x="450" y="78"/>
      </p:cViewPr>
      <p:guideLst/>
    </p:cSldViewPr>
  </p:slideViewPr>
  <p:outlineViewPr>
    <p:cViewPr>
      <p:scale>
        <a:sx n="33" d="100"/>
        <a:sy n="33" d="100"/>
      </p:scale>
      <p:origin x="0" y="-2017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B86FC3-773F-4EA7-BB2B-5F58620C7A37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4180999-0FA8-4EB9-ACBF-F323F640A370}">
      <dgm:prSet/>
      <dgm:spPr/>
      <dgm:t>
        <a:bodyPr/>
        <a:lstStyle/>
        <a:p>
          <a:r>
            <a:rPr lang="zh-CN"/>
            <a:t>给大伙介绍了解一下</a:t>
          </a:r>
          <a:r>
            <a:rPr lang="en-US"/>
            <a:t>Linux</a:t>
          </a:r>
          <a:r>
            <a:rPr lang="zh-CN"/>
            <a:t>系统</a:t>
          </a:r>
          <a:endParaRPr lang="en-US"/>
        </a:p>
      </dgm:t>
    </dgm:pt>
    <dgm:pt modelId="{24BBCB73-24C6-415A-BCC9-F02DA1E7180C}" type="parTrans" cxnId="{AD62206E-E9BE-4111-9025-6E553E410708}">
      <dgm:prSet/>
      <dgm:spPr/>
      <dgm:t>
        <a:bodyPr/>
        <a:lstStyle/>
        <a:p>
          <a:endParaRPr lang="en-US"/>
        </a:p>
      </dgm:t>
    </dgm:pt>
    <dgm:pt modelId="{2B10B8FF-6A01-4A6A-8BB1-3045CADCC7B4}" type="sibTrans" cxnId="{AD62206E-E9BE-4111-9025-6E553E410708}">
      <dgm:prSet/>
      <dgm:spPr/>
      <dgm:t>
        <a:bodyPr/>
        <a:lstStyle/>
        <a:p>
          <a:endParaRPr lang="en-US"/>
        </a:p>
      </dgm:t>
    </dgm:pt>
    <dgm:pt modelId="{C88999A4-CA3E-4006-824B-138951E7995B}">
      <dgm:prSet/>
      <dgm:spPr/>
      <dgm:t>
        <a:bodyPr/>
        <a:lstStyle/>
        <a:p>
          <a:r>
            <a:rPr lang="zh-CN"/>
            <a:t>介绍一些最基本的命令和软件安装</a:t>
          </a:r>
          <a:endParaRPr lang="en-US"/>
        </a:p>
      </dgm:t>
    </dgm:pt>
    <dgm:pt modelId="{1C746EBB-228E-4435-ADF3-9B0903AC0433}" type="parTrans" cxnId="{58F3F682-215B-49CB-AA44-18DFD71488A0}">
      <dgm:prSet/>
      <dgm:spPr/>
      <dgm:t>
        <a:bodyPr/>
        <a:lstStyle/>
        <a:p>
          <a:endParaRPr lang="en-US"/>
        </a:p>
      </dgm:t>
    </dgm:pt>
    <dgm:pt modelId="{3F17DE7A-5F07-48CE-BCEB-4826D92F3087}" type="sibTrans" cxnId="{58F3F682-215B-49CB-AA44-18DFD71488A0}">
      <dgm:prSet/>
      <dgm:spPr/>
      <dgm:t>
        <a:bodyPr/>
        <a:lstStyle/>
        <a:p>
          <a:endParaRPr lang="en-US"/>
        </a:p>
      </dgm:t>
    </dgm:pt>
    <dgm:pt modelId="{5BAA7F74-FB61-4101-8673-CD66FCB36F54}">
      <dgm:prSet/>
      <dgm:spPr/>
      <dgm:t>
        <a:bodyPr/>
        <a:lstStyle/>
        <a:p>
          <a:r>
            <a:rPr lang="zh-CN"/>
            <a:t>能够大致操作</a:t>
          </a:r>
          <a:r>
            <a:rPr lang="en-US"/>
            <a:t>Linux</a:t>
          </a:r>
        </a:p>
      </dgm:t>
    </dgm:pt>
    <dgm:pt modelId="{36722A3A-7B55-40A4-8D51-1749C5DB9133}" type="parTrans" cxnId="{96DBE31F-D7C9-40A5-9575-4F675B8EC2C9}">
      <dgm:prSet/>
      <dgm:spPr/>
      <dgm:t>
        <a:bodyPr/>
        <a:lstStyle/>
        <a:p>
          <a:endParaRPr lang="en-US"/>
        </a:p>
      </dgm:t>
    </dgm:pt>
    <dgm:pt modelId="{60BC3BFB-2310-4D57-81F7-646604557157}" type="sibTrans" cxnId="{96DBE31F-D7C9-40A5-9575-4F675B8EC2C9}">
      <dgm:prSet/>
      <dgm:spPr/>
      <dgm:t>
        <a:bodyPr/>
        <a:lstStyle/>
        <a:p>
          <a:endParaRPr lang="en-US"/>
        </a:p>
      </dgm:t>
    </dgm:pt>
    <dgm:pt modelId="{047FC089-758A-41A1-ABA5-1F27C9537293}" type="pres">
      <dgm:prSet presAssocID="{83B86FC3-773F-4EA7-BB2B-5F58620C7A3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0ABDB61-536A-474E-92EF-B9D647672D27}" type="pres">
      <dgm:prSet presAssocID="{A4180999-0FA8-4EB9-ACBF-F323F640A370}" presName="hierRoot1" presStyleCnt="0"/>
      <dgm:spPr/>
    </dgm:pt>
    <dgm:pt modelId="{F558FD5C-B9DA-424A-BE5F-E0DB4189B0A8}" type="pres">
      <dgm:prSet presAssocID="{A4180999-0FA8-4EB9-ACBF-F323F640A370}" presName="composite" presStyleCnt="0"/>
      <dgm:spPr/>
    </dgm:pt>
    <dgm:pt modelId="{A144FCB1-6BAB-46FE-8C90-727CE3334DD5}" type="pres">
      <dgm:prSet presAssocID="{A4180999-0FA8-4EB9-ACBF-F323F640A370}" presName="background" presStyleLbl="node0" presStyleIdx="0" presStyleCnt="3"/>
      <dgm:spPr/>
    </dgm:pt>
    <dgm:pt modelId="{357E00A2-A507-4FE0-9BEA-A3B24E8C0172}" type="pres">
      <dgm:prSet presAssocID="{A4180999-0FA8-4EB9-ACBF-F323F640A370}" presName="text" presStyleLbl="fgAcc0" presStyleIdx="0" presStyleCnt="3">
        <dgm:presLayoutVars>
          <dgm:chPref val="3"/>
        </dgm:presLayoutVars>
      </dgm:prSet>
      <dgm:spPr/>
    </dgm:pt>
    <dgm:pt modelId="{4F07085C-747D-4D9A-9E4C-B0794DE7352D}" type="pres">
      <dgm:prSet presAssocID="{A4180999-0FA8-4EB9-ACBF-F323F640A370}" presName="hierChild2" presStyleCnt="0"/>
      <dgm:spPr/>
    </dgm:pt>
    <dgm:pt modelId="{862C917F-D522-4890-8255-A8664EC2161F}" type="pres">
      <dgm:prSet presAssocID="{C88999A4-CA3E-4006-824B-138951E7995B}" presName="hierRoot1" presStyleCnt="0"/>
      <dgm:spPr/>
    </dgm:pt>
    <dgm:pt modelId="{551EEBB6-59D1-49A7-983C-32E80E4E3111}" type="pres">
      <dgm:prSet presAssocID="{C88999A4-CA3E-4006-824B-138951E7995B}" presName="composite" presStyleCnt="0"/>
      <dgm:spPr/>
    </dgm:pt>
    <dgm:pt modelId="{12B71967-B8DC-4AB2-B316-EDA7C342E1F5}" type="pres">
      <dgm:prSet presAssocID="{C88999A4-CA3E-4006-824B-138951E7995B}" presName="background" presStyleLbl="node0" presStyleIdx="1" presStyleCnt="3"/>
      <dgm:spPr/>
    </dgm:pt>
    <dgm:pt modelId="{5339797E-8158-4923-A2D1-AA35DEA879A1}" type="pres">
      <dgm:prSet presAssocID="{C88999A4-CA3E-4006-824B-138951E7995B}" presName="text" presStyleLbl="fgAcc0" presStyleIdx="1" presStyleCnt="3">
        <dgm:presLayoutVars>
          <dgm:chPref val="3"/>
        </dgm:presLayoutVars>
      </dgm:prSet>
      <dgm:spPr/>
    </dgm:pt>
    <dgm:pt modelId="{576B508A-3C79-4E52-A25B-DF1FD8495B7B}" type="pres">
      <dgm:prSet presAssocID="{C88999A4-CA3E-4006-824B-138951E7995B}" presName="hierChild2" presStyleCnt="0"/>
      <dgm:spPr/>
    </dgm:pt>
    <dgm:pt modelId="{D0612400-FFE2-49C1-BD5F-390AA14D6758}" type="pres">
      <dgm:prSet presAssocID="{5BAA7F74-FB61-4101-8673-CD66FCB36F54}" presName="hierRoot1" presStyleCnt="0"/>
      <dgm:spPr/>
    </dgm:pt>
    <dgm:pt modelId="{06907461-77CB-4BC1-99EE-A08A8A235163}" type="pres">
      <dgm:prSet presAssocID="{5BAA7F74-FB61-4101-8673-CD66FCB36F54}" presName="composite" presStyleCnt="0"/>
      <dgm:spPr/>
    </dgm:pt>
    <dgm:pt modelId="{C141C608-7ADB-4086-93A6-59C492EA591B}" type="pres">
      <dgm:prSet presAssocID="{5BAA7F74-FB61-4101-8673-CD66FCB36F54}" presName="background" presStyleLbl="node0" presStyleIdx="2" presStyleCnt="3"/>
      <dgm:spPr/>
    </dgm:pt>
    <dgm:pt modelId="{5D95DA93-8486-4F69-A794-1C3528D551A5}" type="pres">
      <dgm:prSet presAssocID="{5BAA7F74-FB61-4101-8673-CD66FCB36F54}" presName="text" presStyleLbl="fgAcc0" presStyleIdx="2" presStyleCnt="3">
        <dgm:presLayoutVars>
          <dgm:chPref val="3"/>
        </dgm:presLayoutVars>
      </dgm:prSet>
      <dgm:spPr/>
    </dgm:pt>
    <dgm:pt modelId="{6C5EDCF0-3B9E-4336-8B4C-DFAE1AD4E79A}" type="pres">
      <dgm:prSet presAssocID="{5BAA7F74-FB61-4101-8673-CD66FCB36F54}" presName="hierChild2" presStyleCnt="0"/>
      <dgm:spPr/>
    </dgm:pt>
  </dgm:ptLst>
  <dgm:cxnLst>
    <dgm:cxn modelId="{96DBE31F-D7C9-40A5-9575-4F675B8EC2C9}" srcId="{83B86FC3-773F-4EA7-BB2B-5F58620C7A37}" destId="{5BAA7F74-FB61-4101-8673-CD66FCB36F54}" srcOrd="2" destOrd="0" parTransId="{36722A3A-7B55-40A4-8D51-1749C5DB9133}" sibTransId="{60BC3BFB-2310-4D57-81F7-646604557157}"/>
    <dgm:cxn modelId="{1B14CA44-AD66-487C-9939-1EB087A0642E}" type="presOf" srcId="{C88999A4-CA3E-4006-824B-138951E7995B}" destId="{5339797E-8158-4923-A2D1-AA35DEA879A1}" srcOrd="0" destOrd="0" presId="urn:microsoft.com/office/officeart/2005/8/layout/hierarchy1"/>
    <dgm:cxn modelId="{AD62206E-E9BE-4111-9025-6E553E410708}" srcId="{83B86FC3-773F-4EA7-BB2B-5F58620C7A37}" destId="{A4180999-0FA8-4EB9-ACBF-F323F640A370}" srcOrd="0" destOrd="0" parTransId="{24BBCB73-24C6-415A-BCC9-F02DA1E7180C}" sibTransId="{2B10B8FF-6A01-4A6A-8BB1-3045CADCC7B4}"/>
    <dgm:cxn modelId="{93DEA876-366A-4556-88DD-F47DCC88F603}" type="presOf" srcId="{83B86FC3-773F-4EA7-BB2B-5F58620C7A37}" destId="{047FC089-758A-41A1-ABA5-1F27C9537293}" srcOrd="0" destOrd="0" presId="urn:microsoft.com/office/officeart/2005/8/layout/hierarchy1"/>
    <dgm:cxn modelId="{58F3F682-215B-49CB-AA44-18DFD71488A0}" srcId="{83B86FC3-773F-4EA7-BB2B-5F58620C7A37}" destId="{C88999A4-CA3E-4006-824B-138951E7995B}" srcOrd="1" destOrd="0" parTransId="{1C746EBB-228E-4435-ADF3-9B0903AC0433}" sibTransId="{3F17DE7A-5F07-48CE-BCEB-4826D92F3087}"/>
    <dgm:cxn modelId="{49BE3FE4-B778-4EBE-94CA-D6EAE8BC2342}" type="presOf" srcId="{A4180999-0FA8-4EB9-ACBF-F323F640A370}" destId="{357E00A2-A507-4FE0-9BEA-A3B24E8C0172}" srcOrd="0" destOrd="0" presId="urn:microsoft.com/office/officeart/2005/8/layout/hierarchy1"/>
    <dgm:cxn modelId="{FFEF9AEE-051C-4945-A7FD-FA21AD7CBCE1}" type="presOf" srcId="{5BAA7F74-FB61-4101-8673-CD66FCB36F54}" destId="{5D95DA93-8486-4F69-A794-1C3528D551A5}" srcOrd="0" destOrd="0" presId="urn:microsoft.com/office/officeart/2005/8/layout/hierarchy1"/>
    <dgm:cxn modelId="{E70FE456-BC6A-4166-B5D5-58F46CE5A8D2}" type="presParOf" srcId="{047FC089-758A-41A1-ABA5-1F27C9537293}" destId="{E0ABDB61-536A-474E-92EF-B9D647672D27}" srcOrd="0" destOrd="0" presId="urn:microsoft.com/office/officeart/2005/8/layout/hierarchy1"/>
    <dgm:cxn modelId="{3D6AACB0-C470-47E3-85AF-54D88C418F1F}" type="presParOf" srcId="{E0ABDB61-536A-474E-92EF-B9D647672D27}" destId="{F558FD5C-B9DA-424A-BE5F-E0DB4189B0A8}" srcOrd="0" destOrd="0" presId="urn:microsoft.com/office/officeart/2005/8/layout/hierarchy1"/>
    <dgm:cxn modelId="{74AB6994-8458-4DA3-B21E-11FEFFC5E555}" type="presParOf" srcId="{F558FD5C-B9DA-424A-BE5F-E0DB4189B0A8}" destId="{A144FCB1-6BAB-46FE-8C90-727CE3334DD5}" srcOrd="0" destOrd="0" presId="urn:microsoft.com/office/officeart/2005/8/layout/hierarchy1"/>
    <dgm:cxn modelId="{E8EBE7F5-28EC-459C-A3C8-A1568E55B268}" type="presParOf" srcId="{F558FD5C-B9DA-424A-BE5F-E0DB4189B0A8}" destId="{357E00A2-A507-4FE0-9BEA-A3B24E8C0172}" srcOrd="1" destOrd="0" presId="urn:microsoft.com/office/officeart/2005/8/layout/hierarchy1"/>
    <dgm:cxn modelId="{A4745192-65C4-4A7B-A63C-59649DA82189}" type="presParOf" srcId="{E0ABDB61-536A-474E-92EF-B9D647672D27}" destId="{4F07085C-747D-4D9A-9E4C-B0794DE7352D}" srcOrd="1" destOrd="0" presId="urn:microsoft.com/office/officeart/2005/8/layout/hierarchy1"/>
    <dgm:cxn modelId="{BC015336-8014-4B77-B44B-6C3650499393}" type="presParOf" srcId="{047FC089-758A-41A1-ABA5-1F27C9537293}" destId="{862C917F-D522-4890-8255-A8664EC2161F}" srcOrd="1" destOrd="0" presId="urn:microsoft.com/office/officeart/2005/8/layout/hierarchy1"/>
    <dgm:cxn modelId="{10FAAA0B-A7C6-40DB-BE1C-5477C404F2F4}" type="presParOf" srcId="{862C917F-D522-4890-8255-A8664EC2161F}" destId="{551EEBB6-59D1-49A7-983C-32E80E4E3111}" srcOrd="0" destOrd="0" presId="urn:microsoft.com/office/officeart/2005/8/layout/hierarchy1"/>
    <dgm:cxn modelId="{16BE9520-28FE-440A-A701-BBA8D48BF755}" type="presParOf" srcId="{551EEBB6-59D1-49A7-983C-32E80E4E3111}" destId="{12B71967-B8DC-4AB2-B316-EDA7C342E1F5}" srcOrd="0" destOrd="0" presId="urn:microsoft.com/office/officeart/2005/8/layout/hierarchy1"/>
    <dgm:cxn modelId="{2A20ACEF-35EE-432E-93A6-B466FAC7EBAD}" type="presParOf" srcId="{551EEBB6-59D1-49A7-983C-32E80E4E3111}" destId="{5339797E-8158-4923-A2D1-AA35DEA879A1}" srcOrd="1" destOrd="0" presId="urn:microsoft.com/office/officeart/2005/8/layout/hierarchy1"/>
    <dgm:cxn modelId="{8C34F2DB-E3AB-4EA2-A435-4FD5F33AB2B7}" type="presParOf" srcId="{862C917F-D522-4890-8255-A8664EC2161F}" destId="{576B508A-3C79-4E52-A25B-DF1FD8495B7B}" srcOrd="1" destOrd="0" presId="urn:microsoft.com/office/officeart/2005/8/layout/hierarchy1"/>
    <dgm:cxn modelId="{7B7174C3-A547-45E0-AC46-5A96FF02D153}" type="presParOf" srcId="{047FC089-758A-41A1-ABA5-1F27C9537293}" destId="{D0612400-FFE2-49C1-BD5F-390AA14D6758}" srcOrd="2" destOrd="0" presId="urn:microsoft.com/office/officeart/2005/8/layout/hierarchy1"/>
    <dgm:cxn modelId="{D12A483C-3866-47DF-8A7B-C7A6422557CD}" type="presParOf" srcId="{D0612400-FFE2-49C1-BD5F-390AA14D6758}" destId="{06907461-77CB-4BC1-99EE-A08A8A235163}" srcOrd="0" destOrd="0" presId="urn:microsoft.com/office/officeart/2005/8/layout/hierarchy1"/>
    <dgm:cxn modelId="{D5F48E66-A899-45F3-ABC8-7F98525FEBBB}" type="presParOf" srcId="{06907461-77CB-4BC1-99EE-A08A8A235163}" destId="{C141C608-7ADB-4086-93A6-59C492EA591B}" srcOrd="0" destOrd="0" presId="urn:microsoft.com/office/officeart/2005/8/layout/hierarchy1"/>
    <dgm:cxn modelId="{D65311A8-C1A5-43E0-8378-2A93B1653382}" type="presParOf" srcId="{06907461-77CB-4BC1-99EE-A08A8A235163}" destId="{5D95DA93-8486-4F69-A794-1C3528D551A5}" srcOrd="1" destOrd="0" presId="urn:microsoft.com/office/officeart/2005/8/layout/hierarchy1"/>
    <dgm:cxn modelId="{51D18706-465B-4B9E-8CEA-4F2D07E67C2F}" type="presParOf" srcId="{D0612400-FFE2-49C1-BD5F-390AA14D6758}" destId="{6C5EDCF0-3B9E-4336-8B4C-DFAE1AD4E79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CB0AE1-A373-4467-92CB-8FEF43C49727}" type="doc">
      <dgm:prSet loTypeId="urn:microsoft.com/office/officeart/2005/8/layout/vList2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82E66E6-50DB-4C09-9524-2298737A2ACA}">
      <dgm:prSet/>
      <dgm:spPr/>
      <dgm:t>
        <a:bodyPr/>
        <a:lstStyle/>
        <a:p>
          <a:r>
            <a:rPr lang="zh-CN" b="1" dirty="0"/>
            <a:t>使用范围超广。</a:t>
          </a:r>
          <a:endParaRPr lang="en-US" dirty="0"/>
        </a:p>
      </dgm:t>
    </dgm:pt>
    <dgm:pt modelId="{0B0F9ED5-08D6-4B47-9D48-60A21C53447F}" type="parTrans" cxnId="{B8DF86AD-7430-4628-887E-31355FE9003F}">
      <dgm:prSet/>
      <dgm:spPr/>
      <dgm:t>
        <a:bodyPr/>
        <a:lstStyle/>
        <a:p>
          <a:endParaRPr lang="en-US"/>
        </a:p>
      </dgm:t>
    </dgm:pt>
    <dgm:pt modelId="{977D092D-6F6B-42DB-94B0-6C63A531CA79}" type="sibTrans" cxnId="{B8DF86AD-7430-4628-887E-31355FE9003F}">
      <dgm:prSet/>
      <dgm:spPr/>
      <dgm:t>
        <a:bodyPr/>
        <a:lstStyle/>
        <a:p>
          <a:endParaRPr lang="en-US"/>
        </a:p>
      </dgm:t>
    </dgm:pt>
    <dgm:pt modelId="{2BB2C131-9793-4ED0-928F-892496EDB60D}">
      <dgm:prSet/>
      <dgm:spPr/>
      <dgm:t>
        <a:bodyPr/>
        <a:lstStyle/>
        <a:p>
          <a:r>
            <a:rPr lang="zh-CN" b="1" i="0" dirty="0"/>
            <a:t>更加稳定安全。</a:t>
          </a:r>
          <a:endParaRPr lang="en-US" dirty="0"/>
        </a:p>
      </dgm:t>
    </dgm:pt>
    <dgm:pt modelId="{2D58DF2F-1D0F-45F2-86B1-F5D8099850CC}" type="parTrans" cxnId="{DE22AAB6-A9BA-4E43-8112-9D86B00CEABF}">
      <dgm:prSet/>
      <dgm:spPr/>
      <dgm:t>
        <a:bodyPr/>
        <a:lstStyle/>
        <a:p>
          <a:endParaRPr lang="en-US"/>
        </a:p>
      </dgm:t>
    </dgm:pt>
    <dgm:pt modelId="{095AB223-88B3-4997-BD34-F7A30DEB3AEE}" type="sibTrans" cxnId="{DE22AAB6-A9BA-4E43-8112-9D86B00CEABF}">
      <dgm:prSet/>
      <dgm:spPr/>
      <dgm:t>
        <a:bodyPr/>
        <a:lstStyle/>
        <a:p>
          <a:endParaRPr lang="en-US"/>
        </a:p>
      </dgm:t>
    </dgm:pt>
    <dgm:pt modelId="{55FBB74F-8332-4754-81C9-9207B2139316}">
      <dgm:prSet/>
      <dgm:spPr/>
      <dgm:t>
        <a:bodyPr/>
        <a:lstStyle/>
        <a:p>
          <a:r>
            <a:rPr lang="zh-CN" b="1" dirty="0"/>
            <a:t>性能好。</a:t>
          </a:r>
          <a:endParaRPr lang="en-US" dirty="0"/>
        </a:p>
      </dgm:t>
    </dgm:pt>
    <dgm:pt modelId="{9F680435-C65F-42DE-AE97-34DA5F826FCB}" type="parTrans" cxnId="{22EC8B16-4BE3-424A-B4E1-902895FB2D9F}">
      <dgm:prSet/>
      <dgm:spPr/>
      <dgm:t>
        <a:bodyPr/>
        <a:lstStyle/>
        <a:p>
          <a:endParaRPr lang="en-US"/>
        </a:p>
      </dgm:t>
    </dgm:pt>
    <dgm:pt modelId="{DB995772-5EAD-4A33-9198-F8C99F62DF46}" type="sibTrans" cxnId="{22EC8B16-4BE3-424A-B4E1-902895FB2D9F}">
      <dgm:prSet/>
      <dgm:spPr/>
      <dgm:t>
        <a:bodyPr/>
        <a:lstStyle/>
        <a:p>
          <a:endParaRPr lang="en-US"/>
        </a:p>
      </dgm:t>
    </dgm:pt>
    <dgm:pt modelId="{F7E44D26-6690-459C-AA52-D58DD04F74DF}">
      <dgm:prSet/>
      <dgm:spPr/>
      <dgm:t>
        <a:bodyPr/>
        <a:lstStyle/>
        <a:p>
          <a:r>
            <a:rPr lang="zh-CN" b="1" dirty="0"/>
            <a:t>上手难度较高，但熟练后的回报也高。</a:t>
          </a:r>
          <a:endParaRPr lang="en-US" dirty="0"/>
        </a:p>
      </dgm:t>
    </dgm:pt>
    <dgm:pt modelId="{A69021F0-9D17-40AC-9542-6D82D5E1400B}" type="parTrans" cxnId="{2A4DF606-E255-4BB4-BBBB-C22AE5E0CE57}">
      <dgm:prSet/>
      <dgm:spPr/>
      <dgm:t>
        <a:bodyPr/>
        <a:lstStyle/>
        <a:p>
          <a:endParaRPr lang="en-US"/>
        </a:p>
      </dgm:t>
    </dgm:pt>
    <dgm:pt modelId="{D5C5E5B6-49FA-47C0-98C7-7DA0BC811B17}" type="sibTrans" cxnId="{2A4DF606-E255-4BB4-BBBB-C22AE5E0CE57}">
      <dgm:prSet/>
      <dgm:spPr/>
      <dgm:t>
        <a:bodyPr/>
        <a:lstStyle/>
        <a:p>
          <a:endParaRPr lang="en-US"/>
        </a:p>
      </dgm:t>
    </dgm:pt>
    <dgm:pt modelId="{A9391841-A108-48BD-A2FA-5C2C894CB3E5}">
      <dgm:prSet/>
      <dgm:spPr/>
      <dgm:t>
        <a:bodyPr/>
        <a:lstStyle/>
        <a:p>
          <a:r>
            <a:rPr lang="zh-CN" b="1" dirty="0"/>
            <a:t>帅。</a:t>
          </a:r>
          <a:endParaRPr lang="en-US" dirty="0"/>
        </a:p>
      </dgm:t>
    </dgm:pt>
    <dgm:pt modelId="{44ED309D-21BC-4FF1-B876-282CB32D13E9}" type="parTrans" cxnId="{54C4DCAD-DF7F-4374-B849-BAFCD0B82A66}">
      <dgm:prSet/>
      <dgm:spPr/>
      <dgm:t>
        <a:bodyPr/>
        <a:lstStyle/>
        <a:p>
          <a:endParaRPr lang="en-US"/>
        </a:p>
      </dgm:t>
    </dgm:pt>
    <dgm:pt modelId="{9AAE882A-3CDB-4598-9374-5D955E5BD2A9}" type="sibTrans" cxnId="{54C4DCAD-DF7F-4374-B849-BAFCD0B82A66}">
      <dgm:prSet/>
      <dgm:spPr/>
      <dgm:t>
        <a:bodyPr/>
        <a:lstStyle/>
        <a:p>
          <a:endParaRPr lang="en-US"/>
        </a:p>
      </dgm:t>
    </dgm:pt>
    <dgm:pt modelId="{1DB507E8-7504-4E87-89AE-4D97BFC79D71}">
      <dgm:prSet/>
      <dgm:spPr/>
      <dgm:t>
        <a:bodyPr/>
        <a:lstStyle/>
        <a:p>
          <a:r>
            <a:rPr lang="zh-CN" b="1" dirty="0"/>
            <a:t>底层。</a:t>
          </a:r>
          <a:endParaRPr lang="en-US" dirty="0"/>
        </a:p>
      </dgm:t>
    </dgm:pt>
    <dgm:pt modelId="{9C388405-0B36-4534-B256-C184579600EA}" type="parTrans" cxnId="{0117E02F-6ECE-43EE-973E-BD90F637D475}">
      <dgm:prSet/>
      <dgm:spPr/>
      <dgm:t>
        <a:bodyPr/>
        <a:lstStyle/>
        <a:p>
          <a:endParaRPr lang="en-US"/>
        </a:p>
      </dgm:t>
    </dgm:pt>
    <dgm:pt modelId="{B0E550E2-DCB1-4A38-864A-738F6C9FB3C9}" type="sibTrans" cxnId="{0117E02F-6ECE-43EE-973E-BD90F637D475}">
      <dgm:prSet/>
      <dgm:spPr/>
      <dgm:t>
        <a:bodyPr/>
        <a:lstStyle/>
        <a:p>
          <a:endParaRPr lang="en-US"/>
        </a:p>
      </dgm:t>
    </dgm:pt>
    <dgm:pt modelId="{0BE520EA-D77A-4628-A23D-3BBF3564E6C8}" type="pres">
      <dgm:prSet presAssocID="{7CCB0AE1-A373-4467-92CB-8FEF43C49727}" presName="linear" presStyleCnt="0">
        <dgm:presLayoutVars>
          <dgm:animLvl val="lvl"/>
          <dgm:resizeHandles val="exact"/>
        </dgm:presLayoutVars>
      </dgm:prSet>
      <dgm:spPr/>
    </dgm:pt>
    <dgm:pt modelId="{AF588688-1B1E-4A9B-B6B7-E5D3840A9E58}" type="pres">
      <dgm:prSet presAssocID="{B82E66E6-50DB-4C09-9524-2298737A2ACA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90ABDD24-0724-426A-A3AA-7608E0AAFF37}" type="pres">
      <dgm:prSet presAssocID="{977D092D-6F6B-42DB-94B0-6C63A531CA79}" presName="spacer" presStyleCnt="0"/>
      <dgm:spPr/>
    </dgm:pt>
    <dgm:pt modelId="{5F18A8C9-411E-4F13-A5F8-C482DE1FF178}" type="pres">
      <dgm:prSet presAssocID="{2BB2C131-9793-4ED0-928F-892496EDB60D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BB6EDD59-9671-4A9C-AC6E-03565FD269D1}" type="pres">
      <dgm:prSet presAssocID="{095AB223-88B3-4997-BD34-F7A30DEB3AEE}" presName="spacer" presStyleCnt="0"/>
      <dgm:spPr/>
    </dgm:pt>
    <dgm:pt modelId="{B871842C-B88A-4062-A090-B3D1A09F7007}" type="pres">
      <dgm:prSet presAssocID="{55FBB74F-8332-4754-81C9-9207B2139316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5EF30C7C-79BB-4A6E-94C6-83D4D735E05C}" type="pres">
      <dgm:prSet presAssocID="{DB995772-5EAD-4A33-9198-F8C99F62DF46}" presName="spacer" presStyleCnt="0"/>
      <dgm:spPr/>
    </dgm:pt>
    <dgm:pt modelId="{D7ED76D1-4FEF-49C0-AFE2-E66180B57353}" type="pres">
      <dgm:prSet presAssocID="{F7E44D26-6690-459C-AA52-D58DD04F74DF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D24C94C5-34F4-4681-9BE1-5C0DB3B260D1}" type="pres">
      <dgm:prSet presAssocID="{D5C5E5B6-49FA-47C0-98C7-7DA0BC811B17}" presName="spacer" presStyleCnt="0"/>
      <dgm:spPr/>
    </dgm:pt>
    <dgm:pt modelId="{CECFDECF-6D5C-4517-A623-6D7FA1319E5E}" type="pres">
      <dgm:prSet presAssocID="{A9391841-A108-48BD-A2FA-5C2C894CB3E5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4131F8AA-C9AD-4DA5-8006-6614D8E99A90}" type="pres">
      <dgm:prSet presAssocID="{9AAE882A-3CDB-4598-9374-5D955E5BD2A9}" presName="spacer" presStyleCnt="0"/>
      <dgm:spPr/>
    </dgm:pt>
    <dgm:pt modelId="{E6FA6C41-604C-4CA2-9B92-4143D7187124}" type="pres">
      <dgm:prSet presAssocID="{1DB507E8-7504-4E87-89AE-4D97BFC79D71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2A4DF606-E255-4BB4-BBBB-C22AE5E0CE57}" srcId="{7CCB0AE1-A373-4467-92CB-8FEF43C49727}" destId="{F7E44D26-6690-459C-AA52-D58DD04F74DF}" srcOrd="3" destOrd="0" parTransId="{A69021F0-9D17-40AC-9542-6D82D5E1400B}" sibTransId="{D5C5E5B6-49FA-47C0-98C7-7DA0BC811B17}"/>
    <dgm:cxn modelId="{22EC8B16-4BE3-424A-B4E1-902895FB2D9F}" srcId="{7CCB0AE1-A373-4467-92CB-8FEF43C49727}" destId="{55FBB74F-8332-4754-81C9-9207B2139316}" srcOrd="2" destOrd="0" parTransId="{9F680435-C65F-42DE-AE97-34DA5F826FCB}" sibTransId="{DB995772-5EAD-4A33-9198-F8C99F62DF46}"/>
    <dgm:cxn modelId="{AA778E1D-1ECF-4C15-B7C0-7FBE4D18E369}" type="presOf" srcId="{1DB507E8-7504-4E87-89AE-4D97BFC79D71}" destId="{E6FA6C41-604C-4CA2-9B92-4143D7187124}" srcOrd="0" destOrd="0" presId="urn:microsoft.com/office/officeart/2005/8/layout/vList2"/>
    <dgm:cxn modelId="{0117E02F-6ECE-43EE-973E-BD90F637D475}" srcId="{7CCB0AE1-A373-4467-92CB-8FEF43C49727}" destId="{1DB507E8-7504-4E87-89AE-4D97BFC79D71}" srcOrd="5" destOrd="0" parTransId="{9C388405-0B36-4534-B256-C184579600EA}" sibTransId="{B0E550E2-DCB1-4A38-864A-738F6C9FB3C9}"/>
    <dgm:cxn modelId="{FC606540-C853-4E86-989C-9B7340B016F3}" type="presOf" srcId="{A9391841-A108-48BD-A2FA-5C2C894CB3E5}" destId="{CECFDECF-6D5C-4517-A623-6D7FA1319E5E}" srcOrd="0" destOrd="0" presId="urn:microsoft.com/office/officeart/2005/8/layout/vList2"/>
    <dgm:cxn modelId="{1BC94D40-4ABC-469B-9D27-A204489A9228}" type="presOf" srcId="{B82E66E6-50DB-4C09-9524-2298737A2ACA}" destId="{AF588688-1B1E-4A9B-B6B7-E5D3840A9E58}" srcOrd="0" destOrd="0" presId="urn:microsoft.com/office/officeart/2005/8/layout/vList2"/>
    <dgm:cxn modelId="{C1316499-6CF1-4C05-B720-36AFBB455DF1}" type="presOf" srcId="{7CCB0AE1-A373-4467-92CB-8FEF43C49727}" destId="{0BE520EA-D77A-4628-A23D-3BBF3564E6C8}" srcOrd="0" destOrd="0" presId="urn:microsoft.com/office/officeart/2005/8/layout/vList2"/>
    <dgm:cxn modelId="{B8DF86AD-7430-4628-887E-31355FE9003F}" srcId="{7CCB0AE1-A373-4467-92CB-8FEF43C49727}" destId="{B82E66E6-50DB-4C09-9524-2298737A2ACA}" srcOrd="0" destOrd="0" parTransId="{0B0F9ED5-08D6-4B47-9D48-60A21C53447F}" sibTransId="{977D092D-6F6B-42DB-94B0-6C63A531CA79}"/>
    <dgm:cxn modelId="{54C4DCAD-DF7F-4374-B849-BAFCD0B82A66}" srcId="{7CCB0AE1-A373-4467-92CB-8FEF43C49727}" destId="{A9391841-A108-48BD-A2FA-5C2C894CB3E5}" srcOrd="4" destOrd="0" parTransId="{44ED309D-21BC-4FF1-B876-282CB32D13E9}" sibTransId="{9AAE882A-3CDB-4598-9374-5D955E5BD2A9}"/>
    <dgm:cxn modelId="{DE22AAB6-A9BA-4E43-8112-9D86B00CEABF}" srcId="{7CCB0AE1-A373-4467-92CB-8FEF43C49727}" destId="{2BB2C131-9793-4ED0-928F-892496EDB60D}" srcOrd="1" destOrd="0" parTransId="{2D58DF2F-1D0F-45F2-86B1-F5D8099850CC}" sibTransId="{095AB223-88B3-4997-BD34-F7A30DEB3AEE}"/>
    <dgm:cxn modelId="{24F621C0-A20B-43C4-9521-5626EA6B7162}" type="presOf" srcId="{F7E44D26-6690-459C-AA52-D58DD04F74DF}" destId="{D7ED76D1-4FEF-49C0-AFE2-E66180B57353}" srcOrd="0" destOrd="0" presId="urn:microsoft.com/office/officeart/2005/8/layout/vList2"/>
    <dgm:cxn modelId="{64832EC6-3030-437C-9E1C-2328BDB8503D}" type="presOf" srcId="{2BB2C131-9793-4ED0-928F-892496EDB60D}" destId="{5F18A8C9-411E-4F13-A5F8-C482DE1FF178}" srcOrd="0" destOrd="0" presId="urn:microsoft.com/office/officeart/2005/8/layout/vList2"/>
    <dgm:cxn modelId="{CEE6B9F9-CEBE-4153-A740-C97F2224E2E1}" type="presOf" srcId="{55FBB74F-8332-4754-81C9-9207B2139316}" destId="{B871842C-B88A-4062-A090-B3D1A09F7007}" srcOrd="0" destOrd="0" presId="urn:microsoft.com/office/officeart/2005/8/layout/vList2"/>
    <dgm:cxn modelId="{7EF08EBC-169B-46D2-A35B-908F6388700B}" type="presParOf" srcId="{0BE520EA-D77A-4628-A23D-3BBF3564E6C8}" destId="{AF588688-1B1E-4A9B-B6B7-E5D3840A9E58}" srcOrd="0" destOrd="0" presId="urn:microsoft.com/office/officeart/2005/8/layout/vList2"/>
    <dgm:cxn modelId="{8A95F369-69A2-401C-BD04-5374EA63C64E}" type="presParOf" srcId="{0BE520EA-D77A-4628-A23D-3BBF3564E6C8}" destId="{90ABDD24-0724-426A-A3AA-7608E0AAFF37}" srcOrd="1" destOrd="0" presId="urn:microsoft.com/office/officeart/2005/8/layout/vList2"/>
    <dgm:cxn modelId="{7D8A4237-A8D6-46BF-87A5-56F9BAE7C834}" type="presParOf" srcId="{0BE520EA-D77A-4628-A23D-3BBF3564E6C8}" destId="{5F18A8C9-411E-4F13-A5F8-C482DE1FF178}" srcOrd="2" destOrd="0" presId="urn:microsoft.com/office/officeart/2005/8/layout/vList2"/>
    <dgm:cxn modelId="{2FD3F90E-CDCB-4299-8178-B7DF0988B2A9}" type="presParOf" srcId="{0BE520EA-D77A-4628-A23D-3BBF3564E6C8}" destId="{BB6EDD59-9671-4A9C-AC6E-03565FD269D1}" srcOrd="3" destOrd="0" presId="urn:microsoft.com/office/officeart/2005/8/layout/vList2"/>
    <dgm:cxn modelId="{CAF06FB6-51C9-4E8F-B297-60B4B6F87C30}" type="presParOf" srcId="{0BE520EA-D77A-4628-A23D-3BBF3564E6C8}" destId="{B871842C-B88A-4062-A090-B3D1A09F7007}" srcOrd="4" destOrd="0" presId="urn:microsoft.com/office/officeart/2005/8/layout/vList2"/>
    <dgm:cxn modelId="{745B6557-F427-4157-BC64-59F7CBD8BD13}" type="presParOf" srcId="{0BE520EA-D77A-4628-A23D-3BBF3564E6C8}" destId="{5EF30C7C-79BB-4A6E-94C6-83D4D735E05C}" srcOrd="5" destOrd="0" presId="urn:microsoft.com/office/officeart/2005/8/layout/vList2"/>
    <dgm:cxn modelId="{1937559C-B229-4792-B948-46FD338766E9}" type="presParOf" srcId="{0BE520EA-D77A-4628-A23D-3BBF3564E6C8}" destId="{D7ED76D1-4FEF-49C0-AFE2-E66180B57353}" srcOrd="6" destOrd="0" presId="urn:microsoft.com/office/officeart/2005/8/layout/vList2"/>
    <dgm:cxn modelId="{2975F18C-B563-4775-89A6-16599EDBE4FE}" type="presParOf" srcId="{0BE520EA-D77A-4628-A23D-3BBF3564E6C8}" destId="{D24C94C5-34F4-4681-9BE1-5C0DB3B260D1}" srcOrd="7" destOrd="0" presId="urn:microsoft.com/office/officeart/2005/8/layout/vList2"/>
    <dgm:cxn modelId="{5B82209A-51DA-470F-967D-20811AF94577}" type="presParOf" srcId="{0BE520EA-D77A-4628-A23D-3BBF3564E6C8}" destId="{CECFDECF-6D5C-4517-A623-6D7FA1319E5E}" srcOrd="8" destOrd="0" presId="urn:microsoft.com/office/officeart/2005/8/layout/vList2"/>
    <dgm:cxn modelId="{47F4F1CE-E13A-4C7C-9F3B-CD78F9819FCF}" type="presParOf" srcId="{0BE520EA-D77A-4628-A23D-3BBF3564E6C8}" destId="{4131F8AA-C9AD-4DA5-8006-6614D8E99A90}" srcOrd="9" destOrd="0" presId="urn:microsoft.com/office/officeart/2005/8/layout/vList2"/>
    <dgm:cxn modelId="{12EA6A78-5871-4655-AC09-96361DCF034E}" type="presParOf" srcId="{0BE520EA-D77A-4628-A23D-3BBF3564E6C8}" destId="{E6FA6C41-604C-4CA2-9B92-4143D7187124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D87F02-E2A9-4C1A-A2E2-3712BD3B453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805504A-C638-4774-A996-A96652C73A92}">
      <dgm:prSet/>
      <dgm:spPr/>
      <dgm:t>
        <a:bodyPr/>
        <a:lstStyle/>
        <a:p>
          <a:r>
            <a:rPr lang="en-US"/>
            <a:t>Linux</a:t>
          </a:r>
          <a:r>
            <a:rPr lang="zh-CN"/>
            <a:t>严格来说是单指操作系统的内核。为了能更具象理解什么是内核，可以把计算机理解成三层结构。</a:t>
          </a:r>
          <a:endParaRPr lang="en-US"/>
        </a:p>
      </dgm:t>
    </dgm:pt>
    <dgm:pt modelId="{31D42E32-7D09-499B-97CB-2B50551DAF9B}" type="parTrans" cxnId="{C2A17244-3E67-4D9C-A736-8E0BBE3C4E73}">
      <dgm:prSet/>
      <dgm:spPr/>
      <dgm:t>
        <a:bodyPr/>
        <a:lstStyle/>
        <a:p>
          <a:endParaRPr lang="en-US"/>
        </a:p>
      </dgm:t>
    </dgm:pt>
    <dgm:pt modelId="{6E52FEFD-E2DB-4BE5-8FEA-D5B60352DC12}" type="sibTrans" cxnId="{C2A17244-3E67-4D9C-A736-8E0BBE3C4E73}">
      <dgm:prSet/>
      <dgm:spPr/>
      <dgm:t>
        <a:bodyPr/>
        <a:lstStyle/>
        <a:p>
          <a:endParaRPr lang="en-US"/>
        </a:p>
      </dgm:t>
    </dgm:pt>
    <dgm:pt modelId="{45B8E849-0C65-4EC7-B930-78F9EDAC015B}">
      <dgm:prSet/>
      <dgm:spPr/>
      <dgm:t>
        <a:bodyPr/>
        <a:lstStyle/>
        <a:p>
          <a:r>
            <a:rPr lang="en-US" dirty="0"/>
            <a:t>1.</a:t>
          </a:r>
          <a:r>
            <a:rPr lang="zh-CN" dirty="0"/>
            <a:t>硬件</a:t>
          </a:r>
          <a:endParaRPr lang="en-US" dirty="0"/>
        </a:p>
      </dgm:t>
    </dgm:pt>
    <dgm:pt modelId="{5A6B793F-DC8C-4C9B-87D1-9CAD81304F4F}" type="parTrans" cxnId="{39485B16-FD3C-41A1-B4DB-17F1C0D475B8}">
      <dgm:prSet/>
      <dgm:spPr/>
      <dgm:t>
        <a:bodyPr/>
        <a:lstStyle/>
        <a:p>
          <a:endParaRPr lang="en-US"/>
        </a:p>
      </dgm:t>
    </dgm:pt>
    <dgm:pt modelId="{AF66FCF8-903C-45AE-9E60-38EF1F83ABF1}" type="sibTrans" cxnId="{39485B16-FD3C-41A1-B4DB-17F1C0D475B8}">
      <dgm:prSet/>
      <dgm:spPr/>
      <dgm:t>
        <a:bodyPr/>
        <a:lstStyle/>
        <a:p>
          <a:endParaRPr lang="en-US"/>
        </a:p>
      </dgm:t>
    </dgm:pt>
    <dgm:pt modelId="{69179B70-9D34-41FA-9748-F806401B249D}">
      <dgm:prSet/>
      <dgm:spPr/>
      <dgm:t>
        <a:bodyPr/>
        <a:lstStyle/>
        <a:p>
          <a:r>
            <a:rPr lang="en-US" dirty="0"/>
            <a:t>2.Linux</a:t>
          </a:r>
          <a:r>
            <a:rPr lang="zh-CN" dirty="0"/>
            <a:t>内核</a:t>
          </a:r>
          <a:endParaRPr lang="en-US" dirty="0"/>
        </a:p>
      </dgm:t>
    </dgm:pt>
    <dgm:pt modelId="{C681DC2E-03CA-492A-8C2C-2A42C5F91DA9}" type="parTrans" cxnId="{25F607D5-EC02-44BA-8E2A-AAA11CF98079}">
      <dgm:prSet/>
      <dgm:spPr/>
      <dgm:t>
        <a:bodyPr/>
        <a:lstStyle/>
        <a:p>
          <a:endParaRPr lang="en-US"/>
        </a:p>
      </dgm:t>
    </dgm:pt>
    <dgm:pt modelId="{FF9A4D42-52D2-4326-8C2D-A4C5FBD42752}" type="sibTrans" cxnId="{25F607D5-EC02-44BA-8E2A-AAA11CF98079}">
      <dgm:prSet/>
      <dgm:spPr/>
      <dgm:t>
        <a:bodyPr/>
        <a:lstStyle/>
        <a:p>
          <a:endParaRPr lang="en-US"/>
        </a:p>
      </dgm:t>
    </dgm:pt>
    <dgm:pt modelId="{0EBB4A55-BA31-4DF3-945F-001C7EB006C3}">
      <dgm:prSet/>
      <dgm:spPr/>
      <dgm:t>
        <a:bodyPr/>
        <a:lstStyle/>
        <a:p>
          <a:r>
            <a:rPr lang="en-US" dirty="0"/>
            <a:t>3.</a:t>
          </a:r>
          <a:r>
            <a:rPr lang="zh-CN" dirty="0"/>
            <a:t>用户的进程</a:t>
          </a:r>
          <a:endParaRPr lang="en-US" dirty="0"/>
        </a:p>
      </dgm:t>
    </dgm:pt>
    <dgm:pt modelId="{A45F5EEA-8A49-42B1-B629-7688602249B4}" type="parTrans" cxnId="{2B94B09E-224E-43CB-BC6D-40D414F7F812}">
      <dgm:prSet/>
      <dgm:spPr/>
      <dgm:t>
        <a:bodyPr/>
        <a:lstStyle/>
        <a:p>
          <a:endParaRPr lang="en-US"/>
        </a:p>
      </dgm:t>
    </dgm:pt>
    <dgm:pt modelId="{89E92897-2605-40E7-B949-778690D90B32}" type="sibTrans" cxnId="{2B94B09E-224E-43CB-BC6D-40D414F7F812}">
      <dgm:prSet/>
      <dgm:spPr/>
      <dgm:t>
        <a:bodyPr/>
        <a:lstStyle/>
        <a:p>
          <a:endParaRPr lang="en-US"/>
        </a:p>
      </dgm:t>
    </dgm:pt>
    <dgm:pt modelId="{5ADFEAF0-2486-4E1A-B489-8298504AF80D}" type="pres">
      <dgm:prSet presAssocID="{0DD87F02-E2A9-4C1A-A2E2-3712BD3B453C}" presName="root" presStyleCnt="0">
        <dgm:presLayoutVars>
          <dgm:dir/>
          <dgm:resizeHandles val="exact"/>
        </dgm:presLayoutVars>
      </dgm:prSet>
      <dgm:spPr/>
    </dgm:pt>
    <dgm:pt modelId="{1FCFDB1B-739C-47F6-B45E-182A62E2334C}" type="pres">
      <dgm:prSet presAssocID="{3805504A-C638-4774-A996-A96652C73A92}" presName="compNode" presStyleCnt="0"/>
      <dgm:spPr/>
    </dgm:pt>
    <dgm:pt modelId="{8547C9B0-78B1-4598-9868-67A3754CC40D}" type="pres">
      <dgm:prSet presAssocID="{3805504A-C638-4774-A996-A96652C73A92}" presName="bgRect" presStyleLbl="bgShp" presStyleIdx="0" presStyleCnt="4"/>
      <dgm:spPr/>
    </dgm:pt>
    <dgm:pt modelId="{12154F58-DBE9-4AD4-B959-71CB21C36DD5}" type="pres">
      <dgm:prSet presAssocID="{3805504A-C638-4774-A996-A96652C73A9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计算机"/>
        </a:ext>
      </dgm:extLst>
    </dgm:pt>
    <dgm:pt modelId="{31C82466-5584-48B9-B1E7-C58928EB14ED}" type="pres">
      <dgm:prSet presAssocID="{3805504A-C638-4774-A996-A96652C73A92}" presName="spaceRect" presStyleCnt="0"/>
      <dgm:spPr/>
    </dgm:pt>
    <dgm:pt modelId="{BD1AD700-33F4-4FE0-8E22-7C62E318FDE6}" type="pres">
      <dgm:prSet presAssocID="{3805504A-C638-4774-A996-A96652C73A92}" presName="parTx" presStyleLbl="revTx" presStyleIdx="0" presStyleCnt="4">
        <dgm:presLayoutVars>
          <dgm:chMax val="0"/>
          <dgm:chPref val="0"/>
        </dgm:presLayoutVars>
      </dgm:prSet>
      <dgm:spPr/>
    </dgm:pt>
    <dgm:pt modelId="{CC79AC76-35FE-4BC8-9147-E2C93774ACE3}" type="pres">
      <dgm:prSet presAssocID="{6E52FEFD-E2DB-4BE5-8FEA-D5B60352DC12}" presName="sibTrans" presStyleCnt="0"/>
      <dgm:spPr/>
    </dgm:pt>
    <dgm:pt modelId="{32EB8837-9BCD-4B55-87D7-5F601FD6C9E9}" type="pres">
      <dgm:prSet presAssocID="{45B8E849-0C65-4EC7-B930-78F9EDAC015B}" presName="compNode" presStyleCnt="0"/>
      <dgm:spPr/>
    </dgm:pt>
    <dgm:pt modelId="{94172C9F-10B8-4E97-8F9D-93E6CBA52251}" type="pres">
      <dgm:prSet presAssocID="{45B8E849-0C65-4EC7-B930-78F9EDAC015B}" presName="bgRect" presStyleLbl="bgShp" presStyleIdx="1" presStyleCnt="4"/>
      <dgm:spPr/>
    </dgm:pt>
    <dgm:pt modelId="{7FB1168D-9A2B-48BB-97BD-6EA5FFC2CF36}" type="pres">
      <dgm:prSet presAssocID="{45B8E849-0C65-4EC7-B930-78F9EDAC015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服务器"/>
        </a:ext>
      </dgm:extLst>
    </dgm:pt>
    <dgm:pt modelId="{EEF96F49-B2CD-454A-8937-38D73B34F8B2}" type="pres">
      <dgm:prSet presAssocID="{45B8E849-0C65-4EC7-B930-78F9EDAC015B}" presName="spaceRect" presStyleCnt="0"/>
      <dgm:spPr/>
    </dgm:pt>
    <dgm:pt modelId="{B4A9D192-EA8A-4F55-B9A0-DC41A6059541}" type="pres">
      <dgm:prSet presAssocID="{45B8E849-0C65-4EC7-B930-78F9EDAC015B}" presName="parTx" presStyleLbl="revTx" presStyleIdx="1" presStyleCnt="4">
        <dgm:presLayoutVars>
          <dgm:chMax val="0"/>
          <dgm:chPref val="0"/>
        </dgm:presLayoutVars>
      </dgm:prSet>
      <dgm:spPr/>
    </dgm:pt>
    <dgm:pt modelId="{230DEED3-4F5C-4DD6-B092-581C6D56E205}" type="pres">
      <dgm:prSet presAssocID="{AF66FCF8-903C-45AE-9E60-38EF1F83ABF1}" presName="sibTrans" presStyleCnt="0"/>
      <dgm:spPr/>
    </dgm:pt>
    <dgm:pt modelId="{A23843BF-64E7-4048-B2AB-31CEEB773AF3}" type="pres">
      <dgm:prSet presAssocID="{69179B70-9D34-41FA-9748-F806401B249D}" presName="compNode" presStyleCnt="0"/>
      <dgm:spPr/>
    </dgm:pt>
    <dgm:pt modelId="{FD2AE9C6-DC14-4824-855C-6CD9C6A131FC}" type="pres">
      <dgm:prSet presAssocID="{69179B70-9D34-41FA-9748-F806401B249D}" presName="bgRect" presStyleLbl="bgShp" presStyleIdx="2" presStyleCnt="4"/>
      <dgm:spPr/>
    </dgm:pt>
    <dgm:pt modelId="{21F74D04-58B1-44B0-9377-99BD975F9C44}" type="pres">
      <dgm:prSet presAssocID="{69179B70-9D34-41FA-9748-F806401B249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原子"/>
        </a:ext>
      </dgm:extLst>
    </dgm:pt>
    <dgm:pt modelId="{1C8844C1-E8E0-4220-B924-9C2BB9F765C3}" type="pres">
      <dgm:prSet presAssocID="{69179B70-9D34-41FA-9748-F806401B249D}" presName="spaceRect" presStyleCnt="0"/>
      <dgm:spPr/>
    </dgm:pt>
    <dgm:pt modelId="{C685D1D7-4BED-4FE7-88AC-BE6F468A40FF}" type="pres">
      <dgm:prSet presAssocID="{69179B70-9D34-41FA-9748-F806401B249D}" presName="parTx" presStyleLbl="revTx" presStyleIdx="2" presStyleCnt="4">
        <dgm:presLayoutVars>
          <dgm:chMax val="0"/>
          <dgm:chPref val="0"/>
        </dgm:presLayoutVars>
      </dgm:prSet>
      <dgm:spPr/>
    </dgm:pt>
    <dgm:pt modelId="{57F7374B-CECC-46A9-A3CF-CE8123CF125F}" type="pres">
      <dgm:prSet presAssocID="{FF9A4D42-52D2-4326-8C2D-A4C5FBD42752}" presName="sibTrans" presStyleCnt="0"/>
      <dgm:spPr/>
    </dgm:pt>
    <dgm:pt modelId="{D27D9539-7C05-4BED-998E-E1163956DC0D}" type="pres">
      <dgm:prSet presAssocID="{0EBB4A55-BA31-4DF3-945F-001C7EB006C3}" presName="compNode" presStyleCnt="0"/>
      <dgm:spPr/>
    </dgm:pt>
    <dgm:pt modelId="{784A3C74-41CB-4E6D-B70F-FB0E7B265BF6}" type="pres">
      <dgm:prSet presAssocID="{0EBB4A55-BA31-4DF3-945F-001C7EB006C3}" presName="bgRect" presStyleLbl="bgShp" presStyleIdx="3" presStyleCnt="4"/>
      <dgm:spPr/>
    </dgm:pt>
    <dgm:pt modelId="{D02218FB-79E1-435D-BEB3-6DF49975A330}" type="pres">
      <dgm:prSet presAssocID="{0EBB4A55-BA31-4DF3-945F-001C7EB006C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8B92B549-309B-4DB8-8550-90B04F26A07F}" type="pres">
      <dgm:prSet presAssocID="{0EBB4A55-BA31-4DF3-945F-001C7EB006C3}" presName="spaceRect" presStyleCnt="0"/>
      <dgm:spPr/>
    </dgm:pt>
    <dgm:pt modelId="{3FA6414B-8BC8-409D-8FB4-751A56222EDB}" type="pres">
      <dgm:prSet presAssocID="{0EBB4A55-BA31-4DF3-945F-001C7EB006C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9485B16-FD3C-41A1-B4DB-17F1C0D475B8}" srcId="{0DD87F02-E2A9-4C1A-A2E2-3712BD3B453C}" destId="{45B8E849-0C65-4EC7-B930-78F9EDAC015B}" srcOrd="1" destOrd="0" parTransId="{5A6B793F-DC8C-4C9B-87D1-9CAD81304F4F}" sibTransId="{AF66FCF8-903C-45AE-9E60-38EF1F83ABF1}"/>
    <dgm:cxn modelId="{18241543-1EE8-4F01-9378-160D910B90C3}" type="presOf" srcId="{3805504A-C638-4774-A996-A96652C73A92}" destId="{BD1AD700-33F4-4FE0-8E22-7C62E318FDE6}" srcOrd="0" destOrd="0" presId="urn:microsoft.com/office/officeart/2018/2/layout/IconVerticalSolidList"/>
    <dgm:cxn modelId="{C2A17244-3E67-4D9C-A736-8E0BBE3C4E73}" srcId="{0DD87F02-E2A9-4C1A-A2E2-3712BD3B453C}" destId="{3805504A-C638-4774-A996-A96652C73A92}" srcOrd="0" destOrd="0" parTransId="{31D42E32-7D09-499B-97CB-2B50551DAF9B}" sibTransId="{6E52FEFD-E2DB-4BE5-8FEA-D5B60352DC12}"/>
    <dgm:cxn modelId="{1E08BF4D-58B8-4E49-A845-E9FBA53F48D3}" type="presOf" srcId="{45B8E849-0C65-4EC7-B930-78F9EDAC015B}" destId="{B4A9D192-EA8A-4F55-B9A0-DC41A6059541}" srcOrd="0" destOrd="0" presId="urn:microsoft.com/office/officeart/2018/2/layout/IconVerticalSolidList"/>
    <dgm:cxn modelId="{4231BC80-6089-4DEE-8924-F9CA542ABFF5}" type="presOf" srcId="{0DD87F02-E2A9-4C1A-A2E2-3712BD3B453C}" destId="{5ADFEAF0-2486-4E1A-B489-8298504AF80D}" srcOrd="0" destOrd="0" presId="urn:microsoft.com/office/officeart/2018/2/layout/IconVerticalSolidList"/>
    <dgm:cxn modelId="{2B94B09E-224E-43CB-BC6D-40D414F7F812}" srcId="{0DD87F02-E2A9-4C1A-A2E2-3712BD3B453C}" destId="{0EBB4A55-BA31-4DF3-945F-001C7EB006C3}" srcOrd="3" destOrd="0" parTransId="{A45F5EEA-8A49-42B1-B629-7688602249B4}" sibTransId="{89E92897-2605-40E7-B949-778690D90B32}"/>
    <dgm:cxn modelId="{CF50859F-16AA-440E-BF2C-4B82B8E4F80E}" type="presOf" srcId="{69179B70-9D34-41FA-9748-F806401B249D}" destId="{C685D1D7-4BED-4FE7-88AC-BE6F468A40FF}" srcOrd="0" destOrd="0" presId="urn:microsoft.com/office/officeart/2018/2/layout/IconVerticalSolidList"/>
    <dgm:cxn modelId="{494749D1-B3AE-4677-805C-20D692F637F4}" type="presOf" srcId="{0EBB4A55-BA31-4DF3-945F-001C7EB006C3}" destId="{3FA6414B-8BC8-409D-8FB4-751A56222EDB}" srcOrd="0" destOrd="0" presId="urn:microsoft.com/office/officeart/2018/2/layout/IconVerticalSolidList"/>
    <dgm:cxn modelId="{25F607D5-EC02-44BA-8E2A-AAA11CF98079}" srcId="{0DD87F02-E2A9-4C1A-A2E2-3712BD3B453C}" destId="{69179B70-9D34-41FA-9748-F806401B249D}" srcOrd="2" destOrd="0" parTransId="{C681DC2E-03CA-492A-8C2C-2A42C5F91DA9}" sibTransId="{FF9A4D42-52D2-4326-8C2D-A4C5FBD42752}"/>
    <dgm:cxn modelId="{56EBFB33-D732-40A0-85D8-0490E28FE27D}" type="presParOf" srcId="{5ADFEAF0-2486-4E1A-B489-8298504AF80D}" destId="{1FCFDB1B-739C-47F6-B45E-182A62E2334C}" srcOrd="0" destOrd="0" presId="urn:microsoft.com/office/officeart/2018/2/layout/IconVerticalSolidList"/>
    <dgm:cxn modelId="{624B21F4-C34B-479F-8D74-0B0D4EE9C5D6}" type="presParOf" srcId="{1FCFDB1B-739C-47F6-B45E-182A62E2334C}" destId="{8547C9B0-78B1-4598-9868-67A3754CC40D}" srcOrd="0" destOrd="0" presId="urn:microsoft.com/office/officeart/2018/2/layout/IconVerticalSolidList"/>
    <dgm:cxn modelId="{CC768A3E-353C-4041-9A8B-CCB860D0C438}" type="presParOf" srcId="{1FCFDB1B-739C-47F6-B45E-182A62E2334C}" destId="{12154F58-DBE9-4AD4-B959-71CB21C36DD5}" srcOrd="1" destOrd="0" presId="urn:microsoft.com/office/officeart/2018/2/layout/IconVerticalSolidList"/>
    <dgm:cxn modelId="{2EFB7307-CE4F-4223-8EDA-CF78A1210A78}" type="presParOf" srcId="{1FCFDB1B-739C-47F6-B45E-182A62E2334C}" destId="{31C82466-5584-48B9-B1E7-C58928EB14ED}" srcOrd="2" destOrd="0" presId="urn:microsoft.com/office/officeart/2018/2/layout/IconVerticalSolidList"/>
    <dgm:cxn modelId="{DD093178-F568-4EF2-B1A7-3A6D45EDC1FD}" type="presParOf" srcId="{1FCFDB1B-739C-47F6-B45E-182A62E2334C}" destId="{BD1AD700-33F4-4FE0-8E22-7C62E318FDE6}" srcOrd="3" destOrd="0" presId="urn:microsoft.com/office/officeart/2018/2/layout/IconVerticalSolidList"/>
    <dgm:cxn modelId="{3CAED62C-A5B9-427D-9A12-382C411D8387}" type="presParOf" srcId="{5ADFEAF0-2486-4E1A-B489-8298504AF80D}" destId="{CC79AC76-35FE-4BC8-9147-E2C93774ACE3}" srcOrd="1" destOrd="0" presId="urn:microsoft.com/office/officeart/2018/2/layout/IconVerticalSolidList"/>
    <dgm:cxn modelId="{29ED7C47-B78C-4CBC-9CE6-641848BB5C98}" type="presParOf" srcId="{5ADFEAF0-2486-4E1A-B489-8298504AF80D}" destId="{32EB8837-9BCD-4B55-87D7-5F601FD6C9E9}" srcOrd="2" destOrd="0" presId="urn:microsoft.com/office/officeart/2018/2/layout/IconVerticalSolidList"/>
    <dgm:cxn modelId="{17D89E4A-8012-4A1E-BAD3-E1698BB730F8}" type="presParOf" srcId="{32EB8837-9BCD-4B55-87D7-5F601FD6C9E9}" destId="{94172C9F-10B8-4E97-8F9D-93E6CBA52251}" srcOrd="0" destOrd="0" presId="urn:microsoft.com/office/officeart/2018/2/layout/IconVerticalSolidList"/>
    <dgm:cxn modelId="{642A5082-E830-464F-9202-1DBFD496301E}" type="presParOf" srcId="{32EB8837-9BCD-4B55-87D7-5F601FD6C9E9}" destId="{7FB1168D-9A2B-48BB-97BD-6EA5FFC2CF36}" srcOrd="1" destOrd="0" presId="urn:microsoft.com/office/officeart/2018/2/layout/IconVerticalSolidList"/>
    <dgm:cxn modelId="{A6F6B06D-0975-444D-9F11-DDC4C8C2F1CA}" type="presParOf" srcId="{32EB8837-9BCD-4B55-87D7-5F601FD6C9E9}" destId="{EEF96F49-B2CD-454A-8937-38D73B34F8B2}" srcOrd="2" destOrd="0" presId="urn:microsoft.com/office/officeart/2018/2/layout/IconVerticalSolidList"/>
    <dgm:cxn modelId="{546EF98B-845E-4FED-A52F-E9545E0CA755}" type="presParOf" srcId="{32EB8837-9BCD-4B55-87D7-5F601FD6C9E9}" destId="{B4A9D192-EA8A-4F55-B9A0-DC41A6059541}" srcOrd="3" destOrd="0" presId="urn:microsoft.com/office/officeart/2018/2/layout/IconVerticalSolidList"/>
    <dgm:cxn modelId="{74C28474-7D80-486D-8BBD-6153C06694C3}" type="presParOf" srcId="{5ADFEAF0-2486-4E1A-B489-8298504AF80D}" destId="{230DEED3-4F5C-4DD6-B092-581C6D56E205}" srcOrd="3" destOrd="0" presId="urn:microsoft.com/office/officeart/2018/2/layout/IconVerticalSolidList"/>
    <dgm:cxn modelId="{E5EBD0E7-AFDB-4718-92AF-610387C732AF}" type="presParOf" srcId="{5ADFEAF0-2486-4E1A-B489-8298504AF80D}" destId="{A23843BF-64E7-4048-B2AB-31CEEB773AF3}" srcOrd="4" destOrd="0" presId="urn:microsoft.com/office/officeart/2018/2/layout/IconVerticalSolidList"/>
    <dgm:cxn modelId="{31EBFA88-36DF-4005-9576-5232C30FED2B}" type="presParOf" srcId="{A23843BF-64E7-4048-B2AB-31CEEB773AF3}" destId="{FD2AE9C6-DC14-4824-855C-6CD9C6A131FC}" srcOrd="0" destOrd="0" presId="urn:microsoft.com/office/officeart/2018/2/layout/IconVerticalSolidList"/>
    <dgm:cxn modelId="{404C7E6F-94A9-4C54-A565-AC9BB1B70104}" type="presParOf" srcId="{A23843BF-64E7-4048-B2AB-31CEEB773AF3}" destId="{21F74D04-58B1-44B0-9377-99BD975F9C44}" srcOrd="1" destOrd="0" presId="urn:microsoft.com/office/officeart/2018/2/layout/IconVerticalSolidList"/>
    <dgm:cxn modelId="{2F397FD6-8D1E-468C-A4C8-82031F8E3C0C}" type="presParOf" srcId="{A23843BF-64E7-4048-B2AB-31CEEB773AF3}" destId="{1C8844C1-E8E0-4220-B924-9C2BB9F765C3}" srcOrd="2" destOrd="0" presId="urn:microsoft.com/office/officeart/2018/2/layout/IconVerticalSolidList"/>
    <dgm:cxn modelId="{2DF202C6-4E85-4038-8B55-DEC7A4B77873}" type="presParOf" srcId="{A23843BF-64E7-4048-B2AB-31CEEB773AF3}" destId="{C685D1D7-4BED-4FE7-88AC-BE6F468A40FF}" srcOrd="3" destOrd="0" presId="urn:microsoft.com/office/officeart/2018/2/layout/IconVerticalSolidList"/>
    <dgm:cxn modelId="{7A51B8EB-6D07-4D68-8C6B-9F0CB1667036}" type="presParOf" srcId="{5ADFEAF0-2486-4E1A-B489-8298504AF80D}" destId="{57F7374B-CECC-46A9-A3CF-CE8123CF125F}" srcOrd="5" destOrd="0" presId="urn:microsoft.com/office/officeart/2018/2/layout/IconVerticalSolidList"/>
    <dgm:cxn modelId="{0235BC9A-7525-441C-948E-EE2F15743610}" type="presParOf" srcId="{5ADFEAF0-2486-4E1A-B489-8298504AF80D}" destId="{D27D9539-7C05-4BED-998E-E1163956DC0D}" srcOrd="6" destOrd="0" presId="urn:microsoft.com/office/officeart/2018/2/layout/IconVerticalSolidList"/>
    <dgm:cxn modelId="{2638F371-1BB7-4C6C-8FA3-659AF6A7605F}" type="presParOf" srcId="{D27D9539-7C05-4BED-998E-E1163956DC0D}" destId="{784A3C74-41CB-4E6D-B70F-FB0E7B265BF6}" srcOrd="0" destOrd="0" presId="urn:microsoft.com/office/officeart/2018/2/layout/IconVerticalSolidList"/>
    <dgm:cxn modelId="{C024C352-5F99-4273-873A-08BAD7F725B2}" type="presParOf" srcId="{D27D9539-7C05-4BED-998E-E1163956DC0D}" destId="{D02218FB-79E1-435D-BEB3-6DF49975A330}" srcOrd="1" destOrd="0" presId="urn:microsoft.com/office/officeart/2018/2/layout/IconVerticalSolidList"/>
    <dgm:cxn modelId="{06378218-714A-42D5-9C71-C7DDF60F00C9}" type="presParOf" srcId="{D27D9539-7C05-4BED-998E-E1163956DC0D}" destId="{8B92B549-309B-4DB8-8550-90B04F26A07F}" srcOrd="2" destOrd="0" presId="urn:microsoft.com/office/officeart/2018/2/layout/IconVerticalSolidList"/>
    <dgm:cxn modelId="{99CCCFF7-A5D6-412E-B0D5-078AD8790FBE}" type="presParOf" srcId="{D27D9539-7C05-4BED-998E-E1163956DC0D}" destId="{3FA6414B-8BC8-409D-8FB4-751A56222ED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80D70CA-027C-4DA1-AF42-31D3CB1736AA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BC2E2AA0-8482-4928-BC3D-37063275DC07}">
      <dgm:prSet/>
      <dgm:spPr/>
      <dgm:t>
        <a:bodyPr/>
        <a:lstStyle/>
        <a:p>
          <a:r>
            <a:rPr lang="zh-CN"/>
            <a:t>统一性和一致性</a:t>
          </a:r>
          <a:endParaRPr lang="en-US"/>
        </a:p>
      </dgm:t>
    </dgm:pt>
    <dgm:pt modelId="{38D2A722-4754-4387-9CE2-96FF8D5475C2}" type="parTrans" cxnId="{277AB901-CFDC-4477-B2A5-795DE7AC1A15}">
      <dgm:prSet/>
      <dgm:spPr/>
      <dgm:t>
        <a:bodyPr/>
        <a:lstStyle/>
        <a:p>
          <a:endParaRPr lang="en-US"/>
        </a:p>
      </dgm:t>
    </dgm:pt>
    <dgm:pt modelId="{E781B812-E27A-4A0D-877C-7A4F6273E8B3}" type="sibTrans" cxnId="{277AB901-CFDC-4477-B2A5-795DE7AC1A15}">
      <dgm:prSet/>
      <dgm:spPr/>
      <dgm:t>
        <a:bodyPr/>
        <a:lstStyle/>
        <a:p>
          <a:endParaRPr lang="en-US"/>
        </a:p>
      </dgm:t>
    </dgm:pt>
    <dgm:pt modelId="{B6F0983D-33B1-4618-B8E1-676241336231}">
      <dgm:prSet/>
      <dgm:spPr/>
      <dgm:t>
        <a:bodyPr/>
        <a:lstStyle/>
        <a:p>
          <a:r>
            <a:rPr lang="zh-CN"/>
            <a:t>可扩展性</a:t>
          </a:r>
          <a:endParaRPr lang="en-US"/>
        </a:p>
      </dgm:t>
    </dgm:pt>
    <dgm:pt modelId="{CCB44271-0A98-49A3-B153-A281E7B7FD5C}" type="parTrans" cxnId="{8D0770A9-FEE4-407B-AE11-0394C0EEA074}">
      <dgm:prSet/>
      <dgm:spPr/>
      <dgm:t>
        <a:bodyPr/>
        <a:lstStyle/>
        <a:p>
          <a:endParaRPr lang="en-US"/>
        </a:p>
      </dgm:t>
    </dgm:pt>
    <dgm:pt modelId="{D4EEC94F-A5D0-4D16-9EF9-3BFC0552D263}" type="sibTrans" cxnId="{8D0770A9-FEE4-407B-AE11-0394C0EEA074}">
      <dgm:prSet/>
      <dgm:spPr/>
      <dgm:t>
        <a:bodyPr/>
        <a:lstStyle/>
        <a:p>
          <a:endParaRPr lang="en-US"/>
        </a:p>
      </dgm:t>
    </dgm:pt>
    <dgm:pt modelId="{7C3C0A44-3FD7-4998-9D0A-5C8D608F3C1E}">
      <dgm:prSet/>
      <dgm:spPr/>
      <dgm:t>
        <a:bodyPr/>
        <a:lstStyle/>
        <a:p>
          <a:r>
            <a:rPr lang="zh-CN"/>
            <a:t>易于编程和自动化</a:t>
          </a:r>
          <a:endParaRPr lang="en-US"/>
        </a:p>
      </dgm:t>
    </dgm:pt>
    <dgm:pt modelId="{1E1AFB83-AC5E-4A5C-AB16-BFB3437D28AE}" type="parTrans" cxnId="{051F1EDD-4483-4B80-8B74-9E181335ABA3}">
      <dgm:prSet/>
      <dgm:spPr/>
      <dgm:t>
        <a:bodyPr/>
        <a:lstStyle/>
        <a:p>
          <a:endParaRPr lang="en-US"/>
        </a:p>
      </dgm:t>
    </dgm:pt>
    <dgm:pt modelId="{96936CB5-772F-4238-909D-714FCDEA1800}" type="sibTrans" cxnId="{051F1EDD-4483-4B80-8B74-9E181335ABA3}">
      <dgm:prSet/>
      <dgm:spPr/>
      <dgm:t>
        <a:bodyPr/>
        <a:lstStyle/>
        <a:p>
          <a:endParaRPr lang="en-US"/>
        </a:p>
      </dgm:t>
    </dgm:pt>
    <dgm:pt modelId="{46FF7F69-35A1-4945-85B3-A9C6DC4BA0FE}">
      <dgm:prSet/>
      <dgm:spPr/>
      <dgm:t>
        <a:bodyPr/>
        <a:lstStyle/>
        <a:p>
          <a:r>
            <a:rPr lang="zh-CN"/>
            <a:t>统一的输入输出</a:t>
          </a:r>
          <a:endParaRPr lang="en-US"/>
        </a:p>
      </dgm:t>
    </dgm:pt>
    <dgm:pt modelId="{6E89E41E-DB43-4A0F-AF88-683455C53A16}" type="parTrans" cxnId="{79E569FC-2728-4584-9A0E-2C27A83E2E4C}">
      <dgm:prSet/>
      <dgm:spPr/>
      <dgm:t>
        <a:bodyPr/>
        <a:lstStyle/>
        <a:p>
          <a:endParaRPr lang="en-US"/>
        </a:p>
      </dgm:t>
    </dgm:pt>
    <dgm:pt modelId="{53AC4C03-FB27-4E5F-8ECE-D6E4AD20F30A}" type="sibTrans" cxnId="{79E569FC-2728-4584-9A0E-2C27A83E2E4C}">
      <dgm:prSet/>
      <dgm:spPr/>
      <dgm:t>
        <a:bodyPr/>
        <a:lstStyle/>
        <a:p>
          <a:endParaRPr lang="en-US"/>
        </a:p>
      </dgm:t>
    </dgm:pt>
    <dgm:pt modelId="{9698EEF3-348B-4510-8A44-FE2466372C25}" type="pres">
      <dgm:prSet presAssocID="{080D70CA-027C-4DA1-AF42-31D3CB1736A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78FF7D6-6755-459D-BC03-28BC92B28783}" type="pres">
      <dgm:prSet presAssocID="{BC2E2AA0-8482-4928-BC3D-37063275DC07}" presName="hierRoot1" presStyleCnt="0"/>
      <dgm:spPr/>
    </dgm:pt>
    <dgm:pt modelId="{60B2ACB5-8DBC-4D7B-999F-A677A249D120}" type="pres">
      <dgm:prSet presAssocID="{BC2E2AA0-8482-4928-BC3D-37063275DC07}" presName="composite" presStyleCnt="0"/>
      <dgm:spPr/>
    </dgm:pt>
    <dgm:pt modelId="{F3D5759A-AE33-4432-B05F-25AB61E9E4C0}" type="pres">
      <dgm:prSet presAssocID="{BC2E2AA0-8482-4928-BC3D-37063275DC07}" presName="background" presStyleLbl="node0" presStyleIdx="0" presStyleCnt="4"/>
      <dgm:spPr/>
    </dgm:pt>
    <dgm:pt modelId="{9B03EDB2-088E-4F7E-B70E-FD82F35739BC}" type="pres">
      <dgm:prSet presAssocID="{BC2E2AA0-8482-4928-BC3D-37063275DC07}" presName="text" presStyleLbl="fgAcc0" presStyleIdx="0" presStyleCnt="4">
        <dgm:presLayoutVars>
          <dgm:chPref val="3"/>
        </dgm:presLayoutVars>
      </dgm:prSet>
      <dgm:spPr/>
    </dgm:pt>
    <dgm:pt modelId="{E38ED5A7-9CF8-4B77-AA2F-CBE520E43292}" type="pres">
      <dgm:prSet presAssocID="{BC2E2AA0-8482-4928-BC3D-37063275DC07}" presName="hierChild2" presStyleCnt="0"/>
      <dgm:spPr/>
    </dgm:pt>
    <dgm:pt modelId="{9B2346E0-E02E-4ADA-869B-86BD2B20D83D}" type="pres">
      <dgm:prSet presAssocID="{B6F0983D-33B1-4618-B8E1-676241336231}" presName="hierRoot1" presStyleCnt="0"/>
      <dgm:spPr/>
    </dgm:pt>
    <dgm:pt modelId="{E5F8C15B-AE07-45E3-8DEA-62038C319A1B}" type="pres">
      <dgm:prSet presAssocID="{B6F0983D-33B1-4618-B8E1-676241336231}" presName="composite" presStyleCnt="0"/>
      <dgm:spPr/>
    </dgm:pt>
    <dgm:pt modelId="{6EE4ACD4-EBF9-480A-911F-9EDA76ABEAF7}" type="pres">
      <dgm:prSet presAssocID="{B6F0983D-33B1-4618-B8E1-676241336231}" presName="background" presStyleLbl="node0" presStyleIdx="1" presStyleCnt="4"/>
      <dgm:spPr/>
    </dgm:pt>
    <dgm:pt modelId="{BFD7A78D-44C4-408E-AA32-7385685B496B}" type="pres">
      <dgm:prSet presAssocID="{B6F0983D-33B1-4618-B8E1-676241336231}" presName="text" presStyleLbl="fgAcc0" presStyleIdx="1" presStyleCnt="4">
        <dgm:presLayoutVars>
          <dgm:chPref val="3"/>
        </dgm:presLayoutVars>
      </dgm:prSet>
      <dgm:spPr/>
    </dgm:pt>
    <dgm:pt modelId="{AE2EAE4D-3340-4DC3-A5C0-647FA3B2F961}" type="pres">
      <dgm:prSet presAssocID="{B6F0983D-33B1-4618-B8E1-676241336231}" presName="hierChild2" presStyleCnt="0"/>
      <dgm:spPr/>
    </dgm:pt>
    <dgm:pt modelId="{0B86EE89-9A55-4A86-BDA7-7B4451FC4CDD}" type="pres">
      <dgm:prSet presAssocID="{7C3C0A44-3FD7-4998-9D0A-5C8D608F3C1E}" presName="hierRoot1" presStyleCnt="0"/>
      <dgm:spPr/>
    </dgm:pt>
    <dgm:pt modelId="{BEC37B4B-1A7C-4314-94EE-14B92FC159EA}" type="pres">
      <dgm:prSet presAssocID="{7C3C0A44-3FD7-4998-9D0A-5C8D608F3C1E}" presName="composite" presStyleCnt="0"/>
      <dgm:spPr/>
    </dgm:pt>
    <dgm:pt modelId="{2BF8E8A6-974A-40BF-BB4B-B2CC8B783633}" type="pres">
      <dgm:prSet presAssocID="{7C3C0A44-3FD7-4998-9D0A-5C8D608F3C1E}" presName="background" presStyleLbl="node0" presStyleIdx="2" presStyleCnt="4"/>
      <dgm:spPr/>
    </dgm:pt>
    <dgm:pt modelId="{6A532DC6-EF39-49C6-BC26-AFE65FECB0E0}" type="pres">
      <dgm:prSet presAssocID="{7C3C0A44-3FD7-4998-9D0A-5C8D608F3C1E}" presName="text" presStyleLbl="fgAcc0" presStyleIdx="2" presStyleCnt="4">
        <dgm:presLayoutVars>
          <dgm:chPref val="3"/>
        </dgm:presLayoutVars>
      </dgm:prSet>
      <dgm:spPr/>
    </dgm:pt>
    <dgm:pt modelId="{5E65E9D3-F5AB-49E7-B5E1-438D434A67D8}" type="pres">
      <dgm:prSet presAssocID="{7C3C0A44-3FD7-4998-9D0A-5C8D608F3C1E}" presName="hierChild2" presStyleCnt="0"/>
      <dgm:spPr/>
    </dgm:pt>
    <dgm:pt modelId="{7802C13D-7E61-47E8-816B-8FB1D8C624A5}" type="pres">
      <dgm:prSet presAssocID="{46FF7F69-35A1-4945-85B3-A9C6DC4BA0FE}" presName="hierRoot1" presStyleCnt="0"/>
      <dgm:spPr/>
    </dgm:pt>
    <dgm:pt modelId="{D18D8E75-914B-4427-A442-3E519EC7ACE5}" type="pres">
      <dgm:prSet presAssocID="{46FF7F69-35A1-4945-85B3-A9C6DC4BA0FE}" presName="composite" presStyleCnt="0"/>
      <dgm:spPr/>
    </dgm:pt>
    <dgm:pt modelId="{93CABCEC-E373-4537-8DFD-AE462808C60D}" type="pres">
      <dgm:prSet presAssocID="{46FF7F69-35A1-4945-85B3-A9C6DC4BA0FE}" presName="background" presStyleLbl="node0" presStyleIdx="3" presStyleCnt="4"/>
      <dgm:spPr/>
    </dgm:pt>
    <dgm:pt modelId="{68CCDD18-D9A1-4285-9E1F-F205624F619D}" type="pres">
      <dgm:prSet presAssocID="{46FF7F69-35A1-4945-85B3-A9C6DC4BA0FE}" presName="text" presStyleLbl="fgAcc0" presStyleIdx="3" presStyleCnt="4">
        <dgm:presLayoutVars>
          <dgm:chPref val="3"/>
        </dgm:presLayoutVars>
      </dgm:prSet>
      <dgm:spPr/>
    </dgm:pt>
    <dgm:pt modelId="{D2568517-CB38-4228-B324-65262065F13F}" type="pres">
      <dgm:prSet presAssocID="{46FF7F69-35A1-4945-85B3-A9C6DC4BA0FE}" presName="hierChild2" presStyleCnt="0"/>
      <dgm:spPr/>
    </dgm:pt>
  </dgm:ptLst>
  <dgm:cxnLst>
    <dgm:cxn modelId="{277AB901-CFDC-4477-B2A5-795DE7AC1A15}" srcId="{080D70CA-027C-4DA1-AF42-31D3CB1736AA}" destId="{BC2E2AA0-8482-4928-BC3D-37063275DC07}" srcOrd="0" destOrd="0" parTransId="{38D2A722-4754-4387-9CE2-96FF8D5475C2}" sibTransId="{E781B812-E27A-4A0D-877C-7A4F6273E8B3}"/>
    <dgm:cxn modelId="{95AD520C-79E8-4B03-8339-2981F067451F}" type="presOf" srcId="{7C3C0A44-3FD7-4998-9D0A-5C8D608F3C1E}" destId="{6A532DC6-EF39-49C6-BC26-AFE65FECB0E0}" srcOrd="0" destOrd="0" presId="urn:microsoft.com/office/officeart/2005/8/layout/hierarchy1"/>
    <dgm:cxn modelId="{BA52A23C-72B6-46A2-A27D-97CEBD61F766}" type="presOf" srcId="{B6F0983D-33B1-4618-B8E1-676241336231}" destId="{BFD7A78D-44C4-408E-AA32-7385685B496B}" srcOrd="0" destOrd="0" presId="urn:microsoft.com/office/officeart/2005/8/layout/hierarchy1"/>
    <dgm:cxn modelId="{91FFD140-76CA-4BC8-B65D-7B74971660AB}" type="presOf" srcId="{080D70CA-027C-4DA1-AF42-31D3CB1736AA}" destId="{9698EEF3-348B-4510-8A44-FE2466372C25}" srcOrd="0" destOrd="0" presId="urn:microsoft.com/office/officeart/2005/8/layout/hierarchy1"/>
    <dgm:cxn modelId="{DD44A944-91C4-4AF4-827B-89C3F184A15E}" type="presOf" srcId="{BC2E2AA0-8482-4928-BC3D-37063275DC07}" destId="{9B03EDB2-088E-4F7E-B70E-FD82F35739BC}" srcOrd="0" destOrd="0" presId="urn:microsoft.com/office/officeart/2005/8/layout/hierarchy1"/>
    <dgm:cxn modelId="{8D0770A9-FEE4-407B-AE11-0394C0EEA074}" srcId="{080D70CA-027C-4DA1-AF42-31D3CB1736AA}" destId="{B6F0983D-33B1-4618-B8E1-676241336231}" srcOrd="1" destOrd="0" parTransId="{CCB44271-0A98-49A3-B153-A281E7B7FD5C}" sibTransId="{D4EEC94F-A5D0-4D16-9EF9-3BFC0552D263}"/>
    <dgm:cxn modelId="{7FEC38BD-F315-4850-9F8D-16C66FC66869}" type="presOf" srcId="{46FF7F69-35A1-4945-85B3-A9C6DC4BA0FE}" destId="{68CCDD18-D9A1-4285-9E1F-F205624F619D}" srcOrd="0" destOrd="0" presId="urn:microsoft.com/office/officeart/2005/8/layout/hierarchy1"/>
    <dgm:cxn modelId="{051F1EDD-4483-4B80-8B74-9E181335ABA3}" srcId="{080D70CA-027C-4DA1-AF42-31D3CB1736AA}" destId="{7C3C0A44-3FD7-4998-9D0A-5C8D608F3C1E}" srcOrd="2" destOrd="0" parTransId="{1E1AFB83-AC5E-4A5C-AB16-BFB3437D28AE}" sibTransId="{96936CB5-772F-4238-909D-714FCDEA1800}"/>
    <dgm:cxn modelId="{79E569FC-2728-4584-9A0E-2C27A83E2E4C}" srcId="{080D70CA-027C-4DA1-AF42-31D3CB1736AA}" destId="{46FF7F69-35A1-4945-85B3-A9C6DC4BA0FE}" srcOrd="3" destOrd="0" parTransId="{6E89E41E-DB43-4A0F-AF88-683455C53A16}" sibTransId="{53AC4C03-FB27-4E5F-8ECE-D6E4AD20F30A}"/>
    <dgm:cxn modelId="{F107C23D-69C1-4E1B-99C1-DF07623C1510}" type="presParOf" srcId="{9698EEF3-348B-4510-8A44-FE2466372C25}" destId="{778FF7D6-6755-459D-BC03-28BC92B28783}" srcOrd="0" destOrd="0" presId="urn:microsoft.com/office/officeart/2005/8/layout/hierarchy1"/>
    <dgm:cxn modelId="{B3F415E1-BB00-493F-A923-85BCBAF5D458}" type="presParOf" srcId="{778FF7D6-6755-459D-BC03-28BC92B28783}" destId="{60B2ACB5-8DBC-4D7B-999F-A677A249D120}" srcOrd="0" destOrd="0" presId="urn:microsoft.com/office/officeart/2005/8/layout/hierarchy1"/>
    <dgm:cxn modelId="{59BF2177-2D27-4C13-9098-E164497A644C}" type="presParOf" srcId="{60B2ACB5-8DBC-4D7B-999F-A677A249D120}" destId="{F3D5759A-AE33-4432-B05F-25AB61E9E4C0}" srcOrd="0" destOrd="0" presId="urn:microsoft.com/office/officeart/2005/8/layout/hierarchy1"/>
    <dgm:cxn modelId="{A4DA991C-DA6D-426C-B7F1-A403A6C0F166}" type="presParOf" srcId="{60B2ACB5-8DBC-4D7B-999F-A677A249D120}" destId="{9B03EDB2-088E-4F7E-B70E-FD82F35739BC}" srcOrd="1" destOrd="0" presId="urn:microsoft.com/office/officeart/2005/8/layout/hierarchy1"/>
    <dgm:cxn modelId="{41E01265-F580-41A5-BD2B-204C869B9B9E}" type="presParOf" srcId="{778FF7D6-6755-459D-BC03-28BC92B28783}" destId="{E38ED5A7-9CF8-4B77-AA2F-CBE520E43292}" srcOrd="1" destOrd="0" presId="urn:microsoft.com/office/officeart/2005/8/layout/hierarchy1"/>
    <dgm:cxn modelId="{F60030C3-30DB-4037-AA8F-01E9BAED2667}" type="presParOf" srcId="{9698EEF3-348B-4510-8A44-FE2466372C25}" destId="{9B2346E0-E02E-4ADA-869B-86BD2B20D83D}" srcOrd="1" destOrd="0" presId="urn:microsoft.com/office/officeart/2005/8/layout/hierarchy1"/>
    <dgm:cxn modelId="{27B0BD54-77A1-4D81-96AB-2981450E6047}" type="presParOf" srcId="{9B2346E0-E02E-4ADA-869B-86BD2B20D83D}" destId="{E5F8C15B-AE07-45E3-8DEA-62038C319A1B}" srcOrd="0" destOrd="0" presId="urn:microsoft.com/office/officeart/2005/8/layout/hierarchy1"/>
    <dgm:cxn modelId="{F0F944F2-8F9F-4060-9EC5-B05CA0420B2D}" type="presParOf" srcId="{E5F8C15B-AE07-45E3-8DEA-62038C319A1B}" destId="{6EE4ACD4-EBF9-480A-911F-9EDA76ABEAF7}" srcOrd="0" destOrd="0" presId="urn:microsoft.com/office/officeart/2005/8/layout/hierarchy1"/>
    <dgm:cxn modelId="{DCBF763B-ECD1-40A5-B67B-E2836FD89633}" type="presParOf" srcId="{E5F8C15B-AE07-45E3-8DEA-62038C319A1B}" destId="{BFD7A78D-44C4-408E-AA32-7385685B496B}" srcOrd="1" destOrd="0" presId="urn:microsoft.com/office/officeart/2005/8/layout/hierarchy1"/>
    <dgm:cxn modelId="{81CB9797-6952-4175-9ADF-EA3C4B9E8C78}" type="presParOf" srcId="{9B2346E0-E02E-4ADA-869B-86BD2B20D83D}" destId="{AE2EAE4D-3340-4DC3-A5C0-647FA3B2F961}" srcOrd="1" destOrd="0" presId="urn:microsoft.com/office/officeart/2005/8/layout/hierarchy1"/>
    <dgm:cxn modelId="{7F43D305-FC46-4EC7-9A98-FE4019C64E02}" type="presParOf" srcId="{9698EEF3-348B-4510-8A44-FE2466372C25}" destId="{0B86EE89-9A55-4A86-BDA7-7B4451FC4CDD}" srcOrd="2" destOrd="0" presId="urn:microsoft.com/office/officeart/2005/8/layout/hierarchy1"/>
    <dgm:cxn modelId="{30AAE24B-2284-48E2-B2B8-49156BA67ACA}" type="presParOf" srcId="{0B86EE89-9A55-4A86-BDA7-7B4451FC4CDD}" destId="{BEC37B4B-1A7C-4314-94EE-14B92FC159EA}" srcOrd="0" destOrd="0" presId="urn:microsoft.com/office/officeart/2005/8/layout/hierarchy1"/>
    <dgm:cxn modelId="{80656D27-A86A-465D-A9E2-E77002FE91C2}" type="presParOf" srcId="{BEC37B4B-1A7C-4314-94EE-14B92FC159EA}" destId="{2BF8E8A6-974A-40BF-BB4B-B2CC8B783633}" srcOrd="0" destOrd="0" presId="urn:microsoft.com/office/officeart/2005/8/layout/hierarchy1"/>
    <dgm:cxn modelId="{8E3A7687-DA5F-4DC6-8FFD-F9FA13F9D0C3}" type="presParOf" srcId="{BEC37B4B-1A7C-4314-94EE-14B92FC159EA}" destId="{6A532DC6-EF39-49C6-BC26-AFE65FECB0E0}" srcOrd="1" destOrd="0" presId="urn:microsoft.com/office/officeart/2005/8/layout/hierarchy1"/>
    <dgm:cxn modelId="{32A0F078-5522-4346-A0D9-0675DBA38A86}" type="presParOf" srcId="{0B86EE89-9A55-4A86-BDA7-7B4451FC4CDD}" destId="{5E65E9D3-F5AB-49E7-B5E1-438D434A67D8}" srcOrd="1" destOrd="0" presId="urn:microsoft.com/office/officeart/2005/8/layout/hierarchy1"/>
    <dgm:cxn modelId="{9373F93F-B1BA-42CE-904F-1F081BBFAE6E}" type="presParOf" srcId="{9698EEF3-348B-4510-8A44-FE2466372C25}" destId="{7802C13D-7E61-47E8-816B-8FB1D8C624A5}" srcOrd="3" destOrd="0" presId="urn:microsoft.com/office/officeart/2005/8/layout/hierarchy1"/>
    <dgm:cxn modelId="{6024B5ED-0579-4021-8840-865BFD1150FE}" type="presParOf" srcId="{7802C13D-7E61-47E8-816B-8FB1D8C624A5}" destId="{D18D8E75-914B-4427-A442-3E519EC7ACE5}" srcOrd="0" destOrd="0" presId="urn:microsoft.com/office/officeart/2005/8/layout/hierarchy1"/>
    <dgm:cxn modelId="{5353813E-7D18-4482-A69A-5EFF5647E9A8}" type="presParOf" srcId="{D18D8E75-914B-4427-A442-3E519EC7ACE5}" destId="{93CABCEC-E373-4537-8DFD-AE462808C60D}" srcOrd="0" destOrd="0" presId="urn:microsoft.com/office/officeart/2005/8/layout/hierarchy1"/>
    <dgm:cxn modelId="{E44A5AF7-1834-4565-A007-F1F2824EA0D6}" type="presParOf" srcId="{D18D8E75-914B-4427-A442-3E519EC7ACE5}" destId="{68CCDD18-D9A1-4285-9E1F-F205624F619D}" srcOrd="1" destOrd="0" presId="urn:microsoft.com/office/officeart/2005/8/layout/hierarchy1"/>
    <dgm:cxn modelId="{0D5CD1EE-1DE4-4353-8D76-382EF205BA7C}" type="presParOf" srcId="{7802C13D-7E61-47E8-816B-8FB1D8C624A5}" destId="{D2568517-CB38-4228-B324-65262065F13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44FCB1-6BAB-46FE-8C90-727CE3334DD5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7E00A2-A507-4FE0-9BEA-A3B24E8C0172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300" kern="1200"/>
            <a:t>给大伙介绍了解一下</a:t>
          </a:r>
          <a:r>
            <a:rPr lang="en-US" sz="3300" kern="1200"/>
            <a:t>Linux</a:t>
          </a:r>
          <a:r>
            <a:rPr lang="zh-CN" sz="3300" kern="1200"/>
            <a:t>系统</a:t>
          </a:r>
          <a:endParaRPr lang="en-US" sz="3300" kern="1200"/>
        </a:p>
      </dsp:txBody>
      <dsp:txXfrm>
        <a:off x="398656" y="1088253"/>
        <a:ext cx="2959127" cy="1837317"/>
      </dsp:txXfrm>
    </dsp:sp>
    <dsp:sp modelId="{12B71967-B8DC-4AB2-B316-EDA7C342E1F5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39797E-8158-4923-A2D1-AA35DEA879A1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300" kern="1200"/>
            <a:t>介绍一些最基本的命令和软件安装</a:t>
          </a:r>
          <a:endParaRPr lang="en-US" sz="3300" kern="1200"/>
        </a:p>
      </dsp:txBody>
      <dsp:txXfrm>
        <a:off x="4155097" y="1088253"/>
        <a:ext cx="2959127" cy="1837317"/>
      </dsp:txXfrm>
    </dsp:sp>
    <dsp:sp modelId="{C141C608-7ADB-4086-93A6-59C492EA591B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95DA93-8486-4F69-A794-1C3528D551A5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300" kern="1200"/>
            <a:t>能够大致操作</a:t>
          </a:r>
          <a:r>
            <a:rPr lang="en-US" sz="3300" kern="1200"/>
            <a:t>Linux</a:t>
          </a:r>
        </a:p>
      </dsp:txBody>
      <dsp:txXfrm>
        <a:off x="7911539" y="1088253"/>
        <a:ext cx="2959127" cy="18373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588688-1B1E-4A9B-B6B7-E5D3840A9E58}">
      <dsp:nvSpPr>
        <dsp:cNvPr id="0" name=""/>
        <dsp:cNvSpPr/>
      </dsp:nvSpPr>
      <dsp:spPr>
        <a:xfrm>
          <a:off x="0" y="77561"/>
          <a:ext cx="6713552" cy="60547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b="1" kern="1200" dirty="0"/>
            <a:t>使用范围超广。</a:t>
          </a:r>
          <a:endParaRPr lang="en-US" sz="2300" kern="1200" dirty="0"/>
        </a:p>
      </dsp:txBody>
      <dsp:txXfrm>
        <a:off x="29557" y="107118"/>
        <a:ext cx="6654438" cy="546360"/>
      </dsp:txXfrm>
    </dsp:sp>
    <dsp:sp modelId="{5F18A8C9-411E-4F13-A5F8-C482DE1FF178}">
      <dsp:nvSpPr>
        <dsp:cNvPr id="0" name=""/>
        <dsp:cNvSpPr/>
      </dsp:nvSpPr>
      <dsp:spPr>
        <a:xfrm>
          <a:off x="0" y="749276"/>
          <a:ext cx="6713552" cy="60547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b="1" i="0" kern="1200" dirty="0"/>
            <a:t>更加稳定安全。</a:t>
          </a:r>
          <a:endParaRPr lang="en-US" sz="2300" kern="1200" dirty="0"/>
        </a:p>
      </dsp:txBody>
      <dsp:txXfrm>
        <a:off x="29557" y="778833"/>
        <a:ext cx="6654438" cy="546360"/>
      </dsp:txXfrm>
    </dsp:sp>
    <dsp:sp modelId="{B871842C-B88A-4062-A090-B3D1A09F7007}">
      <dsp:nvSpPr>
        <dsp:cNvPr id="0" name=""/>
        <dsp:cNvSpPr/>
      </dsp:nvSpPr>
      <dsp:spPr>
        <a:xfrm>
          <a:off x="0" y="1420991"/>
          <a:ext cx="6713552" cy="60547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b="1" kern="1200" dirty="0"/>
            <a:t>性能好。</a:t>
          </a:r>
          <a:endParaRPr lang="en-US" sz="2300" kern="1200" dirty="0"/>
        </a:p>
      </dsp:txBody>
      <dsp:txXfrm>
        <a:off x="29557" y="1450548"/>
        <a:ext cx="6654438" cy="546360"/>
      </dsp:txXfrm>
    </dsp:sp>
    <dsp:sp modelId="{D7ED76D1-4FEF-49C0-AFE2-E66180B57353}">
      <dsp:nvSpPr>
        <dsp:cNvPr id="0" name=""/>
        <dsp:cNvSpPr/>
      </dsp:nvSpPr>
      <dsp:spPr>
        <a:xfrm>
          <a:off x="0" y="2092706"/>
          <a:ext cx="6713552" cy="60547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b="1" kern="1200" dirty="0"/>
            <a:t>上手难度较高，但熟练后的回报也高。</a:t>
          </a:r>
          <a:endParaRPr lang="en-US" sz="2300" kern="1200" dirty="0"/>
        </a:p>
      </dsp:txBody>
      <dsp:txXfrm>
        <a:off x="29557" y="2122263"/>
        <a:ext cx="6654438" cy="546360"/>
      </dsp:txXfrm>
    </dsp:sp>
    <dsp:sp modelId="{CECFDECF-6D5C-4517-A623-6D7FA1319E5E}">
      <dsp:nvSpPr>
        <dsp:cNvPr id="0" name=""/>
        <dsp:cNvSpPr/>
      </dsp:nvSpPr>
      <dsp:spPr>
        <a:xfrm>
          <a:off x="0" y="2764421"/>
          <a:ext cx="6713552" cy="60547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b="1" kern="1200" dirty="0"/>
            <a:t>帅。</a:t>
          </a:r>
          <a:endParaRPr lang="en-US" sz="2300" kern="1200" dirty="0"/>
        </a:p>
      </dsp:txBody>
      <dsp:txXfrm>
        <a:off x="29557" y="2793978"/>
        <a:ext cx="6654438" cy="546360"/>
      </dsp:txXfrm>
    </dsp:sp>
    <dsp:sp modelId="{E6FA6C41-604C-4CA2-9B92-4143D7187124}">
      <dsp:nvSpPr>
        <dsp:cNvPr id="0" name=""/>
        <dsp:cNvSpPr/>
      </dsp:nvSpPr>
      <dsp:spPr>
        <a:xfrm>
          <a:off x="0" y="3436136"/>
          <a:ext cx="6713552" cy="60547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b="1" kern="1200" dirty="0"/>
            <a:t>底层。</a:t>
          </a:r>
          <a:endParaRPr lang="en-US" sz="2300" kern="1200" dirty="0"/>
        </a:p>
      </dsp:txBody>
      <dsp:txXfrm>
        <a:off x="29557" y="3465693"/>
        <a:ext cx="6654438" cy="5463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47C9B0-78B1-4598-9868-67A3754CC40D}">
      <dsp:nvSpPr>
        <dsp:cNvPr id="0" name=""/>
        <dsp:cNvSpPr/>
      </dsp:nvSpPr>
      <dsp:spPr>
        <a:xfrm>
          <a:off x="0" y="2288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154F58-DBE9-4AD4-B959-71CB21C36DD5}">
      <dsp:nvSpPr>
        <dsp:cNvPr id="0" name=""/>
        <dsp:cNvSpPr/>
      </dsp:nvSpPr>
      <dsp:spPr>
        <a:xfrm>
          <a:off x="350852" y="263253"/>
          <a:ext cx="637913" cy="6379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1AD700-33F4-4FE0-8E22-7C62E318FDE6}">
      <dsp:nvSpPr>
        <dsp:cNvPr id="0" name=""/>
        <dsp:cNvSpPr/>
      </dsp:nvSpPr>
      <dsp:spPr>
        <a:xfrm>
          <a:off x="1339618" y="2288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Linux</a:t>
          </a:r>
          <a:r>
            <a:rPr lang="zh-CN" sz="1900" kern="1200"/>
            <a:t>严格来说是单指操作系统的内核。为了能更具象理解什么是内核，可以把计算机理解成三层结构。</a:t>
          </a:r>
          <a:endParaRPr lang="en-US" sz="1900" kern="1200"/>
        </a:p>
      </dsp:txBody>
      <dsp:txXfrm>
        <a:off x="1339618" y="2288"/>
        <a:ext cx="5024605" cy="1159843"/>
      </dsp:txXfrm>
    </dsp:sp>
    <dsp:sp modelId="{94172C9F-10B8-4E97-8F9D-93E6CBA52251}">
      <dsp:nvSpPr>
        <dsp:cNvPr id="0" name=""/>
        <dsp:cNvSpPr/>
      </dsp:nvSpPr>
      <dsp:spPr>
        <a:xfrm>
          <a:off x="0" y="1452092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B1168D-9A2B-48BB-97BD-6EA5FFC2CF36}">
      <dsp:nvSpPr>
        <dsp:cNvPr id="0" name=""/>
        <dsp:cNvSpPr/>
      </dsp:nvSpPr>
      <dsp:spPr>
        <a:xfrm>
          <a:off x="350852" y="1713057"/>
          <a:ext cx="637913" cy="6379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A9D192-EA8A-4F55-B9A0-DC41A6059541}">
      <dsp:nvSpPr>
        <dsp:cNvPr id="0" name=""/>
        <dsp:cNvSpPr/>
      </dsp:nvSpPr>
      <dsp:spPr>
        <a:xfrm>
          <a:off x="1339618" y="1452092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1.</a:t>
          </a:r>
          <a:r>
            <a:rPr lang="zh-CN" sz="1900" kern="1200" dirty="0"/>
            <a:t>硬件</a:t>
          </a:r>
          <a:endParaRPr lang="en-US" sz="1900" kern="1200" dirty="0"/>
        </a:p>
      </dsp:txBody>
      <dsp:txXfrm>
        <a:off x="1339618" y="1452092"/>
        <a:ext cx="5024605" cy="1159843"/>
      </dsp:txXfrm>
    </dsp:sp>
    <dsp:sp modelId="{FD2AE9C6-DC14-4824-855C-6CD9C6A131FC}">
      <dsp:nvSpPr>
        <dsp:cNvPr id="0" name=""/>
        <dsp:cNvSpPr/>
      </dsp:nvSpPr>
      <dsp:spPr>
        <a:xfrm>
          <a:off x="0" y="2901896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F74D04-58B1-44B0-9377-99BD975F9C44}">
      <dsp:nvSpPr>
        <dsp:cNvPr id="0" name=""/>
        <dsp:cNvSpPr/>
      </dsp:nvSpPr>
      <dsp:spPr>
        <a:xfrm>
          <a:off x="350852" y="3162861"/>
          <a:ext cx="637913" cy="6379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85D1D7-4BED-4FE7-88AC-BE6F468A40FF}">
      <dsp:nvSpPr>
        <dsp:cNvPr id="0" name=""/>
        <dsp:cNvSpPr/>
      </dsp:nvSpPr>
      <dsp:spPr>
        <a:xfrm>
          <a:off x="1339618" y="2901896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2.Linux</a:t>
          </a:r>
          <a:r>
            <a:rPr lang="zh-CN" sz="1900" kern="1200" dirty="0"/>
            <a:t>内核</a:t>
          </a:r>
          <a:endParaRPr lang="en-US" sz="1900" kern="1200" dirty="0"/>
        </a:p>
      </dsp:txBody>
      <dsp:txXfrm>
        <a:off x="1339618" y="2901896"/>
        <a:ext cx="5024605" cy="1159843"/>
      </dsp:txXfrm>
    </dsp:sp>
    <dsp:sp modelId="{784A3C74-41CB-4E6D-B70F-FB0E7B265BF6}">
      <dsp:nvSpPr>
        <dsp:cNvPr id="0" name=""/>
        <dsp:cNvSpPr/>
      </dsp:nvSpPr>
      <dsp:spPr>
        <a:xfrm>
          <a:off x="0" y="4351700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2218FB-79E1-435D-BEB3-6DF49975A330}">
      <dsp:nvSpPr>
        <dsp:cNvPr id="0" name=""/>
        <dsp:cNvSpPr/>
      </dsp:nvSpPr>
      <dsp:spPr>
        <a:xfrm>
          <a:off x="350852" y="4612665"/>
          <a:ext cx="637913" cy="6379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A6414B-8BC8-409D-8FB4-751A56222EDB}">
      <dsp:nvSpPr>
        <dsp:cNvPr id="0" name=""/>
        <dsp:cNvSpPr/>
      </dsp:nvSpPr>
      <dsp:spPr>
        <a:xfrm>
          <a:off x="1339618" y="4351700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3.</a:t>
          </a:r>
          <a:r>
            <a:rPr lang="zh-CN" sz="1900" kern="1200" dirty="0"/>
            <a:t>用户的进程</a:t>
          </a:r>
          <a:endParaRPr lang="en-US" sz="1900" kern="1200" dirty="0"/>
        </a:p>
      </dsp:txBody>
      <dsp:txXfrm>
        <a:off x="1339618" y="4351700"/>
        <a:ext cx="5024605" cy="11598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D5759A-AE33-4432-B05F-25AB61E9E4C0}">
      <dsp:nvSpPr>
        <dsp:cNvPr id="0" name=""/>
        <dsp:cNvSpPr/>
      </dsp:nvSpPr>
      <dsp:spPr>
        <a:xfrm>
          <a:off x="3201" y="998291"/>
          <a:ext cx="2285879" cy="14515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03EDB2-088E-4F7E-B70E-FD82F35739BC}">
      <dsp:nvSpPr>
        <dsp:cNvPr id="0" name=""/>
        <dsp:cNvSpPr/>
      </dsp:nvSpPr>
      <dsp:spPr>
        <a:xfrm>
          <a:off x="257188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500" kern="1200"/>
            <a:t>统一性和一致性</a:t>
          </a:r>
          <a:endParaRPr lang="en-US" sz="3500" kern="1200"/>
        </a:p>
      </dsp:txBody>
      <dsp:txXfrm>
        <a:off x="299702" y="1282093"/>
        <a:ext cx="2200851" cy="1366505"/>
      </dsp:txXfrm>
    </dsp:sp>
    <dsp:sp modelId="{6EE4ACD4-EBF9-480A-911F-9EDA76ABEAF7}">
      <dsp:nvSpPr>
        <dsp:cNvPr id="0" name=""/>
        <dsp:cNvSpPr/>
      </dsp:nvSpPr>
      <dsp:spPr>
        <a:xfrm>
          <a:off x="2797054" y="998291"/>
          <a:ext cx="2285879" cy="14515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D7A78D-44C4-408E-AA32-7385685B496B}">
      <dsp:nvSpPr>
        <dsp:cNvPr id="0" name=""/>
        <dsp:cNvSpPr/>
      </dsp:nvSpPr>
      <dsp:spPr>
        <a:xfrm>
          <a:off x="3051041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500" kern="1200"/>
            <a:t>可扩展性</a:t>
          </a:r>
          <a:endParaRPr lang="en-US" sz="3500" kern="1200"/>
        </a:p>
      </dsp:txBody>
      <dsp:txXfrm>
        <a:off x="3093555" y="1282093"/>
        <a:ext cx="2200851" cy="1366505"/>
      </dsp:txXfrm>
    </dsp:sp>
    <dsp:sp modelId="{2BF8E8A6-974A-40BF-BB4B-B2CC8B783633}">
      <dsp:nvSpPr>
        <dsp:cNvPr id="0" name=""/>
        <dsp:cNvSpPr/>
      </dsp:nvSpPr>
      <dsp:spPr>
        <a:xfrm>
          <a:off x="5590907" y="998291"/>
          <a:ext cx="2285879" cy="14515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532DC6-EF39-49C6-BC26-AFE65FECB0E0}">
      <dsp:nvSpPr>
        <dsp:cNvPr id="0" name=""/>
        <dsp:cNvSpPr/>
      </dsp:nvSpPr>
      <dsp:spPr>
        <a:xfrm>
          <a:off x="5844894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500" kern="1200"/>
            <a:t>易于编程和自动化</a:t>
          </a:r>
          <a:endParaRPr lang="en-US" sz="3500" kern="1200"/>
        </a:p>
      </dsp:txBody>
      <dsp:txXfrm>
        <a:off x="5887408" y="1282093"/>
        <a:ext cx="2200851" cy="1366505"/>
      </dsp:txXfrm>
    </dsp:sp>
    <dsp:sp modelId="{93CABCEC-E373-4537-8DFD-AE462808C60D}">
      <dsp:nvSpPr>
        <dsp:cNvPr id="0" name=""/>
        <dsp:cNvSpPr/>
      </dsp:nvSpPr>
      <dsp:spPr>
        <a:xfrm>
          <a:off x="8384760" y="998291"/>
          <a:ext cx="2285879" cy="14515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CCDD18-D9A1-4285-9E1F-F205624F619D}">
      <dsp:nvSpPr>
        <dsp:cNvPr id="0" name=""/>
        <dsp:cNvSpPr/>
      </dsp:nvSpPr>
      <dsp:spPr>
        <a:xfrm>
          <a:off x="8638747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500" kern="1200"/>
            <a:t>统一的输入输出</a:t>
          </a:r>
          <a:endParaRPr lang="en-US" sz="3500" kern="1200"/>
        </a:p>
      </dsp:txBody>
      <dsp:txXfrm>
        <a:off x="8681261" y="1282093"/>
        <a:ext cx="2200851" cy="13665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3758E8-FDAF-4394-A25B-86F816B6EF70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0D78CA-A9C6-4ADA-9251-D91D1DCD0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067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7%B3%BB%E7%BB%9F%E7%AE%A1%E7%90%86%E5%91%98/1503845?fromModule=lemma_inlink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baike.baidu.com/item/reboot/8311093?fromModule=lemma_inlink" TargetMode="External"/><Relationship Id="rId4" Type="http://schemas.openxmlformats.org/officeDocument/2006/relationships/hyperlink" Target="https://baike.baidu.com/item/root/73226?fromModule=lemma_inlink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0D78CA-A9C6-4ADA-9251-D91D1DCD09F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4473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先来讲讲最基础的</a:t>
            </a:r>
            <a:r>
              <a:rPr lang="en-US" altLang="zh-CN" dirty="0"/>
              <a:t>ls</a:t>
            </a:r>
            <a:r>
              <a:rPr lang="zh-CN" altLang="en-US" dirty="0"/>
              <a:t>命令。这个命令就是列出当前目录下的所有目录和文件。当时，仅仅就这个功能就显得太贫瘠了，所以还可以在后面加一点参数来实现更多的功能。在</a:t>
            </a:r>
            <a:r>
              <a:rPr lang="en-US" altLang="zh-CN" dirty="0"/>
              <a:t>ls</a:t>
            </a:r>
            <a:r>
              <a:rPr lang="zh-CN" altLang="en-US" dirty="0"/>
              <a:t>上，常用的就有</a:t>
            </a:r>
            <a:r>
              <a:rPr lang="en-US" altLang="zh-CN" dirty="0"/>
              <a:t>-a,-l</a:t>
            </a:r>
            <a:r>
              <a:rPr lang="zh-CN" altLang="en-US" dirty="0"/>
              <a:t>这类参数。如果你想知道完整的用法，可以使用另一个命令</a:t>
            </a:r>
            <a:r>
              <a:rPr lang="en-US" altLang="zh-CN" dirty="0"/>
              <a:t>man</a:t>
            </a:r>
            <a:r>
              <a:rPr lang="zh-CN" altLang="en-US" dirty="0"/>
              <a:t>来查看。</a:t>
            </a:r>
            <a:r>
              <a:rPr lang="en-US" altLang="zh-CN" dirty="0"/>
              <a:t>Man</a:t>
            </a:r>
            <a:r>
              <a:rPr lang="zh-CN" altLang="en-US" dirty="0"/>
              <a:t>命令就是手册英文</a:t>
            </a:r>
            <a:r>
              <a:rPr lang="en-US" altLang="zh-CN" dirty="0"/>
              <a:t>manual</a:t>
            </a:r>
            <a:r>
              <a:rPr lang="zh-CN" altLang="en-US" dirty="0"/>
              <a:t>的缩写，所以可以通过这个命令来查看手册。而</a:t>
            </a:r>
            <a:r>
              <a:rPr lang="en-US" altLang="zh-CN" dirty="0"/>
              <a:t>man ls</a:t>
            </a:r>
            <a:r>
              <a:rPr lang="zh-CN" altLang="en-US" dirty="0"/>
              <a:t>这段命令呢，</a:t>
            </a:r>
            <a:r>
              <a:rPr lang="en-US" altLang="zh-CN" dirty="0"/>
              <a:t>man</a:t>
            </a:r>
            <a:r>
              <a:rPr lang="zh-CN" altLang="en-US" dirty="0"/>
              <a:t>就代表了要运行的软件，</a:t>
            </a:r>
            <a:r>
              <a:rPr lang="en-US" altLang="zh-CN" dirty="0"/>
              <a:t>ls</a:t>
            </a:r>
            <a:r>
              <a:rPr lang="zh-CN" altLang="en-US" dirty="0"/>
              <a:t>就是参数。意思就是通过</a:t>
            </a:r>
            <a:r>
              <a:rPr lang="en-US" altLang="zh-CN" dirty="0"/>
              <a:t>man</a:t>
            </a:r>
            <a:r>
              <a:rPr lang="zh-CN" altLang="en-US" dirty="0"/>
              <a:t>这个应用，查看</a:t>
            </a:r>
            <a:r>
              <a:rPr lang="en-US" altLang="zh-CN" dirty="0"/>
              <a:t>ls</a:t>
            </a:r>
            <a:r>
              <a:rPr lang="zh-CN" altLang="en-US" dirty="0"/>
              <a:t>的手册。一般软件在安装的时候，都会把自己的手册添加到</a:t>
            </a:r>
            <a:r>
              <a:rPr lang="en-US" altLang="zh-CN" dirty="0"/>
              <a:t>man</a:t>
            </a:r>
            <a:r>
              <a:rPr lang="zh-CN" altLang="en-US" dirty="0"/>
              <a:t>中，所以可以通过</a:t>
            </a:r>
            <a:r>
              <a:rPr lang="en-US" altLang="zh-CN" dirty="0"/>
              <a:t>man &lt;</a:t>
            </a:r>
            <a:r>
              <a:rPr lang="zh-CN" altLang="en-US" dirty="0"/>
              <a:t>软件名</a:t>
            </a:r>
            <a:r>
              <a:rPr lang="en-US" altLang="zh-CN" dirty="0"/>
              <a:t>&gt;</a:t>
            </a:r>
            <a:r>
              <a:rPr lang="zh-CN" altLang="en-US" dirty="0"/>
              <a:t>来查看这个软件的手册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0D78CA-A9C6-4ADA-9251-D91D1DCD09F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7910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通过刚刚</a:t>
            </a:r>
            <a:r>
              <a:rPr lang="en-US" altLang="zh-CN" dirty="0"/>
              <a:t>man</a:t>
            </a:r>
            <a:r>
              <a:rPr lang="zh-CN" altLang="en-US" dirty="0"/>
              <a:t>的查询可以知道，</a:t>
            </a:r>
            <a:r>
              <a:rPr lang="en-US" altLang="zh-CN" dirty="0"/>
              <a:t>-a</a:t>
            </a:r>
            <a:r>
              <a:rPr lang="zh-CN" altLang="en-US" dirty="0"/>
              <a:t>是查看目录下的所有文件，包括隐藏文件。</a:t>
            </a:r>
            <a:endParaRPr lang="en-US" altLang="zh-CN" dirty="0"/>
          </a:p>
          <a:p>
            <a:r>
              <a:rPr lang="en-US" altLang="zh-CN" dirty="0"/>
              <a:t>-l</a:t>
            </a:r>
            <a:r>
              <a:rPr lang="zh-CN" altLang="en-US" dirty="0"/>
              <a:t>就是通过长数据串列出，包括各个文件的属性和权限，可以看到前面的</a:t>
            </a:r>
            <a:r>
              <a:rPr lang="en-US" altLang="zh-CN" dirty="0" err="1"/>
              <a:t>drwxr</a:t>
            </a:r>
            <a:r>
              <a:rPr lang="zh-CN" altLang="en-US" dirty="0"/>
              <a:t>这些东西就代表着他的权限</a:t>
            </a:r>
            <a:endParaRPr lang="en-US" altLang="zh-CN" dirty="0"/>
          </a:p>
          <a:p>
            <a:r>
              <a:rPr lang="zh-CN" altLang="en-US" dirty="0"/>
              <a:t>可能就有同学要问了，为什么一些文件夹后面会跟箭头，一些没有？这就是接下来要讲的软连接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0D78CA-A9C6-4ADA-9251-D91D1DCD09F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184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软连接其实和</a:t>
            </a:r>
            <a:r>
              <a:rPr lang="en-US" altLang="zh-CN" dirty="0"/>
              <a:t>windows</a:t>
            </a:r>
            <a:r>
              <a:rPr lang="zh-CN" altLang="en-US" dirty="0"/>
              <a:t>中的快捷方式相似，都是把两个文件链接起来。要使用</a:t>
            </a:r>
            <a:r>
              <a:rPr lang="en-US" altLang="zh-CN" dirty="0"/>
              <a:t>ln</a:t>
            </a:r>
            <a:r>
              <a:rPr lang="zh-CN" altLang="en-US" dirty="0"/>
              <a:t>这个创建软连接的命令，可以先看</a:t>
            </a:r>
            <a:r>
              <a:rPr lang="en-US" altLang="zh-CN" dirty="0"/>
              <a:t>man</a:t>
            </a:r>
            <a:r>
              <a:rPr lang="zh-CN" altLang="en-US" dirty="0"/>
              <a:t>手册</a:t>
            </a:r>
            <a:endParaRPr lang="en-US" altLang="zh-CN" dirty="0"/>
          </a:p>
          <a:p>
            <a:r>
              <a:rPr lang="en-US" altLang="zh-CN" dirty="0"/>
              <a:t>Ln –s &lt;&gt; &lt;&gt;</a:t>
            </a:r>
          </a:p>
          <a:p>
            <a:r>
              <a:rPr lang="zh-CN" altLang="en-US" dirty="0"/>
              <a:t>讲完软连接再讲讲如何创建文件。因为使用</a:t>
            </a:r>
            <a:r>
              <a:rPr lang="en-US" altLang="zh-CN" dirty="0" err="1"/>
              <a:t>linux</a:t>
            </a:r>
            <a:r>
              <a:rPr lang="zh-CN" altLang="en-US" dirty="0"/>
              <a:t>肯定跑不脱文件的增删查改，所以先学一下如何创建一个文件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0D78CA-A9C6-4ADA-9251-D91D1DCD09F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4819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刚刚我们在</a:t>
            </a:r>
            <a:r>
              <a:rPr lang="en-US" altLang="zh-CN" dirty="0"/>
              <a:t>ls</a:t>
            </a:r>
            <a:r>
              <a:rPr lang="zh-CN" altLang="en-US" dirty="0"/>
              <a:t>哪里就看到了有两个“文件夹”</a:t>
            </a:r>
            <a:r>
              <a:rPr lang="en-US" altLang="zh-CN" dirty="0"/>
              <a:t>.</a:t>
            </a:r>
            <a:r>
              <a:rPr lang="zh-CN" altLang="en-US" dirty="0"/>
              <a:t>和</a:t>
            </a:r>
            <a:r>
              <a:rPr lang="en-US" altLang="zh-CN" dirty="0"/>
              <a:t>..</a:t>
            </a:r>
          </a:p>
          <a:p>
            <a:r>
              <a:rPr lang="zh-CN" altLang="en-US" dirty="0"/>
              <a:t>而</a:t>
            </a:r>
            <a:r>
              <a:rPr lang="en-US" altLang="zh-CN" dirty="0"/>
              <a:t>.</a:t>
            </a:r>
            <a:r>
              <a:rPr lang="zh-CN" altLang="en-US" dirty="0"/>
              <a:t>和</a:t>
            </a:r>
            <a:r>
              <a:rPr lang="en-US" altLang="zh-CN" dirty="0"/>
              <a:t>..</a:t>
            </a:r>
            <a:r>
              <a:rPr lang="zh-CN" altLang="en-US" dirty="0"/>
              <a:t>就分别代表着当前目录和上级目录</a:t>
            </a:r>
            <a:endParaRPr lang="en-US" altLang="zh-CN" dirty="0"/>
          </a:p>
          <a:p>
            <a:r>
              <a:rPr lang="zh-CN" altLang="en-US" dirty="0"/>
              <a:t>那么又可以聊到路径的问题了。什么是相对路径，什么是绝对路径呢？</a:t>
            </a:r>
            <a:endParaRPr lang="en-US" altLang="zh-CN" dirty="0"/>
          </a:p>
          <a:p>
            <a:r>
              <a:rPr lang="en-US" altLang="zh-CN" b="0" i="0" dirty="0">
                <a:solidFill>
                  <a:srgbClr val="262626"/>
                </a:solidFill>
                <a:effectLst/>
                <a:latin typeface="-apple-system"/>
              </a:rPr>
              <a:t>Linux</a:t>
            </a:r>
            <a:r>
              <a:rPr lang="zh-CN" altLang="en-US" b="0" i="0" dirty="0">
                <a:solidFill>
                  <a:srgbClr val="262626"/>
                </a:solidFill>
                <a:effectLst/>
                <a:latin typeface="-apple-system"/>
              </a:rPr>
              <a:t>绝对路径和相对路径的区别主要有：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-apple-system"/>
              </a:rPr>
              <a:t>1</a:t>
            </a:r>
            <a:r>
              <a:rPr lang="zh-CN" altLang="en-US" b="0" i="0" dirty="0">
                <a:solidFill>
                  <a:srgbClr val="262626"/>
                </a:solidFill>
                <a:effectLst/>
                <a:latin typeface="-apple-system"/>
              </a:rPr>
              <a:t>、路径的表示方式不同；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-apple-system"/>
              </a:rPr>
              <a:t>2</a:t>
            </a:r>
            <a:r>
              <a:rPr lang="zh-CN" altLang="en-US" b="0" i="0" dirty="0">
                <a:solidFill>
                  <a:srgbClr val="262626"/>
                </a:solidFill>
                <a:effectLst/>
                <a:latin typeface="-apple-system"/>
              </a:rPr>
              <a:t>、使用的便利性不同；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-apple-system"/>
              </a:rPr>
              <a:t>3</a:t>
            </a:r>
            <a:r>
              <a:rPr lang="zh-CN" altLang="en-US" b="0" i="0" dirty="0">
                <a:solidFill>
                  <a:srgbClr val="262626"/>
                </a:solidFill>
                <a:effectLst/>
                <a:latin typeface="-apple-system"/>
              </a:rPr>
              <a:t>、工作的适用场合不同；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-apple-system"/>
              </a:rPr>
              <a:t>4</a:t>
            </a:r>
            <a:r>
              <a:rPr lang="zh-CN" altLang="en-US" b="0" i="0" dirty="0">
                <a:solidFill>
                  <a:srgbClr val="262626"/>
                </a:solidFill>
                <a:effectLst/>
                <a:latin typeface="-apple-system"/>
              </a:rPr>
              <a:t>、文件查找的速度不同；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-apple-system"/>
              </a:rPr>
              <a:t>5</a:t>
            </a:r>
            <a:r>
              <a:rPr lang="zh-CN" altLang="en-US" b="0" i="0" dirty="0">
                <a:solidFill>
                  <a:srgbClr val="262626"/>
                </a:solidFill>
                <a:effectLst/>
                <a:latin typeface="-apple-system"/>
              </a:rPr>
              <a:t>、路径的复杂性不同；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-apple-system"/>
              </a:rPr>
              <a:t>6</a:t>
            </a:r>
            <a:r>
              <a:rPr lang="zh-CN" altLang="en-US" b="0" i="0" dirty="0">
                <a:solidFill>
                  <a:srgbClr val="262626"/>
                </a:solidFill>
                <a:effectLst/>
                <a:latin typeface="-apple-system"/>
              </a:rPr>
              <a:t>、使用的风险程度不同。其中，路径的表示方式不同指的是绝对路径始终是从根目录开始，而相对路径则是从当前目录开始的。</a:t>
            </a:r>
            <a:endParaRPr lang="en-US" altLang="zh-CN" b="0" i="0" dirty="0">
              <a:solidFill>
                <a:srgbClr val="262626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262626"/>
                </a:solidFill>
                <a:effectLst/>
                <a:latin typeface="-apple-system"/>
              </a:rPr>
              <a:t>我这里就简单接收一下路径的表示方法和使用便利的区别，具体的还是要看大家的使用习惯</a:t>
            </a:r>
            <a:endParaRPr lang="en-US" altLang="zh-CN" b="0" i="0" dirty="0">
              <a:solidFill>
                <a:srgbClr val="262626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262626"/>
                </a:solidFill>
                <a:effectLst/>
                <a:latin typeface="-apple-system"/>
              </a:rPr>
              <a:t>绝对路径：始终是从根目录开始。例如，”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-apple-system"/>
              </a:rPr>
              <a:t>/home/user/Documents”</a:t>
            </a:r>
            <a:r>
              <a:rPr lang="zh-CN" altLang="en-US" b="0" i="0" dirty="0">
                <a:solidFill>
                  <a:srgbClr val="262626"/>
                </a:solidFill>
                <a:effectLst/>
                <a:latin typeface="-apple-system"/>
              </a:rPr>
              <a:t>，这就是一个典型的绝对路径，它从根目录（”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-apple-system"/>
              </a:rPr>
              <a:t>/”</a:t>
            </a:r>
            <a:r>
              <a:rPr lang="zh-CN" altLang="en-US" b="0" i="0" dirty="0">
                <a:solidFill>
                  <a:srgbClr val="262626"/>
                </a:solidFill>
                <a:effectLst/>
                <a:latin typeface="-apple-system"/>
              </a:rPr>
              <a:t>）开始，表示的是用户”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-apple-system"/>
              </a:rPr>
              <a:t>user”</a:t>
            </a:r>
            <a:r>
              <a:rPr lang="zh-CN" altLang="en-US" b="0" i="0" dirty="0">
                <a:solidFill>
                  <a:srgbClr val="262626"/>
                </a:solidFill>
                <a:effectLst/>
                <a:latin typeface="-apple-system"/>
              </a:rPr>
              <a:t>的”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-apple-system"/>
              </a:rPr>
              <a:t>Documents”</a:t>
            </a:r>
            <a:r>
              <a:rPr lang="zh-CN" altLang="en-US" b="0" i="0" dirty="0">
                <a:solidFill>
                  <a:srgbClr val="262626"/>
                </a:solidFill>
                <a:effectLst/>
                <a:latin typeface="-apple-system"/>
              </a:rPr>
              <a:t>文</a:t>
            </a:r>
            <a:endParaRPr lang="en-US" altLang="zh-CN" b="0" i="0" dirty="0">
              <a:solidFill>
                <a:srgbClr val="262626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262626"/>
                </a:solidFill>
                <a:effectLst/>
                <a:latin typeface="-apple-system"/>
              </a:rPr>
              <a:t>相对路径：从当前目录开始。例如，如果当前目录是”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-apple-system"/>
              </a:rPr>
              <a:t>/home/user”</a:t>
            </a:r>
            <a:r>
              <a:rPr lang="zh-CN" altLang="en-US" b="0" i="0" dirty="0">
                <a:solidFill>
                  <a:srgbClr val="262626"/>
                </a:solidFill>
                <a:effectLst/>
                <a:latin typeface="-apple-system"/>
              </a:rPr>
              <a:t>，那么”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-apple-system"/>
              </a:rPr>
              <a:t>Documents”</a:t>
            </a:r>
            <a:r>
              <a:rPr lang="zh-CN" altLang="en-US" b="0" i="0" dirty="0">
                <a:solidFill>
                  <a:srgbClr val="262626"/>
                </a:solidFill>
                <a:effectLst/>
                <a:latin typeface="-apple-system"/>
              </a:rPr>
              <a:t>就是一个相对路径，它表示的也是用户”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-apple-system"/>
              </a:rPr>
              <a:t>user”</a:t>
            </a:r>
            <a:r>
              <a:rPr lang="zh-CN" altLang="en-US" b="0" i="0" dirty="0">
                <a:solidFill>
                  <a:srgbClr val="262626"/>
                </a:solidFill>
                <a:effectLst/>
                <a:latin typeface="-apple-system"/>
              </a:rPr>
              <a:t>的”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-apple-system"/>
              </a:rPr>
              <a:t>Documents”</a:t>
            </a:r>
            <a:r>
              <a:rPr lang="zh-CN" altLang="en-US" b="0" i="0" dirty="0">
                <a:solidFill>
                  <a:srgbClr val="262626"/>
                </a:solidFill>
                <a:effectLst/>
                <a:latin typeface="-apple-system"/>
              </a:rPr>
              <a:t>文件夹。件夹。</a:t>
            </a:r>
            <a:endParaRPr lang="en-US" altLang="zh-CN" b="0" i="0" dirty="0">
              <a:solidFill>
                <a:srgbClr val="262626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262626"/>
                </a:solidFill>
                <a:effectLst/>
                <a:latin typeface="-apple-system"/>
              </a:rPr>
              <a:t>绝对路径：在任何位置都可以使用，使用绝对路径可以准确的找到文件或目录，不会因为当前目录的改变而影响文件或目录的查找。</a:t>
            </a:r>
            <a:endParaRPr lang="en-US" altLang="zh-CN" b="0" i="0" dirty="0">
              <a:solidFill>
                <a:srgbClr val="262626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262626"/>
                </a:solidFill>
                <a:effectLst/>
                <a:latin typeface="-apple-system"/>
              </a:rPr>
              <a:t>相对路径：只能在当前目录或其子目录下使用，使用相对路径需要依赖于当前目录，如果当前目录改变，可能会影响文件或目录的查找。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0D78CA-A9C6-4ADA-9251-D91D1DCD09F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8889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0D78CA-A9C6-4ADA-9251-D91D1DCD09F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7803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Sed</a:t>
            </a:r>
            <a:r>
              <a:rPr lang="zh-CN" altLang="en-US" dirty="0"/>
              <a:t>这个命令功能也是特别多。能够完成基本所有的字符串操作</a:t>
            </a:r>
            <a:endParaRPr lang="en-US" altLang="zh-CN" dirty="0"/>
          </a:p>
          <a:p>
            <a:r>
              <a:rPr lang="zh-CN" altLang="en-US" dirty="0">
                <a:solidFill>
                  <a:srgbClr val="171C19"/>
                </a:solidFill>
                <a:effectLst/>
              </a:rPr>
              <a:t>可能在一个文本中想要在一堆字符串里替换某个单词，如果使用文本编辑器可能需要按很多快捷键，但是使用</a:t>
            </a:r>
            <a:r>
              <a:rPr lang="en-US" altLang="zh-CN" dirty="0">
                <a:solidFill>
                  <a:srgbClr val="171C19"/>
                </a:solidFill>
                <a:effectLst/>
              </a:rPr>
              <a:t>sed</a:t>
            </a:r>
            <a:r>
              <a:rPr lang="zh-CN" altLang="en-US" dirty="0">
                <a:solidFill>
                  <a:srgbClr val="171C19"/>
                </a:solidFill>
                <a:effectLst/>
              </a:rPr>
              <a:t>一行就完事了</a:t>
            </a:r>
            <a:endParaRPr lang="en-US" altLang="zh-CN" dirty="0">
              <a:solidFill>
                <a:srgbClr val="171C19"/>
              </a:solidFill>
              <a:effectLst/>
            </a:endParaRPr>
          </a:p>
          <a:p>
            <a:r>
              <a:rPr lang="en-US" altLang="zh-CN" dirty="0">
                <a:solidFill>
                  <a:srgbClr val="171C19"/>
                </a:solidFill>
                <a:effectLst/>
              </a:rPr>
              <a:t>sed </a:t>
            </a:r>
            <a:r>
              <a:rPr lang="en-US" altLang="zh-CN" dirty="0">
                <a:solidFill>
                  <a:srgbClr val="489963"/>
                </a:solidFill>
                <a:effectLst/>
              </a:rPr>
              <a:t>‘s/</a:t>
            </a:r>
            <a:r>
              <a:rPr lang="zh-CN" altLang="en-US" dirty="0">
                <a:solidFill>
                  <a:srgbClr val="489963"/>
                </a:solidFill>
                <a:effectLst/>
              </a:rPr>
              <a:t>要被取代的字串</a:t>
            </a:r>
            <a:r>
              <a:rPr lang="en-US" altLang="zh-CN" dirty="0">
                <a:solidFill>
                  <a:srgbClr val="489963"/>
                </a:solidFill>
                <a:effectLst/>
              </a:rPr>
              <a:t>/</a:t>
            </a:r>
            <a:r>
              <a:rPr lang="zh-CN" altLang="en-US" dirty="0">
                <a:solidFill>
                  <a:srgbClr val="489963"/>
                </a:solidFill>
                <a:effectLst/>
              </a:rPr>
              <a:t>新的字串</a:t>
            </a:r>
            <a:r>
              <a:rPr lang="en-US" altLang="zh-CN" dirty="0">
                <a:solidFill>
                  <a:srgbClr val="489963"/>
                </a:solidFill>
                <a:effectLst/>
              </a:rPr>
              <a:t>/g’	g</a:t>
            </a:r>
            <a:r>
              <a:rPr lang="zh-CN" altLang="en-US">
                <a:solidFill>
                  <a:srgbClr val="489963"/>
                </a:solidFill>
                <a:effectLst/>
              </a:rPr>
              <a:t>表示表示全局替换</a:t>
            </a:r>
            <a:endParaRPr lang="en-US" altLang="zh-CN" dirty="0">
              <a:solidFill>
                <a:srgbClr val="489963"/>
              </a:solidFill>
              <a:effectLst/>
            </a:endParaRPr>
          </a:p>
          <a:p>
            <a:r>
              <a:rPr lang="pt-BR" altLang="zh-CN" dirty="0">
                <a:solidFill>
                  <a:srgbClr val="171C19"/>
                </a:solidFill>
                <a:effectLst/>
              </a:rPr>
              <a:t>sed -e </a:t>
            </a:r>
            <a:r>
              <a:rPr lang="pt-BR" altLang="zh-CN" dirty="0">
                <a:solidFill>
                  <a:srgbClr val="489963"/>
                </a:solidFill>
                <a:effectLst/>
              </a:rPr>
              <a:t>'s/oo/kk/'</a:t>
            </a:r>
            <a:r>
              <a:rPr lang="pt-BR" altLang="zh-CN" dirty="0">
                <a:solidFill>
                  <a:srgbClr val="171C19"/>
                </a:solidFill>
                <a:effectLst/>
              </a:rPr>
              <a:t> testfile</a:t>
            </a:r>
            <a:endParaRPr lang="en-US" altLang="zh-CN" dirty="0"/>
          </a:p>
          <a:p>
            <a:r>
              <a:rPr lang="zh-CN" altLang="en-US" dirty="0"/>
              <a:t>可以注意到这个</a:t>
            </a:r>
            <a:r>
              <a:rPr lang="en-US" altLang="zh-CN" dirty="0" err="1"/>
              <a:t>useradd</a:t>
            </a:r>
            <a:r>
              <a:rPr lang="zh-CN" altLang="en-US" dirty="0"/>
              <a:t>这类命令和其他的不同，因为这是创建一个用户。而其他的命令只是修改一些普通的文件。如果让一个普通用户就能轻而易举的创建一个用户，显然是不安全的。所以对于用户组的命令就应该要让管理员来出面。而之前提到的</a:t>
            </a:r>
            <a:r>
              <a:rPr lang="en-US" altLang="zh-CN" dirty="0" err="1"/>
              <a:t>sudo</a:t>
            </a:r>
            <a:r>
              <a:rPr lang="zh-CN" altLang="en-US" dirty="0"/>
              <a:t>命令就能帮我们完成这步操作。</a:t>
            </a:r>
            <a:endParaRPr lang="en-US" altLang="zh-CN" dirty="0"/>
          </a:p>
          <a:p>
            <a:r>
              <a:rPr lang="zh-CN" altLang="en-US" dirty="0"/>
              <a:t>我们之前提到过了</a:t>
            </a:r>
            <a:r>
              <a:rPr lang="en-US" altLang="zh-CN" dirty="0" err="1"/>
              <a:t>linux</a:t>
            </a:r>
            <a:r>
              <a:rPr lang="zh-CN" altLang="en-US" dirty="0"/>
              <a:t>下一切皆文件对吧。其实也可以在这里体会一下。在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/passwd</a:t>
            </a:r>
            <a:r>
              <a:rPr lang="zh-CN" altLang="en-US" dirty="0"/>
              <a:t>文件中会存入所有用户的信息，包括用户名，密码的哈希值，</a:t>
            </a:r>
            <a:r>
              <a:rPr lang="en-US" altLang="zh-CN" dirty="0" err="1"/>
              <a:t>uid</a:t>
            </a:r>
            <a:r>
              <a:rPr lang="zh-CN" altLang="en-US" dirty="0"/>
              <a:t>等等。所以可以通过查看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/passwd</a:t>
            </a:r>
            <a:r>
              <a:rPr lang="zh-CN" altLang="en-US" dirty="0"/>
              <a:t>的内容查看是否成功新建了这个用户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0D78CA-A9C6-4ADA-9251-D91D1DCD09F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4602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Vim</a:t>
            </a:r>
            <a:r>
              <a:rPr lang="zh-CN" altLang="en-US" dirty="0"/>
              <a:t>和</a:t>
            </a:r>
            <a:r>
              <a:rPr lang="en-US" altLang="zh-CN" dirty="0"/>
              <a:t>vi</a:t>
            </a:r>
            <a:r>
              <a:rPr lang="zh-CN" altLang="en-US" dirty="0"/>
              <a:t>有很多区别：</a:t>
            </a:r>
            <a:r>
              <a:rPr lang="en-US" altLang="zh-CN" dirty="0"/>
              <a:t>vim </a:t>
            </a:r>
            <a:r>
              <a:rPr lang="zh-CN" altLang="en-US" dirty="0"/>
              <a:t>在 </a:t>
            </a:r>
            <a:r>
              <a:rPr lang="en-US" altLang="zh-CN" dirty="0"/>
              <a:t>vi </a:t>
            </a:r>
            <a:r>
              <a:rPr lang="zh-CN" altLang="en-US" dirty="0"/>
              <a:t>的基础上添加了许多高级功能，如多级撤销、语法高亮、代码折叠、插件支持等。它还有一个全屏图形用户界面（</a:t>
            </a:r>
            <a:r>
              <a:rPr lang="en-US" altLang="zh-CN" dirty="0"/>
              <a:t>GUI</a:t>
            </a:r>
            <a:r>
              <a:rPr lang="zh-CN" altLang="en-US" dirty="0"/>
              <a:t>）版本，叫做 </a:t>
            </a:r>
            <a:r>
              <a:rPr lang="en-US" altLang="zh-CN" dirty="0" err="1"/>
              <a:t>gvim</a:t>
            </a:r>
            <a:r>
              <a:rPr lang="zh-CN" altLang="en-US" dirty="0"/>
              <a:t>，提供更多的对用户友好功能。</a:t>
            </a:r>
            <a:r>
              <a:rPr lang="en-US" altLang="zh-CN" dirty="0"/>
              <a:t>vim</a:t>
            </a:r>
            <a:r>
              <a:rPr lang="zh-CN" altLang="en-US" b="0" i="0" dirty="0">
                <a:solidFill>
                  <a:srgbClr val="D1D5DB"/>
                </a:solidFill>
                <a:effectLst/>
                <a:latin typeface="Söhne"/>
              </a:rPr>
              <a:t> 还添加了更多的快捷键和命令，使得编辑更加高效和便捷。</a:t>
            </a:r>
            <a:r>
              <a:rPr lang="en-US" altLang="zh-CN" dirty="0"/>
              <a:t>vim</a:t>
            </a:r>
            <a:r>
              <a:rPr lang="zh-CN" altLang="en-US" b="0" i="0" dirty="0">
                <a:solidFill>
                  <a:srgbClr val="D1D5DB"/>
                </a:solidFill>
                <a:effectLst/>
                <a:latin typeface="Söhne"/>
              </a:rPr>
              <a:t> 也支持插件和脚本扩展，可以根据需要添加额外的功能和功能。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0D78CA-A9C6-4ADA-9251-D91D1DCD09F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1589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如果单单</a:t>
            </a:r>
            <a:r>
              <a:rPr lang="en-US" altLang="zh-CN" dirty="0" err="1"/>
              <a:t>linux</a:t>
            </a:r>
            <a:r>
              <a:rPr lang="zh-CN" altLang="en-US" dirty="0"/>
              <a:t>只有文件的读写这样的操作，肯定不能称之为伟大的系统的。</a:t>
            </a:r>
            <a:r>
              <a:rPr lang="en-US" altLang="zh-CN" dirty="0"/>
              <a:t>Linux</a:t>
            </a:r>
            <a:r>
              <a:rPr lang="zh-CN" altLang="en-US" dirty="0"/>
              <a:t>还有一大特点就是强大的包管理器，只需简单地一行命令，就能让你安装软件。相比</a:t>
            </a:r>
            <a:r>
              <a:rPr lang="en-US" altLang="zh-CN" dirty="0"/>
              <a:t>windows</a:t>
            </a:r>
            <a:r>
              <a:rPr lang="zh-CN" altLang="en-US" dirty="0"/>
              <a:t>里下载软件得去各个软件的官网翻，或者去百度搜，还可能给你导流到某些特别恶心的下载站，</a:t>
            </a:r>
            <a:r>
              <a:rPr lang="en-US" altLang="zh-CN" dirty="0" err="1"/>
              <a:t>linux</a:t>
            </a:r>
            <a:r>
              <a:rPr lang="zh-CN" altLang="en-US" dirty="0"/>
              <a:t>就方便很多。</a:t>
            </a:r>
            <a:r>
              <a:rPr lang="zh-CN" altLang="en-US" b="0" i="0" dirty="0">
                <a:solidFill>
                  <a:srgbClr val="D1D5DB"/>
                </a:solidFill>
                <a:effectLst/>
                <a:latin typeface="Söhne"/>
              </a:rPr>
              <a:t>包管理器使安装、升级和删除软件包变得非常简单。用户可以通过简单的命令或图形界面轻松完成这些任务。包管理器可以自动解决软件包之间的依赖关系。可能大伙在</a:t>
            </a: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windows</a:t>
            </a:r>
            <a:r>
              <a:rPr lang="zh-CN" altLang="en-US" b="0" i="0" dirty="0">
                <a:solidFill>
                  <a:srgbClr val="D1D5DB"/>
                </a:solidFill>
                <a:effectLst/>
                <a:latin typeface="Söhne"/>
              </a:rPr>
              <a:t>上安装软件经常会报依赖问题，比如说需要</a:t>
            </a: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net</a:t>
            </a:r>
            <a:r>
              <a:rPr lang="zh-CN" altLang="en-US" b="0" i="0" dirty="0">
                <a:solidFill>
                  <a:srgbClr val="D1D5DB"/>
                </a:solidFill>
                <a:effectLst/>
                <a:latin typeface="Söhne"/>
              </a:rPr>
              <a:t>依赖是吧。但是包管理器不一样，当安装一个软件包时，它会自动检查并安装所需的其他软件包，以确保系统上的所有依赖关系都得到满足。在安全这块又可以讲了，包管理器通常提供数字签名和校验机制，以确保下载的软件包是原始且未篡改的。这有助于防止恶意软件或未经授权的修改。这也是它中心化的体现，中心化包管理器通常依赖于集中的软件仓库，这些仓库由操作系统的维护者或官方组织管理。软件仓库是包含了大量软件包的在线存储库，用户可以从中获取、安装和更新软件。这种中心化的仓库使用户能够方便地访问和下载软件。又因为中心化包管理器的仓库通常由官方维护者管理，确保所提供的软件包是经过审查和测试的，不包含恶意软件或不安全的代码。但是，在国内想要用上这样的包管理器，还需要更改一些东西</a:t>
            </a: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——</a:t>
            </a:r>
            <a:r>
              <a:rPr lang="zh-CN" altLang="en-US" b="0" i="0" dirty="0">
                <a:solidFill>
                  <a:srgbClr val="D1D5DB"/>
                </a:solidFill>
                <a:effectLst/>
                <a:latin typeface="Söhne"/>
              </a:rPr>
              <a:t>换源！那么换源是什么？其实就是字面意思，更换请求软件的源头。前面已经说过，下载软件的时候要从一个中心里找点文档出来下载，但是一般这些中心都设置在国外，而我们访问国外又非常慢。所以这个时候就有人想，我们能不能建一个国内的站点呢？然后就有了换源这一说。所以扯了这么多，还是想和大家说一下这个包管理器有多好用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0D78CA-A9C6-4ADA-9251-D91D1DCD09F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2887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如果你是用的是</a:t>
            </a:r>
            <a:r>
              <a:rPr lang="en-US" altLang="zh-CN" dirty="0"/>
              <a:t>ubuntu</a:t>
            </a:r>
            <a:r>
              <a:rPr lang="zh-CN" altLang="en-US" dirty="0"/>
              <a:t>，甚至一行命令就搞定换源，前提是切换到</a:t>
            </a:r>
            <a:r>
              <a:rPr lang="en-US" altLang="zh-CN" dirty="0" err="1"/>
              <a:t>su</a:t>
            </a:r>
            <a:r>
              <a:rPr lang="zh-CN" altLang="en-US" dirty="0"/>
              <a:t>用户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0D78CA-A9C6-4ADA-9251-D91D1DCD09F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2586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如果单单</a:t>
            </a:r>
            <a:r>
              <a:rPr lang="en-US" altLang="zh-CN" dirty="0" err="1"/>
              <a:t>linux</a:t>
            </a:r>
            <a:r>
              <a:rPr lang="zh-CN" altLang="en-US" dirty="0"/>
              <a:t>只有文件的读写这样的操作，肯定不能称之为伟大的系统的。</a:t>
            </a:r>
            <a:r>
              <a:rPr lang="en-US" altLang="zh-CN" dirty="0"/>
              <a:t>Linux</a:t>
            </a:r>
            <a:r>
              <a:rPr lang="zh-CN" altLang="en-US" dirty="0"/>
              <a:t>还有一大特点就是强大的包管理器，只需简单地一行命令，就能让你安装软件。相比</a:t>
            </a:r>
            <a:r>
              <a:rPr lang="en-US" altLang="zh-CN" dirty="0"/>
              <a:t>windows</a:t>
            </a:r>
            <a:r>
              <a:rPr lang="zh-CN" altLang="en-US" dirty="0"/>
              <a:t>里下载软件得去各个软件的官网翻，或者去百度搜，还可能给你导流到某些特别恶心的下载站，</a:t>
            </a:r>
            <a:r>
              <a:rPr lang="en-US" altLang="zh-CN" dirty="0" err="1"/>
              <a:t>linux</a:t>
            </a:r>
            <a:r>
              <a:rPr lang="zh-CN" altLang="en-US" dirty="0"/>
              <a:t>就方便很多。</a:t>
            </a:r>
            <a:r>
              <a:rPr lang="zh-CN" altLang="en-US" b="0" i="0" dirty="0">
                <a:solidFill>
                  <a:srgbClr val="D1D5DB"/>
                </a:solidFill>
                <a:effectLst/>
                <a:latin typeface="Söhne"/>
              </a:rPr>
              <a:t>包管理器使安装、升级和删除软件包变得非常简单。用户可以通过简单的命令或图形界面轻松完成这些任务。包管理器可以自动解决软件包之间的依赖关系。可能大伙在</a:t>
            </a: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windows</a:t>
            </a:r>
            <a:r>
              <a:rPr lang="zh-CN" altLang="en-US" b="0" i="0" dirty="0">
                <a:solidFill>
                  <a:srgbClr val="D1D5DB"/>
                </a:solidFill>
                <a:effectLst/>
                <a:latin typeface="Söhne"/>
              </a:rPr>
              <a:t>上安装软件经常会报依赖问题，比如说需要</a:t>
            </a: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net</a:t>
            </a:r>
            <a:r>
              <a:rPr lang="zh-CN" altLang="en-US" b="0" i="0" dirty="0">
                <a:solidFill>
                  <a:srgbClr val="D1D5DB"/>
                </a:solidFill>
                <a:effectLst/>
                <a:latin typeface="Söhne"/>
              </a:rPr>
              <a:t>依赖是吧。但是包管理器不一样，当安装一个软件包时，它会自动检查并安装所需的其他软件包，以确保系统上的所有依赖关系都得到满足。在安全这块又可以讲了，包管理器通常提供数字签名和校验机制，以确保下载的软件包是原始且未篡改的。这有助于防止恶意软件或未经授权的修改。这也是它中心化的体现，中心化包管理器通常依赖于集中的软件仓库，这些仓库由操作系统的维护者或官方组织管理。软件仓库是包含了大量软件包的在线存储库，用户可以从中获取、安装和更新软件。这种中心化的仓库使用户能够方便地访问和下载软件。又因为中心化包管理器的仓库通常由官方维护者管理，确保所提供的软件包是经过审查和测试的，不包含恶意软件或不安全的代码。所以扯了这么多，还是想和大家说一下这个包管理器有多好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0D78CA-A9C6-4ADA-9251-D91D1DCD09F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148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dirty="0"/>
              <a:t>基本所有的家电，各种嵌入式设备，物联网和路由器这类设备几乎都是用的</a:t>
            </a:r>
            <a:r>
              <a:rPr lang="en-US" altLang="zh-CN" dirty="0"/>
              <a:t>Linux</a:t>
            </a:r>
            <a:r>
              <a:rPr lang="zh-CN" altLang="zh-CN" dirty="0"/>
              <a:t>。而且各个超算也是用的</a:t>
            </a:r>
            <a:r>
              <a:rPr lang="en-US" altLang="zh-CN" dirty="0"/>
              <a:t>Linux</a:t>
            </a:r>
            <a:r>
              <a:rPr lang="zh-CN" altLang="zh-CN" dirty="0"/>
              <a:t>操作系统。</a:t>
            </a: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i="0" dirty="0"/>
              <a:t>由于开源性质，漏洞和问题通常更快得到修复。而且</a:t>
            </a:r>
            <a:r>
              <a:rPr lang="en-US" altLang="zh-CN" i="0" dirty="0"/>
              <a:t>Linux</a:t>
            </a:r>
            <a:r>
              <a:rPr lang="zh-CN" altLang="zh-CN" i="0" dirty="0"/>
              <a:t>的用户权限管理严格。</a:t>
            </a: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Linux</a:t>
            </a:r>
            <a:r>
              <a:rPr lang="zh-CN" altLang="zh-CN" dirty="0"/>
              <a:t>通常需要较少的系统资源，因此可以在较老或较低端硬件上运行得更好。</a:t>
            </a: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Linux</a:t>
            </a:r>
            <a:r>
              <a:rPr lang="zh-CN" altLang="zh-CN" dirty="0"/>
              <a:t>的命令行很强大，在熟练使用后的效率远比图形界面高效</a:t>
            </a:r>
            <a:r>
              <a:rPr lang="zh-CN" altLang="en-US" dirty="0"/>
              <a:t>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dirty="0"/>
              <a:t>由于开源的特性，</a:t>
            </a:r>
            <a:r>
              <a:rPr lang="en-US" altLang="zh-CN" dirty="0"/>
              <a:t>Linux</a:t>
            </a:r>
            <a:r>
              <a:rPr lang="zh-CN" altLang="zh-CN" dirty="0"/>
              <a:t>定制度较高。</a:t>
            </a: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Linux</a:t>
            </a:r>
            <a:r>
              <a:rPr lang="zh-CN" altLang="zh-CN" dirty="0"/>
              <a:t>相比</a:t>
            </a:r>
            <a:r>
              <a:rPr lang="en-US" altLang="zh-CN" dirty="0"/>
              <a:t>Windows</a:t>
            </a:r>
            <a:r>
              <a:rPr lang="zh-CN" altLang="zh-CN" dirty="0"/>
              <a:t>更接近底层，可以帮助你探索计算机的本质。</a:t>
            </a:r>
            <a:r>
              <a:rPr lang="zh-CN" altLang="en-US" dirty="0"/>
              <a:t>可能有些同学选的是计算机，软件或者网安专业。这些专业大二基本都会接触计算机组成原理这门课。如果你有了</a:t>
            </a:r>
            <a:r>
              <a:rPr lang="en-US" altLang="zh-CN" dirty="0" err="1"/>
              <a:t>linux</a:t>
            </a:r>
            <a:r>
              <a:rPr lang="zh-CN" altLang="en-US" dirty="0"/>
              <a:t>深厚的基础，那么相信你学这门课一定得心应手。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0D78CA-A9C6-4ADA-9251-D91D1DCD09F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824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0D78CA-A9C6-4ADA-9251-D91D1DCD09F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1653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在我们第一次连上自己的服务器之后应该干什么？先不要激动，把密码改一下先。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 err="1"/>
              <a:t>linux</a:t>
            </a:r>
            <a:r>
              <a:rPr lang="zh-CN" altLang="en-US" dirty="0"/>
              <a:t>中，修改密码也特别简单。只需要</a:t>
            </a:r>
            <a:r>
              <a:rPr lang="en-US" altLang="zh-CN" dirty="0"/>
              <a:t>passwd</a:t>
            </a:r>
            <a:r>
              <a:rPr lang="zh-CN" altLang="en-US" dirty="0"/>
              <a:t>一下，按照提示把新旧密码一输，就完成了</a:t>
            </a:r>
            <a:endParaRPr lang="en-US" altLang="zh-CN" dirty="0"/>
          </a:p>
          <a:p>
            <a:r>
              <a:rPr lang="zh-CN" altLang="en-US" dirty="0"/>
              <a:t>当然，一般我们最开始</a:t>
            </a:r>
            <a:r>
              <a:rPr lang="en-US" altLang="zh-CN" dirty="0" err="1"/>
              <a:t>ssh</a:t>
            </a:r>
            <a:r>
              <a:rPr lang="zh-CN" altLang="en-US" dirty="0"/>
              <a:t>连接都是用的用户名和密码，但是这样是特别容易被攻击的。</a:t>
            </a:r>
            <a:endParaRPr lang="en-US" altLang="zh-CN" dirty="0"/>
          </a:p>
          <a:p>
            <a:r>
              <a:rPr lang="zh-CN" altLang="en-US" dirty="0"/>
              <a:t>当时我的</a:t>
            </a:r>
            <a:r>
              <a:rPr lang="en-US" altLang="zh-CN" dirty="0" err="1"/>
              <a:t>vps</a:t>
            </a:r>
            <a:r>
              <a:rPr lang="zh-CN" altLang="en-US" dirty="0"/>
              <a:t>服务器就被人狂攻击，一看登录信息密密麻麻从没停过。</a:t>
            </a:r>
            <a:endParaRPr lang="en-US" altLang="zh-CN" dirty="0"/>
          </a:p>
          <a:p>
            <a:r>
              <a:rPr lang="zh-CN" altLang="en-US" dirty="0"/>
              <a:t>虽然那些黑客一直没有打进来过，但是一直这样的尝试登陆无疑也是对我们服务器的性能有些影响。</a:t>
            </a:r>
            <a:endParaRPr lang="en-US" altLang="zh-CN" dirty="0"/>
          </a:p>
          <a:p>
            <a:r>
              <a:rPr lang="zh-CN" altLang="en-US" dirty="0"/>
              <a:t>所以我们也该了解一下怎么防范这样的攻击。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0D78CA-A9C6-4ADA-9251-D91D1DCD09F5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3669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虽然说这个编写</a:t>
            </a:r>
            <a:r>
              <a:rPr lang="en-US" altLang="zh-CN" dirty="0"/>
              <a:t>md</a:t>
            </a:r>
            <a:r>
              <a:rPr lang="zh-CN" altLang="en-US" dirty="0"/>
              <a:t>文件的作业是不检查的，但是请同学们要把这个做好，因为后续很多要交的东西都需要写文档，而</a:t>
            </a:r>
            <a:r>
              <a:rPr lang="en-US" altLang="zh-CN" sz="1200" b="1" dirty="0" err="1"/>
              <a:t>typora</a:t>
            </a:r>
            <a:r>
              <a:rPr lang="zh-CN" altLang="en-US" sz="1200" b="0" dirty="0"/>
              <a:t>这个软件就是最常用来写的。而且很多时候由于担心大家的图床配置不好，或者根本就是没配置图床，如果你发</a:t>
            </a:r>
            <a:r>
              <a:rPr lang="en-US" altLang="zh-CN" sz="1200" b="0" dirty="0"/>
              <a:t>md</a:t>
            </a:r>
            <a:r>
              <a:rPr lang="zh-CN" altLang="en-US" sz="1200" b="0" dirty="0"/>
              <a:t>文档过来的话，里边的图片可能完全就裂了，我们这边根本就看不了。所以还是得导出成</a:t>
            </a:r>
            <a:r>
              <a:rPr lang="en-US" altLang="zh-CN" sz="1200" b="0" dirty="0"/>
              <a:t>pdf</a:t>
            </a:r>
            <a:r>
              <a:rPr lang="zh-CN" altLang="en-US" sz="1200" b="0" dirty="0"/>
              <a:t>叫过来，这样能保证图片正常显示。</a:t>
            </a:r>
            <a:endParaRPr lang="en-US" altLang="zh-CN" sz="1200" b="0" dirty="0"/>
          </a:p>
          <a:p>
            <a:r>
              <a:rPr lang="zh-CN" altLang="en-US" sz="1200" b="0" dirty="0"/>
              <a:t>还有这个</a:t>
            </a:r>
            <a:r>
              <a:rPr lang="en-US" altLang="zh-CN" sz="1200" b="0" dirty="0" err="1"/>
              <a:t>vps</a:t>
            </a:r>
            <a:r>
              <a:rPr lang="zh-CN" altLang="en-US" sz="1200" b="0" dirty="0"/>
              <a:t>主机的问题。大家不需要买特别贵的，在阿里云或者腾讯云上有学生认证，一百多就可以买一年。虽然机子可能只有</a:t>
            </a:r>
            <a:r>
              <a:rPr lang="en-US" altLang="zh-CN" sz="1200" b="0" dirty="0"/>
              <a:t>2G1</a:t>
            </a:r>
            <a:r>
              <a:rPr lang="zh-CN" altLang="en-US" sz="1200" b="0" dirty="0"/>
              <a:t>核这种配置，但是前面已经提到过了，</a:t>
            </a:r>
            <a:r>
              <a:rPr lang="en-US" altLang="zh-CN" sz="1200" b="0" dirty="0" err="1"/>
              <a:t>linux</a:t>
            </a:r>
            <a:r>
              <a:rPr lang="zh-CN" altLang="en-US" sz="1200" b="0" dirty="0"/>
              <a:t>系统是一种对资源要求特别小的系统，所以</a:t>
            </a:r>
            <a:r>
              <a:rPr lang="en-US" altLang="zh-CN" sz="1200" b="0" dirty="0"/>
              <a:t>2G1</a:t>
            </a:r>
            <a:r>
              <a:rPr lang="zh-CN" altLang="en-US" sz="1200" b="0" dirty="0"/>
              <a:t>核已经够用了。</a:t>
            </a:r>
            <a:endParaRPr lang="en-US" altLang="zh-CN" sz="1200" b="0" dirty="0"/>
          </a:p>
          <a:p>
            <a:r>
              <a:rPr lang="zh-CN" altLang="en-US" sz="1200" b="0" dirty="0"/>
              <a:t>最后这个</a:t>
            </a:r>
            <a:r>
              <a:rPr lang="en-US" altLang="zh-CN" sz="1200" b="0" dirty="0"/>
              <a:t>level3</a:t>
            </a:r>
            <a:r>
              <a:rPr lang="zh-CN" altLang="en-US" sz="1200" b="0" dirty="0"/>
              <a:t>是面向有一定基础的同学，可以用</a:t>
            </a:r>
            <a:r>
              <a:rPr lang="en-US" altLang="zh-CN" sz="1200" b="0" dirty="0"/>
              <a:t>docker</a:t>
            </a:r>
            <a:r>
              <a:rPr lang="zh-CN" altLang="en-US" sz="1200" b="0" dirty="0"/>
              <a:t>把你的博客整合起来，用</a:t>
            </a:r>
            <a:r>
              <a:rPr lang="en-US" altLang="zh-CN" sz="1200" b="0" dirty="0"/>
              <a:t>nginx</a:t>
            </a:r>
            <a:r>
              <a:rPr lang="zh-CN" altLang="en-US" sz="1200" b="0" dirty="0"/>
              <a:t>这些中间件弄一下，如果有做这个</a:t>
            </a:r>
            <a:r>
              <a:rPr lang="en-US" altLang="zh-CN" sz="1200" b="0" dirty="0"/>
              <a:t>level</a:t>
            </a:r>
            <a:r>
              <a:rPr lang="zh-CN" altLang="en-US" sz="1200" b="0" dirty="0"/>
              <a:t>的同学记得把打包这些流程写成</a:t>
            </a:r>
            <a:r>
              <a:rPr lang="en-US" altLang="zh-CN" sz="1200" b="0" dirty="0"/>
              <a:t>pdf</a:t>
            </a:r>
            <a:r>
              <a:rPr lang="zh-CN" altLang="en-US" sz="1200" b="0" dirty="0"/>
              <a:t>或者直接发到博客上然后链接发给我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0D78CA-A9C6-4ADA-9251-D91D1DCD09F5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758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dirty="0"/>
              <a:t>：物理机（这是系统的底层结构或基础）是由内存、处理器以及输入</a:t>
            </a:r>
            <a:r>
              <a:rPr lang="en-US" altLang="zh-CN" dirty="0"/>
              <a:t>/</a:t>
            </a:r>
            <a:r>
              <a:rPr lang="zh-CN" altLang="zh-CN" dirty="0"/>
              <a:t>输出设备组成的。</a:t>
            </a: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dirty="0"/>
              <a:t>：操作系统的核心。（没错，内核正处于核心的位置）它是驻留在内存中的软件，用于告诉 </a:t>
            </a:r>
            <a:r>
              <a:rPr lang="en-US" altLang="zh-CN" dirty="0"/>
              <a:t>CPU </a:t>
            </a:r>
            <a:r>
              <a:rPr lang="zh-CN" altLang="zh-CN" dirty="0"/>
              <a:t>要执行哪些操作。</a:t>
            </a: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dirty="0"/>
              <a:t>：用户进程共同构成了用户空间。用户进程有时也简称为进程。内核还允许这些进程和服务器彼此进行通信。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0D78CA-A9C6-4ADA-9251-D91D1DCD09F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90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"Linux </a:t>
            </a:r>
            <a:r>
              <a:rPr lang="zh-CN" altLang="en-US" b="0" i="0" dirty="0">
                <a:solidFill>
                  <a:srgbClr val="D1D5DB"/>
                </a:solidFill>
                <a:effectLst/>
                <a:latin typeface="Söhne"/>
              </a:rPr>
              <a:t>发行版</a:t>
            </a: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" </a:t>
            </a:r>
            <a:r>
              <a:rPr lang="zh-CN" altLang="en-US" b="0" i="0" dirty="0">
                <a:solidFill>
                  <a:srgbClr val="D1D5DB"/>
                </a:solidFill>
                <a:effectLst/>
                <a:latin typeface="Söhne"/>
              </a:rPr>
              <a:t>是指基于 </a:t>
            </a: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Linux </a:t>
            </a:r>
            <a:r>
              <a:rPr lang="zh-CN" altLang="en-US" b="0" i="0" dirty="0">
                <a:solidFill>
                  <a:srgbClr val="D1D5DB"/>
                </a:solidFill>
                <a:effectLst/>
                <a:latin typeface="Söhne"/>
              </a:rPr>
              <a:t>内核的操作系统的不同变种或版本。</a:t>
            </a: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Linux </a:t>
            </a:r>
            <a:r>
              <a:rPr lang="zh-CN" altLang="en-US" b="0" i="0" dirty="0">
                <a:solidFill>
                  <a:srgbClr val="D1D5DB"/>
                </a:solidFill>
                <a:effectLst/>
                <a:latin typeface="Söhne"/>
              </a:rPr>
              <a:t>内核是操作系统的核心部分，而不同的发行版围绕这个内核构建了不同的用户界面、软件包管理工具、默认设置和支持。每个发行版都有自己的特点和目标受众。这些只是众多 </a:t>
            </a: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Linux </a:t>
            </a:r>
            <a:r>
              <a:rPr lang="zh-CN" altLang="en-US" b="0" i="0" dirty="0">
                <a:solidFill>
                  <a:srgbClr val="D1D5DB"/>
                </a:solidFill>
                <a:effectLst/>
                <a:latin typeface="Söhne"/>
              </a:rPr>
              <a:t>发行版中的一小部分，每个发行版都有自己的目标和适用场景。用户可以根据他们的需求和偏好选择最适合他们的发行版。不同的发行版之间可以共享 </a:t>
            </a: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Linux </a:t>
            </a:r>
            <a:r>
              <a:rPr lang="zh-CN" altLang="en-US" b="0" i="0" dirty="0">
                <a:solidFill>
                  <a:srgbClr val="D1D5DB"/>
                </a:solidFill>
                <a:effectLst/>
                <a:latin typeface="Söhne"/>
              </a:rPr>
              <a:t>内核，但具体的软件包、配置和工具可能有所不同。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0D78CA-A9C6-4ADA-9251-D91D1DCD09F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099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D1D5DB"/>
                </a:solidFill>
                <a:effectLst/>
                <a:latin typeface="Söhne"/>
              </a:rPr>
              <a:t>它反映了 </a:t>
            </a: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Linux </a:t>
            </a:r>
            <a:r>
              <a:rPr lang="zh-CN" altLang="en-US" b="0" i="0" dirty="0">
                <a:solidFill>
                  <a:srgbClr val="D1D5DB"/>
                </a:solidFill>
                <a:effectLst/>
                <a:latin typeface="Söhne"/>
              </a:rPr>
              <a:t>中的一个核心思想：将所有设备、资源和操作都抽象为文件对象。这个思想的核心原则是简化操作系统的设计和使用，提供一种一致的方式来处理和管理各种资源。</a:t>
            </a:r>
            <a:endParaRPr lang="en-US" altLang="zh-CN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zh-CN" altLang="en-US" b="0" i="0" dirty="0">
                <a:solidFill>
                  <a:srgbClr val="D1D5DB"/>
                </a:solidFill>
                <a:effectLst/>
                <a:latin typeface="Söhne"/>
              </a:rPr>
              <a:t>在 </a:t>
            </a: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Linux </a:t>
            </a:r>
            <a:r>
              <a:rPr lang="zh-CN" altLang="en-US" b="0" i="0" dirty="0">
                <a:solidFill>
                  <a:srgbClr val="D1D5DB"/>
                </a:solidFill>
                <a:effectLst/>
                <a:latin typeface="Söhne"/>
              </a:rPr>
              <a:t>中，文件系统是一个通用的抽象层，它可以处理文件、目录、设备、网络套接字（</a:t>
            </a:r>
            <a:r>
              <a:rPr lang="zh-CN" altLang="en-US" b="1" i="0" dirty="0">
                <a:solidFill>
                  <a:srgbClr val="D1D5DB"/>
                </a:solidFill>
                <a:effectLst/>
                <a:latin typeface="Söhne"/>
              </a:rPr>
              <a:t>网络套接字（</a:t>
            </a:r>
            <a:r>
              <a:rPr lang="en-US" altLang="zh-CN" b="1" i="0" dirty="0">
                <a:solidFill>
                  <a:srgbClr val="D1D5DB"/>
                </a:solidFill>
                <a:effectLst/>
                <a:latin typeface="Söhne"/>
              </a:rPr>
              <a:t>Socket</a:t>
            </a:r>
            <a:r>
              <a:rPr lang="zh-CN" altLang="en-US" b="1" i="0" dirty="0">
                <a:solidFill>
                  <a:srgbClr val="D1D5DB"/>
                </a:solidFill>
                <a:effectLst/>
                <a:latin typeface="Söhne"/>
              </a:rPr>
              <a:t>）是计算机网络编程中的一个重要概念，它是一种用于在不同计算机之间进行通信的抽象方式。套接字通常用于实现客户端</a:t>
            </a:r>
            <a:r>
              <a:rPr lang="en-US" altLang="zh-CN" b="1" i="0" dirty="0">
                <a:solidFill>
                  <a:srgbClr val="D1D5DB"/>
                </a:solidFill>
                <a:effectLst/>
                <a:latin typeface="Söhne"/>
              </a:rPr>
              <a:t>-</a:t>
            </a:r>
            <a:r>
              <a:rPr lang="zh-CN" altLang="en-US" b="1" i="0" dirty="0">
                <a:solidFill>
                  <a:srgbClr val="D1D5DB"/>
                </a:solidFill>
                <a:effectLst/>
                <a:latin typeface="Söhne"/>
              </a:rPr>
              <a:t>服务器模型，其中一个计算机充当服务器，另一个或多个计算机充当客户端，它们通过套接字进行通信。</a:t>
            </a:r>
            <a:r>
              <a:rPr lang="zh-CN" altLang="en-US" b="0" i="0" dirty="0">
                <a:solidFill>
                  <a:srgbClr val="D1D5DB"/>
                </a:solidFill>
                <a:effectLst/>
                <a:latin typeface="Söhne"/>
              </a:rPr>
              <a:t>）等。这种一致性使得用户和开发者可以使用相似的方法来处理各种资源，而不必担心不同的 </a:t>
            </a: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API </a:t>
            </a:r>
            <a:r>
              <a:rPr lang="zh-CN" altLang="en-US" b="0" i="0" dirty="0">
                <a:solidFill>
                  <a:srgbClr val="D1D5DB"/>
                </a:solidFill>
                <a:effectLst/>
                <a:latin typeface="Söhne"/>
              </a:rPr>
              <a:t>或操作方式。</a:t>
            </a:r>
            <a:endParaRPr lang="en-US" altLang="zh-CN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Linux </a:t>
            </a:r>
            <a:r>
              <a:rPr lang="zh-CN" altLang="en-US" b="0" i="0" dirty="0">
                <a:solidFill>
                  <a:srgbClr val="D1D5DB"/>
                </a:solidFill>
                <a:effectLst/>
                <a:latin typeface="Söhne"/>
              </a:rPr>
              <a:t>的 </a:t>
            </a: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"</a:t>
            </a:r>
            <a:r>
              <a:rPr lang="zh-CN" altLang="en-US" b="0" i="0" dirty="0">
                <a:solidFill>
                  <a:srgbClr val="D1D5DB"/>
                </a:solidFill>
                <a:effectLst/>
                <a:latin typeface="Söhne"/>
              </a:rPr>
              <a:t>一切皆文件</a:t>
            </a: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" </a:t>
            </a:r>
            <a:r>
              <a:rPr lang="zh-CN" altLang="en-US" b="0" i="0" dirty="0">
                <a:solidFill>
                  <a:srgbClr val="D1D5DB"/>
                </a:solidFill>
                <a:effectLst/>
                <a:latin typeface="Söhne"/>
              </a:rPr>
              <a:t>原则使得添加新设备和资源变得相对容易。开发者可以将新的硬件设备或资源抽象为文件对象，并将其集成到文件系统中。</a:t>
            </a:r>
            <a:endParaRPr lang="en-US" altLang="zh-CN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zh-CN" altLang="en-US" b="0" i="0" dirty="0">
                <a:solidFill>
                  <a:srgbClr val="D1D5DB"/>
                </a:solidFill>
                <a:effectLst/>
                <a:latin typeface="Söhne"/>
              </a:rPr>
              <a:t>由于一切都是文件，因此编程和自动化变得更加容易。开发者可以使用相同的文件操作函数来处理不同类型的资源，这使得脚本编写和自动化任务更加简单。</a:t>
            </a:r>
            <a:endParaRPr lang="en-US" altLang="zh-CN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zh-CN" altLang="en-US" b="0" i="0" dirty="0">
                <a:solidFill>
                  <a:srgbClr val="D1D5DB"/>
                </a:solidFill>
                <a:effectLst/>
                <a:latin typeface="Söhne"/>
              </a:rPr>
              <a:t>在 </a:t>
            </a: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Linux </a:t>
            </a:r>
            <a:r>
              <a:rPr lang="zh-CN" altLang="en-US" b="0" i="0" dirty="0">
                <a:solidFill>
                  <a:srgbClr val="D1D5DB"/>
                </a:solidFill>
                <a:effectLst/>
                <a:latin typeface="Söhne"/>
              </a:rPr>
              <a:t>中，标准输入（</a:t>
            </a: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stdin</a:t>
            </a:r>
            <a:r>
              <a:rPr lang="zh-CN" altLang="en-US" b="0" i="0" dirty="0">
                <a:solidFill>
                  <a:srgbClr val="D1D5DB"/>
                </a:solidFill>
                <a:effectLst/>
                <a:latin typeface="Söhne"/>
              </a:rPr>
              <a:t>）、标准输出（</a:t>
            </a:r>
            <a:r>
              <a:rPr lang="en-US" altLang="zh-CN" b="0" i="0" dirty="0" err="1">
                <a:solidFill>
                  <a:srgbClr val="D1D5DB"/>
                </a:solidFill>
                <a:effectLst/>
                <a:latin typeface="Söhne"/>
              </a:rPr>
              <a:t>stdout</a:t>
            </a:r>
            <a:r>
              <a:rPr lang="zh-CN" altLang="en-US" b="0" i="0" dirty="0">
                <a:solidFill>
                  <a:srgbClr val="D1D5DB"/>
                </a:solidFill>
                <a:effectLst/>
                <a:latin typeface="Söhne"/>
              </a:rPr>
              <a:t>）和标准错误输出（</a:t>
            </a: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stderr</a:t>
            </a:r>
            <a:r>
              <a:rPr lang="zh-CN" altLang="en-US" b="0" i="0" dirty="0">
                <a:solidFill>
                  <a:srgbClr val="D1D5DB"/>
                </a:solidFill>
                <a:effectLst/>
                <a:latin typeface="Söhne"/>
              </a:rPr>
              <a:t>）也是文件。这意味着可以将文件、设备、管道和进程的输入和输出视为一致的数据流。</a:t>
            </a:r>
            <a:endParaRPr lang="en-US" altLang="zh-CN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zh-CN" altLang="en-US" dirty="0"/>
              <a:t>如果有同学对</a:t>
            </a:r>
            <a:r>
              <a:rPr lang="en-US" altLang="zh-CN" dirty="0"/>
              <a:t>windows</a:t>
            </a:r>
            <a:r>
              <a:rPr lang="zh-CN" altLang="en-US" dirty="0"/>
              <a:t>了解的多一点的还会知道，在</a:t>
            </a:r>
            <a:r>
              <a:rPr lang="en-US" altLang="zh-CN" dirty="0"/>
              <a:t>windows</a:t>
            </a:r>
            <a:r>
              <a:rPr lang="zh-CN" altLang="en-US" dirty="0"/>
              <a:t>下有注册表这种东西，很多软件的配置或者关联都是用的注册表来实现的。但是这样就给系统迁移带来了很大的麻烦。我要如何把配置同步呢？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 err="1"/>
              <a:t>linux</a:t>
            </a:r>
            <a:r>
              <a:rPr lang="zh-CN" altLang="en-US" dirty="0"/>
              <a:t>就没有类似的说法，因为几乎每个软件的配置文件都是存在它自己的一个文件中，只要把这个文件拷到另一台新的</a:t>
            </a:r>
            <a:r>
              <a:rPr lang="en-US" altLang="zh-CN" dirty="0" err="1"/>
              <a:t>linux</a:t>
            </a:r>
            <a:r>
              <a:rPr lang="zh-CN" altLang="en-US" dirty="0"/>
              <a:t>系统，就可以实现配置的同步了。这种方式相对简单且适用于大多数情况。此外，一些工具和技术，如</a:t>
            </a:r>
            <a:r>
              <a:rPr lang="en-US" altLang="zh-CN" dirty="0" err="1"/>
              <a:t>rsync</a:t>
            </a:r>
            <a:r>
              <a:rPr lang="zh-CN" altLang="en-US" dirty="0"/>
              <a:t>或</a:t>
            </a:r>
            <a:r>
              <a:rPr lang="zh-CN" altLang="en-US"/>
              <a:t>配置管理系统，</a:t>
            </a:r>
            <a:r>
              <a:rPr lang="zh-CN" altLang="en-US" dirty="0"/>
              <a:t>也可用于更高级的配置同步和管理。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0D78CA-A9C6-4ADA-9251-D91D1DCD09F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973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Windows Subsystem for Linux</a:t>
            </a:r>
            <a:r>
              <a:rPr lang="zh-CN" altLang="en-US" dirty="0"/>
              <a:t>（简称</a:t>
            </a:r>
            <a:r>
              <a:rPr lang="en-US" altLang="zh-CN" dirty="0"/>
              <a:t>WSL</a:t>
            </a:r>
            <a:r>
              <a:rPr lang="zh-CN" altLang="en-US" dirty="0"/>
              <a:t>）是一个在</a:t>
            </a:r>
            <a:r>
              <a:rPr lang="en-US" altLang="zh-CN" dirty="0"/>
              <a:t>Windows 10\11</a:t>
            </a:r>
            <a:r>
              <a:rPr lang="zh-CN" altLang="en-US" dirty="0"/>
              <a:t>上能够运行原生</a:t>
            </a:r>
            <a:r>
              <a:rPr lang="en-US" altLang="zh-CN" dirty="0"/>
              <a:t>Linux</a:t>
            </a:r>
            <a:r>
              <a:rPr lang="zh-CN" altLang="en-US" dirty="0"/>
              <a:t>二进制可执行文件（</a:t>
            </a:r>
            <a:r>
              <a:rPr lang="en-US" altLang="zh-CN" dirty="0"/>
              <a:t>ELF</a:t>
            </a:r>
            <a:r>
              <a:rPr lang="zh-CN" altLang="en-US" dirty="0"/>
              <a:t>格式）的兼容层。其目标是使纯正的</a:t>
            </a:r>
            <a:r>
              <a:rPr lang="en-US" altLang="zh-CN" dirty="0"/>
              <a:t>Ubuntu</a:t>
            </a:r>
            <a:r>
              <a:rPr lang="zh-CN" altLang="en-US" dirty="0"/>
              <a:t>、</a:t>
            </a:r>
            <a:r>
              <a:rPr lang="en-US" altLang="zh-CN" dirty="0"/>
              <a:t>Debian</a:t>
            </a:r>
            <a:r>
              <a:rPr lang="zh-CN" altLang="en-US" dirty="0"/>
              <a:t>等映像能下载和解压到用户的本地计算机，并且映像内的工具和实用工具能在此子系统上原生运行。</a:t>
            </a:r>
            <a:endParaRPr lang="en-US" altLang="zh-CN" dirty="0"/>
          </a:p>
          <a:p>
            <a:r>
              <a:rPr lang="zh-CN" altLang="en-US" dirty="0"/>
              <a:t>与在虚拟机下使用</a:t>
            </a:r>
            <a:r>
              <a:rPr lang="en-US" altLang="zh-CN" dirty="0"/>
              <a:t>Linux</a:t>
            </a:r>
            <a:r>
              <a:rPr lang="zh-CN" altLang="en-US" dirty="0"/>
              <a:t>相比，</a:t>
            </a:r>
            <a:r>
              <a:rPr lang="en-US" altLang="zh-CN" dirty="0"/>
              <a:t>WSL</a:t>
            </a:r>
            <a:r>
              <a:rPr lang="zh-CN" altLang="en-US" dirty="0"/>
              <a:t>更加流畅；</a:t>
            </a:r>
            <a:r>
              <a:rPr lang="en-US" altLang="zh-CN" dirty="0"/>
              <a:t>WSL</a:t>
            </a:r>
            <a:r>
              <a:rPr lang="zh-CN" altLang="en-US" dirty="0"/>
              <a:t>可以对</a:t>
            </a:r>
            <a:r>
              <a:rPr lang="en-US" altLang="zh-CN" dirty="0"/>
              <a:t>Windows</a:t>
            </a:r>
            <a:r>
              <a:rPr lang="zh-CN" altLang="en-US" dirty="0"/>
              <a:t>文件系统下的文件直接进行读写，文件传输更方便；剪贴板互通，可以直接在</a:t>
            </a:r>
            <a:r>
              <a:rPr lang="en-US" altLang="zh-CN" dirty="0"/>
              <a:t>Windows</a:t>
            </a:r>
            <a:r>
              <a:rPr lang="zh-CN" altLang="en-US" dirty="0"/>
              <a:t>下其它地方复制文本内容，粘贴到</a:t>
            </a:r>
            <a:r>
              <a:rPr lang="en-US" altLang="zh-CN" dirty="0"/>
              <a:t>WSL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好，那么说了这么多好处，我们来看看如何安装</a:t>
            </a:r>
            <a:r>
              <a:rPr lang="en-US" altLang="zh-CN" dirty="0" err="1"/>
              <a:t>wsl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0D78CA-A9C6-4ADA-9251-D91D1DCD09F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321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作为一个敲电脑的，想要弄明白一件事如何做，最简单的事情当然是看文档。微软在官网已经给出来如何安装了，我这里直接贴一个截图出来，希望大伙回去之后也能自己跟着试一下。如果你不喜欢</a:t>
            </a:r>
            <a:r>
              <a:rPr lang="en-US" altLang="zh-CN" dirty="0"/>
              <a:t>ubuntu</a:t>
            </a:r>
            <a:r>
              <a:rPr lang="zh-CN" altLang="en-US" dirty="0"/>
              <a:t>的话，也可以通过</a:t>
            </a:r>
            <a:r>
              <a:rPr lang="en-US" altLang="zh-CN" b="0" i="0" dirty="0" err="1">
                <a:solidFill>
                  <a:srgbClr val="161616"/>
                </a:solidFill>
                <a:effectLst/>
                <a:latin typeface="SFMono-Regular"/>
              </a:rPr>
              <a:t>wsl</a:t>
            </a:r>
            <a:r>
              <a:rPr lang="en-US" altLang="zh-CN" b="0" i="0" dirty="0">
                <a:solidFill>
                  <a:srgbClr val="161616"/>
                </a:solidFill>
                <a:effectLst/>
                <a:latin typeface="SFMono-Regular"/>
              </a:rPr>
              <a:t> --install -d &lt;Distribution Name&gt;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FMono-Regular"/>
              </a:rPr>
              <a:t>来指定发行版，官方给出的发行版有很多。在你输入安装命令之后，就会跳进度条，这个进度条的快慢跟你的网络有关。在安装完之后，可能有同学会报错。在我安装的时候就遇见过两个报错。一个是：参考的对象类型不支持尝试的操作。另一个是：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0x800701bc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。我都是直接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google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解决的。在这里和大家分享一下。第一种在管理员模式下输入这行命令就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ok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了。第二个就在官网更新一下</a:t>
            </a:r>
            <a:r>
              <a:rPr lang="en-US" altLang="zh-CN" b="0" i="0" dirty="0" err="1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linux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内核。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FMono-Regular"/>
              </a:rPr>
              <a:t>直接几行命令就可以安装一个相比虚拟机效率更高的</a:t>
            </a:r>
            <a:r>
              <a:rPr lang="en-US" altLang="zh-CN" b="0" i="0" dirty="0" err="1">
                <a:solidFill>
                  <a:srgbClr val="161616"/>
                </a:solidFill>
                <a:effectLst/>
                <a:latin typeface="SFMono-Regular"/>
              </a:rPr>
              <a:t>linux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FMono-Regular"/>
              </a:rPr>
              <a:t>系统，不得不说，</a:t>
            </a:r>
            <a:r>
              <a:rPr lang="en-US" altLang="zh-CN" b="0" i="0" dirty="0" err="1">
                <a:solidFill>
                  <a:srgbClr val="161616"/>
                </a:solidFill>
                <a:effectLst/>
                <a:latin typeface="SFMono-Regular"/>
              </a:rPr>
              <a:t>wsl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FMono-Regular"/>
              </a:rPr>
              <a:t>还是很好用的。因为他直接把系统文件挂载在宿主机上，可以很方便的传输文件。不需要你在</a:t>
            </a:r>
            <a:r>
              <a:rPr lang="en-US" altLang="zh-CN" b="0" i="0" dirty="0" err="1">
                <a:solidFill>
                  <a:srgbClr val="161616"/>
                </a:solidFill>
                <a:effectLst/>
                <a:latin typeface="SFMono-Regular"/>
              </a:rPr>
              <a:t>vm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FMono-Regular"/>
              </a:rPr>
              <a:t>虚拟机里考虑</a:t>
            </a:r>
            <a:r>
              <a:rPr lang="en-US" altLang="zh-CN" b="0" i="0" dirty="0" err="1">
                <a:solidFill>
                  <a:srgbClr val="161616"/>
                </a:solidFill>
                <a:effectLst/>
                <a:latin typeface="SFMono-Regular"/>
              </a:rPr>
              <a:t>vm</a:t>
            </a:r>
            <a:r>
              <a:rPr lang="en-US" altLang="zh-CN" b="0" i="0" dirty="0">
                <a:solidFill>
                  <a:srgbClr val="161616"/>
                </a:solidFill>
                <a:effectLst/>
                <a:latin typeface="SFMono-Regular"/>
              </a:rPr>
              <a:t>-tool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FMono-Regular"/>
              </a:rPr>
              <a:t>的问题。不知道有没有同学也和我一样遇见过，在</a:t>
            </a:r>
            <a:r>
              <a:rPr lang="en-US" altLang="zh-CN" b="0" i="0" dirty="0">
                <a:solidFill>
                  <a:srgbClr val="161616"/>
                </a:solidFill>
                <a:effectLst/>
                <a:latin typeface="SFMono-Regular"/>
              </a:rPr>
              <a:t>ubuntu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FMono-Regular"/>
              </a:rPr>
              <a:t>里经常拖不进文件，或者剪贴板同步不了。每次都要重新弄一遍</a:t>
            </a:r>
            <a:r>
              <a:rPr lang="en-US" altLang="zh-CN" b="0" i="0" dirty="0" err="1">
                <a:solidFill>
                  <a:srgbClr val="161616"/>
                </a:solidFill>
                <a:effectLst/>
                <a:latin typeface="SFMono-Regular"/>
              </a:rPr>
              <a:t>vm</a:t>
            </a:r>
            <a:r>
              <a:rPr lang="en-US" altLang="zh-CN" b="0" i="0" dirty="0">
                <a:solidFill>
                  <a:srgbClr val="161616"/>
                </a:solidFill>
                <a:effectLst/>
                <a:latin typeface="SFMono-Regular"/>
              </a:rPr>
              <a:t>-tool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FMono-Regular"/>
              </a:rPr>
              <a:t>。有了</a:t>
            </a:r>
            <a:r>
              <a:rPr lang="en-US" altLang="zh-CN" b="0" i="0" dirty="0" err="1">
                <a:solidFill>
                  <a:srgbClr val="161616"/>
                </a:solidFill>
                <a:effectLst/>
                <a:latin typeface="SFMono-Regular"/>
              </a:rPr>
              <a:t>wsl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FMono-Regular"/>
              </a:rPr>
              <a:t>就不用担心这些问题了。如果你全部安装完之后应该会弹出这个界面。现在就输个用户名，然后重复两遍密码就可以了。等你下次想进入</a:t>
            </a:r>
            <a:r>
              <a:rPr lang="en-US" altLang="zh-CN" b="0" i="0" dirty="0" err="1">
                <a:solidFill>
                  <a:srgbClr val="161616"/>
                </a:solidFill>
                <a:effectLst/>
                <a:latin typeface="SFMono-Regular"/>
              </a:rPr>
              <a:t>wsl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FMono-Regular"/>
              </a:rPr>
              <a:t>系统，直接在命令行里输入</a:t>
            </a:r>
            <a:r>
              <a:rPr lang="en-US" altLang="zh-CN" b="0" i="0" dirty="0" err="1">
                <a:solidFill>
                  <a:srgbClr val="161616"/>
                </a:solidFill>
                <a:effectLst/>
                <a:latin typeface="SFMono-Regular"/>
              </a:rPr>
              <a:t>wsl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FMono-Regular"/>
              </a:rPr>
              <a:t>，就可以进入了。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0D78CA-A9C6-4ADA-9251-D91D1DCD09F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325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那介绍完了最基本的</a:t>
            </a:r>
            <a:r>
              <a:rPr lang="en-US" altLang="zh-CN" dirty="0" err="1"/>
              <a:t>linux</a:t>
            </a:r>
            <a:r>
              <a:rPr lang="zh-CN" altLang="en-US" dirty="0"/>
              <a:t>信息，就不得不来到了</a:t>
            </a:r>
            <a:r>
              <a:rPr lang="en-US" altLang="zh-CN" dirty="0" err="1"/>
              <a:t>linux</a:t>
            </a:r>
            <a:r>
              <a:rPr lang="zh-CN" altLang="en-US" dirty="0"/>
              <a:t>最有用的部分，就是</a:t>
            </a:r>
            <a:r>
              <a:rPr lang="en-US" altLang="zh-CN" dirty="0" err="1"/>
              <a:t>linux</a:t>
            </a:r>
            <a:r>
              <a:rPr lang="zh-CN" altLang="en-US" dirty="0"/>
              <a:t>的命令。</a:t>
            </a:r>
            <a:r>
              <a:rPr lang="en-US" altLang="zh-CN" dirty="0"/>
              <a:t>Linux</a:t>
            </a:r>
            <a:r>
              <a:rPr lang="zh-CN" altLang="en-US" dirty="0"/>
              <a:t>的命令十分强大，如果用好了它，可以让你的工作效率提升不止一个档次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0D78CA-A9C6-4ADA-9251-D91D1DCD09F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100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首先，想要输入命令行当然不能在桌面上随便输入，要有个地方。而这个地方就是终端。你可以在终端里输入想要的命令，完成你想要的效果</a:t>
            </a:r>
            <a:endParaRPr lang="en-US" altLang="zh-CN" dirty="0"/>
          </a:p>
          <a:p>
            <a:r>
              <a:rPr lang="zh-CN" altLang="en-US" dirty="0"/>
              <a:t>在开始的开始，我们首先要了解什么是</a:t>
            </a:r>
            <a:r>
              <a:rPr lang="en-US" altLang="zh-CN" dirty="0" err="1"/>
              <a:t>sudo</a:t>
            </a:r>
            <a:r>
              <a:rPr lang="zh-CN" altLang="en-US" dirty="0"/>
              <a:t>。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sudo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是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linux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系统管理指令，是允许</a:t>
            </a:r>
            <a:r>
              <a:rPr lang="zh-CN" altLang="en-US" b="0" i="0" u="none" strike="noStrike" dirty="0">
                <a:solidFill>
                  <a:srgbClr val="136EC2"/>
                </a:solidFill>
                <a:effectLst/>
                <a:latin typeface="Helvetica Neue"/>
                <a:hlinkClick r:id="rId3"/>
              </a:rPr>
              <a:t>系统管理员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让普通用户执行一些或者全部的</a:t>
            </a:r>
            <a:r>
              <a:rPr lang="en-US" altLang="zh-CN" b="0" i="0" u="none" strike="noStrike" dirty="0">
                <a:solidFill>
                  <a:srgbClr val="136EC2"/>
                </a:solidFill>
                <a:effectLst/>
                <a:latin typeface="Helvetica Neue"/>
                <a:hlinkClick r:id="rId4"/>
              </a:rPr>
              <a:t>root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命令的一个工具，如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halt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，</a:t>
            </a:r>
            <a:r>
              <a:rPr lang="en-US" altLang="zh-CN" b="0" i="0" u="none" strike="noStrike" dirty="0">
                <a:solidFill>
                  <a:srgbClr val="136EC2"/>
                </a:solidFill>
                <a:effectLst/>
                <a:latin typeface="Helvetica Neue"/>
                <a:hlinkClick r:id="rId5"/>
              </a:rPr>
              <a:t>reboot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，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su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等等。这样不仅减少了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root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用户的登录 和管理时间，同样也提高了安全性。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sudo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不是对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shell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的一个代替，它是面向每个命令的。可以简单的把它理解为提升权限的命令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0D78CA-A9C6-4ADA-9251-D91D1DCD09F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485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853FEE17-AF99-B807-B02B-4CCFC2B640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FFA2FD0D-827E-76F5-EE1D-595D5256F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18266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E4F2A-ECD3-A43B-D85A-89AB4271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3D710E-C50F-BB7A-BCAB-D362C7933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D1E5F2-0D6E-2806-6D6F-A4E5C3C513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070B2E-7088-4AD3-9145-CE3F2E84B7F8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5E9F19-F5C5-157F-9C56-3F1C9BF6F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4ADE39-8A2F-53FB-A1DF-B627B71C4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DE4F30-78B0-43B3-8D2F-0C9E00AF8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521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EF86AA2-ABE4-B389-7F62-CB989F68A5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E55392-C337-1A0D-6957-B560FB5F0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61D3F1-6396-4E22-714C-0DB0EB4341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070B2E-7088-4AD3-9145-CE3F2E84B7F8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EC5CA5-0796-5FDA-1FFE-991AB1697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37E435-595C-9EA6-442B-6C72D640A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DE4F30-78B0-43B3-8D2F-0C9E00AF8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597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2CE171-1711-0C45-3269-7F3C64028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C5B9BF-F995-4D4F-CB49-BBF845138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08788D-1AFD-BC62-73A9-96A5E3FEF4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070B2E-7088-4AD3-9145-CE3F2E84B7F8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22192F-2215-03A3-7446-40F610299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0048D5-243A-2AC4-1388-CE11787F7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DE4F30-78B0-43B3-8D2F-0C9E00AF8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52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A1DF67-A0FD-8A82-9954-B35007BDE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B32D91-0C87-C98B-F81A-4E72328E5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1B1161-5F78-1ADD-57C6-302221672E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070B2E-7088-4AD3-9145-CE3F2E84B7F8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DDC90F-E39B-F584-FE63-AB509294D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B72595-10AB-F699-19D8-A21C42656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DE4F30-78B0-43B3-8D2F-0C9E00AF8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21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8378CA-1766-F00B-388F-2AB642AE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1D54E8-2A67-AAE1-D6B6-6838F4ABD8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3F0956-B497-1A71-65F3-144D715B3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C8C4DD-AA7A-1B62-7A3C-9EA363BE04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070B2E-7088-4AD3-9145-CE3F2E84B7F8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0A55E2-2567-C315-EB0C-20D9BCA3F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E35FAB-996E-D24D-E627-4E485B73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DE4F30-78B0-43B3-8D2F-0C9E00AF8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551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A1EDE-155E-9ACF-DA52-CF19F2954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850F9D-0722-7190-0B4F-29EE6DEB7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4B445D-455F-031C-7747-5EB0B6326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9B08BFD-23BF-C460-0C86-65D4C0D7B2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3FC28B0-3AC1-8541-8222-7C5AAC9F11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DD3EED4-1971-FE43-537A-F5D46309DF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070B2E-7088-4AD3-9145-CE3F2E84B7F8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454A7E-A112-BCFA-C461-D2C2C5EFC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615AD6F-2711-35F1-AC55-4C0D4F3DE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DE4F30-78B0-43B3-8D2F-0C9E00AF8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38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CC6DE7-9E25-DAB8-236A-569461660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97322F-BF2E-8B0C-FF97-6994EF88A9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070B2E-7088-4AD3-9145-CE3F2E84B7F8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2E8ACE2-E410-9CCD-442D-4E2F052AB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A77664-9927-AF97-06F6-632153252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DE4F30-78B0-43B3-8D2F-0C9E00AF8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883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C748D0-F06F-FCDC-98EA-C69B04FF6B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070B2E-7088-4AD3-9145-CE3F2E84B7F8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66B3BF-CF5D-2DA1-C697-D1D242EFA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0C7C4D-F83B-553A-C7CB-8AC4F2202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DE4F30-78B0-43B3-8D2F-0C9E00AF8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0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E9C468-2040-C0B0-A852-33581F59A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F73357-739F-A0C1-7124-3A173A41E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75C4DA-01EE-DE1E-DA0F-72FC26E0F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BA1A62-6593-B5DC-C30E-34F8972D8A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070B2E-7088-4AD3-9145-CE3F2E84B7F8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F29F93-5F2B-389B-EC76-7D43211D0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6CD84F-3589-1943-DCED-0943CA529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DE4F30-78B0-43B3-8D2F-0C9E00AF8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900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000CCE-2A1A-18F4-D92F-F910240B1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FE7B7D5-DDAE-D966-6177-8FCB4E8828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2435B8-BB78-0382-BAC7-C89B3C32A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83AA33-AA54-B844-9E39-629535C508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070B2E-7088-4AD3-9145-CE3F2E84B7F8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5AA9B6-ED95-EB7F-2FCF-8F3D168E7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58001C-7126-A389-576D-352E993E8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DE4F30-78B0-43B3-8D2F-0C9E00AF8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449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7CBC3A-E0BE-862E-F060-4CC1D9303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265BE6-B4E5-C91E-46F0-F17E965F5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619616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zh.wikipedia.org/wiki/File:Tux.sv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mirrors.cqupt.edu.cn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mailto:b1xcy@redrock.team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03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4" name="Freeform: Shape 103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Freeform: Shape 103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2" name="Isosceles Triangle 104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Isosceles Triangle 104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37583F1-5340-8A34-6998-F8858C65C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2005282"/>
            <a:ext cx="10905066" cy="2847434"/>
          </a:xfrm>
        </p:spPr>
        <p:txBody>
          <a:bodyPr/>
          <a:lstStyle/>
          <a:p>
            <a:pPr algn="ctr" defTabSz="1088136"/>
            <a:r>
              <a:rPr lang="en-US" altLang="zh-CN" sz="5236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Linux</a:t>
            </a:r>
            <a:r>
              <a:rPr lang="zh-CN" altLang="en-US" sz="5236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基础</a:t>
            </a:r>
            <a:endParaRPr lang="zh-CN" altLang="en-US" dirty="0"/>
          </a:p>
        </p:txBody>
      </p:sp>
      <p:pic>
        <p:nvPicPr>
          <p:cNvPr id="1027" name="Picture 3" descr="Linux官方的吉祥物，一只叫Tux的企鹅">
            <a:hlinkClick r:id="rId2" tooltip="Linux官方的吉祥物，一只叫Tux的企鹅"/>
            <a:extLst>
              <a:ext uri="{FF2B5EF4-FFF2-40B4-BE49-F238E27FC236}">
                <a16:creationId xmlns:a16="http://schemas.microsoft.com/office/drawing/2014/main" id="{401B39E2-ABA6-DDF3-5CA1-714F6BA5D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542" y="2418008"/>
            <a:ext cx="1703917" cy="2021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341AD6F-51C0-1B3A-5606-C30B63345205}"/>
              </a:ext>
            </a:extLst>
          </p:cNvPr>
          <p:cNvSpPr txBox="1"/>
          <p:nvPr/>
        </p:nvSpPr>
        <p:spPr>
          <a:xfrm>
            <a:off x="4414459" y="4219758"/>
            <a:ext cx="3249491" cy="421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88136">
              <a:spcAft>
                <a:spcPts val="600"/>
              </a:spcAft>
            </a:pPr>
            <a:r>
              <a:rPr lang="zh-CN" altLang="en-US" sz="214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红岩网校</a:t>
            </a:r>
            <a:r>
              <a:rPr lang="en-US" altLang="zh-CN" sz="214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zh-CN" altLang="en-US" sz="214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邱良峰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364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1CC3DE4-42F0-C154-03B4-24ADD7C7F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320"/>
            <a:ext cx="8457143" cy="2580952"/>
          </a:xfrm>
          <a:prstGeom prst="rect">
            <a:avLst/>
          </a:prstGeom>
        </p:spPr>
      </p:pic>
      <p:sp>
        <p:nvSpPr>
          <p:cNvPr id="8" name="标题 7">
            <a:extLst>
              <a:ext uri="{FF2B5EF4-FFF2-40B4-BE49-F238E27FC236}">
                <a16:creationId xmlns:a16="http://schemas.microsoft.com/office/drawing/2014/main" id="{7B7BEB62-9360-ECAB-EED1-9A5E77E1D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B8AF8B18-5D20-5D30-ACC1-AF4F7E4605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677714" y="12320"/>
            <a:ext cx="6514286" cy="3133333"/>
          </a:xfr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30CFB64-B8A8-48EE-3BDB-F2CB29D965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6761" y="2836552"/>
            <a:ext cx="5761905" cy="72381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ECA2475-756B-DDE0-3AC6-BCCDE2ADB3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6761" y="3608464"/>
            <a:ext cx="1923810" cy="66666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17DBB74-54E2-3EA2-A150-193D90EA68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86" y="3825870"/>
            <a:ext cx="2333333" cy="46666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974594E-AB10-9EBB-46E4-F60A7AD114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4276" y="4291517"/>
            <a:ext cx="10009524" cy="1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53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4E53F8E-4637-E0AE-6118-8340C3AAA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Linux</a:t>
            </a:r>
            <a:r>
              <a:rPr lang="zh-CN" alt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常用命令</a:t>
            </a:r>
          </a:p>
        </p:txBody>
      </p:sp>
    </p:spTree>
    <p:extLst>
      <p:ext uri="{BB962C8B-B14F-4D97-AF65-F5344CB8AC3E}">
        <p14:creationId xmlns:p14="http://schemas.microsoft.com/office/powerpoint/2010/main" val="1335730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B00A7A-4EEA-BC6E-AA83-59F0F8238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346964" cy="3447832"/>
          </a:xfrm>
        </p:spPr>
        <p:txBody>
          <a:bodyPr anchor="t">
            <a:normAutofit/>
          </a:bodyPr>
          <a:lstStyle/>
          <a:p>
            <a:r>
              <a:rPr lang="zh-CN" altLang="en-US" sz="2000" dirty="0"/>
              <a:t>右键</a:t>
            </a:r>
            <a:r>
              <a:rPr lang="en-US" altLang="zh-CN" sz="2000" dirty="0"/>
              <a:t>-&gt;</a:t>
            </a:r>
            <a:r>
              <a:rPr lang="zh-CN" altLang="en-US" sz="2000" dirty="0"/>
              <a:t>在这里打开终端</a:t>
            </a:r>
            <a:r>
              <a:rPr lang="en-US" altLang="zh-CN" sz="2000" dirty="0"/>
              <a:t>(Open Terminal)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 err="1"/>
              <a:t>Sudo</a:t>
            </a:r>
            <a:r>
              <a:rPr lang="zh-CN" altLang="en-US" sz="2000" dirty="0"/>
              <a:t>命令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A53593-D35F-4231-1BF0-F29641284D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09" b="-3"/>
          <a:stretch/>
        </p:blipFill>
        <p:spPr>
          <a:xfrm>
            <a:off x="5089243" y="877413"/>
            <a:ext cx="6222628" cy="5043096"/>
          </a:xfrm>
          <a:prstGeom prst="rect">
            <a:avLst/>
          </a:prstGeom>
        </p:spPr>
      </p:pic>
      <p:grpSp>
        <p:nvGrpSpPr>
          <p:cNvPr id="13" name="Group 8">
            <a:extLst>
              <a:ext uri="{FF2B5EF4-FFF2-40B4-BE49-F238E27FC236}">
                <a16:creationId xmlns:a16="http://schemas.microsoft.com/office/drawing/2014/main" id="{3AFCAD34-1AFC-BC1A-F6B2-C34C6391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089243" y="5858828"/>
            <a:ext cx="6226463" cy="123363"/>
            <a:chOff x="7015162" y="5858828"/>
            <a:chExt cx="4300544" cy="1233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129F4A2-3705-CF87-3DDA-AF9CE9389B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03753" y="3770237"/>
              <a:ext cx="123362" cy="4300544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0">
              <a:extLst>
                <a:ext uri="{FF2B5EF4-FFF2-40B4-BE49-F238E27FC236}">
                  <a16:creationId xmlns:a16="http://schemas.microsoft.com/office/drawing/2014/main" id="{891B1028-FC76-5583-3A1F-5815A7DCF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09789" y="4876274"/>
              <a:ext cx="123362" cy="2088471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4213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01355C-E4AB-058D-53CE-70D560D03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6" y="2277036"/>
            <a:ext cx="5814239" cy="3461155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ls (list files):</a:t>
            </a:r>
            <a:r>
              <a:rPr lang="zh-CN" altLang="en-US" sz="2000" dirty="0"/>
              <a:t>列出目录及文件名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同时，可以在命令的后面接参数，完成更多的操作</a:t>
            </a:r>
            <a:endParaRPr lang="en-US" altLang="zh-CN" sz="2000" dirty="0"/>
          </a:p>
          <a:p>
            <a:pPr lvl="1"/>
            <a:r>
              <a:rPr lang="zh-CN" altLang="en-US" sz="2000" dirty="0"/>
              <a:t>对于</a:t>
            </a:r>
            <a:r>
              <a:rPr lang="en-US" altLang="zh-CN" sz="2000" dirty="0"/>
              <a:t>ls</a:t>
            </a:r>
            <a:r>
              <a:rPr lang="zh-CN" altLang="en-US" sz="2000" dirty="0"/>
              <a:t>来说，常见的有</a:t>
            </a:r>
            <a:r>
              <a:rPr lang="en-US" altLang="zh-CN" sz="2000" dirty="0"/>
              <a:t>-a,-l,-d</a:t>
            </a:r>
            <a:r>
              <a:rPr lang="zh-CN" altLang="en-US" sz="2000" dirty="0"/>
              <a:t>等参数。如果想知道完整用法，可以使用</a:t>
            </a:r>
            <a:r>
              <a:rPr lang="en-US" altLang="zh-CN" sz="2000" dirty="0"/>
              <a:t>man ls</a:t>
            </a:r>
            <a:r>
              <a:rPr lang="zh-CN" altLang="en-US" sz="2000" dirty="0"/>
              <a:t>查看</a:t>
            </a: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3DB4FCE-0DC2-FEA0-8218-4E1106F7F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737" y="2229602"/>
            <a:ext cx="6234888" cy="52996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6C48743-CE3D-2C1B-960D-57D306F4F3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0635" y="3186544"/>
            <a:ext cx="5247936" cy="2309091"/>
          </a:xfrm>
          <a:prstGeom prst="rect">
            <a:avLst/>
          </a:prstGeom>
        </p:spPr>
      </p:pic>
      <p:sp>
        <p:nvSpPr>
          <p:cNvPr id="20" name="Rectangle 13">
            <a:extLst>
              <a:ext uri="{FF2B5EF4-FFF2-40B4-BE49-F238E27FC236}">
                <a16:creationId xmlns:a16="http://schemas.microsoft.com/office/drawing/2014/main" id="{5A65989E-BBD5-44D7-AA86-7AFD5D46B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66000">
                <a:srgbClr val="000000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231A2881-D8D7-4A7D-ACA3-E9F849F85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6400800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07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19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A1446B-C979-D35B-343A-C479FFBAC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715" y="2508105"/>
            <a:ext cx="5040285" cy="3632493"/>
          </a:xfrm>
        </p:spPr>
        <p:txBody>
          <a:bodyPr anchor="ctr">
            <a:normAutofit/>
          </a:bodyPr>
          <a:lstStyle/>
          <a:p>
            <a:endParaRPr lang="en-US" altLang="zh-CN" sz="2000" dirty="0"/>
          </a:p>
          <a:p>
            <a:r>
              <a:rPr lang="en-US" altLang="zh-CN" sz="2000" dirty="0"/>
              <a:t>ls –a</a:t>
            </a:r>
          </a:p>
          <a:p>
            <a:pPr lvl="1"/>
            <a:r>
              <a:rPr lang="zh-CN" altLang="en-US" sz="2000" dirty="0"/>
              <a:t>显示目录下所有的文件，包括隐藏</a:t>
            </a:r>
            <a:r>
              <a:rPr lang="en-US" altLang="zh-CN" sz="2000" dirty="0"/>
              <a:t>(</a:t>
            </a:r>
            <a:r>
              <a:rPr lang="zh-CN" altLang="en-US" sz="2000" dirty="0"/>
              <a:t>以</a:t>
            </a:r>
            <a:r>
              <a:rPr lang="en-US" altLang="zh-CN" sz="2000" dirty="0"/>
              <a:t>.</a:t>
            </a:r>
            <a:r>
              <a:rPr lang="zh-CN" altLang="en-US" sz="2000" dirty="0"/>
              <a:t>开头</a:t>
            </a:r>
            <a:r>
              <a:rPr lang="en-US" altLang="zh-CN" sz="2000" dirty="0"/>
              <a:t>)</a:t>
            </a:r>
          </a:p>
          <a:p>
            <a:endParaRPr lang="en-US" altLang="zh-CN" sz="2000" dirty="0"/>
          </a:p>
          <a:p>
            <a:r>
              <a:rPr lang="en-US" altLang="zh-CN" sz="2000" dirty="0"/>
              <a:t>ls –l</a:t>
            </a:r>
          </a:p>
          <a:p>
            <a:pPr lvl="1"/>
            <a:r>
              <a:rPr lang="zh-CN" altLang="en-US" sz="2000" dirty="0"/>
              <a:t>长数据串列出，包含文件的属性与权限等等数据</a:t>
            </a:r>
            <a:endParaRPr lang="en-US" altLang="zh-CN" sz="2000" dirty="0"/>
          </a:p>
          <a:p>
            <a:pPr lvl="2"/>
            <a:r>
              <a:rPr lang="zh-CN" altLang="en-US" dirty="0"/>
              <a:t>其中的</a:t>
            </a:r>
            <a:r>
              <a:rPr lang="en-US" altLang="zh-CN" dirty="0"/>
              <a:t>-&gt;</a:t>
            </a:r>
            <a:r>
              <a:rPr lang="zh-CN" altLang="en-US" dirty="0"/>
              <a:t>是什么？</a:t>
            </a:r>
            <a:endParaRPr lang="en-US" altLang="zh-CN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4ECA469-97EA-2BEB-4ECA-62A728F70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118490"/>
            <a:ext cx="6023869" cy="131019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65A282C-3CF1-0F85-89C1-8A58EF4AF2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4094817"/>
            <a:ext cx="6002014" cy="109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751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07372B-EE7E-E47D-6F8A-B1657D636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6" y="2277036"/>
            <a:ext cx="5814239" cy="3461155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ln(link files):</a:t>
            </a:r>
            <a:r>
              <a:rPr lang="zh-CN" altLang="en-US" sz="2000" dirty="0"/>
              <a:t>创建同步链接</a:t>
            </a:r>
            <a:endParaRPr lang="en-US" altLang="zh-CN" sz="2000" dirty="0"/>
          </a:p>
          <a:p>
            <a:pPr lvl="1"/>
            <a:r>
              <a:rPr lang="zh-CN" altLang="en-US" sz="2000" dirty="0"/>
              <a:t>其实和</a:t>
            </a:r>
            <a:r>
              <a:rPr lang="en-US" altLang="zh-CN" sz="2000" dirty="0"/>
              <a:t>Windows</a:t>
            </a:r>
            <a:r>
              <a:rPr lang="zh-CN" altLang="en-US" sz="2000" dirty="0"/>
              <a:t>中的快捷方式相似（软链接）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touch:</a:t>
            </a:r>
            <a:r>
              <a:rPr lang="zh-CN" altLang="en-US" sz="2000" b="0" i="0" dirty="0">
                <a:effectLst/>
                <a:latin typeface="Helvetica Neue"/>
              </a:rPr>
              <a:t>用于修改文件或者目录的时间属性，包括存取时间和更改时间。若文件不存在，系统会建立一个新的文件。</a:t>
            </a:r>
            <a:endParaRPr lang="zh-CN" altLang="en-US" sz="2000" dirty="0"/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6305152F-F6B5-B0A3-4CD3-153FE8FC3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9766" y="1208279"/>
            <a:ext cx="3712869" cy="1392325"/>
          </a:xfrm>
          <a:prstGeom prst="rect">
            <a:avLst/>
          </a:prstGeom>
        </p:spPr>
      </p:pic>
      <p:pic>
        <p:nvPicPr>
          <p:cNvPr id="7" name="图片 6" descr="文本&#10;&#10;描述已自动生成">
            <a:extLst>
              <a:ext uri="{FF2B5EF4-FFF2-40B4-BE49-F238E27FC236}">
                <a16:creationId xmlns:a16="http://schemas.microsoft.com/office/drawing/2014/main" id="{42A3E019-A317-4413-7F75-48C0728395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5410" y="3634214"/>
            <a:ext cx="3712869" cy="172648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A65989E-BBD5-44D7-AA86-7AFD5D46B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66000">
                <a:srgbClr val="000000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1A2881-D8D7-4A7D-ACA3-E9F849F85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6400800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02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22D8BD8-92FD-E1BD-915F-EE29DA8C3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502" y="1335759"/>
            <a:ext cx="3510140" cy="74280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32B8FBF-17AA-6933-5B9A-8ED0745656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3647" y="2644134"/>
            <a:ext cx="3205873" cy="155221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B49AB5E-4225-69A8-AE8B-41FF9AC28A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4390" y="4381568"/>
            <a:ext cx="3508165" cy="1503499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41C67D0-A496-4B86-BF61-263FF9EFD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6068" y="320442"/>
            <a:ext cx="6572492" cy="6212748"/>
          </a:xfrm>
          <a:custGeom>
            <a:avLst/>
            <a:gdLst>
              <a:gd name="connsiteX0" fmla="*/ 0 w 6572492"/>
              <a:gd name="connsiteY0" fmla="*/ 0 h 6212748"/>
              <a:gd name="connsiteX1" fmla="*/ 2248593 w 6572492"/>
              <a:gd name="connsiteY1" fmla="*/ 0 h 6212748"/>
              <a:gd name="connsiteX2" fmla="*/ 2694770 w 6572492"/>
              <a:gd name="connsiteY2" fmla="*/ 0 h 6212748"/>
              <a:gd name="connsiteX3" fmla="*/ 2991094 w 6572492"/>
              <a:gd name="connsiteY3" fmla="*/ 0 h 6212748"/>
              <a:gd name="connsiteX4" fmla="*/ 6572492 w 6572492"/>
              <a:gd name="connsiteY4" fmla="*/ 0 h 6212748"/>
              <a:gd name="connsiteX5" fmla="*/ 6572492 w 6572492"/>
              <a:gd name="connsiteY5" fmla="*/ 2864954 h 6212748"/>
              <a:gd name="connsiteX6" fmla="*/ 3129047 w 6572492"/>
              <a:gd name="connsiteY6" fmla="*/ 6212748 h 6212748"/>
              <a:gd name="connsiteX7" fmla="*/ 2694770 w 6572492"/>
              <a:gd name="connsiteY7" fmla="*/ 6212748 h 6212748"/>
              <a:gd name="connsiteX8" fmla="*/ 2248593 w 6572492"/>
              <a:gd name="connsiteY8" fmla="*/ 6212748 h 6212748"/>
              <a:gd name="connsiteX9" fmla="*/ 0 w 6572492"/>
              <a:gd name="connsiteY9" fmla="*/ 6212748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72492" h="6212748">
                <a:moveTo>
                  <a:pt x="0" y="0"/>
                </a:moveTo>
                <a:lnTo>
                  <a:pt x="2248593" y="0"/>
                </a:lnTo>
                <a:lnTo>
                  <a:pt x="2694770" y="0"/>
                </a:lnTo>
                <a:lnTo>
                  <a:pt x="2991094" y="0"/>
                </a:lnTo>
                <a:lnTo>
                  <a:pt x="6572492" y="0"/>
                </a:lnTo>
                <a:lnTo>
                  <a:pt x="6572492" y="2864954"/>
                </a:lnTo>
                <a:lnTo>
                  <a:pt x="3129047" y="6212748"/>
                </a:lnTo>
                <a:lnTo>
                  <a:pt x="2694770" y="6212748"/>
                </a:lnTo>
                <a:lnTo>
                  <a:pt x="2248593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E497CF1-1BBB-04A7-778B-8C2F985C1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0700" y="1188637"/>
            <a:ext cx="5327272" cy="1642850"/>
          </a:xfrm>
        </p:spPr>
        <p:txBody>
          <a:bodyPr>
            <a:normAutofit/>
          </a:bodyPr>
          <a:lstStyle/>
          <a:p>
            <a:r>
              <a:rPr lang="zh-CN" altLang="en-US" sz="5400"/>
              <a:t>路径？</a:t>
            </a:r>
          </a:p>
        </p:txBody>
      </p:sp>
    </p:spTree>
    <p:extLst>
      <p:ext uri="{BB962C8B-B14F-4D97-AF65-F5344CB8AC3E}">
        <p14:creationId xmlns:p14="http://schemas.microsoft.com/office/powerpoint/2010/main" val="4185551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542C10-CDC7-CEBD-8044-2E535AB7E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7826" y="10138"/>
            <a:ext cx="8154173" cy="6837724"/>
          </a:xfrm>
        </p:spPr>
        <p:txBody>
          <a:bodyPr anchor="ctr">
            <a:normAutofit/>
          </a:bodyPr>
          <a:lstStyle/>
          <a:p>
            <a:endParaRPr lang="en-US" altLang="zh-CN" sz="2000" dirty="0"/>
          </a:p>
          <a:p>
            <a:r>
              <a:rPr lang="en-US" altLang="zh-CN" sz="2400" dirty="0"/>
              <a:t>cd(change directory):</a:t>
            </a:r>
            <a:r>
              <a:rPr lang="zh-CN" altLang="en-US" sz="2400" dirty="0"/>
              <a:t>切换工作目录</a:t>
            </a:r>
            <a:endParaRPr lang="en-US" altLang="zh-CN" sz="2400" dirty="0"/>
          </a:p>
          <a:p>
            <a:pPr lvl="1"/>
            <a:r>
              <a:rPr lang="en-US" altLang="zh-CN" dirty="0"/>
              <a:t>cd ..</a:t>
            </a:r>
            <a:r>
              <a:rPr lang="zh-CN" altLang="en-US" dirty="0"/>
              <a:t>回到上级目录</a:t>
            </a:r>
            <a:endParaRPr lang="en-US" altLang="zh-CN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en-US" altLang="zh-CN" sz="2400" dirty="0" err="1"/>
              <a:t>pwd</a:t>
            </a:r>
            <a:r>
              <a:rPr lang="en-US" altLang="zh-CN" sz="2400" dirty="0"/>
              <a:t>(print working directory):</a:t>
            </a:r>
            <a:r>
              <a:rPr lang="zh-CN" altLang="en-US" sz="2400" dirty="0"/>
              <a:t>打印当前工作目录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err="1"/>
              <a:t>mkdir</a:t>
            </a:r>
            <a:r>
              <a:rPr lang="en-US" altLang="zh-CN" sz="2400" dirty="0"/>
              <a:t>(make directory):</a:t>
            </a:r>
            <a:r>
              <a:rPr lang="zh-CN" altLang="en-US" sz="2400" dirty="0"/>
              <a:t>创建一个新的目录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cp(copy file):</a:t>
            </a:r>
            <a:r>
              <a:rPr lang="zh-CN" altLang="en-US" sz="2400" dirty="0"/>
              <a:t>复制文件或目录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rm(remove):</a:t>
            </a:r>
            <a:r>
              <a:rPr lang="zh-CN" altLang="en-US" sz="2400" dirty="0"/>
              <a:t>删除文件或目录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mv(move file):</a:t>
            </a:r>
            <a:r>
              <a:rPr lang="zh-CN" altLang="en-US" sz="2400" dirty="0"/>
              <a:t>移动文件与目录，或修改文件与目录的名称</a:t>
            </a:r>
          </a:p>
        </p:txBody>
      </p:sp>
    </p:spTree>
    <p:extLst>
      <p:ext uri="{BB962C8B-B14F-4D97-AF65-F5344CB8AC3E}">
        <p14:creationId xmlns:p14="http://schemas.microsoft.com/office/powerpoint/2010/main" val="3188150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542C10-CDC7-CEBD-8044-2E535AB7E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7826" y="10138"/>
            <a:ext cx="8154173" cy="6837724"/>
          </a:xfrm>
        </p:spPr>
        <p:txBody>
          <a:bodyPr anchor="ctr">
            <a:normAutofit/>
          </a:bodyPr>
          <a:lstStyle/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dirty="0"/>
              <a:t>sed</a:t>
            </a:r>
          </a:p>
          <a:p>
            <a:endParaRPr lang="en-US" altLang="zh-CN" dirty="0"/>
          </a:p>
          <a:p>
            <a:r>
              <a:rPr lang="en-US" altLang="zh-CN" dirty="0"/>
              <a:t>cat</a:t>
            </a:r>
          </a:p>
          <a:p>
            <a:endParaRPr lang="en-US" altLang="zh-CN" dirty="0"/>
          </a:p>
          <a:p>
            <a:r>
              <a:rPr lang="en-US" altLang="zh-CN" dirty="0"/>
              <a:t>tac</a:t>
            </a:r>
          </a:p>
          <a:p>
            <a:endParaRPr lang="en-US" altLang="zh-CN" dirty="0"/>
          </a:p>
          <a:p>
            <a:r>
              <a:rPr lang="en-US" altLang="zh-CN" i="0" dirty="0" err="1">
                <a:solidFill>
                  <a:srgbClr val="333333"/>
                </a:solidFill>
                <a:effectLst/>
              </a:rPr>
              <a:t>useradd</a:t>
            </a:r>
            <a:endParaRPr lang="en-US" altLang="zh-CN" i="0" dirty="0">
              <a:solidFill>
                <a:srgbClr val="333333"/>
              </a:solidFill>
              <a:effectLst/>
            </a:endParaRPr>
          </a:p>
          <a:p>
            <a:pPr lvl="1"/>
            <a:r>
              <a:rPr lang="en-US" altLang="zh-CN" dirty="0">
                <a:solidFill>
                  <a:srgbClr val="333333"/>
                </a:solidFill>
              </a:rPr>
              <a:t># </a:t>
            </a:r>
            <a:r>
              <a:rPr lang="en-US" altLang="zh-CN" dirty="0" err="1">
                <a:solidFill>
                  <a:srgbClr val="333333"/>
                </a:solidFill>
              </a:rPr>
              <a:t>useradd</a:t>
            </a:r>
            <a:r>
              <a:rPr lang="en-US" altLang="zh-CN" dirty="0">
                <a:solidFill>
                  <a:srgbClr val="333333"/>
                </a:solidFill>
              </a:rPr>
              <a:t> -m test</a:t>
            </a:r>
          </a:p>
          <a:p>
            <a:pPr marL="0" indent="0">
              <a:buNone/>
            </a:pPr>
            <a:endParaRPr lang="en-US" altLang="zh-CN" sz="2400" dirty="0"/>
          </a:p>
          <a:p>
            <a:r>
              <a:rPr lang="en-US" altLang="zh-CN" dirty="0" err="1">
                <a:solidFill>
                  <a:srgbClr val="333333"/>
                </a:solidFill>
              </a:rPr>
              <a:t>userdel</a:t>
            </a:r>
            <a:endParaRPr lang="en-US" altLang="zh-CN" dirty="0">
              <a:solidFill>
                <a:srgbClr val="333333"/>
              </a:solidFill>
            </a:endParaRPr>
          </a:p>
          <a:p>
            <a:pPr lvl="1"/>
            <a:r>
              <a:rPr lang="en-US" altLang="zh-CN" i="0" dirty="0">
                <a:solidFill>
                  <a:srgbClr val="333333"/>
                </a:solidFill>
                <a:effectLst/>
              </a:rPr>
              <a:t># </a:t>
            </a:r>
            <a:r>
              <a:rPr lang="en-US" altLang="zh-CN" i="0" dirty="0" err="1">
                <a:solidFill>
                  <a:srgbClr val="333333"/>
                </a:solidFill>
                <a:effectLst/>
              </a:rPr>
              <a:t>userdel</a:t>
            </a:r>
            <a:r>
              <a:rPr lang="en-US" altLang="zh-CN" i="0" dirty="0">
                <a:solidFill>
                  <a:srgbClr val="333333"/>
                </a:solidFill>
                <a:effectLst/>
              </a:rPr>
              <a:t> -r test</a:t>
            </a:r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045019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3" name="Rectangle 103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44" name="Arc 103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0ECBEAE-8F28-D110-5190-AFF440462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编辑文件</a:t>
            </a:r>
            <a:r>
              <a:rPr lang="en-US" altLang="zh-CN" dirty="0"/>
              <a:t>——vim</a:t>
            </a:r>
            <a:endParaRPr lang="zh-CN" altLang="en-US" dirty="0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79DCFF-0553-7085-2CBD-E5665187D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182" y="1655249"/>
            <a:ext cx="4777381" cy="3377757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E49D3D-C000-5D77-3ED8-F375ADFB7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en-US" altLang="zh-CN" dirty="0"/>
              <a:t>Vim </a:t>
            </a:r>
            <a:r>
              <a:rPr lang="zh-CN" altLang="en-US" dirty="0"/>
              <a:t>是从 </a:t>
            </a:r>
            <a:r>
              <a:rPr lang="en-US" altLang="zh-CN" dirty="0"/>
              <a:t>vi </a:t>
            </a:r>
            <a:r>
              <a:rPr lang="zh-CN" altLang="en-US" dirty="0"/>
              <a:t>发展出来的一个文本编辑器。代码补全、编译及错误跳转等方便编程的功能特别丰富，在程序员中被广泛使用。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简单的来说， </a:t>
            </a:r>
            <a:r>
              <a:rPr lang="en-US" altLang="zh-CN" dirty="0"/>
              <a:t>vi </a:t>
            </a:r>
            <a:r>
              <a:rPr lang="zh-CN" altLang="en-US" dirty="0"/>
              <a:t>是老式的字处理器，不过功能已经很齐全了，但是还是有可以进步的地方。 </a:t>
            </a:r>
            <a:r>
              <a:rPr lang="en-US" altLang="zh-CN" dirty="0"/>
              <a:t>vim </a:t>
            </a:r>
            <a:r>
              <a:rPr lang="zh-CN" altLang="en-US" dirty="0"/>
              <a:t>则可以说是程序开发者的一项很好用的工具。</a:t>
            </a:r>
          </a:p>
        </p:txBody>
      </p:sp>
    </p:spTree>
    <p:extLst>
      <p:ext uri="{BB962C8B-B14F-4D97-AF65-F5344CB8AC3E}">
        <p14:creationId xmlns:p14="http://schemas.microsoft.com/office/powerpoint/2010/main" val="1868524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F8CA92A-91A1-CF53-7F34-BE4F34BA6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zh-CN" altLang="en-US" sz="4000">
                <a:solidFill>
                  <a:srgbClr val="FFFFFF"/>
                </a:solidFill>
              </a:rPr>
              <a:t>本节课的目的</a:t>
            </a:r>
          </a:p>
        </p:txBody>
      </p:sp>
      <p:graphicFrame>
        <p:nvGraphicFramePr>
          <p:cNvPr id="14" name="内容占位符 2">
            <a:extLst>
              <a:ext uri="{FF2B5EF4-FFF2-40B4-BE49-F238E27FC236}">
                <a16:creationId xmlns:a16="http://schemas.microsoft.com/office/drawing/2014/main" id="{0806AF7E-D6E2-04EE-9168-215EF16FA6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819278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3934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38AEF48-F490-7E54-A05C-360A63807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zh-CN" altLang="en-US" sz="4000">
                <a:solidFill>
                  <a:srgbClr val="FFFFFF"/>
                </a:solidFill>
              </a:rPr>
              <a:t>试着用</a:t>
            </a:r>
            <a:r>
              <a:rPr lang="en-US" altLang="zh-CN" sz="4000">
                <a:solidFill>
                  <a:srgbClr val="FFFFFF"/>
                </a:solidFill>
              </a:rPr>
              <a:t>vim</a:t>
            </a:r>
            <a:r>
              <a:rPr lang="zh-CN" altLang="en-US" sz="4000">
                <a:solidFill>
                  <a:srgbClr val="FFFFFF"/>
                </a:solidFill>
              </a:rPr>
              <a:t>写一段</a:t>
            </a:r>
            <a:r>
              <a:rPr lang="en-US" altLang="zh-CN" sz="4000">
                <a:solidFill>
                  <a:srgbClr val="FFFFFF"/>
                </a:solidFill>
              </a:rPr>
              <a:t>C</a:t>
            </a:r>
            <a:r>
              <a:rPr lang="zh-CN" altLang="en-US" sz="4000">
                <a:solidFill>
                  <a:srgbClr val="FFFFFF"/>
                </a:solidFill>
              </a:rPr>
              <a:t>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996321-1281-55B5-5C6E-F74C50BED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#include &lt;</a:t>
            </a:r>
            <a:r>
              <a:rPr lang="en-US" altLang="zh-CN" sz="2000" dirty="0" err="1"/>
              <a:t>stdio.h</a:t>
            </a:r>
            <a:r>
              <a:rPr lang="en-US" altLang="zh-CN" sz="2000" dirty="0"/>
              <a:t>&gt;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int main() {</a:t>
            </a:r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("Hello, World!\n");</a:t>
            </a:r>
          </a:p>
          <a:p>
            <a:pPr marL="0" indent="0">
              <a:buNone/>
            </a:pPr>
            <a:r>
              <a:rPr lang="en-US" altLang="zh-CN" sz="2000" dirty="0"/>
              <a:t>    return 0;</a:t>
            </a:r>
          </a:p>
          <a:p>
            <a:pPr marL="0" indent="0">
              <a:buNone/>
            </a:pPr>
            <a:r>
              <a:rPr lang="en-US" altLang="zh-CN" sz="2000" dirty="0"/>
              <a:t>}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写完之后还得记得编译，</a:t>
            </a:r>
            <a:r>
              <a:rPr lang="en-US" altLang="zh-CN" sz="2000" dirty="0" err="1"/>
              <a:t>gcc</a:t>
            </a:r>
            <a:r>
              <a:rPr lang="en-US" altLang="zh-CN" sz="2000" dirty="0"/>
              <a:t> </a:t>
            </a:r>
            <a:r>
              <a:rPr lang="en-US" altLang="zh-CN" sz="2000" dirty="0" err="1"/>
              <a:t>test.c</a:t>
            </a:r>
            <a:r>
              <a:rPr lang="en-US" altLang="zh-CN" sz="2000" dirty="0"/>
              <a:t> –o test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005877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FD432C-D607-6BA8-370B-EDAAFAD6B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altLang="zh-CN" sz="1900" dirty="0"/>
              <a:t>Linux</a:t>
            </a:r>
            <a:r>
              <a:rPr lang="zh-CN" altLang="en-US" sz="1900" dirty="0"/>
              <a:t>还有的特点就是强大的包管理器，简单的</a:t>
            </a:r>
            <a:r>
              <a:rPr lang="en-US" altLang="zh-CN" sz="1900" dirty="0"/>
              <a:t>apt</a:t>
            </a:r>
            <a:r>
              <a:rPr lang="zh-CN" altLang="en-US" sz="1900" dirty="0"/>
              <a:t>就可以让你安装软件！</a:t>
            </a:r>
            <a:endParaRPr lang="en-US" altLang="zh-CN" sz="1900" dirty="0"/>
          </a:p>
          <a:p>
            <a:endParaRPr lang="en-US" altLang="zh-CN" sz="1900" dirty="0"/>
          </a:p>
          <a:p>
            <a:r>
              <a:rPr lang="zh-CN" altLang="en-US" sz="1900" dirty="0"/>
              <a:t>换源是什么？</a:t>
            </a:r>
            <a:endParaRPr lang="en-US" altLang="zh-CN" sz="1900" dirty="0"/>
          </a:p>
          <a:p>
            <a:endParaRPr lang="en-US" altLang="zh-CN" sz="1900" dirty="0"/>
          </a:p>
          <a:p>
            <a:r>
              <a:rPr lang="zh-CN" altLang="en-US" sz="1900" dirty="0"/>
              <a:t>几行命令搞定换源。</a:t>
            </a:r>
            <a:endParaRPr lang="en-US" altLang="zh-CN" sz="1900" dirty="0"/>
          </a:p>
          <a:p>
            <a:r>
              <a:rPr lang="fr-FR" altLang="zh-CN" sz="1900" dirty="0"/>
              <a:t>sudo cp /etc/apt/sources.list /etc/apt/sources.list.bak</a:t>
            </a:r>
          </a:p>
          <a:p>
            <a:r>
              <a:rPr lang="en-US" altLang="zh-CN" sz="1900" dirty="0"/>
              <a:t>vim /</a:t>
            </a:r>
            <a:r>
              <a:rPr lang="en-US" altLang="zh-CN" sz="1900" dirty="0" err="1"/>
              <a:t>etc</a:t>
            </a:r>
            <a:r>
              <a:rPr lang="en-US" altLang="zh-CN" sz="1900" dirty="0"/>
              <a:t>/apt/</a:t>
            </a:r>
            <a:r>
              <a:rPr lang="en-US" altLang="zh-CN" sz="1900" dirty="0" err="1"/>
              <a:t>sources.list</a:t>
            </a:r>
            <a:endParaRPr lang="en-US" altLang="zh-CN" sz="19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ADBA378-7586-4EA3-C0A5-E0CF0822D6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273" b="2"/>
          <a:stretch/>
        </p:blipFill>
        <p:spPr>
          <a:xfrm>
            <a:off x="5174733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77761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2A21545-7B18-1743-59B6-4F885C4AB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zh-CN" altLang="en-US" sz="3600">
                <a:solidFill>
                  <a:schemeClr val="tx2"/>
                </a:solidFill>
              </a:rPr>
              <a:t>新的镜像站？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2C1D6A-4AE2-4E67-EB87-54B9F67F0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zh-CN" altLang="en-US" sz="1700" dirty="0">
                <a:solidFill>
                  <a:schemeClr val="tx2"/>
                </a:solidFill>
              </a:rPr>
              <a:t>当然，作为一名邮兵，我们还可以使用重邮的镜像</a:t>
            </a:r>
            <a:endParaRPr lang="en-US" altLang="zh-CN" sz="17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zh-CN" sz="1700" dirty="0">
                <a:solidFill>
                  <a:schemeClr val="tx2"/>
                </a:solidFill>
                <a:hlinkClick r:id="rId3"/>
              </a:rPr>
              <a:t>https://mirrors.cqupt.edu.cn/</a:t>
            </a:r>
            <a:endParaRPr lang="en-US" altLang="zh-CN" sz="17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altLang="zh-CN" sz="17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zh-CN" altLang="zh-CN" sz="1700" dirty="0">
                <a:solidFill>
                  <a:schemeClr val="tx2"/>
                </a:solidFill>
                <a:latin typeface="Arial Unicode MS"/>
                <a:ea typeface="Roboto Mono" panose="00000009000000000000" pitchFamily="49" charset="0"/>
              </a:rPr>
              <a:t>_redrock='sed -ri.bak -e "s/\/\/.*?(archive.ubuntu.com|mirrors.*?|mirror.*?)\/ubuntu/\/\/mirrors.cqupt.edu.cn\/ubuntu/g" -e "/security.ubuntu.com\/ubuntu/d" /etc/apt/sources.list'; if [ "$(id -u)" != "0" ]; then if command -v sudo &gt; /dev/null </a:t>
            </a:r>
            <a:r>
              <a:rPr lang="zh-CN" altLang="zh-CN" sz="1700" b="1" dirty="0">
                <a:solidFill>
                  <a:schemeClr val="tx2"/>
                </a:solidFill>
                <a:latin typeface="Arial Unicode MS"/>
                <a:ea typeface="Roboto Mono" panose="00000009000000000000" pitchFamily="49" charset="0"/>
              </a:rPr>
              <a:t>2</a:t>
            </a:r>
            <a:r>
              <a:rPr lang="zh-CN" altLang="zh-CN" sz="1700" dirty="0">
                <a:solidFill>
                  <a:schemeClr val="tx2"/>
                </a:solidFill>
                <a:latin typeface="Arial Unicode MS"/>
                <a:ea typeface="Roboto Mono" panose="00000009000000000000" pitchFamily="49" charset="0"/>
              </a:rPr>
              <a:t>&gt;</a:t>
            </a:r>
            <a:r>
              <a:rPr lang="zh-CN" altLang="zh-CN" sz="1700" b="1" dirty="0">
                <a:solidFill>
                  <a:schemeClr val="tx2"/>
                </a:solidFill>
                <a:latin typeface="Arial Unicode MS"/>
                <a:ea typeface="Roboto Mono" panose="00000009000000000000" pitchFamily="49" charset="0"/>
              </a:rPr>
              <a:t>&amp;1</a:t>
            </a:r>
            <a:r>
              <a:rPr lang="zh-CN" altLang="zh-CN" sz="1700" dirty="0">
                <a:solidFill>
                  <a:schemeClr val="tx2"/>
                </a:solidFill>
                <a:latin typeface="Arial Unicode MS"/>
                <a:ea typeface="Roboto Mono" panose="00000009000000000000" pitchFamily="49" charset="0"/>
              </a:rPr>
              <a:t>; then sudo sh -c "$_redrock"; else su -c sh -c "$_redrock"; fi; else eval "$_redrock"; fi; unset _redrock</a:t>
            </a:r>
            <a:endParaRPr lang="zh-CN" altLang="zh-CN" sz="170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17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扩音器">
            <a:extLst>
              <a:ext uri="{FF2B5EF4-FFF2-40B4-BE49-F238E27FC236}">
                <a16:creationId xmlns:a16="http://schemas.microsoft.com/office/drawing/2014/main" id="{BF0B5683-092E-46E4-9E39-5D8317EBFC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86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25238C-415B-713E-4CD7-E61208069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lvl="1"/>
            <a:r>
              <a:rPr lang="en-US" altLang="zh-CN" sz="2000" dirty="0" err="1"/>
              <a:t>sudo</a:t>
            </a:r>
            <a:r>
              <a:rPr lang="en-US" altLang="zh-CN" sz="2000" dirty="0"/>
              <a:t> apt install </a:t>
            </a:r>
            <a:r>
              <a:rPr lang="en-US" altLang="zh-CN" sz="2000" dirty="0" err="1"/>
              <a:t>sl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alias ls=</a:t>
            </a:r>
            <a:r>
              <a:rPr lang="en-US" altLang="zh-CN" sz="2000" dirty="0" err="1"/>
              <a:t>sl</a:t>
            </a:r>
            <a:endParaRPr lang="en-US" altLang="zh-CN" sz="2000" dirty="0"/>
          </a:p>
          <a:p>
            <a:pPr lvl="1"/>
            <a:r>
              <a:rPr lang="zh-CN" altLang="en-US" sz="2000" dirty="0"/>
              <a:t>那么要如何取消呢？</a:t>
            </a:r>
            <a:endParaRPr lang="en-US" altLang="zh-CN" sz="2000" dirty="0"/>
          </a:p>
          <a:p>
            <a:pPr lvl="1"/>
            <a:r>
              <a:rPr lang="zh-CN" altLang="en-US" sz="2000" dirty="0"/>
              <a:t>！加个</a:t>
            </a:r>
            <a:r>
              <a:rPr lang="en-US" altLang="zh-CN" sz="2000" dirty="0"/>
              <a:t>un</a:t>
            </a:r>
            <a:r>
              <a:rPr lang="zh-CN" altLang="en-US" sz="2000" dirty="0"/>
              <a:t>前缀就好了</a:t>
            </a:r>
            <a:r>
              <a:rPr lang="en-US" altLang="zh-CN" sz="2000" dirty="0"/>
              <a:t>-&gt;unalias ls</a:t>
            </a:r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除了</a:t>
            </a:r>
            <a:r>
              <a:rPr lang="en-US" altLang="zh-CN" sz="2000" dirty="0" err="1"/>
              <a:t>ybb</a:t>
            </a:r>
            <a:r>
              <a:rPr lang="zh-CN" altLang="en-US" sz="2000" dirty="0"/>
              <a:t>小火车，还有个程序可以让你伪装黑客。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cmatrix</a:t>
            </a:r>
            <a:r>
              <a:rPr lang="zh-CN" altLang="en-US" sz="2000" dirty="0"/>
              <a:t>。当然，如果你好好学，也可以成为下一个天才黑客！</a:t>
            </a:r>
          </a:p>
        </p:txBody>
      </p:sp>
    </p:spTree>
    <p:extLst>
      <p:ext uri="{BB962C8B-B14F-4D97-AF65-F5344CB8AC3E}">
        <p14:creationId xmlns:p14="http://schemas.microsoft.com/office/powerpoint/2010/main" val="3784424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7DCB1D-35E5-A4C4-3DD0-A8AB8A5C5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zh-CN" altLang="en-US" sz="2000" dirty="0"/>
              <a:t>当你买了一台云服务器，要怎么使用呢？跑到厂商线下真实肯定是不可行的。这就需要使用</a:t>
            </a:r>
            <a:r>
              <a:rPr lang="en-US" altLang="zh-CN" sz="2000" dirty="0" err="1"/>
              <a:t>ssh</a:t>
            </a:r>
            <a:r>
              <a:rPr lang="zh-CN" altLang="en-US" sz="2000" dirty="0"/>
              <a:t>来远程连接了。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安全外壳协议（</a:t>
            </a:r>
            <a:r>
              <a:rPr lang="en-US" altLang="zh-CN" sz="2000" dirty="0"/>
              <a:t>Secure Shell Protocol</a:t>
            </a:r>
            <a:r>
              <a:rPr lang="zh-CN" altLang="en-US" sz="2000" dirty="0"/>
              <a:t>，简称</a:t>
            </a:r>
            <a:r>
              <a:rPr lang="en-US" altLang="zh-CN" sz="2000" dirty="0"/>
              <a:t>SSH</a:t>
            </a:r>
            <a:r>
              <a:rPr lang="zh-CN" altLang="en-US" sz="2000" dirty="0"/>
              <a:t>）是一种加密的网络传输协议，可在不安全的网络中为网络服务提供安全的传输环境。</a:t>
            </a:r>
            <a:r>
              <a:rPr lang="en-US" altLang="zh-CN" sz="2000" dirty="0"/>
              <a:t>SSH</a:t>
            </a:r>
            <a:r>
              <a:rPr lang="zh-CN" altLang="en-US" sz="2000" dirty="0"/>
              <a:t>通过在网络中建立安全隧道来实现</a:t>
            </a:r>
            <a:r>
              <a:rPr lang="en-US" altLang="zh-CN" sz="2000" dirty="0"/>
              <a:t>SSH</a:t>
            </a:r>
            <a:r>
              <a:rPr lang="zh-CN" altLang="en-US" sz="2000" dirty="0"/>
              <a:t>客户端与服务器之间的连接。</a:t>
            </a:r>
            <a:r>
              <a:rPr lang="en-US" altLang="zh-CN" sz="2000" dirty="0"/>
              <a:t>SSH</a:t>
            </a:r>
            <a:r>
              <a:rPr lang="zh-CN" altLang="en-US" sz="2000" dirty="0"/>
              <a:t>最常见的用途是远程登录系统，人们通常利用</a:t>
            </a:r>
            <a:r>
              <a:rPr lang="en-US" altLang="zh-CN" sz="2000" dirty="0"/>
              <a:t>SSH</a:t>
            </a:r>
            <a:r>
              <a:rPr lang="zh-CN" altLang="en-US" sz="2000" dirty="0"/>
              <a:t>来传输命令行界面和远程执行命令。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 err="1"/>
              <a:t>sudo</a:t>
            </a:r>
            <a:r>
              <a:rPr lang="en-US" altLang="zh-CN" sz="2000" dirty="0"/>
              <a:t> apt install </a:t>
            </a:r>
            <a:r>
              <a:rPr lang="en-US" altLang="zh-CN" sz="2000" dirty="0" err="1"/>
              <a:t>openssh</a:t>
            </a:r>
            <a:r>
              <a:rPr lang="en-US" altLang="zh-CN" sz="2000" dirty="0"/>
              <a:t>-server</a:t>
            </a:r>
          </a:p>
          <a:p>
            <a:endParaRPr lang="en-US" altLang="zh-CN" sz="2000" dirty="0"/>
          </a:p>
          <a:p>
            <a:r>
              <a:rPr lang="zh-CN" altLang="en-US" sz="2000" dirty="0"/>
              <a:t>安装完成之后看看</a:t>
            </a:r>
            <a:r>
              <a:rPr lang="en-US" altLang="zh-CN" sz="2000" dirty="0" err="1"/>
              <a:t>ssh</a:t>
            </a:r>
            <a:r>
              <a:rPr lang="zh-CN" altLang="en-US" sz="2000" dirty="0"/>
              <a:t>的服务状态</a:t>
            </a:r>
            <a:r>
              <a:rPr lang="en-US" altLang="zh-CN" sz="2000" dirty="0" err="1"/>
              <a:t>systemctl</a:t>
            </a:r>
            <a:r>
              <a:rPr lang="en-US" altLang="zh-CN" sz="2000" dirty="0"/>
              <a:t> status </a:t>
            </a:r>
            <a:r>
              <a:rPr lang="en-US" altLang="zh-CN" sz="2000" dirty="0" err="1"/>
              <a:t>ssh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如果跑起来了就可以用软件连接服务器了！</a:t>
            </a:r>
          </a:p>
        </p:txBody>
      </p:sp>
    </p:spTree>
    <p:extLst>
      <p:ext uri="{BB962C8B-B14F-4D97-AF65-F5344CB8AC3E}">
        <p14:creationId xmlns:p14="http://schemas.microsoft.com/office/powerpoint/2010/main" val="29324683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5C8563F-BFB0-241D-BCA7-ACA36ACD8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zh-CN" altLang="en-US" sz="5400"/>
              <a:t>连上服务器之后要干什么？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AD2BA2-266A-6723-1DF4-937B1F1CA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zh-CN" altLang="en-US" sz="2200" dirty="0"/>
              <a:t>改密码！</a:t>
            </a:r>
            <a:endParaRPr lang="en-US" altLang="zh-CN" sz="2200" dirty="0"/>
          </a:p>
          <a:p>
            <a:r>
              <a:rPr lang="zh-CN" altLang="en-US" sz="2200" dirty="0"/>
              <a:t>可以的操作：换用密钥</a:t>
            </a:r>
            <a:endParaRPr lang="en-US" altLang="zh-CN" sz="2200" dirty="0"/>
          </a:p>
          <a:p>
            <a:r>
              <a:rPr lang="en-US" altLang="zh-CN" sz="2200" dirty="0" err="1"/>
              <a:t>ssh</a:t>
            </a:r>
            <a:r>
              <a:rPr lang="en-US" altLang="zh-CN" sz="2200" dirty="0"/>
              <a:t>-keygen</a:t>
            </a:r>
            <a:endParaRPr lang="zh-CN" altLang="en-US" sz="2200" dirty="0"/>
          </a:p>
        </p:txBody>
      </p:sp>
      <p:pic>
        <p:nvPicPr>
          <p:cNvPr id="5" name="Picture 4" descr="屏幕上的计算机脚本">
            <a:extLst>
              <a:ext uri="{FF2B5EF4-FFF2-40B4-BE49-F238E27FC236}">
                <a16:creationId xmlns:a16="http://schemas.microsoft.com/office/drawing/2014/main" id="{E55A0261-212B-A8CD-87A7-F954525B1D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047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9931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37BBC6-E0AA-EE32-19A9-5DA3AC005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zh-CN" altLang="en-US" sz="2000" dirty="0"/>
              <a:t>遇到了问题怎么解决？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直接把问题甩给学长学姐？当然不是，第一步请先尝试着自己上网搜索如何解决。</a:t>
            </a:r>
            <a:r>
              <a:rPr lang="en-US" altLang="zh-CN" sz="2000" dirty="0"/>
              <a:t>Google/</a:t>
            </a:r>
            <a:r>
              <a:rPr lang="zh-CN" altLang="en-US" sz="2000" dirty="0"/>
              <a:t>百度可以给你大部分的答案。如果确实找不到如何解决，再来问问。问的时候请整理一下语言，请可能清晰地描述问题，这样学长学姐们才能更好地找到问题。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可能大家在初高中的时候接触电脑比较少，搜索能力也不是很强，但是高概括能力是一定要有的。而且学长学姐也不是万能的，不同环境、版本都可能导致不同的结果，这时候就需要靠你自己搜索了。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遇到代码报错的时候请先冷静一下，读读报错信息，有时候错误就在报错信息里给出了。</a:t>
            </a:r>
            <a:endParaRPr lang="en-US" altLang="zh-CN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677200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69283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54000">
                <a:schemeClr val="accent1">
                  <a:lumMod val="50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6610" y="5269283"/>
            <a:ext cx="12208610" cy="1590742"/>
          </a:xfrm>
          <a:prstGeom prst="rect">
            <a:avLst/>
          </a:prstGeom>
          <a:gradFill>
            <a:gsLst>
              <a:gs pos="18000">
                <a:schemeClr val="accent1">
                  <a:lumMod val="75000"/>
                  <a:alpha val="0"/>
                </a:schemeClr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98694" y="5267258"/>
            <a:ext cx="4093306" cy="1590742"/>
          </a:xfrm>
          <a:prstGeom prst="rect">
            <a:avLst/>
          </a:prstGeom>
          <a:gradFill>
            <a:gsLst>
              <a:gs pos="23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669" y="5267258"/>
            <a:ext cx="12198669" cy="1131515"/>
          </a:xfrm>
          <a:prstGeom prst="rect">
            <a:avLst/>
          </a:prstGeom>
          <a:gradFill>
            <a:gsLst>
              <a:gs pos="18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5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FA1AAC-C1ED-4F77-BFA4-BE80FC0AC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6607" y="5278400"/>
            <a:ext cx="7736926" cy="1590741"/>
          </a:xfrm>
          <a:prstGeom prst="rect">
            <a:avLst/>
          </a:prstGeom>
          <a:gradFill>
            <a:gsLst>
              <a:gs pos="5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41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0A0679-0982-95B5-CBBC-64BAD9EE5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210" y="824249"/>
            <a:ext cx="9654076" cy="3837904"/>
          </a:xfrm>
        </p:spPr>
        <p:txBody>
          <a:bodyPr anchor="ctr">
            <a:normAutofit/>
          </a:bodyPr>
          <a:lstStyle/>
          <a:p>
            <a:r>
              <a:rPr lang="zh-CN" altLang="en-US" sz="2000" dirty="0"/>
              <a:t>在以后的学习中，肯定会遇到各式各样的问题，这时候就需要你有独立解决的能力。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如果在</a:t>
            </a:r>
            <a:r>
              <a:rPr lang="en-US" altLang="zh-CN" sz="2000" dirty="0" err="1"/>
              <a:t>cn</a:t>
            </a:r>
            <a:r>
              <a:rPr lang="zh-CN" altLang="en-US" sz="2000" dirty="0"/>
              <a:t>的网络环境里找不到想要的内容，可以试着翻译成英文之后用</a:t>
            </a:r>
            <a:r>
              <a:rPr lang="en-US" altLang="zh-CN" sz="2000" dirty="0"/>
              <a:t>Google</a:t>
            </a:r>
            <a:r>
              <a:rPr lang="zh-CN" altLang="en-US" sz="2000" dirty="0"/>
              <a:t>找一下，通常这样的方法是最高效的。</a:t>
            </a:r>
          </a:p>
        </p:txBody>
      </p:sp>
    </p:spTree>
    <p:extLst>
      <p:ext uri="{BB962C8B-B14F-4D97-AF65-F5344CB8AC3E}">
        <p14:creationId xmlns:p14="http://schemas.microsoft.com/office/powerpoint/2010/main" val="31380163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69283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54000">
                <a:schemeClr val="accent1">
                  <a:lumMod val="50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6610" y="5269283"/>
            <a:ext cx="12208610" cy="1590742"/>
          </a:xfrm>
          <a:prstGeom prst="rect">
            <a:avLst/>
          </a:prstGeom>
          <a:gradFill>
            <a:gsLst>
              <a:gs pos="18000">
                <a:schemeClr val="accent1">
                  <a:lumMod val="75000"/>
                  <a:alpha val="0"/>
                </a:schemeClr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98694" y="5267258"/>
            <a:ext cx="4093306" cy="1590742"/>
          </a:xfrm>
          <a:prstGeom prst="rect">
            <a:avLst/>
          </a:prstGeom>
          <a:gradFill>
            <a:gsLst>
              <a:gs pos="23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669" y="5267258"/>
            <a:ext cx="12198669" cy="1131515"/>
          </a:xfrm>
          <a:prstGeom prst="rect">
            <a:avLst/>
          </a:prstGeom>
          <a:gradFill>
            <a:gsLst>
              <a:gs pos="18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5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FA1AAC-C1ED-4F77-BFA4-BE80FC0AC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6607" y="5278400"/>
            <a:ext cx="7736926" cy="1590741"/>
          </a:xfrm>
          <a:prstGeom prst="rect">
            <a:avLst/>
          </a:prstGeom>
          <a:gradFill>
            <a:gsLst>
              <a:gs pos="5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41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B2B3984-068F-6D9C-5892-0CF4C4BD8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209" y="5554639"/>
            <a:ext cx="9654076" cy="982473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FFFFFF"/>
                </a:solidFill>
              </a:rPr>
              <a:t>课后作业：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511049-E1B6-2284-6722-8201B3C9D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210" y="824249"/>
            <a:ext cx="9654076" cy="3837904"/>
          </a:xfrm>
        </p:spPr>
        <p:txBody>
          <a:bodyPr anchor="ctr">
            <a:normAutofit/>
          </a:bodyPr>
          <a:lstStyle/>
          <a:p>
            <a:r>
              <a:rPr lang="zh-CN" altLang="en-US" sz="2000" dirty="0"/>
              <a:t>不要求全部做完，但是至少完成</a:t>
            </a:r>
            <a:r>
              <a:rPr lang="en-US" altLang="zh-CN" sz="2000" dirty="0"/>
              <a:t>level0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zh-CN" altLang="en-US" sz="2000" dirty="0"/>
              <a:t>做完之后把所有</a:t>
            </a:r>
            <a:r>
              <a:rPr lang="en-US" altLang="zh-CN" sz="2000" dirty="0"/>
              <a:t>level</a:t>
            </a:r>
            <a:r>
              <a:rPr lang="zh-CN" altLang="en-US" sz="2000" dirty="0"/>
              <a:t>打包成压缩包发到我邮箱里：</a:t>
            </a:r>
            <a:r>
              <a:rPr lang="en-US" altLang="zh-CN" sz="2000" dirty="0">
                <a:hlinkClick r:id="rId2"/>
              </a:rPr>
              <a:t>b1xcy@redrock.team</a:t>
            </a:r>
            <a:endParaRPr lang="en-US" altLang="zh-CN" sz="2000" dirty="0"/>
          </a:p>
          <a:p>
            <a:r>
              <a:rPr lang="zh-CN" altLang="en-US" sz="2000" dirty="0"/>
              <a:t>邮件名称：名字</a:t>
            </a:r>
            <a:r>
              <a:rPr lang="en-US" altLang="zh-CN" sz="2000" dirty="0"/>
              <a:t>+</a:t>
            </a:r>
            <a:r>
              <a:rPr lang="zh-CN" altLang="en-US" sz="2000" dirty="0"/>
              <a:t>学号</a:t>
            </a:r>
            <a:r>
              <a:rPr lang="en-US" altLang="zh-CN" sz="2000" dirty="0"/>
              <a:t>+</a:t>
            </a:r>
            <a:r>
              <a:rPr lang="zh-CN" altLang="en-US" sz="2000" dirty="0"/>
              <a:t>完成的最高等级</a:t>
            </a:r>
            <a:endParaRPr lang="en-US" altLang="zh-CN" sz="2000" dirty="0"/>
          </a:p>
          <a:p>
            <a:r>
              <a:rPr lang="zh-CN" altLang="en-US" sz="2000" dirty="0"/>
              <a:t>只发一次，把所有完成的内容都打包放一起，不要做完一个发一次。顺序没要求，可以</a:t>
            </a:r>
            <a:r>
              <a:rPr lang="en-US" altLang="zh-CN" sz="2000" dirty="0"/>
              <a:t>level0+level2</a:t>
            </a:r>
            <a:r>
              <a:rPr lang="zh-CN" altLang="en-US" sz="2000" dirty="0"/>
              <a:t>，不一定从低到高做。</a:t>
            </a:r>
            <a:endParaRPr lang="en-US" altLang="zh-CN" sz="2000" dirty="0"/>
          </a:p>
          <a:p>
            <a:r>
              <a:rPr lang="zh-CN" altLang="en-US" sz="2000" dirty="0"/>
              <a:t>例：你弟旺哥</a:t>
            </a:r>
            <a:r>
              <a:rPr lang="en-US" altLang="zh-CN" sz="2000" dirty="0"/>
              <a:t>+2022114514+level3</a:t>
            </a:r>
          </a:p>
        </p:txBody>
      </p:sp>
    </p:spTree>
    <p:extLst>
      <p:ext uri="{BB962C8B-B14F-4D97-AF65-F5344CB8AC3E}">
        <p14:creationId xmlns:p14="http://schemas.microsoft.com/office/powerpoint/2010/main" val="14716554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5408913-B323-422F-B521-2957A5B7F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92" y="0"/>
            <a:ext cx="7299977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63E941-FB34-40B6-C8FB-9152E9D96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r>
              <a:rPr lang="en-US" altLang="zh-CN" sz="2400" b="1" dirty="0"/>
              <a:t>Level0:</a:t>
            </a:r>
            <a:r>
              <a:rPr lang="zh-CN" altLang="en-US" sz="2400" b="1" dirty="0"/>
              <a:t>在</a:t>
            </a:r>
            <a:r>
              <a:rPr lang="en-US" altLang="zh-CN" sz="2400" b="1" dirty="0" err="1"/>
              <a:t>linux</a:t>
            </a:r>
            <a:r>
              <a:rPr lang="zh-CN" altLang="en-US" sz="2400" b="1" dirty="0"/>
              <a:t>上通过</a:t>
            </a:r>
            <a:r>
              <a:rPr lang="en-US" altLang="zh-CN" sz="2400" b="1" dirty="0"/>
              <a:t>vim</a:t>
            </a:r>
            <a:r>
              <a:rPr lang="zh-CN" altLang="en-US" sz="2400" b="1" dirty="0"/>
              <a:t>编译一段</a:t>
            </a:r>
            <a:r>
              <a:rPr lang="en-US" altLang="zh-CN" sz="2400" b="1" dirty="0"/>
              <a:t>c</a:t>
            </a:r>
            <a:r>
              <a:rPr lang="zh-CN" altLang="en-US" sz="2400" b="1" dirty="0"/>
              <a:t>程序，要求能输出</a:t>
            </a:r>
            <a:r>
              <a:rPr lang="en-US" altLang="zh-CN" sz="2400" b="1" dirty="0"/>
              <a:t>hello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world</a:t>
            </a:r>
            <a:r>
              <a:rPr lang="zh-CN" altLang="en-US" sz="2400" b="1" dirty="0"/>
              <a:t>，把运行的截图发到邮箱里</a:t>
            </a:r>
            <a:endParaRPr lang="en-US" altLang="zh-CN" sz="2400" b="1" dirty="0"/>
          </a:p>
          <a:p>
            <a:r>
              <a:rPr lang="en-US" altLang="zh-CN" sz="2400" b="1" dirty="0"/>
              <a:t>Level0.1:</a:t>
            </a:r>
            <a:r>
              <a:rPr lang="zh-CN" altLang="en-US" sz="2400" b="1" dirty="0"/>
              <a:t>掌握</a:t>
            </a:r>
            <a:r>
              <a:rPr lang="en-US" altLang="zh-CN" sz="2400" b="1" dirty="0" err="1"/>
              <a:t>typora</a:t>
            </a:r>
            <a:r>
              <a:rPr lang="zh-CN" altLang="en-US" sz="2400" b="1" dirty="0"/>
              <a:t>的使用，会写简单的</a:t>
            </a:r>
            <a:r>
              <a:rPr lang="en-US" altLang="zh-CN" sz="2400" b="1" dirty="0"/>
              <a:t>.md</a:t>
            </a:r>
            <a:r>
              <a:rPr lang="zh-CN" altLang="en-US" sz="2400" b="1" dirty="0"/>
              <a:t>文件（不检查）。学</a:t>
            </a:r>
            <a:r>
              <a:rPr lang="en-US" altLang="zh-CN" sz="2400" b="1" dirty="0" err="1"/>
              <a:t>sre</a:t>
            </a:r>
            <a:r>
              <a:rPr lang="zh-CN" altLang="en-US" sz="2400" b="1" dirty="0"/>
              <a:t>不学写</a:t>
            </a:r>
            <a:r>
              <a:rPr lang="en-US" altLang="zh-CN" sz="2400" b="1" dirty="0"/>
              <a:t>md</a:t>
            </a:r>
            <a:r>
              <a:rPr lang="zh-CN" altLang="en-US" sz="2400" b="1" dirty="0"/>
              <a:t>就像玩游戏不玩</a:t>
            </a:r>
            <a:r>
              <a:rPr lang="en-US" altLang="zh-CN" sz="2400" b="1" dirty="0"/>
              <a:t>……</a:t>
            </a:r>
          </a:p>
          <a:p>
            <a:r>
              <a:rPr lang="en-US" altLang="zh-CN" sz="2400" b="1" dirty="0"/>
              <a:t>Level1:</a:t>
            </a:r>
            <a:r>
              <a:rPr lang="zh-CN" altLang="en-US" sz="2400" b="1" dirty="0"/>
              <a:t>购买一台</a:t>
            </a:r>
            <a:r>
              <a:rPr lang="en-US" altLang="zh-CN" sz="2400" b="1" dirty="0" err="1"/>
              <a:t>vps</a:t>
            </a:r>
            <a:r>
              <a:rPr lang="zh-CN" altLang="en-US" sz="2400" b="1" dirty="0"/>
              <a:t>主机，在主机上安装</a:t>
            </a:r>
            <a:r>
              <a:rPr lang="en-US" altLang="zh-CN" sz="2400" b="1" dirty="0" err="1"/>
              <a:t>linux</a:t>
            </a:r>
            <a:r>
              <a:rPr lang="zh-CN" altLang="en-US" sz="2400" b="1" dirty="0"/>
              <a:t>并配置一些基础的环境，比如</a:t>
            </a:r>
            <a:r>
              <a:rPr lang="en-US" altLang="zh-CN" sz="2400" b="1" dirty="0"/>
              <a:t>python</a:t>
            </a:r>
            <a:r>
              <a:rPr lang="zh-CN" altLang="en-US" sz="2400" b="1" dirty="0"/>
              <a:t>，</a:t>
            </a:r>
            <a:r>
              <a:rPr lang="en-US" altLang="zh-CN" sz="2400" b="1" dirty="0" err="1"/>
              <a:t>gcc</a:t>
            </a:r>
            <a:r>
              <a:rPr lang="zh-CN" altLang="en-US" sz="2400" b="1" dirty="0"/>
              <a:t>等环境，可以尝试着实现</a:t>
            </a:r>
            <a:r>
              <a:rPr lang="en-US" altLang="zh-CN" sz="2400" b="1" dirty="0"/>
              <a:t>python2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的共存（不检查）</a:t>
            </a:r>
            <a:endParaRPr lang="en-US" altLang="zh-CN" sz="2400" b="1" dirty="0"/>
          </a:p>
          <a:p>
            <a:pPr lvl="1"/>
            <a:r>
              <a:rPr lang="zh-CN" altLang="en-US" b="1" dirty="0"/>
              <a:t>不觉得有一台自己的服务器很酷吗？作为一名理工男我觉得这太酷了，这很符合我对黑客的想象</a:t>
            </a:r>
            <a:endParaRPr lang="en-US" altLang="zh-CN" b="1" dirty="0"/>
          </a:p>
          <a:p>
            <a:r>
              <a:rPr lang="en-US" altLang="zh-CN" sz="2400" b="1" dirty="0"/>
              <a:t>Level1.1:</a:t>
            </a:r>
            <a:r>
              <a:rPr lang="zh-CN" altLang="en-US" sz="2400" b="1" dirty="0"/>
              <a:t>利用</a:t>
            </a:r>
            <a:r>
              <a:rPr lang="en-US" altLang="zh-CN" sz="2400" b="1" dirty="0" err="1"/>
              <a:t>vps+wordpress</a:t>
            </a:r>
            <a:r>
              <a:rPr lang="zh-CN" altLang="en-US" sz="2400" b="1" dirty="0"/>
              <a:t>或者</a:t>
            </a:r>
            <a:r>
              <a:rPr lang="en-US" altLang="zh-CN" sz="2400" b="1" dirty="0" err="1"/>
              <a:t>hexo</a:t>
            </a:r>
            <a:r>
              <a:rPr lang="zh-CN" altLang="en-US" sz="2400" b="1" dirty="0"/>
              <a:t>等博客软件搭建个人博客（</a:t>
            </a:r>
            <a:r>
              <a:rPr lang="en-US" altLang="zh-CN" sz="2400" b="1" dirty="0" err="1"/>
              <a:t>github</a:t>
            </a:r>
            <a:r>
              <a:rPr lang="zh-CN" altLang="en-US" sz="2400" b="1" dirty="0"/>
              <a:t>也能搭博客，也可以试着用一下），把过程写成笔记发到博客上，把</a:t>
            </a:r>
            <a:r>
              <a:rPr lang="en-US" altLang="zh-CN" sz="2400" b="1" dirty="0" err="1"/>
              <a:t>ip</a:t>
            </a:r>
            <a:r>
              <a:rPr lang="zh-CN" altLang="en-US" sz="2400" b="1" dirty="0"/>
              <a:t>或者域名发到我邮箱即可</a:t>
            </a:r>
            <a:endParaRPr lang="en-US" altLang="zh-CN" sz="2400" b="1" dirty="0"/>
          </a:p>
          <a:p>
            <a:r>
              <a:rPr lang="en-US" altLang="zh-CN" sz="2400" b="1" dirty="0"/>
              <a:t>Level2:</a:t>
            </a:r>
            <a:r>
              <a:rPr lang="zh-CN" altLang="en-US" sz="2400" b="1" dirty="0"/>
              <a:t>用</a:t>
            </a:r>
            <a:r>
              <a:rPr lang="en-US" altLang="zh-CN" sz="2400" b="1" dirty="0" err="1"/>
              <a:t>vps</a:t>
            </a:r>
            <a:r>
              <a:rPr lang="zh-CN" altLang="en-US" sz="2400" b="1" dirty="0"/>
              <a:t>图床软件为</a:t>
            </a:r>
            <a:r>
              <a:rPr lang="en-US" altLang="zh-CN" sz="2400" b="1" dirty="0" err="1"/>
              <a:t>typora</a:t>
            </a:r>
            <a:r>
              <a:rPr lang="zh-CN" altLang="en-US" sz="2400" b="1" dirty="0"/>
              <a:t>配置一个图床，把过程写成笔记（最好把这个也发到博客上，当然也可以写成</a:t>
            </a:r>
            <a:r>
              <a:rPr lang="en-US" altLang="zh-CN" sz="2400" b="1" dirty="0"/>
              <a:t>markdown</a:t>
            </a:r>
            <a:r>
              <a:rPr lang="zh-CN" altLang="en-US" sz="2400" b="1" dirty="0"/>
              <a:t>文档发到邮箱里，如果是博客的话就和</a:t>
            </a:r>
            <a:r>
              <a:rPr lang="en-US" altLang="zh-CN" sz="2400" b="1" dirty="0"/>
              <a:t>level1.1</a:t>
            </a:r>
            <a:r>
              <a:rPr lang="zh-CN" altLang="en-US" sz="2400" b="1" dirty="0"/>
              <a:t>一样发送博客地址即可）</a:t>
            </a:r>
            <a:endParaRPr lang="en-US" altLang="zh-CN" sz="2400" b="1" dirty="0"/>
          </a:p>
          <a:p>
            <a:r>
              <a:rPr lang="en-US" altLang="zh-CN" sz="2400" b="1" dirty="0"/>
              <a:t>Level3</a:t>
            </a:r>
            <a:r>
              <a:rPr lang="zh-CN" altLang="en-US" sz="2400" b="1" dirty="0"/>
              <a:t>：使用</a:t>
            </a:r>
            <a:r>
              <a:rPr lang="en-US" altLang="zh-CN" sz="2400" b="1" dirty="0"/>
              <a:t>docker</a:t>
            </a:r>
            <a:r>
              <a:rPr lang="zh-CN" altLang="en-US" sz="2400" b="1" dirty="0"/>
              <a:t>！把你的博客用</a:t>
            </a:r>
            <a:r>
              <a:rPr lang="en-US" altLang="zh-CN" sz="2400" b="1" dirty="0"/>
              <a:t>docker</a:t>
            </a:r>
            <a:r>
              <a:rPr lang="zh-CN" altLang="en-US" sz="2400" b="1" dirty="0"/>
              <a:t>打包，想启动博客直接一键启动就好</a:t>
            </a:r>
            <a:endParaRPr lang="en-US" altLang="zh-CN" sz="2400" b="1" dirty="0"/>
          </a:p>
          <a:p>
            <a:r>
              <a:rPr lang="en-US" altLang="zh-CN" sz="2400" b="1" dirty="0"/>
              <a:t>Tip</a:t>
            </a:r>
            <a:r>
              <a:rPr lang="zh-CN" altLang="en-US" sz="2400" b="1" dirty="0"/>
              <a:t>：所有要交</a:t>
            </a:r>
            <a:r>
              <a:rPr lang="en-US" altLang="zh-CN" sz="2400" b="1" dirty="0"/>
              <a:t>md</a:t>
            </a:r>
            <a:r>
              <a:rPr lang="zh-CN" altLang="en-US" sz="2400" b="1" dirty="0"/>
              <a:t>文档的同学麻烦把</a:t>
            </a:r>
            <a:r>
              <a:rPr lang="en-US" altLang="zh-CN" sz="2400" b="1" dirty="0"/>
              <a:t>md</a:t>
            </a:r>
            <a:r>
              <a:rPr lang="zh-CN" altLang="en-US" sz="2400" b="1" dirty="0"/>
              <a:t>导出成</a:t>
            </a:r>
            <a:r>
              <a:rPr lang="en-US" altLang="zh-CN" sz="2400" b="1" dirty="0"/>
              <a:t>pdf</a:t>
            </a:r>
          </a:p>
        </p:txBody>
      </p:sp>
    </p:spTree>
    <p:extLst>
      <p:ext uri="{BB962C8B-B14F-4D97-AF65-F5344CB8AC3E}">
        <p14:creationId xmlns:p14="http://schemas.microsoft.com/office/powerpoint/2010/main" val="2837961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2063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79B7D7B-C05B-8F60-24F8-2C116A231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altLang="zh-CN"/>
              <a:t>Linux</a:t>
            </a:r>
            <a:r>
              <a:rPr lang="zh-CN" altLang="en-US"/>
              <a:t>是什么？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5C13634-E1EB-C0DF-5252-BB9EB49A9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" y="2333297"/>
            <a:ext cx="5821680" cy="41595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Linux</a:t>
            </a:r>
            <a:r>
              <a:rPr lang="zh-CN" altLang="en-US" dirty="0"/>
              <a:t>，一般指</a:t>
            </a:r>
            <a:r>
              <a:rPr lang="en-US" altLang="zh-CN" dirty="0"/>
              <a:t>GNU/Linux</a:t>
            </a:r>
            <a:r>
              <a:rPr lang="zh-CN" altLang="en-US" dirty="0"/>
              <a:t>，是一种免费使用和自由传播的类</a:t>
            </a:r>
            <a:r>
              <a:rPr lang="en-US" altLang="zh-CN" dirty="0"/>
              <a:t>UNIX</a:t>
            </a:r>
            <a:r>
              <a:rPr lang="zh-CN" altLang="en-US" dirty="0"/>
              <a:t>操作系统，其内核由林纳斯</a:t>
            </a:r>
            <a:r>
              <a:rPr lang="en-US" altLang="zh-CN" dirty="0"/>
              <a:t>·</a:t>
            </a:r>
            <a:r>
              <a:rPr lang="zh-CN" altLang="en-US" dirty="0"/>
              <a:t>本纳第克特</a:t>
            </a:r>
            <a:r>
              <a:rPr lang="en-US" altLang="zh-CN" dirty="0"/>
              <a:t>·</a:t>
            </a:r>
            <a:r>
              <a:rPr lang="zh-CN" altLang="en-US" dirty="0"/>
              <a:t>托瓦兹于</a:t>
            </a:r>
            <a:r>
              <a:rPr lang="en-US" altLang="zh-CN" dirty="0"/>
              <a:t>1991</a:t>
            </a:r>
            <a:r>
              <a:rPr lang="zh-CN" altLang="en-US" dirty="0"/>
              <a:t>年</a:t>
            </a:r>
            <a:r>
              <a:rPr lang="en-US" altLang="zh-CN" dirty="0"/>
              <a:t>10</a:t>
            </a:r>
            <a:r>
              <a:rPr lang="zh-CN" altLang="en-US" dirty="0"/>
              <a:t>月</a:t>
            </a:r>
            <a:r>
              <a:rPr lang="en-US" altLang="zh-CN" dirty="0"/>
              <a:t>5</a:t>
            </a:r>
            <a:r>
              <a:rPr lang="zh-CN" altLang="en-US" dirty="0"/>
              <a:t>日首次发布，它主要受到</a:t>
            </a:r>
            <a:r>
              <a:rPr lang="en-US" altLang="zh-CN" dirty="0" err="1"/>
              <a:t>Minix</a:t>
            </a:r>
            <a:r>
              <a:rPr lang="zh-CN" altLang="en-US" dirty="0"/>
              <a:t>和</a:t>
            </a:r>
            <a:r>
              <a:rPr lang="en-US" altLang="zh-CN" dirty="0"/>
              <a:t>Unix</a:t>
            </a:r>
            <a:r>
              <a:rPr lang="zh-CN" altLang="en-US" dirty="0"/>
              <a:t>思想的启发，是一个基于</a:t>
            </a:r>
            <a:r>
              <a:rPr lang="en-US" altLang="zh-CN" dirty="0"/>
              <a:t>POSIX</a:t>
            </a:r>
            <a:r>
              <a:rPr lang="zh-CN" altLang="en-US" dirty="0"/>
              <a:t>的多用户、多任务、支持多线程和多</a:t>
            </a:r>
            <a:r>
              <a:rPr lang="en-US" altLang="zh-CN" dirty="0"/>
              <a:t>CPU</a:t>
            </a:r>
            <a:r>
              <a:rPr lang="zh-CN" altLang="en-US" dirty="0"/>
              <a:t>的操作系统。它支持</a:t>
            </a:r>
            <a:r>
              <a:rPr lang="en-US" altLang="zh-CN" dirty="0"/>
              <a:t>32</a:t>
            </a:r>
            <a:r>
              <a:rPr lang="zh-CN" altLang="en-US" dirty="0"/>
              <a:t>位和</a:t>
            </a:r>
            <a:r>
              <a:rPr lang="en-US" altLang="zh-CN" dirty="0"/>
              <a:t>64</a:t>
            </a:r>
            <a:r>
              <a:rPr lang="zh-CN" altLang="en-US" dirty="0"/>
              <a:t>位硬件，能运行主要的</a:t>
            </a:r>
            <a:r>
              <a:rPr lang="en-US" altLang="zh-CN" dirty="0"/>
              <a:t>Unix</a:t>
            </a:r>
            <a:r>
              <a:rPr lang="zh-CN" altLang="en-US" dirty="0"/>
              <a:t>工具软件、应用程序和网络协议。</a:t>
            </a:r>
            <a:r>
              <a:rPr lang="en-US" altLang="zh-CN" sz="1600" dirty="0"/>
              <a:t>&lt;-</a:t>
            </a:r>
            <a:r>
              <a:rPr lang="zh-CN" altLang="en-US" sz="1600" dirty="0"/>
              <a:t>百度抄的</a:t>
            </a:r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9CAAF19-4148-8943-6995-7D35D55DB6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7" r="2" b="13886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762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87624D-2BBF-4588-4496-884B9768E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7272" y="0"/>
            <a:ext cx="8021680" cy="6858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与大伙一贯认知不同的是，</a:t>
            </a:r>
            <a:r>
              <a:rPr lang="en-US" altLang="zh-CN" sz="2400" dirty="0" err="1"/>
              <a:t>linux</a:t>
            </a:r>
            <a:r>
              <a:rPr lang="zh-CN" altLang="en-US" sz="2400" dirty="0"/>
              <a:t>才是世界上最流行的操作系统，而不是</a:t>
            </a:r>
            <a:r>
              <a:rPr lang="en-US" altLang="zh-CN" sz="2400" dirty="0"/>
              <a:t>windows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Why</a:t>
            </a:r>
            <a:r>
              <a:rPr lang="zh-CN" altLang="en-US" sz="2400" dirty="0"/>
              <a:t>？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Linux</a:t>
            </a:r>
            <a:r>
              <a:rPr lang="zh-CN" altLang="en-US" sz="2400" dirty="0"/>
              <a:t>是一个操作系统，和微软的</a:t>
            </a:r>
            <a:r>
              <a:rPr lang="en-US" altLang="zh-CN" sz="2400" dirty="0"/>
              <a:t>windows</a:t>
            </a:r>
            <a:r>
              <a:rPr lang="zh-CN" altLang="en-US" sz="2400" dirty="0"/>
              <a:t>与苹果的</a:t>
            </a:r>
            <a:r>
              <a:rPr lang="en-US" altLang="zh-CN" sz="2400" dirty="0"/>
              <a:t>macOS</a:t>
            </a:r>
            <a:r>
              <a:rPr lang="zh-CN" altLang="en-US" sz="2400" dirty="0"/>
              <a:t>一样，都是操作系统，可以安装在我们的电脑上。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我保证大家肯定都用过</a:t>
            </a:r>
            <a:r>
              <a:rPr lang="en-US" altLang="zh-CN" sz="2400" dirty="0" err="1"/>
              <a:t>linux</a:t>
            </a:r>
            <a:r>
              <a:rPr lang="zh-CN" altLang="en-US" sz="2400" dirty="0"/>
              <a:t>，因为</a:t>
            </a:r>
            <a:r>
              <a:rPr lang="en-US" altLang="zh-CN" sz="2400" dirty="0" err="1"/>
              <a:t>linux</a:t>
            </a:r>
            <a:r>
              <a:rPr lang="zh-CN" altLang="en-US" sz="2400" dirty="0"/>
              <a:t>统治了大部分家电，物联网，路由器等小型设备，这些设备几乎都使用的是</a:t>
            </a:r>
            <a:r>
              <a:rPr lang="en-US" altLang="zh-CN" sz="2400" dirty="0" err="1"/>
              <a:t>linux</a:t>
            </a:r>
            <a:r>
              <a:rPr lang="zh-CN" altLang="en-US" sz="2400" dirty="0"/>
              <a:t>操作系统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此外，目前全世界排名前</a:t>
            </a:r>
            <a:r>
              <a:rPr lang="en-US" altLang="zh-CN" sz="2400" dirty="0"/>
              <a:t>500</a:t>
            </a:r>
            <a:r>
              <a:rPr lang="zh-CN" altLang="en-US" sz="2400" dirty="0"/>
              <a:t>的超级计算机无一例外都是运行的</a:t>
            </a:r>
            <a:r>
              <a:rPr lang="en-US" altLang="zh-CN" sz="2400" dirty="0" err="1"/>
              <a:t>linux</a:t>
            </a:r>
            <a:r>
              <a:rPr lang="zh-CN" altLang="en-US" sz="2400" dirty="0"/>
              <a:t>操作系统，几乎所有的网站的服务器也是使用的</a:t>
            </a:r>
            <a:r>
              <a:rPr lang="en-US" altLang="zh-CN" sz="2400" dirty="0" err="1"/>
              <a:t>linux</a:t>
            </a:r>
            <a:r>
              <a:rPr lang="zh-CN" altLang="en-US" sz="2400" dirty="0"/>
              <a:t>操作系统。所以</a:t>
            </a:r>
            <a:r>
              <a:rPr lang="en-US" altLang="zh-CN" sz="2400" dirty="0" err="1"/>
              <a:t>linux</a:t>
            </a:r>
            <a:r>
              <a:rPr lang="zh-CN" altLang="en-US" sz="2400" dirty="0"/>
              <a:t>操作系统是全世界最流行的，安装量最大的操作系统（安卓使用的是</a:t>
            </a:r>
            <a:r>
              <a:rPr lang="en-US" altLang="zh-CN" sz="2400" dirty="0" err="1"/>
              <a:t>linux</a:t>
            </a:r>
            <a:r>
              <a:rPr lang="zh-CN" altLang="en-US" sz="2400" dirty="0"/>
              <a:t>内核，但不认为是</a:t>
            </a:r>
            <a:r>
              <a:rPr lang="en-US" altLang="zh-CN" sz="2400" dirty="0" err="1"/>
              <a:t>linux</a:t>
            </a:r>
            <a:r>
              <a:rPr lang="zh-CN" altLang="en-US" sz="2400" dirty="0"/>
              <a:t>操作系统）</a:t>
            </a:r>
          </a:p>
        </p:txBody>
      </p:sp>
    </p:spTree>
    <p:extLst>
      <p:ext uri="{BB962C8B-B14F-4D97-AF65-F5344CB8AC3E}">
        <p14:creationId xmlns:p14="http://schemas.microsoft.com/office/powerpoint/2010/main" val="70676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2935ABA-31F6-338B-A50D-5845E12E3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zh-CN" altLang="en-US" sz="5400"/>
              <a:t>为什么我们要学习使用</a:t>
            </a:r>
            <a:r>
              <a:rPr lang="en-US" altLang="zh-CN" sz="5400"/>
              <a:t>Linux</a:t>
            </a:r>
            <a:endParaRPr lang="zh-CN" altLang="en-US" sz="5400"/>
          </a:p>
        </p:txBody>
      </p:sp>
      <p:sp>
        <p:nvSpPr>
          <p:cNvPr id="3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内容占位符 2">
            <a:extLst>
              <a:ext uri="{FF2B5EF4-FFF2-40B4-BE49-F238E27FC236}">
                <a16:creationId xmlns:a16="http://schemas.microsoft.com/office/drawing/2014/main" id="{498538E8-4820-F04E-2CB1-030E016DBA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135433"/>
              </p:ext>
            </p:extLst>
          </p:nvPr>
        </p:nvGraphicFramePr>
        <p:xfrm>
          <a:off x="572493" y="2071316"/>
          <a:ext cx="6713552" cy="4119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05792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6998EFA-F311-395C-27E1-AFDF936DA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altLang="zh-CN" sz="4000"/>
              <a:t>Linux</a:t>
            </a:r>
            <a:r>
              <a:rPr lang="zh-CN" altLang="en-US" sz="4000"/>
              <a:t>系统？内核！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0" name="内容占位符 2">
            <a:extLst>
              <a:ext uri="{FF2B5EF4-FFF2-40B4-BE49-F238E27FC236}">
                <a16:creationId xmlns:a16="http://schemas.microsoft.com/office/drawing/2014/main" id="{982449A3-DB74-66E5-A045-E70FD48D5F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8669518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64990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991DA1-B7FE-DB73-FB02-CC7FBB3EF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2443" y="4928180"/>
            <a:ext cx="3521122" cy="1286354"/>
          </a:xfrm>
        </p:spPr>
        <p:txBody>
          <a:bodyPr>
            <a:normAutofit/>
          </a:bodyPr>
          <a:lstStyle/>
          <a:p>
            <a:pPr algn="r"/>
            <a:r>
              <a:rPr lang="zh-CN" altLang="en-US" sz="3800"/>
              <a:t>各种发行版</a:t>
            </a:r>
          </a:p>
        </p:txBody>
      </p:sp>
      <p:sp>
        <p:nvSpPr>
          <p:cNvPr id="3096" name="Rectangle 3095">
            <a:extLst>
              <a:ext uri="{FF2B5EF4-FFF2-40B4-BE49-F238E27FC236}">
                <a16:creationId xmlns:a16="http://schemas.microsoft.com/office/drawing/2014/main" id="{8DF8AE6E-38CD-4B2A-8E02-F099DD30E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126" y="629042"/>
            <a:ext cx="1217216" cy="8595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4050FB39-682A-7F63-89CD-D2D765469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627" y="781834"/>
            <a:ext cx="942095" cy="553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8" name="Right Triangle 3097">
            <a:extLst>
              <a:ext uri="{FF2B5EF4-FFF2-40B4-BE49-F238E27FC236}">
                <a16:creationId xmlns:a16="http://schemas.microsoft.com/office/drawing/2014/main" id="{23293907-0F26-4752-BCD0-3AC2C5026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31731" y="635538"/>
            <a:ext cx="680408" cy="84974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00" name="Rectangle 3099">
            <a:extLst>
              <a:ext uri="{FF2B5EF4-FFF2-40B4-BE49-F238E27FC236}">
                <a16:creationId xmlns:a16="http://schemas.microsoft.com/office/drawing/2014/main" id="{1E32D174-F8A9-4FF0-8888-1B4F5E184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070" y="621519"/>
            <a:ext cx="4032504" cy="220370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2" name="Rectangle 3101">
            <a:extLst>
              <a:ext uri="{FF2B5EF4-FFF2-40B4-BE49-F238E27FC236}">
                <a16:creationId xmlns:a16="http://schemas.microsoft.com/office/drawing/2014/main" id="{769201C5-687E-46FB-BA72-23BA40BFE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107" y="2848090"/>
            <a:ext cx="2339075" cy="341607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4" name="Freeform: Shape 3103">
            <a:extLst>
              <a:ext uri="{FF2B5EF4-FFF2-40B4-BE49-F238E27FC236}">
                <a16:creationId xmlns:a16="http://schemas.microsoft.com/office/drawing/2014/main" id="{339141A8-FDFD-4ABE-A499-72C9669F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14143" y="991883"/>
            <a:ext cx="1371600" cy="2356777"/>
          </a:xfrm>
          <a:custGeom>
            <a:avLst/>
            <a:gdLst>
              <a:gd name="connsiteX0" fmla="*/ 0 w 1371600"/>
              <a:gd name="connsiteY0" fmla="*/ 0 h 2356777"/>
              <a:gd name="connsiteX1" fmla="*/ 0 w 1371600"/>
              <a:gd name="connsiteY1" fmla="*/ 1216152 h 2356777"/>
              <a:gd name="connsiteX2" fmla="*/ 4495 w 1371600"/>
              <a:gd name="connsiteY2" fmla="*/ 1216152 h 2356777"/>
              <a:gd name="connsiteX3" fmla="*/ 4495 w 1371600"/>
              <a:gd name="connsiteY3" fmla="*/ 2356777 h 2356777"/>
              <a:gd name="connsiteX4" fmla="*/ 1367105 w 1371600"/>
              <a:gd name="connsiteY4" fmla="*/ 2356777 h 2356777"/>
              <a:gd name="connsiteX5" fmla="*/ 1367105 w 1371600"/>
              <a:gd name="connsiteY5" fmla="*/ 1216152 h 2356777"/>
              <a:gd name="connsiteX6" fmla="*/ 1371600 w 1371600"/>
              <a:gd name="connsiteY6" fmla="*/ 1216152 h 2356777"/>
              <a:gd name="connsiteX7" fmla="*/ 1367105 w 1371600"/>
              <a:gd name="connsiteY7" fmla="*/ 1212166 h 2356777"/>
              <a:gd name="connsiteX8" fmla="*/ 1367105 w 1371600"/>
              <a:gd name="connsiteY8" fmla="*/ 1210176 h 2356777"/>
              <a:gd name="connsiteX9" fmla="*/ 1364860 w 1371600"/>
              <a:gd name="connsiteY9" fmla="*/ 1210176 h 23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71600" h="2356777">
                <a:moveTo>
                  <a:pt x="0" y="0"/>
                </a:moveTo>
                <a:lnTo>
                  <a:pt x="0" y="1216152"/>
                </a:lnTo>
                <a:lnTo>
                  <a:pt x="4495" y="1216152"/>
                </a:lnTo>
                <a:lnTo>
                  <a:pt x="4495" y="2356777"/>
                </a:lnTo>
                <a:lnTo>
                  <a:pt x="1367105" y="2356777"/>
                </a:lnTo>
                <a:lnTo>
                  <a:pt x="1367105" y="1216152"/>
                </a:lnTo>
                <a:lnTo>
                  <a:pt x="1371600" y="1216152"/>
                </a:lnTo>
                <a:lnTo>
                  <a:pt x="1367105" y="1212166"/>
                </a:lnTo>
                <a:lnTo>
                  <a:pt x="1367105" y="1210176"/>
                </a:lnTo>
                <a:lnTo>
                  <a:pt x="1364860" y="121017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06" name="Rectangle 3105">
            <a:extLst>
              <a:ext uri="{FF2B5EF4-FFF2-40B4-BE49-F238E27FC236}">
                <a16:creationId xmlns:a16="http://schemas.microsoft.com/office/drawing/2014/main" id="{8A439E11-755A-4258-859D-56A6B6AFC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78372" y="1485831"/>
            <a:ext cx="1990938" cy="13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893295E-35F1-39A2-BC77-180B62615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86061" y="1861759"/>
            <a:ext cx="1758154" cy="618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08" name="Right Triangle 3107">
            <a:extLst>
              <a:ext uri="{FF2B5EF4-FFF2-40B4-BE49-F238E27FC236}">
                <a16:creationId xmlns:a16="http://schemas.microsoft.com/office/drawing/2014/main" id="{E916EF49-F958-4F28-A999-F8FA8D09A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06828" y="2437565"/>
            <a:ext cx="325600" cy="406635"/>
          </a:xfrm>
          <a:prstGeom prst="rtTriangle">
            <a:avLst/>
          </a:prstGeom>
          <a:solidFill>
            <a:srgbClr val="EF51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8" name="Picture 6" descr="Debian OpenLogo">
            <a:extLst>
              <a:ext uri="{FF2B5EF4-FFF2-40B4-BE49-F238E27FC236}">
                <a16:creationId xmlns:a16="http://schemas.microsoft.com/office/drawing/2014/main" id="{204C6490-E9C5-E0CD-0A09-BF2CD55E2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6047" y="3199363"/>
            <a:ext cx="2032216" cy="2692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10" name="Right Triangle 3109">
            <a:extLst>
              <a:ext uri="{FF2B5EF4-FFF2-40B4-BE49-F238E27FC236}">
                <a16:creationId xmlns:a16="http://schemas.microsoft.com/office/drawing/2014/main" id="{A7665D74-DFEA-412C-928C-F090E6708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583914" y="3243055"/>
            <a:ext cx="1881096" cy="1092260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12" name="Rectangle 3111">
            <a:extLst>
              <a:ext uri="{FF2B5EF4-FFF2-40B4-BE49-F238E27FC236}">
                <a16:creationId xmlns:a16="http://schemas.microsoft.com/office/drawing/2014/main" id="{3E84BD56-679D-4E0C-9C9B-D694ABF07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2567" y="2843319"/>
            <a:ext cx="3474720" cy="188366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4" name="Right Triangle 3113">
            <a:extLst>
              <a:ext uri="{FF2B5EF4-FFF2-40B4-BE49-F238E27FC236}">
                <a16:creationId xmlns:a16="http://schemas.microsoft.com/office/drawing/2014/main" id="{2335FEDF-EF88-4E68-9CF7-5A72EF32A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0435" y="1488222"/>
            <a:ext cx="1092260" cy="1364098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B1D94A-239E-E8A8-3606-209030B3B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25354" y="1239595"/>
            <a:ext cx="3644730" cy="99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90DCFFE0-FEA8-4591-4CEA-F7FB8FBA3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85397" y="3274433"/>
            <a:ext cx="3049060" cy="102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16" name="Right Triangle 3115">
            <a:extLst>
              <a:ext uri="{FF2B5EF4-FFF2-40B4-BE49-F238E27FC236}">
                <a16:creationId xmlns:a16="http://schemas.microsoft.com/office/drawing/2014/main" id="{837A7BE2-DF08-4ECE-A520-13927DBF4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782961" y="4947446"/>
            <a:ext cx="1495517" cy="1117075"/>
          </a:xfrm>
          <a:prstGeom prst="rtTriangle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159C12-04CE-F2B1-3FBD-7DEBC99BB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5297" y="3153048"/>
            <a:ext cx="3706577" cy="3061485"/>
          </a:xfrm>
        </p:spPr>
        <p:txBody>
          <a:bodyPr anchor="ctr">
            <a:normAutofit/>
          </a:bodyPr>
          <a:lstStyle/>
          <a:p>
            <a:pPr marL="210312" indent="-210312" defTabSz="841248">
              <a:spcBef>
                <a:spcPts val="920"/>
              </a:spcBef>
            </a:pPr>
            <a:r>
              <a:rPr lang="en-US" altLang="zh-CN" sz="1400" kern="1200">
                <a:latin typeface="+mn-lt"/>
                <a:ea typeface="+mn-ea"/>
                <a:cs typeface="+mn-cs"/>
              </a:rPr>
              <a:t>Debian</a:t>
            </a:r>
          </a:p>
          <a:p>
            <a:pPr marL="210312" indent="-210312" defTabSz="841248">
              <a:spcBef>
                <a:spcPts val="920"/>
              </a:spcBef>
            </a:pPr>
            <a:endParaRPr lang="en-US" altLang="zh-CN" sz="1400" kern="1200">
              <a:latin typeface="+mn-lt"/>
              <a:ea typeface="+mn-ea"/>
              <a:cs typeface="+mn-cs"/>
            </a:endParaRPr>
          </a:p>
          <a:p>
            <a:pPr marL="210312" indent="-210312" defTabSz="841248">
              <a:spcBef>
                <a:spcPts val="920"/>
              </a:spcBef>
            </a:pPr>
            <a:endParaRPr lang="en-US" altLang="zh-CN" sz="1400" kern="1200">
              <a:latin typeface="+mn-lt"/>
              <a:ea typeface="+mn-ea"/>
              <a:cs typeface="+mn-cs"/>
            </a:endParaRPr>
          </a:p>
          <a:p>
            <a:pPr marL="210312" indent="-210312" defTabSz="841248">
              <a:spcBef>
                <a:spcPts val="920"/>
              </a:spcBef>
            </a:pPr>
            <a:r>
              <a:rPr lang="en-US" altLang="zh-CN" sz="1400" kern="1200">
                <a:latin typeface="+mn-lt"/>
                <a:ea typeface="+mn-ea"/>
                <a:cs typeface="+mn-cs"/>
              </a:rPr>
              <a:t>Kali</a:t>
            </a:r>
          </a:p>
          <a:p>
            <a:pPr marL="210312" indent="-210312" defTabSz="841248">
              <a:spcBef>
                <a:spcPts val="920"/>
              </a:spcBef>
            </a:pPr>
            <a:endParaRPr lang="en-US" altLang="zh-CN" sz="1400" kern="1200">
              <a:latin typeface="+mn-lt"/>
              <a:ea typeface="+mn-ea"/>
              <a:cs typeface="+mn-cs"/>
            </a:endParaRPr>
          </a:p>
          <a:p>
            <a:pPr marL="210312" indent="-210312" defTabSz="841248">
              <a:spcBef>
                <a:spcPts val="920"/>
              </a:spcBef>
            </a:pPr>
            <a:r>
              <a:rPr lang="en-US" altLang="zh-CN" sz="1400" kern="1200">
                <a:latin typeface="+mn-lt"/>
                <a:ea typeface="+mn-ea"/>
                <a:cs typeface="+mn-cs"/>
              </a:rPr>
              <a:t>Ubuntu</a:t>
            </a:r>
          </a:p>
          <a:p>
            <a:pPr marL="210312" indent="-210312" defTabSz="841248">
              <a:spcBef>
                <a:spcPts val="920"/>
              </a:spcBef>
            </a:pPr>
            <a:endParaRPr lang="en-US" altLang="zh-CN" sz="1400" kern="1200">
              <a:latin typeface="+mn-lt"/>
              <a:ea typeface="+mn-ea"/>
              <a:cs typeface="+mn-cs"/>
            </a:endParaRPr>
          </a:p>
          <a:p>
            <a:pPr defTabSz="841248">
              <a:spcBef>
                <a:spcPts val="920"/>
              </a:spcBef>
            </a:pPr>
            <a:r>
              <a:rPr lang="en-US" altLang="zh-CN" sz="1400" kern="1200">
                <a:latin typeface="+mn-lt"/>
                <a:ea typeface="+mn-ea"/>
                <a:cs typeface="+mn-cs"/>
              </a:rPr>
              <a:t>CentOS</a:t>
            </a:r>
          </a:p>
          <a:p>
            <a:pPr marL="210312" indent="-210312" defTabSz="841248">
              <a:spcBef>
                <a:spcPts val="920"/>
              </a:spcBef>
            </a:pPr>
            <a:endParaRPr lang="en-US" altLang="zh-CN" sz="1400" kern="1200">
              <a:latin typeface="+mn-lt"/>
              <a:ea typeface="+mn-ea"/>
              <a:cs typeface="+mn-cs"/>
            </a:endParaRPr>
          </a:p>
          <a:p>
            <a:pPr marL="210312" indent="-210312" defTabSz="841248">
              <a:spcBef>
                <a:spcPts val="920"/>
              </a:spcBef>
            </a:pPr>
            <a:r>
              <a:rPr lang="zh-CN" altLang="zh-CN" sz="1400" kern="1200">
                <a:latin typeface="+mn-lt"/>
                <a:ea typeface="+mn-ea"/>
                <a:cs typeface="+mn-cs"/>
              </a:rPr>
              <a:t>Loongnix</a:t>
            </a:r>
          </a:p>
          <a:p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7450607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72BF52F-0319-2249-689D-D9D8778DB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8865"/>
            <a:ext cx="12180030" cy="1576446"/>
          </a:xfrm>
        </p:spPr>
        <p:txBody>
          <a:bodyPr anchor="ctr">
            <a:normAutofit/>
          </a:bodyPr>
          <a:lstStyle/>
          <a:p>
            <a:r>
              <a:rPr lang="zh-CN" altLang="en-US" sz="4000" dirty="0">
                <a:solidFill>
                  <a:srgbClr val="FFFFFF"/>
                </a:solidFill>
              </a:rPr>
              <a:t>“一切皆文件” </a:t>
            </a:r>
            <a:r>
              <a:rPr lang="en-US" altLang="zh-CN" sz="4000" dirty="0">
                <a:solidFill>
                  <a:srgbClr val="FFFFFF"/>
                </a:solidFill>
              </a:rPr>
              <a:t>——Linux </a:t>
            </a:r>
            <a:r>
              <a:rPr lang="zh-CN" altLang="en-US" sz="4000" dirty="0">
                <a:solidFill>
                  <a:srgbClr val="FFFFFF"/>
                </a:solidFill>
              </a:rPr>
              <a:t>操作系统的设计哲学和理念</a:t>
            </a: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8E288B8F-EF82-61E5-E6D9-EFDA99629E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4033583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48473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5" name="Group 11">
            <a:extLst>
              <a:ext uri="{FF2B5EF4-FFF2-40B4-BE49-F238E27FC236}">
                <a16:creationId xmlns:a16="http://schemas.microsoft.com/office/drawing/2014/main" id="{53CA3DAA-08BB-476F-9793-941CFAEA5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7467600" cy="6858000"/>
            <a:chOff x="7467600" y="0"/>
            <a:chExt cx="4724400" cy="6858000"/>
          </a:xfrm>
        </p:grpSpPr>
        <p:sp>
          <p:nvSpPr>
            <p:cNvPr id="6" name="Rectangle 12">
              <a:extLst>
                <a:ext uri="{FF2B5EF4-FFF2-40B4-BE49-F238E27FC236}">
                  <a16:creationId xmlns:a16="http://schemas.microsoft.com/office/drawing/2014/main" id="{C1EF744A-E0CA-4659-9909-4B77BF70D3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09C8437-171E-4687-AA5E-A46A56AEE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FEFA667-DE58-4745-9E9D-C6E61CB06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69701" cy="6858000"/>
          </a:xfrm>
          <a:custGeom>
            <a:avLst/>
            <a:gdLst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7090188 w 7467600"/>
              <a:gd name="connsiteY3" fmla="*/ 6584365 h 6858000"/>
              <a:gd name="connsiteX4" fmla="*/ 7440138 w 7467600"/>
              <a:gd name="connsiteY4" fmla="*/ 6622648 h 6858000"/>
              <a:gd name="connsiteX5" fmla="*/ 7467600 w 7467600"/>
              <a:gd name="connsiteY5" fmla="*/ 6628217 h 6858000"/>
              <a:gd name="connsiteX6" fmla="*/ 7467600 w 7467600"/>
              <a:gd name="connsiteY6" fmla="*/ 6668575 h 6858000"/>
              <a:gd name="connsiteX7" fmla="*/ 7392322 w 7467600"/>
              <a:gd name="connsiteY7" fmla="*/ 6658238 h 6858000"/>
              <a:gd name="connsiteX8" fmla="*/ 7467600 w 7467600"/>
              <a:gd name="connsiteY8" fmla="*/ 6683873 h 6858000"/>
              <a:gd name="connsiteX9" fmla="*/ 7467600 w 7467600"/>
              <a:gd name="connsiteY9" fmla="*/ 6714215 h 6858000"/>
              <a:gd name="connsiteX10" fmla="*/ 7447383 w 7467600"/>
              <a:gd name="connsiteY10" fmla="*/ 6707202 h 6858000"/>
              <a:gd name="connsiteX11" fmla="*/ 7289862 w 7467600"/>
              <a:gd name="connsiteY11" fmla="*/ 6659827 h 6858000"/>
              <a:gd name="connsiteX12" fmla="*/ 7434024 w 7467600"/>
              <a:gd name="connsiteY12" fmla="*/ 6722130 h 6858000"/>
              <a:gd name="connsiteX13" fmla="*/ 7467600 w 7467600"/>
              <a:gd name="connsiteY13" fmla="*/ 6736157 h 6858000"/>
              <a:gd name="connsiteX14" fmla="*/ 7467600 w 7467600"/>
              <a:gd name="connsiteY14" fmla="*/ 6767913 h 6858000"/>
              <a:gd name="connsiteX15" fmla="*/ 7271814 w 7467600"/>
              <a:gd name="connsiteY15" fmla="*/ 6684601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7090188 w 7467600"/>
              <a:gd name="connsiteY21" fmla="*/ 6584365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61797 w 7467600"/>
              <a:gd name="connsiteY74" fmla="*/ 5419899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126431 w 7467600"/>
              <a:gd name="connsiteY88" fmla="*/ 5737872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6861797 w 7467600"/>
              <a:gd name="connsiteY101" fmla="*/ 5419899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7133363 w 7467600"/>
              <a:gd name="connsiteY125" fmla="*/ 5050246 h 6858000"/>
              <a:gd name="connsiteX126" fmla="*/ 7450656 w 7467600"/>
              <a:gd name="connsiteY126" fmla="*/ 5134750 h 6858000"/>
              <a:gd name="connsiteX127" fmla="*/ 7467600 w 7467600"/>
              <a:gd name="connsiteY127" fmla="*/ 5142496 h 6858000"/>
              <a:gd name="connsiteX128" fmla="*/ 7467600 w 7467600"/>
              <a:gd name="connsiteY128" fmla="*/ 5158623 h 6858000"/>
              <a:gd name="connsiteX129" fmla="*/ 7427076 w 7467600"/>
              <a:gd name="connsiteY129" fmla="*/ 5142684 h 6858000"/>
              <a:gd name="connsiteX130" fmla="*/ 7467600 w 7467600"/>
              <a:gd name="connsiteY130" fmla="*/ 5164774 h 6858000"/>
              <a:gd name="connsiteX131" fmla="*/ 7467600 w 7467600"/>
              <a:gd name="connsiteY131" fmla="*/ 5199146 h 6858000"/>
              <a:gd name="connsiteX132" fmla="*/ 7391022 w 7467600"/>
              <a:gd name="connsiteY132" fmla="*/ 5158141 h 6858000"/>
              <a:gd name="connsiteX133" fmla="*/ 7312201 w 7467600"/>
              <a:gd name="connsiteY133" fmla="*/ 5128278 h 6858000"/>
              <a:gd name="connsiteX134" fmla="*/ 7343603 w 7467600"/>
              <a:gd name="connsiteY134" fmla="*/ 5149746 h 6858000"/>
              <a:gd name="connsiteX135" fmla="*/ 7467600 w 7467600"/>
              <a:gd name="connsiteY135" fmla="*/ 5241225 h 6858000"/>
              <a:gd name="connsiteX136" fmla="*/ 7467600 w 7467600"/>
              <a:gd name="connsiteY136" fmla="*/ 5277736 h 6858000"/>
              <a:gd name="connsiteX137" fmla="*/ 7327465 w 7467600"/>
              <a:gd name="connsiteY137" fmla="*/ 5174181 h 6858000"/>
              <a:gd name="connsiteX138" fmla="*/ 7244057 w 7467600"/>
              <a:gd name="connsiteY138" fmla="*/ 5124233 h 6858000"/>
              <a:gd name="connsiteX139" fmla="*/ 7353035 w 7467600"/>
              <a:gd name="connsiteY139" fmla="*/ 5197318 h 6858000"/>
              <a:gd name="connsiteX140" fmla="*/ 7467600 w 7467600"/>
              <a:gd name="connsiteY140" fmla="*/ 5297634 h 6858000"/>
              <a:gd name="connsiteX141" fmla="*/ 7467600 w 7467600"/>
              <a:gd name="connsiteY141" fmla="*/ 5361850 h 6858000"/>
              <a:gd name="connsiteX142" fmla="*/ 7368569 w 7467600"/>
              <a:gd name="connsiteY142" fmla="*/ 5270182 h 6858000"/>
              <a:gd name="connsiteX143" fmla="*/ 7131946 w 7467600"/>
              <a:gd name="connsiteY143" fmla="*/ 5075653 h 6858000"/>
              <a:gd name="connsiteX144" fmla="*/ 7133363 w 7467600"/>
              <a:gd name="connsiteY144" fmla="*/ 5050246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7467600 w 7467600"/>
              <a:gd name="connsiteY834" fmla="*/ 163142 h 6858000"/>
              <a:gd name="connsiteX835" fmla="*/ 7467600 w 7467600"/>
              <a:gd name="connsiteY835" fmla="*/ 789215 h 6858000"/>
              <a:gd name="connsiteX836" fmla="*/ 7451412 w 7467600"/>
              <a:gd name="connsiteY836" fmla="*/ 799572 h 6858000"/>
              <a:gd name="connsiteX837" fmla="*/ 7419999 w 7467600"/>
              <a:gd name="connsiteY837" fmla="*/ 774360 h 6858000"/>
              <a:gd name="connsiteX838" fmla="*/ 7429067 w 7467600"/>
              <a:gd name="connsiteY838" fmla="*/ 402737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29067 w 7467600"/>
              <a:gd name="connsiteY844" fmla="*/ 402737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7429067 w 7467600"/>
              <a:gd name="connsiteY848" fmla="*/ 402737 h 6858000"/>
              <a:gd name="connsiteX849" fmla="*/ 5905192 w 7467600"/>
              <a:gd name="connsiteY849" fmla="*/ 163079 h 6858000"/>
              <a:gd name="connsiteX850" fmla="*/ 5865655 w 7467600"/>
              <a:gd name="connsiteY850" fmla="*/ 171901 h 6858000"/>
              <a:gd name="connsiteX851" fmla="*/ 5259740 w 7467600"/>
              <a:gd name="connsiteY851" fmla="*/ 257013 h 6858000"/>
              <a:gd name="connsiteX852" fmla="*/ 5208466 w 7467600"/>
              <a:gd name="connsiteY852" fmla="*/ 257550 h 6858000"/>
              <a:gd name="connsiteX853" fmla="*/ 4980204 w 7467600"/>
              <a:gd name="connsiteY853" fmla="*/ 271903 h 6858000"/>
              <a:gd name="connsiteX854" fmla="*/ 5068068 w 7467600"/>
              <a:gd name="connsiteY854" fmla="*/ 282244 h 6858000"/>
              <a:gd name="connsiteX855" fmla="*/ 5153231 w 7467600"/>
              <a:gd name="connsiteY855" fmla="*/ 292240 h 6858000"/>
              <a:gd name="connsiteX856" fmla="*/ 5426491 w 7467600"/>
              <a:gd name="connsiteY856" fmla="*/ 281128 h 6858000"/>
              <a:gd name="connsiteX857" fmla="*/ 5731212 w 7467600"/>
              <a:gd name="connsiteY857" fmla="*/ 231951 h 6858000"/>
              <a:gd name="connsiteX858" fmla="*/ 5905192 w 7467600"/>
              <a:gd name="connsiteY858" fmla="*/ 163079 h 6858000"/>
              <a:gd name="connsiteX859" fmla="*/ 5944437 w 7467600"/>
              <a:gd name="connsiteY859" fmla="*/ 113829 h 6858000"/>
              <a:gd name="connsiteX860" fmla="*/ 5825032 w 7467600"/>
              <a:gd name="connsiteY860" fmla="*/ 146405 h 6858000"/>
              <a:gd name="connsiteX861" fmla="*/ 4955599 w 7467600"/>
              <a:gd name="connsiteY861" fmla="*/ 247008 h 6858000"/>
              <a:gd name="connsiteX862" fmla="*/ 5210104 w 7467600"/>
              <a:gd name="connsiteY862" fmla="*/ 228123 h 6858000"/>
              <a:gd name="connsiteX863" fmla="*/ 5261015 w 7467600"/>
              <a:gd name="connsiteY863" fmla="*/ 227087 h 6858000"/>
              <a:gd name="connsiteX864" fmla="*/ 5861181 w 7467600"/>
              <a:gd name="connsiteY864" fmla="*/ 143093 h 6858000"/>
              <a:gd name="connsiteX865" fmla="*/ 5961252 w 7467600"/>
              <a:gd name="connsiteY865" fmla="*/ 114820 h 6858000"/>
              <a:gd name="connsiteX866" fmla="*/ 5944437 w 7467600"/>
              <a:gd name="connsiteY866" fmla="*/ 113829 h 6858000"/>
              <a:gd name="connsiteX867" fmla="*/ 3882765 w 7467600"/>
              <a:gd name="connsiteY867" fmla="*/ 0 h 6858000"/>
              <a:gd name="connsiteX868" fmla="*/ 3995099 w 7467600"/>
              <a:gd name="connsiteY868" fmla="*/ 0 h 6858000"/>
              <a:gd name="connsiteX869" fmla="*/ 4163818 w 7467600"/>
              <a:gd name="connsiteY869" fmla="*/ 234104 h 6858000"/>
              <a:gd name="connsiteX870" fmla="*/ 4172099 w 7467600"/>
              <a:gd name="connsiteY870" fmla="*/ 234207 h 6858000"/>
              <a:gd name="connsiteX871" fmla="*/ 4784282 w 7467600"/>
              <a:gd name="connsiteY871" fmla="*/ 276561 h 6858000"/>
              <a:gd name="connsiteX872" fmla="*/ 4801687 w 7467600"/>
              <a:gd name="connsiteY872" fmla="*/ 267764 h 6858000"/>
              <a:gd name="connsiteX873" fmla="*/ 6082788 w 7467600"/>
              <a:gd name="connsiteY873" fmla="*/ 64119 h 6858000"/>
              <a:gd name="connsiteX874" fmla="*/ 6099442 w 7467600"/>
              <a:gd name="connsiteY874" fmla="*/ 82568 h 6858000"/>
              <a:gd name="connsiteX875" fmla="*/ 4804137 w 7467600"/>
              <a:gd name="connsiteY875" fmla="*/ 320931 h 6858000"/>
              <a:gd name="connsiteX876" fmla="*/ 4227047 w 7467600"/>
              <a:gd name="connsiteY876" fmla="*/ 313415 h 6858000"/>
              <a:gd name="connsiteX877" fmla="*/ 4346041 w 7467600"/>
              <a:gd name="connsiteY877" fmla="*/ 456086 h 6858000"/>
              <a:gd name="connsiteX878" fmla="*/ 4870967 w 7467600"/>
              <a:gd name="connsiteY878" fmla="*/ 963061 h 6858000"/>
              <a:gd name="connsiteX879" fmla="*/ 4889647 w 7467600"/>
              <a:gd name="connsiteY879" fmla="*/ 957147 h 6858000"/>
              <a:gd name="connsiteX880" fmla="*/ 5422504 w 7467600"/>
              <a:gd name="connsiteY880" fmla="*/ 805191 h 6858000"/>
              <a:gd name="connsiteX881" fmla="*/ 6087656 w 7467600"/>
              <a:gd name="connsiteY881" fmla="*/ 826703 h 6858000"/>
              <a:gd name="connsiteX882" fmla="*/ 6058717 w 7467600"/>
              <a:gd name="connsiteY882" fmla="*/ 865992 h 6858000"/>
              <a:gd name="connsiteX883" fmla="*/ 4974153 w 7467600"/>
              <a:gd name="connsiteY883" fmla="*/ 1045456 h 6858000"/>
              <a:gd name="connsiteX884" fmla="*/ 5627835 w 7467600"/>
              <a:gd name="connsiteY884" fmla="*/ 1472077 h 6858000"/>
              <a:gd name="connsiteX885" fmla="*/ 5629817 w 7467600"/>
              <a:gd name="connsiteY885" fmla="*/ 1471412 h 6858000"/>
              <a:gd name="connsiteX886" fmla="*/ 5634124 w 7467600"/>
              <a:gd name="connsiteY886" fmla="*/ 1470572 h 6858000"/>
              <a:gd name="connsiteX887" fmla="*/ 5755832 w 7467600"/>
              <a:gd name="connsiteY887" fmla="*/ 1383886 h 6858000"/>
              <a:gd name="connsiteX888" fmla="*/ 6014186 w 7467600"/>
              <a:gd name="connsiteY888" fmla="*/ 1279799 h 6858000"/>
              <a:gd name="connsiteX889" fmla="*/ 6901619 w 7467600"/>
              <a:gd name="connsiteY889" fmla="*/ 1047874 h 6858000"/>
              <a:gd name="connsiteX890" fmla="*/ 6931566 w 7467600"/>
              <a:gd name="connsiteY890" fmla="*/ 1062034 h 6858000"/>
              <a:gd name="connsiteX891" fmla="*/ 5790982 w 7467600"/>
              <a:gd name="connsiteY891" fmla="*/ 1561380 h 6858000"/>
              <a:gd name="connsiteX892" fmla="*/ 6188971 w 7467600"/>
              <a:gd name="connsiteY892" fmla="*/ 1755168 h 6858000"/>
              <a:gd name="connsiteX893" fmla="*/ 6202446 w 7467600"/>
              <a:gd name="connsiteY893" fmla="*/ 1752268 h 6858000"/>
              <a:gd name="connsiteX894" fmla="*/ 7179560 w 7467600"/>
              <a:gd name="connsiteY894" fmla="*/ 1467551 h 6858000"/>
              <a:gd name="connsiteX895" fmla="*/ 7158730 w 7467600"/>
              <a:gd name="connsiteY895" fmla="*/ 1507835 h 6858000"/>
              <a:gd name="connsiteX896" fmla="*/ 6326959 w 7467600"/>
              <a:gd name="connsiteY896" fmla="*/ 1817686 h 6858000"/>
              <a:gd name="connsiteX897" fmla="*/ 6537433 w 7467600"/>
              <a:gd name="connsiteY897" fmla="*/ 1907790 h 6858000"/>
              <a:gd name="connsiteX898" fmla="*/ 6550221 w 7467600"/>
              <a:gd name="connsiteY898" fmla="*/ 1910729 h 6858000"/>
              <a:gd name="connsiteX899" fmla="*/ 6964438 w 7467600"/>
              <a:gd name="connsiteY899" fmla="*/ 2209505 h 6858000"/>
              <a:gd name="connsiteX900" fmla="*/ 7367862 w 7467600"/>
              <a:gd name="connsiteY900" fmla="*/ 2806833 h 6858000"/>
              <a:gd name="connsiteX901" fmla="*/ 7364329 w 7467600"/>
              <a:gd name="connsiteY901" fmla="*/ 2826907 h 6858000"/>
              <a:gd name="connsiteX902" fmla="*/ 7290545 w 7467600"/>
              <a:gd name="connsiteY902" fmla="*/ 2850663 h 6858000"/>
              <a:gd name="connsiteX903" fmla="*/ 6472036 w 7467600"/>
              <a:gd name="connsiteY903" fmla="*/ 1959003 h 6858000"/>
              <a:gd name="connsiteX904" fmla="*/ 5792897 w 7467600"/>
              <a:gd name="connsiteY904" fmla="*/ 1647747 h 6858000"/>
              <a:gd name="connsiteX905" fmla="*/ 5842751 w 7467600"/>
              <a:gd name="connsiteY905" fmla="*/ 1816112 h 6858000"/>
              <a:gd name="connsiteX906" fmla="*/ 5847424 w 7467600"/>
              <a:gd name="connsiteY906" fmla="*/ 1815776 h 6858000"/>
              <a:gd name="connsiteX907" fmla="*/ 6399821 w 7467600"/>
              <a:gd name="connsiteY907" fmla="*/ 2344799 h 6858000"/>
              <a:gd name="connsiteX908" fmla="*/ 6323232 w 7467600"/>
              <a:gd name="connsiteY908" fmla="*/ 2389634 h 6858000"/>
              <a:gd name="connsiteX909" fmla="*/ 5942958 w 7467600"/>
              <a:gd name="connsiteY909" fmla="*/ 2077708 h 6858000"/>
              <a:gd name="connsiteX910" fmla="*/ 5921559 w 7467600"/>
              <a:gd name="connsiteY910" fmla="*/ 2378596 h 6858000"/>
              <a:gd name="connsiteX911" fmla="*/ 5817651 w 7467600"/>
              <a:gd name="connsiteY911" fmla="*/ 3023919 h 6858000"/>
              <a:gd name="connsiteX912" fmla="*/ 5729634 w 7467600"/>
              <a:gd name="connsiteY912" fmla="*/ 3051849 h 6858000"/>
              <a:gd name="connsiteX913" fmla="*/ 5611018 w 7467600"/>
              <a:gd name="connsiteY913" fmla="*/ 2316769 h 6858000"/>
              <a:gd name="connsiteX914" fmla="*/ 5687608 w 7467600"/>
              <a:gd name="connsiteY914" fmla="*/ 2039972 h 6858000"/>
              <a:gd name="connsiteX915" fmla="*/ 5657554 w 7467600"/>
              <a:gd name="connsiteY915" fmla="*/ 1576445 h 6858000"/>
              <a:gd name="connsiteX916" fmla="*/ 5150475 w 7467600"/>
              <a:gd name="connsiteY916" fmla="*/ 1274012 h 6858000"/>
              <a:gd name="connsiteX917" fmla="*/ 5349142 w 7467600"/>
              <a:gd name="connsiteY917" fmla="*/ 2204405 h 6858000"/>
              <a:gd name="connsiteX918" fmla="*/ 5262214 w 7467600"/>
              <a:gd name="connsiteY918" fmla="*/ 2233836 h 6858000"/>
              <a:gd name="connsiteX919" fmla="*/ 4981539 w 7467600"/>
              <a:gd name="connsiteY919" fmla="*/ 1542201 h 6858000"/>
              <a:gd name="connsiteX920" fmla="*/ 4958461 w 7467600"/>
              <a:gd name="connsiteY920" fmla="*/ 1136957 h 6858000"/>
              <a:gd name="connsiteX921" fmla="*/ 4655015 w 7467600"/>
              <a:gd name="connsiteY921" fmla="*/ 891426 h 6858000"/>
              <a:gd name="connsiteX922" fmla="*/ 4348002 w 7467600"/>
              <a:gd name="connsiteY922" fmla="*/ 2205895 h 6858000"/>
              <a:gd name="connsiteX923" fmla="*/ 4262250 w 7467600"/>
              <a:gd name="connsiteY923" fmla="*/ 2219972 h 6858000"/>
              <a:gd name="connsiteX924" fmla="*/ 4550611 w 7467600"/>
              <a:gd name="connsiteY924" fmla="*/ 817540 h 6858000"/>
              <a:gd name="connsiteX925" fmla="*/ 4564418 w 7467600"/>
              <a:gd name="connsiteY925" fmla="*/ 808293 h 6858000"/>
              <a:gd name="connsiteX926" fmla="*/ 4266388 w 7467600"/>
              <a:gd name="connsiteY926" fmla="*/ 500083 h 6858000"/>
              <a:gd name="connsiteX927" fmla="*/ 4032842 w 7467600"/>
              <a:gd name="connsiteY927" fmla="*/ 211809 h 6858000"/>
              <a:gd name="connsiteX928" fmla="*/ 3882765 w 7467600"/>
              <a:gd name="connsiteY928" fmla="*/ 0 h 6858000"/>
              <a:gd name="connsiteX929" fmla="*/ 3721337 w 7467600"/>
              <a:gd name="connsiteY929" fmla="*/ 0 h 6858000"/>
              <a:gd name="connsiteX930" fmla="*/ 3797544 w 7467600"/>
              <a:gd name="connsiteY930" fmla="*/ 0 h 6858000"/>
              <a:gd name="connsiteX931" fmla="*/ 3775734 w 7467600"/>
              <a:gd name="connsiteY931" fmla="*/ 95131 h 6858000"/>
              <a:gd name="connsiteX932" fmla="*/ 3724807 w 7467600"/>
              <a:gd name="connsiteY932" fmla="*/ 272257 h 6858000"/>
              <a:gd name="connsiteX933" fmla="*/ 3726844 w 7467600"/>
              <a:gd name="connsiteY933" fmla="*/ 282988 h 6858000"/>
              <a:gd name="connsiteX934" fmla="*/ 3742664 w 7467600"/>
              <a:gd name="connsiteY934" fmla="*/ 279918 h 6858000"/>
              <a:gd name="connsiteX935" fmla="*/ 4103910 w 7467600"/>
              <a:gd name="connsiteY935" fmla="*/ 1161917 h 6858000"/>
              <a:gd name="connsiteX936" fmla="*/ 4020269 w 7467600"/>
              <a:gd name="connsiteY936" fmla="*/ 1200406 h 6858000"/>
              <a:gd name="connsiteX937" fmla="*/ 3674882 w 7467600"/>
              <a:gd name="connsiteY937" fmla="*/ 488524 h 6858000"/>
              <a:gd name="connsiteX938" fmla="*/ 3132682 w 7467600"/>
              <a:gd name="connsiteY938" fmla="*/ 1072284 h 6858000"/>
              <a:gd name="connsiteX939" fmla="*/ 2716346 w 7467600"/>
              <a:gd name="connsiteY939" fmla="*/ 1276376 h 6858000"/>
              <a:gd name="connsiteX940" fmla="*/ 2716772 w 7467600"/>
              <a:gd name="connsiteY940" fmla="*/ 1255462 h 6858000"/>
              <a:gd name="connsiteX941" fmla="*/ 3471096 w 7467600"/>
              <a:gd name="connsiteY941" fmla="*/ 437072 h 6858000"/>
              <a:gd name="connsiteX942" fmla="*/ 3639057 w 7467600"/>
              <a:gd name="connsiteY942" fmla="*/ 286334 h 6858000"/>
              <a:gd name="connsiteX943" fmla="*/ 3640309 w 7467600"/>
              <a:gd name="connsiteY943" fmla="*/ 284664 h 6858000"/>
              <a:gd name="connsiteX944" fmla="*/ 3646022 w 7467600"/>
              <a:gd name="connsiteY944" fmla="*/ 276711 h 6858000"/>
              <a:gd name="connsiteX945" fmla="*/ 3707943 w 7467600"/>
              <a:gd name="connsiteY945" fmla="*/ 65958 h 6858000"/>
              <a:gd name="connsiteX946" fmla="*/ 3721337 w 7467600"/>
              <a:gd name="connsiteY946" fmla="*/ 0 h 6858000"/>
              <a:gd name="connsiteX947" fmla="*/ 2867960 w 7467600"/>
              <a:gd name="connsiteY947" fmla="*/ 0 h 6858000"/>
              <a:gd name="connsiteX948" fmla="*/ 2926351 w 7467600"/>
              <a:gd name="connsiteY948" fmla="*/ 0 h 6858000"/>
              <a:gd name="connsiteX949" fmla="*/ 2902823 w 7467600"/>
              <a:gd name="connsiteY949" fmla="*/ 262929 h 6858000"/>
              <a:gd name="connsiteX950" fmla="*/ 2940663 w 7467600"/>
              <a:gd name="connsiteY950" fmla="*/ 140884 h 6858000"/>
              <a:gd name="connsiteX951" fmla="*/ 2947039 w 7467600"/>
              <a:gd name="connsiteY951" fmla="*/ 122524 h 6858000"/>
              <a:gd name="connsiteX952" fmla="*/ 2984316 w 7467600"/>
              <a:gd name="connsiteY952" fmla="*/ 0 h 6858000"/>
              <a:gd name="connsiteX953" fmla="*/ 3016114 w 7467600"/>
              <a:gd name="connsiteY953" fmla="*/ 0 h 6858000"/>
              <a:gd name="connsiteX954" fmla="*/ 2979949 w 7467600"/>
              <a:gd name="connsiteY954" fmla="*/ 119274 h 6858000"/>
              <a:gd name="connsiteX955" fmla="*/ 3023879 w 7467600"/>
              <a:gd name="connsiteY955" fmla="*/ 0 h 6858000"/>
              <a:gd name="connsiteX956" fmla="*/ 3105400 w 7467600"/>
              <a:gd name="connsiteY956" fmla="*/ 0 h 6858000"/>
              <a:gd name="connsiteX957" fmla="*/ 3094669 w 7467600"/>
              <a:gd name="connsiteY957" fmla="*/ 30308 h 6858000"/>
              <a:gd name="connsiteX958" fmla="*/ 2901945 w 7467600"/>
              <a:gd name="connsiteY958" fmla="*/ 466538 h 6858000"/>
              <a:gd name="connsiteX959" fmla="*/ 2815209 w 7467600"/>
              <a:gd name="connsiteY959" fmla="*/ 497361 h 6858000"/>
              <a:gd name="connsiteX960" fmla="*/ 2844845 w 7467600"/>
              <a:gd name="connsiteY960" fmla="*/ 127638 h 6858000"/>
              <a:gd name="connsiteX961" fmla="*/ 2867960 w 7467600"/>
              <a:gd name="connsiteY961" fmla="*/ 0 h 6858000"/>
              <a:gd name="connsiteX962" fmla="*/ 1057230 w 7467600"/>
              <a:gd name="connsiteY962" fmla="*/ 0 h 6858000"/>
              <a:gd name="connsiteX963" fmla="*/ 1111003 w 7467600"/>
              <a:gd name="connsiteY963" fmla="*/ 0 h 6858000"/>
              <a:gd name="connsiteX964" fmla="*/ 1125553 w 7467600"/>
              <a:gd name="connsiteY964" fmla="*/ 52588 h 6858000"/>
              <a:gd name="connsiteX965" fmla="*/ 1304276 w 7467600"/>
              <a:gd name="connsiteY965" fmla="*/ 476275 h 6858000"/>
              <a:gd name="connsiteX966" fmla="*/ 1492066 w 7467600"/>
              <a:gd name="connsiteY966" fmla="*/ 886333 h 6858000"/>
              <a:gd name="connsiteX967" fmla="*/ 1423698 w 7467600"/>
              <a:gd name="connsiteY967" fmla="*/ 710817 h 6858000"/>
              <a:gd name="connsiteX968" fmla="*/ 1357609 w 7467600"/>
              <a:gd name="connsiteY968" fmla="*/ 532892 h 6858000"/>
              <a:gd name="connsiteX969" fmla="*/ 1309550 w 7467600"/>
              <a:gd name="connsiteY969" fmla="*/ 374031 h 6858000"/>
              <a:gd name="connsiteX970" fmla="*/ 1193673 w 7467600"/>
              <a:gd name="connsiteY970" fmla="*/ 49533 h 6858000"/>
              <a:gd name="connsiteX971" fmla="*/ 1164391 w 7467600"/>
              <a:gd name="connsiteY971" fmla="*/ 0 h 6858000"/>
              <a:gd name="connsiteX972" fmla="*/ 1200666 w 7467600"/>
              <a:gd name="connsiteY972" fmla="*/ 0 h 6858000"/>
              <a:gd name="connsiteX973" fmla="*/ 1223408 w 7467600"/>
              <a:gd name="connsiteY973" fmla="*/ 38996 h 6858000"/>
              <a:gd name="connsiteX974" fmla="*/ 1339635 w 7467600"/>
              <a:gd name="connsiteY974" fmla="*/ 365517 h 6858000"/>
              <a:gd name="connsiteX975" fmla="*/ 1387469 w 7467600"/>
              <a:gd name="connsiteY975" fmla="*/ 523079 h 6858000"/>
              <a:gd name="connsiteX976" fmla="*/ 1452685 w 7467600"/>
              <a:gd name="connsiteY976" fmla="*/ 699806 h 6858000"/>
              <a:gd name="connsiteX977" fmla="*/ 1492092 w 7467600"/>
              <a:gd name="connsiteY977" fmla="*/ 800424 h 6858000"/>
              <a:gd name="connsiteX978" fmla="*/ 1455302 w 7467600"/>
              <a:gd name="connsiteY978" fmla="*/ 632913 h 6858000"/>
              <a:gd name="connsiteX979" fmla="*/ 1222336 w 7467600"/>
              <a:gd name="connsiteY979" fmla="*/ 9480 h 6858000"/>
              <a:gd name="connsiteX980" fmla="*/ 1214634 w 7467600"/>
              <a:gd name="connsiteY980" fmla="*/ 0 h 6858000"/>
              <a:gd name="connsiteX981" fmla="*/ 1289827 w 7467600"/>
              <a:gd name="connsiteY981" fmla="*/ 0 h 6858000"/>
              <a:gd name="connsiteX982" fmla="*/ 1321076 w 7467600"/>
              <a:gd name="connsiteY982" fmla="*/ 59722 h 6858000"/>
              <a:gd name="connsiteX983" fmla="*/ 1512579 w 7467600"/>
              <a:gd name="connsiteY983" fmla="*/ 626441 h 6858000"/>
              <a:gd name="connsiteX984" fmla="*/ 1506076 w 7467600"/>
              <a:gd name="connsiteY984" fmla="*/ 1089289 h 6858000"/>
              <a:gd name="connsiteX985" fmla="*/ 1486346 w 7467600"/>
              <a:gd name="connsiteY985" fmla="*/ 1079919 h 6858000"/>
              <a:gd name="connsiteX986" fmla="*/ 1070511 w 7467600"/>
              <a:gd name="connsiteY986" fmla="*/ 48609 h 6858000"/>
              <a:gd name="connsiteX987" fmla="*/ 1057230 w 7467600"/>
              <a:gd name="connsiteY987" fmla="*/ 0 h 6858000"/>
              <a:gd name="connsiteX988" fmla="*/ 43151 w 7467600"/>
              <a:gd name="connsiteY988" fmla="*/ 0 h 6858000"/>
              <a:gd name="connsiteX989" fmla="*/ 95283 w 7467600"/>
              <a:gd name="connsiteY989" fmla="*/ 0 h 6858000"/>
              <a:gd name="connsiteX990" fmla="*/ 300708 w 7467600"/>
              <a:gd name="connsiteY990" fmla="*/ 154571 h 6858000"/>
              <a:gd name="connsiteX991" fmla="*/ 530414 w 7467600"/>
              <a:gd name="connsiteY991" fmla="*/ 354673 h 6858000"/>
              <a:gd name="connsiteX992" fmla="*/ 333785 w 7467600"/>
              <a:gd name="connsiteY992" fmla="*/ 161564 h 6858000"/>
              <a:gd name="connsiteX993" fmla="*/ 147005 w 7467600"/>
              <a:gd name="connsiteY993" fmla="*/ 0 h 6858000"/>
              <a:gd name="connsiteX994" fmla="*/ 272509 w 7467600"/>
              <a:gd name="connsiteY994" fmla="*/ 0 h 6858000"/>
              <a:gd name="connsiteX995" fmla="*/ 326276 w 7467600"/>
              <a:gd name="connsiteY995" fmla="*/ 45847 h 6858000"/>
              <a:gd name="connsiteX996" fmla="*/ 823759 w 7467600"/>
              <a:gd name="connsiteY996" fmla="*/ 574145 h 6858000"/>
              <a:gd name="connsiteX997" fmla="*/ 811254 w 7467600"/>
              <a:gd name="connsiteY997" fmla="*/ 665546 h 6858000"/>
              <a:gd name="connsiteX998" fmla="*/ 154042 w 7467600"/>
              <a:gd name="connsiteY998" fmla="*/ 261522 h 6858000"/>
              <a:gd name="connsiteX999" fmla="*/ 13550 w 7467600"/>
              <a:gd name="connsiteY999" fmla="*/ 158423 h 6858000"/>
              <a:gd name="connsiteX1000" fmla="*/ 0 w 7467600"/>
              <a:gd name="connsiteY1000" fmla="*/ 146618 h 6858000"/>
              <a:gd name="connsiteX1001" fmla="*/ 0 w 7467600"/>
              <a:gd name="connsiteY1001" fmla="*/ 59161 h 6858000"/>
              <a:gd name="connsiteX1002" fmla="*/ 45427 w 7467600"/>
              <a:gd name="connsiteY1002" fmla="*/ 101078 h 6858000"/>
              <a:gd name="connsiteX1003" fmla="*/ 630103 w 7467600"/>
              <a:gd name="connsiteY1003" fmla="*/ 485885 h 6858000"/>
              <a:gd name="connsiteX1004" fmla="*/ 532040 w 7467600"/>
              <a:gd name="connsiteY1004" fmla="*/ 399359 h 6858000"/>
              <a:gd name="connsiteX1005" fmla="*/ 517618 w 7467600"/>
              <a:gd name="connsiteY1005" fmla="*/ 385726 h 6858000"/>
              <a:gd name="connsiteX1006" fmla="*/ 285074 w 7467600"/>
              <a:gd name="connsiteY1006" fmla="*/ 182755 h 6858000"/>
              <a:gd name="connsiteX1007" fmla="*/ 43151 w 7467600"/>
              <a:gd name="connsiteY100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19999 w 7467600"/>
              <a:gd name="connsiteY844" fmla="*/ 774360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5905192 w 7467600"/>
              <a:gd name="connsiteY848" fmla="*/ 163079 h 6858000"/>
              <a:gd name="connsiteX849" fmla="*/ 5865655 w 7467600"/>
              <a:gd name="connsiteY849" fmla="*/ 171901 h 6858000"/>
              <a:gd name="connsiteX850" fmla="*/ 5259740 w 7467600"/>
              <a:gd name="connsiteY850" fmla="*/ 257013 h 6858000"/>
              <a:gd name="connsiteX851" fmla="*/ 5208466 w 7467600"/>
              <a:gd name="connsiteY851" fmla="*/ 257550 h 6858000"/>
              <a:gd name="connsiteX852" fmla="*/ 4980204 w 7467600"/>
              <a:gd name="connsiteY852" fmla="*/ 271903 h 6858000"/>
              <a:gd name="connsiteX853" fmla="*/ 5068068 w 7467600"/>
              <a:gd name="connsiteY853" fmla="*/ 282244 h 6858000"/>
              <a:gd name="connsiteX854" fmla="*/ 5153231 w 7467600"/>
              <a:gd name="connsiteY854" fmla="*/ 292240 h 6858000"/>
              <a:gd name="connsiteX855" fmla="*/ 5426491 w 7467600"/>
              <a:gd name="connsiteY855" fmla="*/ 281128 h 6858000"/>
              <a:gd name="connsiteX856" fmla="*/ 5731212 w 7467600"/>
              <a:gd name="connsiteY856" fmla="*/ 231951 h 6858000"/>
              <a:gd name="connsiteX857" fmla="*/ 5905192 w 7467600"/>
              <a:gd name="connsiteY857" fmla="*/ 163079 h 6858000"/>
              <a:gd name="connsiteX858" fmla="*/ 5944437 w 7467600"/>
              <a:gd name="connsiteY858" fmla="*/ 113829 h 6858000"/>
              <a:gd name="connsiteX859" fmla="*/ 5825032 w 7467600"/>
              <a:gd name="connsiteY859" fmla="*/ 146405 h 6858000"/>
              <a:gd name="connsiteX860" fmla="*/ 4955599 w 7467600"/>
              <a:gd name="connsiteY860" fmla="*/ 247008 h 6858000"/>
              <a:gd name="connsiteX861" fmla="*/ 5210104 w 7467600"/>
              <a:gd name="connsiteY861" fmla="*/ 228123 h 6858000"/>
              <a:gd name="connsiteX862" fmla="*/ 5261015 w 7467600"/>
              <a:gd name="connsiteY862" fmla="*/ 227087 h 6858000"/>
              <a:gd name="connsiteX863" fmla="*/ 5861181 w 7467600"/>
              <a:gd name="connsiteY863" fmla="*/ 143093 h 6858000"/>
              <a:gd name="connsiteX864" fmla="*/ 5961252 w 7467600"/>
              <a:gd name="connsiteY864" fmla="*/ 114820 h 6858000"/>
              <a:gd name="connsiteX865" fmla="*/ 5944437 w 7467600"/>
              <a:gd name="connsiteY865" fmla="*/ 113829 h 6858000"/>
              <a:gd name="connsiteX866" fmla="*/ 3882765 w 7467600"/>
              <a:gd name="connsiteY866" fmla="*/ 0 h 6858000"/>
              <a:gd name="connsiteX867" fmla="*/ 3995099 w 7467600"/>
              <a:gd name="connsiteY867" fmla="*/ 0 h 6858000"/>
              <a:gd name="connsiteX868" fmla="*/ 4163818 w 7467600"/>
              <a:gd name="connsiteY868" fmla="*/ 234104 h 6858000"/>
              <a:gd name="connsiteX869" fmla="*/ 4172099 w 7467600"/>
              <a:gd name="connsiteY869" fmla="*/ 234207 h 6858000"/>
              <a:gd name="connsiteX870" fmla="*/ 4784282 w 7467600"/>
              <a:gd name="connsiteY870" fmla="*/ 276561 h 6858000"/>
              <a:gd name="connsiteX871" fmla="*/ 4801687 w 7467600"/>
              <a:gd name="connsiteY871" fmla="*/ 267764 h 6858000"/>
              <a:gd name="connsiteX872" fmla="*/ 6082788 w 7467600"/>
              <a:gd name="connsiteY872" fmla="*/ 64119 h 6858000"/>
              <a:gd name="connsiteX873" fmla="*/ 6099442 w 7467600"/>
              <a:gd name="connsiteY873" fmla="*/ 82568 h 6858000"/>
              <a:gd name="connsiteX874" fmla="*/ 4804137 w 7467600"/>
              <a:gd name="connsiteY874" fmla="*/ 320931 h 6858000"/>
              <a:gd name="connsiteX875" fmla="*/ 4227047 w 7467600"/>
              <a:gd name="connsiteY875" fmla="*/ 313415 h 6858000"/>
              <a:gd name="connsiteX876" fmla="*/ 4346041 w 7467600"/>
              <a:gd name="connsiteY876" fmla="*/ 456086 h 6858000"/>
              <a:gd name="connsiteX877" fmla="*/ 4870967 w 7467600"/>
              <a:gd name="connsiteY877" fmla="*/ 963061 h 6858000"/>
              <a:gd name="connsiteX878" fmla="*/ 4889647 w 7467600"/>
              <a:gd name="connsiteY878" fmla="*/ 957147 h 6858000"/>
              <a:gd name="connsiteX879" fmla="*/ 5422504 w 7467600"/>
              <a:gd name="connsiteY879" fmla="*/ 805191 h 6858000"/>
              <a:gd name="connsiteX880" fmla="*/ 6087656 w 7467600"/>
              <a:gd name="connsiteY880" fmla="*/ 826703 h 6858000"/>
              <a:gd name="connsiteX881" fmla="*/ 6058717 w 7467600"/>
              <a:gd name="connsiteY881" fmla="*/ 865992 h 6858000"/>
              <a:gd name="connsiteX882" fmla="*/ 4974153 w 7467600"/>
              <a:gd name="connsiteY882" fmla="*/ 1045456 h 6858000"/>
              <a:gd name="connsiteX883" fmla="*/ 5627835 w 7467600"/>
              <a:gd name="connsiteY883" fmla="*/ 1472077 h 6858000"/>
              <a:gd name="connsiteX884" fmla="*/ 5629817 w 7467600"/>
              <a:gd name="connsiteY884" fmla="*/ 1471412 h 6858000"/>
              <a:gd name="connsiteX885" fmla="*/ 5634124 w 7467600"/>
              <a:gd name="connsiteY885" fmla="*/ 1470572 h 6858000"/>
              <a:gd name="connsiteX886" fmla="*/ 5755832 w 7467600"/>
              <a:gd name="connsiteY886" fmla="*/ 1383886 h 6858000"/>
              <a:gd name="connsiteX887" fmla="*/ 6014186 w 7467600"/>
              <a:gd name="connsiteY887" fmla="*/ 1279799 h 6858000"/>
              <a:gd name="connsiteX888" fmla="*/ 6901619 w 7467600"/>
              <a:gd name="connsiteY888" fmla="*/ 1047874 h 6858000"/>
              <a:gd name="connsiteX889" fmla="*/ 6931566 w 7467600"/>
              <a:gd name="connsiteY889" fmla="*/ 1062034 h 6858000"/>
              <a:gd name="connsiteX890" fmla="*/ 5790982 w 7467600"/>
              <a:gd name="connsiteY890" fmla="*/ 1561380 h 6858000"/>
              <a:gd name="connsiteX891" fmla="*/ 6188971 w 7467600"/>
              <a:gd name="connsiteY891" fmla="*/ 1755168 h 6858000"/>
              <a:gd name="connsiteX892" fmla="*/ 6202446 w 7467600"/>
              <a:gd name="connsiteY892" fmla="*/ 1752268 h 6858000"/>
              <a:gd name="connsiteX893" fmla="*/ 7179560 w 7467600"/>
              <a:gd name="connsiteY893" fmla="*/ 1467551 h 6858000"/>
              <a:gd name="connsiteX894" fmla="*/ 7158730 w 7467600"/>
              <a:gd name="connsiteY894" fmla="*/ 1507835 h 6858000"/>
              <a:gd name="connsiteX895" fmla="*/ 6326959 w 7467600"/>
              <a:gd name="connsiteY895" fmla="*/ 1817686 h 6858000"/>
              <a:gd name="connsiteX896" fmla="*/ 6537433 w 7467600"/>
              <a:gd name="connsiteY896" fmla="*/ 1907790 h 6858000"/>
              <a:gd name="connsiteX897" fmla="*/ 6550221 w 7467600"/>
              <a:gd name="connsiteY897" fmla="*/ 1910729 h 6858000"/>
              <a:gd name="connsiteX898" fmla="*/ 6964438 w 7467600"/>
              <a:gd name="connsiteY898" fmla="*/ 2209505 h 6858000"/>
              <a:gd name="connsiteX899" fmla="*/ 7367862 w 7467600"/>
              <a:gd name="connsiteY899" fmla="*/ 2806833 h 6858000"/>
              <a:gd name="connsiteX900" fmla="*/ 7364329 w 7467600"/>
              <a:gd name="connsiteY900" fmla="*/ 2826907 h 6858000"/>
              <a:gd name="connsiteX901" fmla="*/ 7290545 w 7467600"/>
              <a:gd name="connsiteY901" fmla="*/ 2850663 h 6858000"/>
              <a:gd name="connsiteX902" fmla="*/ 6472036 w 7467600"/>
              <a:gd name="connsiteY902" fmla="*/ 1959003 h 6858000"/>
              <a:gd name="connsiteX903" fmla="*/ 5792897 w 7467600"/>
              <a:gd name="connsiteY903" fmla="*/ 1647747 h 6858000"/>
              <a:gd name="connsiteX904" fmla="*/ 5842751 w 7467600"/>
              <a:gd name="connsiteY904" fmla="*/ 1816112 h 6858000"/>
              <a:gd name="connsiteX905" fmla="*/ 5847424 w 7467600"/>
              <a:gd name="connsiteY905" fmla="*/ 1815776 h 6858000"/>
              <a:gd name="connsiteX906" fmla="*/ 6399821 w 7467600"/>
              <a:gd name="connsiteY906" fmla="*/ 2344799 h 6858000"/>
              <a:gd name="connsiteX907" fmla="*/ 6323232 w 7467600"/>
              <a:gd name="connsiteY907" fmla="*/ 2389634 h 6858000"/>
              <a:gd name="connsiteX908" fmla="*/ 5942958 w 7467600"/>
              <a:gd name="connsiteY908" fmla="*/ 2077708 h 6858000"/>
              <a:gd name="connsiteX909" fmla="*/ 5921559 w 7467600"/>
              <a:gd name="connsiteY909" fmla="*/ 2378596 h 6858000"/>
              <a:gd name="connsiteX910" fmla="*/ 5817651 w 7467600"/>
              <a:gd name="connsiteY910" fmla="*/ 3023919 h 6858000"/>
              <a:gd name="connsiteX911" fmla="*/ 5729634 w 7467600"/>
              <a:gd name="connsiteY911" fmla="*/ 3051849 h 6858000"/>
              <a:gd name="connsiteX912" fmla="*/ 5611018 w 7467600"/>
              <a:gd name="connsiteY912" fmla="*/ 2316769 h 6858000"/>
              <a:gd name="connsiteX913" fmla="*/ 5687608 w 7467600"/>
              <a:gd name="connsiteY913" fmla="*/ 2039972 h 6858000"/>
              <a:gd name="connsiteX914" fmla="*/ 5657554 w 7467600"/>
              <a:gd name="connsiteY914" fmla="*/ 1576445 h 6858000"/>
              <a:gd name="connsiteX915" fmla="*/ 5150475 w 7467600"/>
              <a:gd name="connsiteY915" fmla="*/ 1274012 h 6858000"/>
              <a:gd name="connsiteX916" fmla="*/ 5349142 w 7467600"/>
              <a:gd name="connsiteY916" fmla="*/ 2204405 h 6858000"/>
              <a:gd name="connsiteX917" fmla="*/ 5262214 w 7467600"/>
              <a:gd name="connsiteY917" fmla="*/ 2233836 h 6858000"/>
              <a:gd name="connsiteX918" fmla="*/ 4981539 w 7467600"/>
              <a:gd name="connsiteY918" fmla="*/ 1542201 h 6858000"/>
              <a:gd name="connsiteX919" fmla="*/ 4958461 w 7467600"/>
              <a:gd name="connsiteY919" fmla="*/ 1136957 h 6858000"/>
              <a:gd name="connsiteX920" fmla="*/ 4655015 w 7467600"/>
              <a:gd name="connsiteY920" fmla="*/ 891426 h 6858000"/>
              <a:gd name="connsiteX921" fmla="*/ 4348002 w 7467600"/>
              <a:gd name="connsiteY921" fmla="*/ 2205895 h 6858000"/>
              <a:gd name="connsiteX922" fmla="*/ 4262250 w 7467600"/>
              <a:gd name="connsiteY922" fmla="*/ 2219972 h 6858000"/>
              <a:gd name="connsiteX923" fmla="*/ 4550611 w 7467600"/>
              <a:gd name="connsiteY923" fmla="*/ 817540 h 6858000"/>
              <a:gd name="connsiteX924" fmla="*/ 4564418 w 7467600"/>
              <a:gd name="connsiteY924" fmla="*/ 808293 h 6858000"/>
              <a:gd name="connsiteX925" fmla="*/ 4266388 w 7467600"/>
              <a:gd name="connsiteY925" fmla="*/ 500083 h 6858000"/>
              <a:gd name="connsiteX926" fmla="*/ 4032842 w 7467600"/>
              <a:gd name="connsiteY926" fmla="*/ 211809 h 6858000"/>
              <a:gd name="connsiteX927" fmla="*/ 3882765 w 7467600"/>
              <a:gd name="connsiteY927" fmla="*/ 0 h 6858000"/>
              <a:gd name="connsiteX928" fmla="*/ 3721337 w 7467600"/>
              <a:gd name="connsiteY928" fmla="*/ 0 h 6858000"/>
              <a:gd name="connsiteX929" fmla="*/ 3797544 w 7467600"/>
              <a:gd name="connsiteY929" fmla="*/ 0 h 6858000"/>
              <a:gd name="connsiteX930" fmla="*/ 3775734 w 7467600"/>
              <a:gd name="connsiteY930" fmla="*/ 95131 h 6858000"/>
              <a:gd name="connsiteX931" fmla="*/ 3724807 w 7467600"/>
              <a:gd name="connsiteY931" fmla="*/ 272257 h 6858000"/>
              <a:gd name="connsiteX932" fmla="*/ 3726844 w 7467600"/>
              <a:gd name="connsiteY932" fmla="*/ 282988 h 6858000"/>
              <a:gd name="connsiteX933" fmla="*/ 3742664 w 7467600"/>
              <a:gd name="connsiteY933" fmla="*/ 279918 h 6858000"/>
              <a:gd name="connsiteX934" fmla="*/ 4103910 w 7467600"/>
              <a:gd name="connsiteY934" fmla="*/ 1161917 h 6858000"/>
              <a:gd name="connsiteX935" fmla="*/ 4020269 w 7467600"/>
              <a:gd name="connsiteY935" fmla="*/ 1200406 h 6858000"/>
              <a:gd name="connsiteX936" fmla="*/ 3674882 w 7467600"/>
              <a:gd name="connsiteY936" fmla="*/ 488524 h 6858000"/>
              <a:gd name="connsiteX937" fmla="*/ 3132682 w 7467600"/>
              <a:gd name="connsiteY937" fmla="*/ 1072284 h 6858000"/>
              <a:gd name="connsiteX938" fmla="*/ 2716346 w 7467600"/>
              <a:gd name="connsiteY938" fmla="*/ 1276376 h 6858000"/>
              <a:gd name="connsiteX939" fmla="*/ 2716772 w 7467600"/>
              <a:gd name="connsiteY939" fmla="*/ 1255462 h 6858000"/>
              <a:gd name="connsiteX940" fmla="*/ 3471096 w 7467600"/>
              <a:gd name="connsiteY940" fmla="*/ 437072 h 6858000"/>
              <a:gd name="connsiteX941" fmla="*/ 3639057 w 7467600"/>
              <a:gd name="connsiteY941" fmla="*/ 286334 h 6858000"/>
              <a:gd name="connsiteX942" fmla="*/ 3640309 w 7467600"/>
              <a:gd name="connsiteY942" fmla="*/ 284664 h 6858000"/>
              <a:gd name="connsiteX943" fmla="*/ 3646022 w 7467600"/>
              <a:gd name="connsiteY943" fmla="*/ 276711 h 6858000"/>
              <a:gd name="connsiteX944" fmla="*/ 3707943 w 7467600"/>
              <a:gd name="connsiteY944" fmla="*/ 65958 h 6858000"/>
              <a:gd name="connsiteX945" fmla="*/ 3721337 w 7467600"/>
              <a:gd name="connsiteY945" fmla="*/ 0 h 6858000"/>
              <a:gd name="connsiteX946" fmla="*/ 2867960 w 7467600"/>
              <a:gd name="connsiteY946" fmla="*/ 0 h 6858000"/>
              <a:gd name="connsiteX947" fmla="*/ 2926351 w 7467600"/>
              <a:gd name="connsiteY947" fmla="*/ 0 h 6858000"/>
              <a:gd name="connsiteX948" fmla="*/ 2902823 w 7467600"/>
              <a:gd name="connsiteY948" fmla="*/ 262929 h 6858000"/>
              <a:gd name="connsiteX949" fmla="*/ 2940663 w 7467600"/>
              <a:gd name="connsiteY949" fmla="*/ 140884 h 6858000"/>
              <a:gd name="connsiteX950" fmla="*/ 2947039 w 7467600"/>
              <a:gd name="connsiteY950" fmla="*/ 122524 h 6858000"/>
              <a:gd name="connsiteX951" fmla="*/ 2984316 w 7467600"/>
              <a:gd name="connsiteY951" fmla="*/ 0 h 6858000"/>
              <a:gd name="connsiteX952" fmla="*/ 3016114 w 7467600"/>
              <a:gd name="connsiteY952" fmla="*/ 0 h 6858000"/>
              <a:gd name="connsiteX953" fmla="*/ 2979949 w 7467600"/>
              <a:gd name="connsiteY953" fmla="*/ 119274 h 6858000"/>
              <a:gd name="connsiteX954" fmla="*/ 3023879 w 7467600"/>
              <a:gd name="connsiteY954" fmla="*/ 0 h 6858000"/>
              <a:gd name="connsiteX955" fmla="*/ 3105400 w 7467600"/>
              <a:gd name="connsiteY955" fmla="*/ 0 h 6858000"/>
              <a:gd name="connsiteX956" fmla="*/ 3094669 w 7467600"/>
              <a:gd name="connsiteY956" fmla="*/ 30308 h 6858000"/>
              <a:gd name="connsiteX957" fmla="*/ 2901945 w 7467600"/>
              <a:gd name="connsiteY957" fmla="*/ 466538 h 6858000"/>
              <a:gd name="connsiteX958" fmla="*/ 2815209 w 7467600"/>
              <a:gd name="connsiteY958" fmla="*/ 497361 h 6858000"/>
              <a:gd name="connsiteX959" fmla="*/ 2844845 w 7467600"/>
              <a:gd name="connsiteY959" fmla="*/ 127638 h 6858000"/>
              <a:gd name="connsiteX960" fmla="*/ 2867960 w 7467600"/>
              <a:gd name="connsiteY960" fmla="*/ 0 h 6858000"/>
              <a:gd name="connsiteX961" fmla="*/ 1057230 w 7467600"/>
              <a:gd name="connsiteY961" fmla="*/ 0 h 6858000"/>
              <a:gd name="connsiteX962" fmla="*/ 1111003 w 7467600"/>
              <a:gd name="connsiteY962" fmla="*/ 0 h 6858000"/>
              <a:gd name="connsiteX963" fmla="*/ 1125553 w 7467600"/>
              <a:gd name="connsiteY963" fmla="*/ 52588 h 6858000"/>
              <a:gd name="connsiteX964" fmla="*/ 1304276 w 7467600"/>
              <a:gd name="connsiteY964" fmla="*/ 476275 h 6858000"/>
              <a:gd name="connsiteX965" fmla="*/ 1492066 w 7467600"/>
              <a:gd name="connsiteY965" fmla="*/ 886333 h 6858000"/>
              <a:gd name="connsiteX966" fmla="*/ 1423698 w 7467600"/>
              <a:gd name="connsiteY966" fmla="*/ 710817 h 6858000"/>
              <a:gd name="connsiteX967" fmla="*/ 1357609 w 7467600"/>
              <a:gd name="connsiteY967" fmla="*/ 532892 h 6858000"/>
              <a:gd name="connsiteX968" fmla="*/ 1309550 w 7467600"/>
              <a:gd name="connsiteY968" fmla="*/ 374031 h 6858000"/>
              <a:gd name="connsiteX969" fmla="*/ 1193673 w 7467600"/>
              <a:gd name="connsiteY969" fmla="*/ 49533 h 6858000"/>
              <a:gd name="connsiteX970" fmla="*/ 1164391 w 7467600"/>
              <a:gd name="connsiteY970" fmla="*/ 0 h 6858000"/>
              <a:gd name="connsiteX971" fmla="*/ 1200666 w 7467600"/>
              <a:gd name="connsiteY971" fmla="*/ 0 h 6858000"/>
              <a:gd name="connsiteX972" fmla="*/ 1223408 w 7467600"/>
              <a:gd name="connsiteY972" fmla="*/ 38996 h 6858000"/>
              <a:gd name="connsiteX973" fmla="*/ 1339635 w 7467600"/>
              <a:gd name="connsiteY973" fmla="*/ 365517 h 6858000"/>
              <a:gd name="connsiteX974" fmla="*/ 1387469 w 7467600"/>
              <a:gd name="connsiteY974" fmla="*/ 523079 h 6858000"/>
              <a:gd name="connsiteX975" fmla="*/ 1452685 w 7467600"/>
              <a:gd name="connsiteY975" fmla="*/ 699806 h 6858000"/>
              <a:gd name="connsiteX976" fmla="*/ 1492092 w 7467600"/>
              <a:gd name="connsiteY976" fmla="*/ 800424 h 6858000"/>
              <a:gd name="connsiteX977" fmla="*/ 1455302 w 7467600"/>
              <a:gd name="connsiteY977" fmla="*/ 632913 h 6858000"/>
              <a:gd name="connsiteX978" fmla="*/ 1222336 w 7467600"/>
              <a:gd name="connsiteY978" fmla="*/ 9480 h 6858000"/>
              <a:gd name="connsiteX979" fmla="*/ 1214634 w 7467600"/>
              <a:gd name="connsiteY979" fmla="*/ 0 h 6858000"/>
              <a:gd name="connsiteX980" fmla="*/ 1289827 w 7467600"/>
              <a:gd name="connsiteY980" fmla="*/ 0 h 6858000"/>
              <a:gd name="connsiteX981" fmla="*/ 1321076 w 7467600"/>
              <a:gd name="connsiteY981" fmla="*/ 59722 h 6858000"/>
              <a:gd name="connsiteX982" fmla="*/ 1512579 w 7467600"/>
              <a:gd name="connsiteY982" fmla="*/ 626441 h 6858000"/>
              <a:gd name="connsiteX983" fmla="*/ 1506076 w 7467600"/>
              <a:gd name="connsiteY983" fmla="*/ 1089289 h 6858000"/>
              <a:gd name="connsiteX984" fmla="*/ 1486346 w 7467600"/>
              <a:gd name="connsiteY984" fmla="*/ 1079919 h 6858000"/>
              <a:gd name="connsiteX985" fmla="*/ 1070511 w 7467600"/>
              <a:gd name="connsiteY985" fmla="*/ 48609 h 6858000"/>
              <a:gd name="connsiteX986" fmla="*/ 1057230 w 7467600"/>
              <a:gd name="connsiteY986" fmla="*/ 0 h 6858000"/>
              <a:gd name="connsiteX987" fmla="*/ 43151 w 7467600"/>
              <a:gd name="connsiteY987" fmla="*/ 0 h 6858000"/>
              <a:gd name="connsiteX988" fmla="*/ 95283 w 7467600"/>
              <a:gd name="connsiteY988" fmla="*/ 0 h 6858000"/>
              <a:gd name="connsiteX989" fmla="*/ 300708 w 7467600"/>
              <a:gd name="connsiteY989" fmla="*/ 154571 h 6858000"/>
              <a:gd name="connsiteX990" fmla="*/ 530414 w 7467600"/>
              <a:gd name="connsiteY990" fmla="*/ 354673 h 6858000"/>
              <a:gd name="connsiteX991" fmla="*/ 333785 w 7467600"/>
              <a:gd name="connsiteY991" fmla="*/ 161564 h 6858000"/>
              <a:gd name="connsiteX992" fmla="*/ 147005 w 7467600"/>
              <a:gd name="connsiteY992" fmla="*/ 0 h 6858000"/>
              <a:gd name="connsiteX993" fmla="*/ 272509 w 7467600"/>
              <a:gd name="connsiteY993" fmla="*/ 0 h 6858000"/>
              <a:gd name="connsiteX994" fmla="*/ 326276 w 7467600"/>
              <a:gd name="connsiteY994" fmla="*/ 45847 h 6858000"/>
              <a:gd name="connsiteX995" fmla="*/ 823759 w 7467600"/>
              <a:gd name="connsiteY995" fmla="*/ 574145 h 6858000"/>
              <a:gd name="connsiteX996" fmla="*/ 811254 w 7467600"/>
              <a:gd name="connsiteY996" fmla="*/ 665546 h 6858000"/>
              <a:gd name="connsiteX997" fmla="*/ 154042 w 7467600"/>
              <a:gd name="connsiteY997" fmla="*/ 261522 h 6858000"/>
              <a:gd name="connsiteX998" fmla="*/ 13550 w 7467600"/>
              <a:gd name="connsiteY998" fmla="*/ 158423 h 6858000"/>
              <a:gd name="connsiteX999" fmla="*/ 0 w 7467600"/>
              <a:gd name="connsiteY999" fmla="*/ 146618 h 6858000"/>
              <a:gd name="connsiteX1000" fmla="*/ 0 w 7467600"/>
              <a:gd name="connsiteY1000" fmla="*/ 59161 h 6858000"/>
              <a:gd name="connsiteX1001" fmla="*/ 45427 w 7467600"/>
              <a:gd name="connsiteY1001" fmla="*/ 101078 h 6858000"/>
              <a:gd name="connsiteX1002" fmla="*/ 630103 w 7467600"/>
              <a:gd name="connsiteY1002" fmla="*/ 485885 h 6858000"/>
              <a:gd name="connsiteX1003" fmla="*/ 532040 w 7467600"/>
              <a:gd name="connsiteY1003" fmla="*/ 399359 h 6858000"/>
              <a:gd name="connsiteX1004" fmla="*/ 517618 w 7467600"/>
              <a:gd name="connsiteY1004" fmla="*/ 385726 h 6858000"/>
              <a:gd name="connsiteX1005" fmla="*/ 285074 w 7467600"/>
              <a:gd name="connsiteY1005" fmla="*/ 182755 h 6858000"/>
              <a:gd name="connsiteX1006" fmla="*/ 43151 w 7467600"/>
              <a:gd name="connsiteY100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51412 w 7467600"/>
              <a:gd name="connsiteY844" fmla="*/ 799572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5905192 w 7467600"/>
              <a:gd name="connsiteY847" fmla="*/ 163079 h 6858000"/>
              <a:gd name="connsiteX848" fmla="*/ 5865655 w 7467600"/>
              <a:gd name="connsiteY848" fmla="*/ 171901 h 6858000"/>
              <a:gd name="connsiteX849" fmla="*/ 5259740 w 7467600"/>
              <a:gd name="connsiteY849" fmla="*/ 257013 h 6858000"/>
              <a:gd name="connsiteX850" fmla="*/ 5208466 w 7467600"/>
              <a:gd name="connsiteY850" fmla="*/ 257550 h 6858000"/>
              <a:gd name="connsiteX851" fmla="*/ 4980204 w 7467600"/>
              <a:gd name="connsiteY851" fmla="*/ 271903 h 6858000"/>
              <a:gd name="connsiteX852" fmla="*/ 5068068 w 7467600"/>
              <a:gd name="connsiteY852" fmla="*/ 282244 h 6858000"/>
              <a:gd name="connsiteX853" fmla="*/ 5153231 w 7467600"/>
              <a:gd name="connsiteY853" fmla="*/ 292240 h 6858000"/>
              <a:gd name="connsiteX854" fmla="*/ 5426491 w 7467600"/>
              <a:gd name="connsiteY854" fmla="*/ 281128 h 6858000"/>
              <a:gd name="connsiteX855" fmla="*/ 5731212 w 7467600"/>
              <a:gd name="connsiteY855" fmla="*/ 231951 h 6858000"/>
              <a:gd name="connsiteX856" fmla="*/ 5905192 w 7467600"/>
              <a:gd name="connsiteY856" fmla="*/ 163079 h 6858000"/>
              <a:gd name="connsiteX857" fmla="*/ 5944437 w 7467600"/>
              <a:gd name="connsiteY857" fmla="*/ 113829 h 6858000"/>
              <a:gd name="connsiteX858" fmla="*/ 5825032 w 7467600"/>
              <a:gd name="connsiteY858" fmla="*/ 146405 h 6858000"/>
              <a:gd name="connsiteX859" fmla="*/ 4955599 w 7467600"/>
              <a:gd name="connsiteY859" fmla="*/ 247008 h 6858000"/>
              <a:gd name="connsiteX860" fmla="*/ 5210104 w 7467600"/>
              <a:gd name="connsiteY860" fmla="*/ 228123 h 6858000"/>
              <a:gd name="connsiteX861" fmla="*/ 5261015 w 7467600"/>
              <a:gd name="connsiteY861" fmla="*/ 227087 h 6858000"/>
              <a:gd name="connsiteX862" fmla="*/ 5861181 w 7467600"/>
              <a:gd name="connsiteY862" fmla="*/ 143093 h 6858000"/>
              <a:gd name="connsiteX863" fmla="*/ 5961252 w 7467600"/>
              <a:gd name="connsiteY863" fmla="*/ 114820 h 6858000"/>
              <a:gd name="connsiteX864" fmla="*/ 5944437 w 7467600"/>
              <a:gd name="connsiteY864" fmla="*/ 113829 h 6858000"/>
              <a:gd name="connsiteX865" fmla="*/ 3882765 w 7467600"/>
              <a:gd name="connsiteY865" fmla="*/ 0 h 6858000"/>
              <a:gd name="connsiteX866" fmla="*/ 3995099 w 7467600"/>
              <a:gd name="connsiteY866" fmla="*/ 0 h 6858000"/>
              <a:gd name="connsiteX867" fmla="*/ 4163818 w 7467600"/>
              <a:gd name="connsiteY867" fmla="*/ 234104 h 6858000"/>
              <a:gd name="connsiteX868" fmla="*/ 4172099 w 7467600"/>
              <a:gd name="connsiteY868" fmla="*/ 234207 h 6858000"/>
              <a:gd name="connsiteX869" fmla="*/ 4784282 w 7467600"/>
              <a:gd name="connsiteY869" fmla="*/ 276561 h 6858000"/>
              <a:gd name="connsiteX870" fmla="*/ 4801687 w 7467600"/>
              <a:gd name="connsiteY870" fmla="*/ 267764 h 6858000"/>
              <a:gd name="connsiteX871" fmla="*/ 6082788 w 7467600"/>
              <a:gd name="connsiteY871" fmla="*/ 64119 h 6858000"/>
              <a:gd name="connsiteX872" fmla="*/ 6099442 w 7467600"/>
              <a:gd name="connsiteY872" fmla="*/ 82568 h 6858000"/>
              <a:gd name="connsiteX873" fmla="*/ 4804137 w 7467600"/>
              <a:gd name="connsiteY873" fmla="*/ 320931 h 6858000"/>
              <a:gd name="connsiteX874" fmla="*/ 4227047 w 7467600"/>
              <a:gd name="connsiteY874" fmla="*/ 313415 h 6858000"/>
              <a:gd name="connsiteX875" fmla="*/ 4346041 w 7467600"/>
              <a:gd name="connsiteY875" fmla="*/ 456086 h 6858000"/>
              <a:gd name="connsiteX876" fmla="*/ 4870967 w 7467600"/>
              <a:gd name="connsiteY876" fmla="*/ 963061 h 6858000"/>
              <a:gd name="connsiteX877" fmla="*/ 4889647 w 7467600"/>
              <a:gd name="connsiteY877" fmla="*/ 957147 h 6858000"/>
              <a:gd name="connsiteX878" fmla="*/ 5422504 w 7467600"/>
              <a:gd name="connsiteY878" fmla="*/ 805191 h 6858000"/>
              <a:gd name="connsiteX879" fmla="*/ 6087656 w 7467600"/>
              <a:gd name="connsiteY879" fmla="*/ 826703 h 6858000"/>
              <a:gd name="connsiteX880" fmla="*/ 6058717 w 7467600"/>
              <a:gd name="connsiteY880" fmla="*/ 865992 h 6858000"/>
              <a:gd name="connsiteX881" fmla="*/ 4974153 w 7467600"/>
              <a:gd name="connsiteY881" fmla="*/ 1045456 h 6858000"/>
              <a:gd name="connsiteX882" fmla="*/ 5627835 w 7467600"/>
              <a:gd name="connsiteY882" fmla="*/ 1472077 h 6858000"/>
              <a:gd name="connsiteX883" fmla="*/ 5629817 w 7467600"/>
              <a:gd name="connsiteY883" fmla="*/ 1471412 h 6858000"/>
              <a:gd name="connsiteX884" fmla="*/ 5634124 w 7467600"/>
              <a:gd name="connsiteY884" fmla="*/ 1470572 h 6858000"/>
              <a:gd name="connsiteX885" fmla="*/ 5755832 w 7467600"/>
              <a:gd name="connsiteY885" fmla="*/ 1383886 h 6858000"/>
              <a:gd name="connsiteX886" fmla="*/ 6014186 w 7467600"/>
              <a:gd name="connsiteY886" fmla="*/ 1279799 h 6858000"/>
              <a:gd name="connsiteX887" fmla="*/ 6901619 w 7467600"/>
              <a:gd name="connsiteY887" fmla="*/ 1047874 h 6858000"/>
              <a:gd name="connsiteX888" fmla="*/ 6931566 w 7467600"/>
              <a:gd name="connsiteY888" fmla="*/ 1062034 h 6858000"/>
              <a:gd name="connsiteX889" fmla="*/ 5790982 w 7467600"/>
              <a:gd name="connsiteY889" fmla="*/ 1561380 h 6858000"/>
              <a:gd name="connsiteX890" fmla="*/ 6188971 w 7467600"/>
              <a:gd name="connsiteY890" fmla="*/ 1755168 h 6858000"/>
              <a:gd name="connsiteX891" fmla="*/ 6202446 w 7467600"/>
              <a:gd name="connsiteY891" fmla="*/ 1752268 h 6858000"/>
              <a:gd name="connsiteX892" fmla="*/ 7179560 w 7467600"/>
              <a:gd name="connsiteY892" fmla="*/ 1467551 h 6858000"/>
              <a:gd name="connsiteX893" fmla="*/ 7158730 w 7467600"/>
              <a:gd name="connsiteY893" fmla="*/ 1507835 h 6858000"/>
              <a:gd name="connsiteX894" fmla="*/ 6326959 w 7467600"/>
              <a:gd name="connsiteY894" fmla="*/ 1817686 h 6858000"/>
              <a:gd name="connsiteX895" fmla="*/ 6537433 w 7467600"/>
              <a:gd name="connsiteY895" fmla="*/ 1907790 h 6858000"/>
              <a:gd name="connsiteX896" fmla="*/ 6550221 w 7467600"/>
              <a:gd name="connsiteY896" fmla="*/ 1910729 h 6858000"/>
              <a:gd name="connsiteX897" fmla="*/ 6964438 w 7467600"/>
              <a:gd name="connsiteY897" fmla="*/ 2209505 h 6858000"/>
              <a:gd name="connsiteX898" fmla="*/ 7367862 w 7467600"/>
              <a:gd name="connsiteY898" fmla="*/ 2806833 h 6858000"/>
              <a:gd name="connsiteX899" fmla="*/ 7364329 w 7467600"/>
              <a:gd name="connsiteY899" fmla="*/ 2826907 h 6858000"/>
              <a:gd name="connsiteX900" fmla="*/ 7290545 w 7467600"/>
              <a:gd name="connsiteY900" fmla="*/ 2850663 h 6858000"/>
              <a:gd name="connsiteX901" fmla="*/ 6472036 w 7467600"/>
              <a:gd name="connsiteY901" fmla="*/ 1959003 h 6858000"/>
              <a:gd name="connsiteX902" fmla="*/ 5792897 w 7467600"/>
              <a:gd name="connsiteY902" fmla="*/ 1647747 h 6858000"/>
              <a:gd name="connsiteX903" fmla="*/ 5842751 w 7467600"/>
              <a:gd name="connsiteY903" fmla="*/ 1816112 h 6858000"/>
              <a:gd name="connsiteX904" fmla="*/ 5847424 w 7467600"/>
              <a:gd name="connsiteY904" fmla="*/ 1815776 h 6858000"/>
              <a:gd name="connsiteX905" fmla="*/ 6399821 w 7467600"/>
              <a:gd name="connsiteY905" fmla="*/ 2344799 h 6858000"/>
              <a:gd name="connsiteX906" fmla="*/ 6323232 w 7467600"/>
              <a:gd name="connsiteY906" fmla="*/ 2389634 h 6858000"/>
              <a:gd name="connsiteX907" fmla="*/ 5942958 w 7467600"/>
              <a:gd name="connsiteY907" fmla="*/ 2077708 h 6858000"/>
              <a:gd name="connsiteX908" fmla="*/ 5921559 w 7467600"/>
              <a:gd name="connsiteY908" fmla="*/ 2378596 h 6858000"/>
              <a:gd name="connsiteX909" fmla="*/ 5817651 w 7467600"/>
              <a:gd name="connsiteY909" fmla="*/ 3023919 h 6858000"/>
              <a:gd name="connsiteX910" fmla="*/ 5729634 w 7467600"/>
              <a:gd name="connsiteY910" fmla="*/ 3051849 h 6858000"/>
              <a:gd name="connsiteX911" fmla="*/ 5611018 w 7467600"/>
              <a:gd name="connsiteY911" fmla="*/ 2316769 h 6858000"/>
              <a:gd name="connsiteX912" fmla="*/ 5687608 w 7467600"/>
              <a:gd name="connsiteY912" fmla="*/ 2039972 h 6858000"/>
              <a:gd name="connsiteX913" fmla="*/ 5657554 w 7467600"/>
              <a:gd name="connsiteY913" fmla="*/ 1576445 h 6858000"/>
              <a:gd name="connsiteX914" fmla="*/ 5150475 w 7467600"/>
              <a:gd name="connsiteY914" fmla="*/ 1274012 h 6858000"/>
              <a:gd name="connsiteX915" fmla="*/ 5349142 w 7467600"/>
              <a:gd name="connsiteY915" fmla="*/ 2204405 h 6858000"/>
              <a:gd name="connsiteX916" fmla="*/ 5262214 w 7467600"/>
              <a:gd name="connsiteY916" fmla="*/ 2233836 h 6858000"/>
              <a:gd name="connsiteX917" fmla="*/ 4981539 w 7467600"/>
              <a:gd name="connsiteY917" fmla="*/ 1542201 h 6858000"/>
              <a:gd name="connsiteX918" fmla="*/ 4958461 w 7467600"/>
              <a:gd name="connsiteY918" fmla="*/ 1136957 h 6858000"/>
              <a:gd name="connsiteX919" fmla="*/ 4655015 w 7467600"/>
              <a:gd name="connsiteY919" fmla="*/ 891426 h 6858000"/>
              <a:gd name="connsiteX920" fmla="*/ 4348002 w 7467600"/>
              <a:gd name="connsiteY920" fmla="*/ 2205895 h 6858000"/>
              <a:gd name="connsiteX921" fmla="*/ 4262250 w 7467600"/>
              <a:gd name="connsiteY921" fmla="*/ 2219972 h 6858000"/>
              <a:gd name="connsiteX922" fmla="*/ 4550611 w 7467600"/>
              <a:gd name="connsiteY922" fmla="*/ 817540 h 6858000"/>
              <a:gd name="connsiteX923" fmla="*/ 4564418 w 7467600"/>
              <a:gd name="connsiteY923" fmla="*/ 808293 h 6858000"/>
              <a:gd name="connsiteX924" fmla="*/ 4266388 w 7467600"/>
              <a:gd name="connsiteY924" fmla="*/ 500083 h 6858000"/>
              <a:gd name="connsiteX925" fmla="*/ 4032842 w 7467600"/>
              <a:gd name="connsiteY925" fmla="*/ 211809 h 6858000"/>
              <a:gd name="connsiteX926" fmla="*/ 3882765 w 7467600"/>
              <a:gd name="connsiteY926" fmla="*/ 0 h 6858000"/>
              <a:gd name="connsiteX927" fmla="*/ 3721337 w 7467600"/>
              <a:gd name="connsiteY927" fmla="*/ 0 h 6858000"/>
              <a:gd name="connsiteX928" fmla="*/ 3797544 w 7467600"/>
              <a:gd name="connsiteY928" fmla="*/ 0 h 6858000"/>
              <a:gd name="connsiteX929" fmla="*/ 3775734 w 7467600"/>
              <a:gd name="connsiteY929" fmla="*/ 95131 h 6858000"/>
              <a:gd name="connsiteX930" fmla="*/ 3724807 w 7467600"/>
              <a:gd name="connsiteY930" fmla="*/ 272257 h 6858000"/>
              <a:gd name="connsiteX931" fmla="*/ 3726844 w 7467600"/>
              <a:gd name="connsiteY931" fmla="*/ 282988 h 6858000"/>
              <a:gd name="connsiteX932" fmla="*/ 3742664 w 7467600"/>
              <a:gd name="connsiteY932" fmla="*/ 279918 h 6858000"/>
              <a:gd name="connsiteX933" fmla="*/ 4103910 w 7467600"/>
              <a:gd name="connsiteY933" fmla="*/ 1161917 h 6858000"/>
              <a:gd name="connsiteX934" fmla="*/ 4020269 w 7467600"/>
              <a:gd name="connsiteY934" fmla="*/ 1200406 h 6858000"/>
              <a:gd name="connsiteX935" fmla="*/ 3674882 w 7467600"/>
              <a:gd name="connsiteY935" fmla="*/ 488524 h 6858000"/>
              <a:gd name="connsiteX936" fmla="*/ 3132682 w 7467600"/>
              <a:gd name="connsiteY936" fmla="*/ 1072284 h 6858000"/>
              <a:gd name="connsiteX937" fmla="*/ 2716346 w 7467600"/>
              <a:gd name="connsiteY937" fmla="*/ 1276376 h 6858000"/>
              <a:gd name="connsiteX938" fmla="*/ 2716772 w 7467600"/>
              <a:gd name="connsiteY938" fmla="*/ 1255462 h 6858000"/>
              <a:gd name="connsiteX939" fmla="*/ 3471096 w 7467600"/>
              <a:gd name="connsiteY939" fmla="*/ 437072 h 6858000"/>
              <a:gd name="connsiteX940" fmla="*/ 3639057 w 7467600"/>
              <a:gd name="connsiteY940" fmla="*/ 286334 h 6858000"/>
              <a:gd name="connsiteX941" fmla="*/ 3640309 w 7467600"/>
              <a:gd name="connsiteY941" fmla="*/ 284664 h 6858000"/>
              <a:gd name="connsiteX942" fmla="*/ 3646022 w 7467600"/>
              <a:gd name="connsiteY942" fmla="*/ 276711 h 6858000"/>
              <a:gd name="connsiteX943" fmla="*/ 3707943 w 7467600"/>
              <a:gd name="connsiteY943" fmla="*/ 65958 h 6858000"/>
              <a:gd name="connsiteX944" fmla="*/ 3721337 w 7467600"/>
              <a:gd name="connsiteY944" fmla="*/ 0 h 6858000"/>
              <a:gd name="connsiteX945" fmla="*/ 2867960 w 7467600"/>
              <a:gd name="connsiteY945" fmla="*/ 0 h 6858000"/>
              <a:gd name="connsiteX946" fmla="*/ 2926351 w 7467600"/>
              <a:gd name="connsiteY946" fmla="*/ 0 h 6858000"/>
              <a:gd name="connsiteX947" fmla="*/ 2902823 w 7467600"/>
              <a:gd name="connsiteY947" fmla="*/ 262929 h 6858000"/>
              <a:gd name="connsiteX948" fmla="*/ 2940663 w 7467600"/>
              <a:gd name="connsiteY948" fmla="*/ 140884 h 6858000"/>
              <a:gd name="connsiteX949" fmla="*/ 2947039 w 7467600"/>
              <a:gd name="connsiteY949" fmla="*/ 122524 h 6858000"/>
              <a:gd name="connsiteX950" fmla="*/ 2984316 w 7467600"/>
              <a:gd name="connsiteY950" fmla="*/ 0 h 6858000"/>
              <a:gd name="connsiteX951" fmla="*/ 3016114 w 7467600"/>
              <a:gd name="connsiteY951" fmla="*/ 0 h 6858000"/>
              <a:gd name="connsiteX952" fmla="*/ 2979949 w 7467600"/>
              <a:gd name="connsiteY952" fmla="*/ 119274 h 6858000"/>
              <a:gd name="connsiteX953" fmla="*/ 3023879 w 7467600"/>
              <a:gd name="connsiteY953" fmla="*/ 0 h 6858000"/>
              <a:gd name="connsiteX954" fmla="*/ 3105400 w 7467600"/>
              <a:gd name="connsiteY954" fmla="*/ 0 h 6858000"/>
              <a:gd name="connsiteX955" fmla="*/ 3094669 w 7467600"/>
              <a:gd name="connsiteY955" fmla="*/ 30308 h 6858000"/>
              <a:gd name="connsiteX956" fmla="*/ 2901945 w 7467600"/>
              <a:gd name="connsiteY956" fmla="*/ 466538 h 6858000"/>
              <a:gd name="connsiteX957" fmla="*/ 2815209 w 7467600"/>
              <a:gd name="connsiteY957" fmla="*/ 497361 h 6858000"/>
              <a:gd name="connsiteX958" fmla="*/ 2844845 w 7467600"/>
              <a:gd name="connsiteY958" fmla="*/ 127638 h 6858000"/>
              <a:gd name="connsiteX959" fmla="*/ 2867960 w 7467600"/>
              <a:gd name="connsiteY959" fmla="*/ 0 h 6858000"/>
              <a:gd name="connsiteX960" fmla="*/ 1057230 w 7467600"/>
              <a:gd name="connsiteY960" fmla="*/ 0 h 6858000"/>
              <a:gd name="connsiteX961" fmla="*/ 1111003 w 7467600"/>
              <a:gd name="connsiteY961" fmla="*/ 0 h 6858000"/>
              <a:gd name="connsiteX962" fmla="*/ 1125553 w 7467600"/>
              <a:gd name="connsiteY962" fmla="*/ 52588 h 6858000"/>
              <a:gd name="connsiteX963" fmla="*/ 1304276 w 7467600"/>
              <a:gd name="connsiteY963" fmla="*/ 476275 h 6858000"/>
              <a:gd name="connsiteX964" fmla="*/ 1492066 w 7467600"/>
              <a:gd name="connsiteY964" fmla="*/ 886333 h 6858000"/>
              <a:gd name="connsiteX965" fmla="*/ 1423698 w 7467600"/>
              <a:gd name="connsiteY965" fmla="*/ 710817 h 6858000"/>
              <a:gd name="connsiteX966" fmla="*/ 1357609 w 7467600"/>
              <a:gd name="connsiteY966" fmla="*/ 532892 h 6858000"/>
              <a:gd name="connsiteX967" fmla="*/ 1309550 w 7467600"/>
              <a:gd name="connsiteY967" fmla="*/ 374031 h 6858000"/>
              <a:gd name="connsiteX968" fmla="*/ 1193673 w 7467600"/>
              <a:gd name="connsiteY968" fmla="*/ 49533 h 6858000"/>
              <a:gd name="connsiteX969" fmla="*/ 1164391 w 7467600"/>
              <a:gd name="connsiteY969" fmla="*/ 0 h 6858000"/>
              <a:gd name="connsiteX970" fmla="*/ 1200666 w 7467600"/>
              <a:gd name="connsiteY970" fmla="*/ 0 h 6858000"/>
              <a:gd name="connsiteX971" fmla="*/ 1223408 w 7467600"/>
              <a:gd name="connsiteY971" fmla="*/ 38996 h 6858000"/>
              <a:gd name="connsiteX972" fmla="*/ 1339635 w 7467600"/>
              <a:gd name="connsiteY972" fmla="*/ 365517 h 6858000"/>
              <a:gd name="connsiteX973" fmla="*/ 1387469 w 7467600"/>
              <a:gd name="connsiteY973" fmla="*/ 523079 h 6858000"/>
              <a:gd name="connsiteX974" fmla="*/ 1452685 w 7467600"/>
              <a:gd name="connsiteY974" fmla="*/ 699806 h 6858000"/>
              <a:gd name="connsiteX975" fmla="*/ 1492092 w 7467600"/>
              <a:gd name="connsiteY975" fmla="*/ 800424 h 6858000"/>
              <a:gd name="connsiteX976" fmla="*/ 1455302 w 7467600"/>
              <a:gd name="connsiteY976" fmla="*/ 632913 h 6858000"/>
              <a:gd name="connsiteX977" fmla="*/ 1222336 w 7467600"/>
              <a:gd name="connsiteY977" fmla="*/ 9480 h 6858000"/>
              <a:gd name="connsiteX978" fmla="*/ 1214634 w 7467600"/>
              <a:gd name="connsiteY978" fmla="*/ 0 h 6858000"/>
              <a:gd name="connsiteX979" fmla="*/ 1289827 w 7467600"/>
              <a:gd name="connsiteY979" fmla="*/ 0 h 6858000"/>
              <a:gd name="connsiteX980" fmla="*/ 1321076 w 7467600"/>
              <a:gd name="connsiteY980" fmla="*/ 59722 h 6858000"/>
              <a:gd name="connsiteX981" fmla="*/ 1512579 w 7467600"/>
              <a:gd name="connsiteY981" fmla="*/ 626441 h 6858000"/>
              <a:gd name="connsiteX982" fmla="*/ 1506076 w 7467600"/>
              <a:gd name="connsiteY982" fmla="*/ 1089289 h 6858000"/>
              <a:gd name="connsiteX983" fmla="*/ 1486346 w 7467600"/>
              <a:gd name="connsiteY983" fmla="*/ 1079919 h 6858000"/>
              <a:gd name="connsiteX984" fmla="*/ 1070511 w 7467600"/>
              <a:gd name="connsiteY984" fmla="*/ 48609 h 6858000"/>
              <a:gd name="connsiteX985" fmla="*/ 1057230 w 7467600"/>
              <a:gd name="connsiteY985" fmla="*/ 0 h 6858000"/>
              <a:gd name="connsiteX986" fmla="*/ 43151 w 7467600"/>
              <a:gd name="connsiteY986" fmla="*/ 0 h 6858000"/>
              <a:gd name="connsiteX987" fmla="*/ 95283 w 7467600"/>
              <a:gd name="connsiteY987" fmla="*/ 0 h 6858000"/>
              <a:gd name="connsiteX988" fmla="*/ 300708 w 7467600"/>
              <a:gd name="connsiteY988" fmla="*/ 154571 h 6858000"/>
              <a:gd name="connsiteX989" fmla="*/ 530414 w 7467600"/>
              <a:gd name="connsiteY989" fmla="*/ 354673 h 6858000"/>
              <a:gd name="connsiteX990" fmla="*/ 333785 w 7467600"/>
              <a:gd name="connsiteY990" fmla="*/ 161564 h 6858000"/>
              <a:gd name="connsiteX991" fmla="*/ 147005 w 7467600"/>
              <a:gd name="connsiteY991" fmla="*/ 0 h 6858000"/>
              <a:gd name="connsiteX992" fmla="*/ 272509 w 7467600"/>
              <a:gd name="connsiteY992" fmla="*/ 0 h 6858000"/>
              <a:gd name="connsiteX993" fmla="*/ 326276 w 7467600"/>
              <a:gd name="connsiteY993" fmla="*/ 45847 h 6858000"/>
              <a:gd name="connsiteX994" fmla="*/ 823759 w 7467600"/>
              <a:gd name="connsiteY994" fmla="*/ 574145 h 6858000"/>
              <a:gd name="connsiteX995" fmla="*/ 811254 w 7467600"/>
              <a:gd name="connsiteY995" fmla="*/ 665546 h 6858000"/>
              <a:gd name="connsiteX996" fmla="*/ 154042 w 7467600"/>
              <a:gd name="connsiteY996" fmla="*/ 261522 h 6858000"/>
              <a:gd name="connsiteX997" fmla="*/ 13550 w 7467600"/>
              <a:gd name="connsiteY997" fmla="*/ 158423 h 6858000"/>
              <a:gd name="connsiteX998" fmla="*/ 0 w 7467600"/>
              <a:gd name="connsiteY998" fmla="*/ 146618 h 6858000"/>
              <a:gd name="connsiteX999" fmla="*/ 0 w 7467600"/>
              <a:gd name="connsiteY999" fmla="*/ 59161 h 6858000"/>
              <a:gd name="connsiteX1000" fmla="*/ 45427 w 7467600"/>
              <a:gd name="connsiteY1000" fmla="*/ 101078 h 6858000"/>
              <a:gd name="connsiteX1001" fmla="*/ 630103 w 7467600"/>
              <a:gd name="connsiteY1001" fmla="*/ 485885 h 6858000"/>
              <a:gd name="connsiteX1002" fmla="*/ 532040 w 7467600"/>
              <a:gd name="connsiteY1002" fmla="*/ 399359 h 6858000"/>
              <a:gd name="connsiteX1003" fmla="*/ 517618 w 7467600"/>
              <a:gd name="connsiteY1003" fmla="*/ 385726 h 6858000"/>
              <a:gd name="connsiteX1004" fmla="*/ 285074 w 7467600"/>
              <a:gd name="connsiteY1004" fmla="*/ 182755 h 6858000"/>
              <a:gd name="connsiteX1005" fmla="*/ 43151 w 7467600"/>
              <a:gd name="connsiteY100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5905192 w 7467600"/>
              <a:gd name="connsiteY844" fmla="*/ 163079 h 6858000"/>
              <a:gd name="connsiteX845" fmla="*/ 5865655 w 7467600"/>
              <a:gd name="connsiteY845" fmla="*/ 171901 h 6858000"/>
              <a:gd name="connsiteX846" fmla="*/ 5259740 w 7467600"/>
              <a:gd name="connsiteY846" fmla="*/ 257013 h 6858000"/>
              <a:gd name="connsiteX847" fmla="*/ 5208466 w 7467600"/>
              <a:gd name="connsiteY847" fmla="*/ 257550 h 6858000"/>
              <a:gd name="connsiteX848" fmla="*/ 4980204 w 7467600"/>
              <a:gd name="connsiteY848" fmla="*/ 271903 h 6858000"/>
              <a:gd name="connsiteX849" fmla="*/ 5068068 w 7467600"/>
              <a:gd name="connsiteY849" fmla="*/ 282244 h 6858000"/>
              <a:gd name="connsiteX850" fmla="*/ 5153231 w 7467600"/>
              <a:gd name="connsiteY850" fmla="*/ 292240 h 6858000"/>
              <a:gd name="connsiteX851" fmla="*/ 5426491 w 7467600"/>
              <a:gd name="connsiteY851" fmla="*/ 281128 h 6858000"/>
              <a:gd name="connsiteX852" fmla="*/ 5731212 w 7467600"/>
              <a:gd name="connsiteY852" fmla="*/ 231951 h 6858000"/>
              <a:gd name="connsiteX853" fmla="*/ 5905192 w 7467600"/>
              <a:gd name="connsiteY853" fmla="*/ 163079 h 6858000"/>
              <a:gd name="connsiteX854" fmla="*/ 5944437 w 7467600"/>
              <a:gd name="connsiteY854" fmla="*/ 113829 h 6858000"/>
              <a:gd name="connsiteX855" fmla="*/ 5825032 w 7467600"/>
              <a:gd name="connsiteY855" fmla="*/ 146405 h 6858000"/>
              <a:gd name="connsiteX856" fmla="*/ 4955599 w 7467600"/>
              <a:gd name="connsiteY856" fmla="*/ 247008 h 6858000"/>
              <a:gd name="connsiteX857" fmla="*/ 5210104 w 7467600"/>
              <a:gd name="connsiteY857" fmla="*/ 228123 h 6858000"/>
              <a:gd name="connsiteX858" fmla="*/ 5261015 w 7467600"/>
              <a:gd name="connsiteY858" fmla="*/ 227087 h 6858000"/>
              <a:gd name="connsiteX859" fmla="*/ 5861181 w 7467600"/>
              <a:gd name="connsiteY859" fmla="*/ 143093 h 6858000"/>
              <a:gd name="connsiteX860" fmla="*/ 5961252 w 7467600"/>
              <a:gd name="connsiteY860" fmla="*/ 114820 h 6858000"/>
              <a:gd name="connsiteX861" fmla="*/ 5944437 w 7467600"/>
              <a:gd name="connsiteY861" fmla="*/ 113829 h 6858000"/>
              <a:gd name="connsiteX862" fmla="*/ 3882765 w 7467600"/>
              <a:gd name="connsiteY862" fmla="*/ 0 h 6858000"/>
              <a:gd name="connsiteX863" fmla="*/ 3995099 w 7467600"/>
              <a:gd name="connsiteY863" fmla="*/ 0 h 6858000"/>
              <a:gd name="connsiteX864" fmla="*/ 4163818 w 7467600"/>
              <a:gd name="connsiteY864" fmla="*/ 234104 h 6858000"/>
              <a:gd name="connsiteX865" fmla="*/ 4172099 w 7467600"/>
              <a:gd name="connsiteY865" fmla="*/ 234207 h 6858000"/>
              <a:gd name="connsiteX866" fmla="*/ 4784282 w 7467600"/>
              <a:gd name="connsiteY866" fmla="*/ 276561 h 6858000"/>
              <a:gd name="connsiteX867" fmla="*/ 4801687 w 7467600"/>
              <a:gd name="connsiteY867" fmla="*/ 267764 h 6858000"/>
              <a:gd name="connsiteX868" fmla="*/ 6082788 w 7467600"/>
              <a:gd name="connsiteY868" fmla="*/ 64119 h 6858000"/>
              <a:gd name="connsiteX869" fmla="*/ 6099442 w 7467600"/>
              <a:gd name="connsiteY869" fmla="*/ 82568 h 6858000"/>
              <a:gd name="connsiteX870" fmla="*/ 4804137 w 7467600"/>
              <a:gd name="connsiteY870" fmla="*/ 320931 h 6858000"/>
              <a:gd name="connsiteX871" fmla="*/ 4227047 w 7467600"/>
              <a:gd name="connsiteY871" fmla="*/ 313415 h 6858000"/>
              <a:gd name="connsiteX872" fmla="*/ 4346041 w 7467600"/>
              <a:gd name="connsiteY872" fmla="*/ 456086 h 6858000"/>
              <a:gd name="connsiteX873" fmla="*/ 4870967 w 7467600"/>
              <a:gd name="connsiteY873" fmla="*/ 963061 h 6858000"/>
              <a:gd name="connsiteX874" fmla="*/ 4889647 w 7467600"/>
              <a:gd name="connsiteY874" fmla="*/ 957147 h 6858000"/>
              <a:gd name="connsiteX875" fmla="*/ 5422504 w 7467600"/>
              <a:gd name="connsiteY875" fmla="*/ 805191 h 6858000"/>
              <a:gd name="connsiteX876" fmla="*/ 6087656 w 7467600"/>
              <a:gd name="connsiteY876" fmla="*/ 826703 h 6858000"/>
              <a:gd name="connsiteX877" fmla="*/ 6058717 w 7467600"/>
              <a:gd name="connsiteY877" fmla="*/ 865992 h 6858000"/>
              <a:gd name="connsiteX878" fmla="*/ 4974153 w 7467600"/>
              <a:gd name="connsiteY878" fmla="*/ 1045456 h 6858000"/>
              <a:gd name="connsiteX879" fmla="*/ 5627835 w 7467600"/>
              <a:gd name="connsiteY879" fmla="*/ 1472077 h 6858000"/>
              <a:gd name="connsiteX880" fmla="*/ 5629817 w 7467600"/>
              <a:gd name="connsiteY880" fmla="*/ 1471412 h 6858000"/>
              <a:gd name="connsiteX881" fmla="*/ 5634124 w 7467600"/>
              <a:gd name="connsiteY881" fmla="*/ 1470572 h 6858000"/>
              <a:gd name="connsiteX882" fmla="*/ 5755832 w 7467600"/>
              <a:gd name="connsiteY882" fmla="*/ 1383886 h 6858000"/>
              <a:gd name="connsiteX883" fmla="*/ 6014186 w 7467600"/>
              <a:gd name="connsiteY883" fmla="*/ 1279799 h 6858000"/>
              <a:gd name="connsiteX884" fmla="*/ 6901619 w 7467600"/>
              <a:gd name="connsiteY884" fmla="*/ 1047874 h 6858000"/>
              <a:gd name="connsiteX885" fmla="*/ 6931566 w 7467600"/>
              <a:gd name="connsiteY885" fmla="*/ 1062034 h 6858000"/>
              <a:gd name="connsiteX886" fmla="*/ 5790982 w 7467600"/>
              <a:gd name="connsiteY886" fmla="*/ 1561380 h 6858000"/>
              <a:gd name="connsiteX887" fmla="*/ 6188971 w 7467600"/>
              <a:gd name="connsiteY887" fmla="*/ 1755168 h 6858000"/>
              <a:gd name="connsiteX888" fmla="*/ 6202446 w 7467600"/>
              <a:gd name="connsiteY888" fmla="*/ 1752268 h 6858000"/>
              <a:gd name="connsiteX889" fmla="*/ 7179560 w 7467600"/>
              <a:gd name="connsiteY889" fmla="*/ 1467551 h 6858000"/>
              <a:gd name="connsiteX890" fmla="*/ 7158730 w 7467600"/>
              <a:gd name="connsiteY890" fmla="*/ 1507835 h 6858000"/>
              <a:gd name="connsiteX891" fmla="*/ 6326959 w 7467600"/>
              <a:gd name="connsiteY891" fmla="*/ 1817686 h 6858000"/>
              <a:gd name="connsiteX892" fmla="*/ 6537433 w 7467600"/>
              <a:gd name="connsiteY892" fmla="*/ 1907790 h 6858000"/>
              <a:gd name="connsiteX893" fmla="*/ 6550221 w 7467600"/>
              <a:gd name="connsiteY893" fmla="*/ 1910729 h 6858000"/>
              <a:gd name="connsiteX894" fmla="*/ 6964438 w 7467600"/>
              <a:gd name="connsiteY894" fmla="*/ 2209505 h 6858000"/>
              <a:gd name="connsiteX895" fmla="*/ 7367862 w 7467600"/>
              <a:gd name="connsiteY895" fmla="*/ 2806833 h 6858000"/>
              <a:gd name="connsiteX896" fmla="*/ 7364329 w 7467600"/>
              <a:gd name="connsiteY896" fmla="*/ 2826907 h 6858000"/>
              <a:gd name="connsiteX897" fmla="*/ 7290545 w 7467600"/>
              <a:gd name="connsiteY897" fmla="*/ 2850663 h 6858000"/>
              <a:gd name="connsiteX898" fmla="*/ 6472036 w 7467600"/>
              <a:gd name="connsiteY898" fmla="*/ 1959003 h 6858000"/>
              <a:gd name="connsiteX899" fmla="*/ 5792897 w 7467600"/>
              <a:gd name="connsiteY899" fmla="*/ 1647747 h 6858000"/>
              <a:gd name="connsiteX900" fmla="*/ 5842751 w 7467600"/>
              <a:gd name="connsiteY900" fmla="*/ 1816112 h 6858000"/>
              <a:gd name="connsiteX901" fmla="*/ 5847424 w 7467600"/>
              <a:gd name="connsiteY901" fmla="*/ 1815776 h 6858000"/>
              <a:gd name="connsiteX902" fmla="*/ 6399821 w 7467600"/>
              <a:gd name="connsiteY902" fmla="*/ 2344799 h 6858000"/>
              <a:gd name="connsiteX903" fmla="*/ 6323232 w 7467600"/>
              <a:gd name="connsiteY903" fmla="*/ 2389634 h 6858000"/>
              <a:gd name="connsiteX904" fmla="*/ 5942958 w 7467600"/>
              <a:gd name="connsiteY904" fmla="*/ 2077708 h 6858000"/>
              <a:gd name="connsiteX905" fmla="*/ 5921559 w 7467600"/>
              <a:gd name="connsiteY905" fmla="*/ 2378596 h 6858000"/>
              <a:gd name="connsiteX906" fmla="*/ 5817651 w 7467600"/>
              <a:gd name="connsiteY906" fmla="*/ 3023919 h 6858000"/>
              <a:gd name="connsiteX907" fmla="*/ 5729634 w 7467600"/>
              <a:gd name="connsiteY907" fmla="*/ 3051849 h 6858000"/>
              <a:gd name="connsiteX908" fmla="*/ 5611018 w 7467600"/>
              <a:gd name="connsiteY908" fmla="*/ 2316769 h 6858000"/>
              <a:gd name="connsiteX909" fmla="*/ 5687608 w 7467600"/>
              <a:gd name="connsiteY909" fmla="*/ 2039972 h 6858000"/>
              <a:gd name="connsiteX910" fmla="*/ 5657554 w 7467600"/>
              <a:gd name="connsiteY910" fmla="*/ 1576445 h 6858000"/>
              <a:gd name="connsiteX911" fmla="*/ 5150475 w 7467600"/>
              <a:gd name="connsiteY911" fmla="*/ 1274012 h 6858000"/>
              <a:gd name="connsiteX912" fmla="*/ 5349142 w 7467600"/>
              <a:gd name="connsiteY912" fmla="*/ 2204405 h 6858000"/>
              <a:gd name="connsiteX913" fmla="*/ 5262214 w 7467600"/>
              <a:gd name="connsiteY913" fmla="*/ 2233836 h 6858000"/>
              <a:gd name="connsiteX914" fmla="*/ 4981539 w 7467600"/>
              <a:gd name="connsiteY914" fmla="*/ 1542201 h 6858000"/>
              <a:gd name="connsiteX915" fmla="*/ 4958461 w 7467600"/>
              <a:gd name="connsiteY915" fmla="*/ 1136957 h 6858000"/>
              <a:gd name="connsiteX916" fmla="*/ 4655015 w 7467600"/>
              <a:gd name="connsiteY916" fmla="*/ 891426 h 6858000"/>
              <a:gd name="connsiteX917" fmla="*/ 4348002 w 7467600"/>
              <a:gd name="connsiteY917" fmla="*/ 2205895 h 6858000"/>
              <a:gd name="connsiteX918" fmla="*/ 4262250 w 7467600"/>
              <a:gd name="connsiteY918" fmla="*/ 2219972 h 6858000"/>
              <a:gd name="connsiteX919" fmla="*/ 4550611 w 7467600"/>
              <a:gd name="connsiteY919" fmla="*/ 817540 h 6858000"/>
              <a:gd name="connsiteX920" fmla="*/ 4564418 w 7467600"/>
              <a:gd name="connsiteY920" fmla="*/ 808293 h 6858000"/>
              <a:gd name="connsiteX921" fmla="*/ 4266388 w 7467600"/>
              <a:gd name="connsiteY921" fmla="*/ 500083 h 6858000"/>
              <a:gd name="connsiteX922" fmla="*/ 4032842 w 7467600"/>
              <a:gd name="connsiteY922" fmla="*/ 211809 h 6858000"/>
              <a:gd name="connsiteX923" fmla="*/ 3882765 w 7467600"/>
              <a:gd name="connsiteY923" fmla="*/ 0 h 6858000"/>
              <a:gd name="connsiteX924" fmla="*/ 3721337 w 7467600"/>
              <a:gd name="connsiteY924" fmla="*/ 0 h 6858000"/>
              <a:gd name="connsiteX925" fmla="*/ 3797544 w 7467600"/>
              <a:gd name="connsiteY925" fmla="*/ 0 h 6858000"/>
              <a:gd name="connsiteX926" fmla="*/ 3775734 w 7467600"/>
              <a:gd name="connsiteY926" fmla="*/ 95131 h 6858000"/>
              <a:gd name="connsiteX927" fmla="*/ 3724807 w 7467600"/>
              <a:gd name="connsiteY927" fmla="*/ 272257 h 6858000"/>
              <a:gd name="connsiteX928" fmla="*/ 3726844 w 7467600"/>
              <a:gd name="connsiteY928" fmla="*/ 282988 h 6858000"/>
              <a:gd name="connsiteX929" fmla="*/ 3742664 w 7467600"/>
              <a:gd name="connsiteY929" fmla="*/ 279918 h 6858000"/>
              <a:gd name="connsiteX930" fmla="*/ 4103910 w 7467600"/>
              <a:gd name="connsiteY930" fmla="*/ 1161917 h 6858000"/>
              <a:gd name="connsiteX931" fmla="*/ 4020269 w 7467600"/>
              <a:gd name="connsiteY931" fmla="*/ 1200406 h 6858000"/>
              <a:gd name="connsiteX932" fmla="*/ 3674882 w 7467600"/>
              <a:gd name="connsiteY932" fmla="*/ 488524 h 6858000"/>
              <a:gd name="connsiteX933" fmla="*/ 3132682 w 7467600"/>
              <a:gd name="connsiteY933" fmla="*/ 1072284 h 6858000"/>
              <a:gd name="connsiteX934" fmla="*/ 2716346 w 7467600"/>
              <a:gd name="connsiteY934" fmla="*/ 1276376 h 6858000"/>
              <a:gd name="connsiteX935" fmla="*/ 2716772 w 7467600"/>
              <a:gd name="connsiteY935" fmla="*/ 1255462 h 6858000"/>
              <a:gd name="connsiteX936" fmla="*/ 3471096 w 7467600"/>
              <a:gd name="connsiteY936" fmla="*/ 437072 h 6858000"/>
              <a:gd name="connsiteX937" fmla="*/ 3639057 w 7467600"/>
              <a:gd name="connsiteY937" fmla="*/ 286334 h 6858000"/>
              <a:gd name="connsiteX938" fmla="*/ 3640309 w 7467600"/>
              <a:gd name="connsiteY938" fmla="*/ 284664 h 6858000"/>
              <a:gd name="connsiteX939" fmla="*/ 3646022 w 7467600"/>
              <a:gd name="connsiteY939" fmla="*/ 276711 h 6858000"/>
              <a:gd name="connsiteX940" fmla="*/ 3707943 w 7467600"/>
              <a:gd name="connsiteY940" fmla="*/ 65958 h 6858000"/>
              <a:gd name="connsiteX941" fmla="*/ 3721337 w 7467600"/>
              <a:gd name="connsiteY941" fmla="*/ 0 h 6858000"/>
              <a:gd name="connsiteX942" fmla="*/ 2867960 w 7467600"/>
              <a:gd name="connsiteY942" fmla="*/ 0 h 6858000"/>
              <a:gd name="connsiteX943" fmla="*/ 2926351 w 7467600"/>
              <a:gd name="connsiteY943" fmla="*/ 0 h 6858000"/>
              <a:gd name="connsiteX944" fmla="*/ 2902823 w 7467600"/>
              <a:gd name="connsiteY944" fmla="*/ 262929 h 6858000"/>
              <a:gd name="connsiteX945" fmla="*/ 2940663 w 7467600"/>
              <a:gd name="connsiteY945" fmla="*/ 140884 h 6858000"/>
              <a:gd name="connsiteX946" fmla="*/ 2947039 w 7467600"/>
              <a:gd name="connsiteY946" fmla="*/ 122524 h 6858000"/>
              <a:gd name="connsiteX947" fmla="*/ 2984316 w 7467600"/>
              <a:gd name="connsiteY947" fmla="*/ 0 h 6858000"/>
              <a:gd name="connsiteX948" fmla="*/ 3016114 w 7467600"/>
              <a:gd name="connsiteY948" fmla="*/ 0 h 6858000"/>
              <a:gd name="connsiteX949" fmla="*/ 2979949 w 7467600"/>
              <a:gd name="connsiteY949" fmla="*/ 119274 h 6858000"/>
              <a:gd name="connsiteX950" fmla="*/ 3023879 w 7467600"/>
              <a:gd name="connsiteY950" fmla="*/ 0 h 6858000"/>
              <a:gd name="connsiteX951" fmla="*/ 3105400 w 7467600"/>
              <a:gd name="connsiteY951" fmla="*/ 0 h 6858000"/>
              <a:gd name="connsiteX952" fmla="*/ 3094669 w 7467600"/>
              <a:gd name="connsiteY952" fmla="*/ 30308 h 6858000"/>
              <a:gd name="connsiteX953" fmla="*/ 2901945 w 7467600"/>
              <a:gd name="connsiteY953" fmla="*/ 466538 h 6858000"/>
              <a:gd name="connsiteX954" fmla="*/ 2815209 w 7467600"/>
              <a:gd name="connsiteY954" fmla="*/ 497361 h 6858000"/>
              <a:gd name="connsiteX955" fmla="*/ 2844845 w 7467600"/>
              <a:gd name="connsiteY955" fmla="*/ 127638 h 6858000"/>
              <a:gd name="connsiteX956" fmla="*/ 2867960 w 7467600"/>
              <a:gd name="connsiteY956" fmla="*/ 0 h 6858000"/>
              <a:gd name="connsiteX957" fmla="*/ 1057230 w 7467600"/>
              <a:gd name="connsiteY957" fmla="*/ 0 h 6858000"/>
              <a:gd name="connsiteX958" fmla="*/ 1111003 w 7467600"/>
              <a:gd name="connsiteY958" fmla="*/ 0 h 6858000"/>
              <a:gd name="connsiteX959" fmla="*/ 1125553 w 7467600"/>
              <a:gd name="connsiteY959" fmla="*/ 52588 h 6858000"/>
              <a:gd name="connsiteX960" fmla="*/ 1304276 w 7467600"/>
              <a:gd name="connsiteY960" fmla="*/ 476275 h 6858000"/>
              <a:gd name="connsiteX961" fmla="*/ 1492066 w 7467600"/>
              <a:gd name="connsiteY961" fmla="*/ 886333 h 6858000"/>
              <a:gd name="connsiteX962" fmla="*/ 1423698 w 7467600"/>
              <a:gd name="connsiteY962" fmla="*/ 710817 h 6858000"/>
              <a:gd name="connsiteX963" fmla="*/ 1357609 w 7467600"/>
              <a:gd name="connsiteY963" fmla="*/ 532892 h 6858000"/>
              <a:gd name="connsiteX964" fmla="*/ 1309550 w 7467600"/>
              <a:gd name="connsiteY964" fmla="*/ 374031 h 6858000"/>
              <a:gd name="connsiteX965" fmla="*/ 1193673 w 7467600"/>
              <a:gd name="connsiteY965" fmla="*/ 49533 h 6858000"/>
              <a:gd name="connsiteX966" fmla="*/ 1164391 w 7467600"/>
              <a:gd name="connsiteY966" fmla="*/ 0 h 6858000"/>
              <a:gd name="connsiteX967" fmla="*/ 1200666 w 7467600"/>
              <a:gd name="connsiteY967" fmla="*/ 0 h 6858000"/>
              <a:gd name="connsiteX968" fmla="*/ 1223408 w 7467600"/>
              <a:gd name="connsiteY968" fmla="*/ 38996 h 6858000"/>
              <a:gd name="connsiteX969" fmla="*/ 1339635 w 7467600"/>
              <a:gd name="connsiteY969" fmla="*/ 365517 h 6858000"/>
              <a:gd name="connsiteX970" fmla="*/ 1387469 w 7467600"/>
              <a:gd name="connsiteY970" fmla="*/ 523079 h 6858000"/>
              <a:gd name="connsiteX971" fmla="*/ 1452685 w 7467600"/>
              <a:gd name="connsiteY971" fmla="*/ 699806 h 6858000"/>
              <a:gd name="connsiteX972" fmla="*/ 1492092 w 7467600"/>
              <a:gd name="connsiteY972" fmla="*/ 800424 h 6858000"/>
              <a:gd name="connsiteX973" fmla="*/ 1455302 w 7467600"/>
              <a:gd name="connsiteY973" fmla="*/ 632913 h 6858000"/>
              <a:gd name="connsiteX974" fmla="*/ 1222336 w 7467600"/>
              <a:gd name="connsiteY974" fmla="*/ 9480 h 6858000"/>
              <a:gd name="connsiteX975" fmla="*/ 1214634 w 7467600"/>
              <a:gd name="connsiteY975" fmla="*/ 0 h 6858000"/>
              <a:gd name="connsiteX976" fmla="*/ 1289827 w 7467600"/>
              <a:gd name="connsiteY976" fmla="*/ 0 h 6858000"/>
              <a:gd name="connsiteX977" fmla="*/ 1321076 w 7467600"/>
              <a:gd name="connsiteY977" fmla="*/ 59722 h 6858000"/>
              <a:gd name="connsiteX978" fmla="*/ 1512579 w 7467600"/>
              <a:gd name="connsiteY978" fmla="*/ 626441 h 6858000"/>
              <a:gd name="connsiteX979" fmla="*/ 1506076 w 7467600"/>
              <a:gd name="connsiteY979" fmla="*/ 1089289 h 6858000"/>
              <a:gd name="connsiteX980" fmla="*/ 1486346 w 7467600"/>
              <a:gd name="connsiteY980" fmla="*/ 1079919 h 6858000"/>
              <a:gd name="connsiteX981" fmla="*/ 1070511 w 7467600"/>
              <a:gd name="connsiteY981" fmla="*/ 48609 h 6858000"/>
              <a:gd name="connsiteX982" fmla="*/ 1057230 w 7467600"/>
              <a:gd name="connsiteY982" fmla="*/ 0 h 6858000"/>
              <a:gd name="connsiteX983" fmla="*/ 43151 w 7467600"/>
              <a:gd name="connsiteY983" fmla="*/ 0 h 6858000"/>
              <a:gd name="connsiteX984" fmla="*/ 95283 w 7467600"/>
              <a:gd name="connsiteY984" fmla="*/ 0 h 6858000"/>
              <a:gd name="connsiteX985" fmla="*/ 300708 w 7467600"/>
              <a:gd name="connsiteY985" fmla="*/ 154571 h 6858000"/>
              <a:gd name="connsiteX986" fmla="*/ 530414 w 7467600"/>
              <a:gd name="connsiteY986" fmla="*/ 354673 h 6858000"/>
              <a:gd name="connsiteX987" fmla="*/ 333785 w 7467600"/>
              <a:gd name="connsiteY987" fmla="*/ 161564 h 6858000"/>
              <a:gd name="connsiteX988" fmla="*/ 147005 w 7467600"/>
              <a:gd name="connsiteY988" fmla="*/ 0 h 6858000"/>
              <a:gd name="connsiteX989" fmla="*/ 272509 w 7467600"/>
              <a:gd name="connsiteY989" fmla="*/ 0 h 6858000"/>
              <a:gd name="connsiteX990" fmla="*/ 326276 w 7467600"/>
              <a:gd name="connsiteY990" fmla="*/ 45847 h 6858000"/>
              <a:gd name="connsiteX991" fmla="*/ 823759 w 7467600"/>
              <a:gd name="connsiteY991" fmla="*/ 574145 h 6858000"/>
              <a:gd name="connsiteX992" fmla="*/ 811254 w 7467600"/>
              <a:gd name="connsiteY992" fmla="*/ 665546 h 6858000"/>
              <a:gd name="connsiteX993" fmla="*/ 154042 w 7467600"/>
              <a:gd name="connsiteY993" fmla="*/ 261522 h 6858000"/>
              <a:gd name="connsiteX994" fmla="*/ 13550 w 7467600"/>
              <a:gd name="connsiteY994" fmla="*/ 158423 h 6858000"/>
              <a:gd name="connsiteX995" fmla="*/ 0 w 7467600"/>
              <a:gd name="connsiteY995" fmla="*/ 146618 h 6858000"/>
              <a:gd name="connsiteX996" fmla="*/ 0 w 7467600"/>
              <a:gd name="connsiteY996" fmla="*/ 59161 h 6858000"/>
              <a:gd name="connsiteX997" fmla="*/ 45427 w 7467600"/>
              <a:gd name="connsiteY997" fmla="*/ 101078 h 6858000"/>
              <a:gd name="connsiteX998" fmla="*/ 630103 w 7467600"/>
              <a:gd name="connsiteY998" fmla="*/ 485885 h 6858000"/>
              <a:gd name="connsiteX999" fmla="*/ 532040 w 7467600"/>
              <a:gd name="connsiteY999" fmla="*/ 399359 h 6858000"/>
              <a:gd name="connsiteX1000" fmla="*/ 517618 w 7467600"/>
              <a:gd name="connsiteY1000" fmla="*/ 385726 h 6858000"/>
              <a:gd name="connsiteX1001" fmla="*/ 285074 w 7467600"/>
              <a:gd name="connsiteY1001" fmla="*/ 182755 h 6858000"/>
              <a:gd name="connsiteX1002" fmla="*/ 43151 w 7467600"/>
              <a:gd name="connsiteY100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1946 w 7467600"/>
              <a:gd name="connsiteY127" fmla="*/ 5075653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1903353 w 7467600"/>
              <a:gd name="connsiteY146" fmla="*/ 5044827 h 6858000"/>
              <a:gd name="connsiteX147" fmla="*/ 1936931 w 7467600"/>
              <a:gd name="connsiteY147" fmla="*/ 5093954 h 6858000"/>
              <a:gd name="connsiteX148" fmla="*/ 2195868 w 7467600"/>
              <a:gd name="connsiteY148" fmla="*/ 5396574 h 6858000"/>
              <a:gd name="connsiteX149" fmla="*/ 2088852 w 7467600"/>
              <a:gd name="connsiteY149" fmla="*/ 5166123 h 6858000"/>
              <a:gd name="connsiteX150" fmla="*/ 1958241 w 7467600"/>
              <a:gd name="connsiteY150" fmla="*/ 5067955 h 6858000"/>
              <a:gd name="connsiteX151" fmla="*/ 1903353 w 7467600"/>
              <a:gd name="connsiteY151" fmla="*/ 5044827 h 6858000"/>
              <a:gd name="connsiteX152" fmla="*/ 1979378 w 7467600"/>
              <a:gd name="connsiteY152" fmla="*/ 4769504 h 6858000"/>
              <a:gd name="connsiteX153" fmla="*/ 2882120 w 7467600"/>
              <a:gd name="connsiteY153" fmla="*/ 5064547 h 6858000"/>
              <a:gd name="connsiteX154" fmla="*/ 2793103 w 7467600"/>
              <a:gd name="connsiteY154" fmla="*/ 5039699 h 6858000"/>
              <a:gd name="connsiteX155" fmla="*/ 2770041 w 7467600"/>
              <a:gd name="connsiteY155" fmla="*/ 5033634 h 6858000"/>
              <a:gd name="connsiteX156" fmla="*/ 1979378 w 7467600"/>
              <a:gd name="connsiteY156" fmla="*/ 4769504 h 6858000"/>
              <a:gd name="connsiteX157" fmla="*/ 1927410 w 7467600"/>
              <a:gd name="connsiteY157" fmla="*/ 4716164 h 6858000"/>
              <a:gd name="connsiteX158" fmla="*/ 1959587 w 7467600"/>
              <a:gd name="connsiteY158" fmla="*/ 4728849 h 6858000"/>
              <a:gd name="connsiteX159" fmla="*/ 2777707 w 7467600"/>
              <a:gd name="connsiteY159" fmla="*/ 5003991 h 6858000"/>
              <a:gd name="connsiteX160" fmla="*/ 2800768 w 7467600"/>
              <a:gd name="connsiteY160" fmla="*/ 5010056 h 6858000"/>
              <a:gd name="connsiteX161" fmla="*/ 2879408 w 7467600"/>
              <a:gd name="connsiteY161" fmla="*/ 5031590 h 6858000"/>
              <a:gd name="connsiteX162" fmla="*/ 2862295 w 7467600"/>
              <a:gd name="connsiteY162" fmla="*/ 5022958 h 6858000"/>
              <a:gd name="connsiteX163" fmla="*/ 2813343 w 7467600"/>
              <a:gd name="connsiteY163" fmla="*/ 4998369 h 6858000"/>
              <a:gd name="connsiteX164" fmla="*/ 2646245 w 7467600"/>
              <a:gd name="connsiteY164" fmla="*/ 4930999 h 6858000"/>
              <a:gd name="connsiteX165" fmla="*/ 1999243 w 7467600"/>
              <a:gd name="connsiteY165" fmla="*/ 4730524 h 6858000"/>
              <a:gd name="connsiteX166" fmla="*/ 1979527 w 7467600"/>
              <a:gd name="connsiteY166" fmla="*/ 4726651 h 6858000"/>
              <a:gd name="connsiteX167" fmla="*/ 1927410 w 7467600"/>
              <a:gd name="connsiteY167" fmla="*/ 4716164 h 6858000"/>
              <a:gd name="connsiteX168" fmla="*/ 1997014 w 7467600"/>
              <a:gd name="connsiteY168" fmla="*/ 4698007 h 6858000"/>
              <a:gd name="connsiteX169" fmla="*/ 2005458 w 7467600"/>
              <a:gd name="connsiteY169" fmla="*/ 4699540 h 6858000"/>
              <a:gd name="connsiteX170" fmla="*/ 2657186 w 7467600"/>
              <a:gd name="connsiteY170" fmla="*/ 4901687 h 6858000"/>
              <a:gd name="connsiteX171" fmla="*/ 2826662 w 7467600"/>
              <a:gd name="connsiteY171" fmla="*/ 4970362 h 6858000"/>
              <a:gd name="connsiteX172" fmla="*/ 2876100 w 7467600"/>
              <a:gd name="connsiteY172" fmla="*/ 4995397 h 6858000"/>
              <a:gd name="connsiteX173" fmla="*/ 3042600 w 7467600"/>
              <a:gd name="connsiteY173" fmla="*/ 5059532 h 6858000"/>
              <a:gd name="connsiteX174" fmla="*/ 1997014 w 7467600"/>
              <a:gd name="connsiteY174" fmla="*/ 4698007 h 6858000"/>
              <a:gd name="connsiteX175" fmla="*/ 2305292 w 7467600"/>
              <a:gd name="connsiteY175" fmla="*/ 4219492 h 6858000"/>
              <a:gd name="connsiteX176" fmla="*/ 3360922 w 7467600"/>
              <a:gd name="connsiteY176" fmla="*/ 4529373 h 6858000"/>
              <a:gd name="connsiteX177" fmla="*/ 3492420 w 7467600"/>
              <a:gd name="connsiteY177" fmla="*/ 4510145 h 6858000"/>
              <a:gd name="connsiteX178" fmla="*/ 3364086 w 7467600"/>
              <a:gd name="connsiteY178" fmla="*/ 4480340 h 6858000"/>
              <a:gd name="connsiteX179" fmla="*/ 3225818 w 7467600"/>
              <a:gd name="connsiteY179" fmla="*/ 4411822 h 6858000"/>
              <a:gd name="connsiteX180" fmla="*/ 3129696 w 7467600"/>
              <a:gd name="connsiteY180" fmla="*/ 4360704 h 6858000"/>
              <a:gd name="connsiteX181" fmla="*/ 2814545 w 7467600"/>
              <a:gd name="connsiteY181" fmla="*/ 4282955 h 6858000"/>
              <a:gd name="connsiteX182" fmla="*/ 2305292 w 7467600"/>
              <a:gd name="connsiteY182" fmla="*/ 4219492 h 6858000"/>
              <a:gd name="connsiteX183" fmla="*/ 2626982 w 7467600"/>
              <a:gd name="connsiteY183" fmla="*/ 4206450 h 6858000"/>
              <a:gd name="connsiteX184" fmla="*/ 2490617 w 7467600"/>
              <a:gd name="connsiteY184" fmla="*/ 4206951 h 6858000"/>
              <a:gd name="connsiteX185" fmla="*/ 2819869 w 7467600"/>
              <a:gd name="connsiteY185" fmla="*/ 4252936 h 6858000"/>
              <a:gd name="connsiteX186" fmla="*/ 3143018 w 7467600"/>
              <a:gd name="connsiteY186" fmla="*/ 4332698 h 6858000"/>
              <a:gd name="connsiteX187" fmla="*/ 3241520 w 7467600"/>
              <a:gd name="connsiteY187" fmla="*/ 4385112 h 6858000"/>
              <a:gd name="connsiteX188" fmla="*/ 3374575 w 7467600"/>
              <a:gd name="connsiteY188" fmla="*/ 4451517 h 6858000"/>
              <a:gd name="connsiteX189" fmla="*/ 3505221 w 7467600"/>
              <a:gd name="connsiteY189" fmla="*/ 4480757 h 6858000"/>
              <a:gd name="connsiteX190" fmla="*/ 2626982 w 7467600"/>
              <a:gd name="connsiteY190" fmla="*/ 4206450 h 6858000"/>
              <a:gd name="connsiteX191" fmla="*/ 1310106 w 7467600"/>
              <a:gd name="connsiteY191" fmla="*/ 3943217 h 6858000"/>
              <a:gd name="connsiteX192" fmla="*/ 854994 w 7467600"/>
              <a:gd name="connsiteY192" fmla="*/ 4399136 h 6858000"/>
              <a:gd name="connsiteX193" fmla="*/ 742462 w 7467600"/>
              <a:gd name="connsiteY193" fmla="*/ 4594648 h 6858000"/>
              <a:gd name="connsiteX194" fmla="*/ 820602 w 7467600"/>
              <a:gd name="connsiteY194" fmla="*/ 4485915 h 6858000"/>
              <a:gd name="connsiteX195" fmla="*/ 878295 w 7467600"/>
              <a:gd name="connsiteY195" fmla="*/ 4403594 h 6858000"/>
              <a:gd name="connsiteX196" fmla="*/ 1240607 w 7467600"/>
              <a:gd name="connsiteY196" fmla="*/ 4010401 h 6858000"/>
              <a:gd name="connsiteX197" fmla="*/ 1310106 w 7467600"/>
              <a:gd name="connsiteY197" fmla="*/ 3943217 h 6858000"/>
              <a:gd name="connsiteX198" fmla="*/ 1423113 w 7467600"/>
              <a:gd name="connsiteY198" fmla="*/ 3874565 h 6858000"/>
              <a:gd name="connsiteX199" fmla="*/ 1260565 w 7467600"/>
              <a:gd name="connsiteY199" fmla="*/ 4031982 h 6858000"/>
              <a:gd name="connsiteX200" fmla="*/ 901900 w 7467600"/>
              <a:gd name="connsiteY200" fmla="*/ 4421236 h 6858000"/>
              <a:gd name="connsiteX201" fmla="*/ 845044 w 7467600"/>
              <a:gd name="connsiteY201" fmla="*/ 4502436 h 6858000"/>
              <a:gd name="connsiteX202" fmla="*/ 685926 w 7467600"/>
              <a:gd name="connsiteY202" fmla="*/ 4703069 h 6858000"/>
              <a:gd name="connsiteX203" fmla="*/ 684248 w 7467600"/>
              <a:gd name="connsiteY203" fmla="*/ 4706721 h 6858000"/>
              <a:gd name="connsiteX204" fmla="*/ 1423113 w 7467600"/>
              <a:gd name="connsiteY204" fmla="*/ 3874565 h 6858000"/>
              <a:gd name="connsiteX205" fmla="*/ 3316479 w 7467600"/>
              <a:gd name="connsiteY205" fmla="*/ 3872136 h 6858000"/>
              <a:gd name="connsiteX206" fmla="*/ 3546806 w 7467600"/>
              <a:gd name="connsiteY206" fmla="*/ 4356139 h 6858000"/>
              <a:gd name="connsiteX207" fmla="*/ 3364433 w 7467600"/>
              <a:gd name="connsiteY207" fmla="*/ 3953121 h 6858000"/>
              <a:gd name="connsiteX208" fmla="*/ 3316479 w 7467600"/>
              <a:gd name="connsiteY208" fmla="*/ 3872136 h 6858000"/>
              <a:gd name="connsiteX209" fmla="*/ 3291335 w 7467600"/>
              <a:gd name="connsiteY209" fmla="*/ 3767420 h 6858000"/>
              <a:gd name="connsiteX210" fmla="*/ 3390805 w 7467600"/>
              <a:gd name="connsiteY210" fmla="*/ 3937163 h 6858000"/>
              <a:gd name="connsiteX211" fmla="*/ 3579062 w 7467600"/>
              <a:gd name="connsiteY211" fmla="*/ 4359040 h 6858000"/>
              <a:gd name="connsiteX212" fmla="*/ 3467355 w 7467600"/>
              <a:gd name="connsiteY212" fmla="*/ 3988130 h 6858000"/>
              <a:gd name="connsiteX213" fmla="*/ 3310753 w 7467600"/>
              <a:gd name="connsiteY213" fmla="*/ 3787140 h 6858000"/>
              <a:gd name="connsiteX214" fmla="*/ 3291335 w 7467600"/>
              <a:gd name="connsiteY214" fmla="*/ 3767420 h 6858000"/>
              <a:gd name="connsiteX215" fmla="*/ 1635889 w 7467600"/>
              <a:gd name="connsiteY215" fmla="*/ 3709494 h 6858000"/>
              <a:gd name="connsiteX216" fmla="*/ 1634800 w 7467600"/>
              <a:gd name="connsiteY216" fmla="*/ 3731111 h 6858000"/>
              <a:gd name="connsiteX217" fmla="*/ 1635889 w 7467600"/>
              <a:gd name="connsiteY217" fmla="*/ 3709494 h 6858000"/>
              <a:gd name="connsiteX218" fmla="*/ 1510397 w 7467600"/>
              <a:gd name="connsiteY218" fmla="*/ 3684705 h 6858000"/>
              <a:gd name="connsiteX219" fmla="*/ 1146550 w 7467600"/>
              <a:gd name="connsiteY219" fmla="*/ 3802012 h 6858000"/>
              <a:gd name="connsiteX220" fmla="*/ 698834 w 7467600"/>
              <a:gd name="connsiteY220" fmla="*/ 3952272 h 6858000"/>
              <a:gd name="connsiteX221" fmla="*/ 34256 w 7467600"/>
              <a:gd name="connsiteY221" fmla="*/ 4347603 h 6858000"/>
              <a:gd name="connsiteX222" fmla="*/ 527241 w 7467600"/>
              <a:gd name="connsiteY222" fmla="*/ 4065078 h 6858000"/>
              <a:gd name="connsiteX223" fmla="*/ 1510397 w 7467600"/>
              <a:gd name="connsiteY223" fmla="*/ 3684705 h 6858000"/>
              <a:gd name="connsiteX224" fmla="*/ 1313114 w 7467600"/>
              <a:gd name="connsiteY224" fmla="*/ 3655216 h 6858000"/>
              <a:gd name="connsiteX225" fmla="*/ 1109304 w 7467600"/>
              <a:gd name="connsiteY225" fmla="*/ 3669030 h 6858000"/>
              <a:gd name="connsiteX226" fmla="*/ 8129 w 7467600"/>
              <a:gd name="connsiteY226" fmla="*/ 4330519 h 6858000"/>
              <a:gd name="connsiteX227" fmla="*/ 687572 w 7467600"/>
              <a:gd name="connsiteY227" fmla="*/ 3925629 h 6858000"/>
              <a:gd name="connsiteX228" fmla="*/ 1138365 w 7467600"/>
              <a:gd name="connsiteY228" fmla="*/ 3774515 h 6858000"/>
              <a:gd name="connsiteX229" fmla="*/ 1505579 w 7467600"/>
              <a:gd name="connsiteY229" fmla="*/ 3655526 h 6858000"/>
              <a:gd name="connsiteX230" fmla="*/ 1313114 w 7467600"/>
              <a:gd name="connsiteY230" fmla="*/ 3655216 h 6858000"/>
              <a:gd name="connsiteX231" fmla="*/ 3655073 w 7467600"/>
              <a:gd name="connsiteY231" fmla="*/ 3650884 h 6858000"/>
              <a:gd name="connsiteX232" fmla="*/ 3989938 w 7467600"/>
              <a:gd name="connsiteY232" fmla="*/ 3991685 h 6858000"/>
              <a:gd name="connsiteX233" fmla="*/ 4393907 w 7467600"/>
              <a:gd name="connsiteY233" fmla="*/ 4261258 h 6858000"/>
              <a:gd name="connsiteX234" fmla="*/ 4648051 w 7467600"/>
              <a:gd name="connsiteY234" fmla="*/ 4374051 h 6858000"/>
              <a:gd name="connsiteX235" fmla="*/ 4383389 w 7467600"/>
              <a:gd name="connsiteY235" fmla="*/ 4184369 h 6858000"/>
              <a:gd name="connsiteX236" fmla="*/ 4165508 w 7467600"/>
              <a:gd name="connsiteY236" fmla="*/ 4035196 h 6858000"/>
              <a:gd name="connsiteX237" fmla="*/ 4068162 w 7467600"/>
              <a:gd name="connsiteY237" fmla="*/ 3953394 h 6858000"/>
              <a:gd name="connsiteX238" fmla="*/ 3981416 w 7467600"/>
              <a:gd name="connsiteY238" fmla="*/ 3880482 h 6858000"/>
              <a:gd name="connsiteX239" fmla="*/ 3800147 w 7467600"/>
              <a:gd name="connsiteY239" fmla="*/ 3749872 h 6858000"/>
              <a:gd name="connsiteX240" fmla="*/ 3655073 w 7467600"/>
              <a:gd name="connsiteY240" fmla="*/ 3650884 h 6858000"/>
              <a:gd name="connsiteX241" fmla="*/ 3670252 w 7467600"/>
              <a:gd name="connsiteY241" fmla="*/ 3622798 h 6858000"/>
              <a:gd name="connsiteX242" fmla="*/ 3817258 w 7467600"/>
              <a:gd name="connsiteY242" fmla="*/ 3723577 h 6858000"/>
              <a:gd name="connsiteX243" fmla="*/ 4000461 w 7467600"/>
              <a:gd name="connsiteY243" fmla="*/ 3855966 h 6858000"/>
              <a:gd name="connsiteX244" fmla="*/ 4088180 w 7467600"/>
              <a:gd name="connsiteY244" fmla="*/ 3929774 h 6858000"/>
              <a:gd name="connsiteX245" fmla="*/ 4184555 w 7467600"/>
              <a:gd name="connsiteY245" fmla="*/ 4010683 h 6858000"/>
              <a:gd name="connsiteX246" fmla="*/ 4399563 w 7467600"/>
              <a:gd name="connsiteY246" fmla="*/ 4158106 h 6858000"/>
              <a:gd name="connsiteX247" fmla="*/ 4684469 w 7467600"/>
              <a:gd name="connsiteY247" fmla="*/ 4364680 h 6858000"/>
              <a:gd name="connsiteX248" fmla="*/ 4690271 w 7467600"/>
              <a:gd name="connsiteY248" fmla="*/ 4370034 h 6858000"/>
              <a:gd name="connsiteX249" fmla="*/ 4136093 w 7467600"/>
              <a:gd name="connsiteY249" fmla="*/ 3858466 h 6858000"/>
              <a:gd name="connsiteX250" fmla="*/ 3670252 w 7467600"/>
              <a:gd name="connsiteY250" fmla="*/ 3622798 h 6858000"/>
              <a:gd name="connsiteX251" fmla="*/ 4440129 w 7467600"/>
              <a:gd name="connsiteY251" fmla="*/ 3448571 h 6858000"/>
              <a:gd name="connsiteX252" fmla="*/ 4856525 w 7467600"/>
              <a:gd name="connsiteY252" fmla="*/ 3915351 h 6858000"/>
              <a:gd name="connsiteX253" fmla="*/ 5059055 w 7467600"/>
              <a:gd name="connsiteY253" fmla="*/ 4108918 h 6858000"/>
              <a:gd name="connsiteX254" fmla="*/ 5290070 w 7467600"/>
              <a:gd name="connsiteY254" fmla="*/ 4263619 h 6858000"/>
              <a:gd name="connsiteX255" fmla="*/ 4834991 w 7467600"/>
              <a:gd name="connsiteY255" fmla="*/ 3830985 h 6858000"/>
              <a:gd name="connsiteX256" fmla="*/ 4440129 w 7467600"/>
              <a:gd name="connsiteY256" fmla="*/ 3448571 h 6858000"/>
              <a:gd name="connsiteX257" fmla="*/ 4441737 w 7467600"/>
              <a:gd name="connsiteY257" fmla="*/ 3399734 h 6858000"/>
              <a:gd name="connsiteX258" fmla="*/ 4431236 w 7467600"/>
              <a:gd name="connsiteY258" fmla="*/ 3400954 h 6858000"/>
              <a:gd name="connsiteX259" fmla="*/ 4557150 w 7467600"/>
              <a:gd name="connsiteY259" fmla="*/ 3510023 h 6858000"/>
              <a:gd name="connsiteX260" fmla="*/ 4856936 w 7467600"/>
              <a:gd name="connsiteY260" fmla="*/ 3809146 h 6858000"/>
              <a:gd name="connsiteX261" fmla="*/ 5111996 w 7467600"/>
              <a:gd name="connsiteY261" fmla="*/ 4065759 h 6858000"/>
              <a:gd name="connsiteX262" fmla="*/ 5388878 w 7467600"/>
              <a:gd name="connsiteY262" fmla="*/ 4300185 h 6858000"/>
              <a:gd name="connsiteX263" fmla="*/ 5425556 w 7467600"/>
              <a:gd name="connsiteY263" fmla="*/ 4308967 h 6858000"/>
              <a:gd name="connsiteX264" fmla="*/ 4943646 w 7467600"/>
              <a:gd name="connsiteY264" fmla="*/ 3822916 h 6858000"/>
              <a:gd name="connsiteX265" fmla="*/ 4594837 w 7467600"/>
              <a:gd name="connsiteY265" fmla="*/ 3532274 h 6858000"/>
              <a:gd name="connsiteX266" fmla="*/ 4441737 w 7467600"/>
              <a:gd name="connsiteY266" fmla="*/ 3399734 h 6858000"/>
              <a:gd name="connsiteX267" fmla="*/ 5425834 w 7467600"/>
              <a:gd name="connsiteY267" fmla="*/ 3162785 h 6858000"/>
              <a:gd name="connsiteX268" fmla="*/ 5401644 w 7467600"/>
              <a:gd name="connsiteY268" fmla="*/ 3617847 h 6858000"/>
              <a:gd name="connsiteX269" fmla="*/ 5467256 w 7467600"/>
              <a:gd name="connsiteY269" fmla="*/ 4175494 h 6858000"/>
              <a:gd name="connsiteX270" fmla="*/ 5448069 w 7467600"/>
              <a:gd name="connsiteY270" fmla="*/ 3567554 h 6858000"/>
              <a:gd name="connsiteX271" fmla="*/ 5425834 w 7467600"/>
              <a:gd name="connsiteY271" fmla="*/ 3162785 h 6858000"/>
              <a:gd name="connsiteX272" fmla="*/ 1318687 w 7467600"/>
              <a:gd name="connsiteY272" fmla="*/ 3113840 h 6858000"/>
              <a:gd name="connsiteX273" fmla="*/ 1066793 w 7467600"/>
              <a:gd name="connsiteY273" fmla="*/ 3212171 h 6858000"/>
              <a:gd name="connsiteX274" fmla="*/ 993319 w 7467600"/>
              <a:gd name="connsiteY274" fmla="*/ 3247648 h 6858000"/>
              <a:gd name="connsiteX275" fmla="*/ 853081 w 7467600"/>
              <a:gd name="connsiteY275" fmla="*/ 3312410 h 6858000"/>
              <a:gd name="connsiteX276" fmla="*/ 805957 w 7467600"/>
              <a:gd name="connsiteY276" fmla="*/ 3330443 h 6858000"/>
              <a:gd name="connsiteX277" fmla="*/ 1318687 w 7467600"/>
              <a:gd name="connsiteY277" fmla="*/ 3113840 h 6858000"/>
              <a:gd name="connsiteX278" fmla="*/ 5453702 w 7467600"/>
              <a:gd name="connsiteY278" fmla="*/ 3090882 h 6858000"/>
              <a:gd name="connsiteX279" fmla="*/ 5480135 w 7467600"/>
              <a:gd name="connsiteY279" fmla="*/ 3565802 h 6858000"/>
              <a:gd name="connsiteX280" fmla="*/ 5499023 w 7467600"/>
              <a:gd name="connsiteY280" fmla="*/ 4166310 h 6858000"/>
              <a:gd name="connsiteX281" fmla="*/ 5547022 w 7467600"/>
              <a:gd name="connsiteY281" fmla="*/ 3607838 h 6858000"/>
              <a:gd name="connsiteX282" fmla="*/ 5515964 w 7467600"/>
              <a:gd name="connsiteY282" fmla="*/ 3378541 h 6858000"/>
              <a:gd name="connsiteX283" fmla="*/ 5453702 w 7467600"/>
              <a:gd name="connsiteY283" fmla="*/ 3090882 h 6858000"/>
              <a:gd name="connsiteX284" fmla="*/ 1238695 w 7467600"/>
              <a:gd name="connsiteY284" fmla="*/ 3076820 h 6858000"/>
              <a:gd name="connsiteX285" fmla="*/ 716371 w 7467600"/>
              <a:gd name="connsiteY285" fmla="*/ 3293249 h 6858000"/>
              <a:gd name="connsiteX286" fmla="*/ 579522 w 7467600"/>
              <a:gd name="connsiteY286" fmla="*/ 3371759 h 6858000"/>
              <a:gd name="connsiteX287" fmla="*/ 600288 w 7467600"/>
              <a:gd name="connsiteY287" fmla="*/ 3365555 h 6858000"/>
              <a:gd name="connsiteX288" fmla="*/ 840692 w 7467600"/>
              <a:gd name="connsiteY288" fmla="*/ 3284921 h 6858000"/>
              <a:gd name="connsiteX289" fmla="*/ 979248 w 7467600"/>
              <a:gd name="connsiteY289" fmla="*/ 3221003 h 6858000"/>
              <a:gd name="connsiteX290" fmla="*/ 1053282 w 7467600"/>
              <a:gd name="connsiteY290" fmla="*/ 3185247 h 6858000"/>
              <a:gd name="connsiteX291" fmla="*/ 1320603 w 7467600"/>
              <a:gd name="connsiteY291" fmla="*/ 3081281 h 6858000"/>
              <a:gd name="connsiteX292" fmla="*/ 1238695 w 7467600"/>
              <a:gd name="connsiteY292" fmla="*/ 3076820 h 6858000"/>
              <a:gd name="connsiteX293" fmla="*/ 5425627 w 7467600"/>
              <a:gd name="connsiteY293" fmla="*/ 2954192 h 6858000"/>
              <a:gd name="connsiteX294" fmla="*/ 5470770 w 7467600"/>
              <a:gd name="connsiteY294" fmla="*/ 3005435 h 6858000"/>
              <a:gd name="connsiteX295" fmla="*/ 5519779 w 7467600"/>
              <a:gd name="connsiteY295" fmla="*/ 4359223 h 6858000"/>
              <a:gd name="connsiteX296" fmla="*/ 5520293 w 7467600"/>
              <a:gd name="connsiteY296" fmla="*/ 4360602 h 6858000"/>
              <a:gd name="connsiteX297" fmla="*/ 5767221 w 7467600"/>
              <a:gd name="connsiteY297" fmla="*/ 4665564 h 6858000"/>
              <a:gd name="connsiteX298" fmla="*/ 6937169 w 7467600"/>
              <a:gd name="connsiteY298" fmla="*/ 4815941 h 6858000"/>
              <a:gd name="connsiteX299" fmla="*/ 6953922 w 7467600"/>
              <a:gd name="connsiteY299" fmla="*/ 4890068 h 6858000"/>
              <a:gd name="connsiteX300" fmla="*/ 6071359 w 7467600"/>
              <a:gd name="connsiteY300" fmla="*/ 4770770 h 6858000"/>
              <a:gd name="connsiteX301" fmla="*/ 6038839 w 7467600"/>
              <a:gd name="connsiteY301" fmla="*/ 4764474 h 6858000"/>
              <a:gd name="connsiteX302" fmla="*/ 6038706 w 7467600"/>
              <a:gd name="connsiteY302" fmla="*/ 4763847 h 6858000"/>
              <a:gd name="connsiteX303" fmla="*/ 6037784 w 7467600"/>
              <a:gd name="connsiteY303" fmla="*/ 4764270 h 6858000"/>
              <a:gd name="connsiteX304" fmla="*/ 6038839 w 7467600"/>
              <a:gd name="connsiteY304" fmla="*/ 4764474 h 6858000"/>
              <a:gd name="connsiteX305" fmla="*/ 6040338 w 7467600"/>
              <a:gd name="connsiteY305" fmla="*/ 4771418 h 6858000"/>
              <a:gd name="connsiteX306" fmla="*/ 6024488 w 7467600"/>
              <a:gd name="connsiteY306" fmla="*/ 4809903 h 6858000"/>
              <a:gd name="connsiteX307" fmla="*/ 5599771 w 7467600"/>
              <a:gd name="connsiteY307" fmla="*/ 5509652 h 6858000"/>
              <a:gd name="connsiteX308" fmla="*/ 5548843 w 7467600"/>
              <a:gd name="connsiteY308" fmla="*/ 5563845 h 6858000"/>
              <a:gd name="connsiteX309" fmla="*/ 5940952 w 7467600"/>
              <a:gd name="connsiteY309" fmla="*/ 6250028 h 6858000"/>
              <a:gd name="connsiteX310" fmla="*/ 6043441 w 7467600"/>
              <a:gd name="connsiteY310" fmla="*/ 6665847 h 6858000"/>
              <a:gd name="connsiteX311" fmla="*/ 6093432 w 7467600"/>
              <a:gd name="connsiteY311" fmla="*/ 6858000 h 6858000"/>
              <a:gd name="connsiteX312" fmla="*/ 6034344 w 7467600"/>
              <a:gd name="connsiteY312" fmla="*/ 6858000 h 6858000"/>
              <a:gd name="connsiteX313" fmla="*/ 6026679 w 7467600"/>
              <a:gd name="connsiteY313" fmla="*/ 6836959 h 6858000"/>
              <a:gd name="connsiteX314" fmla="*/ 5800441 w 7467600"/>
              <a:gd name="connsiteY314" fmla="*/ 6335286 h 6858000"/>
              <a:gd name="connsiteX315" fmla="*/ 5526562 w 7467600"/>
              <a:gd name="connsiteY315" fmla="*/ 5705388 h 6858000"/>
              <a:gd name="connsiteX316" fmla="*/ 5519640 w 7467600"/>
              <a:gd name="connsiteY316" fmla="*/ 5683774 h 6858000"/>
              <a:gd name="connsiteX317" fmla="*/ 5844559 w 7467600"/>
              <a:gd name="connsiteY317" fmla="*/ 6553349 h 6858000"/>
              <a:gd name="connsiteX318" fmla="*/ 5975994 w 7467600"/>
              <a:gd name="connsiteY318" fmla="*/ 6858000 h 6858000"/>
              <a:gd name="connsiteX319" fmla="*/ 5898547 w 7467600"/>
              <a:gd name="connsiteY319" fmla="*/ 6858000 h 6858000"/>
              <a:gd name="connsiteX320" fmla="*/ 5682041 w 7467600"/>
              <a:gd name="connsiteY320" fmla="*/ 6355860 h 6858000"/>
              <a:gd name="connsiteX321" fmla="*/ 5461758 w 7467600"/>
              <a:gd name="connsiteY321" fmla="*/ 5820220 h 6858000"/>
              <a:gd name="connsiteX322" fmla="*/ 5237282 w 7467600"/>
              <a:gd name="connsiteY322" fmla="*/ 6579086 h 6858000"/>
              <a:gd name="connsiteX323" fmla="*/ 5115009 w 7467600"/>
              <a:gd name="connsiteY323" fmla="*/ 6858000 h 6858000"/>
              <a:gd name="connsiteX324" fmla="*/ 5028074 w 7467600"/>
              <a:gd name="connsiteY324" fmla="*/ 6858000 h 6858000"/>
              <a:gd name="connsiteX325" fmla="*/ 5079508 w 7467600"/>
              <a:gd name="connsiteY325" fmla="*/ 6749074 h 6858000"/>
              <a:gd name="connsiteX326" fmla="*/ 5371846 w 7467600"/>
              <a:gd name="connsiteY326" fmla="*/ 5924413 h 6858000"/>
              <a:gd name="connsiteX327" fmla="*/ 5270512 w 7467600"/>
              <a:gd name="connsiteY327" fmla="*/ 6138975 h 6858000"/>
              <a:gd name="connsiteX328" fmla="*/ 5062409 w 7467600"/>
              <a:gd name="connsiteY328" fmla="*/ 6653544 h 6858000"/>
              <a:gd name="connsiteX329" fmla="*/ 5036628 w 7467600"/>
              <a:gd name="connsiteY329" fmla="*/ 6754247 h 6858000"/>
              <a:gd name="connsiteX330" fmla="*/ 5009112 w 7467600"/>
              <a:gd name="connsiteY330" fmla="*/ 6858000 h 6858000"/>
              <a:gd name="connsiteX331" fmla="*/ 4976679 w 7467600"/>
              <a:gd name="connsiteY331" fmla="*/ 6858000 h 6858000"/>
              <a:gd name="connsiteX332" fmla="*/ 5006537 w 7467600"/>
              <a:gd name="connsiteY332" fmla="*/ 6747068 h 6858000"/>
              <a:gd name="connsiteX333" fmla="*/ 5032723 w 7467600"/>
              <a:gd name="connsiteY333" fmla="*/ 6644957 h 6858000"/>
              <a:gd name="connsiteX334" fmla="*/ 5242949 w 7467600"/>
              <a:gd name="connsiteY334" fmla="*/ 6125175 h 6858000"/>
              <a:gd name="connsiteX335" fmla="*/ 5286321 w 7467600"/>
              <a:gd name="connsiteY335" fmla="*/ 6033555 h 6858000"/>
              <a:gd name="connsiteX336" fmla="*/ 5008210 w 7467600"/>
              <a:gd name="connsiteY336" fmla="*/ 6649194 h 6858000"/>
              <a:gd name="connsiteX337" fmla="*/ 4986321 w 7467600"/>
              <a:gd name="connsiteY337" fmla="*/ 6765687 h 6858000"/>
              <a:gd name="connsiteX338" fmla="*/ 4973474 w 7467600"/>
              <a:gd name="connsiteY338" fmla="*/ 6858000 h 6858000"/>
              <a:gd name="connsiteX339" fmla="*/ 4907178 w 7467600"/>
              <a:gd name="connsiteY339" fmla="*/ 6858000 h 6858000"/>
              <a:gd name="connsiteX340" fmla="*/ 4910810 w 7467600"/>
              <a:gd name="connsiteY340" fmla="*/ 6829660 h 6858000"/>
              <a:gd name="connsiteX341" fmla="*/ 4987461 w 7467600"/>
              <a:gd name="connsiteY341" fmla="*/ 6432994 h 6858000"/>
              <a:gd name="connsiteX342" fmla="*/ 5179262 w 7467600"/>
              <a:gd name="connsiteY342" fmla="*/ 6035044 h 6858000"/>
              <a:gd name="connsiteX343" fmla="*/ 4689678 w 7467600"/>
              <a:gd name="connsiteY343" fmla="*/ 6440241 h 6858000"/>
              <a:gd name="connsiteX344" fmla="*/ 4477543 w 7467600"/>
              <a:gd name="connsiteY344" fmla="*/ 6674836 h 6858000"/>
              <a:gd name="connsiteX345" fmla="*/ 4329957 w 7467600"/>
              <a:gd name="connsiteY345" fmla="*/ 6858000 h 6858000"/>
              <a:gd name="connsiteX346" fmla="*/ 4218595 w 7467600"/>
              <a:gd name="connsiteY346" fmla="*/ 6858000 h 6858000"/>
              <a:gd name="connsiteX347" fmla="*/ 4368888 w 7467600"/>
              <a:gd name="connsiteY347" fmla="*/ 6668412 h 6858000"/>
              <a:gd name="connsiteX348" fmla="*/ 4563091 w 7467600"/>
              <a:gd name="connsiteY348" fmla="*/ 6442508 h 6858000"/>
              <a:gd name="connsiteX349" fmla="*/ 5387324 w 7467600"/>
              <a:gd name="connsiteY349" fmla="*/ 5705830 h 6858000"/>
              <a:gd name="connsiteX350" fmla="*/ 5073620 w 7467600"/>
              <a:gd name="connsiteY350" fmla="*/ 5955437 h 6858000"/>
              <a:gd name="connsiteX351" fmla="*/ 4689789 w 7467600"/>
              <a:gd name="connsiteY351" fmla="*/ 6268382 h 6858000"/>
              <a:gd name="connsiteX352" fmla="*/ 4418722 w 7467600"/>
              <a:gd name="connsiteY352" fmla="*/ 6570886 h 6858000"/>
              <a:gd name="connsiteX353" fmla="*/ 4214944 w 7467600"/>
              <a:gd name="connsiteY353" fmla="*/ 6858000 h 6858000"/>
              <a:gd name="connsiteX354" fmla="*/ 4177898 w 7467600"/>
              <a:gd name="connsiteY354" fmla="*/ 6858000 h 6858000"/>
              <a:gd name="connsiteX355" fmla="*/ 4391597 w 7467600"/>
              <a:gd name="connsiteY355" fmla="*/ 6556370 h 6858000"/>
              <a:gd name="connsiteX356" fmla="*/ 4668889 w 7467600"/>
              <a:gd name="connsiteY356" fmla="*/ 6246399 h 6858000"/>
              <a:gd name="connsiteX357" fmla="*/ 5055427 w 7467600"/>
              <a:gd name="connsiteY357" fmla="*/ 5931476 h 6858000"/>
              <a:gd name="connsiteX358" fmla="*/ 5371814 w 7467600"/>
              <a:gd name="connsiteY358" fmla="*/ 5678975 h 6858000"/>
              <a:gd name="connsiteX359" fmla="*/ 4987918 w 7467600"/>
              <a:gd name="connsiteY359" fmla="*/ 5838701 h 6858000"/>
              <a:gd name="connsiteX360" fmla="*/ 4317146 w 7467600"/>
              <a:gd name="connsiteY360" fmla="*/ 6587716 h 6858000"/>
              <a:gd name="connsiteX361" fmla="*/ 4171627 w 7467600"/>
              <a:gd name="connsiteY361" fmla="*/ 6858000 h 6858000"/>
              <a:gd name="connsiteX362" fmla="*/ 4081585 w 7467600"/>
              <a:gd name="connsiteY362" fmla="*/ 6858000 h 6858000"/>
              <a:gd name="connsiteX363" fmla="*/ 4238603 w 7467600"/>
              <a:gd name="connsiteY363" fmla="*/ 6559341 h 6858000"/>
              <a:gd name="connsiteX364" fmla="*/ 4778333 w 7467600"/>
              <a:gd name="connsiteY364" fmla="*/ 5873626 h 6858000"/>
              <a:gd name="connsiteX365" fmla="*/ 5414185 w 7467600"/>
              <a:gd name="connsiteY365" fmla="*/ 5573882 h 6858000"/>
              <a:gd name="connsiteX366" fmla="*/ 5959648 w 7467600"/>
              <a:gd name="connsiteY366" fmla="*/ 4760797 h 6858000"/>
              <a:gd name="connsiteX367" fmla="*/ 5355019 w 7467600"/>
              <a:gd name="connsiteY367" fmla="*/ 4734672 h 6858000"/>
              <a:gd name="connsiteX368" fmla="*/ 5083565 w 7467600"/>
              <a:gd name="connsiteY368" fmla="*/ 5179121 h 6858000"/>
              <a:gd name="connsiteX369" fmla="*/ 4713577 w 7467600"/>
              <a:gd name="connsiteY369" fmla="*/ 5616803 h 6858000"/>
              <a:gd name="connsiteX370" fmla="*/ 3989559 w 7467600"/>
              <a:gd name="connsiteY370" fmla="*/ 6145945 h 6858000"/>
              <a:gd name="connsiteX371" fmla="*/ 3939824 w 7467600"/>
              <a:gd name="connsiteY371" fmla="*/ 6066900 h 6858000"/>
              <a:gd name="connsiteX372" fmla="*/ 4584537 w 7467600"/>
              <a:gd name="connsiteY372" fmla="*/ 5324826 h 6858000"/>
              <a:gd name="connsiteX373" fmla="*/ 5037105 w 7467600"/>
              <a:gd name="connsiteY373" fmla="*/ 5088765 h 6858000"/>
              <a:gd name="connsiteX374" fmla="*/ 5039930 w 7467600"/>
              <a:gd name="connsiteY374" fmla="*/ 5089585 h 6858000"/>
              <a:gd name="connsiteX375" fmla="*/ 5263764 w 7467600"/>
              <a:gd name="connsiteY375" fmla="*/ 4735525 h 6858000"/>
              <a:gd name="connsiteX376" fmla="*/ 4086300 w 7467600"/>
              <a:gd name="connsiteY376" fmla="*/ 4884599 h 6858000"/>
              <a:gd name="connsiteX377" fmla="*/ 4085485 w 7467600"/>
              <a:gd name="connsiteY377" fmla="*/ 4899070 h 6858000"/>
              <a:gd name="connsiteX378" fmla="*/ 3871915 w 7467600"/>
              <a:gd name="connsiteY378" fmla="*/ 5253645 h 6858000"/>
              <a:gd name="connsiteX379" fmla="*/ 3799374 w 7467600"/>
              <a:gd name="connsiteY379" fmla="*/ 5466127 h 6858000"/>
              <a:gd name="connsiteX380" fmla="*/ 3498850 w 7467600"/>
              <a:gd name="connsiteY380" fmla="*/ 6661888 h 6858000"/>
              <a:gd name="connsiteX381" fmla="*/ 3399216 w 7467600"/>
              <a:gd name="connsiteY381" fmla="*/ 6858000 h 6858000"/>
              <a:gd name="connsiteX382" fmla="*/ 3303688 w 7467600"/>
              <a:gd name="connsiteY382" fmla="*/ 6858000 h 6858000"/>
              <a:gd name="connsiteX383" fmla="*/ 3391774 w 7467600"/>
              <a:gd name="connsiteY383" fmla="*/ 6697181 h 6858000"/>
              <a:gd name="connsiteX384" fmla="*/ 3735540 w 7467600"/>
              <a:gd name="connsiteY384" fmla="*/ 5546923 h 6858000"/>
              <a:gd name="connsiteX385" fmla="*/ 3729438 w 7467600"/>
              <a:gd name="connsiteY385" fmla="*/ 5569058 h 6858000"/>
              <a:gd name="connsiteX386" fmla="*/ 3707782 w 7467600"/>
              <a:gd name="connsiteY386" fmla="*/ 5644908 h 6858000"/>
              <a:gd name="connsiteX387" fmla="*/ 3583827 w 7467600"/>
              <a:gd name="connsiteY387" fmla="*/ 6039215 h 6858000"/>
              <a:gd name="connsiteX388" fmla="*/ 3547861 w 7467600"/>
              <a:gd name="connsiteY388" fmla="*/ 6129609 h 6858000"/>
              <a:gd name="connsiteX389" fmla="*/ 3490905 w 7467600"/>
              <a:gd name="connsiteY389" fmla="*/ 6277660 h 6858000"/>
              <a:gd name="connsiteX390" fmla="*/ 3455859 w 7467600"/>
              <a:gd name="connsiteY390" fmla="*/ 6391301 h 6858000"/>
              <a:gd name="connsiteX391" fmla="*/ 3429112 w 7467600"/>
              <a:gd name="connsiteY391" fmla="*/ 6479469 h 6858000"/>
              <a:gd name="connsiteX392" fmla="*/ 3304862 w 7467600"/>
              <a:gd name="connsiteY392" fmla="*/ 6796476 h 6858000"/>
              <a:gd name="connsiteX393" fmla="*/ 3276071 w 7467600"/>
              <a:gd name="connsiteY393" fmla="*/ 6858000 h 6858000"/>
              <a:gd name="connsiteX394" fmla="*/ 3240805 w 7467600"/>
              <a:gd name="connsiteY394" fmla="*/ 6858000 h 6858000"/>
              <a:gd name="connsiteX395" fmla="*/ 3275917 w 7467600"/>
              <a:gd name="connsiteY395" fmla="*/ 6783192 h 6858000"/>
              <a:gd name="connsiteX396" fmla="*/ 3399358 w 7467600"/>
              <a:gd name="connsiteY396" fmla="*/ 6469011 h 6858000"/>
              <a:gd name="connsiteX397" fmla="*/ 3425650 w 7467600"/>
              <a:gd name="connsiteY397" fmla="*/ 6381333 h 6858000"/>
              <a:gd name="connsiteX398" fmla="*/ 3460661 w 7467600"/>
              <a:gd name="connsiteY398" fmla="*/ 6266763 h 6858000"/>
              <a:gd name="connsiteX399" fmla="*/ 3518021 w 7467600"/>
              <a:gd name="connsiteY399" fmla="*/ 6117298 h 6858000"/>
              <a:gd name="connsiteX400" fmla="*/ 3554035 w 7467600"/>
              <a:gd name="connsiteY400" fmla="*/ 6027832 h 6858000"/>
              <a:gd name="connsiteX401" fmla="*/ 3677174 w 7467600"/>
              <a:gd name="connsiteY401" fmla="*/ 5636351 h 6858000"/>
              <a:gd name="connsiteX402" fmla="*/ 3698819 w 7467600"/>
              <a:gd name="connsiteY402" fmla="*/ 5560503 h 6858000"/>
              <a:gd name="connsiteX403" fmla="*/ 3702094 w 7467600"/>
              <a:gd name="connsiteY403" fmla="*/ 5549194 h 6858000"/>
              <a:gd name="connsiteX404" fmla="*/ 3398355 w 7467600"/>
              <a:gd name="connsiteY404" fmla="*/ 6094603 h 6858000"/>
              <a:gd name="connsiteX405" fmla="*/ 3193941 w 7467600"/>
              <a:gd name="connsiteY405" fmla="*/ 6798775 h 6858000"/>
              <a:gd name="connsiteX406" fmla="*/ 3184140 w 7467600"/>
              <a:gd name="connsiteY406" fmla="*/ 6858000 h 6858000"/>
              <a:gd name="connsiteX407" fmla="*/ 3099978 w 7467600"/>
              <a:gd name="connsiteY407" fmla="*/ 6858000 h 6858000"/>
              <a:gd name="connsiteX408" fmla="*/ 3101556 w 7467600"/>
              <a:gd name="connsiteY408" fmla="*/ 6843337 h 6858000"/>
              <a:gd name="connsiteX409" fmla="*/ 3370162 w 7467600"/>
              <a:gd name="connsiteY409" fmla="*/ 5785550 h 6858000"/>
              <a:gd name="connsiteX410" fmla="*/ 3746477 w 7467600"/>
              <a:gd name="connsiteY410" fmla="*/ 5377889 h 6858000"/>
              <a:gd name="connsiteX411" fmla="*/ 3863399 w 7467600"/>
              <a:gd name="connsiteY411" fmla="*/ 5087257 h 6858000"/>
              <a:gd name="connsiteX412" fmla="*/ 3968712 w 7467600"/>
              <a:gd name="connsiteY412" fmla="*/ 4913989 h 6858000"/>
              <a:gd name="connsiteX413" fmla="*/ 2792390 w 7467600"/>
              <a:gd name="connsiteY413" fmla="*/ 5382974 h 6858000"/>
              <a:gd name="connsiteX414" fmla="*/ 2714982 w 7467600"/>
              <a:gd name="connsiteY414" fmla="*/ 5427051 h 6858000"/>
              <a:gd name="connsiteX415" fmla="*/ 2813361 w 7467600"/>
              <a:gd name="connsiteY415" fmla="*/ 6023912 h 6858000"/>
              <a:gd name="connsiteX416" fmla="*/ 2688430 w 7467600"/>
              <a:gd name="connsiteY416" fmla="*/ 6801564 h 6858000"/>
              <a:gd name="connsiteX417" fmla="*/ 2629626 w 7467600"/>
              <a:gd name="connsiteY417" fmla="*/ 6763394 h 6858000"/>
              <a:gd name="connsiteX418" fmla="*/ 2565328 w 7467600"/>
              <a:gd name="connsiteY418" fmla="*/ 5516399 h 6858000"/>
              <a:gd name="connsiteX419" fmla="*/ 1922999 w 7467600"/>
              <a:gd name="connsiteY419" fmla="*/ 5980343 h 6858000"/>
              <a:gd name="connsiteX420" fmla="*/ 1950261 w 7467600"/>
              <a:gd name="connsiteY420" fmla="*/ 6405858 h 6858000"/>
              <a:gd name="connsiteX421" fmla="*/ 2365554 w 7467600"/>
              <a:gd name="connsiteY421" fmla="*/ 6759107 h 6858000"/>
              <a:gd name="connsiteX422" fmla="*/ 2424142 w 7467600"/>
              <a:gd name="connsiteY422" fmla="*/ 6858000 h 6858000"/>
              <a:gd name="connsiteX423" fmla="*/ 2395994 w 7467600"/>
              <a:gd name="connsiteY423" fmla="*/ 6858000 h 6858000"/>
              <a:gd name="connsiteX424" fmla="*/ 2392863 w 7467600"/>
              <a:gd name="connsiteY424" fmla="*/ 6852964 h 6858000"/>
              <a:gd name="connsiteX425" fmla="*/ 2017589 w 7467600"/>
              <a:gd name="connsiteY425" fmla="*/ 6493982 h 6858000"/>
              <a:gd name="connsiteX426" fmla="*/ 2147336 w 7467600"/>
              <a:gd name="connsiteY426" fmla="*/ 6594052 h 6858000"/>
              <a:gd name="connsiteX427" fmla="*/ 2207047 w 7467600"/>
              <a:gd name="connsiteY427" fmla="*/ 6654540 h 6858000"/>
              <a:gd name="connsiteX428" fmla="*/ 2299106 w 7467600"/>
              <a:gd name="connsiteY428" fmla="*/ 6778931 h 6858000"/>
              <a:gd name="connsiteX429" fmla="*/ 2314430 w 7467600"/>
              <a:gd name="connsiteY429" fmla="*/ 6801144 h 6858000"/>
              <a:gd name="connsiteX430" fmla="*/ 2352406 w 7467600"/>
              <a:gd name="connsiteY430" fmla="*/ 6858000 h 6858000"/>
              <a:gd name="connsiteX431" fmla="*/ 2314492 w 7467600"/>
              <a:gd name="connsiteY431" fmla="*/ 6858000 h 6858000"/>
              <a:gd name="connsiteX432" fmla="*/ 2288095 w 7467600"/>
              <a:gd name="connsiteY432" fmla="*/ 6818030 h 6858000"/>
              <a:gd name="connsiteX433" fmla="*/ 2272768 w 7467600"/>
              <a:gd name="connsiteY433" fmla="*/ 6795822 h 6858000"/>
              <a:gd name="connsiteX434" fmla="*/ 2182715 w 7467600"/>
              <a:gd name="connsiteY434" fmla="*/ 6675071 h 6858000"/>
              <a:gd name="connsiteX435" fmla="*/ 2032061 w 7467600"/>
              <a:gd name="connsiteY435" fmla="*/ 6541380 h 6858000"/>
              <a:gd name="connsiteX436" fmla="*/ 2257220 w 7467600"/>
              <a:gd name="connsiteY436" fmla="*/ 6826257 h 6858000"/>
              <a:gd name="connsiteX437" fmla="*/ 2281324 w 7467600"/>
              <a:gd name="connsiteY437" fmla="*/ 6858000 h 6858000"/>
              <a:gd name="connsiteX438" fmla="*/ 2242860 w 7467600"/>
              <a:gd name="connsiteY438" fmla="*/ 6858000 h 6858000"/>
              <a:gd name="connsiteX439" fmla="*/ 2232818 w 7467600"/>
              <a:gd name="connsiteY439" fmla="*/ 6844926 h 6858000"/>
              <a:gd name="connsiteX440" fmla="*/ 1990172 w 7467600"/>
              <a:gd name="connsiteY440" fmla="*/ 6542121 h 6858000"/>
              <a:gd name="connsiteX441" fmla="*/ 2124090 w 7467600"/>
              <a:gd name="connsiteY441" fmla="*/ 6761017 h 6858000"/>
              <a:gd name="connsiteX442" fmla="*/ 2200380 w 7467600"/>
              <a:gd name="connsiteY442" fmla="*/ 6858000 h 6858000"/>
              <a:gd name="connsiteX443" fmla="*/ 2147507 w 7467600"/>
              <a:gd name="connsiteY443" fmla="*/ 6858000 h 6858000"/>
              <a:gd name="connsiteX444" fmla="*/ 2070668 w 7467600"/>
              <a:gd name="connsiteY444" fmla="*/ 6761520 h 6858000"/>
              <a:gd name="connsiteX445" fmla="*/ 1975142 w 7467600"/>
              <a:gd name="connsiteY445" fmla="*/ 6585570 h 6858000"/>
              <a:gd name="connsiteX446" fmla="*/ 2050035 w 7467600"/>
              <a:gd name="connsiteY446" fmla="*/ 6813345 h 6858000"/>
              <a:gd name="connsiteX447" fmla="*/ 2063025 w 7467600"/>
              <a:gd name="connsiteY447" fmla="*/ 6858000 h 6858000"/>
              <a:gd name="connsiteX448" fmla="*/ 2021675 w 7467600"/>
              <a:gd name="connsiteY448" fmla="*/ 6858000 h 6858000"/>
              <a:gd name="connsiteX449" fmla="*/ 2019308 w 7467600"/>
              <a:gd name="connsiteY449" fmla="*/ 6847118 h 6858000"/>
              <a:gd name="connsiteX450" fmla="*/ 1938835 w 7467600"/>
              <a:gd name="connsiteY450" fmla="*/ 6551160 h 6858000"/>
              <a:gd name="connsiteX451" fmla="*/ 1953230 w 7467600"/>
              <a:gd name="connsiteY451" fmla="*/ 6759699 h 6858000"/>
              <a:gd name="connsiteX452" fmla="*/ 1956763 w 7467600"/>
              <a:gd name="connsiteY452" fmla="*/ 6778191 h 6858000"/>
              <a:gd name="connsiteX453" fmla="*/ 1967925 w 7467600"/>
              <a:gd name="connsiteY453" fmla="*/ 6858000 h 6858000"/>
              <a:gd name="connsiteX454" fmla="*/ 1936622 w 7467600"/>
              <a:gd name="connsiteY454" fmla="*/ 6858000 h 6858000"/>
              <a:gd name="connsiteX455" fmla="*/ 1926261 w 7467600"/>
              <a:gd name="connsiteY455" fmla="*/ 6784064 h 6858000"/>
              <a:gd name="connsiteX456" fmla="*/ 1922724 w 7467600"/>
              <a:gd name="connsiteY456" fmla="*/ 6765577 h 6858000"/>
              <a:gd name="connsiteX457" fmla="*/ 1904650 w 7467600"/>
              <a:gd name="connsiteY457" fmla="*/ 6639616 h 6858000"/>
              <a:gd name="connsiteX458" fmla="*/ 1885273 w 7467600"/>
              <a:gd name="connsiteY458" fmla="*/ 6858000 h 6858000"/>
              <a:gd name="connsiteX459" fmla="*/ 1854363 w 7467600"/>
              <a:gd name="connsiteY459" fmla="*/ 6858000 h 6858000"/>
              <a:gd name="connsiteX460" fmla="*/ 1880391 w 7467600"/>
              <a:gd name="connsiteY460" fmla="*/ 6603796 h 6858000"/>
              <a:gd name="connsiteX461" fmla="*/ 1818273 w 7467600"/>
              <a:gd name="connsiteY461" fmla="*/ 6715729 h 6858000"/>
              <a:gd name="connsiteX462" fmla="*/ 1794691 w 7467600"/>
              <a:gd name="connsiteY462" fmla="*/ 6843239 h 6858000"/>
              <a:gd name="connsiteX463" fmla="*/ 1794914 w 7467600"/>
              <a:gd name="connsiteY463" fmla="*/ 6858000 h 6858000"/>
              <a:gd name="connsiteX464" fmla="*/ 1746128 w 7467600"/>
              <a:gd name="connsiteY464" fmla="*/ 6858000 h 6858000"/>
              <a:gd name="connsiteX465" fmla="*/ 1753934 w 7467600"/>
              <a:gd name="connsiteY465" fmla="*/ 6724796 h 6858000"/>
              <a:gd name="connsiteX466" fmla="*/ 1792053 w 7467600"/>
              <a:gd name="connsiteY466" fmla="*/ 6572396 h 6858000"/>
              <a:gd name="connsiteX467" fmla="*/ 1862248 w 7467600"/>
              <a:gd name="connsiteY467" fmla="*/ 6266397 h 6858000"/>
              <a:gd name="connsiteX468" fmla="*/ 1862250 w 7467600"/>
              <a:gd name="connsiteY468" fmla="*/ 6033531 h 6858000"/>
              <a:gd name="connsiteX469" fmla="*/ 1211999 w 7467600"/>
              <a:gd name="connsiteY469" fmla="*/ 6683610 h 6858000"/>
              <a:gd name="connsiteX470" fmla="*/ 1213266 w 7467600"/>
              <a:gd name="connsiteY470" fmla="*/ 6691947 h 6858000"/>
              <a:gd name="connsiteX471" fmla="*/ 1203370 w 7467600"/>
              <a:gd name="connsiteY471" fmla="*/ 6850676 h 6858000"/>
              <a:gd name="connsiteX472" fmla="*/ 1203671 w 7467600"/>
              <a:gd name="connsiteY472" fmla="*/ 6858000 h 6858000"/>
              <a:gd name="connsiteX473" fmla="*/ 1143180 w 7467600"/>
              <a:gd name="connsiteY473" fmla="*/ 6858000 h 6858000"/>
              <a:gd name="connsiteX474" fmla="*/ 1142176 w 7467600"/>
              <a:gd name="connsiteY474" fmla="*/ 6766045 h 6858000"/>
              <a:gd name="connsiteX475" fmla="*/ 1067484 w 7467600"/>
              <a:gd name="connsiteY475" fmla="*/ 6858000 h 6858000"/>
              <a:gd name="connsiteX476" fmla="*/ 953928 w 7467600"/>
              <a:gd name="connsiteY476" fmla="*/ 6858000 h 6858000"/>
              <a:gd name="connsiteX477" fmla="*/ 959715 w 7467600"/>
              <a:gd name="connsiteY477" fmla="*/ 6850185 h 6858000"/>
              <a:gd name="connsiteX478" fmla="*/ 1483788 w 7467600"/>
              <a:gd name="connsiteY478" fmla="*/ 6259174 h 6858000"/>
              <a:gd name="connsiteX479" fmla="*/ 1100671 w 7467600"/>
              <a:gd name="connsiteY479" fmla="*/ 6252137 h 6858000"/>
              <a:gd name="connsiteX480" fmla="*/ 1090144 w 7467600"/>
              <a:gd name="connsiteY480" fmla="*/ 6256748 h 6858000"/>
              <a:gd name="connsiteX481" fmla="*/ 1095872 w 7467600"/>
              <a:gd name="connsiteY481" fmla="*/ 6271892 h 6858000"/>
              <a:gd name="connsiteX482" fmla="*/ 262785 w 7467600"/>
              <a:gd name="connsiteY482" fmla="*/ 6845450 h 6858000"/>
              <a:gd name="connsiteX483" fmla="*/ 209968 w 7467600"/>
              <a:gd name="connsiteY483" fmla="*/ 6770713 h 6858000"/>
              <a:gd name="connsiteX484" fmla="*/ 873460 w 7467600"/>
              <a:gd name="connsiteY484" fmla="*/ 6253768 h 6858000"/>
              <a:gd name="connsiteX485" fmla="*/ 192686 w 7467600"/>
              <a:gd name="connsiteY485" fmla="*/ 5849257 h 6858000"/>
              <a:gd name="connsiteX486" fmla="*/ 4696 w 7467600"/>
              <a:gd name="connsiteY486" fmla="*/ 5697668 h 6858000"/>
              <a:gd name="connsiteX487" fmla="*/ 0 w 7467600"/>
              <a:gd name="connsiteY487" fmla="*/ 5689984 h 6858000"/>
              <a:gd name="connsiteX488" fmla="*/ 0 w 7467600"/>
              <a:gd name="connsiteY488" fmla="*/ 5513472 h 6858000"/>
              <a:gd name="connsiteX489" fmla="*/ 174101 w 7467600"/>
              <a:gd name="connsiteY489" fmla="*/ 5620277 h 6858000"/>
              <a:gd name="connsiteX490" fmla="*/ 891800 w 7467600"/>
              <a:gd name="connsiteY490" fmla="*/ 6036935 h 6858000"/>
              <a:gd name="connsiteX491" fmla="*/ 1072219 w 7467600"/>
              <a:gd name="connsiteY491" fmla="*/ 6169443 h 6858000"/>
              <a:gd name="connsiteX492" fmla="*/ 1074117 w 7467600"/>
              <a:gd name="connsiteY492" fmla="*/ 6170301 h 6858000"/>
              <a:gd name="connsiteX493" fmla="*/ 1083114 w 7467600"/>
              <a:gd name="connsiteY493" fmla="*/ 6174131 h 6858000"/>
              <a:gd name="connsiteX494" fmla="*/ 1543010 w 7467600"/>
              <a:gd name="connsiteY494" fmla="*/ 6191140 h 6858000"/>
              <a:gd name="connsiteX495" fmla="*/ 1551080 w 7467600"/>
              <a:gd name="connsiteY495" fmla="*/ 6195006 h 6858000"/>
              <a:gd name="connsiteX496" fmla="*/ 2345443 w 7467600"/>
              <a:gd name="connsiteY496" fmla="*/ 5549882 h 6858000"/>
              <a:gd name="connsiteX497" fmla="*/ 1721499 w 7467600"/>
              <a:gd name="connsiteY497" fmla="*/ 5599969 h 6858000"/>
              <a:gd name="connsiteX498" fmla="*/ 767716 w 7467600"/>
              <a:gd name="connsiteY498" fmla="*/ 5472768 h 6858000"/>
              <a:gd name="connsiteX499" fmla="*/ 722147 w 7467600"/>
              <a:gd name="connsiteY499" fmla="*/ 5393091 h 6858000"/>
              <a:gd name="connsiteX500" fmla="*/ 1485552 w 7467600"/>
              <a:gd name="connsiteY500" fmla="*/ 5313202 h 6858000"/>
              <a:gd name="connsiteX501" fmla="*/ 2143004 w 7467600"/>
              <a:gd name="connsiteY501" fmla="*/ 5402420 h 6858000"/>
              <a:gd name="connsiteX502" fmla="*/ 1933391 w 7467600"/>
              <a:gd name="connsiteY502" fmla="*/ 5156971 h 6858000"/>
              <a:gd name="connsiteX503" fmla="*/ 1827118 w 7467600"/>
              <a:gd name="connsiteY503" fmla="*/ 4968410 h 6858000"/>
              <a:gd name="connsiteX504" fmla="*/ 1837349 w 7467600"/>
              <a:gd name="connsiteY504" fmla="*/ 4956357 h 6858000"/>
              <a:gd name="connsiteX505" fmla="*/ 2162835 w 7467600"/>
              <a:gd name="connsiteY505" fmla="*/ 5187853 h 6858000"/>
              <a:gd name="connsiteX506" fmla="*/ 2257167 w 7467600"/>
              <a:gd name="connsiteY506" fmla="*/ 5462123 h 6858000"/>
              <a:gd name="connsiteX507" fmla="*/ 2261598 w 7467600"/>
              <a:gd name="connsiteY507" fmla="*/ 5467998 h 6858000"/>
              <a:gd name="connsiteX508" fmla="*/ 2437177 w 7467600"/>
              <a:gd name="connsiteY508" fmla="*/ 5479608 h 6858000"/>
              <a:gd name="connsiteX509" fmla="*/ 2445247 w 7467600"/>
              <a:gd name="connsiteY509" fmla="*/ 5483476 h 6858000"/>
              <a:gd name="connsiteX510" fmla="*/ 2743626 w 7467600"/>
              <a:gd name="connsiteY510" fmla="*/ 5304819 h 6858000"/>
              <a:gd name="connsiteX511" fmla="*/ 3048102 w 7467600"/>
              <a:gd name="connsiteY511" fmla="*/ 5150595 h 6858000"/>
              <a:gd name="connsiteX512" fmla="*/ 1799414 w 7467600"/>
              <a:gd name="connsiteY512" fmla="*/ 4694732 h 6858000"/>
              <a:gd name="connsiteX513" fmla="*/ 1771735 w 7467600"/>
              <a:gd name="connsiteY513" fmla="*/ 4619929 h 6858000"/>
              <a:gd name="connsiteX514" fmla="*/ 3104273 w 7467600"/>
              <a:gd name="connsiteY514" fmla="*/ 5076159 h 6858000"/>
              <a:gd name="connsiteX515" fmla="*/ 3113245 w 7467600"/>
              <a:gd name="connsiteY515" fmla="*/ 5090705 h 6858000"/>
              <a:gd name="connsiteX516" fmla="*/ 3126294 w 7467600"/>
              <a:gd name="connsiteY516" fmla="*/ 5114400 h 6858000"/>
              <a:gd name="connsiteX517" fmla="*/ 3937433 w 7467600"/>
              <a:gd name="connsiteY517" fmla="*/ 4830473 h 6858000"/>
              <a:gd name="connsiteX518" fmla="*/ 3590475 w 7467600"/>
              <a:gd name="connsiteY518" fmla="*/ 4597974 h 6858000"/>
              <a:gd name="connsiteX519" fmla="*/ 3100264 w 7467600"/>
              <a:gd name="connsiteY519" fmla="*/ 4579845 h 6858000"/>
              <a:gd name="connsiteX520" fmla="*/ 2183576 w 7467600"/>
              <a:gd name="connsiteY520" fmla="*/ 4227150 h 6858000"/>
              <a:gd name="connsiteX521" fmla="*/ 2151029 w 7467600"/>
              <a:gd name="connsiteY521" fmla="*/ 4146947 h 6858000"/>
              <a:gd name="connsiteX522" fmla="*/ 3563434 w 7467600"/>
              <a:gd name="connsiteY522" fmla="*/ 4469115 h 6858000"/>
              <a:gd name="connsiteX523" fmla="*/ 3177952 w 7467600"/>
              <a:gd name="connsiteY523" fmla="*/ 3657386 h 6858000"/>
              <a:gd name="connsiteX524" fmla="*/ 3189263 w 7467600"/>
              <a:gd name="connsiteY524" fmla="*/ 3625726 h 6858000"/>
              <a:gd name="connsiteX525" fmla="*/ 3560912 w 7467600"/>
              <a:gd name="connsiteY525" fmla="*/ 4079863 h 6858000"/>
              <a:gd name="connsiteX526" fmla="*/ 3626636 w 7467600"/>
              <a:gd name="connsiteY526" fmla="*/ 4512230 h 6858000"/>
              <a:gd name="connsiteX527" fmla="*/ 3653088 w 7467600"/>
              <a:gd name="connsiteY527" fmla="*/ 4521417 h 6858000"/>
              <a:gd name="connsiteX528" fmla="*/ 3988128 w 7467600"/>
              <a:gd name="connsiteY528" fmla="*/ 4817267 h 6858000"/>
              <a:gd name="connsiteX529" fmla="*/ 4830582 w 7467600"/>
              <a:gd name="connsiteY529" fmla="*/ 4676000 h 6858000"/>
              <a:gd name="connsiteX530" fmla="*/ 4830100 w 7467600"/>
              <a:gd name="connsiteY530" fmla="*/ 4675554 h 6858000"/>
              <a:gd name="connsiteX531" fmla="*/ 4036318 w 7467600"/>
              <a:gd name="connsiteY531" fmla="*/ 4147013 h 6858000"/>
              <a:gd name="connsiteX532" fmla="*/ 3432098 w 7467600"/>
              <a:gd name="connsiteY532" fmla="*/ 3537312 h 6858000"/>
              <a:gd name="connsiteX533" fmla="*/ 3446761 w 7467600"/>
              <a:gd name="connsiteY533" fmla="*/ 3461278 h 6858000"/>
              <a:gd name="connsiteX534" fmla="*/ 4419733 w 7467600"/>
              <a:gd name="connsiteY534" fmla="*/ 3963555 h 6858000"/>
              <a:gd name="connsiteX535" fmla="*/ 4781371 w 7467600"/>
              <a:gd name="connsiteY535" fmla="*/ 4458604 h 6858000"/>
              <a:gd name="connsiteX536" fmla="*/ 4780440 w 7467600"/>
              <a:gd name="connsiteY536" fmla="*/ 4470290 h 6858000"/>
              <a:gd name="connsiteX537" fmla="*/ 4898954 w 7467600"/>
              <a:gd name="connsiteY537" fmla="*/ 4662092 h 6858000"/>
              <a:gd name="connsiteX538" fmla="*/ 4900699 w 7467600"/>
              <a:gd name="connsiteY538" fmla="*/ 4670867 h 6858000"/>
              <a:gd name="connsiteX539" fmla="*/ 5714511 w 7467600"/>
              <a:gd name="connsiteY539" fmla="*/ 4663483 h 6858000"/>
              <a:gd name="connsiteX540" fmla="*/ 5464793 w 7467600"/>
              <a:gd name="connsiteY540" fmla="*/ 4393556 h 6858000"/>
              <a:gd name="connsiteX541" fmla="*/ 5461897 w 7467600"/>
              <a:gd name="connsiteY541" fmla="*/ 4390879 h 6858000"/>
              <a:gd name="connsiteX542" fmla="*/ 4294126 w 7467600"/>
              <a:gd name="connsiteY542" fmla="*/ 3303048 h 6858000"/>
              <a:gd name="connsiteX543" fmla="*/ 4305321 w 7467600"/>
              <a:gd name="connsiteY543" fmla="*/ 3256953 h 6858000"/>
              <a:gd name="connsiteX544" fmla="*/ 4949299 w 7467600"/>
              <a:gd name="connsiteY544" fmla="*/ 3766336 h 6858000"/>
              <a:gd name="connsiteX545" fmla="*/ 5291452 w 7467600"/>
              <a:gd name="connsiteY545" fmla="*/ 4076801 h 6858000"/>
              <a:gd name="connsiteX546" fmla="*/ 5434998 w 7467600"/>
              <a:gd name="connsiteY546" fmla="*/ 4254100 h 6858000"/>
              <a:gd name="connsiteX547" fmla="*/ 5351015 w 7467600"/>
              <a:gd name="connsiteY547" fmla="*/ 3760989 h 6858000"/>
              <a:gd name="connsiteX548" fmla="*/ 5413780 w 7467600"/>
              <a:gd name="connsiteY548" fmla="*/ 2966265 h 6858000"/>
              <a:gd name="connsiteX549" fmla="*/ 5425627 w 7467600"/>
              <a:gd name="connsiteY549" fmla="*/ 2954192 h 6858000"/>
              <a:gd name="connsiteX550" fmla="*/ 6604735 w 7467600"/>
              <a:gd name="connsiteY550" fmla="*/ 2041381 h 6858000"/>
              <a:gd name="connsiteX551" fmla="*/ 7204487 w 7467600"/>
              <a:gd name="connsiteY551" fmla="*/ 2742112 h 6858000"/>
              <a:gd name="connsiteX552" fmla="*/ 7131592 w 7467600"/>
              <a:gd name="connsiteY552" fmla="*/ 2672096 h 6858000"/>
              <a:gd name="connsiteX553" fmla="*/ 6996344 w 7467600"/>
              <a:gd name="connsiteY553" fmla="*/ 2518310 h 6858000"/>
              <a:gd name="connsiteX554" fmla="*/ 6735495 w 7467600"/>
              <a:gd name="connsiteY554" fmla="*/ 2196890 h 6858000"/>
              <a:gd name="connsiteX555" fmla="*/ 6721901 w 7467600"/>
              <a:gd name="connsiteY555" fmla="*/ 2179274 h 6858000"/>
              <a:gd name="connsiteX556" fmla="*/ 6604735 w 7467600"/>
              <a:gd name="connsiteY556" fmla="*/ 2041381 h 6858000"/>
              <a:gd name="connsiteX557" fmla="*/ 6591670 w 7467600"/>
              <a:gd name="connsiteY557" fmla="*/ 1988277 h 6858000"/>
              <a:gd name="connsiteX558" fmla="*/ 6747349 w 7467600"/>
              <a:gd name="connsiteY558" fmla="*/ 2160069 h 6858000"/>
              <a:gd name="connsiteX559" fmla="*/ 6760943 w 7467600"/>
              <a:gd name="connsiteY559" fmla="*/ 2177686 h 6858000"/>
              <a:gd name="connsiteX560" fmla="*/ 7021065 w 7467600"/>
              <a:gd name="connsiteY560" fmla="*/ 2498102 h 6858000"/>
              <a:gd name="connsiteX561" fmla="*/ 7155223 w 7467600"/>
              <a:gd name="connsiteY561" fmla="*/ 2650386 h 6858000"/>
              <a:gd name="connsiteX562" fmla="*/ 7203167 w 7467600"/>
              <a:gd name="connsiteY562" fmla="*/ 2697288 h 6858000"/>
              <a:gd name="connsiteX563" fmla="*/ 6937703 w 7467600"/>
              <a:gd name="connsiteY563" fmla="*/ 2321981 h 6858000"/>
              <a:gd name="connsiteX564" fmla="*/ 6591670 w 7467600"/>
              <a:gd name="connsiteY564" fmla="*/ 1988277 h 6858000"/>
              <a:gd name="connsiteX565" fmla="*/ 5798671 w 7467600"/>
              <a:gd name="connsiteY565" fmla="*/ 1981601 h 6858000"/>
              <a:gd name="connsiteX566" fmla="*/ 5754709 w 7467600"/>
              <a:gd name="connsiteY566" fmla="*/ 2071454 h 6858000"/>
              <a:gd name="connsiteX567" fmla="*/ 5763044 w 7467600"/>
              <a:gd name="connsiteY567" fmla="*/ 2842206 h 6858000"/>
              <a:gd name="connsiteX568" fmla="*/ 5764974 w 7467600"/>
              <a:gd name="connsiteY568" fmla="*/ 2799609 h 6858000"/>
              <a:gd name="connsiteX569" fmla="*/ 5767665 w 7467600"/>
              <a:gd name="connsiteY569" fmla="*/ 2666409 h 6858000"/>
              <a:gd name="connsiteX570" fmla="*/ 5763055 w 7467600"/>
              <a:gd name="connsiteY570" fmla="*/ 2579705 h 6858000"/>
              <a:gd name="connsiteX571" fmla="*/ 5758079 w 7467600"/>
              <a:gd name="connsiteY571" fmla="*/ 2492508 h 6858000"/>
              <a:gd name="connsiteX572" fmla="*/ 5779325 w 7467600"/>
              <a:gd name="connsiteY572" fmla="*/ 2197069 h 6858000"/>
              <a:gd name="connsiteX573" fmla="*/ 5798671 w 7467600"/>
              <a:gd name="connsiteY573" fmla="*/ 1981601 h 6858000"/>
              <a:gd name="connsiteX574" fmla="*/ 5829202 w 7467600"/>
              <a:gd name="connsiteY574" fmla="*/ 1971679 h 6858000"/>
              <a:gd name="connsiteX575" fmla="*/ 5809558 w 7467600"/>
              <a:gd name="connsiteY575" fmla="*/ 2198043 h 6858000"/>
              <a:gd name="connsiteX576" fmla="*/ 5788653 w 7467600"/>
              <a:gd name="connsiteY576" fmla="*/ 2489430 h 6858000"/>
              <a:gd name="connsiteX577" fmla="*/ 5793439 w 7467600"/>
              <a:gd name="connsiteY577" fmla="*/ 2575235 h 6858000"/>
              <a:gd name="connsiteX578" fmla="*/ 5796837 w 7467600"/>
              <a:gd name="connsiteY578" fmla="*/ 2637633 h 6858000"/>
              <a:gd name="connsiteX579" fmla="*/ 5818614 w 7467600"/>
              <a:gd name="connsiteY579" fmla="*/ 2473055 h 6858000"/>
              <a:gd name="connsiteX580" fmla="*/ 5829202 w 7467600"/>
              <a:gd name="connsiteY580" fmla="*/ 1971679 h 6858000"/>
              <a:gd name="connsiteX581" fmla="*/ 5911389 w 7467600"/>
              <a:gd name="connsiteY581" fmla="*/ 1898371 h 6858000"/>
              <a:gd name="connsiteX582" fmla="*/ 6237627 w 7467600"/>
              <a:gd name="connsiteY582" fmla="*/ 2231921 h 6858000"/>
              <a:gd name="connsiteX583" fmla="*/ 5911389 w 7467600"/>
              <a:gd name="connsiteY583" fmla="*/ 1898371 h 6858000"/>
              <a:gd name="connsiteX584" fmla="*/ 6944437 w 7467600"/>
              <a:gd name="connsiteY584" fmla="*/ 1575402 h 6858000"/>
              <a:gd name="connsiteX585" fmla="*/ 6304730 w 7467600"/>
              <a:gd name="connsiteY585" fmla="*/ 1766654 h 6858000"/>
              <a:gd name="connsiteX586" fmla="*/ 6944437 w 7467600"/>
              <a:gd name="connsiteY586" fmla="*/ 1575402 h 6858000"/>
              <a:gd name="connsiteX587" fmla="*/ 7019523 w 7467600"/>
              <a:gd name="connsiteY587" fmla="*/ 1519450 h 6858000"/>
              <a:gd name="connsiteX588" fmla="*/ 6298091 w 7467600"/>
              <a:gd name="connsiteY588" fmla="*/ 1737122 h 6858000"/>
              <a:gd name="connsiteX589" fmla="*/ 7019523 w 7467600"/>
              <a:gd name="connsiteY589" fmla="*/ 1519450 h 6858000"/>
              <a:gd name="connsiteX590" fmla="*/ 2399523 w 7467600"/>
              <a:gd name="connsiteY590" fmla="*/ 1428234 h 6858000"/>
              <a:gd name="connsiteX591" fmla="*/ 2224982 w 7467600"/>
              <a:gd name="connsiteY591" fmla="*/ 1826201 h 6858000"/>
              <a:gd name="connsiteX592" fmla="*/ 2096099 w 7467600"/>
              <a:gd name="connsiteY592" fmla="*/ 2345900 h 6858000"/>
              <a:gd name="connsiteX593" fmla="*/ 2283317 w 7467600"/>
              <a:gd name="connsiteY593" fmla="*/ 1796925 h 6858000"/>
              <a:gd name="connsiteX594" fmla="*/ 2399523 w 7467600"/>
              <a:gd name="connsiteY594" fmla="*/ 1428234 h 6858000"/>
              <a:gd name="connsiteX595" fmla="*/ 2448558 w 7467600"/>
              <a:gd name="connsiteY595" fmla="*/ 1373435 h 6858000"/>
              <a:gd name="connsiteX596" fmla="*/ 2312521 w 7467600"/>
              <a:gd name="connsiteY596" fmla="*/ 1806140 h 6858000"/>
              <a:gd name="connsiteX597" fmla="*/ 2127533 w 7467600"/>
              <a:gd name="connsiteY597" fmla="*/ 2348380 h 6858000"/>
              <a:gd name="connsiteX598" fmla="*/ 2358080 w 7467600"/>
              <a:gd name="connsiteY598" fmla="*/ 1866134 h 6858000"/>
              <a:gd name="connsiteX599" fmla="*/ 2407436 w 7467600"/>
              <a:gd name="connsiteY599" fmla="*/ 1651070 h 6858000"/>
              <a:gd name="connsiteX600" fmla="*/ 2448558 w 7467600"/>
              <a:gd name="connsiteY600" fmla="*/ 1373435 h 6858000"/>
              <a:gd name="connsiteX601" fmla="*/ 278707 w 7467600"/>
              <a:gd name="connsiteY601" fmla="*/ 1352270 h 6858000"/>
              <a:gd name="connsiteX602" fmla="*/ 321570 w 7467600"/>
              <a:gd name="connsiteY602" fmla="*/ 1861610 h 6858000"/>
              <a:gd name="connsiteX603" fmla="*/ 294281 w 7467600"/>
              <a:gd name="connsiteY603" fmla="*/ 1440658 h 6858000"/>
              <a:gd name="connsiteX604" fmla="*/ 278707 w 7467600"/>
              <a:gd name="connsiteY604" fmla="*/ 1352270 h 6858000"/>
              <a:gd name="connsiteX605" fmla="*/ 1423821 w 7467600"/>
              <a:gd name="connsiteY605" fmla="*/ 1351958 h 6858000"/>
              <a:gd name="connsiteX606" fmla="*/ 1638521 w 7467600"/>
              <a:gd name="connsiteY606" fmla="*/ 1908470 h 6858000"/>
              <a:gd name="connsiteX607" fmla="*/ 1754199 w 7467600"/>
              <a:gd name="connsiteY607" fmla="*/ 2149284 h 6858000"/>
              <a:gd name="connsiteX608" fmla="*/ 1908359 w 7467600"/>
              <a:gd name="connsiteY608" fmla="*/ 2364988 h 6858000"/>
              <a:gd name="connsiteX609" fmla="*/ 1647661 w 7467600"/>
              <a:gd name="connsiteY609" fmla="*/ 1825945 h 6858000"/>
              <a:gd name="connsiteX610" fmla="*/ 1423821 w 7467600"/>
              <a:gd name="connsiteY610" fmla="*/ 1351958 h 6858000"/>
              <a:gd name="connsiteX611" fmla="*/ 1431890 w 7467600"/>
              <a:gd name="connsiteY611" fmla="*/ 1306475 h 6858000"/>
              <a:gd name="connsiteX612" fmla="*/ 1507597 w 7467600"/>
              <a:gd name="connsiteY612" fmla="*/ 1446132 h 6858000"/>
              <a:gd name="connsiteX613" fmla="*/ 1674586 w 7467600"/>
              <a:gd name="connsiteY613" fmla="*/ 1813832 h 6858000"/>
              <a:gd name="connsiteX614" fmla="*/ 1815950 w 7467600"/>
              <a:gd name="connsiteY614" fmla="*/ 2128564 h 6858000"/>
              <a:gd name="connsiteX615" fmla="*/ 1984242 w 7467600"/>
              <a:gd name="connsiteY615" fmla="*/ 2430829 h 6858000"/>
              <a:gd name="connsiteX616" fmla="*/ 2014023 w 7467600"/>
              <a:gd name="connsiteY616" fmla="*/ 2450995 h 6858000"/>
              <a:gd name="connsiteX617" fmla="*/ 1747337 w 7467600"/>
              <a:gd name="connsiteY617" fmla="*/ 1855264 h 6858000"/>
              <a:gd name="connsiteX618" fmla="*/ 1533749 w 7467600"/>
              <a:gd name="connsiteY618" fmla="*/ 1478656 h 6858000"/>
              <a:gd name="connsiteX619" fmla="*/ 1431890 w 7467600"/>
              <a:gd name="connsiteY619" fmla="*/ 1306475 h 6858000"/>
              <a:gd name="connsiteX620" fmla="*/ 5052692 w 7467600"/>
              <a:gd name="connsiteY620" fmla="*/ 1292994 h 6858000"/>
              <a:gd name="connsiteX621" fmla="*/ 5200661 w 7467600"/>
              <a:gd name="connsiteY621" fmla="*/ 1635186 h 6858000"/>
              <a:gd name="connsiteX622" fmla="*/ 5297138 w 7467600"/>
              <a:gd name="connsiteY622" fmla="*/ 1906351 h 6858000"/>
              <a:gd name="connsiteX623" fmla="*/ 5052692 w 7467600"/>
              <a:gd name="connsiteY623" fmla="*/ 1292994 h 6858000"/>
              <a:gd name="connsiteX624" fmla="*/ 5009948 w 7467600"/>
              <a:gd name="connsiteY624" fmla="*/ 1273619 h 6858000"/>
              <a:gd name="connsiteX625" fmla="*/ 5121777 w 7467600"/>
              <a:gd name="connsiteY625" fmla="*/ 1654213 h 6858000"/>
              <a:gd name="connsiteX626" fmla="*/ 5293545 w 7467600"/>
              <a:gd name="connsiteY626" fmla="*/ 2072247 h 6858000"/>
              <a:gd name="connsiteX627" fmla="*/ 5294042 w 7467600"/>
              <a:gd name="connsiteY627" fmla="*/ 2065019 h 6858000"/>
              <a:gd name="connsiteX628" fmla="*/ 5171936 w 7467600"/>
              <a:gd name="connsiteY628" fmla="*/ 1647613 h 6858000"/>
              <a:gd name="connsiteX629" fmla="*/ 5009948 w 7467600"/>
              <a:gd name="connsiteY629" fmla="*/ 1273619 h 6858000"/>
              <a:gd name="connsiteX630" fmla="*/ 655236 w 7467600"/>
              <a:gd name="connsiteY630" fmla="*/ 1268632 h 6858000"/>
              <a:gd name="connsiteX631" fmla="*/ 839521 w 7467600"/>
              <a:gd name="connsiteY631" fmla="*/ 1685315 h 6858000"/>
              <a:gd name="connsiteX632" fmla="*/ 1109416 w 7467600"/>
              <a:gd name="connsiteY632" fmla="*/ 2061663 h 6858000"/>
              <a:gd name="connsiteX633" fmla="*/ 1298300 w 7467600"/>
              <a:gd name="connsiteY633" fmla="*/ 2247742 h 6858000"/>
              <a:gd name="connsiteX634" fmla="*/ 1125871 w 7467600"/>
              <a:gd name="connsiteY634" fmla="*/ 1989513 h 6858000"/>
              <a:gd name="connsiteX635" fmla="*/ 981574 w 7467600"/>
              <a:gd name="connsiteY635" fmla="*/ 1783157 h 6858000"/>
              <a:gd name="connsiteX636" fmla="*/ 922198 w 7467600"/>
              <a:gd name="connsiteY636" fmla="*/ 1677437 h 6858000"/>
              <a:gd name="connsiteX637" fmla="*/ 869293 w 7467600"/>
              <a:gd name="connsiteY637" fmla="*/ 1583214 h 6858000"/>
              <a:gd name="connsiteX638" fmla="*/ 751431 w 7467600"/>
              <a:gd name="connsiteY638" fmla="*/ 1405731 h 6858000"/>
              <a:gd name="connsiteX639" fmla="*/ 655236 w 7467600"/>
              <a:gd name="connsiteY639" fmla="*/ 1268632 h 6858000"/>
              <a:gd name="connsiteX640" fmla="*/ 6516292 w 7467600"/>
              <a:gd name="connsiteY640" fmla="*/ 1263064 h 6858000"/>
              <a:gd name="connsiteX641" fmla="*/ 5736320 w 7467600"/>
              <a:gd name="connsiteY641" fmla="*/ 1501803 h 6858000"/>
              <a:gd name="connsiteX642" fmla="*/ 6516292 w 7467600"/>
              <a:gd name="connsiteY642" fmla="*/ 1263064 h 6858000"/>
              <a:gd name="connsiteX643" fmla="*/ 291466 w 7467600"/>
              <a:gd name="connsiteY643" fmla="*/ 1250369 h 6858000"/>
              <a:gd name="connsiteX644" fmla="*/ 323180 w 7467600"/>
              <a:gd name="connsiteY644" fmla="*/ 1435283 h 6858000"/>
              <a:gd name="connsiteX645" fmla="*/ 349381 w 7467600"/>
              <a:gd name="connsiteY645" fmla="*/ 1875041 h 6858000"/>
              <a:gd name="connsiteX646" fmla="*/ 374363 w 7467600"/>
              <a:gd name="connsiteY646" fmla="*/ 1506494 h 6858000"/>
              <a:gd name="connsiteX647" fmla="*/ 302168 w 7467600"/>
              <a:gd name="connsiteY647" fmla="*/ 1274495 h 6858000"/>
              <a:gd name="connsiteX648" fmla="*/ 291466 w 7467600"/>
              <a:gd name="connsiteY648" fmla="*/ 1250369 h 6858000"/>
              <a:gd name="connsiteX649" fmla="*/ 678222 w 7467600"/>
              <a:gd name="connsiteY649" fmla="*/ 1248670 h 6858000"/>
              <a:gd name="connsiteX650" fmla="*/ 775536 w 7467600"/>
              <a:gd name="connsiteY650" fmla="*/ 1388015 h 6858000"/>
              <a:gd name="connsiteX651" fmla="*/ 894529 w 7467600"/>
              <a:gd name="connsiteY651" fmla="*/ 1567739 h 6858000"/>
              <a:gd name="connsiteX652" fmla="*/ 948000 w 7467600"/>
              <a:gd name="connsiteY652" fmla="*/ 1663088 h 6858000"/>
              <a:gd name="connsiteX653" fmla="*/ 1006812 w 7467600"/>
              <a:gd name="connsiteY653" fmla="*/ 1767683 h 6858000"/>
              <a:gd name="connsiteX654" fmla="*/ 1149133 w 7467600"/>
              <a:gd name="connsiteY654" fmla="*/ 1971513 h 6858000"/>
              <a:gd name="connsiteX655" fmla="*/ 1333952 w 7467600"/>
              <a:gd name="connsiteY655" fmla="*/ 2251620 h 6858000"/>
              <a:gd name="connsiteX656" fmla="*/ 1337329 w 7467600"/>
              <a:gd name="connsiteY656" fmla="*/ 2258350 h 6858000"/>
              <a:gd name="connsiteX657" fmla="*/ 1014726 w 7467600"/>
              <a:gd name="connsiteY657" fmla="*/ 1615556 h 6858000"/>
              <a:gd name="connsiteX658" fmla="*/ 678222 w 7467600"/>
              <a:gd name="connsiteY658" fmla="*/ 1248670 h 6858000"/>
              <a:gd name="connsiteX659" fmla="*/ 6691602 w 7467600"/>
              <a:gd name="connsiteY659" fmla="*/ 1140573 h 6858000"/>
              <a:gd name="connsiteX660" fmla="*/ 6571100 w 7467600"/>
              <a:gd name="connsiteY660" fmla="*/ 1183662 h 6858000"/>
              <a:gd name="connsiteX661" fmla="*/ 6241687 w 7467600"/>
              <a:gd name="connsiteY661" fmla="*/ 1257600 h 6858000"/>
              <a:gd name="connsiteX662" fmla="*/ 5693009 w 7467600"/>
              <a:gd name="connsiteY662" fmla="*/ 1478256 h 6858000"/>
              <a:gd name="connsiteX663" fmla="*/ 6548420 w 7467600"/>
              <a:gd name="connsiteY663" fmla="*/ 1214599 h 6858000"/>
              <a:gd name="connsiteX664" fmla="*/ 6605473 w 7467600"/>
              <a:gd name="connsiteY664" fmla="*/ 1184686 h 6858000"/>
              <a:gd name="connsiteX665" fmla="*/ 6691602 w 7467600"/>
              <a:gd name="connsiteY665" fmla="*/ 1140573 h 6858000"/>
              <a:gd name="connsiteX666" fmla="*/ 4002475 w 7467600"/>
              <a:gd name="connsiteY666" fmla="*/ 1037802 h 6858000"/>
              <a:gd name="connsiteX667" fmla="*/ 4000324 w 7467600"/>
              <a:gd name="connsiteY667" fmla="*/ 1039362 h 6858000"/>
              <a:gd name="connsiteX668" fmla="*/ 4002862 w 7467600"/>
              <a:gd name="connsiteY668" fmla="*/ 1042866 h 6858000"/>
              <a:gd name="connsiteX669" fmla="*/ 4002475 w 7467600"/>
              <a:gd name="connsiteY669" fmla="*/ 1037802 h 6858000"/>
              <a:gd name="connsiteX670" fmla="*/ 506322 w 7467600"/>
              <a:gd name="connsiteY670" fmla="*/ 1020997 h 6858000"/>
              <a:gd name="connsiteX671" fmla="*/ 533068 w 7467600"/>
              <a:gd name="connsiteY671" fmla="*/ 1029409 h 6858000"/>
              <a:gd name="connsiteX672" fmla="*/ 1232525 w 7467600"/>
              <a:gd name="connsiteY672" fmla="*/ 1804675 h 6858000"/>
              <a:gd name="connsiteX673" fmla="*/ 1388858 w 7467600"/>
              <a:gd name="connsiteY673" fmla="*/ 2368011 h 6858000"/>
              <a:gd name="connsiteX674" fmla="*/ 1384098 w 7467600"/>
              <a:gd name="connsiteY674" fmla="*/ 2378125 h 6858000"/>
              <a:gd name="connsiteX675" fmla="*/ 1425393 w 7467600"/>
              <a:gd name="connsiteY675" fmla="*/ 2589124 h 6858000"/>
              <a:gd name="connsiteX676" fmla="*/ 1424001 w 7467600"/>
              <a:gd name="connsiteY676" fmla="*/ 2597541 h 6858000"/>
              <a:gd name="connsiteX677" fmla="*/ 2152729 w 7467600"/>
              <a:gd name="connsiteY677" fmla="*/ 2864487 h 6858000"/>
              <a:gd name="connsiteX678" fmla="*/ 2020609 w 7467600"/>
              <a:gd name="connsiteY678" fmla="*/ 2539671 h 6858000"/>
              <a:gd name="connsiteX679" fmla="*/ 2018920 w 7467600"/>
              <a:gd name="connsiteY679" fmla="*/ 2536309 h 6858000"/>
              <a:gd name="connsiteX680" fmla="*/ 1342441 w 7467600"/>
              <a:gd name="connsiteY680" fmla="*/ 1173017 h 6858000"/>
              <a:gd name="connsiteX681" fmla="*/ 1367925 w 7467600"/>
              <a:gd name="connsiteY681" fmla="*/ 1135648 h 6858000"/>
              <a:gd name="connsiteX682" fmla="*/ 1771401 w 7467600"/>
              <a:gd name="connsiteY682" fmla="*/ 1806673 h 6858000"/>
              <a:gd name="connsiteX683" fmla="*/ 1972385 w 7467600"/>
              <a:gd name="connsiteY683" fmla="*/ 2198735 h 6858000"/>
              <a:gd name="connsiteX684" fmla="*/ 2040892 w 7467600"/>
              <a:gd name="connsiteY684" fmla="*/ 2405205 h 6858000"/>
              <a:gd name="connsiteX685" fmla="*/ 2131689 w 7467600"/>
              <a:gd name="connsiteY685" fmla="*/ 1936926 h 6858000"/>
              <a:gd name="connsiteX686" fmla="*/ 2454820 w 7467600"/>
              <a:gd name="connsiteY686" fmla="*/ 1248808 h 6858000"/>
              <a:gd name="connsiteX687" fmla="*/ 2492512 w 7467600"/>
              <a:gd name="connsiteY687" fmla="*/ 1302920 h 6858000"/>
              <a:gd name="connsiteX688" fmla="*/ 2081216 w 7467600"/>
              <a:gd name="connsiteY688" fmla="*/ 2527513 h 6858000"/>
              <a:gd name="connsiteX689" fmla="*/ 2081211 w 7467600"/>
              <a:gd name="connsiteY689" fmla="*/ 2528916 h 6858000"/>
              <a:gd name="connsiteX690" fmla="*/ 2199067 w 7467600"/>
              <a:gd name="connsiteY690" fmla="*/ 2884061 h 6858000"/>
              <a:gd name="connsiteX691" fmla="*/ 3192586 w 7467600"/>
              <a:gd name="connsiteY691" fmla="*/ 3411496 h 6858000"/>
              <a:gd name="connsiteX692" fmla="*/ 3182620 w 7467600"/>
              <a:gd name="connsiteY692" fmla="*/ 3483279 h 6858000"/>
              <a:gd name="connsiteX693" fmla="*/ 2435119 w 7467600"/>
              <a:gd name="connsiteY693" fmla="*/ 3080173 h 6858000"/>
              <a:gd name="connsiteX694" fmla="*/ 2410152 w 7467600"/>
              <a:gd name="connsiteY694" fmla="*/ 3063751 h 6858000"/>
              <a:gd name="connsiteX695" fmla="*/ 2408099 w 7467600"/>
              <a:gd name="connsiteY695" fmla="*/ 3064403 h 6858000"/>
              <a:gd name="connsiteX696" fmla="*/ 2407218 w 7467600"/>
              <a:gd name="connsiteY696" fmla="*/ 3070324 h 6858000"/>
              <a:gd name="connsiteX697" fmla="*/ 2380138 w 7467600"/>
              <a:gd name="connsiteY697" fmla="*/ 3099341 h 6858000"/>
              <a:gd name="connsiteX698" fmla="*/ 1765923 w 7467600"/>
              <a:gd name="connsiteY698" fmla="*/ 3581043 h 6858000"/>
              <a:gd name="connsiteX699" fmla="*/ 1702258 w 7467600"/>
              <a:gd name="connsiteY699" fmla="*/ 3612286 h 6858000"/>
              <a:gd name="connsiteX700" fmla="*/ 1538370 w 7467600"/>
              <a:gd name="connsiteY700" fmla="*/ 3811804 h 6858000"/>
              <a:gd name="connsiteX701" fmla="*/ 542867 w 7467600"/>
              <a:gd name="connsiteY701" fmla="*/ 4944092 h 6858000"/>
              <a:gd name="connsiteX702" fmla="*/ 515800 w 7467600"/>
              <a:gd name="connsiteY702" fmla="*/ 4862180 h 6858000"/>
              <a:gd name="connsiteX703" fmla="*/ 909145 w 7467600"/>
              <a:gd name="connsiteY703" fmla="*/ 4199225 h 6858000"/>
              <a:gd name="connsiteX704" fmla="*/ 1214067 w 7467600"/>
              <a:gd name="connsiteY704" fmla="*/ 3908561 h 6858000"/>
              <a:gd name="connsiteX705" fmla="*/ 640967 w 7467600"/>
              <a:gd name="connsiteY705" fmla="*/ 4105601 h 6858000"/>
              <a:gd name="connsiteX706" fmla="*/ 112563 w 7467600"/>
              <a:gd name="connsiteY706" fmla="*/ 4396952 h 6858000"/>
              <a:gd name="connsiteX707" fmla="*/ 0 w 7467600"/>
              <a:gd name="connsiteY707" fmla="*/ 4466006 h 6858000"/>
              <a:gd name="connsiteX708" fmla="*/ 0 w 7467600"/>
              <a:gd name="connsiteY708" fmla="*/ 4233763 h 6858000"/>
              <a:gd name="connsiteX709" fmla="*/ 36881 w 7467600"/>
              <a:gd name="connsiteY709" fmla="*/ 4200118 h 6858000"/>
              <a:gd name="connsiteX710" fmla="*/ 910534 w 7467600"/>
              <a:gd name="connsiteY710" fmla="*/ 3629753 h 6858000"/>
              <a:gd name="connsiteX711" fmla="*/ 1578717 w 7467600"/>
              <a:gd name="connsiteY711" fmla="*/ 3575982 h 6858000"/>
              <a:gd name="connsiteX712" fmla="*/ 2338780 w 7467600"/>
              <a:gd name="connsiteY712" fmla="*/ 3033725 h 6858000"/>
              <a:gd name="connsiteX713" fmla="*/ 1807991 w 7467600"/>
              <a:gd name="connsiteY713" fmla="*/ 2807184 h 6858000"/>
              <a:gd name="connsiteX714" fmla="*/ 1416358 w 7467600"/>
              <a:gd name="connsiteY714" fmla="*/ 3112571 h 6858000"/>
              <a:gd name="connsiteX715" fmla="*/ 939066 w 7467600"/>
              <a:gd name="connsiteY715" fmla="*/ 3378798 h 6858000"/>
              <a:gd name="connsiteX716" fmla="*/ 115099 w 7467600"/>
              <a:gd name="connsiteY716" fmla="*/ 3607650 h 6858000"/>
              <a:gd name="connsiteX717" fmla="*/ 97284 w 7467600"/>
              <a:gd name="connsiteY717" fmla="*/ 3520393 h 6858000"/>
              <a:gd name="connsiteX718" fmla="*/ 922050 w 7467600"/>
              <a:gd name="connsiteY718" fmla="*/ 3074867 h 6858000"/>
              <a:gd name="connsiteX719" fmla="*/ 1405265 w 7467600"/>
              <a:gd name="connsiteY719" fmla="*/ 3016319 h 6858000"/>
              <a:gd name="connsiteX720" fmla="*/ 1407512 w 7467600"/>
              <a:gd name="connsiteY720" fmla="*/ 3018001 h 6858000"/>
              <a:gd name="connsiteX721" fmla="*/ 1726266 w 7467600"/>
              <a:gd name="connsiteY721" fmla="*/ 2777274 h 6858000"/>
              <a:gd name="connsiteX722" fmla="*/ 625390 w 7467600"/>
              <a:gd name="connsiteY722" fmla="*/ 2514541 h 6858000"/>
              <a:gd name="connsiteX723" fmla="*/ 619799 w 7467600"/>
              <a:gd name="connsiteY723" fmla="*/ 2527180 h 6858000"/>
              <a:gd name="connsiteX724" fmla="*/ 310030 w 7467600"/>
              <a:gd name="connsiteY724" fmla="*/ 2771818 h 6858000"/>
              <a:gd name="connsiteX725" fmla="*/ 173877 w 7467600"/>
              <a:gd name="connsiteY725" fmla="*/ 2937056 h 6858000"/>
              <a:gd name="connsiteX726" fmla="*/ 77889 w 7467600"/>
              <a:gd name="connsiteY726" fmla="*/ 3138440 h 6858000"/>
              <a:gd name="connsiteX727" fmla="*/ 0 w 7467600"/>
              <a:gd name="connsiteY727" fmla="*/ 3271395 h 6858000"/>
              <a:gd name="connsiteX728" fmla="*/ 0 w 7467600"/>
              <a:gd name="connsiteY728" fmla="*/ 3153002 h 6858000"/>
              <a:gd name="connsiteX729" fmla="*/ 2386 w 7467600"/>
              <a:gd name="connsiteY729" fmla="*/ 3149203 h 6858000"/>
              <a:gd name="connsiteX730" fmla="*/ 89753 w 7467600"/>
              <a:gd name="connsiteY730" fmla="*/ 2987702 h 6858000"/>
              <a:gd name="connsiteX731" fmla="*/ 76869 w 7467600"/>
              <a:gd name="connsiteY731" fmla="*/ 3005404 h 6858000"/>
              <a:gd name="connsiteX732" fmla="*/ 32049 w 7467600"/>
              <a:gd name="connsiteY732" fmla="*/ 3065814 h 6858000"/>
              <a:gd name="connsiteX733" fmla="*/ 0 w 7467600"/>
              <a:gd name="connsiteY733" fmla="*/ 3108744 h 6858000"/>
              <a:gd name="connsiteX734" fmla="*/ 0 w 7467600"/>
              <a:gd name="connsiteY734" fmla="*/ 3058059 h 6858000"/>
              <a:gd name="connsiteX735" fmla="*/ 7610 w 7467600"/>
              <a:gd name="connsiteY735" fmla="*/ 3047889 h 6858000"/>
              <a:gd name="connsiteX736" fmla="*/ 52419 w 7467600"/>
              <a:gd name="connsiteY736" fmla="*/ 2987479 h 6858000"/>
              <a:gd name="connsiteX737" fmla="*/ 59142 w 7467600"/>
              <a:gd name="connsiteY737" fmla="*/ 2978488 h 6858000"/>
              <a:gd name="connsiteX738" fmla="*/ 0 w 7467600"/>
              <a:gd name="connsiteY738" fmla="*/ 3015334 h 6858000"/>
              <a:gd name="connsiteX739" fmla="*/ 0 w 7467600"/>
              <a:gd name="connsiteY739" fmla="*/ 2914286 h 6858000"/>
              <a:gd name="connsiteX740" fmla="*/ 36383 w 7467600"/>
              <a:gd name="connsiteY740" fmla="*/ 2901128 h 6858000"/>
              <a:gd name="connsiteX741" fmla="*/ 156329 w 7467600"/>
              <a:gd name="connsiteY741" fmla="*/ 2840533 h 6858000"/>
              <a:gd name="connsiteX742" fmla="*/ 358355 w 7467600"/>
              <a:gd name="connsiteY742" fmla="*/ 2620471 h 6858000"/>
              <a:gd name="connsiteX743" fmla="*/ 510577 w 7467600"/>
              <a:gd name="connsiteY743" fmla="*/ 2501244 h 6858000"/>
              <a:gd name="connsiteX744" fmla="*/ 211967 w 7467600"/>
              <a:gd name="connsiteY744" fmla="*/ 2479171 h 6858000"/>
              <a:gd name="connsiteX745" fmla="*/ 0 w 7467600"/>
              <a:gd name="connsiteY745" fmla="*/ 2476398 h 6858000"/>
              <a:gd name="connsiteX746" fmla="*/ 0 w 7467600"/>
              <a:gd name="connsiteY746" fmla="*/ 2389189 h 6858000"/>
              <a:gd name="connsiteX747" fmla="*/ 103062 w 7467600"/>
              <a:gd name="connsiteY747" fmla="*/ 2389518 h 6858000"/>
              <a:gd name="connsiteX748" fmla="*/ 510734 w 7467600"/>
              <a:gd name="connsiteY748" fmla="*/ 2416201 h 6858000"/>
              <a:gd name="connsiteX749" fmla="*/ 279257 w 7467600"/>
              <a:gd name="connsiteY749" fmla="*/ 2092102 h 6858000"/>
              <a:gd name="connsiteX750" fmla="*/ 65265 w 7467600"/>
              <a:gd name="connsiteY750" fmla="*/ 2006049 h 6858000"/>
              <a:gd name="connsiteX751" fmla="*/ 0 w 7467600"/>
              <a:gd name="connsiteY751" fmla="*/ 1982532 h 6858000"/>
              <a:gd name="connsiteX752" fmla="*/ 0 w 7467600"/>
              <a:gd name="connsiteY752" fmla="*/ 1912789 h 6858000"/>
              <a:gd name="connsiteX753" fmla="*/ 97460 w 7467600"/>
              <a:gd name="connsiteY753" fmla="*/ 1953725 h 6858000"/>
              <a:gd name="connsiteX754" fmla="*/ 221272 w 7467600"/>
              <a:gd name="connsiteY754" fmla="*/ 1980766 h 6858000"/>
              <a:gd name="connsiteX755" fmla="*/ 116765 w 7467600"/>
              <a:gd name="connsiteY755" fmla="*/ 1911033 h 6858000"/>
              <a:gd name="connsiteX756" fmla="*/ 16405 w 7467600"/>
              <a:gd name="connsiteY756" fmla="*/ 1803412 h 6858000"/>
              <a:gd name="connsiteX757" fmla="*/ 0 w 7467600"/>
              <a:gd name="connsiteY757" fmla="*/ 1784777 h 6858000"/>
              <a:gd name="connsiteX758" fmla="*/ 0 w 7467600"/>
              <a:gd name="connsiteY758" fmla="*/ 1740082 h 6858000"/>
              <a:gd name="connsiteX759" fmla="*/ 39394 w 7467600"/>
              <a:gd name="connsiteY759" fmla="*/ 1784856 h 6858000"/>
              <a:gd name="connsiteX760" fmla="*/ 135813 w 7467600"/>
              <a:gd name="connsiteY760" fmla="*/ 1888838 h 6858000"/>
              <a:gd name="connsiteX761" fmla="*/ 242575 w 7467600"/>
              <a:gd name="connsiteY761" fmla="*/ 1958841 h 6858000"/>
              <a:gd name="connsiteX762" fmla="*/ 82197 w 7467600"/>
              <a:gd name="connsiteY762" fmla="*/ 1754826 h 6858000"/>
              <a:gd name="connsiteX763" fmla="*/ 0 w 7467600"/>
              <a:gd name="connsiteY763" fmla="*/ 1679650 h 6858000"/>
              <a:gd name="connsiteX764" fmla="*/ 0 w 7467600"/>
              <a:gd name="connsiteY764" fmla="*/ 1602463 h 6858000"/>
              <a:gd name="connsiteX765" fmla="*/ 84689 w 7467600"/>
              <a:gd name="connsiteY765" fmla="*/ 1677442 h 6858000"/>
              <a:gd name="connsiteX766" fmla="*/ 298437 w 7467600"/>
              <a:gd name="connsiteY766" fmla="*/ 1968019 h 6858000"/>
              <a:gd name="connsiteX767" fmla="*/ 227269 w 7467600"/>
              <a:gd name="connsiteY767" fmla="*/ 1114064 h 6858000"/>
              <a:gd name="connsiteX768" fmla="*/ 248003 w 7467600"/>
              <a:gd name="connsiteY768" fmla="*/ 1089613 h 6858000"/>
              <a:gd name="connsiteX769" fmla="*/ 427020 w 7467600"/>
              <a:gd name="connsiteY769" fmla="*/ 1619803 h 6858000"/>
              <a:gd name="connsiteX770" fmla="*/ 340345 w 7467600"/>
              <a:gd name="connsiteY770" fmla="*/ 2027739 h 6858000"/>
              <a:gd name="connsiteX771" fmla="*/ 360865 w 7467600"/>
              <a:gd name="connsiteY771" fmla="*/ 2044827 h 6858000"/>
              <a:gd name="connsiteX772" fmla="*/ 560414 w 7467600"/>
              <a:gd name="connsiteY772" fmla="*/ 2421457 h 6858000"/>
              <a:gd name="connsiteX773" fmla="*/ 1359703 w 7467600"/>
              <a:gd name="connsiteY773" fmla="*/ 2578554 h 6858000"/>
              <a:gd name="connsiteX774" fmla="*/ 1359422 w 7467600"/>
              <a:gd name="connsiteY774" fmla="*/ 2577994 h 6858000"/>
              <a:gd name="connsiteX775" fmla="*/ 828701 w 7467600"/>
              <a:gd name="connsiteY775" fmla="*/ 1839520 h 6858000"/>
              <a:gd name="connsiteX776" fmla="*/ 494427 w 7467600"/>
              <a:gd name="connsiteY776" fmla="*/ 1092333 h 6858000"/>
              <a:gd name="connsiteX777" fmla="*/ 506322 w 7467600"/>
              <a:gd name="connsiteY777" fmla="*/ 1020997 h 6858000"/>
              <a:gd name="connsiteX778" fmla="*/ 4570198 w 7467600"/>
              <a:gd name="connsiteY778" fmla="*/ 978081 h 6858000"/>
              <a:gd name="connsiteX779" fmla="*/ 4523691 w 7467600"/>
              <a:gd name="connsiteY779" fmla="*/ 1127776 h 6858000"/>
              <a:gd name="connsiteX780" fmla="*/ 4509875 w 7467600"/>
              <a:gd name="connsiteY780" fmla="*/ 1167552 h 6858000"/>
              <a:gd name="connsiteX781" fmla="*/ 4478168 w 7467600"/>
              <a:gd name="connsiteY781" fmla="*/ 1260735 h 6858000"/>
              <a:gd name="connsiteX782" fmla="*/ 4409309 w 7467600"/>
              <a:gd name="connsiteY782" fmla="*/ 1666996 h 6858000"/>
              <a:gd name="connsiteX783" fmla="*/ 4370031 w 7467600"/>
              <a:gd name="connsiteY783" fmla="*/ 1955666 h 6858000"/>
              <a:gd name="connsiteX784" fmla="*/ 4570198 w 7467600"/>
              <a:gd name="connsiteY784" fmla="*/ 978081 h 6858000"/>
              <a:gd name="connsiteX785" fmla="*/ 4557898 w 7467600"/>
              <a:gd name="connsiteY785" fmla="*/ 900011 h 6858000"/>
              <a:gd name="connsiteX786" fmla="*/ 4344840 w 7467600"/>
              <a:gd name="connsiteY786" fmla="*/ 1922038 h 6858000"/>
              <a:gd name="connsiteX787" fmla="*/ 4378710 w 7467600"/>
              <a:gd name="connsiteY787" fmla="*/ 1665516 h 6858000"/>
              <a:gd name="connsiteX788" fmla="*/ 4448798 w 7467600"/>
              <a:gd name="connsiteY788" fmla="*/ 1253024 h 6858000"/>
              <a:gd name="connsiteX789" fmla="*/ 4480315 w 7467600"/>
              <a:gd name="connsiteY789" fmla="*/ 1158454 h 6858000"/>
              <a:gd name="connsiteX790" fmla="*/ 4494133 w 7467600"/>
              <a:gd name="connsiteY790" fmla="*/ 1118676 h 6858000"/>
              <a:gd name="connsiteX791" fmla="*/ 4557898 w 7467600"/>
              <a:gd name="connsiteY791" fmla="*/ 900011 h 6858000"/>
              <a:gd name="connsiteX792" fmla="*/ 5870151 w 7467600"/>
              <a:gd name="connsiteY792" fmla="*/ 898890 h 6858000"/>
              <a:gd name="connsiteX793" fmla="*/ 5861335 w 7467600"/>
              <a:gd name="connsiteY793" fmla="*/ 899177 h 6858000"/>
              <a:gd name="connsiteX794" fmla="*/ 5843702 w 7467600"/>
              <a:gd name="connsiteY794" fmla="*/ 899748 h 6858000"/>
              <a:gd name="connsiteX795" fmla="*/ 5651107 w 7467600"/>
              <a:gd name="connsiteY795" fmla="*/ 920306 h 6858000"/>
              <a:gd name="connsiteX796" fmla="*/ 5459407 w 7467600"/>
              <a:gd name="connsiteY796" fmla="*/ 940975 h 6858000"/>
              <a:gd name="connsiteX797" fmla="*/ 5374846 w 7467600"/>
              <a:gd name="connsiteY797" fmla="*/ 941988 h 6858000"/>
              <a:gd name="connsiteX798" fmla="*/ 5256105 w 7467600"/>
              <a:gd name="connsiteY798" fmla="*/ 945632 h 6858000"/>
              <a:gd name="connsiteX799" fmla="*/ 5107071 w 7467600"/>
              <a:gd name="connsiteY799" fmla="*/ 969720 h 6858000"/>
              <a:gd name="connsiteX800" fmla="*/ 4998681 w 7467600"/>
              <a:gd name="connsiteY800" fmla="*/ 988771 h 6858000"/>
              <a:gd name="connsiteX801" fmla="*/ 5870151 w 7467600"/>
              <a:gd name="connsiteY801" fmla="*/ 898890 h 6858000"/>
              <a:gd name="connsiteX802" fmla="*/ 5504425 w 7467600"/>
              <a:gd name="connsiteY802" fmla="*/ 848067 h 6858000"/>
              <a:gd name="connsiteX803" fmla="*/ 4968849 w 7467600"/>
              <a:gd name="connsiteY803" fmla="*/ 962318 h 6858000"/>
              <a:gd name="connsiteX804" fmla="*/ 5104039 w 7467600"/>
              <a:gd name="connsiteY804" fmla="*/ 940634 h 6858000"/>
              <a:gd name="connsiteX805" fmla="*/ 5256311 w 7467600"/>
              <a:gd name="connsiteY805" fmla="*/ 916490 h 6858000"/>
              <a:gd name="connsiteX806" fmla="*/ 5377381 w 7467600"/>
              <a:gd name="connsiteY806" fmla="*/ 912671 h 6858000"/>
              <a:gd name="connsiteX807" fmla="*/ 5460148 w 7467600"/>
              <a:gd name="connsiteY807" fmla="*/ 911442 h 6858000"/>
              <a:gd name="connsiteX808" fmla="*/ 5648971 w 7467600"/>
              <a:gd name="connsiteY808" fmla="*/ 891331 h 6858000"/>
              <a:gd name="connsiteX809" fmla="*/ 5844807 w 7467600"/>
              <a:gd name="connsiteY809" fmla="*/ 870718 h 6858000"/>
              <a:gd name="connsiteX810" fmla="*/ 5862975 w 7467600"/>
              <a:gd name="connsiteY810" fmla="*/ 869756 h 6858000"/>
              <a:gd name="connsiteX811" fmla="*/ 5920887 w 7467600"/>
              <a:gd name="connsiteY811" fmla="*/ 865929 h 6858000"/>
              <a:gd name="connsiteX812" fmla="*/ 5504425 w 7467600"/>
              <a:gd name="connsiteY812" fmla="*/ 848067 h 6858000"/>
              <a:gd name="connsiteX813" fmla="*/ 3607114 w 7467600"/>
              <a:gd name="connsiteY813" fmla="*/ 467441 h 6858000"/>
              <a:gd name="connsiteX814" fmla="*/ 3296242 w 7467600"/>
              <a:gd name="connsiteY814" fmla="*/ 807991 h 6858000"/>
              <a:gd name="connsiteX815" fmla="*/ 3174674 w 7467600"/>
              <a:gd name="connsiteY815" fmla="*/ 919759 h 6858000"/>
              <a:gd name="connsiteX816" fmla="*/ 3042978 w 7467600"/>
              <a:gd name="connsiteY816" fmla="*/ 1054894 h 6858000"/>
              <a:gd name="connsiteX817" fmla="*/ 2968914 w 7467600"/>
              <a:gd name="connsiteY817" fmla="*/ 1133756 h 6858000"/>
              <a:gd name="connsiteX818" fmla="*/ 3103823 w 7467600"/>
              <a:gd name="connsiteY818" fmla="*/ 1026814 h 6858000"/>
              <a:gd name="connsiteX819" fmla="*/ 3607114 w 7467600"/>
              <a:gd name="connsiteY819" fmla="*/ 467441 h 6858000"/>
              <a:gd name="connsiteX820" fmla="*/ 3744487 w 7467600"/>
              <a:gd name="connsiteY820" fmla="*/ 383136 h 6858000"/>
              <a:gd name="connsiteX821" fmla="*/ 3970213 w 7467600"/>
              <a:gd name="connsiteY821" fmla="*/ 995559 h 6858000"/>
              <a:gd name="connsiteX822" fmla="*/ 3744487 w 7467600"/>
              <a:gd name="connsiteY822" fmla="*/ 383136 h 6858000"/>
              <a:gd name="connsiteX823" fmla="*/ 3624562 w 7467600"/>
              <a:gd name="connsiteY823" fmla="*/ 367041 h 6858000"/>
              <a:gd name="connsiteX824" fmla="*/ 3489712 w 7467600"/>
              <a:gd name="connsiteY824" fmla="*/ 485386 h 6858000"/>
              <a:gd name="connsiteX825" fmla="*/ 3182994 w 7467600"/>
              <a:gd name="connsiteY825" fmla="*/ 828265 h 6858000"/>
              <a:gd name="connsiteX826" fmla="*/ 2892114 w 7467600"/>
              <a:gd name="connsiteY826" fmla="*/ 1172635 h 6858000"/>
              <a:gd name="connsiteX827" fmla="*/ 3021459 w 7467600"/>
              <a:gd name="connsiteY827" fmla="*/ 1035385 h 6858000"/>
              <a:gd name="connsiteX828" fmla="*/ 3153873 w 7467600"/>
              <a:gd name="connsiteY828" fmla="*/ 898971 h 6858000"/>
              <a:gd name="connsiteX829" fmla="*/ 3276511 w 7467600"/>
              <a:gd name="connsiteY829" fmla="*/ 786423 h 6858000"/>
              <a:gd name="connsiteX830" fmla="*/ 3584154 w 7467600"/>
              <a:gd name="connsiteY830" fmla="*/ 448218 h 6858000"/>
              <a:gd name="connsiteX831" fmla="*/ 3624562 w 7467600"/>
              <a:gd name="connsiteY831" fmla="*/ 367041 h 6858000"/>
              <a:gd name="connsiteX832" fmla="*/ 3766672 w 7467600"/>
              <a:gd name="connsiteY832" fmla="*/ 359429 h 6858000"/>
              <a:gd name="connsiteX833" fmla="*/ 3996338 w 7467600"/>
              <a:gd name="connsiteY833" fmla="*/ 968237 h 6858000"/>
              <a:gd name="connsiteX834" fmla="*/ 3766672 w 7467600"/>
              <a:gd name="connsiteY834" fmla="*/ 359429 h 6858000"/>
              <a:gd name="connsiteX835" fmla="*/ 5805386 w 7467600"/>
              <a:gd name="connsiteY835" fmla="*/ 239240 h 6858000"/>
              <a:gd name="connsiteX836" fmla="*/ 5736947 w 7467600"/>
              <a:gd name="connsiteY836" fmla="*/ 261367 h 6858000"/>
              <a:gd name="connsiteX837" fmla="*/ 5427012 w 7467600"/>
              <a:gd name="connsiteY837" fmla="*/ 311272 h 6858000"/>
              <a:gd name="connsiteX838" fmla="*/ 5147818 w 7467600"/>
              <a:gd name="connsiteY838" fmla="*/ 322112 h 6858000"/>
              <a:gd name="connsiteX839" fmla="*/ 5060854 w 7467600"/>
              <a:gd name="connsiteY839" fmla="*/ 311882 h 6858000"/>
              <a:gd name="connsiteX840" fmla="*/ 4945989 w 7467600"/>
              <a:gd name="connsiteY840" fmla="*/ 300516 h 6858000"/>
              <a:gd name="connsiteX841" fmla="*/ 5410479 w 7467600"/>
              <a:gd name="connsiteY841" fmla="*/ 348434 h 6858000"/>
              <a:gd name="connsiteX842" fmla="*/ 5805386 w 7467600"/>
              <a:gd name="connsiteY842" fmla="*/ 239240 h 6858000"/>
              <a:gd name="connsiteX843" fmla="*/ 5905192 w 7467600"/>
              <a:gd name="connsiteY843" fmla="*/ 163079 h 6858000"/>
              <a:gd name="connsiteX844" fmla="*/ 5865655 w 7467600"/>
              <a:gd name="connsiteY844" fmla="*/ 171901 h 6858000"/>
              <a:gd name="connsiteX845" fmla="*/ 5259740 w 7467600"/>
              <a:gd name="connsiteY845" fmla="*/ 257013 h 6858000"/>
              <a:gd name="connsiteX846" fmla="*/ 5208466 w 7467600"/>
              <a:gd name="connsiteY846" fmla="*/ 257550 h 6858000"/>
              <a:gd name="connsiteX847" fmla="*/ 4980204 w 7467600"/>
              <a:gd name="connsiteY847" fmla="*/ 271903 h 6858000"/>
              <a:gd name="connsiteX848" fmla="*/ 5068068 w 7467600"/>
              <a:gd name="connsiteY848" fmla="*/ 282244 h 6858000"/>
              <a:gd name="connsiteX849" fmla="*/ 5153231 w 7467600"/>
              <a:gd name="connsiteY849" fmla="*/ 292240 h 6858000"/>
              <a:gd name="connsiteX850" fmla="*/ 5426491 w 7467600"/>
              <a:gd name="connsiteY850" fmla="*/ 281128 h 6858000"/>
              <a:gd name="connsiteX851" fmla="*/ 5731212 w 7467600"/>
              <a:gd name="connsiteY851" fmla="*/ 231951 h 6858000"/>
              <a:gd name="connsiteX852" fmla="*/ 5905192 w 7467600"/>
              <a:gd name="connsiteY852" fmla="*/ 163079 h 6858000"/>
              <a:gd name="connsiteX853" fmla="*/ 5944437 w 7467600"/>
              <a:gd name="connsiteY853" fmla="*/ 113829 h 6858000"/>
              <a:gd name="connsiteX854" fmla="*/ 5825032 w 7467600"/>
              <a:gd name="connsiteY854" fmla="*/ 146405 h 6858000"/>
              <a:gd name="connsiteX855" fmla="*/ 4955599 w 7467600"/>
              <a:gd name="connsiteY855" fmla="*/ 247008 h 6858000"/>
              <a:gd name="connsiteX856" fmla="*/ 5210104 w 7467600"/>
              <a:gd name="connsiteY856" fmla="*/ 228123 h 6858000"/>
              <a:gd name="connsiteX857" fmla="*/ 5261015 w 7467600"/>
              <a:gd name="connsiteY857" fmla="*/ 227087 h 6858000"/>
              <a:gd name="connsiteX858" fmla="*/ 5861181 w 7467600"/>
              <a:gd name="connsiteY858" fmla="*/ 143093 h 6858000"/>
              <a:gd name="connsiteX859" fmla="*/ 5961252 w 7467600"/>
              <a:gd name="connsiteY859" fmla="*/ 114820 h 6858000"/>
              <a:gd name="connsiteX860" fmla="*/ 5944437 w 7467600"/>
              <a:gd name="connsiteY860" fmla="*/ 113829 h 6858000"/>
              <a:gd name="connsiteX861" fmla="*/ 3882765 w 7467600"/>
              <a:gd name="connsiteY861" fmla="*/ 0 h 6858000"/>
              <a:gd name="connsiteX862" fmla="*/ 3995099 w 7467600"/>
              <a:gd name="connsiteY862" fmla="*/ 0 h 6858000"/>
              <a:gd name="connsiteX863" fmla="*/ 4163818 w 7467600"/>
              <a:gd name="connsiteY863" fmla="*/ 234104 h 6858000"/>
              <a:gd name="connsiteX864" fmla="*/ 4172099 w 7467600"/>
              <a:gd name="connsiteY864" fmla="*/ 234207 h 6858000"/>
              <a:gd name="connsiteX865" fmla="*/ 4784282 w 7467600"/>
              <a:gd name="connsiteY865" fmla="*/ 276561 h 6858000"/>
              <a:gd name="connsiteX866" fmla="*/ 4801687 w 7467600"/>
              <a:gd name="connsiteY866" fmla="*/ 267764 h 6858000"/>
              <a:gd name="connsiteX867" fmla="*/ 6082788 w 7467600"/>
              <a:gd name="connsiteY867" fmla="*/ 64119 h 6858000"/>
              <a:gd name="connsiteX868" fmla="*/ 6099442 w 7467600"/>
              <a:gd name="connsiteY868" fmla="*/ 82568 h 6858000"/>
              <a:gd name="connsiteX869" fmla="*/ 4804137 w 7467600"/>
              <a:gd name="connsiteY869" fmla="*/ 320931 h 6858000"/>
              <a:gd name="connsiteX870" fmla="*/ 4227047 w 7467600"/>
              <a:gd name="connsiteY870" fmla="*/ 313415 h 6858000"/>
              <a:gd name="connsiteX871" fmla="*/ 4346041 w 7467600"/>
              <a:gd name="connsiteY871" fmla="*/ 456086 h 6858000"/>
              <a:gd name="connsiteX872" fmla="*/ 4870967 w 7467600"/>
              <a:gd name="connsiteY872" fmla="*/ 963061 h 6858000"/>
              <a:gd name="connsiteX873" fmla="*/ 4889647 w 7467600"/>
              <a:gd name="connsiteY873" fmla="*/ 957147 h 6858000"/>
              <a:gd name="connsiteX874" fmla="*/ 5422504 w 7467600"/>
              <a:gd name="connsiteY874" fmla="*/ 805191 h 6858000"/>
              <a:gd name="connsiteX875" fmla="*/ 6087656 w 7467600"/>
              <a:gd name="connsiteY875" fmla="*/ 826703 h 6858000"/>
              <a:gd name="connsiteX876" fmla="*/ 6058717 w 7467600"/>
              <a:gd name="connsiteY876" fmla="*/ 865992 h 6858000"/>
              <a:gd name="connsiteX877" fmla="*/ 4974153 w 7467600"/>
              <a:gd name="connsiteY877" fmla="*/ 1045456 h 6858000"/>
              <a:gd name="connsiteX878" fmla="*/ 5627835 w 7467600"/>
              <a:gd name="connsiteY878" fmla="*/ 1472077 h 6858000"/>
              <a:gd name="connsiteX879" fmla="*/ 5629817 w 7467600"/>
              <a:gd name="connsiteY879" fmla="*/ 1471412 h 6858000"/>
              <a:gd name="connsiteX880" fmla="*/ 5634124 w 7467600"/>
              <a:gd name="connsiteY880" fmla="*/ 1470572 h 6858000"/>
              <a:gd name="connsiteX881" fmla="*/ 5755832 w 7467600"/>
              <a:gd name="connsiteY881" fmla="*/ 1383886 h 6858000"/>
              <a:gd name="connsiteX882" fmla="*/ 6014186 w 7467600"/>
              <a:gd name="connsiteY882" fmla="*/ 1279799 h 6858000"/>
              <a:gd name="connsiteX883" fmla="*/ 6901619 w 7467600"/>
              <a:gd name="connsiteY883" fmla="*/ 1047874 h 6858000"/>
              <a:gd name="connsiteX884" fmla="*/ 6931566 w 7467600"/>
              <a:gd name="connsiteY884" fmla="*/ 1062034 h 6858000"/>
              <a:gd name="connsiteX885" fmla="*/ 5790982 w 7467600"/>
              <a:gd name="connsiteY885" fmla="*/ 1561380 h 6858000"/>
              <a:gd name="connsiteX886" fmla="*/ 6188971 w 7467600"/>
              <a:gd name="connsiteY886" fmla="*/ 1755168 h 6858000"/>
              <a:gd name="connsiteX887" fmla="*/ 6202446 w 7467600"/>
              <a:gd name="connsiteY887" fmla="*/ 1752268 h 6858000"/>
              <a:gd name="connsiteX888" fmla="*/ 7179560 w 7467600"/>
              <a:gd name="connsiteY888" fmla="*/ 1467551 h 6858000"/>
              <a:gd name="connsiteX889" fmla="*/ 7158730 w 7467600"/>
              <a:gd name="connsiteY889" fmla="*/ 1507835 h 6858000"/>
              <a:gd name="connsiteX890" fmla="*/ 6326959 w 7467600"/>
              <a:gd name="connsiteY890" fmla="*/ 1817686 h 6858000"/>
              <a:gd name="connsiteX891" fmla="*/ 6537433 w 7467600"/>
              <a:gd name="connsiteY891" fmla="*/ 1907790 h 6858000"/>
              <a:gd name="connsiteX892" fmla="*/ 6550221 w 7467600"/>
              <a:gd name="connsiteY892" fmla="*/ 1910729 h 6858000"/>
              <a:gd name="connsiteX893" fmla="*/ 6964438 w 7467600"/>
              <a:gd name="connsiteY893" fmla="*/ 2209505 h 6858000"/>
              <a:gd name="connsiteX894" fmla="*/ 7367862 w 7467600"/>
              <a:gd name="connsiteY894" fmla="*/ 2806833 h 6858000"/>
              <a:gd name="connsiteX895" fmla="*/ 7364329 w 7467600"/>
              <a:gd name="connsiteY895" fmla="*/ 2826907 h 6858000"/>
              <a:gd name="connsiteX896" fmla="*/ 7290545 w 7467600"/>
              <a:gd name="connsiteY896" fmla="*/ 2850663 h 6858000"/>
              <a:gd name="connsiteX897" fmla="*/ 6472036 w 7467600"/>
              <a:gd name="connsiteY897" fmla="*/ 1959003 h 6858000"/>
              <a:gd name="connsiteX898" fmla="*/ 5792897 w 7467600"/>
              <a:gd name="connsiteY898" fmla="*/ 1647747 h 6858000"/>
              <a:gd name="connsiteX899" fmla="*/ 5842751 w 7467600"/>
              <a:gd name="connsiteY899" fmla="*/ 1816112 h 6858000"/>
              <a:gd name="connsiteX900" fmla="*/ 5847424 w 7467600"/>
              <a:gd name="connsiteY900" fmla="*/ 1815776 h 6858000"/>
              <a:gd name="connsiteX901" fmla="*/ 6399821 w 7467600"/>
              <a:gd name="connsiteY901" fmla="*/ 2344799 h 6858000"/>
              <a:gd name="connsiteX902" fmla="*/ 6323232 w 7467600"/>
              <a:gd name="connsiteY902" fmla="*/ 2389634 h 6858000"/>
              <a:gd name="connsiteX903" fmla="*/ 5942958 w 7467600"/>
              <a:gd name="connsiteY903" fmla="*/ 2077708 h 6858000"/>
              <a:gd name="connsiteX904" fmla="*/ 5921559 w 7467600"/>
              <a:gd name="connsiteY904" fmla="*/ 2378596 h 6858000"/>
              <a:gd name="connsiteX905" fmla="*/ 5817651 w 7467600"/>
              <a:gd name="connsiteY905" fmla="*/ 3023919 h 6858000"/>
              <a:gd name="connsiteX906" fmla="*/ 5729634 w 7467600"/>
              <a:gd name="connsiteY906" fmla="*/ 3051849 h 6858000"/>
              <a:gd name="connsiteX907" fmla="*/ 5611018 w 7467600"/>
              <a:gd name="connsiteY907" fmla="*/ 2316769 h 6858000"/>
              <a:gd name="connsiteX908" fmla="*/ 5687608 w 7467600"/>
              <a:gd name="connsiteY908" fmla="*/ 2039972 h 6858000"/>
              <a:gd name="connsiteX909" fmla="*/ 5657554 w 7467600"/>
              <a:gd name="connsiteY909" fmla="*/ 1576445 h 6858000"/>
              <a:gd name="connsiteX910" fmla="*/ 5150475 w 7467600"/>
              <a:gd name="connsiteY910" fmla="*/ 1274012 h 6858000"/>
              <a:gd name="connsiteX911" fmla="*/ 5349142 w 7467600"/>
              <a:gd name="connsiteY911" fmla="*/ 2204405 h 6858000"/>
              <a:gd name="connsiteX912" fmla="*/ 5262214 w 7467600"/>
              <a:gd name="connsiteY912" fmla="*/ 2233836 h 6858000"/>
              <a:gd name="connsiteX913" fmla="*/ 4981539 w 7467600"/>
              <a:gd name="connsiteY913" fmla="*/ 1542201 h 6858000"/>
              <a:gd name="connsiteX914" fmla="*/ 4958461 w 7467600"/>
              <a:gd name="connsiteY914" fmla="*/ 1136957 h 6858000"/>
              <a:gd name="connsiteX915" fmla="*/ 4655015 w 7467600"/>
              <a:gd name="connsiteY915" fmla="*/ 891426 h 6858000"/>
              <a:gd name="connsiteX916" fmla="*/ 4348002 w 7467600"/>
              <a:gd name="connsiteY916" fmla="*/ 2205895 h 6858000"/>
              <a:gd name="connsiteX917" fmla="*/ 4262250 w 7467600"/>
              <a:gd name="connsiteY917" fmla="*/ 2219972 h 6858000"/>
              <a:gd name="connsiteX918" fmla="*/ 4550611 w 7467600"/>
              <a:gd name="connsiteY918" fmla="*/ 817540 h 6858000"/>
              <a:gd name="connsiteX919" fmla="*/ 4564418 w 7467600"/>
              <a:gd name="connsiteY919" fmla="*/ 808293 h 6858000"/>
              <a:gd name="connsiteX920" fmla="*/ 4266388 w 7467600"/>
              <a:gd name="connsiteY920" fmla="*/ 500083 h 6858000"/>
              <a:gd name="connsiteX921" fmla="*/ 4032842 w 7467600"/>
              <a:gd name="connsiteY921" fmla="*/ 211809 h 6858000"/>
              <a:gd name="connsiteX922" fmla="*/ 3882765 w 7467600"/>
              <a:gd name="connsiteY922" fmla="*/ 0 h 6858000"/>
              <a:gd name="connsiteX923" fmla="*/ 3721337 w 7467600"/>
              <a:gd name="connsiteY923" fmla="*/ 0 h 6858000"/>
              <a:gd name="connsiteX924" fmla="*/ 3797544 w 7467600"/>
              <a:gd name="connsiteY924" fmla="*/ 0 h 6858000"/>
              <a:gd name="connsiteX925" fmla="*/ 3775734 w 7467600"/>
              <a:gd name="connsiteY925" fmla="*/ 95131 h 6858000"/>
              <a:gd name="connsiteX926" fmla="*/ 3724807 w 7467600"/>
              <a:gd name="connsiteY926" fmla="*/ 272257 h 6858000"/>
              <a:gd name="connsiteX927" fmla="*/ 3726844 w 7467600"/>
              <a:gd name="connsiteY927" fmla="*/ 282988 h 6858000"/>
              <a:gd name="connsiteX928" fmla="*/ 3742664 w 7467600"/>
              <a:gd name="connsiteY928" fmla="*/ 279918 h 6858000"/>
              <a:gd name="connsiteX929" fmla="*/ 4103910 w 7467600"/>
              <a:gd name="connsiteY929" fmla="*/ 1161917 h 6858000"/>
              <a:gd name="connsiteX930" fmla="*/ 4020269 w 7467600"/>
              <a:gd name="connsiteY930" fmla="*/ 1200406 h 6858000"/>
              <a:gd name="connsiteX931" fmla="*/ 3674882 w 7467600"/>
              <a:gd name="connsiteY931" fmla="*/ 488524 h 6858000"/>
              <a:gd name="connsiteX932" fmla="*/ 3132682 w 7467600"/>
              <a:gd name="connsiteY932" fmla="*/ 1072284 h 6858000"/>
              <a:gd name="connsiteX933" fmla="*/ 2716346 w 7467600"/>
              <a:gd name="connsiteY933" fmla="*/ 1276376 h 6858000"/>
              <a:gd name="connsiteX934" fmla="*/ 2716772 w 7467600"/>
              <a:gd name="connsiteY934" fmla="*/ 1255462 h 6858000"/>
              <a:gd name="connsiteX935" fmla="*/ 3471096 w 7467600"/>
              <a:gd name="connsiteY935" fmla="*/ 437072 h 6858000"/>
              <a:gd name="connsiteX936" fmla="*/ 3639057 w 7467600"/>
              <a:gd name="connsiteY936" fmla="*/ 286334 h 6858000"/>
              <a:gd name="connsiteX937" fmla="*/ 3640309 w 7467600"/>
              <a:gd name="connsiteY937" fmla="*/ 284664 h 6858000"/>
              <a:gd name="connsiteX938" fmla="*/ 3646022 w 7467600"/>
              <a:gd name="connsiteY938" fmla="*/ 276711 h 6858000"/>
              <a:gd name="connsiteX939" fmla="*/ 3707943 w 7467600"/>
              <a:gd name="connsiteY939" fmla="*/ 65958 h 6858000"/>
              <a:gd name="connsiteX940" fmla="*/ 3721337 w 7467600"/>
              <a:gd name="connsiteY940" fmla="*/ 0 h 6858000"/>
              <a:gd name="connsiteX941" fmla="*/ 2867960 w 7467600"/>
              <a:gd name="connsiteY941" fmla="*/ 0 h 6858000"/>
              <a:gd name="connsiteX942" fmla="*/ 2926351 w 7467600"/>
              <a:gd name="connsiteY942" fmla="*/ 0 h 6858000"/>
              <a:gd name="connsiteX943" fmla="*/ 2902823 w 7467600"/>
              <a:gd name="connsiteY943" fmla="*/ 262929 h 6858000"/>
              <a:gd name="connsiteX944" fmla="*/ 2940663 w 7467600"/>
              <a:gd name="connsiteY944" fmla="*/ 140884 h 6858000"/>
              <a:gd name="connsiteX945" fmla="*/ 2947039 w 7467600"/>
              <a:gd name="connsiteY945" fmla="*/ 122524 h 6858000"/>
              <a:gd name="connsiteX946" fmla="*/ 2984316 w 7467600"/>
              <a:gd name="connsiteY946" fmla="*/ 0 h 6858000"/>
              <a:gd name="connsiteX947" fmla="*/ 3016114 w 7467600"/>
              <a:gd name="connsiteY947" fmla="*/ 0 h 6858000"/>
              <a:gd name="connsiteX948" fmla="*/ 2979949 w 7467600"/>
              <a:gd name="connsiteY948" fmla="*/ 119274 h 6858000"/>
              <a:gd name="connsiteX949" fmla="*/ 3023879 w 7467600"/>
              <a:gd name="connsiteY949" fmla="*/ 0 h 6858000"/>
              <a:gd name="connsiteX950" fmla="*/ 3105400 w 7467600"/>
              <a:gd name="connsiteY950" fmla="*/ 0 h 6858000"/>
              <a:gd name="connsiteX951" fmla="*/ 3094669 w 7467600"/>
              <a:gd name="connsiteY951" fmla="*/ 30308 h 6858000"/>
              <a:gd name="connsiteX952" fmla="*/ 2901945 w 7467600"/>
              <a:gd name="connsiteY952" fmla="*/ 466538 h 6858000"/>
              <a:gd name="connsiteX953" fmla="*/ 2815209 w 7467600"/>
              <a:gd name="connsiteY953" fmla="*/ 497361 h 6858000"/>
              <a:gd name="connsiteX954" fmla="*/ 2844845 w 7467600"/>
              <a:gd name="connsiteY954" fmla="*/ 127638 h 6858000"/>
              <a:gd name="connsiteX955" fmla="*/ 2867960 w 7467600"/>
              <a:gd name="connsiteY955" fmla="*/ 0 h 6858000"/>
              <a:gd name="connsiteX956" fmla="*/ 1057230 w 7467600"/>
              <a:gd name="connsiteY956" fmla="*/ 0 h 6858000"/>
              <a:gd name="connsiteX957" fmla="*/ 1111003 w 7467600"/>
              <a:gd name="connsiteY957" fmla="*/ 0 h 6858000"/>
              <a:gd name="connsiteX958" fmla="*/ 1125553 w 7467600"/>
              <a:gd name="connsiteY958" fmla="*/ 52588 h 6858000"/>
              <a:gd name="connsiteX959" fmla="*/ 1304276 w 7467600"/>
              <a:gd name="connsiteY959" fmla="*/ 476275 h 6858000"/>
              <a:gd name="connsiteX960" fmla="*/ 1492066 w 7467600"/>
              <a:gd name="connsiteY960" fmla="*/ 886333 h 6858000"/>
              <a:gd name="connsiteX961" fmla="*/ 1423698 w 7467600"/>
              <a:gd name="connsiteY961" fmla="*/ 710817 h 6858000"/>
              <a:gd name="connsiteX962" fmla="*/ 1357609 w 7467600"/>
              <a:gd name="connsiteY962" fmla="*/ 532892 h 6858000"/>
              <a:gd name="connsiteX963" fmla="*/ 1309550 w 7467600"/>
              <a:gd name="connsiteY963" fmla="*/ 374031 h 6858000"/>
              <a:gd name="connsiteX964" fmla="*/ 1193673 w 7467600"/>
              <a:gd name="connsiteY964" fmla="*/ 49533 h 6858000"/>
              <a:gd name="connsiteX965" fmla="*/ 1164391 w 7467600"/>
              <a:gd name="connsiteY965" fmla="*/ 0 h 6858000"/>
              <a:gd name="connsiteX966" fmla="*/ 1200666 w 7467600"/>
              <a:gd name="connsiteY966" fmla="*/ 0 h 6858000"/>
              <a:gd name="connsiteX967" fmla="*/ 1223408 w 7467600"/>
              <a:gd name="connsiteY967" fmla="*/ 38996 h 6858000"/>
              <a:gd name="connsiteX968" fmla="*/ 1339635 w 7467600"/>
              <a:gd name="connsiteY968" fmla="*/ 365517 h 6858000"/>
              <a:gd name="connsiteX969" fmla="*/ 1387469 w 7467600"/>
              <a:gd name="connsiteY969" fmla="*/ 523079 h 6858000"/>
              <a:gd name="connsiteX970" fmla="*/ 1452685 w 7467600"/>
              <a:gd name="connsiteY970" fmla="*/ 699806 h 6858000"/>
              <a:gd name="connsiteX971" fmla="*/ 1492092 w 7467600"/>
              <a:gd name="connsiteY971" fmla="*/ 800424 h 6858000"/>
              <a:gd name="connsiteX972" fmla="*/ 1455302 w 7467600"/>
              <a:gd name="connsiteY972" fmla="*/ 632913 h 6858000"/>
              <a:gd name="connsiteX973" fmla="*/ 1222336 w 7467600"/>
              <a:gd name="connsiteY973" fmla="*/ 9480 h 6858000"/>
              <a:gd name="connsiteX974" fmla="*/ 1214634 w 7467600"/>
              <a:gd name="connsiteY974" fmla="*/ 0 h 6858000"/>
              <a:gd name="connsiteX975" fmla="*/ 1289827 w 7467600"/>
              <a:gd name="connsiteY975" fmla="*/ 0 h 6858000"/>
              <a:gd name="connsiteX976" fmla="*/ 1321076 w 7467600"/>
              <a:gd name="connsiteY976" fmla="*/ 59722 h 6858000"/>
              <a:gd name="connsiteX977" fmla="*/ 1512579 w 7467600"/>
              <a:gd name="connsiteY977" fmla="*/ 626441 h 6858000"/>
              <a:gd name="connsiteX978" fmla="*/ 1506076 w 7467600"/>
              <a:gd name="connsiteY978" fmla="*/ 1089289 h 6858000"/>
              <a:gd name="connsiteX979" fmla="*/ 1486346 w 7467600"/>
              <a:gd name="connsiteY979" fmla="*/ 1079919 h 6858000"/>
              <a:gd name="connsiteX980" fmla="*/ 1070511 w 7467600"/>
              <a:gd name="connsiteY980" fmla="*/ 48609 h 6858000"/>
              <a:gd name="connsiteX981" fmla="*/ 1057230 w 7467600"/>
              <a:gd name="connsiteY981" fmla="*/ 0 h 6858000"/>
              <a:gd name="connsiteX982" fmla="*/ 43151 w 7467600"/>
              <a:gd name="connsiteY982" fmla="*/ 0 h 6858000"/>
              <a:gd name="connsiteX983" fmla="*/ 95283 w 7467600"/>
              <a:gd name="connsiteY983" fmla="*/ 0 h 6858000"/>
              <a:gd name="connsiteX984" fmla="*/ 300708 w 7467600"/>
              <a:gd name="connsiteY984" fmla="*/ 154571 h 6858000"/>
              <a:gd name="connsiteX985" fmla="*/ 530414 w 7467600"/>
              <a:gd name="connsiteY985" fmla="*/ 354673 h 6858000"/>
              <a:gd name="connsiteX986" fmla="*/ 333785 w 7467600"/>
              <a:gd name="connsiteY986" fmla="*/ 161564 h 6858000"/>
              <a:gd name="connsiteX987" fmla="*/ 147005 w 7467600"/>
              <a:gd name="connsiteY987" fmla="*/ 0 h 6858000"/>
              <a:gd name="connsiteX988" fmla="*/ 272509 w 7467600"/>
              <a:gd name="connsiteY988" fmla="*/ 0 h 6858000"/>
              <a:gd name="connsiteX989" fmla="*/ 326276 w 7467600"/>
              <a:gd name="connsiteY989" fmla="*/ 45847 h 6858000"/>
              <a:gd name="connsiteX990" fmla="*/ 823759 w 7467600"/>
              <a:gd name="connsiteY990" fmla="*/ 574145 h 6858000"/>
              <a:gd name="connsiteX991" fmla="*/ 811254 w 7467600"/>
              <a:gd name="connsiteY991" fmla="*/ 665546 h 6858000"/>
              <a:gd name="connsiteX992" fmla="*/ 154042 w 7467600"/>
              <a:gd name="connsiteY992" fmla="*/ 261522 h 6858000"/>
              <a:gd name="connsiteX993" fmla="*/ 13550 w 7467600"/>
              <a:gd name="connsiteY993" fmla="*/ 158423 h 6858000"/>
              <a:gd name="connsiteX994" fmla="*/ 0 w 7467600"/>
              <a:gd name="connsiteY994" fmla="*/ 146618 h 6858000"/>
              <a:gd name="connsiteX995" fmla="*/ 0 w 7467600"/>
              <a:gd name="connsiteY995" fmla="*/ 59161 h 6858000"/>
              <a:gd name="connsiteX996" fmla="*/ 45427 w 7467600"/>
              <a:gd name="connsiteY996" fmla="*/ 101078 h 6858000"/>
              <a:gd name="connsiteX997" fmla="*/ 630103 w 7467600"/>
              <a:gd name="connsiteY997" fmla="*/ 485885 h 6858000"/>
              <a:gd name="connsiteX998" fmla="*/ 532040 w 7467600"/>
              <a:gd name="connsiteY998" fmla="*/ 399359 h 6858000"/>
              <a:gd name="connsiteX999" fmla="*/ 517618 w 7467600"/>
              <a:gd name="connsiteY999" fmla="*/ 385726 h 6858000"/>
              <a:gd name="connsiteX1000" fmla="*/ 285074 w 7467600"/>
              <a:gd name="connsiteY1000" fmla="*/ 182755 h 6858000"/>
              <a:gd name="connsiteX1001" fmla="*/ 43151 w 7467600"/>
              <a:gd name="connsiteY100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27410 w 7467600"/>
              <a:gd name="connsiteY166" fmla="*/ 4716164 h 6858000"/>
              <a:gd name="connsiteX167" fmla="*/ 1997014 w 7467600"/>
              <a:gd name="connsiteY167" fmla="*/ 4698007 h 6858000"/>
              <a:gd name="connsiteX168" fmla="*/ 2005458 w 7467600"/>
              <a:gd name="connsiteY168" fmla="*/ 4699540 h 6858000"/>
              <a:gd name="connsiteX169" fmla="*/ 2657186 w 7467600"/>
              <a:gd name="connsiteY169" fmla="*/ 4901687 h 6858000"/>
              <a:gd name="connsiteX170" fmla="*/ 2826662 w 7467600"/>
              <a:gd name="connsiteY170" fmla="*/ 4970362 h 6858000"/>
              <a:gd name="connsiteX171" fmla="*/ 2876100 w 7467600"/>
              <a:gd name="connsiteY171" fmla="*/ 4995397 h 6858000"/>
              <a:gd name="connsiteX172" fmla="*/ 3042600 w 7467600"/>
              <a:gd name="connsiteY172" fmla="*/ 5059532 h 6858000"/>
              <a:gd name="connsiteX173" fmla="*/ 1997014 w 7467600"/>
              <a:gd name="connsiteY173" fmla="*/ 4698007 h 6858000"/>
              <a:gd name="connsiteX174" fmla="*/ 2305292 w 7467600"/>
              <a:gd name="connsiteY174" fmla="*/ 4219492 h 6858000"/>
              <a:gd name="connsiteX175" fmla="*/ 3360922 w 7467600"/>
              <a:gd name="connsiteY175" fmla="*/ 4529373 h 6858000"/>
              <a:gd name="connsiteX176" fmla="*/ 3492420 w 7467600"/>
              <a:gd name="connsiteY176" fmla="*/ 4510145 h 6858000"/>
              <a:gd name="connsiteX177" fmla="*/ 3364086 w 7467600"/>
              <a:gd name="connsiteY177" fmla="*/ 4480340 h 6858000"/>
              <a:gd name="connsiteX178" fmla="*/ 3225818 w 7467600"/>
              <a:gd name="connsiteY178" fmla="*/ 4411822 h 6858000"/>
              <a:gd name="connsiteX179" fmla="*/ 3129696 w 7467600"/>
              <a:gd name="connsiteY179" fmla="*/ 4360704 h 6858000"/>
              <a:gd name="connsiteX180" fmla="*/ 2814545 w 7467600"/>
              <a:gd name="connsiteY180" fmla="*/ 4282955 h 6858000"/>
              <a:gd name="connsiteX181" fmla="*/ 2305292 w 7467600"/>
              <a:gd name="connsiteY181" fmla="*/ 4219492 h 6858000"/>
              <a:gd name="connsiteX182" fmla="*/ 2626982 w 7467600"/>
              <a:gd name="connsiteY182" fmla="*/ 4206450 h 6858000"/>
              <a:gd name="connsiteX183" fmla="*/ 2490617 w 7467600"/>
              <a:gd name="connsiteY183" fmla="*/ 4206951 h 6858000"/>
              <a:gd name="connsiteX184" fmla="*/ 2819869 w 7467600"/>
              <a:gd name="connsiteY184" fmla="*/ 4252936 h 6858000"/>
              <a:gd name="connsiteX185" fmla="*/ 3143018 w 7467600"/>
              <a:gd name="connsiteY185" fmla="*/ 4332698 h 6858000"/>
              <a:gd name="connsiteX186" fmla="*/ 3241520 w 7467600"/>
              <a:gd name="connsiteY186" fmla="*/ 4385112 h 6858000"/>
              <a:gd name="connsiteX187" fmla="*/ 3374575 w 7467600"/>
              <a:gd name="connsiteY187" fmla="*/ 4451517 h 6858000"/>
              <a:gd name="connsiteX188" fmla="*/ 3505221 w 7467600"/>
              <a:gd name="connsiteY188" fmla="*/ 4480757 h 6858000"/>
              <a:gd name="connsiteX189" fmla="*/ 2626982 w 7467600"/>
              <a:gd name="connsiteY189" fmla="*/ 4206450 h 6858000"/>
              <a:gd name="connsiteX190" fmla="*/ 1310106 w 7467600"/>
              <a:gd name="connsiteY190" fmla="*/ 3943217 h 6858000"/>
              <a:gd name="connsiteX191" fmla="*/ 854994 w 7467600"/>
              <a:gd name="connsiteY191" fmla="*/ 4399136 h 6858000"/>
              <a:gd name="connsiteX192" fmla="*/ 742462 w 7467600"/>
              <a:gd name="connsiteY192" fmla="*/ 4594648 h 6858000"/>
              <a:gd name="connsiteX193" fmla="*/ 820602 w 7467600"/>
              <a:gd name="connsiteY193" fmla="*/ 4485915 h 6858000"/>
              <a:gd name="connsiteX194" fmla="*/ 878295 w 7467600"/>
              <a:gd name="connsiteY194" fmla="*/ 4403594 h 6858000"/>
              <a:gd name="connsiteX195" fmla="*/ 1240607 w 7467600"/>
              <a:gd name="connsiteY195" fmla="*/ 4010401 h 6858000"/>
              <a:gd name="connsiteX196" fmla="*/ 1310106 w 7467600"/>
              <a:gd name="connsiteY196" fmla="*/ 3943217 h 6858000"/>
              <a:gd name="connsiteX197" fmla="*/ 1423113 w 7467600"/>
              <a:gd name="connsiteY197" fmla="*/ 3874565 h 6858000"/>
              <a:gd name="connsiteX198" fmla="*/ 1260565 w 7467600"/>
              <a:gd name="connsiteY198" fmla="*/ 4031982 h 6858000"/>
              <a:gd name="connsiteX199" fmla="*/ 901900 w 7467600"/>
              <a:gd name="connsiteY199" fmla="*/ 4421236 h 6858000"/>
              <a:gd name="connsiteX200" fmla="*/ 845044 w 7467600"/>
              <a:gd name="connsiteY200" fmla="*/ 4502436 h 6858000"/>
              <a:gd name="connsiteX201" fmla="*/ 685926 w 7467600"/>
              <a:gd name="connsiteY201" fmla="*/ 4703069 h 6858000"/>
              <a:gd name="connsiteX202" fmla="*/ 684248 w 7467600"/>
              <a:gd name="connsiteY202" fmla="*/ 4706721 h 6858000"/>
              <a:gd name="connsiteX203" fmla="*/ 1423113 w 7467600"/>
              <a:gd name="connsiteY203" fmla="*/ 3874565 h 6858000"/>
              <a:gd name="connsiteX204" fmla="*/ 3316479 w 7467600"/>
              <a:gd name="connsiteY204" fmla="*/ 3872136 h 6858000"/>
              <a:gd name="connsiteX205" fmla="*/ 3546806 w 7467600"/>
              <a:gd name="connsiteY205" fmla="*/ 4356139 h 6858000"/>
              <a:gd name="connsiteX206" fmla="*/ 3364433 w 7467600"/>
              <a:gd name="connsiteY206" fmla="*/ 3953121 h 6858000"/>
              <a:gd name="connsiteX207" fmla="*/ 3316479 w 7467600"/>
              <a:gd name="connsiteY207" fmla="*/ 3872136 h 6858000"/>
              <a:gd name="connsiteX208" fmla="*/ 3291335 w 7467600"/>
              <a:gd name="connsiteY208" fmla="*/ 3767420 h 6858000"/>
              <a:gd name="connsiteX209" fmla="*/ 3390805 w 7467600"/>
              <a:gd name="connsiteY209" fmla="*/ 3937163 h 6858000"/>
              <a:gd name="connsiteX210" fmla="*/ 3579062 w 7467600"/>
              <a:gd name="connsiteY210" fmla="*/ 4359040 h 6858000"/>
              <a:gd name="connsiteX211" fmla="*/ 3467355 w 7467600"/>
              <a:gd name="connsiteY211" fmla="*/ 3988130 h 6858000"/>
              <a:gd name="connsiteX212" fmla="*/ 3310753 w 7467600"/>
              <a:gd name="connsiteY212" fmla="*/ 3787140 h 6858000"/>
              <a:gd name="connsiteX213" fmla="*/ 3291335 w 7467600"/>
              <a:gd name="connsiteY213" fmla="*/ 3767420 h 6858000"/>
              <a:gd name="connsiteX214" fmla="*/ 1635889 w 7467600"/>
              <a:gd name="connsiteY214" fmla="*/ 3709494 h 6858000"/>
              <a:gd name="connsiteX215" fmla="*/ 1634800 w 7467600"/>
              <a:gd name="connsiteY215" fmla="*/ 3731111 h 6858000"/>
              <a:gd name="connsiteX216" fmla="*/ 1635889 w 7467600"/>
              <a:gd name="connsiteY216" fmla="*/ 3709494 h 6858000"/>
              <a:gd name="connsiteX217" fmla="*/ 1510397 w 7467600"/>
              <a:gd name="connsiteY217" fmla="*/ 3684705 h 6858000"/>
              <a:gd name="connsiteX218" fmla="*/ 1146550 w 7467600"/>
              <a:gd name="connsiteY218" fmla="*/ 3802012 h 6858000"/>
              <a:gd name="connsiteX219" fmla="*/ 698834 w 7467600"/>
              <a:gd name="connsiteY219" fmla="*/ 3952272 h 6858000"/>
              <a:gd name="connsiteX220" fmla="*/ 34256 w 7467600"/>
              <a:gd name="connsiteY220" fmla="*/ 4347603 h 6858000"/>
              <a:gd name="connsiteX221" fmla="*/ 527241 w 7467600"/>
              <a:gd name="connsiteY221" fmla="*/ 4065078 h 6858000"/>
              <a:gd name="connsiteX222" fmla="*/ 1510397 w 7467600"/>
              <a:gd name="connsiteY222" fmla="*/ 3684705 h 6858000"/>
              <a:gd name="connsiteX223" fmla="*/ 1313114 w 7467600"/>
              <a:gd name="connsiteY223" fmla="*/ 3655216 h 6858000"/>
              <a:gd name="connsiteX224" fmla="*/ 1109304 w 7467600"/>
              <a:gd name="connsiteY224" fmla="*/ 3669030 h 6858000"/>
              <a:gd name="connsiteX225" fmla="*/ 8129 w 7467600"/>
              <a:gd name="connsiteY225" fmla="*/ 4330519 h 6858000"/>
              <a:gd name="connsiteX226" fmla="*/ 687572 w 7467600"/>
              <a:gd name="connsiteY226" fmla="*/ 3925629 h 6858000"/>
              <a:gd name="connsiteX227" fmla="*/ 1138365 w 7467600"/>
              <a:gd name="connsiteY227" fmla="*/ 3774515 h 6858000"/>
              <a:gd name="connsiteX228" fmla="*/ 1505579 w 7467600"/>
              <a:gd name="connsiteY228" fmla="*/ 3655526 h 6858000"/>
              <a:gd name="connsiteX229" fmla="*/ 1313114 w 7467600"/>
              <a:gd name="connsiteY229" fmla="*/ 3655216 h 6858000"/>
              <a:gd name="connsiteX230" fmla="*/ 3655073 w 7467600"/>
              <a:gd name="connsiteY230" fmla="*/ 3650884 h 6858000"/>
              <a:gd name="connsiteX231" fmla="*/ 3989938 w 7467600"/>
              <a:gd name="connsiteY231" fmla="*/ 3991685 h 6858000"/>
              <a:gd name="connsiteX232" fmla="*/ 4393907 w 7467600"/>
              <a:gd name="connsiteY232" fmla="*/ 4261258 h 6858000"/>
              <a:gd name="connsiteX233" fmla="*/ 4648051 w 7467600"/>
              <a:gd name="connsiteY233" fmla="*/ 4374051 h 6858000"/>
              <a:gd name="connsiteX234" fmla="*/ 4383389 w 7467600"/>
              <a:gd name="connsiteY234" fmla="*/ 4184369 h 6858000"/>
              <a:gd name="connsiteX235" fmla="*/ 4165508 w 7467600"/>
              <a:gd name="connsiteY235" fmla="*/ 4035196 h 6858000"/>
              <a:gd name="connsiteX236" fmla="*/ 4068162 w 7467600"/>
              <a:gd name="connsiteY236" fmla="*/ 3953394 h 6858000"/>
              <a:gd name="connsiteX237" fmla="*/ 3981416 w 7467600"/>
              <a:gd name="connsiteY237" fmla="*/ 3880482 h 6858000"/>
              <a:gd name="connsiteX238" fmla="*/ 3800147 w 7467600"/>
              <a:gd name="connsiteY238" fmla="*/ 3749872 h 6858000"/>
              <a:gd name="connsiteX239" fmla="*/ 3655073 w 7467600"/>
              <a:gd name="connsiteY239" fmla="*/ 3650884 h 6858000"/>
              <a:gd name="connsiteX240" fmla="*/ 3670252 w 7467600"/>
              <a:gd name="connsiteY240" fmla="*/ 3622798 h 6858000"/>
              <a:gd name="connsiteX241" fmla="*/ 3817258 w 7467600"/>
              <a:gd name="connsiteY241" fmla="*/ 3723577 h 6858000"/>
              <a:gd name="connsiteX242" fmla="*/ 4000461 w 7467600"/>
              <a:gd name="connsiteY242" fmla="*/ 3855966 h 6858000"/>
              <a:gd name="connsiteX243" fmla="*/ 4088180 w 7467600"/>
              <a:gd name="connsiteY243" fmla="*/ 3929774 h 6858000"/>
              <a:gd name="connsiteX244" fmla="*/ 4184555 w 7467600"/>
              <a:gd name="connsiteY244" fmla="*/ 4010683 h 6858000"/>
              <a:gd name="connsiteX245" fmla="*/ 4399563 w 7467600"/>
              <a:gd name="connsiteY245" fmla="*/ 4158106 h 6858000"/>
              <a:gd name="connsiteX246" fmla="*/ 4684469 w 7467600"/>
              <a:gd name="connsiteY246" fmla="*/ 4364680 h 6858000"/>
              <a:gd name="connsiteX247" fmla="*/ 4690271 w 7467600"/>
              <a:gd name="connsiteY247" fmla="*/ 4370034 h 6858000"/>
              <a:gd name="connsiteX248" fmla="*/ 4136093 w 7467600"/>
              <a:gd name="connsiteY248" fmla="*/ 3858466 h 6858000"/>
              <a:gd name="connsiteX249" fmla="*/ 3670252 w 7467600"/>
              <a:gd name="connsiteY249" fmla="*/ 3622798 h 6858000"/>
              <a:gd name="connsiteX250" fmla="*/ 4440129 w 7467600"/>
              <a:gd name="connsiteY250" fmla="*/ 3448571 h 6858000"/>
              <a:gd name="connsiteX251" fmla="*/ 4856525 w 7467600"/>
              <a:gd name="connsiteY251" fmla="*/ 3915351 h 6858000"/>
              <a:gd name="connsiteX252" fmla="*/ 5059055 w 7467600"/>
              <a:gd name="connsiteY252" fmla="*/ 4108918 h 6858000"/>
              <a:gd name="connsiteX253" fmla="*/ 5290070 w 7467600"/>
              <a:gd name="connsiteY253" fmla="*/ 4263619 h 6858000"/>
              <a:gd name="connsiteX254" fmla="*/ 4834991 w 7467600"/>
              <a:gd name="connsiteY254" fmla="*/ 3830985 h 6858000"/>
              <a:gd name="connsiteX255" fmla="*/ 4440129 w 7467600"/>
              <a:gd name="connsiteY255" fmla="*/ 3448571 h 6858000"/>
              <a:gd name="connsiteX256" fmla="*/ 4441737 w 7467600"/>
              <a:gd name="connsiteY256" fmla="*/ 3399734 h 6858000"/>
              <a:gd name="connsiteX257" fmla="*/ 4431236 w 7467600"/>
              <a:gd name="connsiteY257" fmla="*/ 3400954 h 6858000"/>
              <a:gd name="connsiteX258" fmla="*/ 4557150 w 7467600"/>
              <a:gd name="connsiteY258" fmla="*/ 3510023 h 6858000"/>
              <a:gd name="connsiteX259" fmla="*/ 4856936 w 7467600"/>
              <a:gd name="connsiteY259" fmla="*/ 3809146 h 6858000"/>
              <a:gd name="connsiteX260" fmla="*/ 5111996 w 7467600"/>
              <a:gd name="connsiteY260" fmla="*/ 4065759 h 6858000"/>
              <a:gd name="connsiteX261" fmla="*/ 5388878 w 7467600"/>
              <a:gd name="connsiteY261" fmla="*/ 4300185 h 6858000"/>
              <a:gd name="connsiteX262" fmla="*/ 5425556 w 7467600"/>
              <a:gd name="connsiteY262" fmla="*/ 4308967 h 6858000"/>
              <a:gd name="connsiteX263" fmla="*/ 4943646 w 7467600"/>
              <a:gd name="connsiteY263" fmla="*/ 3822916 h 6858000"/>
              <a:gd name="connsiteX264" fmla="*/ 4594837 w 7467600"/>
              <a:gd name="connsiteY264" fmla="*/ 3532274 h 6858000"/>
              <a:gd name="connsiteX265" fmla="*/ 4441737 w 7467600"/>
              <a:gd name="connsiteY265" fmla="*/ 3399734 h 6858000"/>
              <a:gd name="connsiteX266" fmla="*/ 5425834 w 7467600"/>
              <a:gd name="connsiteY266" fmla="*/ 3162785 h 6858000"/>
              <a:gd name="connsiteX267" fmla="*/ 5401644 w 7467600"/>
              <a:gd name="connsiteY267" fmla="*/ 3617847 h 6858000"/>
              <a:gd name="connsiteX268" fmla="*/ 5467256 w 7467600"/>
              <a:gd name="connsiteY268" fmla="*/ 4175494 h 6858000"/>
              <a:gd name="connsiteX269" fmla="*/ 5448069 w 7467600"/>
              <a:gd name="connsiteY269" fmla="*/ 3567554 h 6858000"/>
              <a:gd name="connsiteX270" fmla="*/ 5425834 w 7467600"/>
              <a:gd name="connsiteY270" fmla="*/ 3162785 h 6858000"/>
              <a:gd name="connsiteX271" fmla="*/ 1318687 w 7467600"/>
              <a:gd name="connsiteY271" fmla="*/ 3113840 h 6858000"/>
              <a:gd name="connsiteX272" fmla="*/ 1066793 w 7467600"/>
              <a:gd name="connsiteY272" fmla="*/ 3212171 h 6858000"/>
              <a:gd name="connsiteX273" fmla="*/ 993319 w 7467600"/>
              <a:gd name="connsiteY273" fmla="*/ 3247648 h 6858000"/>
              <a:gd name="connsiteX274" fmla="*/ 853081 w 7467600"/>
              <a:gd name="connsiteY274" fmla="*/ 3312410 h 6858000"/>
              <a:gd name="connsiteX275" fmla="*/ 805957 w 7467600"/>
              <a:gd name="connsiteY275" fmla="*/ 3330443 h 6858000"/>
              <a:gd name="connsiteX276" fmla="*/ 1318687 w 7467600"/>
              <a:gd name="connsiteY276" fmla="*/ 3113840 h 6858000"/>
              <a:gd name="connsiteX277" fmla="*/ 5453702 w 7467600"/>
              <a:gd name="connsiteY277" fmla="*/ 3090882 h 6858000"/>
              <a:gd name="connsiteX278" fmla="*/ 5480135 w 7467600"/>
              <a:gd name="connsiteY278" fmla="*/ 3565802 h 6858000"/>
              <a:gd name="connsiteX279" fmla="*/ 5499023 w 7467600"/>
              <a:gd name="connsiteY279" fmla="*/ 4166310 h 6858000"/>
              <a:gd name="connsiteX280" fmla="*/ 5547022 w 7467600"/>
              <a:gd name="connsiteY280" fmla="*/ 3607838 h 6858000"/>
              <a:gd name="connsiteX281" fmla="*/ 5515964 w 7467600"/>
              <a:gd name="connsiteY281" fmla="*/ 3378541 h 6858000"/>
              <a:gd name="connsiteX282" fmla="*/ 5453702 w 7467600"/>
              <a:gd name="connsiteY282" fmla="*/ 3090882 h 6858000"/>
              <a:gd name="connsiteX283" fmla="*/ 1238695 w 7467600"/>
              <a:gd name="connsiteY283" fmla="*/ 3076820 h 6858000"/>
              <a:gd name="connsiteX284" fmla="*/ 716371 w 7467600"/>
              <a:gd name="connsiteY284" fmla="*/ 3293249 h 6858000"/>
              <a:gd name="connsiteX285" fmla="*/ 579522 w 7467600"/>
              <a:gd name="connsiteY285" fmla="*/ 3371759 h 6858000"/>
              <a:gd name="connsiteX286" fmla="*/ 600288 w 7467600"/>
              <a:gd name="connsiteY286" fmla="*/ 3365555 h 6858000"/>
              <a:gd name="connsiteX287" fmla="*/ 840692 w 7467600"/>
              <a:gd name="connsiteY287" fmla="*/ 3284921 h 6858000"/>
              <a:gd name="connsiteX288" fmla="*/ 979248 w 7467600"/>
              <a:gd name="connsiteY288" fmla="*/ 3221003 h 6858000"/>
              <a:gd name="connsiteX289" fmla="*/ 1053282 w 7467600"/>
              <a:gd name="connsiteY289" fmla="*/ 3185247 h 6858000"/>
              <a:gd name="connsiteX290" fmla="*/ 1320603 w 7467600"/>
              <a:gd name="connsiteY290" fmla="*/ 3081281 h 6858000"/>
              <a:gd name="connsiteX291" fmla="*/ 1238695 w 7467600"/>
              <a:gd name="connsiteY291" fmla="*/ 3076820 h 6858000"/>
              <a:gd name="connsiteX292" fmla="*/ 5425627 w 7467600"/>
              <a:gd name="connsiteY292" fmla="*/ 2954192 h 6858000"/>
              <a:gd name="connsiteX293" fmla="*/ 5470770 w 7467600"/>
              <a:gd name="connsiteY293" fmla="*/ 3005435 h 6858000"/>
              <a:gd name="connsiteX294" fmla="*/ 5519779 w 7467600"/>
              <a:gd name="connsiteY294" fmla="*/ 4359223 h 6858000"/>
              <a:gd name="connsiteX295" fmla="*/ 5520293 w 7467600"/>
              <a:gd name="connsiteY295" fmla="*/ 4360602 h 6858000"/>
              <a:gd name="connsiteX296" fmla="*/ 5767221 w 7467600"/>
              <a:gd name="connsiteY296" fmla="*/ 4665564 h 6858000"/>
              <a:gd name="connsiteX297" fmla="*/ 6937169 w 7467600"/>
              <a:gd name="connsiteY297" fmla="*/ 4815941 h 6858000"/>
              <a:gd name="connsiteX298" fmla="*/ 6953922 w 7467600"/>
              <a:gd name="connsiteY298" fmla="*/ 4890068 h 6858000"/>
              <a:gd name="connsiteX299" fmla="*/ 6071359 w 7467600"/>
              <a:gd name="connsiteY299" fmla="*/ 4770770 h 6858000"/>
              <a:gd name="connsiteX300" fmla="*/ 6038839 w 7467600"/>
              <a:gd name="connsiteY300" fmla="*/ 4764474 h 6858000"/>
              <a:gd name="connsiteX301" fmla="*/ 6038706 w 7467600"/>
              <a:gd name="connsiteY301" fmla="*/ 4763847 h 6858000"/>
              <a:gd name="connsiteX302" fmla="*/ 6037784 w 7467600"/>
              <a:gd name="connsiteY302" fmla="*/ 4764270 h 6858000"/>
              <a:gd name="connsiteX303" fmla="*/ 6038839 w 7467600"/>
              <a:gd name="connsiteY303" fmla="*/ 4764474 h 6858000"/>
              <a:gd name="connsiteX304" fmla="*/ 6040338 w 7467600"/>
              <a:gd name="connsiteY304" fmla="*/ 4771418 h 6858000"/>
              <a:gd name="connsiteX305" fmla="*/ 6024488 w 7467600"/>
              <a:gd name="connsiteY305" fmla="*/ 4809903 h 6858000"/>
              <a:gd name="connsiteX306" fmla="*/ 5599771 w 7467600"/>
              <a:gd name="connsiteY306" fmla="*/ 5509652 h 6858000"/>
              <a:gd name="connsiteX307" fmla="*/ 5548843 w 7467600"/>
              <a:gd name="connsiteY307" fmla="*/ 5563845 h 6858000"/>
              <a:gd name="connsiteX308" fmla="*/ 5940952 w 7467600"/>
              <a:gd name="connsiteY308" fmla="*/ 6250028 h 6858000"/>
              <a:gd name="connsiteX309" fmla="*/ 6043441 w 7467600"/>
              <a:gd name="connsiteY309" fmla="*/ 6665847 h 6858000"/>
              <a:gd name="connsiteX310" fmla="*/ 6093432 w 7467600"/>
              <a:gd name="connsiteY310" fmla="*/ 6858000 h 6858000"/>
              <a:gd name="connsiteX311" fmla="*/ 6034344 w 7467600"/>
              <a:gd name="connsiteY311" fmla="*/ 6858000 h 6858000"/>
              <a:gd name="connsiteX312" fmla="*/ 6026679 w 7467600"/>
              <a:gd name="connsiteY312" fmla="*/ 6836959 h 6858000"/>
              <a:gd name="connsiteX313" fmla="*/ 5800441 w 7467600"/>
              <a:gd name="connsiteY313" fmla="*/ 6335286 h 6858000"/>
              <a:gd name="connsiteX314" fmla="*/ 5526562 w 7467600"/>
              <a:gd name="connsiteY314" fmla="*/ 5705388 h 6858000"/>
              <a:gd name="connsiteX315" fmla="*/ 5519640 w 7467600"/>
              <a:gd name="connsiteY315" fmla="*/ 5683774 h 6858000"/>
              <a:gd name="connsiteX316" fmla="*/ 5844559 w 7467600"/>
              <a:gd name="connsiteY316" fmla="*/ 6553349 h 6858000"/>
              <a:gd name="connsiteX317" fmla="*/ 5975994 w 7467600"/>
              <a:gd name="connsiteY317" fmla="*/ 6858000 h 6858000"/>
              <a:gd name="connsiteX318" fmla="*/ 5898547 w 7467600"/>
              <a:gd name="connsiteY318" fmla="*/ 6858000 h 6858000"/>
              <a:gd name="connsiteX319" fmla="*/ 5682041 w 7467600"/>
              <a:gd name="connsiteY319" fmla="*/ 6355860 h 6858000"/>
              <a:gd name="connsiteX320" fmla="*/ 5461758 w 7467600"/>
              <a:gd name="connsiteY320" fmla="*/ 5820220 h 6858000"/>
              <a:gd name="connsiteX321" fmla="*/ 5237282 w 7467600"/>
              <a:gd name="connsiteY321" fmla="*/ 6579086 h 6858000"/>
              <a:gd name="connsiteX322" fmla="*/ 5115009 w 7467600"/>
              <a:gd name="connsiteY322" fmla="*/ 6858000 h 6858000"/>
              <a:gd name="connsiteX323" fmla="*/ 5028074 w 7467600"/>
              <a:gd name="connsiteY323" fmla="*/ 6858000 h 6858000"/>
              <a:gd name="connsiteX324" fmla="*/ 5079508 w 7467600"/>
              <a:gd name="connsiteY324" fmla="*/ 6749074 h 6858000"/>
              <a:gd name="connsiteX325" fmla="*/ 5371846 w 7467600"/>
              <a:gd name="connsiteY325" fmla="*/ 5924413 h 6858000"/>
              <a:gd name="connsiteX326" fmla="*/ 5270512 w 7467600"/>
              <a:gd name="connsiteY326" fmla="*/ 6138975 h 6858000"/>
              <a:gd name="connsiteX327" fmla="*/ 5062409 w 7467600"/>
              <a:gd name="connsiteY327" fmla="*/ 6653544 h 6858000"/>
              <a:gd name="connsiteX328" fmla="*/ 5036628 w 7467600"/>
              <a:gd name="connsiteY328" fmla="*/ 6754247 h 6858000"/>
              <a:gd name="connsiteX329" fmla="*/ 5009112 w 7467600"/>
              <a:gd name="connsiteY329" fmla="*/ 6858000 h 6858000"/>
              <a:gd name="connsiteX330" fmla="*/ 4976679 w 7467600"/>
              <a:gd name="connsiteY330" fmla="*/ 6858000 h 6858000"/>
              <a:gd name="connsiteX331" fmla="*/ 5006537 w 7467600"/>
              <a:gd name="connsiteY331" fmla="*/ 6747068 h 6858000"/>
              <a:gd name="connsiteX332" fmla="*/ 5032723 w 7467600"/>
              <a:gd name="connsiteY332" fmla="*/ 6644957 h 6858000"/>
              <a:gd name="connsiteX333" fmla="*/ 5242949 w 7467600"/>
              <a:gd name="connsiteY333" fmla="*/ 6125175 h 6858000"/>
              <a:gd name="connsiteX334" fmla="*/ 5286321 w 7467600"/>
              <a:gd name="connsiteY334" fmla="*/ 6033555 h 6858000"/>
              <a:gd name="connsiteX335" fmla="*/ 5008210 w 7467600"/>
              <a:gd name="connsiteY335" fmla="*/ 6649194 h 6858000"/>
              <a:gd name="connsiteX336" fmla="*/ 4986321 w 7467600"/>
              <a:gd name="connsiteY336" fmla="*/ 6765687 h 6858000"/>
              <a:gd name="connsiteX337" fmla="*/ 4973474 w 7467600"/>
              <a:gd name="connsiteY337" fmla="*/ 6858000 h 6858000"/>
              <a:gd name="connsiteX338" fmla="*/ 4907178 w 7467600"/>
              <a:gd name="connsiteY338" fmla="*/ 6858000 h 6858000"/>
              <a:gd name="connsiteX339" fmla="*/ 4910810 w 7467600"/>
              <a:gd name="connsiteY339" fmla="*/ 6829660 h 6858000"/>
              <a:gd name="connsiteX340" fmla="*/ 4987461 w 7467600"/>
              <a:gd name="connsiteY340" fmla="*/ 6432994 h 6858000"/>
              <a:gd name="connsiteX341" fmla="*/ 5179262 w 7467600"/>
              <a:gd name="connsiteY341" fmla="*/ 6035044 h 6858000"/>
              <a:gd name="connsiteX342" fmla="*/ 4689678 w 7467600"/>
              <a:gd name="connsiteY342" fmla="*/ 6440241 h 6858000"/>
              <a:gd name="connsiteX343" fmla="*/ 4477543 w 7467600"/>
              <a:gd name="connsiteY343" fmla="*/ 6674836 h 6858000"/>
              <a:gd name="connsiteX344" fmla="*/ 4329957 w 7467600"/>
              <a:gd name="connsiteY344" fmla="*/ 6858000 h 6858000"/>
              <a:gd name="connsiteX345" fmla="*/ 4218595 w 7467600"/>
              <a:gd name="connsiteY345" fmla="*/ 6858000 h 6858000"/>
              <a:gd name="connsiteX346" fmla="*/ 4368888 w 7467600"/>
              <a:gd name="connsiteY346" fmla="*/ 6668412 h 6858000"/>
              <a:gd name="connsiteX347" fmla="*/ 4563091 w 7467600"/>
              <a:gd name="connsiteY347" fmla="*/ 6442508 h 6858000"/>
              <a:gd name="connsiteX348" fmla="*/ 5387324 w 7467600"/>
              <a:gd name="connsiteY348" fmla="*/ 5705830 h 6858000"/>
              <a:gd name="connsiteX349" fmla="*/ 5073620 w 7467600"/>
              <a:gd name="connsiteY349" fmla="*/ 5955437 h 6858000"/>
              <a:gd name="connsiteX350" fmla="*/ 4689789 w 7467600"/>
              <a:gd name="connsiteY350" fmla="*/ 6268382 h 6858000"/>
              <a:gd name="connsiteX351" fmla="*/ 4418722 w 7467600"/>
              <a:gd name="connsiteY351" fmla="*/ 6570886 h 6858000"/>
              <a:gd name="connsiteX352" fmla="*/ 4214944 w 7467600"/>
              <a:gd name="connsiteY352" fmla="*/ 6858000 h 6858000"/>
              <a:gd name="connsiteX353" fmla="*/ 4177898 w 7467600"/>
              <a:gd name="connsiteY353" fmla="*/ 6858000 h 6858000"/>
              <a:gd name="connsiteX354" fmla="*/ 4391597 w 7467600"/>
              <a:gd name="connsiteY354" fmla="*/ 6556370 h 6858000"/>
              <a:gd name="connsiteX355" fmla="*/ 4668889 w 7467600"/>
              <a:gd name="connsiteY355" fmla="*/ 6246399 h 6858000"/>
              <a:gd name="connsiteX356" fmla="*/ 5055427 w 7467600"/>
              <a:gd name="connsiteY356" fmla="*/ 5931476 h 6858000"/>
              <a:gd name="connsiteX357" fmla="*/ 5371814 w 7467600"/>
              <a:gd name="connsiteY357" fmla="*/ 5678975 h 6858000"/>
              <a:gd name="connsiteX358" fmla="*/ 4987918 w 7467600"/>
              <a:gd name="connsiteY358" fmla="*/ 5838701 h 6858000"/>
              <a:gd name="connsiteX359" fmla="*/ 4317146 w 7467600"/>
              <a:gd name="connsiteY359" fmla="*/ 6587716 h 6858000"/>
              <a:gd name="connsiteX360" fmla="*/ 4171627 w 7467600"/>
              <a:gd name="connsiteY360" fmla="*/ 6858000 h 6858000"/>
              <a:gd name="connsiteX361" fmla="*/ 4081585 w 7467600"/>
              <a:gd name="connsiteY361" fmla="*/ 6858000 h 6858000"/>
              <a:gd name="connsiteX362" fmla="*/ 4238603 w 7467600"/>
              <a:gd name="connsiteY362" fmla="*/ 6559341 h 6858000"/>
              <a:gd name="connsiteX363" fmla="*/ 4778333 w 7467600"/>
              <a:gd name="connsiteY363" fmla="*/ 5873626 h 6858000"/>
              <a:gd name="connsiteX364" fmla="*/ 5414185 w 7467600"/>
              <a:gd name="connsiteY364" fmla="*/ 5573882 h 6858000"/>
              <a:gd name="connsiteX365" fmla="*/ 5959648 w 7467600"/>
              <a:gd name="connsiteY365" fmla="*/ 4760797 h 6858000"/>
              <a:gd name="connsiteX366" fmla="*/ 5355019 w 7467600"/>
              <a:gd name="connsiteY366" fmla="*/ 4734672 h 6858000"/>
              <a:gd name="connsiteX367" fmla="*/ 5083565 w 7467600"/>
              <a:gd name="connsiteY367" fmla="*/ 5179121 h 6858000"/>
              <a:gd name="connsiteX368" fmla="*/ 4713577 w 7467600"/>
              <a:gd name="connsiteY368" fmla="*/ 5616803 h 6858000"/>
              <a:gd name="connsiteX369" fmla="*/ 3989559 w 7467600"/>
              <a:gd name="connsiteY369" fmla="*/ 6145945 h 6858000"/>
              <a:gd name="connsiteX370" fmla="*/ 3939824 w 7467600"/>
              <a:gd name="connsiteY370" fmla="*/ 6066900 h 6858000"/>
              <a:gd name="connsiteX371" fmla="*/ 4584537 w 7467600"/>
              <a:gd name="connsiteY371" fmla="*/ 5324826 h 6858000"/>
              <a:gd name="connsiteX372" fmla="*/ 5037105 w 7467600"/>
              <a:gd name="connsiteY372" fmla="*/ 5088765 h 6858000"/>
              <a:gd name="connsiteX373" fmla="*/ 5039930 w 7467600"/>
              <a:gd name="connsiteY373" fmla="*/ 5089585 h 6858000"/>
              <a:gd name="connsiteX374" fmla="*/ 5263764 w 7467600"/>
              <a:gd name="connsiteY374" fmla="*/ 4735525 h 6858000"/>
              <a:gd name="connsiteX375" fmla="*/ 4086300 w 7467600"/>
              <a:gd name="connsiteY375" fmla="*/ 4884599 h 6858000"/>
              <a:gd name="connsiteX376" fmla="*/ 4085485 w 7467600"/>
              <a:gd name="connsiteY376" fmla="*/ 4899070 h 6858000"/>
              <a:gd name="connsiteX377" fmla="*/ 3871915 w 7467600"/>
              <a:gd name="connsiteY377" fmla="*/ 5253645 h 6858000"/>
              <a:gd name="connsiteX378" fmla="*/ 3799374 w 7467600"/>
              <a:gd name="connsiteY378" fmla="*/ 5466127 h 6858000"/>
              <a:gd name="connsiteX379" fmla="*/ 3498850 w 7467600"/>
              <a:gd name="connsiteY379" fmla="*/ 6661888 h 6858000"/>
              <a:gd name="connsiteX380" fmla="*/ 3399216 w 7467600"/>
              <a:gd name="connsiteY380" fmla="*/ 6858000 h 6858000"/>
              <a:gd name="connsiteX381" fmla="*/ 3303688 w 7467600"/>
              <a:gd name="connsiteY381" fmla="*/ 6858000 h 6858000"/>
              <a:gd name="connsiteX382" fmla="*/ 3391774 w 7467600"/>
              <a:gd name="connsiteY382" fmla="*/ 6697181 h 6858000"/>
              <a:gd name="connsiteX383" fmla="*/ 3735540 w 7467600"/>
              <a:gd name="connsiteY383" fmla="*/ 5546923 h 6858000"/>
              <a:gd name="connsiteX384" fmla="*/ 3729438 w 7467600"/>
              <a:gd name="connsiteY384" fmla="*/ 5569058 h 6858000"/>
              <a:gd name="connsiteX385" fmla="*/ 3707782 w 7467600"/>
              <a:gd name="connsiteY385" fmla="*/ 5644908 h 6858000"/>
              <a:gd name="connsiteX386" fmla="*/ 3583827 w 7467600"/>
              <a:gd name="connsiteY386" fmla="*/ 6039215 h 6858000"/>
              <a:gd name="connsiteX387" fmla="*/ 3547861 w 7467600"/>
              <a:gd name="connsiteY387" fmla="*/ 6129609 h 6858000"/>
              <a:gd name="connsiteX388" fmla="*/ 3490905 w 7467600"/>
              <a:gd name="connsiteY388" fmla="*/ 6277660 h 6858000"/>
              <a:gd name="connsiteX389" fmla="*/ 3455859 w 7467600"/>
              <a:gd name="connsiteY389" fmla="*/ 6391301 h 6858000"/>
              <a:gd name="connsiteX390" fmla="*/ 3429112 w 7467600"/>
              <a:gd name="connsiteY390" fmla="*/ 6479469 h 6858000"/>
              <a:gd name="connsiteX391" fmla="*/ 3304862 w 7467600"/>
              <a:gd name="connsiteY391" fmla="*/ 6796476 h 6858000"/>
              <a:gd name="connsiteX392" fmla="*/ 3276071 w 7467600"/>
              <a:gd name="connsiteY392" fmla="*/ 6858000 h 6858000"/>
              <a:gd name="connsiteX393" fmla="*/ 3240805 w 7467600"/>
              <a:gd name="connsiteY393" fmla="*/ 6858000 h 6858000"/>
              <a:gd name="connsiteX394" fmla="*/ 3275917 w 7467600"/>
              <a:gd name="connsiteY394" fmla="*/ 6783192 h 6858000"/>
              <a:gd name="connsiteX395" fmla="*/ 3399358 w 7467600"/>
              <a:gd name="connsiteY395" fmla="*/ 6469011 h 6858000"/>
              <a:gd name="connsiteX396" fmla="*/ 3425650 w 7467600"/>
              <a:gd name="connsiteY396" fmla="*/ 6381333 h 6858000"/>
              <a:gd name="connsiteX397" fmla="*/ 3460661 w 7467600"/>
              <a:gd name="connsiteY397" fmla="*/ 6266763 h 6858000"/>
              <a:gd name="connsiteX398" fmla="*/ 3518021 w 7467600"/>
              <a:gd name="connsiteY398" fmla="*/ 6117298 h 6858000"/>
              <a:gd name="connsiteX399" fmla="*/ 3554035 w 7467600"/>
              <a:gd name="connsiteY399" fmla="*/ 6027832 h 6858000"/>
              <a:gd name="connsiteX400" fmla="*/ 3677174 w 7467600"/>
              <a:gd name="connsiteY400" fmla="*/ 5636351 h 6858000"/>
              <a:gd name="connsiteX401" fmla="*/ 3698819 w 7467600"/>
              <a:gd name="connsiteY401" fmla="*/ 5560503 h 6858000"/>
              <a:gd name="connsiteX402" fmla="*/ 3702094 w 7467600"/>
              <a:gd name="connsiteY402" fmla="*/ 5549194 h 6858000"/>
              <a:gd name="connsiteX403" fmla="*/ 3398355 w 7467600"/>
              <a:gd name="connsiteY403" fmla="*/ 6094603 h 6858000"/>
              <a:gd name="connsiteX404" fmla="*/ 3193941 w 7467600"/>
              <a:gd name="connsiteY404" fmla="*/ 6798775 h 6858000"/>
              <a:gd name="connsiteX405" fmla="*/ 3184140 w 7467600"/>
              <a:gd name="connsiteY405" fmla="*/ 6858000 h 6858000"/>
              <a:gd name="connsiteX406" fmla="*/ 3099978 w 7467600"/>
              <a:gd name="connsiteY406" fmla="*/ 6858000 h 6858000"/>
              <a:gd name="connsiteX407" fmla="*/ 3101556 w 7467600"/>
              <a:gd name="connsiteY407" fmla="*/ 6843337 h 6858000"/>
              <a:gd name="connsiteX408" fmla="*/ 3370162 w 7467600"/>
              <a:gd name="connsiteY408" fmla="*/ 5785550 h 6858000"/>
              <a:gd name="connsiteX409" fmla="*/ 3746477 w 7467600"/>
              <a:gd name="connsiteY409" fmla="*/ 5377889 h 6858000"/>
              <a:gd name="connsiteX410" fmla="*/ 3863399 w 7467600"/>
              <a:gd name="connsiteY410" fmla="*/ 5087257 h 6858000"/>
              <a:gd name="connsiteX411" fmla="*/ 3968712 w 7467600"/>
              <a:gd name="connsiteY411" fmla="*/ 4913989 h 6858000"/>
              <a:gd name="connsiteX412" fmla="*/ 2792390 w 7467600"/>
              <a:gd name="connsiteY412" fmla="*/ 5382974 h 6858000"/>
              <a:gd name="connsiteX413" fmla="*/ 2714982 w 7467600"/>
              <a:gd name="connsiteY413" fmla="*/ 5427051 h 6858000"/>
              <a:gd name="connsiteX414" fmla="*/ 2813361 w 7467600"/>
              <a:gd name="connsiteY414" fmla="*/ 6023912 h 6858000"/>
              <a:gd name="connsiteX415" fmla="*/ 2688430 w 7467600"/>
              <a:gd name="connsiteY415" fmla="*/ 6801564 h 6858000"/>
              <a:gd name="connsiteX416" fmla="*/ 2629626 w 7467600"/>
              <a:gd name="connsiteY416" fmla="*/ 6763394 h 6858000"/>
              <a:gd name="connsiteX417" fmla="*/ 2565328 w 7467600"/>
              <a:gd name="connsiteY417" fmla="*/ 5516399 h 6858000"/>
              <a:gd name="connsiteX418" fmla="*/ 1922999 w 7467600"/>
              <a:gd name="connsiteY418" fmla="*/ 5980343 h 6858000"/>
              <a:gd name="connsiteX419" fmla="*/ 1950261 w 7467600"/>
              <a:gd name="connsiteY419" fmla="*/ 6405858 h 6858000"/>
              <a:gd name="connsiteX420" fmla="*/ 2365554 w 7467600"/>
              <a:gd name="connsiteY420" fmla="*/ 6759107 h 6858000"/>
              <a:gd name="connsiteX421" fmla="*/ 2424142 w 7467600"/>
              <a:gd name="connsiteY421" fmla="*/ 6858000 h 6858000"/>
              <a:gd name="connsiteX422" fmla="*/ 2395994 w 7467600"/>
              <a:gd name="connsiteY422" fmla="*/ 6858000 h 6858000"/>
              <a:gd name="connsiteX423" fmla="*/ 2392863 w 7467600"/>
              <a:gd name="connsiteY423" fmla="*/ 6852964 h 6858000"/>
              <a:gd name="connsiteX424" fmla="*/ 2017589 w 7467600"/>
              <a:gd name="connsiteY424" fmla="*/ 6493982 h 6858000"/>
              <a:gd name="connsiteX425" fmla="*/ 2147336 w 7467600"/>
              <a:gd name="connsiteY425" fmla="*/ 6594052 h 6858000"/>
              <a:gd name="connsiteX426" fmla="*/ 2207047 w 7467600"/>
              <a:gd name="connsiteY426" fmla="*/ 6654540 h 6858000"/>
              <a:gd name="connsiteX427" fmla="*/ 2299106 w 7467600"/>
              <a:gd name="connsiteY427" fmla="*/ 6778931 h 6858000"/>
              <a:gd name="connsiteX428" fmla="*/ 2314430 w 7467600"/>
              <a:gd name="connsiteY428" fmla="*/ 6801144 h 6858000"/>
              <a:gd name="connsiteX429" fmla="*/ 2352406 w 7467600"/>
              <a:gd name="connsiteY429" fmla="*/ 6858000 h 6858000"/>
              <a:gd name="connsiteX430" fmla="*/ 2314492 w 7467600"/>
              <a:gd name="connsiteY430" fmla="*/ 6858000 h 6858000"/>
              <a:gd name="connsiteX431" fmla="*/ 2288095 w 7467600"/>
              <a:gd name="connsiteY431" fmla="*/ 6818030 h 6858000"/>
              <a:gd name="connsiteX432" fmla="*/ 2272768 w 7467600"/>
              <a:gd name="connsiteY432" fmla="*/ 6795822 h 6858000"/>
              <a:gd name="connsiteX433" fmla="*/ 2182715 w 7467600"/>
              <a:gd name="connsiteY433" fmla="*/ 6675071 h 6858000"/>
              <a:gd name="connsiteX434" fmla="*/ 2032061 w 7467600"/>
              <a:gd name="connsiteY434" fmla="*/ 6541380 h 6858000"/>
              <a:gd name="connsiteX435" fmla="*/ 2257220 w 7467600"/>
              <a:gd name="connsiteY435" fmla="*/ 6826257 h 6858000"/>
              <a:gd name="connsiteX436" fmla="*/ 2281324 w 7467600"/>
              <a:gd name="connsiteY436" fmla="*/ 6858000 h 6858000"/>
              <a:gd name="connsiteX437" fmla="*/ 2242860 w 7467600"/>
              <a:gd name="connsiteY437" fmla="*/ 6858000 h 6858000"/>
              <a:gd name="connsiteX438" fmla="*/ 2232818 w 7467600"/>
              <a:gd name="connsiteY438" fmla="*/ 6844926 h 6858000"/>
              <a:gd name="connsiteX439" fmla="*/ 1990172 w 7467600"/>
              <a:gd name="connsiteY439" fmla="*/ 6542121 h 6858000"/>
              <a:gd name="connsiteX440" fmla="*/ 2124090 w 7467600"/>
              <a:gd name="connsiteY440" fmla="*/ 6761017 h 6858000"/>
              <a:gd name="connsiteX441" fmla="*/ 2200380 w 7467600"/>
              <a:gd name="connsiteY441" fmla="*/ 6858000 h 6858000"/>
              <a:gd name="connsiteX442" fmla="*/ 2147507 w 7467600"/>
              <a:gd name="connsiteY442" fmla="*/ 6858000 h 6858000"/>
              <a:gd name="connsiteX443" fmla="*/ 2070668 w 7467600"/>
              <a:gd name="connsiteY443" fmla="*/ 6761520 h 6858000"/>
              <a:gd name="connsiteX444" fmla="*/ 1975142 w 7467600"/>
              <a:gd name="connsiteY444" fmla="*/ 6585570 h 6858000"/>
              <a:gd name="connsiteX445" fmla="*/ 2050035 w 7467600"/>
              <a:gd name="connsiteY445" fmla="*/ 6813345 h 6858000"/>
              <a:gd name="connsiteX446" fmla="*/ 2063025 w 7467600"/>
              <a:gd name="connsiteY446" fmla="*/ 6858000 h 6858000"/>
              <a:gd name="connsiteX447" fmla="*/ 2021675 w 7467600"/>
              <a:gd name="connsiteY447" fmla="*/ 6858000 h 6858000"/>
              <a:gd name="connsiteX448" fmla="*/ 2019308 w 7467600"/>
              <a:gd name="connsiteY448" fmla="*/ 6847118 h 6858000"/>
              <a:gd name="connsiteX449" fmla="*/ 1938835 w 7467600"/>
              <a:gd name="connsiteY449" fmla="*/ 6551160 h 6858000"/>
              <a:gd name="connsiteX450" fmla="*/ 1953230 w 7467600"/>
              <a:gd name="connsiteY450" fmla="*/ 6759699 h 6858000"/>
              <a:gd name="connsiteX451" fmla="*/ 1956763 w 7467600"/>
              <a:gd name="connsiteY451" fmla="*/ 6778191 h 6858000"/>
              <a:gd name="connsiteX452" fmla="*/ 1967925 w 7467600"/>
              <a:gd name="connsiteY452" fmla="*/ 6858000 h 6858000"/>
              <a:gd name="connsiteX453" fmla="*/ 1936622 w 7467600"/>
              <a:gd name="connsiteY453" fmla="*/ 6858000 h 6858000"/>
              <a:gd name="connsiteX454" fmla="*/ 1926261 w 7467600"/>
              <a:gd name="connsiteY454" fmla="*/ 6784064 h 6858000"/>
              <a:gd name="connsiteX455" fmla="*/ 1922724 w 7467600"/>
              <a:gd name="connsiteY455" fmla="*/ 6765577 h 6858000"/>
              <a:gd name="connsiteX456" fmla="*/ 1904650 w 7467600"/>
              <a:gd name="connsiteY456" fmla="*/ 6639616 h 6858000"/>
              <a:gd name="connsiteX457" fmla="*/ 1885273 w 7467600"/>
              <a:gd name="connsiteY457" fmla="*/ 6858000 h 6858000"/>
              <a:gd name="connsiteX458" fmla="*/ 1854363 w 7467600"/>
              <a:gd name="connsiteY458" fmla="*/ 6858000 h 6858000"/>
              <a:gd name="connsiteX459" fmla="*/ 1880391 w 7467600"/>
              <a:gd name="connsiteY459" fmla="*/ 6603796 h 6858000"/>
              <a:gd name="connsiteX460" fmla="*/ 1818273 w 7467600"/>
              <a:gd name="connsiteY460" fmla="*/ 6715729 h 6858000"/>
              <a:gd name="connsiteX461" fmla="*/ 1794691 w 7467600"/>
              <a:gd name="connsiteY461" fmla="*/ 6843239 h 6858000"/>
              <a:gd name="connsiteX462" fmla="*/ 1794914 w 7467600"/>
              <a:gd name="connsiteY462" fmla="*/ 6858000 h 6858000"/>
              <a:gd name="connsiteX463" fmla="*/ 1746128 w 7467600"/>
              <a:gd name="connsiteY463" fmla="*/ 6858000 h 6858000"/>
              <a:gd name="connsiteX464" fmla="*/ 1753934 w 7467600"/>
              <a:gd name="connsiteY464" fmla="*/ 6724796 h 6858000"/>
              <a:gd name="connsiteX465" fmla="*/ 1792053 w 7467600"/>
              <a:gd name="connsiteY465" fmla="*/ 6572396 h 6858000"/>
              <a:gd name="connsiteX466" fmla="*/ 1862248 w 7467600"/>
              <a:gd name="connsiteY466" fmla="*/ 6266397 h 6858000"/>
              <a:gd name="connsiteX467" fmla="*/ 1862250 w 7467600"/>
              <a:gd name="connsiteY467" fmla="*/ 6033531 h 6858000"/>
              <a:gd name="connsiteX468" fmla="*/ 1211999 w 7467600"/>
              <a:gd name="connsiteY468" fmla="*/ 6683610 h 6858000"/>
              <a:gd name="connsiteX469" fmla="*/ 1213266 w 7467600"/>
              <a:gd name="connsiteY469" fmla="*/ 6691947 h 6858000"/>
              <a:gd name="connsiteX470" fmla="*/ 1203370 w 7467600"/>
              <a:gd name="connsiteY470" fmla="*/ 6850676 h 6858000"/>
              <a:gd name="connsiteX471" fmla="*/ 1203671 w 7467600"/>
              <a:gd name="connsiteY471" fmla="*/ 6858000 h 6858000"/>
              <a:gd name="connsiteX472" fmla="*/ 1143180 w 7467600"/>
              <a:gd name="connsiteY472" fmla="*/ 6858000 h 6858000"/>
              <a:gd name="connsiteX473" fmla="*/ 1142176 w 7467600"/>
              <a:gd name="connsiteY473" fmla="*/ 6766045 h 6858000"/>
              <a:gd name="connsiteX474" fmla="*/ 1067484 w 7467600"/>
              <a:gd name="connsiteY474" fmla="*/ 6858000 h 6858000"/>
              <a:gd name="connsiteX475" fmla="*/ 953928 w 7467600"/>
              <a:gd name="connsiteY475" fmla="*/ 6858000 h 6858000"/>
              <a:gd name="connsiteX476" fmla="*/ 959715 w 7467600"/>
              <a:gd name="connsiteY476" fmla="*/ 6850185 h 6858000"/>
              <a:gd name="connsiteX477" fmla="*/ 1483788 w 7467600"/>
              <a:gd name="connsiteY477" fmla="*/ 6259174 h 6858000"/>
              <a:gd name="connsiteX478" fmla="*/ 1100671 w 7467600"/>
              <a:gd name="connsiteY478" fmla="*/ 6252137 h 6858000"/>
              <a:gd name="connsiteX479" fmla="*/ 1090144 w 7467600"/>
              <a:gd name="connsiteY479" fmla="*/ 6256748 h 6858000"/>
              <a:gd name="connsiteX480" fmla="*/ 1095872 w 7467600"/>
              <a:gd name="connsiteY480" fmla="*/ 6271892 h 6858000"/>
              <a:gd name="connsiteX481" fmla="*/ 262785 w 7467600"/>
              <a:gd name="connsiteY481" fmla="*/ 6845450 h 6858000"/>
              <a:gd name="connsiteX482" fmla="*/ 209968 w 7467600"/>
              <a:gd name="connsiteY482" fmla="*/ 6770713 h 6858000"/>
              <a:gd name="connsiteX483" fmla="*/ 873460 w 7467600"/>
              <a:gd name="connsiteY483" fmla="*/ 6253768 h 6858000"/>
              <a:gd name="connsiteX484" fmla="*/ 192686 w 7467600"/>
              <a:gd name="connsiteY484" fmla="*/ 5849257 h 6858000"/>
              <a:gd name="connsiteX485" fmla="*/ 4696 w 7467600"/>
              <a:gd name="connsiteY485" fmla="*/ 5697668 h 6858000"/>
              <a:gd name="connsiteX486" fmla="*/ 0 w 7467600"/>
              <a:gd name="connsiteY486" fmla="*/ 5689984 h 6858000"/>
              <a:gd name="connsiteX487" fmla="*/ 0 w 7467600"/>
              <a:gd name="connsiteY487" fmla="*/ 5513472 h 6858000"/>
              <a:gd name="connsiteX488" fmla="*/ 174101 w 7467600"/>
              <a:gd name="connsiteY488" fmla="*/ 5620277 h 6858000"/>
              <a:gd name="connsiteX489" fmla="*/ 891800 w 7467600"/>
              <a:gd name="connsiteY489" fmla="*/ 6036935 h 6858000"/>
              <a:gd name="connsiteX490" fmla="*/ 1072219 w 7467600"/>
              <a:gd name="connsiteY490" fmla="*/ 6169443 h 6858000"/>
              <a:gd name="connsiteX491" fmla="*/ 1074117 w 7467600"/>
              <a:gd name="connsiteY491" fmla="*/ 6170301 h 6858000"/>
              <a:gd name="connsiteX492" fmla="*/ 1083114 w 7467600"/>
              <a:gd name="connsiteY492" fmla="*/ 6174131 h 6858000"/>
              <a:gd name="connsiteX493" fmla="*/ 1543010 w 7467600"/>
              <a:gd name="connsiteY493" fmla="*/ 6191140 h 6858000"/>
              <a:gd name="connsiteX494" fmla="*/ 1551080 w 7467600"/>
              <a:gd name="connsiteY494" fmla="*/ 6195006 h 6858000"/>
              <a:gd name="connsiteX495" fmla="*/ 2345443 w 7467600"/>
              <a:gd name="connsiteY495" fmla="*/ 5549882 h 6858000"/>
              <a:gd name="connsiteX496" fmla="*/ 1721499 w 7467600"/>
              <a:gd name="connsiteY496" fmla="*/ 5599969 h 6858000"/>
              <a:gd name="connsiteX497" fmla="*/ 767716 w 7467600"/>
              <a:gd name="connsiteY497" fmla="*/ 5472768 h 6858000"/>
              <a:gd name="connsiteX498" fmla="*/ 722147 w 7467600"/>
              <a:gd name="connsiteY498" fmla="*/ 5393091 h 6858000"/>
              <a:gd name="connsiteX499" fmla="*/ 1485552 w 7467600"/>
              <a:gd name="connsiteY499" fmla="*/ 5313202 h 6858000"/>
              <a:gd name="connsiteX500" fmla="*/ 2143004 w 7467600"/>
              <a:gd name="connsiteY500" fmla="*/ 5402420 h 6858000"/>
              <a:gd name="connsiteX501" fmla="*/ 1933391 w 7467600"/>
              <a:gd name="connsiteY501" fmla="*/ 5156971 h 6858000"/>
              <a:gd name="connsiteX502" fmla="*/ 1827118 w 7467600"/>
              <a:gd name="connsiteY502" fmla="*/ 4968410 h 6858000"/>
              <a:gd name="connsiteX503" fmla="*/ 1837349 w 7467600"/>
              <a:gd name="connsiteY503" fmla="*/ 4956357 h 6858000"/>
              <a:gd name="connsiteX504" fmla="*/ 2162835 w 7467600"/>
              <a:gd name="connsiteY504" fmla="*/ 5187853 h 6858000"/>
              <a:gd name="connsiteX505" fmla="*/ 2257167 w 7467600"/>
              <a:gd name="connsiteY505" fmla="*/ 5462123 h 6858000"/>
              <a:gd name="connsiteX506" fmla="*/ 2261598 w 7467600"/>
              <a:gd name="connsiteY506" fmla="*/ 5467998 h 6858000"/>
              <a:gd name="connsiteX507" fmla="*/ 2437177 w 7467600"/>
              <a:gd name="connsiteY507" fmla="*/ 5479608 h 6858000"/>
              <a:gd name="connsiteX508" fmla="*/ 2445247 w 7467600"/>
              <a:gd name="connsiteY508" fmla="*/ 5483476 h 6858000"/>
              <a:gd name="connsiteX509" fmla="*/ 2743626 w 7467600"/>
              <a:gd name="connsiteY509" fmla="*/ 5304819 h 6858000"/>
              <a:gd name="connsiteX510" fmla="*/ 3048102 w 7467600"/>
              <a:gd name="connsiteY510" fmla="*/ 5150595 h 6858000"/>
              <a:gd name="connsiteX511" fmla="*/ 1799414 w 7467600"/>
              <a:gd name="connsiteY511" fmla="*/ 4694732 h 6858000"/>
              <a:gd name="connsiteX512" fmla="*/ 1771735 w 7467600"/>
              <a:gd name="connsiteY512" fmla="*/ 4619929 h 6858000"/>
              <a:gd name="connsiteX513" fmla="*/ 3104273 w 7467600"/>
              <a:gd name="connsiteY513" fmla="*/ 5076159 h 6858000"/>
              <a:gd name="connsiteX514" fmla="*/ 3113245 w 7467600"/>
              <a:gd name="connsiteY514" fmla="*/ 5090705 h 6858000"/>
              <a:gd name="connsiteX515" fmla="*/ 3126294 w 7467600"/>
              <a:gd name="connsiteY515" fmla="*/ 5114400 h 6858000"/>
              <a:gd name="connsiteX516" fmla="*/ 3937433 w 7467600"/>
              <a:gd name="connsiteY516" fmla="*/ 4830473 h 6858000"/>
              <a:gd name="connsiteX517" fmla="*/ 3590475 w 7467600"/>
              <a:gd name="connsiteY517" fmla="*/ 4597974 h 6858000"/>
              <a:gd name="connsiteX518" fmla="*/ 3100264 w 7467600"/>
              <a:gd name="connsiteY518" fmla="*/ 4579845 h 6858000"/>
              <a:gd name="connsiteX519" fmla="*/ 2183576 w 7467600"/>
              <a:gd name="connsiteY519" fmla="*/ 4227150 h 6858000"/>
              <a:gd name="connsiteX520" fmla="*/ 2151029 w 7467600"/>
              <a:gd name="connsiteY520" fmla="*/ 4146947 h 6858000"/>
              <a:gd name="connsiteX521" fmla="*/ 3563434 w 7467600"/>
              <a:gd name="connsiteY521" fmla="*/ 4469115 h 6858000"/>
              <a:gd name="connsiteX522" fmla="*/ 3177952 w 7467600"/>
              <a:gd name="connsiteY522" fmla="*/ 3657386 h 6858000"/>
              <a:gd name="connsiteX523" fmla="*/ 3189263 w 7467600"/>
              <a:gd name="connsiteY523" fmla="*/ 3625726 h 6858000"/>
              <a:gd name="connsiteX524" fmla="*/ 3560912 w 7467600"/>
              <a:gd name="connsiteY524" fmla="*/ 4079863 h 6858000"/>
              <a:gd name="connsiteX525" fmla="*/ 3626636 w 7467600"/>
              <a:gd name="connsiteY525" fmla="*/ 4512230 h 6858000"/>
              <a:gd name="connsiteX526" fmla="*/ 3653088 w 7467600"/>
              <a:gd name="connsiteY526" fmla="*/ 4521417 h 6858000"/>
              <a:gd name="connsiteX527" fmla="*/ 3988128 w 7467600"/>
              <a:gd name="connsiteY527" fmla="*/ 4817267 h 6858000"/>
              <a:gd name="connsiteX528" fmla="*/ 4830582 w 7467600"/>
              <a:gd name="connsiteY528" fmla="*/ 4676000 h 6858000"/>
              <a:gd name="connsiteX529" fmla="*/ 4830100 w 7467600"/>
              <a:gd name="connsiteY529" fmla="*/ 4675554 h 6858000"/>
              <a:gd name="connsiteX530" fmla="*/ 4036318 w 7467600"/>
              <a:gd name="connsiteY530" fmla="*/ 4147013 h 6858000"/>
              <a:gd name="connsiteX531" fmla="*/ 3432098 w 7467600"/>
              <a:gd name="connsiteY531" fmla="*/ 3537312 h 6858000"/>
              <a:gd name="connsiteX532" fmla="*/ 3446761 w 7467600"/>
              <a:gd name="connsiteY532" fmla="*/ 3461278 h 6858000"/>
              <a:gd name="connsiteX533" fmla="*/ 4419733 w 7467600"/>
              <a:gd name="connsiteY533" fmla="*/ 3963555 h 6858000"/>
              <a:gd name="connsiteX534" fmla="*/ 4781371 w 7467600"/>
              <a:gd name="connsiteY534" fmla="*/ 4458604 h 6858000"/>
              <a:gd name="connsiteX535" fmla="*/ 4780440 w 7467600"/>
              <a:gd name="connsiteY535" fmla="*/ 4470290 h 6858000"/>
              <a:gd name="connsiteX536" fmla="*/ 4898954 w 7467600"/>
              <a:gd name="connsiteY536" fmla="*/ 4662092 h 6858000"/>
              <a:gd name="connsiteX537" fmla="*/ 4900699 w 7467600"/>
              <a:gd name="connsiteY537" fmla="*/ 4670867 h 6858000"/>
              <a:gd name="connsiteX538" fmla="*/ 5714511 w 7467600"/>
              <a:gd name="connsiteY538" fmla="*/ 4663483 h 6858000"/>
              <a:gd name="connsiteX539" fmla="*/ 5464793 w 7467600"/>
              <a:gd name="connsiteY539" fmla="*/ 4393556 h 6858000"/>
              <a:gd name="connsiteX540" fmla="*/ 5461897 w 7467600"/>
              <a:gd name="connsiteY540" fmla="*/ 4390879 h 6858000"/>
              <a:gd name="connsiteX541" fmla="*/ 4294126 w 7467600"/>
              <a:gd name="connsiteY541" fmla="*/ 3303048 h 6858000"/>
              <a:gd name="connsiteX542" fmla="*/ 4305321 w 7467600"/>
              <a:gd name="connsiteY542" fmla="*/ 3256953 h 6858000"/>
              <a:gd name="connsiteX543" fmla="*/ 4949299 w 7467600"/>
              <a:gd name="connsiteY543" fmla="*/ 3766336 h 6858000"/>
              <a:gd name="connsiteX544" fmla="*/ 5291452 w 7467600"/>
              <a:gd name="connsiteY544" fmla="*/ 4076801 h 6858000"/>
              <a:gd name="connsiteX545" fmla="*/ 5434998 w 7467600"/>
              <a:gd name="connsiteY545" fmla="*/ 4254100 h 6858000"/>
              <a:gd name="connsiteX546" fmla="*/ 5351015 w 7467600"/>
              <a:gd name="connsiteY546" fmla="*/ 3760989 h 6858000"/>
              <a:gd name="connsiteX547" fmla="*/ 5413780 w 7467600"/>
              <a:gd name="connsiteY547" fmla="*/ 2966265 h 6858000"/>
              <a:gd name="connsiteX548" fmla="*/ 5425627 w 7467600"/>
              <a:gd name="connsiteY548" fmla="*/ 2954192 h 6858000"/>
              <a:gd name="connsiteX549" fmla="*/ 6604735 w 7467600"/>
              <a:gd name="connsiteY549" fmla="*/ 2041381 h 6858000"/>
              <a:gd name="connsiteX550" fmla="*/ 7204487 w 7467600"/>
              <a:gd name="connsiteY550" fmla="*/ 2742112 h 6858000"/>
              <a:gd name="connsiteX551" fmla="*/ 7131592 w 7467600"/>
              <a:gd name="connsiteY551" fmla="*/ 2672096 h 6858000"/>
              <a:gd name="connsiteX552" fmla="*/ 6996344 w 7467600"/>
              <a:gd name="connsiteY552" fmla="*/ 2518310 h 6858000"/>
              <a:gd name="connsiteX553" fmla="*/ 6735495 w 7467600"/>
              <a:gd name="connsiteY553" fmla="*/ 2196890 h 6858000"/>
              <a:gd name="connsiteX554" fmla="*/ 6721901 w 7467600"/>
              <a:gd name="connsiteY554" fmla="*/ 2179274 h 6858000"/>
              <a:gd name="connsiteX555" fmla="*/ 6604735 w 7467600"/>
              <a:gd name="connsiteY555" fmla="*/ 2041381 h 6858000"/>
              <a:gd name="connsiteX556" fmla="*/ 6591670 w 7467600"/>
              <a:gd name="connsiteY556" fmla="*/ 1988277 h 6858000"/>
              <a:gd name="connsiteX557" fmla="*/ 6747349 w 7467600"/>
              <a:gd name="connsiteY557" fmla="*/ 2160069 h 6858000"/>
              <a:gd name="connsiteX558" fmla="*/ 6760943 w 7467600"/>
              <a:gd name="connsiteY558" fmla="*/ 2177686 h 6858000"/>
              <a:gd name="connsiteX559" fmla="*/ 7021065 w 7467600"/>
              <a:gd name="connsiteY559" fmla="*/ 2498102 h 6858000"/>
              <a:gd name="connsiteX560" fmla="*/ 7155223 w 7467600"/>
              <a:gd name="connsiteY560" fmla="*/ 2650386 h 6858000"/>
              <a:gd name="connsiteX561" fmla="*/ 7203167 w 7467600"/>
              <a:gd name="connsiteY561" fmla="*/ 2697288 h 6858000"/>
              <a:gd name="connsiteX562" fmla="*/ 6937703 w 7467600"/>
              <a:gd name="connsiteY562" fmla="*/ 2321981 h 6858000"/>
              <a:gd name="connsiteX563" fmla="*/ 6591670 w 7467600"/>
              <a:gd name="connsiteY563" fmla="*/ 1988277 h 6858000"/>
              <a:gd name="connsiteX564" fmla="*/ 5798671 w 7467600"/>
              <a:gd name="connsiteY564" fmla="*/ 1981601 h 6858000"/>
              <a:gd name="connsiteX565" fmla="*/ 5754709 w 7467600"/>
              <a:gd name="connsiteY565" fmla="*/ 2071454 h 6858000"/>
              <a:gd name="connsiteX566" fmla="*/ 5763044 w 7467600"/>
              <a:gd name="connsiteY566" fmla="*/ 2842206 h 6858000"/>
              <a:gd name="connsiteX567" fmla="*/ 5764974 w 7467600"/>
              <a:gd name="connsiteY567" fmla="*/ 2799609 h 6858000"/>
              <a:gd name="connsiteX568" fmla="*/ 5767665 w 7467600"/>
              <a:gd name="connsiteY568" fmla="*/ 2666409 h 6858000"/>
              <a:gd name="connsiteX569" fmla="*/ 5763055 w 7467600"/>
              <a:gd name="connsiteY569" fmla="*/ 2579705 h 6858000"/>
              <a:gd name="connsiteX570" fmla="*/ 5758079 w 7467600"/>
              <a:gd name="connsiteY570" fmla="*/ 2492508 h 6858000"/>
              <a:gd name="connsiteX571" fmla="*/ 5779325 w 7467600"/>
              <a:gd name="connsiteY571" fmla="*/ 2197069 h 6858000"/>
              <a:gd name="connsiteX572" fmla="*/ 5798671 w 7467600"/>
              <a:gd name="connsiteY572" fmla="*/ 1981601 h 6858000"/>
              <a:gd name="connsiteX573" fmla="*/ 5829202 w 7467600"/>
              <a:gd name="connsiteY573" fmla="*/ 1971679 h 6858000"/>
              <a:gd name="connsiteX574" fmla="*/ 5809558 w 7467600"/>
              <a:gd name="connsiteY574" fmla="*/ 2198043 h 6858000"/>
              <a:gd name="connsiteX575" fmla="*/ 5788653 w 7467600"/>
              <a:gd name="connsiteY575" fmla="*/ 2489430 h 6858000"/>
              <a:gd name="connsiteX576" fmla="*/ 5793439 w 7467600"/>
              <a:gd name="connsiteY576" fmla="*/ 2575235 h 6858000"/>
              <a:gd name="connsiteX577" fmla="*/ 5796837 w 7467600"/>
              <a:gd name="connsiteY577" fmla="*/ 2637633 h 6858000"/>
              <a:gd name="connsiteX578" fmla="*/ 5818614 w 7467600"/>
              <a:gd name="connsiteY578" fmla="*/ 2473055 h 6858000"/>
              <a:gd name="connsiteX579" fmla="*/ 5829202 w 7467600"/>
              <a:gd name="connsiteY579" fmla="*/ 1971679 h 6858000"/>
              <a:gd name="connsiteX580" fmla="*/ 5911389 w 7467600"/>
              <a:gd name="connsiteY580" fmla="*/ 1898371 h 6858000"/>
              <a:gd name="connsiteX581" fmla="*/ 6237627 w 7467600"/>
              <a:gd name="connsiteY581" fmla="*/ 2231921 h 6858000"/>
              <a:gd name="connsiteX582" fmla="*/ 5911389 w 7467600"/>
              <a:gd name="connsiteY582" fmla="*/ 1898371 h 6858000"/>
              <a:gd name="connsiteX583" fmla="*/ 6944437 w 7467600"/>
              <a:gd name="connsiteY583" fmla="*/ 1575402 h 6858000"/>
              <a:gd name="connsiteX584" fmla="*/ 6304730 w 7467600"/>
              <a:gd name="connsiteY584" fmla="*/ 1766654 h 6858000"/>
              <a:gd name="connsiteX585" fmla="*/ 6944437 w 7467600"/>
              <a:gd name="connsiteY585" fmla="*/ 1575402 h 6858000"/>
              <a:gd name="connsiteX586" fmla="*/ 7019523 w 7467600"/>
              <a:gd name="connsiteY586" fmla="*/ 1519450 h 6858000"/>
              <a:gd name="connsiteX587" fmla="*/ 6298091 w 7467600"/>
              <a:gd name="connsiteY587" fmla="*/ 1737122 h 6858000"/>
              <a:gd name="connsiteX588" fmla="*/ 7019523 w 7467600"/>
              <a:gd name="connsiteY588" fmla="*/ 1519450 h 6858000"/>
              <a:gd name="connsiteX589" fmla="*/ 2399523 w 7467600"/>
              <a:gd name="connsiteY589" fmla="*/ 1428234 h 6858000"/>
              <a:gd name="connsiteX590" fmla="*/ 2224982 w 7467600"/>
              <a:gd name="connsiteY590" fmla="*/ 1826201 h 6858000"/>
              <a:gd name="connsiteX591" fmla="*/ 2096099 w 7467600"/>
              <a:gd name="connsiteY591" fmla="*/ 2345900 h 6858000"/>
              <a:gd name="connsiteX592" fmla="*/ 2283317 w 7467600"/>
              <a:gd name="connsiteY592" fmla="*/ 1796925 h 6858000"/>
              <a:gd name="connsiteX593" fmla="*/ 2399523 w 7467600"/>
              <a:gd name="connsiteY593" fmla="*/ 1428234 h 6858000"/>
              <a:gd name="connsiteX594" fmla="*/ 2448558 w 7467600"/>
              <a:gd name="connsiteY594" fmla="*/ 1373435 h 6858000"/>
              <a:gd name="connsiteX595" fmla="*/ 2312521 w 7467600"/>
              <a:gd name="connsiteY595" fmla="*/ 1806140 h 6858000"/>
              <a:gd name="connsiteX596" fmla="*/ 2127533 w 7467600"/>
              <a:gd name="connsiteY596" fmla="*/ 2348380 h 6858000"/>
              <a:gd name="connsiteX597" fmla="*/ 2358080 w 7467600"/>
              <a:gd name="connsiteY597" fmla="*/ 1866134 h 6858000"/>
              <a:gd name="connsiteX598" fmla="*/ 2407436 w 7467600"/>
              <a:gd name="connsiteY598" fmla="*/ 1651070 h 6858000"/>
              <a:gd name="connsiteX599" fmla="*/ 2448558 w 7467600"/>
              <a:gd name="connsiteY599" fmla="*/ 1373435 h 6858000"/>
              <a:gd name="connsiteX600" fmla="*/ 278707 w 7467600"/>
              <a:gd name="connsiteY600" fmla="*/ 1352270 h 6858000"/>
              <a:gd name="connsiteX601" fmla="*/ 321570 w 7467600"/>
              <a:gd name="connsiteY601" fmla="*/ 1861610 h 6858000"/>
              <a:gd name="connsiteX602" fmla="*/ 294281 w 7467600"/>
              <a:gd name="connsiteY602" fmla="*/ 1440658 h 6858000"/>
              <a:gd name="connsiteX603" fmla="*/ 278707 w 7467600"/>
              <a:gd name="connsiteY603" fmla="*/ 1352270 h 6858000"/>
              <a:gd name="connsiteX604" fmla="*/ 1423821 w 7467600"/>
              <a:gd name="connsiteY604" fmla="*/ 1351958 h 6858000"/>
              <a:gd name="connsiteX605" fmla="*/ 1638521 w 7467600"/>
              <a:gd name="connsiteY605" fmla="*/ 1908470 h 6858000"/>
              <a:gd name="connsiteX606" fmla="*/ 1754199 w 7467600"/>
              <a:gd name="connsiteY606" fmla="*/ 2149284 h 6858000"/>
              <a:gd name="connsiteX607" fmla="*/ 1908359 w 7467600"/>
              <a:gd name="connsiteY607" fmla="*/ 2364988 h 6858000"/>
              <a:gd name="connsiteX608" fmla="*/ 1647661 w 7467600"/>
              <a:gd name="connsiteY608" fmla="*/ 1825945 h 6858000"/>
              <a:gd name="connsiteX609" fmla="*/ 1423821 w 7467600"/>
              <a:gd name="connsiteY609" fmla="*/ 1351958 h 6858000"/>
              <a:gd name="connsiteX610" fmla="*/ 1431890 w 7467600"/>
              <a:gd name="connsiteY610" fmla="*/ 1306475 h 6858000"/>
              <a:gd name="connsiteX611" fmla="*/ 1507597 w 7467600"/>
              <a:gd name="connsiteY611" fmla="*/ 1446132 h 6858000"/>
              <a:gd name="connsiteX612" fmla="*/ 1674586 w 7467600"/>
              <a:gd name="connsiteY612" fmla="*/ 1813832 h 6858000"/>
              <a:gd name="connsiteX613" fmla="*/ 1815950 w 7467600"/>
              <a:gd name="connsiteY613" fmla="*/ 2128564 h 6858000"/>
              <a:gd name="connsiteX614" fmla="*/ 1984242 w 7467600"/>
              <a:gd name="connsiteY614" fmla="*/ 2430829 h 6858000"/>
              <a:gd name="connsiteX615" fmla="*/ 2014023 w 7467600"/>
              <a:gd name="connsiteY615" fmla="*/ 2450995 h 6858000"/>
              <a:gd name="connsiteX616" fmla="*/ 1747337 w 7467600"/>
              <a:gd name="connsiteY616" fmla="*/ 1855264 h 6858000"/>
              <a:gd name="connsiteX617" fmla="*/ 1533749 w 7467600"/>
              <a:gd name="connsiteY617" fmla="*/ 1478656 h 6858000"/>
              <a:gd name="connsiteX618" fmla="*/ 1431890 w 7467600"/>
              <a:gd name="connsiteY618" fmla="*/ 1306475 h 6858000"/>
              <a:gd name="connsiteX619" fmla="*/ 5052692 w 7467600"/>
              <a:gd name="connsiteY619" fmla="*/ 1292994 h 6858000"/>
              <a:gd name="connsiteX620" fmla="*/ 5200661 w 7467600"/>
              <a:gd name="connsiteY620" fmla="*/ 1635186 h 6858000"/>
              <a:gd name="connsiteX621" fmla="*/ 5297138 w 7467600"/>
              <a:gd name="connsiteY621" fmla="*/ 1906351 h 6858000"/>
              <a:gd name="connsiteX622" fmla="*/ 5052692 w 7467600"/>
              <a:gd name="connsiteY622" fmla="*/ 1292994 h 6858000"/>
              <a:gd name="connsiteX623" fmla="*/ 5009948 w 7467600"/>
              <a:gd name="connsiteY623" fmla="*/ 1273619 h 6858000"/>
              <a:gd name="connsiteX624" fmla="*/ 5121777 w 7467600"/>
              <a:gd name="connsiteY624" fmla="*/ 1654213 h 6858000"/>
              <a:gd name="connsiteX625" fmla="*/ 5293545 w 7467600"/>
              <a:gd name="connsiteY625" fmla="*/ 2072247 h 6858000"/>
              <a:gd name="connsiteX626" fmla="*/ 5294042 w 7467600"/>
              <a:gd name="connsiteY626" fmla="*/ 2065019 h 6858000"/>
              <a:gd name="connsiteX627" fmla="*/ 5171936 w 7467600"/>
              <a:gd name="connsiteY627" fmla="*/ 1647613 h 6858000"/>
              <a:gd name="connsiteX628" fmla="*/ 5009948 w 7467600"/>
              <a:gd name="connsiteY628" fmla="*/ 1273619 h 6858000"/>
              <a:gd name="connsiteX629" fmla="*/ 655236 w 7467600"/>
              <a:gd name="connsiteY629" fmla="*/ 1268632 h 6858000"/>
              <a:gd name="connsiteX630" fmla="*/ 839521 w 7467600"/>
              <a:gd name="connsiteY630" fmla="*/ 1685315 h 6858000"/>
              <a:gd name="connsiteX631" fmla="*/ 1109416 w 7467600"/>
              <a:gd name="connsiteY631" fmla="*/ 2061663 h 6858000"/>
              <a:gd name="connsiteX632" fmla="*/ 1298300 w 7467600"/>
              <a:gd name="connsiteY632" fmla="*/ 2247742 h 6858000"/>
              <a:gd name="connsiteX633" fmla="*/ 1125871 w 7467600"/>
              <a:gd name="connsiteY633" fmla="*/ 1989513 h 6858000"/>
              <a:gd name="connsiteX634" fmla="*/ 981574 w 7467600"/>
              <a:gd name="connsiteY634" fmla="*/ 1783157 h 6858000"/>
              <a:gd name="connsiteX635" fmla="*/ 922198 w 7467600"/>
              <a:gd name="connsiteY635" fmla="*/ 1677437 h 6858000"/>
              <a:gd name="connsiteX636" fmla="*/ 869293 w 7467600"/>
              <a:gd name="connsiteY636" fmla="*/ 1583214 h 6858000"/>
              <a:gd name="connsiteX637" fmla="*/ 751431 w 7467600"/>
              <a:gd name="connsiteY637" fmla="*/ 1405731 h 6858000"/>
              <a:gd name="connsiteX638" fmla="*/ 655236 w 7467600"/>
              <a:gd name="connsiteY638" fmla="*/ 1268632 h 6858000"/>
              <a:gd name="connsiteX639" fmla="*/ 6516292 w 7467600"/>
              <a:gd name="connsiteY639" fmla="*/ 1263064 h 6858000"/>
              <a:gd name="connsiteX640" fmla="*/ 5736320 w 7467600"/>
              <a:gd name="connsiteY640" fmla="*/ 1501803 h 6858000"/>
              <a:gd name="connsiteX641" fmla="*/ 6516292 w 7467600"/>
              <a:gd name="connsiteY641" fmla="*/ 1263064 h 6858000"/>
              <a:gd name="connsiteX642" fmla="*/ 291466 w 7467600"/>
              <a:gd name="connsiteY642" fmla="*/ 1250369 h 6858000"/>
              <a:gd name="connsiteX643" fmla="*/ 323180 w 7467600"/>
              <a:gd name="connsiteY643" fmla="*/ 1435283 h 6858000"/>
              <a:gd name="connsiteX644" fmla="*/ 349381 w 7467600"/>
              <a:gd name="connsiteY644" fmla="*/ 1875041 h 6858000"/>
              <a:gd name="connsiteX645" fmla="*/ 374363 w 7467600"/>
              <a:gd name="connsiteY645" fmla="*/ 1506494 h 6858000"/>
              <a:gd name="connsiteX646" fmla="*/ 302168 w 7467600"/>
              <a:gd name="connsiteY646" fmla="*/ 1274495 h 6858000"/>
              <a:gd name="connsiteX647" fmla="*/ 291466 w 7467600"/>
              <a:gd name="connsiteY647" fmla="*/ 1250369 h 6858000"/>
              <a:gd name="connsiteX648" fmla="*/ 678222 w 7467600"/>
              <a:gd name="connsiteY648" fmla="*/ 1248670 h 6858000"/>
              <a:gd name="connsiteX649" fmla="*/ 775536 w 7467600"/>
              <a:gd name="connsiteY649" fmla="*/ 1388015 h 6858000"/>
              <a:gd name="connsiteX650" fmla="*/ 894529 w 7467600"/>
              <a:gd name="connsiteY650" fmla="*/ 1567739 h 6858000"/>
              <a:gd name="connsiteX651" fmla="*/ 948000 w 7467600"/>
              <a:gd name="connsiteY651" fmla="*/ 1663088 h 6858000"/>
              <a:gd name="connsiteX652" fmla="*/ 1006812 w 7467600"/>
              <a:gd name="connsiteY652" fmla="*/ 1767683 h 6858000"/>
              <a:gd name="connsiteX653" fmla="*/ 1149133 w 7467600"/>
              <a:gd name="connsiteY653" fmla="*/ 1971513 h 6858000"/>
              <a:gd name="connsiteX654" fmla="*/ 1333952 w 7467600"/>
              <a:gd name="connsiteY654" fmla="*/ 2251620 h 6858000"/>
              <a:gd name="connsiteX655" fmla="*/ 1337329 w 7467600"/>
              <a:gd name="connsiteY655" fmla="*/ 2258350 h 6858000"/>
              <a:gd name="connsiteX656" fmla="*/ 1014726 w 7467600"/>
              <a:gd name="connsiteY656" fmla="*/ 1615556 h 6858000"/>
              <a:gd name="connsiteX657" fmla="*/ 678222 w 7467600"/>
              <a:gd name="connsiteY657" fmla="*/ 1248670 h 6858000"/>
              <a:gd name="connsiteX658" fmla="*/ 6691602 w 7467600"/>
              <a:gd name="connsiteY658" fmla="*/ 1140573 h 6858000"/>
              <a:gd name="connsiteX659" fmla="*/ 6571100 w 7467600"/>
              <a:gd name="connsiteY659" fmla="*/ 1183662 h 6858000"/>
              <a:gd name="connsiteX660" fmla="*/ 6241687 w 7467600"/>
              <a:gd name="connsiteY660" fmla="*/ 1257600 h 6858000"/>
              <a:gd name="connsiteX661" fmla="*/ 5693009 w 7467600"/>
              <a:gd name="connsiteY661" fmla="*/ 1478256 h 6858000"/>
              <a:gd name="connsiteX662" fmla="*/ 6548420 w 7467600"/>
              <a:gd name="connsiteY662" fmla="*/ 1214599 h 6858000"/>
              <a:gd name="connsiteX663" fmla="*/ 6605473 w 7467600"/>
              <a:gd name="connsiteY663" fmla="*/ 1184686 h 6858000"/>
              <a:gd name="connsiteX664" fmla="*/ 6691602 w 7467600"/>
              <a:gd name="connsiteY664" fmla="*/ 1140573 h 6858000"/>
              <a:gd name="connsiteX665" fmla="*/ 4002475 w 7467600"/>
              <a:gd name="connsiteY665" fmla="*/ 1037802 h 6858000"/>
              <a:gd name="connsiteX666" fmla="*/ 4000324 w 7467600"/>
              <a:gd name="connsiteY666" fmla="*/ 1039362 h 6858000"/>
              <a:gd name="connsiteX667" fmla="*/ 4002862 w 7467600"/>
              <a:gd name="connsiteY667" fmla="*/ 1042866 h 6858000"/>
              <a:gd name="connsiteX668" fmla="*/ 4002475 w 7467600"/>
              <a:gd name="connsiteY668" fmla="*/ 1037802 h 6858000"/>
              <a:gd name="connsiteX669" fmla="*/ 506322 w 7467600"/>
              <a:gd name="connsiteY669" fmla="*/ 1020997 h 6858000"/>
              <a:gd name="connsiteX670" fmla="*/ 533068 w 7467600"/>
              <a:gd name="connsiteY670" fmla="*/ 1029409 h 6858000"/>
              <a:gd name="connsiteX671" fmla="*/ 1232525 w 7467600"/>
              <a:gd name="connsiteY671" fmla="*/ 1804675 h 6858000"/>
              <a:gd name="connsiteX672" fmla="*/ 1388858 w 7467600"/>
              <a:gd name="connsiteY672" fmla="*/ 2368011 h 6858000"/>
              <a:gd name="connsiteX673" fmla="*/ 1384098 w 7467600"/>
              <a:gd name="connsiteY673" fmla="*/ 2378125 h 6858000"/>
              <a:gd name="connsiteX674" fmla="*/ 1425393 w 7467600"/>
              <a:gd name="connsiteY674" fmla="*/ 2589124 h 6858000"/>
              <a:gd name="connsiteX675" fmla="*/ 1424001 w 7467600"/>
              <a:gd name="connsiteY675" fmla="*/ 2597541 h 6858000"/>
              <a:gd name="connsiteX676" fmla="*/ 2152729 w 7467600"/>
              <a:gd name="connsiteY676" fmla="*/ 2864487 h 6858000"/>
              <a:gd name="connsiteX677" fmla="*/ 2020609 w 7467600"/>
              <a:gd name="connsiteY677" fmla="*/ 2539671 h 6858000"/>
              <a:gd name="connsiteX678" fmla="*/ 2018920 w 7467600"/>
              <a:gd name="connsiteY678" fmla="*/ 2536309 h 6858000"/>
              <a:gd name="connsiteX679" fmla="*/ 1342441 w 7467600"/>
              <a:gd name="connsiteY679" fmla="*/ 1173017 h 6858000"/>
              <a:gd name="connsiteX680" fmla="*/ 1367925 w 7467600"/>
              <a:gd name="connsiteY680" fmla="*/ 1135648 h 6858000"/>
              <a:gd name="connsiteX681" fmla="*/ 1771401 w 7467600"/>
              <a:gd name="connsiteY681" fmla="*/ 1806673 h 6858000"/>
              <a:gd name="connsiteX682" fmla="*/ 1972385 w 7467600"/>
              <a:gd name="connsiteY682" fmla="*/ 2198735 h 6858000"/>
              <a:gd name="connsiteX683" fmla="*/ 2040892 w 7467600"/>
              <a:gd name="connsiteY683" fmla="*/ 2405205 h 6858000"/>
              <a:gd name="connsiteX684" fmla="*/ 2131689 w 7467600"/>
              <a:gd name="connsiteY684" fmla="*/ 1936926 h 6858000"/>
              <a:gd name="connsiteX685" fmla="*/ 2454820 w 7467600"/>
              <a:gd name="connsiteY685" fmla="*/ 1248808 h 6858000"/>
              <a:gd name="connsiteX686" fmla="*/ 2492512 w 7467600"/>
              <a:gd name="connsiteY686" fmla="*/ 1302920 h 6858000"/>
              <a:gd name="connsiteX687" fmla="*/ 2081216 w 7467600"/>
              <a:gd name="connsiteY687" fmla="*/ 2527513 h 6858000"/>
              <a:gd name="connsiteX688" fmla="*/ 2081211 w 7467600"/>
              <a:gd name="connsiteY688" fmla="*/ 2528916 h 6858000"/>
              <a:gd name="connsiteX689" fmla="*/ 2199067 w 7467600"/>
              <a:gd name="connsiteY689" fmla="*/ 2884061 h 6858000"/>
              <a:gd name="connsiteX690" fmla="*/ 3192586 w 7467600"/>
              <a:gd name="connsiteY690" fmla="*/ 3411496 h 6858000"/>
              <a:gd name="connsiteX691" fmla="*/ 3182620 w 7467600"/>
              <a:gd name="connsiteY691" fmla="*/ 3483279 h 6858000"/>
              <a:gd name="connsiteX692" fmla="*/ 2435119 w 7467600"/>
              <a:gd name="connsiteY692" fmla="*/ 3080173 h 6858000"/>
              <a:gd name="connsiteX693" fmla="*/ 2410152 w 7467600"/>
              <a:gd name="connsiteY693" fmla="*/ 3063751 h 6858000"/>
              <a:gd name="connsiteX694" fmla="*/ 2408099 w 7467600"/>
              <a:gd name="connsiteY694" fmla="*/ 3064403 h 6858000"/>
              <a:gd name="connsiteX695" fmla="*/ 2407218 w 7467600"/>
              <a:gd name="connsiteY695" fmla="*/ 3070324 h 6858000"/>
              <a:gd name="connsiteX696" fmla="*/ 2380138 w 7467600"/>
              <a:gd name="connsiteY696" fmla="*/ 3099341 h 6858000"/>
              <a:gd name="connsiteX697" fmla="*/ 1765923 w 7467600"/>
              <a:gd name="connsiteY697" fmla="*/ 3581043 h 6858000"/>
              <a:gd name="connsiteX698" fmla="*/ 1702258 w 7467600"/>
              <a:gd name="connsiteY698" fmla="*/ 3612286 h 6858000"/>
              <a:gd name="connsiteX699" fmla="*/ 1538370 w 7467600"/>
              <a:gd name="connsiteY699" fmla="*/ 3811804 h 6858000"/>
              <a:gd name="connsiteX700" fmla="*/ 542867 w 7467600"/>
              <a:gd name="connsiteY700" fmla="*/ 4944092 h 6858000"/>
              <a:gd name="connsiteX701" fmla="*/ 515800 w 7467600"/>
              <a:gd name="connsiteY701" fmla="*/ 4862180 h 6858000"/>
              <a:gd name="connsiteX702" fmla="*/ 909145 w 7467600"/>
              <a:gd name="connsiteY702" fmla="*/ 4199225 h 6858000"/>
              <a:gd name="connsiteX703" fmla="*/ 1214067 w 7467600"/>
              <a:gd name="connsiteY703" fmla="*/ 3908561 h 6858000"/>
              <a:gd name="connsiteX704" fmla="*/ 640967 w 7467600"/>
              <a:gd name="connsiteY704" fmla="*/ 4105601 h 6858000"/>
              <a:gd name="connsiteX705" fmla="*/ 112563 w 7467600"/>
              <a:gd name="connsiteY705" fmla="*/ 4396952 h 6858000"/>
              <a:gd name="connsiteX706" fmla="*/ 0 w 7467600"/>
              <a:gd name="connsiteY706" fmla="*/ 4466006 h 6858000"/>
              <a:gd name="connsiteX707" fmla="*/ 0 w 7467600"/>
              <a:gd name="connsiteY707" fmla="*/ 4233763 h 6858000"/>
              <a:gd name="connsiteX708" fmla="*/ 36881 w 7467600"/>
              <a:gd name="connsiteY708" fmla="*/ 4200118 h 6858000"/>
              <a:gd name="connsiteX709" fmla="*/ 910534 w 7467600"/>
              <a:gd name="connsiteY709" fmla="*/ 3629753 h 6858000"/>
              <a:gd name="connsiteX710" fmla="*/ 1578717 w 7467600"/>
              <a:gd name="connsiteY710" fmla="*/ 3575982 h 6858000"/>
              <a:gd name="connsiteX711" fmla="*/ 2338780 w 7467600"/>
              <a:gd name="connsiteY711" fmla="*/ 3033725 h 6858000"/>
              <a:gd name="connsiteX712" fmla="*/ 1807991 w 7467600"/>
              <a:gd name="connsiteY712" fmla="*/ 2807184 h 6858000"/>
              <a:gd name="connsiteX713" fmla="*/ 1416358 w 7467600"/>
              <a:gd name="connsiteY713" fmla="*/ 3112571 h 6858000"/>
              <a:gd name="connsiteX714" fmla="*/ 939066 w 7467600"/>
              <a:gd name="connsiteY714" fmla="*/ 3378798 h 6858000"/>
              <a:gd name="connsiteX715" fmla="*/ 115099 w 7467600"/>
              <a:gd name="connsiteY715" fmla="*/ 3607650 h 6858000"/>
              <a:gd name="connsiteX716" fmla="*/ 97284 w 7467600"/>
              <a:gd name="connsiteY716" fmla="*/ 3520393 h 6858000"/>
              <a:gd name="connsiteX717" fmla="*/ 922050 w 7467600"/>
              <a:gd name="connsiteY717" fmla="*/ 3074867 h 6858000"/>
              <a:gd name="connsiteX718" fmla="*/ 1405265 w 7467600"/>
              <a:gd name="connsiteY718" fmla="*/ 3016319 h 6858000"/>
              <a:gd name="connsiteX719" fmla="*/ 1407512 w 7467600"/>
              <a:gd name="connsiteY719" fmla="*/ 3018001 h 6858000"/>
              <a:gd name="connsiteX720" fmla="*/ 1726266 w 7467600"/>
              <a:gd name="connsiteY720" fmla="*/ 2777274 h 6858000"/>
              <a:gd name="connsiteX721" fmla="*/ 625390 w 7467600"/>
              <a:gd name="connsiteY721" fmla="*/ 2514541 h 6858000"/>
              <a:gd name="connsiteX722" fmla="*/ 619799 w 7467600"/>
              <a:gd name="connsiteY722" fmla="*/ 2527180 h 6858000"/>
              <a:gd name="connsiteX723" fmla="*/ 310030 w 7467600"/>
              <a:gd name="connsiteY723" fmla="*/ 2771818 h 6858000"/>
              <a:gd name="connsiteX724" fmla="*/ 173877 w 7467600"/>
              <a:gd name="connsiteY724" fmla="*/ 2937056 h 6858000"/>
              <a:gd name="connsiteX725" fmla="*/ 77889 w 7467600"/>
              <a:gd name="connsiteY725" fmla="*/ 3138440 h 6858000"/>
              <a:gd name="connsiteX726" fmla="*/ 0 w 7467600"/>
              <a:gd name="connsiteY726" fmla="*/ 3271395 h 6858000"/>
              <a:gd name="connsiteX727" fmla="*/ 0 w 7467600"/>
              <a:gd name="connsiteY727" fmla="*/ 3153002 h 6858000"/>
              <a:gd name="connsiteX728" fmla="*/ 2386 w 7467600"/>
              <a:gd name="connsiteY728" fmla="*/ 3149203 h 6858000"/>
              <a:gd name="connsiteX729" fmla="*/ 89753 w 7467600"/>
              <a:gd name="connsiteY729" fmla="*/ 2987702 h 6858000"/>
              <a:gd name="connsiteX730" fmla="*/ 76869 w 7467600"/>
              <a:gd name="connsiteY730" fmla="*/ 3005404 h 6858000"/>
              <a:gd name="connsiteX731" fmla="*/ 32049 w 7467600"/>
              <a:gd name="connsiteY731" fmla="*/ 3065814 h 6858000"/>
              <a:gd name="connsiteX732" fmla="*/ 0 w 7467600"/>
              <a:gd name="connsiteY732" fmla="*/ 3108744 h 6858000"/>
              <a:gd name="connsiteX733" fmla="*/ 0 w 7467600"/>
              <a:gd name="connsiteY733" fmla="*/ 3058059 h 6858000"/>
              <a:gd name="connsiteX734" fmla="*/ 7610 w 7467600"/>
              <a:gd name="connsiteY734" fmla="*/ 3047889 h 6858000"/>
              <a:gd name="connsiteX735" fmla="*/ 52419 w 7467600"/>
              <a:gd name="connsiteY735" fmla="*/ 2987479 h 6858000"/>
              <a:gd name="connsiteX736" fmla="*/ 59142 w 7467600"/>
              <a:gd name="connsiteY736" fmla="*/ 2978488 h 6858000"/>
              <a:gd name="connsiteX737" fmla="*/ 0 w 7467600"/>
              <a:gd name="connsiteY737" fmla="*/ 3015334 h 6858000"/>
              <a:gd name="connsiteX738" fmla="*/ 0 w 7467600"/>
              <a:gd name="connsiteY738" fmla="*/ 2914286 h 6858000"/>
              <a:gd name="connsiteX739" fmla="*/ 36383 w 7467600"/>
              <a:gd name="connsiteY739" fmla="*/ 2901128 h 6858000"/>
              <a:gd name="connsiteX740" fmla="*/ 156329 w 7467600"/>
              <a:gd name="connsiteY740" fmla="*/ 2840533 h 6858000"/>
              <a:gd name="connsiteX741" fmla="*/ 358355 w 7467600"/>
              <a:gd name="connsiteY741" fmla="*/ 2620471 h 6858000"/>
              <a:gd name="connsiteX742" fmla="*/ 510577 w 7467600"/>
              <a:gd name="connsiteY742" fmla="*/ 2501244 h 6858000"/>
              <a:gd name="connsiteX743" fmla="*/ 211967 w 7467600"/>
              <a:gd name="connsiteY743" fmla="*/ 2479171 h 6858000"/>
              <a:gd name="connsiteX744" fmla="*/ 0 w 7467600"/>
              <a:gd name="connsiteY744" fmla="*/ 2476398 h 6858000"/>
              <a:gd name="connsiteX745" fmla="*/ 0 w 7467600"/>
              <a:gd name="connsiteY745" fmla="*/ 2389189 h 6858000"/>
              <a:gd name="connsiteX746" fmla="*/ 103062 w 7467600"/>
              <a:gd name="connsiteY746" fmla="*/ 2389518 h 6858000"/>
              <a:gd name="connsiteX747" fmla="*/ 510734 w 7467600"/>
              <a:gd name="connsiteY747" fmla="*/ 2416201 h 6858000"/>
              <a:gd name="connsiteX748" fmla="*/ 279257 w 7467600"/>
              <a:gd name="connsiteY748" fmla="*/ 2092102 h 6858000"/>
              <a:gd name="connsiteX749" fmla="*/ 65265 w 7467600"/>
              <a:gd name="connsiteY749" fmla="*/ 2006049 h 6858000"/>
              <a:gd name="connsiteX750" fmla="*/ 0 w 7467600"/>
              <a:gd name="connsiteY750" fmla="*/ 1982532 h 6858000"/>
              <a:gd name="connsiteX751" fmla="*/ 0 w 7467600"/>
              <a:gd name="connsiteY751" fmla="*/ 1912789 h 6858000"/>
              <a:gd name="connsiteX752" fmla="*/ 97460 w 7467600"/>
              <a:gd name="connsiteY752" fmla="*/ 1953725 h 6858000"/>
              <a:gd name="connsiteX753" fmla="*/ 221272 w 7467600"/>
              <a:gd name="connsiteY753" fmla="*/ 1980766 h 6858000"/>
              <a:gd name="connsiteX754" fmla="*/ 116765 w 7467600"/>
              <a:gd name="connsiteY754" fmla="*/ 1911033 h 6858000"/>
              <a:gd name="connsiteX755" fmla="*/ 16405 w 7467600"/>
              <a:gd name="connsiteY755" fmla="*/ 1803412 h 6858000"/>
              <a:gd name="connsiteX756" fmla="*/ 0 w 7467600"/>
              <a:gd name="connsiteY756" fmla="*/ 1784777 h 6858000"/>
              <a:gd name="connsiteX757" fmla="*/ 0 w 7467600"/>
              <a:gd name="connsiteY757" fmla="*/ 1740082 h 6858000"/>
              <a:gd name="connsiteX758" fmla="*/ 39394 w 7467600"/>
              <a:gd name="connsiteY758" fmla="*/ 1784856 h 6858000"/>
              <a:gd name="connsiteX759" fmla="*/ 135813 w 7467600"/>
              <a:gd name="connsiteY759" fmla="*/ 1888838 h 6858000"/>
              <a:gd name="connsiteX760" fmla="*/ 242575 w 7467600"/>
              <a:gd name="connsiteY760" fmla="*/ 1958841 h 6858000"/>
              <a:gd name="connsiteX761" fmla="*/ 82197 w 7467600"/>
              <a:gd name="connsiteY761" fmla="*/ 1754826 h 6858000"/>
              <a:gd name="connsiteX762" fmla="*/ 0 w 7467600"/>
              <a:gd name="connsiteY762" fmla="*/ 1679650 h 6858000"/>
              <a:gd name="connsiteX763" fmla="*/ 0 w 7467600"/>
              <a:gd name="connsiteY763" fmla="*/ 1602463 h 6858000"/>
              <a:gd name="connsiteX764" fmla="*/ 84689 w 7467600"/>
              <a:gd name="connsiteY764" fmla="*/ 1677442 h 6858000"/>
              <a:gd name="connsiteX765" fmla="*/ 298437 w 7467600"/>
              <a:gd name="connsiteY765" fmla="*/ 1968019 h 6858000"/>
              <a:gd name="connsiteX766" fmla="*/ 227269 w 7467600"/>
              <a:gd name="connsiteY766" fmla="*/ 1114064 h 6858000"/>
              <a:gd name="connsiteX767" fmla="*/ 248003 w 7467600"/>
              <a:gd name="connsiteY767" fmla="*/ 1089613 h 6858000"/>
              <a:gd name="connsiteX768" fmla="*/ 427020 w 7467600"/>
              <a:gd name="connsiteY768" fmla="*/ 1619803 h 6858000"/>
              <a:gd name="connsiteX769" fmla="*/ 340345 w 7467600"/>
              <a:gd name="connsiteY769" fmla="*/ 2027739 h 6858000"/>
              <a:gd name="connsiteX770" fmla="*/ 360865 w 7467600"/>
              <a:gd name="connsiteY770" fmla="*/ 2044827 h 6858000"/>
              <a:gd name="connsiteX771" fmla="*/ 560414 w 7467600"/>
              <a:gd name="connsiteY771" fmla="*/ 2421457 h 6858000"/>
              <a:gd name="connsiteX772" fmla="*/ 1359703 w 7467600"/>
              <a:gd name="connsiteY772" fmla="*/ 2578554 h 6858000"/>
              <a:gd name="connsiteX773" fmla="*/ 1359422 w 7467600"/>
              <a:gd name="connsiteY773" fmla="*/ 2577994 h 6858000"/>
              <a:gd name="connsiteX774" fmla="*/ 828701 w 7467600"/>
              <a:gd name="connsiteY774" fmla="*/ 1839520 h 6858000"/>
              <a:gd name="connsiteX775" fmla="*/ 494427 w 7467600"/>
              <a:gd name="connsiteY775" fmla="*/ 1092333 h 6858000"/>
              <a:gd name="connsiteX776" fmla="*/ 506322 w 7467600"/>
              <a:gd name="connsiteY776" fmla="*/ 1020997 h 6858000"/>
              <a:gd name="connsiteX777" fmla="*/ 4570198 w 7467600"/>
              <a:gd name="connsiteY777" fmla="*/ 978081 h 6858000"/>
              <a:gd name="connsiteX778" fmla="*/ 4523691 w 7467600"/>
              <a:gd name="connsiteY778" fmla="*/ 1127776 h 6858000"/>
              <a:gd name="connsiteX779" fmla="*/ 4509875 w 7467600"/>
              <a:gd name="connsiteY779" fmla="*/ 1167552 h 6858000"/>
              <a:gd name="connsiteX780" fmla="*/ 4478168 w 7467600"/>
              <a:gd name="connsiteY780" fmla="*/ 1260735 h 6858000"/>
              <a:gd name="connsiteX781" fmla="*/ 4409309 w 7467600"/>
              <a:gd name="connsiteY781" fmla="*/ 1666996 h 6858000"/>
              <a:gd name="connsiteX782" fmla="*/ 4370031 w 7467600"/>
              <a:gd name="connsiteY782" fmla="*/ 1955666 h 6858000"/>
              <a:gd name="connsiteX783" fmla="*/ 4570198 w 7467600"/>
              <a:gd name="connsiteY783" fmla="*/ 978081 h 6858000"/>
              <a:gd name="connsiteX784" fmla="*/ 4557898 w 7467600"/>
              <a:gd name="connsiteY784" fmla="*/ 900011 h 6858000"/>
              <a:gd name="connsiteX785" fmla="*/ 4344840 w 7467600"/>
              <a:gd name="connsiteY785" fmla="*/ 1922038 h 6858000"/>
              <a:gd name="connsiteX786" fmla="*/ 4378710 w 7467600"/>
              <a:gd name="connsiteY786" fmla="*/ 1665516 h 6858000"/>
              <a:gd name="connsiteX787" fmla="*/ 4448798 w 7467600"/>
              <a:gd name="connsiteY787" fmla="*/ 1253024 h 6858000"/>
              <a:gd name="connsiteX788" fmla="*/ 4480315 w 7467600"/>
              <a:gd name="connsiteY788" fmla="*/ 1158454 h 6858000"/>
              <a:gd name="connsiteX789" fmla="*/ 4494133 w 7467600"/>
              <a:gd name="connsiteY789" fmla="*/ 1118676 h 6858000"/>
              <a:gd name="connsiteX790" fmla="*/ 4557898 w 7467600"/>
              <a:gd name="connsiteY790" fmla="*/ 900011 h 6858000"/>
              <a:gd name="connsiteX791" fmla="*/ 5870151 w 7467600"/>
              <a:gd name="connsiteY791" fmla="*/ 898890 h 6858000"/>
              <a:gd name="connsiteX792" fmla="*/ 5861335 w 7467600"/>
              <a:gd name="connsiteY792" fmla="*/ 899177 h 6858000"/>
              <a:gd name="connsiteX793" fmla="*/ 5843702 w 7467600"/>
              <a:gd name="connsiteY793" fmla="*/ 899748 h 6858000"/>
              <a:gd name="connsiteX794" fmla="*/ 5651107 w 7467600"/>
              <a:gd name="connsiteY794" fmla="*/ 920306 h 6858000"/>
              <a:gd name="connsiteX795" fmla="*/ 5459407 w 7467600"/>
              <a:gd name="connsiteY795" fmla="*/ 940975 h 6858000"/>
              <a:gd name="connsiteX796" fmla="*/ 5374846 w 7467600"/>
              <a:gd name="connsiteY796" fmla="*/ 941988 h 6858000"/>
              <a:gd name="connsiteX797" fmla="*/ 5256105 w 7467600"/>
              <a:gd name="connsiteY797" fmla="*/ 945632 h 6858000"/>
              <a:gd name="connsiteX798" fmla="*/ 5107071 w 7467600"/>
              <a:gd name="connsiteY798" fmla="*/ 969720 h 6858000"/>
              <a:gd name="connsiteX799" fmla="*/ 4998681 w 7467600"/>
              <a:gd name="connsiteY799" fmla="*/ 988771 h 6858000"/>
              <a:gd name="connsiteX800" fmla="*/ 5870151 w 7467600"/>
              <a:gd name="connsiteY800" fmla="*/ 898890 h 6858000"/>
              <a:gd name="connsiteX801" fmla="*/ 5504425 w 7467600"/>
              <a:gd name="connsiteY801" fmla="*/ 848067 h 6858000"/>
              <a:gd name="connsiteX802" fmla="*/ 4968849 w 7467600"/>
              <a:gd name="connsiteY802" fmla="*/ 962318 h 6858000"/>
              <a:gd name="connsiteX803" fmla="*/ 5104039 w 7467600"/>
              <a:gd name="connsiteY803" fmla="*/ 940634 h 6858000"/>
              <a:gd name="connsiteX804" fmla="*/ 5256311 w 7467600"/>
              <a:gd name="connsiteY804" fmla="*/ 916490 h 6858000"/>
              <a:gd name="connsiteX805" fmla="*/ 5377381 w 7467600"/>
              <a:gd name="connsiteY805" fmla="*/ 912671 h 6858000"/>
              <a:gd name="connsiteX806" fmla="*/ 5460148 w 7467600"/>
              <a:gd name="connsiteY806" fmla="*/ 911442 h 6858000"/>
              <a:gd name="connsiteX807" fmla="*/ 5648971 w 7467600"/>
              <a:gd name="connsiteY807" fmla="*/ 891331 h 6858000"/>
              <a:gd name="connsiteX808" fmla="*/ 5844807 w 7467600"/>
              <a:gd name="connsiteY808" fmla="*/ 870718 h 6858000"/>
              <a:gd name="connsiteX809" fmla="*/ 5862975 w 7467600"/>
              <a:gd name="connsiteY809" fmla="*/ 869756 h 6858000"/>
              <a:gd name="connsiteX810" fmla="*/ 5920887 w 7467600"/>
              <a:gd name="connsiteY810" fmla="*/ 865929 h 6858000"/>
              <a:gd name="connsiteX811" fmla="*/ 5504425 w 7467600"/>
              <a:gd name="connsiteY811" fmla="*/ 848067 h 6858000"/>
              <a:gd name="connsiteX812" fmla="*/ 3607114 w 7467600"/>
              <a:gd name="connsiteY812" fmla="*/ 467441 h 6858000"/>
              <a:gd name="connsiteX813" fmla="*/ 3296242 w 7467600"/>
              <a:gd name="connsiteY813" fmla="*/ 807991 h 6858000"/>
              <a:gd name="connsiteX814" fmla="*/ 3174674 w 7467600"/>
              <a:gd name="connsiteY814" fmla="*/ 919759 h 6858000"/>
              <a:gd name="connsiteX815" fmla="*/ 3042978 w 7467600"/>
              <a:gd name="connsiteY815" fmla="*/ 1054894 h 6858000"/>
              <a:gd name="connsiteX816" fmla="*/ 2968914 w 7467600"/>
              <a:gd name="connsiteY816" fmla="*/ 1133756 h 6858000"/>
              <a:gd name="connsiteX817" fmla="*/ 3103823 w 7467600"/>
              <a:gd name="connsiteY817" fmla="*/ 1026814 h 6858000"/>
              <a:gd name="connsiteX818" fmla="*/ 3607114 w 7467600"/>
              <a:gd name="connsiteY818" fmla="*/ 467441 h 6858000"/>
              <a:gd name="connsiteX819" fmla="*/ 3744487 w 7467600"/>
              <a:gd name="connsiteY819" fmla="*/ 383136 h 6858000"/>
              <a:gd name="connsiteX820" fmla="*/ 3970213 w 7467600"/>
              <a:gd name="connsiteY820" fmla="*/ 995559 h 6858000"/>
              <a:gd name="connsiteX821" fmla="*/ 3744487 w 7467600"/>
              <a:gd name="connsiteY821" fmla="*/ 383136 h 6858000"/>
              <a:gd name="connsiteX822" fmla="*/ 3624562 w 7467600"/>
              <a:gd name="connsiteY822" fmla="*/ 367041 h 6858000"/>
              <a:gd name="connsiteX823" fmla="*/ 3489712 w 7467600"/>
              <a:gd name="connsiteY823" fmla="*/ 485386 h 6858000"/>
              <a:gd name="connsiteX824" fmla="*/ 3182994 w 7467600"/>
              <a:gd name="connsiteY824" fmla="*/ 828265 h 6858000"/>
              <a:gd name="connsiteX825" fmla="*/ 2892114 w 7467600"/>
              <a:gd name="connsiteY825" fmla="*/ 1172635 h 6858000"/>
              <a:gd name="connsiteX826" fmla="*/ 3021459 w 7467600"/>
              <a:gd name="connsiteY826" fmla="*/ 1035385 h 6858000"/>
              <a:gd name="connsiteX827" fmla="*/ 3153873 w 7467600"/>
              <a:gd name="connsiteY827" fmla="*/ 898971 h 6858000"/>
              <a:gd name="connsiteX828" fmla="*/ 3276511 w 7467600"/>
              <a:gd name="connsiteY828" fmla="*/ 786423 h 6858000"/>
              <a:gd name="connsiteX829" fmla="*/ 3584154 w 7467600"/>
              <a:gd name="connsiteY829" fmla="*/ 448218 h 6858000"/>
              <a:gd name="connsiteX830" fmla="*/ 3624562 w 7467600"/>
              <a:gd name="connsiteY830" fmla="*/ 367041 h 6858000"/>
              <a:gd name="connsiteX831" fmla="*/ 3766672 w 7467600"/>
              <a:gd name="connsiteY831" fmla="*/ 359429 h 6858000"/>
              <a:gd name="connsiteX832" fmla="*/ 3996338 w 7467600"/>
              <a:gd name="connsiteY832" fmla="*/ 968237 h 6858000"/>
              <a:gd name="connsiteX833" fmla="*/ 3766672 w 7467600"/>
              <a:gd name="connsiteY833" fmla="*/ 359429 h 6858000"/>
              <a:gd name="connsiteX834" fmla="*/ 5805386 w 7467600"/>
              <a:gd name="connsiteY834" fmla="*/ 239240 h 6858000"/>
              <a:gd name="connsiteX835" fmla="*/ 5736947 w 7467600"/>
              <a:gd name="connsiteY835" fmla="*/ 261367 h 6858000"/>
              <a:gd name="connsiteX836" fmla="*/ 5427012 w 7467600"/>
              <a:gd name="connsiteY836" fmla="*/ 311272 h 6858000"/>
              <a:gd name="connsiteX837" fmla="*/ 5147818 w 7467600"/>
              <a:gd name="connsiteY837" fmla="*/ 322112 h 6858000"/>
              <a:gd name="connsiteX838" fmla="*/ 5060854 w 7467600"/>
              <a:gd name="connsiteY838" fmla="*/ 311882 h 6858000"/>
              <a:gd name="connsiteX839" fmla="*/ 4945989 w 7467600"/>
              <a:gd name="connsiteY839" fmla="*/ 300516 h 6858000"/>
              <a:gd name="connsiteX840" fmla="*/ 5410479 w 7467600"/>
              <a:gd name="connsiteY840" fmla="*/ 348434 h 6858000"/>
              <a:gd name="connsiteX841" fmla="*/ 5805386 w 7467600"/>
              <a:gd name="connsiteY841" fmla="*/ 239240 h 6858000"/>
              <a:gd name="connsiteX842" fmla="*/ 5905192 w 7467600"/>
              <a:gd name="connsiteY842" fmla="*/ 163079 h 6858000"/>
              <a:gd name="connsiteX843" fmla="*/ 5865655 w 7467600"/>
              <a:gd name="connsiteY843" fmla="*/ 171901 h 6858000"/>
              <a:gd name="connsiteX844" fmla="*/ 5259740 w 7467600"/>
              <a:gd name="connsiteY844" fmla="*/ 257013 h 6858000"/>
              <a:gd name="connsiteX845" fmla="*/ 5208466 w 7467600"/>
              <a:gd name="connsiteY845" fmla="*/ 257550 h 6858000"/>
              <a:gd name="connsiteX846" fmla="*/ 4980204 w 7467600"/>
              <a:gd name="connsiteY846" fmla="*/ 271903 h 6858000"/>
              <a:gd name="connsiteX847" fmla="*/ 5068068 w 7467600"/>
              <a:gd name="connsiteY847" fmla="*/ 282244 h 6858000"/>
              <a:gd name="connsiteX848" fmla="*/ 5153231 w 7467600"/>
              <a:gd name="connsiteY848" fmla="*/ 292240 h 6858000"/>
              <a:gd name="connsiteX849" fmla="*/ 5426491 w 7467600"/>
              <a:gd name="connsiteY849" fmla="*/ 281128 h 6858000"/>
              <a:gd name="connsiteX850" fmla="*/ 5731212 w 7467600"/>
              <a:gd name="connsiteY850" fmla="*/ 231951 h 6858000"/>
              <a:gd name="connsiteX851" fmla="*/ 5905192 w 7467600"/>
              <a:gd name="connsiteY851" fmla="*/ 163079 h 6858000"/>
              <a:gd name="connsiteX852" fmla="*/ 5944437 w 7467600"/>
              <a:gd name="connsiteY852" fmla="*/ 113829 h 6858000"/>
              <a:gd name="connsiteX853" fmla="*/ 5825032 w 7467600"/>
              <a:gd name="connsiteY853" fmla="*/ 146405 h 6858000"/>
              <a:gd name="connsiteX854" fmla="*/ 4955599 w 7467600"/>
              <a:gd name="connsiteY854" fmla="*/ 247008 h 6858000"/>
              <a:gd name="connsiteX855" fmla="*/ 5210104 w 7467600"/>
              <a:gd name="connsiteY855" fmla="*/ 228123 h 6858000"/>
              <a:gd name="connsiteX856" fmla="*/ 5261015 w 7467600"/>
              <a:gd name="connsiteY856" fmla="*/ 227087 h 6858000"/>
              <a:gd name="connsiteX857" fmla="*/ 5861181 w 7467600"/>
              <a:gd name="connsiteY857" fmla="*/ 143093 h 6858000"/>
              <a:gd name="connsiteX858" fmla="*/ 5961252 w 7467600"/>
              <a:gd name="connsiteY858" fmla="*/ 114820 h 6858000"/>
              <a:gd name="connsiteX859" fmla="*/ 5944437 w 7467600"/>
              <a:gd name="connsiteY859" fmla="*/ 113829 h 6858000"/>
              <a:gd name="connsiteX860" fmla="*/ 3882765 w 7467600"/>
              <a:gd name="connsiteY860" fmla="*/ 0 h 6858000"/>
              <a:gd name="connsiteX861" fmla="*/ 3995099 w 7467600"/>
              <a:gd name="connsiteY861" fmla="*/ 0 h 6858000"/>
              <a:gd name="connsiteX862" fmla="*/ 4163818 w 7467600"/>
              <a:gd name="connsiteY862" fmla="*/ 234104 h 6858000"/>
              <a:gd name="connsiteX863" fmla="*/ 4172099 w 7467600"/>
              <a:gd name="connsiteY863" fmla="*/ 234207 h 6858000"/>
              <a:gd name="connsiteX864" fmla="*/ 4784282 w 7467600"/>
              <a:gd name="connsiteY864" fmla="*/ 276561 h 6858000"/>
              <a:gd name="connsiteX865" fmla="*/ 4801687 w 7467600"/>
              <a:gd name="connsiteY865" fmla="*/ 267764 h 6858000"/>
              <a:gd name="connsiteX866" fmla="*/ 6082788 w 7467600"/>
              <a:gd name="connsiteY866" fmla="*/ 64119 h 6858000"/>
              <a:gd name="connsiteX867" fmla="*/ 6099442 w 7467600"/>
              <a:gd name="connsiteY867" fmla="*/ 82568 h 6858000"/>
              <a:gd name="connsiteX868" fmla="*/ 4804137 w 7467600"/>
              <a:gd name="connsiteY868" fmla="*/ 320931 h 6858000"/>
              <a:gd name="connsiteX869" fmla="*/ 4227047 w 7467600"/>
              <a:gd name="connsiteY869" fmla="*/ 313415 h 6858000"/>
              <a:gd name="connsiteX870" fmla="*/ 4346041 w 7467600"/>
              <a:gd name="connsiteY870" fmla="*/ 456086 h 6858000"/>
              <a:gd name="connsiteX871" fmla="*/ 4870967 w 7467600"/>
              <a:gd name="connsiteY871" fmla="*/ 963061 h 6858000"/>
              <a:gd name="connsiteX872" fmla="*/ 4889647 w 7467600"/>
              <a:gd name="connsiteY872" fmla="*/ 957147 h 6858000"/>
              <a:gd name="connsiteX873" fmla="*/ 5422504 w 7467600"/>
              <a:gd name="connsiteY873" fmla="*/ 805191 h 6858000"/>
              <a:gd name="connsiteX874" fmla="*/ 6087656 w 7467600"/>
              <a:gd name="connsiteY874" fmla="*/ 826703 h 6858000"/>
              <a:gd name="connsiteX875" fmla="*/ 6058717 w 7467600"/>
              <a:gd name="connsiteY875" fmla="*/ 865992 h 6858000"/>
              <a:gd name="connsiteX876" fmla="*/ 4974153 w 7467600"/>
              <a:gd name="connsiteY876" fmla="*/ 1045456 h 6858000"/>
              <a:gd name="connsiteX877" fmla="*/ 5627835 w 7467600"/>
              <a:gd name="connsiteY877" fmla="*/ 1472077 h 6858000"/>
              <a:gd name="connsiteX878" fmla="*/ 5629817 w 7467600"/>
              <a:gd name="connsiteY878" fmla="*/ 1471412 h 6858000"/>
              <a:gd name="connsiteX879" fmla="*/ 5634124 w 7467600"/>
              <a:gd name="connsiteY879" fmla="*/ 1470572 h 6858000"/>
              <a:gd name="connsiteX880" fmla="*/ 5755832 w 7467600"/>
              <a:gd name="connsiteY880" fmla="*/ 1383886 h 6858000"/>
              <a:gd name="connsiteX881" fmla="*/ 6014186 w 7467600"/>
              <a:gd name="connsiteY881" fmla="*/ 1279799 h 6858000"/>
              <a:gd name="connsiteX882" fmla="*/ 6901619 w 7467600"/>
              <a:gd name="connsiteY882" fmla="*/ 1047874 h 6858000"/>
              <a:gd name="connsiteX883" fmla="*/ 6931566 w 7467600"/>
              <a:gd name="connsiteY883" fmla="*/ 1062034 h 6858000"/>
              <a:gd name="connsiteX884" fmla="*/ 5790982 w 7467600"/>
              <a:gd name="connsiteY884" fmla="*/ 1561380 h 6858000"/>
              <a:gd name="connsiteX885" fmla="*/ 6188971 w 7467600"/>
              <a:gd name="connsiteY885" fmla="*/ 1755168 h 6858000"/>
              <a:gd name="connsiteX886" fmla="*/ 6202446 w 7467600"/>
              <a:gd name="connsiteY886" fmla="*/ 1752268 h 6858000"/>
              <a:gd name="connsiteX887" fmla="*/ 7179560 w 7467600"/>
              <a:gd name="connsiteY887" fmla="*/ 1467551 h 6858000"/>
              <a:gd name="connsiteX888" fmla="*/ 7158730 w 7467600"/>
              <a:gd name="connsiteY888" fmla="*/ 1507835 h 6858000"/>
              <a:gd name="connsiteX889" fmla="*/ 6326959 w 7467600"/>
              <a:gd name="connsiteY889" fmla="*/ 1817686 h 6858000"/>
              <a:gd name="connsiteX890" fmla="*/ 6537433 w 7467600"/>
              <a:gd name="connsiteY890" fmla="*/ 1907790 h 6858000"/>
              <a:gd name="connsiteX891" fmla="*/ 6550221 w 7467600"/>
              <a:gd name="connsiteY891" fmla="*/ 1910729 h 6858000"/>
              <a:gd name="connsiteX892" fmla="*/ 6964438 w 7467600"/>
              <a:gd name="connsiteY892" fmla="*/ 2209505 h 6858000"/>
              <a:gd name="connsiteX893" fmla="*/ 7367862 w 7467600"/>
              <a:gd name="connsiteY893" fmla="*/ 2806833 h 6858000"/>
              <a:gd name="connsiteX894" fmla="*/ 7364329 w 7467600"/>
              <a:gd name="connsiteY894" fmla="*/ 2826907 h 6858000"/>
              <a:gd name="connsiteX895" fmla="*/ 7290545 w 7467600"/>
              <a:gd name="connsiteY895" fmla="*/ 2850663 h 6858000"/>
              <a:gd name="connsiteX896" fmla="*/ 6472036 w 7467600"/>
              <a:gd name="connsiteY896" fmla="*/ 1959003 h 6858000"/>
              <a:gd name="connsiteX897" fmla="*/ 5792897 w 7467600"/>
              <a:gd name="connsiteY897" fmla="*/ 1647747 h 6858000"/>
              <a:gd name="connsiteX898" fmla="*/ 5842751 w 7467600"/>
              <a:gd name="connsiteY898" fmla="*/ 1816112 h 6858000"/>
              <a:gd name="connsiteX899" fmla="*/ 5847424 w 7467600"/>
              <a:gd name="connsiteY899" fmla="*/ 1815776 h 6858000"/>
              <a:gd name="connsiteX900" fmla="*/ 6399821 w 7467600"/>
              <a:gd name="connsiteY900" fmla="*/ 2344799 h 6858000"/>
              <a:gd name="connsiteX901" fmla="*/ 6323232 w 7467600"/>
              <a:gd name="connsiteY901" fmla="*/ 2389634 h 6858000"/>
              <a:gd name="connsiteX902" fmla="*/ 5942958 w 7467600"/>
              <a:gd name="connsiteY902" fmla="*/ 2077708 h 6858000"/>
              <a:gd name="connsiteX903" fmla="*/ 5921559 w 7467600"/>
              <a:gd name="connsiteY903" fmla="*/ 2378596 h 6858000"/>
              <a:gd name="connsiteX904" fmla="*/ 5817651 w 7467600"/>
              <a:gd name="connsiteY904" fmla="*/ 3023919 h 6858000"/>
              <a:gd name="connsiteX905" fmla="*/ 5729634 w 7467600"/>
              <a:gd name="connsiteY905" fmla="*/ 3051849 h 6858000"/>
              <a:gd name="connsiteX906" fmla="*/ 5611018 w 7467600"/>
              <a:gd name="connsiteY906" fmla="*/ 2316769 h 6858000"/>
              <a:gd name="connsiteX907" fmla="*/ 5687608 w 7467600"/>
              <a:gd name="connsiteY907" fmla="*/ 2039972 h 6858000"/>
              <a:gd name="connsiteX908" fmla="*/ 5657554 w 7467600"/>
              <a:gd name="connsiteY908" fmla="*/ 1576445 h 6858000"/>
              <a:gd name="connsiteX909" fmla="*/ 5150475 w 7467600"/>
              <a:gd name="connsiteY909" fmla="*/ 1274012 h 6858000"/>
              <a:gd name="connsiteX910" fmla="*/ 5349142 w 7467600"/>
              <a:gd name="connsiteY910" fmla="*/ 2204405 h 6858000"/>
              <a:gd name="connsiteX911" fmla="*/ 5262214 w 7467600"/>
              <a:gd name="connsiteY911" fmla="*/ 2233836 h 6858000"/>
              <a:gd name="connsiteX912" fmla="*/ 4981539 w 7467600"/>
              <a:gd name="connsiteY912" fmla="*/ 1542201 h 6858000"/>
              <a:gd name="connsiteX913" fmla="*/ 4958461 w 7467600"/>
              <a:gd name="connsiteY913" fmla="*/ 1136957 h 6858000"/>
              <a:gd name="connsiteX914" fmla="*/ 4655015 w 7467600"/>
              <a:gd name="connsiteY914" fmla="*/ 891426 h 6858000"/>
              <a:gd name="connsiteX915" fmla="*/ 4348002 w 7467600"/>
              <a:gd name="connsiteY915" fmla="*/ 2205895 h 6858000"/>
              <a:gd name="connsiteX916" fmla="*/ 4262250 w 7467600"/>
              <a:gd name="connsiteY916" fmla="*/ 2219972 h 6858000"/>
              <a:gd name="connsiteX917" fmla="*/ 4550611 w 7467600"/>
              <a:gd name="connsiteY917" fmla="*/ 817540 h 6858000"/>
              <a:gd name="connsiteX918" fmla="*/ 4564418 w 7467600"/>
              <a:gd name="connsiteY918" fmla="*/ 808293 h 6858000"/>
              <a:gd name="connsiteX919" fmla="*/ 4266388 w 7467600"/>
              <a:gd name="connsiteY919" fmla="*/ 500083 h 6858000"/>
              <a:gd name="connsiteX920" fmla="*/ 4032842 w 7467600"/>
              <a:gd name="connsiteY920" fmla="*/ 211809 h 6858000"/>
              <a:gd name="connsiteX921" fmla="*/ 3882765 w 7467600"/>
              <a:gd name="connsiteY921" fmla="*/ 0 h 6858000"/>
              <a:gd name="connsiteX922" fmla="*/ 3721337 w 7467600"/>
              <a:gd name="connsiteY922" fmla="*/ 0 h 6858000"/>
              <a:gd name="connsiteX923" fmla="*/ 3797544 w 7467600"/>
              <a:gd name="connsiteY923" fmla="*/ 0 h 6858000"/>
              <a:gd name="connsiteX924" fmla="*/ 3775734 w 7467600"/>
              <a:gd name="connsiteY924" fmla="*/ 95131 h 6858000"/>
              <a:gd name="connsiteX925" fmla="*/ 3724807 w 7467600"/>
              <a:gd name="connsiteY925" fmla="*/ 272257 h 6858000"/>
              <a:gd name="connsiteX926" fmla="*/ 3726844 w 7467600"/>
              <a:gd name="connsiteY926" fmla="*/ 282988 h 6858000"/>
              <a:gd name="connsiteX927" fmla="*/ 3742664 w 7467600"/>
              <a:gd name="connsiteY927" fmla="*/ 279918 h 6858000"/>
              <a:gd name="connsiteX928" fmla="*/ 4103910 w 7467600"/>
              <a:gd name="connsiteY928" fmla="*/ 1161917 h 6858000"/>
              <a:gd name="connsiteX929" fmla="*/ 4020269 w 7467600"/>
              <a:gd name="connsiteY929" fmla="*/ 1200406 h 6858000"/>
              <a:gd name="connsiteX930" fmla="*/ 3674882 w 7467600"/>
              <a:gd name="connsiteY930" fmla="*/ 488524 h 6858000"/>
              <a:gd name="connsiteX931" fmla="*/ 3132682 w 7467600"/>
              <a:gd name="connsiteY931" fmla="*/ 1072284 h 6858000"/>
              <a:gd name="connsiteX932" fmla="*/ 2716346 w 7467600"/>
              <a:gd name="connsiteY932" fmla="*/ 1276376 h 6858000"/>
              <a:gd name="connsiteX933" fmla="*/ 2716772 w 7467600"/>
              <a:gd name="connsiteY933" fmla="*/ 1255462 h 6858000"/>
              <a:gd name="connsiteX934" fmla="*/ 3471096 w 7467600"/>
              <a:gd name="connsiteY934" fmla="*/ 437072 h 6858000"/>
              <a:gd name="connsiteX935" fmla="*/ 3639057 w 7467600"/>
              <a:gd name="connsiteY935" fmla="*/ 286334 h 6858000"/>
              <a:gd name="connsiteX936" fmla="*/ 3640309 w 7467600"/>
              <a:gd name="connsiteY936" fmla="*/ 284664 h 6858000"/>
              <a:gd name="connsiteX937" fmla="*/ 3646022 w 7467600"/>
              <a:gd name="connsiteY937" fmla="*/ 276711 h 6858000"/>
              <a:gd name="connsiteX938" fmla="*/ 3707943 w 7467600"/>
              <a:gd name="connsiteY938" fmla="*/ 65958 h 6858000"/>
              <a:gd name="connsiteX939" fmla="*/ 3721337 w 7467600"/>
              <a:gd name="connsiteY939" fmla="*/ 0 h 6858000"/>
              <a:gd name="connsiteX940" fmla="*/ 2867960 w 7467600"/>
              <a:gd name="connsiteY940" fmla="*/ 0 h 6858000"/>
              <a:gd name="connsiteX941" fmla="*/ 2926351 w 7467600"/>
              <a:gd name="connsiteY941" fmla="*/ 0 h 6858000"/>
              <a:gd name="connsiteX942" fmla="*/ 2902823 w 7467600"/>
              <a:gd name="connsiteY942" fmla="*/ 262929 h 6858000"/>
              <a:gd name="connsiteX943" fmla="*/ 2940663 w 7467600"/>
              <a:gd name="connsiteY943" fmla="*/ 140884 h 6858000"/>
              <a:gd name="connsiteX944" fmla="*/ 2947039 w 7467600"/>
              <a:gd name="connsiteY944" fmla="*/ 122524 h 6858000"/>
              <a:gd name="connsiteX945" fmla="*/ 2984316 w 7467600"/>
              <a:gd name="connsiteY945" fmla="*/ 0 h 6858000"/>
              <a:gd name="connsiteX946" fmla="*/ 3016114 w 7467600"/>
              <a:gd name="connsiteY946" fmla="*/ 0 h 6858000"/>
              <a:gd name="connsiteX947" fmla="*/ 2979949 w 7467600"/>
              <a:gd name="connsiteY947" fmla="*/ 119274 h 6858000"/>
              <a:gd name="connsiteX948" fmla="*/ 3023879 w 7467600"/>
              <a:gd name="connsiteY948" fmla="*/ 0 h 6858000"/>
              <a:gd name="connsiteX949" fmla="*/ 3105400 w 7467600"/>
              <a:gd name="connsiteY949" fmla="*/ 0 h 6858000"/>
              <a:gd name="connsiteX950" fmla="*/ 3094669 w 7467600"/>
              <a:gd name="connsiteY950" fmla="*/ 30308 h 6858000"/>
              <a:gd name="connsiteX951" fmla="*/ 2901945 w 7467600"/>
              <a:gd name="connsiteY951" fmla="*/ 466538 h 6858000"/>
              <a:gd name="connsiteX952" fmla="*/ 2815209 w 7467600"/>
              <a:gd name="connsiteY952" fmla="*/ 497361 h 6858000"/>
              <a:gd name="connsiteX953" fmla="*/ 2844845 w 7467600"/>
              <a:gd name="connsiteY953" fmla="*/ 127638 h 6858000"/>
              <a:gd name="connsiteX954" fmla="*/ 2867960 w 7467600"/>
              <a:gd name="connsiteY954" fmla="*/ 0 h 6858000"/>
              <a:gd name="connsiteX955" fmla="*/ 1057230 w 7467600"/>
              <a:gd name="connsiteY955" fmla="*/ 0 h 6858000"/>
              <a:gd name="connsiteX956" fmla="*/ 1111003 w 7467600"/>
              <a:gd name="connsiteY956" fmla="*/ 0 h 6858000"/>
              <a:gd name="connsiteX957" fmla="*/ 1125553 w 7467600"/>
              <a:gd name="connsiteY957" fmla="*/ 52588 h 6858000"/>
              <a:gd name="connsiteX958" fmla="*/ 1304276 w 7467600"/>
              <a:gd name="connsiteY958" fmla="*/ 476275 h 6858000"/>
              <a:gd name="connsiteX959" fmla="*/ 1492066 w 7467600"/>
              <a:gd name="connsiteY959" fmla="*/ 886333 h 6858000"/>
              <a:gd name="connsiteX960" fmla="*/ 1423698 w 7467600"/>
              <a:gd name="connsiteY960" fmla="*/ 710817 h 6858000"/>
              <a:gd name="connsiteX961" fmla="*/ 1357609 w 7467600"/>
              <a:gd name="connsiteY961" fmla="*/ 532892 h 6858000"/>
              <a:gd name="connsiteX962" fmla="*/ 1309550 w 7467600"/>
              <a:gd name="connsiteY962" fmla="*/ 374031 h 6858000"/>
              <a:gd name="connsiteX963" fmla="*/ 1193673 w 7467600"/>
              <a:gd name="connsiteY963" fmla="*/ 49533 h 6858000"/>
              <a:gd name="connsiteX964" fmla="*/ 1164391 w 7467600"/>
              <a:gd name="connsiteY964" fmla="*/ 0 h 6858000"/>
              <a:gd name="connsiteX965" fmla="*/ 1200666 w 7467600"/>
              <a:gd name="connsiteY965" fmla="*/ 0 h 6858000"/>
              <a:gd name="connsiteX966" fmla="*/ 1223408 w 7467600"/>
              <a:gd name="connsiteY966" fmla="*/ 38996 h 6858000"/>
              <a:gd name="connsiteX967" fmla="*/ 1339635 w 7467600"/>
              <a:gd name="connsiteY967" fmla="*/ 365517 h 6858000"/>
              <a:gd name="connsiteX968" fmla="*/ 1387469 w 7467600"/>
              <a:gd name="connsiteY968" fmla="*/ 523079 h 6858000"/>
              <a:gd name="connsiteX969" fmla="*/ 1452685 w 7467600"/>
              <a:gd name="connsiteY969" fmla="*/ 699806 h 6858000"/>
              <a:gd name="connsiteX970" fmla="*/ 1492092 w 7467600"/>
              <a:gd name="connsiteY970" fmla="*/ 800424 h 6858000"/>
              <a:gd name="connsiteX971" fmla="*/ 1455302 w 7467600"/>
              <a:gd name="connsiteY971" fmla="*/ 632913 h 6858000"/>
              <a:gd name="connsiteX972" fmla="*/ 1222336 w 7467600"/>
              <a:gd name="connsiteY972" fmla="*/ 9480 h 6858000"/>
              <a:gd name="connsiteX973" fmla="*/ 1214634 w 7467600"/>
              <a:gd name="connsiteY973" fmla="*/ 0 h 6858000"/>
              <a:gd name="connsiteX974" fmla="*/ 1289827 w 7467600"/>
              <a:gd name="connsiteY974" fmla="*/ 0 h 6858000"/>
              <a:gd name="connsiteX975" fmla="*/ 1321076 w 7467600"/>
              <a:gd name="connsiteY975" fmla="*/ 59722 h 6858000"/>
              <a:gd name="connsiteX976" fmla="*/ 1512579 w 7467600"/>
              <a:gd name="connsiteY976" fmla="*/ 626441 h 6858000"/>
              <a:gd name="connsiteX977" fmla="*/ 1506076 w 7467600"/>
              <a:gd name="connsiteY977" fmla="*/ 1089289 h 6858000"/>
              <a:gd name="connsiteX978" fmla="*/ 1486346 w 7467600"/>
              <a:gd name="connsiteY978" fmla="*/ 1079919 h 6858000"/>
              <a:gd name="connsiteX979" fmla="*/ 1070511 w 7467600"/>
              <a:gd name="connsiteY979" fmla="*/ 48609 h 6858000"/>
              <a:gd name="connsiteX980" fmla="*/ 1057230 w 7467600"/>
              <a:gd name="connsiteY980" fmla="*/ 0 h 6858000"/>
              <a:gd name="connsiteX981" fmla="*/ 43151 w 7467600"/>
              <a:gd name="connsiteY981" fmla="*/ 0 h 6858000"/>
              <a:gd name="connsiteX982" fmla="*/ 95283 w 7467600"/>
              <a:gd name="connsiteY982" fmla="*/ 0 h 6858000"/>
              <a:gd name="connsiteX983" fmla="*/ 300708 w 7467600"/>
              <a:gd name="connsiteY983" fmla="*/ 154571 h 6858000"/>
              <a:gd name="connsiteX984" fmla="*/ 530414 w 7467600"/>
              <a:gd name="connsiteY984" fmla="*/ 354673 h 6858000"/>
              <a:gd name="connsiteX985" fmla="*/ 333785 w 7467600"/>
              <a:gd name="connsiteY985" fmla="*/ 161564 h 6858000"/>
              <a:gd name="connsiteX986" fmla="*/ 147005 w 7467600"/>
              <a:gd name="connsiteY986" fmla="*/ 0 h 6858000"/>
              <a:gd name="connsiteX987" fmla="*/ 272509 w 7467600"/>
              <a:gd name="connsiteY987" fmla="*/ 0 h 6858000"/>
              <a:gd name="connsiteX988" fmla="*/ 326276 w 7467600"/>
              <a:gd name="connsiteY988" fmla="*/ 45847 h 6858000"/>
              <a:gd name="connsiteX989" fmla="*/ 823759 w 7467600"/>
              <a:gd name="connsiteY989" fmla="*/ 574145 h 6858000"/>
              <a:gd name="connsiteX990" fmla="*/ 811254 w 7467600"/>
              <a:gd name="connsiteY990" fmla="*/ 665546 h 6858000"/>
              <a:gd name="connsiteX991" fmla="*/ 154042 w 7467600"/>
              <a:gd name="connsiteY991" fmla="*/ 261522 h 6858000"/>
              <a:gd name="connsiteX992" fmla="*/ 13550 w 7467600"/>
              <a:gd name="connsiteY992" fmla="*/ 158423 h 6858000"/>
              <a:gd name="connsiteX993" fmla="*/ 0 w 7467600"/>
              <a:gd name="connsiteY993" fmla="*/ 146618 h 6858000"/>
              <a:gd name="connsiteX994" fmla="*/ 0 w 7467600"/>
              <a:gd name="connsiteY994" fmla="*/ 59161 h 6858000"/>
              <a:gd name="connsiteX995" fmla="*/ 45427 w 7467600"/>
              <a:gd name="connsiteY995" fmla="*/ 101078 h 6858000"/>
              <a:gd name="connsiteX996" fmla="*/ 630103 w 7467600"/>
              <a:gd name="connsiteY996" fmla="*/ 485885 h 6858000"/>
              <a:gd name="connsiteX997" fmla="*/ 532040 w 7467600"/>
              <a:gd name="connsiteY997" fmla="*/ 399359 h 6858000"/>
              <a:gd name="connsiteX998" fmla="*/ 517618 w 7467600"/>
              <a:gd name="connsiteY998" fmla="*/ 385726 h 6858000"/>
              <a:gd name="connsiteX999" fmla="*/ 285074 w 7467600"/>
              <a:gd name="connsiteY999" fmla="*/ 182755 h 6858000"/>
              <a:gd name="connsiteX1000" fmla="*/ 43151 w 7467600"/>
              <a:gd name="connsiteY100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7368569 w 7467600"/>
              <a:gd name="connsiteY143" fmla="*/ 5270182 h 6858000"/>
              <a:gd name="connsiteX144" fmla="*/ 1903353 w 7467600"/>
              <a:gd name="connsiteY144" fmla="*/ 5044827 h 6858000"/>
              <a:gd name="connsiteX145" fmla="*/ 1936931 w 7467600"/>
              <a:gd name="connsiteY145" fmla="*/ 5093954 h 6858000"/>
              <a:gd name="connsiteX146" fmla="*/ 2195868 w 7467600"/>
              <a:gd name="connsiteY146" fmla="*/ 5396574 h 6858000"/>
              <a:gd name="connsiteX147" fmla="*/ 2088852 w 7467600"/>
              <a:gd name="connsiteY147" fmla="*/ 5166123 h 6858000"/>
              <a:gd name="connsiteX148" fmla="*/ 1958241 w 7467600"/>
              <a:gd name="connsiteY148" fmla="*/ 5067955 h 6858000"/>
              <a:gd name="connsiteX149" fmla="*/ 1903353 w 7467600"/>
              <a:gd name="connsiteY149" fmla="*/ 5044827 h 6858000"/>
              <a:gd name="connsiteX150" fmla="*/ 1979378 w 7467600"/>
              <a:gd name="connsiteY150" fmla="*/ 4769504 h 6858000"/>
              <a:gd name="connsiteX151" fmla="*/ 2882120 w 7467600"/>
              <a:gd name="connsiteY151" fmla="*/ 5064547 h 6858000"/>
              <a:gd name="connsiteX152" fmla="*/ 2793103 w 7467600"/>
              <a:gd name="connsiteY152" fmla="*/ 5039699 h 6858000"/>
              <a:gd name="connsiteX153" fmla="*/ 2770041 w 7467600"/>
              <a:gd name="connsiteY153" fmla="*/ 5033634 h 6858000"/>
              <a:gd name="connsiteX154" fmla="*/ 1979378 w 7467600"/>
              <a:gd name="connsiteY154" fmla="*/ 4769504 h 6858000"/>
              <a:gd name="connsiteX155" fmla="*/ 1927410 w 7467600"/>
              <a:gd name="connsiteY155" fmla="*/ 4716164 h 6858000"/>
              <a:gd name="connsiteX156" fmla="*/ 1959587 w 7467600"/>
              <a:gd name="connsiteY156" fmla="*/ 4728849 h 6858000"/>
              <a:gd name="connsiteX157" fmla="*/ 2777707 w 7467600"/>
              <a:gd name="connsiteY157" fmla="*/ 5003991 h 6858000"/>
              <a:gd name="connsiteX158" fmla="*/ 2800768 w 7467600"/>
              <a:gd name="connsiteY158" fmla="*/ 5010056 h 6858000"/>
              <a:gd name="connsiteX159" fmla="*/ 2879408 w 7467600"/>
              <a:gd name="connsiteY159" fmla="*/ 5031590 h 6858000"/>
              <a:gd name="connsiteX160" fmla="*/ 2862295 w 7467600"/>
              <a:gd name="connsiteY160" fmla="*/ 5022958 h 6858000"/>
              <a:gd name="connsiteX161" fmla="*/ 2813343 w 7467600"/>
              <a:gd name="connsiteY161" fmla="*/ 4998369 h 6858000"/>
              <a:gd name="connsiteX162" fmla="*/ 2646245 w 7467600"/>
              <a:gd name="connsiteY162" fmla="*/ 4930999 h 6858000"/>
              <a:gd name="connsiteX163" fmla="*/ 1999243 w 7467600"/>
              <a:gd name="connsiteY163" fmla="*/ 4730524 h 6858000"/>
              <a:gd name="connsiteX164" fmla="*/ 1979527 w 7467600"/>
              <a:gd name="connsiteY164" fmla="*/ 4726651 h 6858000"/>
              <a:gd name="connsiteX165" fmla="*/ 1927410 w 7467600"/>
              <a:gd name="connsiteY165" fmla="*/ 4716164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310106 w 7467600"/>
              <a:gd name="connsiteY195" fmla="*/ 3943217 h 6858000"/>
              <a:gd name="connsiteX196" fmla="*/ 1423113 w 7467600"/>
              <a:gd name="connsiteY196" fmla="*/ 3874565 h 6858000"/>
              <a:gd name="connsiteX197" fmla="*/ 1260565 w 7467600"/>
              <a:gd name="connsiteY197" fmla="*/ 4031982 h 6858000"/>
              <a:gd name="connsiteX198" fmla="*/ 901900 w 7467600"/>
              <a:gd name="connsiteY198" fmla="*/ 4421236 h 6858000"/>
              <a:gd name="connsiteX199" fmla="*/ 845044 w 7467600"/>
              <a:gd name="connsiteY199" fmla="*/ 4502436 h 6858000"/>
              <a:gd name="connsiteX200" fmla="*/ 685926 w 7467600"/>
              <a:gd name="connsiteY200" fmla="*/ 4703069 h 6858000"/>
              <a:gd name="connsiteX201" fmla="*/ 684248 w 7467600"/>
              <a:gd name="connsiteY201" fmla="*/ 4706721 h 6858000"/>
              <a:gd name="connsiteX202" fmla="*/ 1423113 w 7467600"/>
              <a:gd name="connsiteY202" fmla="*/ 3874565 h 6858000"/>
              <a:gd name="connsiteX203" fmla="*/ 3316479 w 7467600"/>
              <a:gd name="connsiteY203" fmla="*/ 3872136 h 6858000"/>
              <a:gd name="connsiteX204" fmla="*/ 3546806 w 7467600"/>
              <a:gd name="connsiteY204" fmla="*/ 4356139 h 6858000"/>
              <a:gd name="connsiteX205" fmla="*/ 3364433 w 7467600"/>
              <a:gd name="connsiteY205" fmla="*/ 3953121 h 6858000"/>
              <a:gd name="connsiteX206" fmla="*/ 3316479 w 7467600"/>
              <a:gd name="connsiteY206" fmla="*/ 3872136 h 6858000"/>
              <a:gd name="connsiteX207" fmla="*/ 3291335 w 7467600"/>
              <a:gd name="connsiteY207" fmla="*/ 3767420 h 6858000"/>
              <a:gd name="connsiteX208" fmla="*/ 3390805 w 7467600"/>
              <a:gd name="connsiteY208" fmla="*/ 3937163 h 6858000"/>
              <a:gd name="connsiteX209" fmla="*/ 3579062 w 7467600"/>
              <a:gd name="connsiteY209" fmla="*/ 4359040 h 6858000"/>
              <a:gd name="connsiteX210" fmla="*/ 3467355 w 7467600"/>
              <a:gd name="connsiteY210" fmla="*/ 3988130 h 6858000"/>
              <a:gd name="connsiteX211" fmla="*/ 3310753 w 7467600"/>
              <a:gd name="connsiteY211" fmla="*/ 3787140 h 6858000"/>
              <a:gd name="connsiteX212" fmla="*/ 3291335 w 7467600"/>
              <a:gd name="connsiteY212" fmla="*/ 3767420 h 6858000"/>
              <a:gd name="connsiteX213" fmla="*/ 1635889 w 7467600"/>
              <a:gd name="connsiteY213" fmla="*/ 3709494 h 6858000"/>
              <a:gd name="connsiteX214" fmla="*/ 1634800 w 7467600"/>
              <a:gd name="connsiteY214" fmla="*/ 3731111 h 6858000"/>
              <a:gd name="connsiteX215" fmla="*/ 1635889 w 7467600"/>
              <a:gd name="connsiteY215" fmla="*/ 3709494 h 6858000"/>
              <a:gd name="connsiteX216" fmla="*/ 1510397 w 7467600"/>
              <a:gd name="connsiteY216" fmla="*/ 3684705 h 6858000"/>
              <a:gd name="connsiteX217" fmla="*/ 1146550 w 7467600"/>
              <a:gd name="connsiteY217" fmla="*/ 3802012 h 6858000"/>
              <a:gd name="connsiteX218" fmla="*/ 698834 w 7467600"/>
              <a:gd name="connsiteY218" fmla="*/ 3952272 h 6858000"/>
              <a:gd name="connsiteX219" fmla="*/ 34256 w 7467600"/>
              <a:gd name="connsiteY219" fmla="*/ 4347603 h 6858000"/>
              <a:gd name="connsiteX220" fmla="*/ 527241 w 7467600"/>
              <a:gd name="connsiteY220" fmla="*/ 4065078 h 6858000"/>
              <a:gd name="connsiteX221" fmla="*/ 1510397 w 7467600"/>
              <a:gd name="connsiteY221" fmla="*/ 3684705 h 6858000"/>
              <a:gd name="connsiteX222" fmla="*/ 1313114 w 7467600"/>
              <a:gd name="connsiteY222" fmla="*/ 3655216 h 6858000"/>
              <a:gd name="connsiteX223" fmla="*/ 1109304 w 7467600"/>
              <a:gd name="connsiteY223" fmla="*/ 3669030 h 6858000"/>
              <a:gd name="connsiteX224" fmla="*/ 8129 w 7467600"/>
              <a:gd name="connsiteY224" fmla="*/ 4330519 h 6858000"/>
              <a:gd name="connsiteX225" fmla="*/ 687572 w 7467600"/>
              <a:gd name="connsiteY225" fmla="*/ 3925629 h 6858000"/>
              <a:gd name="connsiteX226" fmla="*/ 1138365 w 7467600"/>
              <a:gd name="connsiteY226" fmla="*/ 3774515 h 6858000"/>
              <a:gd name="connsiteX227" fmla="*/ 1505579 w 7467600"/>
              <a:gd name="connsiteY227" fmla="*/ 3655526 h 6858000"/>
              <a:gd name="connsiteX228" fmla="*/ 1313114 w 7467600"/>
              <a:gd name="connsiteY228" fmla="*/ 3655216 h 6858000"/>
              <a:gd name="connsiteX229" fmla="*/ 3655073 w 7467600"/>
              <a:gd name="connsiteY229" fmla="*/ 3650884 h 6858000"/>
              <a:gd name="connsiteX230" fmla="*/ 3989938 w 7467600"/>
              <a:gd name="connsiteY230" fmla="*/ 3991685 h 6858000"/>
              <a:gd name="connsiteX231" fmla="*/ 4393907 w 7467600"/>
              <a:gd name="connsiteY231" fmla="*/ 4261258 h 6858000"/>
              <a:gd name="connsiteX232" fmla="*/ 4648051 w 7467600"/>
              <a:gd name="connsiteY232" fmla="*/ 4374051 h 6858000"/>
              <a:gd name="connsiteX233" fmla="*/ 4383389 w 7467600"/>
              <a:gd name="connsiteY233" fmla="*/ 4184369 h 6858000"/>
              <a:gd name="connsiteX234" fmla="*/ 4165508 w 7467600"/>
              <a:gd name="connsiteY234" fmla="*/ 4035196 h 6858000"/>
              <a:gd name="connsiteX235" fmla="*/ 4068162 w 7467600"/>
              <a:gd name="connsiteY235" fmla="*/ 3953394 h 6858000"/>
              <a:gd name="connsiteX236" fmla="*/ 3981416 w 7467600"/>
              <a:gd name="connsiteY236" fmla="*/ 3880482 h 6858000"/>
              <a:gd name="connsiteX237" fmla="*/ 3800147 w 7467600"/>
              <a:gd name="connsiteY237" fmla="*/ 3749872 h 6858000"/>
              <a:gd name="connsiteX238" fmla="*/ 3655073 w 7467600"/>
              <a:gd name="connsiteY238" fmla="*/ 3650884 h 6858000"/>
              <a:gd name="connsiteX239" fmla="*/ 3670252 w 7467600"/>
              <a:gd name="connsiteY239" fmla="*/ 3622798 h 6858000"/>
              <a:gd name="connsiteX240" fmla="*/ 3817258 w 7467600"/>
              <a:gd name="connsiteY240" fmla="*/ 3723577 h 6858000"/>
              <a:gd name="connsiteX241" fmla="*/ 4000461 w 7467600"/>
              <a:gd name="connsiteY241" fmla="*/ 3855966 h 6858000"/>
              <a:gd name="connsiteX242" fmla="*/ 4088180 w 7467600"/>
              <a:gd name="connsiteY242" fmla="*/ 3929774 h 6858000"/>
              <a:gd name="connsiteX243" fmla="*/ 4184555 w 7467600"/>
              <a:gd name="connsiteY243" fmla="*/ 4010683 h 6858000"/>
              <a:gd name="connsiteX244" fmla="*/ 4399563 w 7467600"/>
              <a:gd name="connsiteY244" fmla="*/ 4158106 h 6858000"/>
              <a:gd name="connsiteX245" fmla="*/ 4684469 w 7467600"/>
              <a:gd name="connsiteY245" fmla="*/ 4364680 h 6858000"/>
              <a:gd name="connsiteX246" fmla="*/ 4690271 w 7467600"/>
              <a:gd name="connsiteY246" fmla="*/ 4370034 h 6858000"/>
              <a:gd name="connsiteX247" fmla="*/ 4136093 w 7467600"/>
              <a:gd name="connsiteY247" fmla="*/ 3858466 h 6858000"/>
              <a:gd name="connsiteX248" fmla="*/ 3670252 w 7467600"/>
              <a:gd name="connsiteY248" fmla="*/ 3622798 h 6858000"/>
              <a:gd name="connsiteX249" fmla="*/ 4440129 w 7467600"/>
              <a:gd name="connsiteY249" fmla="*/ 3448571 h 6858000"/>
              <a:gd name="connsiteX250" fmla="*/ 4856525 w 7467600"/>
              <a:gd name="connsiteY250" fmla="*/ 3915351 h 6858000"/>
              <a:gd name="connsiteX251" fmla="*/ 5059055 w 7467600"/>
              <a:gd name="connsiteY251" fmla="*/ 4108918 h 6858000"/>
              <a:gd name="connsiteX252" fmla="*/ 5290070 w 7467600"/>
              <a:gd name="connsiteY252" fmla="*/ 4263619 h 6858000"/>
              <a:gd name="connsiteX253" fmla="*/ 4834991 w 7467600"/>
              <a:gd name="connsiteY253" fmla="*/ 3830985 h 6858000"/>
              <a:gd name="connsiteX254" fmla="*/ 4440129 w 7467600"/>
              <a:gd name="connsiteY254" fmla="*/ 3448571 h 6858000"/>
              <a:gd name="connsiteX255" fmla="*/ 4441737 w 7467600"/>
              <a:gd name="connsiteY255" fmla="*/ 3399734 h 6858000"/>
              <a:gd name="connsiteX256" fmla="*/ 4431236 w 7467600"/>
              <a:gd name="connsiteY256" fmla="*/ 3400954 h 6858000"/>
              <a:gd name="connsiteX257" fmla="*/ 4557150 w 7467600"/>
              <a:gd name="connsiteY257" fmla="*/ 3510023 h 6858000"/>
              <a:gd name="connsiteX258" fmla="*/ 4856936 w 7467600"/>
              <a:gd name="connsiteY258" fmla="*/ 3809146 h 6858000"/>
              <a:gd name="connsiteX259" fmla="*/ 5111996 w 7467600"/>
              <a:gd name="connsiteY259" fmla="*/ 4065759 h 6858000"/>
              <a:gd name="connsiteX260" fmla="*/ 5388878 w 7467600"/>
              <a:gd name="connsiteY260" fmla="*/ 4300185 h 6858000"/>
              <a:gd name="connsiteX261" fmla="*/ 5425556 w 7467600"/>
              <a:gd name="connsiteY261" fmla="*/ 4308967 h 6858000"/>
              <a:gd name="connsiteX262" fmla="*/ 4943646 w 7467600"/>
              <a:gd name="connsiteY262" fmla="*/ 3822916 h 6858000"/>
              <a:gd name="connsiteX263" fmla="*/ 4594837 w 7467600"/>
              <a:gd name="connsiteY263" fmla="*/ 3532274 h 6858000"/>
              <a:gd name="connsiteX264" fmla="*/ 4441737 w 7467600"/>
              <a:gd name="connsiteY264" fmla="*/ 3399734 h 6858000"/>
              <a:gd name="connsiteX265" fmla="*/ 5425834 w 7467600"/>
              <a:gd name="connsiteY265" fmla="*/ 3162785 h 6858000"/>
              <a:gd name="connsiteX266" fmla="*/ 5401644 w 7467600"/>
              <a:gd name="connsiteY266" fmla="*/ 3617847 h 6858000"/>
              <a:gd name="connsiteX267" fmla="*/ 5467256 w 7467600"/>
              <a:gd name="connsiteY267" fmla="*/ 4175494 h 6858000"/>
              <a:gd name="connsiteX268" fmla="*/ 5448069 w 7467600"/>
              <a:gd name="connsiteY268" fmla="*/ 3567554 h 6858000"/>
              <a:gd name="connsiteX269" fmla="*/ 5425834 w 7467600"/>
              <a:gd name="connsiteY269" fmla="*/ 3162785 h 6858000"/>
              <a:gd name="connsiteX270" fmla="*/ 1318687 w 7467600"/>
              <a:gd name="connsiteY270" fmla="*/ 3113840 h 6858000"/>
              <a:gd name="connsiteX271" fmla="*/ 1066793 w 7467600"/>
              <a:gd name="connsiteY271" fmla="*/ 3212171 h 6858000"/>
              <a:gd name="connsiteX272" fmla="*/ 993319 w 7467600"/>
              <a:gd name="connsiteY272" fmla="*/ 3247648 h 6858000"/>
              <a:gd name="connsiteX273" fmla="*/ 853081 w 7467600"/>
              <a:gd name="connsiteY273" fmla="*/ 3312410 h 6858000"/>
              <a:gd name="connsiteX274" fmla="*/ 805957 w 7467600"/>
              <a:gd name="connsiteY274" fmla="*/ 3330443 h 6858000"/>
              <a:gd name="connsiteX275" fmla="*/ 1318687 w 7467600"/>
              <a:gd name="connsiteY275" fmla="*/ 3113840 h 6858000"/>
              <a:gd name="connsiteX276" fmla="*/ 5453702 w 7467600"/>
              <a:gd name="connsiteY276" fmla="*/ 3090882 h 6858000"/>
              <a:gd name="connsiteX277" fmla="*/ 5480135 w 7467600"/>
              <a:gd name="connsiteY277" fmla="*/ 3565802 h 6858000"/>
              <a:gd name="connsiteX278" fmla="*/ 5499023 w 7467600"/>
              <a:gd name="connsiteY278" fmla="*/ 4166310 h 6858000"/>
              <a:gd name="connsiteX279" fmla="*/ 5547022 w 7467600"/>
              <a:gd name="connsiteY279" fmla="*/ 3607838 h 6858000"/>
              <a:gd name="connsiteX280" fmla="*/ 5515964 w 7467600"/>
              <a:gd name="connsiteY280" fmla="*/ 3378541 h 6858000"/>
              <a:gd name="connsiteX281" fmla="*/ 5453702 w 7467600"/>
              <a:gd name="connsiteY281" fmla="*/ 3090882 h 6858000"/>
              <a:gd name="connsiteX282" fmla="*/ 1238695 w 7467600"/>
              <a:gd name="connsiteY282" fmla="*/ 3076820 h 6858000"/>
              <a:gd name="connsiteX283" fmla="*/ 716371 w 7467600"/>
              <a:gd name="connsiteY283" fmla="*/ 3293249 h 6858000"/>
              <a:gd name="connsiteX284" fmla="*/ 579522 w 7467600"/>
              <a:gd name="connsiteY284" fmla="*/ 3371759 h 6858000"/>
              <a:gd name="connsiteX285" fmla="*/ 600288 w 7467600"/>
              <a:gd name="connsiteY285" fmla="*/ 3365555 h 6858000"/>
              <a:gd name="connsiteX286" fmla="*/ 840692 w 7467600"/>
              <a:gd name="connsiteY286" fmla="*/ 3284921 h 6858000"/>
              <a:gd name="connsiteX287" fmla="*/ 979248 w 7467600"/>
              <a:gd name="connsiteY287" fmla="*/ 3221003 h 6858000"/>
              <a:gd name="connsiteX288" fmla="*/ 1053282 w 7467600"/>
              <a:gd name="connsiteY288" fmla="*/ 3185247 h 6858000"/>
              <a:gd name="connsiteX289" fmla="*/ 1320603 w 7467600"/>
              <a:gd name="connsiteY289" fmla="*/ 3081281 h 6858000"/>
              <a:gd name="connsiteX290" fmla="*/ 1238695 w 7467600"/>
              <a:gd name="connsiteY290" fmla="*/ 3076820 h 6858000"/>
              <a:gd name="connsiteX291" fmla="*/ 5425627 w 7467600"/>
              <a:gd name="connsiteY291" fmla="*/ 2954192 h 6858000"/>
              <a:gd name="connsiteX292" fmla="*/ 5470770 w 7467600"/>
              <a:gd name="connsiteY292" fmla="*/ 3005435 h 6858000"/>
              <a:gd name="connsiteX293" fmla="*/ 5519779 w 7467600"/>
              <a:gd name="connsiteY293" fmla="*/ 4359223 h 6858000"/>
              <a:gd name="connsiteX294" fmla="*/ 5520293 w 7467600"/>
              <a:gd name="connsiteY294" fmla="*/ 4360602 h 6858000"/>
              <a:gd name="connsiteX295" fmla="*/ 5767221 w 7467600"/>
              <a:gd name="connsiteY295" fmla="*/ 4665564 h 6858000"/>
              <a:gd name="connsiteX296" fmla="*/ 6937169 w 7467600"/>
              <a:gd name="connsiteY296" fmla="*/ 4815941 h 6858000"/>
              <a:gd name="connsiteX297" fmla="*/ 6953922 w 7467600"/>
              <a:gd name="connsiteY297" fmla="*/ 4890068 h 6858000"/>
              <a:gd name="connsiteX298" fmla="*/ 6071359 w 7467600"/>
              <a:gd name="connsiteY298" fmla="*/ 4770770 h 6858000"/>
              <a:gd name="connsiteX299" fmla="*/ 6038839 w 7467600"/>
              <a:gd name="connsiteY299" fmla="*/ 4764474 h 6858000"/>
              <a:gd name="connsiteX300" fmla="*/ 6038706 w 7467600"/>
              <a:gd name="connsiteY300" fmla="*/ 4763847 h 6858000"/>
              <a:gd name="connsiteX301" fmla="*/ 6037784 w 7467600"/>
              <a:gd name="connsiteY301" fmla="*/ 4764270 h 6858000"/>
              <a:gd name="connsiteX302" fmla="*/ 6038839 w 7467600"/>
              <a:gd name="connsiteY302" fmla="*/ 4764474 h 6858000"/>
              <a:gd name="connsiteX303" fmla="*/ 6040338 w 7467600"/>
              <a:gd name="connsiteY303" fmla="*/ 4771418 h 6858000"/>
              <a:gd name="connsiteX304" fmla="*/ 6024488 w 7467600"/>
              <a:gd name="connsiteY304" fmla="*/ 4809903 h 6858000"/>
              <a:gd name="connsiteX305" fmla="*/ 5599771 w 7467600"/>
              <a:gd name="connsiteY305" fmla="*/ 5509652 h 6858000"/>
              <a:gd name="connsiteX306" fmla="*/ 5548843 w 7467600"/>
              <a:gd name="connsiteY306" fmla="*/ 5563845 h 6858000"/>
              <a:gd name="connsiteX307" fmla="*/ 5940952 w 7467600"/>
              <a:gd name="connsiteY307" fmla="*/ 6250028 h 6858000"/>
              <a:gd name="connsiteX308" fmla="*/ 6043441 w 7467600"/>
              <a:gd name="connsiteY308" fmla="*/ 6665847 h 6858000"/>
              <a:gd name="connsiteX309" fmla="*/ 6093432 w 7467600"/>
              <a:gd name="connsiteY309" fmla="*/ 6858000 h 6858000"/>
              <a:gd name="connsiteX310" fmla="*/ 6034344 w 7467600"/>
              <a:gd name="connsiteY310" fmla="*/ 6858000 h 6858000"/>
              <a:gd name="connsiteX311" fmla="*/ 6026679 w 7467600"/>
              <a:gd name="connsiteY311" fmla="*/ 6836959 h 6858000"/>
              <a:gd name="connsiteX312" fmla="*/ 5800441 w 7467600"/>
              <a:gd name="connsiteY312" fmla="*/ 6335286 h 6858000"/>
              <a:gd name="connsiteX313" fmla="*/ 5526562 w 7467600"/>
              <a:gd name="connsiteY313" fmla="*/ 5705388 h 6858000"/>
              <a:gd name="connsiteX314" fmla="*/ 5519640 w 7467600"/>
              <a:gd name="connsiteY314" fmla="*/ 5683774 h 6858000"/>
              <a:gd name="connsiteX315" fmla="*/ 5844559 w 7467600"/>
              <a:gd name="connsiteY315" fmla="*/ 6553349 h 6858000"/>
              <a:gd name="connsiteX316" fmla="*/ 5975994 w 7467600"/>
              <a:gd name="connsiteY316" fmla="*/ 6858000 h 6858000"/>
              <a:gd name="connsiteX317" fmla="*/ 5898547 w 7467600"/>
              <a:gd name="connsiteY317" fmla="*/ 6858000 h 6858000"/>
              <a:gd name="connsiteX318" fmla="*/ 5682041 w 7467600"/>
              <a:gd name="connsiteY318" fmla="*/ 6355860 h 6858000"/>
              <a:gd name="connsiteX319" fmla="*/ 5461758 w 7467600"/>
              <a:gd name="connsiteY319" fmla="*/ 5820220 h 6858000"/>
              <a:gd name="connsiteX320" fmla="*/ 5237282 w 7467600"/>
              <a:gd name="connsiteY320" fmla="*/ 6579086 h 6858000"/>
              <a:gd name="connsiteX321" fmla="*/ 5115009 w 7467600"/>
              <a:gd name="connsiteY321" fmla="*/ 6858000 h 6858000"/>
              <a:gd name="connsiteX322" fmla="*/ 5028074 w 7467600"/>
              <a:gd name="connsiteY322" fmla="*/ 6858000 h 6858000"/>
              <a:gd name="connsiteX323" fmla="*/ 5079508 w 7467600"/>
              <a:gd name="connsiteY323" fmla="*/ 6749074 h 6858000"/>
              <a:gd name="connsiteX324" fmla="*/ 5371846 w 7467600"/>
              <a:gd name="connsiteY324" fmla="*/ 5924413 h 6858000"/>
              <a:gd name="connsiteX325" fmla="*/ 5270512 w 7467600"/>
              <a:gd name="connsiteY325" fmla="*/ 6138975 h 6858000"/>
              <a:gd name="connsiteX326" fmla="*/ 5062409 w 7467600"/>
              <a:gd name="connsiteY326" fmla="*/ 6653544 h 6858000"/>
              <a:gd name="connsiteX327" fmla="*/ 5036628 w 7467600"/>
              <a:gd name="connsiteY327" fmla="*/ 6754247 h 6858000"/>
              <a:gd name="connsiteX328" fmla="*/ 5009112 w 7467600"/>
              <a:gd name="connsiteY328" fmla="*/ 6858000 h 6858000"/>
              <a:gd name="connsiteX329" fmla="*/ 4976679 w 7467600"/>
              <a:gd name="connsiteY329" fmla="*/ 6858000 h 6858000"/>
              <a:gd name="connsiteX330" fmla="*/ 5006537 w 7467600"/>
              <a:gd name="connsiteY330" fmla="*/ 6747068 h 6858000"/>
              <a:gd name="connsiteX331" fmla="*/ 5032723 w 7467600"/>
              <a:gd name="connsiteY331" fmla="*/ 6644957 h 6858000"/>
              <a:gd name="connsiteX332" fmla="*/ 5242949 w 7467600"/>
              <a:gd name="connsiteY332" fmla="*/ 6125175 h 6858000"/>
              <a:gd name="connsiteX333" fmla="*/ 5286321 w 7467600"/>
              <a:gd name="connsiteY333" fmla="*/ 6033555 h 6858000"/>
              <a:gd name="connsiteX334" fmla="*/ 5008210 w 7467600"/>
              <a:gd name="connsiteY334" fmla="*/ 6649194 h 6858000"/>
              <a:gd name="connsiteX335" fmla="*/ 4986321 w 7467600"/>
              <a:gd name="connsiteY335" fmla="*/ 6765687 h 6858000"/>
              <a:gd name="connsiteX336" fmla="*/ 4973474 w 7467600"/>
              <a:gd name="connsiteY336" fmla="*/ 6858000 h 6858000"/>
              <a:gd name="connsiteX337" fmla="*/ 4907178 w 7467600"/>
              <a:gd name="connsiteY337" fmla="*/ 6858000 h 6858000"/>
              <a:gd name="connsiteX338" fmla="*/ 4910810 w 7467600"/>
              <a:gd name="connsiteY338" fmla="*/ 6829660 h 6858000"/>
              <a:gd name="connsiteX339" fmla="*/ 4987461 w 7467600"/>
              <a:gd name="connsiteY339" fmla="*/ 6432994 h 6858000"/>
              <a:gd name="connsiteX340" fmla="*/ 5179262 w 7467600"/>
              <a:gd name="connsiteY340" fmla="*/ 6035044 h 6858000"/>
              <a:gd name="connsiteX341" fmla="*/ 4689678 w 7467600"/>
              <a:gd name="connsiteY341" fmla="*/ 6440241 h 6858000"/>
              <a:gd name="connsiteX342" fmla="*/ 4477543 w 7467600"/>
              <a:gd name="connsiteY342" fmla="*/ 6674836 h 6858000"/>
              <a:gd name="connsiteX343" fmla="*/ 4329957 w 7467600"/>
              <a:gd name="connsiteY343" fmla="*/ 6858000 h 6858000"/>
              <a:gd name="connsiteX344" fmla="*/ 4218595 w 7467600"/>
              <a:gd name="connsiteY344" fmla="*/ 6858000 h 6858000"/>
              <a:gd name="connsiteX345" fmla="*/ 4368888 w 7467600"/>
              <a:gd name="connsiteY345" fmla="*/ 6668412 h 6858000"/>
              <a:gd name="connsiteX346" fmla="*/ 4563091 w 7467600"/>
              <a:gd name="connsiteY346" fmla="*/ 6442508 h 6858000"/>
              <a:gd name="connsiteX347" fmla="*/ 5387324 w 7467600"/>
              <a:gd name="connsiteY347" fmla="*/ 5705830 h 6858000"/>
              <a:gd name="connsiteX348" fmla="*/ 5073620 w 7467600"/>
              <a:gd name="connsiteY348" fmla="*/ 5955437 h 6858000"/>
              <a:gd name="connsiteX349" fmla="*/ 4689789 w 7467600"/>
              <a:gd name="connsiteY349" fmla="*/ 6268382 h 6858000"/>
              <a:gd name="connsiteX350" fmla="*/ 4418722 w 7467600"/>
              <a:gd name="connsiteY350" fmla="*/ 6570886 h 6858000"/>
              <a:gd name="connsiteX351" fmla="*/ 4214944 w 7467600"/>
              <a:gd name="connsiteY351" fmla="*/ 6858000 h 6858000"/>
              <a:gd name="connsiteX352" fmla="*/ 4177898 w 7467600"/>
              <a:gd name="connsiteY352" fmla="*/ 6858000 h 6858000"/>
              <a:gd name="connsiteX353" fmla="*/ 4391597 w 7467600"/>
              <a:gd name="connsiteY353" fmla="*/ 6556370 h 6858000"/>
              <a:gd name="connsiteX354" fmla="*/ 4668889 w 7467600"/>
              <a:gd name="connsiteY354" fmla="*/ 6246399 h 6858000"/>
              <a:gd name="connsiteX355" fmla="*/ 5055427 w 7467600"/>
              <a:gd name="connsiteY355" fmla="*/ 5931476 h 6858000"/>
              <a:gd name="connsiteX356" fmla="*/ 5371814 w 7467600"/>
              <a:gd name="connsiteY356" fmla="*/ 5678975 h 6858000"/>
              <a:gd name="connsiteX357" fmla="*/ 4987918 w 7467600"/>
              <a:gd name="connsiteY357" fmla="*/ 5838701 h 6858000"/>
              <a:gd name="connsiteX358" fmla="*/ 4317146 w 7467600"/>
              <a:gd name="connsiteY358" fmla="*/ 6587716 h 6858000"/>
              <a:gd name="connsiteX359" fmla="*/ 4171627 w 7467600"/>
              <a:gd name="connsiteY359" fmla="*/ 6858000 h 6858000"/>
              <a:gd name="connsiteX360" fmla="*/ 4081585 w 7467600"/>
              <a:gd name="connsiteY360" fmla="*/ 6858000 h 6858000"/>
              <a:gd name="connsiteX361" fmla="*/ 4238603 w 7467600"/>
              <a:gd name="connsiteY361" fmla="*/ 6559341 h 6858000"/>
              <a:gd name="connsiteX362" fmla="*/ 4778333 w 7467600"/>
              <a:gd name="connsiteY362" fmla="*/ 5873626 h 6858000"/>
              <a:gd name="connsiteX363" fmla="*/ 5414185 w 7467600"/>
              <a:gd name="connsiteY363" fmla="*/ 5573882 h 6858000"/>
              <a:gd name="connsiteX364" fmla="*/ 5959648 w 7467600"/>
              <a:gd name="connsiteY364" fmla="*/ 4760797 h 6858000"/>
              <a:gd name="connsiteX365" fmla="*/ 5355019 w 7467600"/>
              <a:gd name="connsiteY365" fmla="*/ 4734672 h 6858000"/>
              <a:gd name="connsiteX366" fmla="*/ 5083565 w 7467600"/>
              <a:gd name="connsiteY366" fmla="*/ 5179121 h 6858000"/>
              <a:gd name="connsiteX367" fmla="*/ 4713577 w 7467600"/>
              <a:gd name="connsiteY367" fmla="*/ 5616803 h 6858000"/>
              <a:gd name="connsiteX368" fmla="*/ 3989559 w 7467600"/>
              <a:gd name="connsiteY368" fmla="*/ 6145945 h 6858000"/>
              <a:gd name="connsiteX369" fmla="*/ 3939824 w 7467600"/>
              <a:gd name="connsiteY369" fmla="*/ 6066900 h 6858000"/>
              <a:gd name="connsiteX370" fmla="*/ 4584537 w 7467600"/>
              <a:gd name="connsiteY370" fmla="*/ 5324826 h 6858000"/>
              <a:gd name="connsiteX371" fmla="*/ 5037105 w 7467600"/>
              <a:gd name="connsiteY371" fmla="*/ 5088765 h 6858000"/>
              <a:gd name="connsiteX372" fmla="*/ 5039930 w 7467600"/>
              <a:gd name="connsiteY372" fmla="*/ 5089585 h 6858000"/>
              <a:gd name="connsiteX373" fmla="*/ 5263764 w 7467600"/>
              <a:gd name="connsiteY373" fmla="*/ 4735525 h 6858000"/>
              <a:gd name="connsiteX374" fmla="*/ 4086300 w 7467600"/>
              <a:gd name="connsiteY374" fmla="*/ 4884599 h 6858000"/>
              <a:gd name="connsiteX375" fmla="*/ 4085485 w 7467600"/>
              <a:gd name="connsiteY375" fmla="*/ 4899070 h 6858000"/>
              <a:gd name="connsiteX376" fmla="*/ 3871915 w 7467600"/>
              <a:gd name="connsiteY376" fmla="*/ 5253645 h 6858000"/>
              <a:gd name="connsiteX377" fmla="*/ 3799374 w 7467600"/>
              <a:gd name="connsiteY377" fmla="*/ 5466127 h 6858000"/>
              <a:gd name="connsiteX378" fmla="*/ 3498850 w 7467600"/>
              <a:gd name="connsiteY378" fmla="*/ 6661888 h 6858000"/>
              <a:gd name="connsiteX379" fmla="*/ 3399216 w 7467600"/>
              <a:gd name="connsiteY379" fmla="*/ 6858000 h 6858000"/>
              <a:gd name="connsiteX380" fmla="*/ 3303688 w 7467600"/>
              <a:gd name="connsiteY380" fmla="*/ 6858000 h 6858000"/>
              <a:gd name="connsiteX381" fmla="*/ 3391774 w 7467600"/>
              <a:gd name="connsiteY381" fmla="*/ 6697181 h 6858000"/>
              <a:gd name="connsiteX382" fmla="*/ 3735540 w 7467600"/>
              <a:gd name="connsiteY382" fmla="*/ 5546923 h 6858000"/>
              <a:gd name="connsiteX383" fmla="*/ 3729438 w 7467600"/>
              <a:gd name="connsiteY383" fmla="*/ 5569058 h 6858000"/>
              <a:gd name="connsiteX384" fmla="*/ 3707782 w 7467600"/>
              <a:gd name="connsiteY384" fmla="*/ 5644908 h 6858000"/>
              <a:gd name="connsiteX385" fmla="*/ 3583827 w 7467600"/>
              <a:gd name="connsiteY385" fmla="*/ 6039215 h 6858000"/>
              <a:gd name="connsiteX386" fmla="*/ 3547861 w 7467600"/>
              <a:gd name="connsiteY386" fmla="*/ 6129609 h 6858000"/>
              <a:gd name="connsiteX387" fmla="*/ 3490905 w 7467600"/>
              <a:gd name="connsiteY387" fmla="*/ 6277660 h 6858000"/>
              <a:gd name="connsiteX388" fmla="*/ 3455859 w 7467600"/>
              <a:gd name="connsiteY388" fmla="*/ 6391301 h 6858000"/>
              <a:gd name="connsiteX389" fmla="*/ 3429112 w 7467600"/>
              <a:gd name="connsiteY389" fmla="*/ 6479469 h 6858000"/>
              <a:gd name="connsiteX390" fmla="*/ 3304862 w 7467600"/>
              <a:gd name="connsiteY390" fmla="*/ 6796476 h 6858000"/>
              <a:gd name="connsiteX391" fmla="*/ 3276071 w 7467600"/>
              <a:gd name="connsiteY391" fmla="*/ 6858000 h 6858000"/>
              <a:gd name="connsiteX392" fmla="*/ 3240805 w 7467600"/>
              <a:gd name="connsiteY392" fmla="*/ 6858000 h 6858000"/>
              <a:gd name="connsiteX393" fmla="*/ 3275917 w 7467600"/>
              <a:gd name="connsiteY393" fmla="*/ 6783192 h 6858000"/>
              <a:gd name="connsiteX394" fmla="*/ 3399358 w 7467600"/>
              <a:gd name="connsiteY394" fmla="*/ 6469011 h 6858000"/>
              <a:gd name="connsiteX395" fmla="*/ 3425650 w 7467600"/>
              <a:gd name="connsiteY395" fmla="*/ 6381333 h 6858000"/>
              <a:gd name="connsiteX396" fmla="*/ 3460661 w 7467600"/>
              <a:gd name="connsiteY396" fmla="*/ 6266763 h 6858000"/>
              <a:gd name="connsiteX397" fmla="*/ 3518021 w 7467600"/>
              <a:gd name="connsiteY397" fmla="*/ 6117298 h 6858000"/>
              <a:gd name="connsiteX398" fmla="*/ 3554035 w 7467600"/>
              <a:gd name="connsiteY398" fmla="*/ 6027832 h 6858000"/>
              <a:gd name="connsiteX399" fmla="*/ 3677174 w 7467600"/>
              <a:gd name="connsiteY399" fmla="*/ 5636351 h 6858000"/>
              <a:gd name="connsiteX400" fmla="*/ 3698819 w 7467600"/>
              <a:gd name="connsiteY400" fmla="*/ 5560503 h 6858000"/>
              <a:gd name="connsiteX401" fmla="*/ 3702094 w 7467600"/>
              <a:gd name="connsiteY401" fmla="*/ 5549194 h 6858000"/>
              <a:gd name="connsiteX402" fmla="*/ 3398355 w 7467600"/>
              <a:gd name="connsiteY402" fmla="*/ 6094603 h 6858000"/>
              <a:gd name="connsiteX403" fmla="*/ 3193941 w 7467600"/>
              <a:gd name="connsiteY403" fmla="*/ 6798775 h 6858000"/>
              <a:gd name="connsiteX404" fmla="*/ 3184140 w 7467600"/>
              <a:gd name="connsiteY404" fmla="*/ 6858000 h 6858000"/>
              <a:gd name="connsiteX405" fmla="*/ 3099978 w 7467600"/>
              <a:gd name="connsiteY405" fmla="*/ 6858000 h 6858000"/>
              <a:gd name="connsiteX406" fmla="*/ 3101556 w 7467600"/>
              <a:gd name="connsiteY406" fmla="*/ 6843337 h 6858000"/>
              <a:gd name="connsiteX407" fmla="*/ 3370162 w 7467600"/>
              <a:gd name="connsiteY407" fmla="*/ 5785550 h 6858000"/>
              <a:gd name="connsiteX408" fmla="*/ 3746477 w 7467600"/>
              <a:gd name="connsiteY408" fmla="*/ 5377889 h 6858000"/>
              <a:gd name="connsiteX409" fmla="*/ 3863399 w 7467600"/>
              <a:gd name="connsiteY409" fmla="*/ 5087257 h 6858000"/>
              <a:gd name="connsiteX410" fmla="*/ 3968712 w 7467600"/>
              <a:gd name="connsiteY410" fmla="*/ 4913989 h 6858000"/>
              <a:gd name="connsiteX411" fmla="*/ 2792390 w 7467600"/>
              <a:gd name="connsiteY411" fmla="*/ 5382974 h 6858000"/>
              <a:gd name="connsiteX412" fmla="*/ 2714982 w 7467600"/>
              <a:gd name="connsiteY412" fmla="*/ 5427051 h 6858000"/>
              <a:gd name="connsiteX413" fmla="*/ 2813361 w 7467600"/>
              <a:gd name="connsiteY413" fmla="*/ 6023912 h 6858000"/>
              <a:gd name="connsiteX414" fmla="*/ 2688430 w 7467600"/>
              <a:gd name="connsiteY414" fmla="*/ 6801564 h 6858000"/>
              <a:gd name="connsiteX415" fmla="*/ 2629626 w 7467600"/>
              <a:gd name="connsiteY415" fmla="*/ 6763394 h 6858000"/>
              <a:gd name="connsiteX416" fmla="*/ 2565328 w 7467600"/>
              <a:gd name="connsiteY416" fmla="*/ 5516399 h 6858000"/>
              <a:gd name="connsiteX417" fmla="*/ 1922999 w 7467600"/>
              <a:gd name="connsiteY417" fmla="*/ 5980343 h 6858000"/>
              <a:gd name="connsiteX418" fmla="*/ 1950261 w 7467600"/>
              <a:gd name="connsiteY418" fmla="*/ 6405858 h 6858000"/>
              <a:gd name="connsiteX419" fmla="*/ 2365554 w 7467600"/>
              <a:gd name="connsiteY419" fmla="*/ 6759107 h 6858000"/>
              <a:gd name="connsiteX420" fmla="*/ 2424142 w 7467600"/>
              <a:gd name="connsiteY420" fmla="*/ 6858000 h 6858000"/>
              <a:gd name="connsiteX421" fmla="*/ 2395994 w 7467600"/>
              <a:gd name="connsiteY421" fmla="*/ 6858000 h 6858000"/>
              <a:gd name="connsiteX422" fmla="*/ 2392863 w 7467600"/>
              <a:gd name="connsiteY422" fmla="*/ 6852964 h 6858000"/>
              <a:gd name="connsiteX423" fmla="*/ 2017589 w 7467600"/>
              <a:gd name="connsiteY423" fmla="*/ 6493982 h 6858000"/>
              <a:gd name="connsiteX424" fmla="*/ 2147336 w 7467600"/>
              <a:gd name="connsiteY424" fmla="*/ 6594052 h 6858000"/>
              <a:gd name="connsiteX425" fmla="*/ 2207047 w 7467600"/>
              <a:gd name="connsiteY425" fmla="*/ 6654540 h 6858000"/>
              <a:gd name="connsiteX426" fmla="*/ 2299106 w 7467600"/>
              <a:gd name="connsiteY426" fmla="*/ 6778931 h 6858000"/>
              <a:gd name="connsiteX427" fmla="*/ 2314430 w 7467600"/>
              <a:gd name="connsiteY427" fmla="*/ 6801144 h 6858000"/>
              <a:gd name="connsiteX428" fmla="*/ 2352406 w 7467600"/>
              <a:gd name="connsiteY428" fmla="*/ 6858000 h 6858000"/>
              <a:gd name="connsiteX429" fmla="*/ 2314492 w 7467600"/>
              <a:gd name="connsiteY429" fmla="*/ 6858000 h 6858000"/>
              <a:gd name="connsiteX430" fmla="*/ 2288095 w 7467600"/>
              <a:gd name="connsiteY430" fmla="*/ 6818030 h 6858000"/>
              <a:gd name="connsiteX431" fmla="*/ 2272768 w 7467600"/>
              <a:gd name="connsiteY431" fmla="*/ 6795822 h 6858000"/>
              <a:gd name="connsiteX432" fmla="*/ 2182715 w 7467600"/>
              <a:gd name="connsiteY432" fmla="*/ 6675071 h 6858000"/>
              <a:gd name="connsiteX433" fmla="*/ 2032061 w 7467600"/>
              <a:gd name="connsiteY433" fmla="*/ 6541380 h 6858000"/>
              <a:gd name="connsiteX434" fmla="*/ 2257220 w 7467600"/>
              <a:gd name="connsiteY434" fmla="*/ 6826257 h 6858000"/>
              <a:gd name="connsiteX435" fmla="*/ 2281324 w 7467600"/>
              <a:gd name="connsiteY435" fmla="*/ 6858000 h 6858000"/>
              <a:gd name="connsiteX436" fmla="*/ 2242860 w 7467600"/>
              <a:gd name="connsiteY436" fmla="*/ 6858000 h 6858000"/>
              <a:gd name="connsiteX437" fmla="*/ 2232818 w 7467600"/>
              <a:gd name="connsiteY437" fmla="*/ 6844926 h 6858000"/>
              <a:gd name="connsiteX438" fmla="*/ 1990172 w 7467600"/>
              <a:gd name="connsiteY438" fmla="*/ 6542121 h 6858000"/>
              <a:gd name="connsiteX439" fmla="*/ 2124090 w 7467600"/>
              <a:gd name="connsiteY439" fmla="*/ 6761017 h 6858000"/>
              <a:gd name="connsiteX440" fmla="*/ 2200380 w 7467600"/>
              <a:gd name="connsiteY440" fmla="*/ 6858000 h 6858000"/>
              <a:gd name="connsiteX441" fmla="*/ 2147507 w 7467600"/>
              <a:gd name="connsiteY441" fmla="*/ 6858000 h 6858000"/>
              <a:gd name="connsiteX442" fmla="*/ 2070668 w 7467600"/>
              <a:gd name="connsiteY442" fmla="*/ 6761520 h 6858000"/>
              <a:gd name="connsiteX443" fmla="*/ 1975142 w 7467600"/>
              <a:gd name="connsiteY443" fmla="*/ 6585570 h 6858000"/>
              <a:gd name="connsiteX444" fmla="*/ 2050035 w 7467600"/>
              <a:gd name="connsiteY444" fmla="*/ 6813345 h 6858000"/>
              <a:gd name="connsiteX445" fmla="*/ 2063025 w 7467600"/>
              <a:gd name="connsiteY445" fmla="*/ 6858000 h 6858000"/>
              <a:gd name="connsiteX446" fmla="*/ 2021675 w 7467600"/>
              <a:gd name="connsiteY446" fmla="*/ 6858000 h 6858000"/>
              <a:gd name="connsiteX447" fmla="*/ 2019308 w 7467600"/>
              <a:gd name="connsiteY447" fmla="*/ 6847118 h 6858000"/>
              <a:gd name="connsiteX448" fmla="*/ 1938835 w 7467600"/>
              <a:gd name="connsiteY448" fmla="*/ 6551160 h 6858000"/>
              <a:gd name="connsiteX449" fmla="*/ 1953230 w 7467600"/>
              <a:gd name="connsiteY449" fmla="*/ 6759699 h 6858000"/>
              <a:gd name="connsiteX450" fmla="*/ 1956763 w 7467600"/>
              <a:gd name="connsiteY450" fmla="*/ 6778191 h 6858000"/>
              <a:gd name="connsiteX451" fmla="*/ 1967925 w 7467600"/>
              <a:gd name="connsiteY451" fmla="*/ 6858000 h 6858000"/>
              <a:gd name="connsiteX452" fmla="*/ 1936622 w 7467600"/>
              <a:gd name="connsiteY452" fmla="*/ 6858000 h 6858000"/>
              <a:gd name="connsiteX453" fmla="*/ 1926261 w 7467600"/>
              <a:gd name="connsiteY453" fmla="*/ 6784064 h 6858000"/>
              <a:gd name="connsiteX454" fmla="*/ 1922724 w 7467600"/>
              <a:gd name="connsiteY454" fmla="*/ 6765577 h 6858000"/>
              <a:gd name="connsiteX455" fmla="*/ 1904650 w 7467600"/>
              <a:gd name="connsiteY455" fmla="*/ 6639616 h 6858000"/>
              <a:gd name="connsiteX456" fmla="*/ 1885273 w 7467600"/>
              <a:gd name="connsiteY456" fmla="*/ 6858000 h 6858000"/>
              <a:gd name="connsiteX457" fmla="*/ 1854363 w 7467600"/>
              <a:gd name="connsiteY457" fmla="*/ 6858000 h 6858000"/>
              <a:gd name="connsiteX458" fmla="*/ 1880391 w 7467600"/>
              <a:gd name="connsiteY458" fmla="*/ 6603796 h 6858000"/>
              <a:gd name="connsiteX459" fmla="*/ 1818273 w 7467600"/>
              <a:gd name="connsiteY459" fmla="*/ 6715729 h 6858000"/>
              <a:gd name="connsiteX460" fmla="*/ 1794691 w 7467600"/>
              <a:gd name="connsiteY460" fmla="*/ 6843239 h 6858000"/>
              <a:gd name="connsiteX461" fmla="*/ 1794914 w 7467600"/>
              <a:gd name="connsiteY461" fmla="*/ 6858000 h 6858000"/>
              <a:gd name="connsiteX462" fmla="*/ 1746128 w 7467600"/>
              <a:gd name="connsiteY462" fmla="*/ 6858000 h 6858000"/>
              <a:gd name="connsiteX463" fmla="*/ 1753934 w 7467600"/>
              <a:gd name="connsiteY463" fmla="*/ 6724796 h 6858000"/>
              <a:gd name="connsiteX464" fmla="*/ 1792053 w 7467600"/>
              <a:gd name="connsiteY464" fmla="*/ 6572396 h 6858000"/>
              <a:gd name="connsiteX465" fmla="*/ 1862248 w 7467600"/>
              <a:gd name="connsiteY465" fmla="*/ 6266397 h 6858000"/>
              <a:gd name="connsiteX466" fmla="*/ 1862250 w 7467600"/>
              <a:gd name="connsiteY466" fmla="*/ 6033531 h 6858000"/>
              <a:gd name="connsiteX467" fmla="*/ 1211999 w 7467600"/>
              <a:gd name="connsiteY467" fmla="*/ 6683610 h 6858000"/>
              <a:gd name="connsiteX468" fmla="*/ 1213266 w 7467600"/>
              <a:gd name="connsiteY468" fmla="*/ 6691947 h 6858000"/>
              <a:gd name="connsiteX469" fmla="*/ 1203370 w 7467600"/>
              <a:gd name="connsiteY469" fmla="*/ 6850676 h 6858000"/>
              <a:gd name="connsiteX470" fmla="*/ 1203671 w 7467600"/>
              <a:gd name="connsiteY470" fmla="*/ 6858000 h 6858000"/>
              <a:gd name="connsiteX471" fmla="*/ 1143180 w 7467600"/>
              <a:gd name="connsiteY471" fmla="*/ 6858000 h 6858000"/>
              <a:gd name="connsiteX472" fmla="*/ 1142176 w 7467600"/>
              <a:gd name="connsiteY472" fmla="*/ 6766045 h 6858000"/>
              <a:gd name="connsiteX473" fmla="*/ 1067484 w 7467600"/>
              <a:gd name="connsiteY473" fmla="*/ 6858000 h 6858000"/>
              <a:gd name="connsiteX474" fmla="*/ 953928 w 7467600"/>
              <a:gd name="connsiteY474" fmla="*/ 6858000 h 6858000"/>
              <a:gd name="connsiteX475" fmla="*/ 959715 w 7467600"/>
              <a:gd name="connsiteY475" fmla="*/ 6850185 h 6858000"/>
              <a:gd name="connsiteX476" fmla="*/ 1483788 w 7467600"/>
              <a:gd name="connsiteY476" fmla="*/ 6259174 h 6858000"/>
              <a:gd name="connsiteX477" fmla="*/ 1100671 w 7467600"/>
              <a:gd name="connsiteY477" fmla="*/ 6252137 h 6858000"/>
              <a:gd name="connsiteX478" fmla="*/ 1090144 w 7467600"/>
              <a:gd name="connsiteY478" fmla="*/ 6256748 h 6858000"/>
              <a:gd name="connsiteX479" fmla="*/ 1095872 w 7467600"/>
              <a:gd name="connsiteY479" fmla="*/ 6271892 h 6858000"/>
              <a:gd name="connsiteX480" fmla="*/ 262785 w 7467600"/>
              <a:gd name="connsiteY480" fmla="*/ 6845450 h 6858000"/>
              <a:gd name="connsiteX481" fmla="*/ 209968 w 7467600"/>
              <a:gd name="connsiteY481" fmla="*/ 6770713 h 6858000"/>
              <a:gd name="connsiteX482" fmla="*/ 873460 w 7467600"/>
              <a:gd name="connsiteY482" fmla="*/ 6253768 h 6858000"/>
              <a:gd name="connsiteX483" fmla="*/ 192686 w 7467600"/>
              <a:gd name="connsiteY483" fmla="*/ 5849257 h 6858000"/>
              <a:gd name="connsiteX484" fmla="*/ 4696 w 7467600"/>
              <a:gd name="connsiteY484" fmla="*/ 5697668 h 6858000"/>
              <a:gd name="connsiteX485" fmla="*/ 0 w 7467600"/>
              <a:gd name="connsiteY485" fmla="*/ 5689984 h 6858000"/>
              <a:gd name="connsiteX486" fmla="*/ 0 w 7467600"/>
              <a:gd name="connsiteY486" fmla="*/ 5513472 h 6858000"/>
              <a:gd name="connsiteX487" fmla="*/ 174101 w 7467600"/>
              <a:gd name="connsiteY487" fmla="*/ 5620277 h 6858000"/>
              <a:gd name="connsiteX488" fmla="*/ 891800 w 7467600"/>
              <a:gd name="connsiteY488" fmla="*/ 6036935 h 6858000"/>
              <a:gd name="connsiteX489" fmla="*/ 1072219 w 7467600"/>
              <a:gd name="connsiteY489" fmla="*/ 6169443 h 6858000"/>
              <a:gd name="connsiteX490" fmla="*/ 1074117 w 7467600"/>
              <a:gd name="connsiteY490" fmla="*/ 6170301 h 6858000"/>
              <a:gd name="connsiteX491" fmla="*/ 1083114 w 7467600"/>
              <a:gd name="connsiteY491" fmla="*/ 6174131 h 6858000"/>
              <a:gd name="connsiteX492" fmla="*/ 1543010 w 7467600"/>
              <a:gd name="connsiteY492" fmla="*/ 6191140 h 6858000"/>
              <a:gd name="connsiteX493" fmla="*/ 1551080 w 7467600"/>
              <a:gd name="connsiteY493" fmla="*/ 6195006 h 6858000"/>
              <a:gd name="connsiteX494" fmla="*/ 2345443 w 7467600"/>
              <a:gd name="connsiteY494" fmla="*/ 5549882 h 6858000"/>
              <a:gd name="connsiteX495" fmla="*/ 1721499 w 7467600"/>
              <a:gd name="connsiteY495" fmla="*/ 5599969 h 6858000"/>
              <a:gd name="connsiteX496" fmla="*/ 767716 w 7467600"/>
              <a:gd name="connsiteY496" fmla="*/ 5472768 h 6858000"/>
              <a:gd name="connsiteX497" fmla="*/ 722147 w 7467600"/>
              <a:gd name="connsiteY497" fmla="*/ 5393091 h 6858000"/>
              <a:gd name="connsiteX498" fmla="*/ 1485552 w 7467600"/>
              <a:gd name="connsiteY498" fmla="*/ 5313202 h 6858000"/>
              <a:gd name="connsiteX499" fmla="*/ 2143004 w 7467600"/>
              <a:gd name="connsiteY499" fmla="*/ 5402420 h 6858000"/>
              <a:gd name="connsiteX500" fmla="*/ 1933391 w 7467600"/>
              <a:gd name="connsiteY500" fmla="*/ 5156971 h 6858000"/>
              <a:gd name="connsiteX501" fmla="*/ 1827118 w 7467600"/>
              <a:gd name="connsiteY501" fmla="*/ 4968410 h 6858000"/>
              <a:gd name="connsiteX502" fmla="*/ 1837349 w 7467600"/>
              <a:gd name="connsiteY502" fmla="*/ 4956357 h 6858000"/>
              <a:gd name="connsiteX503" fmla="*/ 2162835 w 7467600"/>
              <a:gd name="connsiteY503" fmla="*/ 5187853 h 6858000"/>
              <a:gd name="connsiteX504" fmla="*/ 2257167 w 7467600"/>
              <a:gd name="connsiteY504" fmla="*/ 5462123 h 6858000"/>
              <a:gd name="connsiteX505" fmla="*/ 2261598 w 7467600"/>
              <a:gd name="connsiteY505" fmla="*/ 5467998 h 6858000"/>
              <a:gd name="connsiteX506" fmla="*/ 2437177 w 7467600"/>
              <a:gd name="connsiteY506" fmla="*/ 5479608 h 6858000"/>
              <a:gd name="connsiteX507" fmla="*/ 2445247 w 7467600"/>
              <a:gd name="connsiteY507" fmla="*/ 5483476 h 6858000"/>
              <a:gd name="connsiteX508" fmla="*/ 2743626 w 7467600"/>
              <a:gd name="connsiteY508" fmla="*/ 5304819 h 6858000"/>
              <a:gd name="connsiteX509" fmla="*/ 3048102 w 7467600"/>
              <a:gd name="connsiteY509" fmla="*/ 5150595 h 6858000"/>
              <a:gd name="connsiteX510" fmla="*/ 1799414 w 7467600"/>
              <a:gd name="connsiteY510" fmla="*/ 4694732 h 6858000"/>
              <a:gd name="connsiteX511" fmla="*/ 1771735 w 7467600"/>
              <a:gd name="connsiteY511" fmla="*/ 4619929 h 6858000"/>
              <a:gd name="connsiteX512" fmla="*/ 3104273 w 7467600"/>
              <a:gd name="connsiteY512" fmla="*/ 5076159 h 6858000"/>
              <a:gd name="connsiteX513" fmla="*/ 3113245 w 7467600"/>
              <a:gd name="connsiteY513" fmla="*/ 5090705 h 6858000"/>
              <a:gd name="connsiteX514" fmla="*/ 3126294 w 7467600"/>
              <a:gd name="connsiteY514" fmla="*/ 5114400 h 6858000"/>
              <a:gd name="connsiteX515" fmla="*/ 3937433 w 7467600"/>
              <a:gd name="connsiteY515" fmla="*/ 4830473 h 6858000"/>
              <a:gd name="connsiteX516" fmla="*/ 3590475 w 7467600"/>
              <a:gd name="connsiteY516" fmla="*/ 4597974 h 6858000"/>
              <a:gd name="connsiteX517" fmla="*/ 3100264 w 7467600"/>
              <a:gd name="connsiteY517" fmla="*/ 4579845 h 6858000"/>
              <a:gd name="connsiteX518" fmla="*/ 2183576 w 7467600"/>
              <a:gd name="connsiteY518" fmla="*/ 4227150 h 6858000"/>
              <a:gd name="connsiteX519" fmla="*/ 2151029 w 7467600"/>
              <a:gd name="connsiteY519" fmla="*/ 4146947 h 6858000"/>
              <a:gd name="connsiteX520" fmla="*/ 3563434 w 7467600"/>
              <a:gd name="connsiteY520" fmla="*/ 4469115 h 6858000"/>
              <a:gd name="connsiteX521" fmla="*/ 3177952 w 7467600"/>
              <a:gd name="connsiteY521" fmla="*/ 3657386 h 6858000"/>
              <a:gd name="connsiteX522" fmla="*/ 3189263 w 7467600"/>
              <a:gd name="connsiteY522" fmla="*/ 3625726 h 6858000"/>
              <a:gd name="connsiteX523" fmla="*/ 3560912 w 7467600"/>
              <a:gd name="connsiteY523" fmla="*/ 4079863 h 6858000"/>
              <a:gd name="connsiteX524" fmla="*/ 3626636 w 7467600"/>
              <a:gd name="connsiteY524" fmla="*/ 4512230 h 6858000"/>
              <a:gd name="connsiteX525" fmla="*/ 3653088 w 7467600"/>
              <a:gd name="connsiteY525" fmla="*/ 4521417 h 6858000"/>
              <a:gd name="connsiteX526" fmla="*/ 3988128 w 7467600"/>
              <a:gd name="connsiteY526" fmla="*/ 4817267 h 6858000"/>
              <a:gd name="connsiteX527" fmla="*/ 4830582 w 7467600"/>
              <a:gd name="connsiteY527" fmla="*/ 4676000 h 6858000"/>
              <a:gd name="connsiteX528" fmla="*/ 4830100 w 7467600"/>
              <a:gd name="connsiteY528" fmla="*/ 4675554 h 6858000"/>
              <a:gd name="connsiteX529" fmla="*/ 4036318 w 7467600"/>
              <a:gd name="connsiteY529" fmla="*/ 4147013 h 6858000"/>
              <a:gd name="connsiteX530" fmla="*/ 3432098 w 7467600"/>
              <a:gd name="connsiteY530" fmla="*/ 3537312 h 6858000"/>
              <a:gd name="connsiteX531" fmla="*/ 3446761 w 7467600"/>
              <a:gd name="connsiteY531" fmla="*/ 3461278 h 6858000"/>
              <a:gd name="connsiteX532" fmla="*/ 4419733 w 7467600"/>
              <a:gd name="connsiteY532" fmla="*/ 3963555 h 6858000"/>
              <a:gd name="connsiteX533" fmla="*/ 4781371 w 7467600"/>
              <a:gd name="connsiteY533" fmla="*/ 4458604 h 6858000"/>
              <a:gd name="connsiteX534" fmla="*/ 4780440 w 7467600"/>
              <a:gd name="connsiteY534" fmla="*/ 4470290 h 6858000"/>
              <a:gd name="connsiteX535" fmla="*/ 4898954 w 7467600"/>
              <a:gd name="connsiteY535" fmla="*/ 4662092 h 6858000"/>
              <a:gd name="connsiteX536" fmla="*/ 4900699 w 7467600"/>
              <a:gd name="connsiteY536" fmla="*/ 4670867 h 6858000"/>
              <a:gd name="connsiteX537" fmla="*/ 5714511 w 7467600"/>
              <a:gd name="connsiteY537" fmla="*/ 4663483 h 6858000"/>
              <a:gd name="connsiteX538" fmla="*/ 5464793 w 7467600"/>
              <a:gd name="connsiteY538" fmla="*/ 4393556 h 6858000"/>
              <a:gd name="connsiteX539" fmla="*/ 5461897 w 7467600"/>
              <a:gd name="connsiteY539" fmla="*/ 4390879 h 6858000"/>
              <a:gd name="connsiteX540" fmla="*/ 4294126 w 7467600"/>
              <a:gd name="connsiteY540" fmla="*/ 3303048 h 6858000"/>
              <a:gd name="connsiteX541" fmla="*/ 4305321 w 7467600"/>
              <a:gd name="connsiteY541" fmla="*/ 3256953 h 6858000"/>
              <a:gd name="connsiteX542" fmla="*/ 4949299 w 7467600"/>
              <a:gd name="connsiteY542" fmla="*/ 3766336 h 6858000"/>
              <a:gd name="connsiteX543" fmla="*/ 5291452 w 7467600"/>
              <a:gd name="connsiteY543" fmla="*/ 4076801 h 6858000"/>
              <a:gd name="connsiteX544" fmla="*/ 5434998 w 7467600"/>
              <a:gd name="connsiteY544" fmla="*/ 4254100 h 6858000"/>
              <a:gd name="connsiteX545" fmla="*/ 5351015 w 7467600"/>
              <a:gd name="connsiteY545" fmla="*/ 3760989 h 6858000"/>
              <a:gd name="connsiteX546" fmla="*/ 5413780 w 7467600"/>
              <a:gd name="connsiteY546" fmla="*/ 2966265 h 6858000"/>
              <a:gd name="connsiteX547" fmla="*/ 5425627 w 7467600"/>
              <a:gd name="connsiteY547" fmla="*/ 2954192 h 6858000"/>
              <a:gd name="connsiteX548" fmla="*/ 6604735 w 7467600"/>
              <a:gd name="connsiteY548" fmla="*/ 2041381 h 6858000"/>
              <a:gd name="connsiteX549" fmla="*/ 7204487 w 7467600"/>
              <a:gd name="connsiteY549" fmla="*/ 2742112 h 6858000"/>
              <a:gd name="connsiteX550" fmla="*/ 7131592 w 7467600"/>
              <a:gd name="connsiteY550" fmla="*/ 2672096 h 6858000"/>
              <a:gd name="connsiteX551" fmla="*/ 6996344 w 7467600"/>
              <a:gd name="connsiteY551" fmla="*/ 2518310 h 6858000"/>
              <a:gd name="connsiteX552" fmla="*/ 6735495 w 7467600"/>
              <a:gd name="connsiteY552" fmla="*/ 2196890 h 6858000"/>
              <a:gd name="connsiteX553" fmla="*/ 6721901 w 7467600"/>
              <a:gd name="connsiteY553" fmla="*/ 2179274 h 6858000"/>
              <a:gd name="connsiteX554" fmla="*/ 6604735 w 7467600"/>
              <a:gd name="connsiteY554" fmla="*/ 2041381 h 6858000"/>
              <a:gd name="connsiteX555" fmla="*/ 6591670 w 7467600"/>
              <a:gd name="connsiteY555" fmla="*/ 1988277 h 6858000"/>
              <a:gd name="connsiteX556" fmla="*/ 6747349 w 7467600"/>
              <a:gd name="connsiteY556" fmla="*/ 2160069 h 6858000"/>
              <a:gd name="connsiteX557" fmla="*/ 6760943 w 7467600"/>
              <a:gd name="connsiteY557" fmla="*/ 2177686 h 6858000"/>
              <a:gd name="connsiteX558" fmla="*/ 7021065 w 7467600"/>
              <a:gd name="connsiteY558" fmla="*/ 2498102 h 6858000"/>
              <a:gd name="connsiteX559" fmla="*/ 7155223 w 7467600"/>
              <a:gd name="connsiteY559" fmla="*/ 2650386 h 6858000"/>
              <a:gd name="connsiteX560" fmla="*/ 7203167 w 7467600"/>
              <a:gd name="connsiteY560" fmla="*/ 2697288 h 6858000"/>
              <a:gd name="connsiteX561" fmla="*/ 6937703 w 7467600"/>
              <a:gd name="connsiteY561" fmla="*/ 2321981 h 6858000"/>
              <a:gd name="connsiteX562" fmla="*/ 6591670 w 7467600"/>
              <a:gd name="connsiteY562" fmla="*/ 1988277 h 6858000"/>
              <a:gd name="connsiteX563" fmla="*/ 5798671 w 7467600"/>
              <a:gd name="connsiteY563" fmla="*/ 1981601 h 6858000"/>
              <a:gd name="connsiteX564" fmla="*/ 5754709 w 7467600"/>
              <a:gd name="connsiteY564" fmla="*/ 2071454 h 6858000"/>
              <a:gd name="connsiteX565" fmla="*/ 5763044 w 7467600"/>
              <a:gd name="connsiteY565" fmla="*/ 2842206 h 6858000"/>
              <a:gd name="connsiteX566" fmla="*/ 5764974 w 7467600"/>
              <a:gd name="connsiteY566" fmla="*/ 2799609 h 6858000"/>
              <a:gd name="connsiteX567" fmla="*/ 5767665 w 7467600"/>
              <a:gd name="connsiteY567" fmla="*/ 2666409 h 6858000"/>
              <a:gd name="connsiteX568" fmla="*/ 5763055 w 7467600"/>
              <a:gd name="connsiteY568" fmla="*/ 2579705 h 6858000"/>
              <a:gd name="connsiteX569" fmla="*/ 5758079 w 7467600"/>
              <a:gd name="connsiteY569" fmla="*/ 2492508 h 6858000"/>
              <a:gd name="connsiteX570" fmla="*/ 5779325 w 7467600"/>
              <a:gd name="connsiteY570" fmla="*/ 2197069 h 6858000"/>
              <a:gd name="connsiteX571" fmla="*/ 5798671 w 7467600"/>
              <a:gd name="connsiteY571" fmla="*/ 1981601 h 6858000"/>
              <a:gd name="connsiteX572" fmla="*/ 5829202 w 7467600"/>
              <a:gd name="connsiteY572" fmla="*/ 1971679 h 6858000"/>
              <a:gd name="connsiteX573" fmla="*/ 5809558 w 7467600"/>
              <a:gd name="connsiteY573" fmla="*/ 2198043 h 6858000"/>
              <a:gd name="connsiteX574" fmla="*/ 5788653 w 7467600"/>
              <a:gd name="connsiteY574" fmla="*/ 2489430 h 6858000"/>
              <a:gd name="connsiteX575" fmla="*/ 5793439 w 7467600"/>
              <a:gd name="connsiteY575" fmla="*/ 2575235 h 6858000"/>
              <a:gd name="connsiteX576" fmla="*/ 5796837 w 7467600"/>
              <a:gd name="connsiteY576" fmla="*/ 2637633 h 6858000"/>
              <a:gd name="connsiteX577" fmla="*/ 5818614 w 7467600"/>
              <a:gd name="connsiteY577" fmla="*/ 2473055 h 6858000"/>
              <a:gd name="connsiteX578" fmla="*/ 5829202 w 7467600"/>
              <a:gd name="connsiteY578" fmla="*/ 1971679 h 6858000"/>
              <a:gd name="connsiteX579" fmla="*/ 5911389 w 7467600"/>
              <a:gd name="connsiteY579" fmla="*/ 1898371 h 6858000"/>
              <a:gd name="connsiteX580" fmla="*/ 6237627 w 7467600"/>
              <a:gd name="connsiteY580" fmla="*/ 2231921 h 6858000"/>
              <a:gd name="connsiteX581" fmla="*/ 5911389 w 7467600"/>
              <a:gd name="connsiteY581" fmla="*/ 1898371 h 6858000"/>
              <a:gd name="connsiteX582" fmla="*/ 6944437 w 7467600"/>
              <a:gd name="connsiteY582" fmla="*/ 1575402 h 6858000"/>
              <a:gd name="connsiteX583" fmla="*/ 6304730 w 7467600"/>
              <a:gd name="connsiteY583" fmla="*/ 1766654 h 6858000"/>
              <a:gd name="connsiteX584" fmla="*/ 6944437 w 7467600"/>
              <a:gd name="connsiteY584" fmla="*/ 1575402 h 6858000"/>
              <a:gd name="connsiteX585" fmla="*/ 7019523 w 7467600"/>
              <a:gd name="connsiteY585" fmla="*/ 1519450 h 6858000"/>
              <a:gd name="connsiteX586" fmla="*/ 6298091 w 7467600"/>
              <a:gd name="connsiteY586" fmla="*/ 1737122 h 6858000"/>
              <a:gd name="connsiteX587" fmla="*/ 7019523 w 7467600"/>
              <a:gd name="connsiteY587" fmla="*/ 1519450 h 6858000"/>
              <a:gd name="connsiteX588" fmla="*/ 2399523 w 7467600"/>
              <a:gd name="connsiteY588" fmla="*/ 1428234 h 6858000"/>
              <a:gd name="connsiteX589" fmla="*/ 2224982 w 7467600"/>
              <a:gd name="connsiteY589" fmla="*/ 1826201 h 6858000"/>
              <a:gd name="connsiteX590" fmla="*/ 2096099 w 7467600"/>
              <a:gd name="connsiteY590" fmla="*/ 2345900 h 6858000"/>
              <a:gd name="connsiteX591" fmla="*/ 2283317 w 7467600"/>
              <a:gd name="connsiteY591" fmla="*/ 1796925 h 6858000"/>
              <a:gd name="connsiteX592" fmla="*/ 2399523 w 7467600"/>
              <a:gd name="connsiteY592" fmla="*/ 1428234 h 6858000"/>
              <a:gd name="connsiteX593" fmla="*/ 2448558 w 7467600"/>
              <a:gd name="connsiteY593" fmla="*/ 1373435 h 6858000"/>
              <a:gd name="connsiteX594" fmla="*/ 2312521 w 7467600"/>
              <a:gd name="connsiteY594" fmla="*/ 1806140 h 6858000"/>
              <a:gd name="connsiteX595" fmla="*/ 2127533 w 7467600"/>
              <a:gd name="connsiteY595" fmla="*/ 2348380 h 6858000"/>
              <a:gd name="connsiteX596" fmla="*/ 2358080 w 7467600"/>
              <a:gd name="connsiteY596" fmla="*/ 1866134 h 6858000"/>
              <a:gd name="connsiteX597" fmla="*/ 2407436 w 7467600"/>
              <a:gd name="connsiteY597" fmla="*/ 1651070 h 6858000"/>
              <a:gd name="connsiteX598" fmla="*/ 2448558 w 7467600"/>
              <a:gd name="connsiteY598" fmla="*/ 1373435 h 6858000"/>
              <a:gd name="connsiteX599" fmla="*/ 278707 w 7467600"/>
              <a:gd name="connsiteY599" fmla="*/ 1352270 h 6858000"/>
              <a:gd name="connsiteX600" fmla="*/ 321570 w 7467600"/>
              <a:gd name="connsiteY600" fmla="*/ 1861610 h 6858000"/>
              <a:gd name="connsiteX601" fmla="*/ 294281 w 7467600"/>
              <a:gd name="connsiteY601" fmla="*/ 1440658 h 6858000"/>
              <a:gd name="connsiteX602" fmla="*/ 278707 w 7467600"/>
              <a:gd name="connsiteY602" fmla="*/ 1352270 h 6858000"/>
              <a:gd name="connsiteX603" fmla="*/ 1423821 w 7467600"/>
              <a:gd name="connsiteY603" fmla="*/ 1351958 h 6858000"/>
              <a:gd name="connsiteX604" fmla="*/ 1638521 w 7467600"/>
              <a:gd name="connsiteY604" fmla="*/ 1908470 h 6858000"/>
              <a:gd name="connsiteX605" fmla="*/ 1754199 w 7467600"/>
              <a:gd name="connsiteY605" fmla="*/ 2149284 h 6858000"/>
              <a:gd name="connsiteX606" fmla="*/ 1908359 w 7467600"/>
              <a:gd name="connsiteY606" fmla="*/ 2364988 h 6858000"/>
              <a:gd name="connsiteX607" fmla="*/ 1647661 w 7467600"/>
              <a:gd name="connsiteY607" fmla="*/ 1825945 h 6858000"/>
              <a:gd name="connsiteX608" fmla="*/ 1423821 w 7467600"/>
              <a:gd name="connsiteY608" fmla="*/ 1351958 h 6858000"/>
              <a:gd name="connsiteX609" fmla="*/ 1431890 w 7467600"/>
              <a:gd name="connsiteY609" fmla="*/ 1306475 h 6858000"/>
              <a:gd name="connsiteX610" fmla="*/ 1507597 w 7467600"/>
              <a:gd name="connsiteY610" fmla="*/ 1446132 h 6858000"/>
              <a:gd name="connsiteX611" fmla="*/ 1674586 w 7467600"/>
              <a:gd name="connsiteY611" fmla="*/ 1813832 h 6858000"/>
              <a:gd name="connsiteX612" fmla="*/ 1815950 w 7467600"/>
              <a:gd name="connsiteY612" fmla="*/ 2128564 h 6858000"/>
              <a:gd name="connsiteX613" fmla="*/ 1984242 w 7467600"/>
              <a:gd name="connsiteY613" fmla="*/ 2430829 h 6858000"/>
              <a:gd name="connsiteX614" fmla="*/ 2014023 w 7467600"/>
              <a:gd name="connsiteY614" fmla="*/ 2450995 h 6858000"/>
              <a:gd name="connsiteX615" fmla="*/ 1747337 w 7467600"/>
              <a:gd name="connsiteY615" fmla="*/ 1855264 h 6858000"/>
              <a:gd name="connsiteX616" fmla="*/ 1533749 w 7467600"/>
              <a:gd name="connsiteY616" fmla="*/ 1478656 h 6858000"/>
              <a:gd name="connsiteX617" fmla="*/ 1431890 w 7467600"/>
              <a:gd name="connsiteY617" fmla="*/ 1306475 h 6858000"/>
              <a:gd name="connsiteX618" fmla="*/ 5052692 w 7467600"/>
              <a:gd name="connsiteY618" fmla="*/ 1292994 h 6858000"/>
              <a:gd name="connsiteX619" fmla="*/ 5200661 w 7467600"/>
              <a:gd name="connsiteY619" fmla="*/ 1635186 h 6858000"/>
              <a:gd name="connsiteX620" fmla="*/ 5297138 w 7467600"/>
              <a:gd name="connsiteY620" fmla="*/ 1906351 h 6858000"/>
              <a:gd name="connsiteX621" fmla="*/ 5052692 w 7467600"/>
              <a:gd name="connsiteY621" fmla="*/ 1292994 h 6858000"/>
              <a:gd name="connsiteX622" fmla="*/ 5009948 w 7467600"/>
              <a:gd name="connsiteY622" fmla="*/ 1273619 h 6858000"/>
              <a:gd name="connsiteX623" fmla="*/ 5121777 w 7467600"/>
              <a:gd name="connsiteY623" fmla="*/ 1654213 h 6858000"/>
              <a:gd name="connsiteX624" fmla="*/ 5293545 w 7467600"/>
              <a:gd name="connsiteY624" fmla="*/ 2072247 h 6858000"/>
              <a:gd name="connsiteX625" fmla="*/ 5294042 w 7467600"/>
              <a:gd name="connsiteY625" fmla="*/ 2065019 h 6858000"/>
              <a:gd name="connsiteX626" fmla="*/ 5171936 w 7467600"/>
              <a:gd name="connsiteY626" fmla="*/ 1647613 h 6858000"/>
              <a:gd name="connsiteX627" fmla="*/ 5009948 w 7467600"/>
              <a:gd name="connsiteY627" fmla="*/ 1273619 h 6858000"/>
              <a:gd name="connsiteX628" fmla="*/ 655236 w 7467600"/>
              <a:gd name="connsiteY628" fmla="*/ 1268632 h 6858000"/>
              <a:gd name="connsiteX629" fmla="*/ 839521 w 7467600"/>
              <a:gd name="connsiteY629" fmla="*/ 1685315 h 6858000"/>
              <a:gd name="connsiteX630" fmla="*/ 1109416 w 7467600"/>
              <a:gd name="connsiteY630" fmla="*/ 2061663 h 6858000"/>
              <a:gd name="connsiteX631" fmla="*/ 1298300 w 7467600"/>
              <a:gd name="connsiteY631" fmla="*/ 2247742 h 6858000"/>
              <a:gd name="connsiteX632" fmla="*/ 1125871 w 7467600"/>
              <a:gd name="connsiteY632" fmla="*/ 1989513 h 6858000"/>
              <a:gd name="connsiteX633" fmla="*/ 981574 w 7467600"/>
              <a:gd name="connsiteY633" fmla="*/ 1783157 h 6858000"/>
              <a:gd name="connsiteX634" fmla="*/ 922198 w 7467600"/>
              <a:gd name="connsiteY634" fmla="*/ 1677437 h 6858000"/>
              <a:gd name="connsiteX635" fmla="*/ 869293 w 7467600"/>
              <a:gd name="connsiteY635" fmla="*/ 1583214 h 6858000"/>
              <a:gd name="connsiteX636" fmla="*/ 751431 w 7467600"/>
              <a:gd name="connsiteY636" fmla="*/ 1405731 h 6858000"/>
              <a:gd name="connsiteX637" fmla="*/ 655236 w 7467600"/>
              <a:gd name="connsiteY637" fmla="*/ 1268632 h 6858000"/>
              <a:gd name="connsiteX638" fmla="*/ 6516292 w 7467600"/>
              <a:gd name="connsiteY638" fmla="*/ 1263064 h 6858000"/>
              <a:gd name="connsiteX639" fmla="*/ 5736320 w 7467600"/>
              <a:gd name="connsiteY639" fmla="*/ 1501803 h 6858000"/>
              <a:gd name="connsiteX640" fmla="*/ 6516292 w 7467600"/>
              <a:gd name="connsiteY640" fmla="*/ 1263064 h 6858000"/>
              <a:gd name="connsiteX641" fmla="*/ 291466 w 7467600"/>
              <a:gd name="connsiteY641" fmla="*/ 1250369 h 6858000"/>
              <a:gd name="connsiteX642" fmla="*/ 323180 w 7467600"/>
              <a:gd name="connsiteY642" fmla="*/ 1435283 h 6858000"/>
              <a:gd name="connsiteX643" fmla="*/ 349381 w 7467600"/>
              <a:gd name="connsiteY643" fmla="*/ 1875041 h 6858000"/>
              <a:gd name="connsiteX644" fmla="*/ 374363 w 7467600"/>
              <a:gd name="connsiteY644" fmla="*/ 1506494 h 6858000"/>
              <a:gd name="connsiteX645" fmla="*/ 302168 w 7467600"/>
              <a:gd name="connsiteY645" fmla="*/ 1274495 h 6858000"/>
              <a:gd name="connsiteX646" fmla="*/ 291466 w 7467600"/>
              <a:gd name="connsiteY646" fmla="*/ 1250369 h 6858000"/>
              <a:gd name="connsiteX647" fmla="*/ 678222 w 7467600"/>
              <a:gd name="connsiteY647" fmla="*/ 1248670 h 6858000"/>
              <a:gd name="connsiteX648" fmla="*/ 775536 w 7467600"/>
              <a:gd name="connsiteY648" fmla="*/ 1388015 h 6858000"/>
              <a:gd name="connsiteX649" fmla="*/ 894529 w 7467600"/>
              <a:gd name="connsiteY649" fmla="*/ 1567739 h 6858000"/>
              <a:gd name="connsiteX650" fmla="*/ 948000 w 7467600"/>
              <a:gd name="connsiteY650" fmla="*/ 1663088 h 6858000"/>
              <a:gd name="connsiteX651" fmla="*/ 1006812 w 7467600"/>
              <a:gd name="connsiteY651" fmla="*/ 1767683 h 6858000"/>
              <a:gd name="connsiteX652" fmla="*/ 1149133 w 7467600"/>
              <a:gd name="connsiteY652" fmla="*/ 1971513 h 6858000"/>
              <a:gd name="connsiteX653" fmla="*/ 1333952 w 7467600"/>
              <a:gd name="connsiteY653" fmla="*/ 2251620 h 6858000"/>
              <a:gd name="connsiteX654" fmla="*/ 1337329 w 7467600"/>
              <a:gd name="connsiteY654" fmla="*/ 2258350 h 6858000"/>
              <a:gd name="connsiteX655" fmla="*/ 1014726 w 7467600"/>
              <a:gd name="connsiteY655" fmla="*/ 1615556 h 6858000"/>
              <a:gd name="connsiteX656" fmla="*/ 678222 w 7467600"/>
              <a:gd name="connsiteY656" fmla="*/ 1248670 h 6858000"/>
              <a:gd name="connsiteX657" fmla="*/ 6691602 w 7467600"/>
              <a:gd name="connsiteY657" fmla="*/ 1140573 h 6858000"/>
              <a:gd name="connsiteX658" fmla="*/ 6571100 w 7467600"/>
              <a:gd name="connsiteY658" fmla="*/ 1183662 h 6858000"/>
              <a:gd name="connsiteX659" fmla="*/ 6241687 w 7467600"/>
              <a:gd name="connsiteY659" fmla="*/ 1257600 h 6858000"/>
              <a:gd name="connsiteX660" fmla="*/ 5693009 w 7467600"/>
              <a:gd name="connsiteY660" fmla="*/ 1478256 h 6858000"/>
              <a:gd name="connsiteX661" fmla="*/ 6548420 w 7467600"/>
              <a:gd name="connsiteY661" fmla="*/ 1214599 h 6858000"/>
              <a:gd name="connsiteX662" fmla="*/ 6605473 w 7467600"/>
              <a:gd name="connsiteY662" fmla="*/ 1184686 h 6858000"/>
              <a:gd name="connsiteX663" fmla="*/ 6691602 w 7467600"/>
              <a:gd name="connsiteY663" fmla="*/ 1140573 h 6858000"/>
              <a:gd name="connsiteX664" fmla="*/ 4002475 w 7467600"/>
              <a:gd name="connsiteY664" fmla="*/ 1037802 h 6858000"/>
              <a:gd name="connsiteX665" fmla="*/ 4000324 w 7467600"/>
              <a:gd name="connsiteY665" fmla="*/ 1039362 h 6858000"/>
              <a:gd name="connsiteX666" fmla="*/ 4002862 w 7467600"/>
              <a:gd name="connsiteY666" fmla="*/ 1042866 h 6858000"/>
              <a:gd name="connsiteX667" fmla="*/ 4002475 w 7467600"/>
              <a:gd name="connsiteY667" fmla="*/ 1037802 h 6858000"/>
              <a:gd name="connsiteX668" fmla="*/ 506322 w 7467600"/>
              <a:gd name="connsiteY668" fmla="*/ 1020997 h 6858000"/>
              <a:gd name="connsiteX669" fmla="*/ 533068 w 7467600"/>
              <a:gd name="connsiteY669" fmla="*/ 1029409 h 6858000"/>
              <a:gd name="connsiteX670" fmla="*/ 1232525 w 7467600"/>
              <a:gd name="connsiteY670" fmla="*/ 1804675 h 6858000"/>
              <a:gd name="connsiteX671" fmla="*/ 1388858 w 7467600"/>
              <a:gd name="connsiteY671" fmla="*/ 2368011 h 6858000"/>
              <a:gd name="connsiteX672" fmla="*/ 1384098 w 7467600"/>
              <a:gd name="connsiteY672" fmla="*/ 2378125 h 6858000"/>
              <a:gd name="connsiteX673" fmla="*/ 1425393 w 7467600"/>
              <a:gd name="connsiteY673" fmla="*/ 2589124 h 6858000"/>
              <a:gd name="connsiteX674" fmla="*/ 1424001 w 7467600"/>
              <a:gd name="connsiteY674" fmla="*/ 2597541 h 6858000"/>
              <a:gd name="connsiteX675" fmla="*/ 2152729 w 7467600"/>
              <a:gd name="connsiteY675" fmla="*/ 2864487 h 6858000"/>
              <a:gd name="connsiteX676" fmla="*/ 2020609 w 7467600"/>
              <a:gd name="connsiteY676" fmla="*/ 2539671 h 6858000"/>
              <a:gd name="connsiteX677" fmla="*/ 2018920 w 7467600"/>
              <a:gd name="connsiteY677" fmla="*/ 2536309 h 6858000"/>
              <a:gd name="connsiteX678" fmla="*/ 1342441 w 7467600"/>
              <a:gd name="connsiteY678" fmla="*/ 1173017 h 6858000"/>
              <a:gd name="connsiteX679" fmla="*/ 1367925 w 7467600"/>
              <a:gd name="connsiteY679" fmla="*/ 1135648 h 6858000"/>
              <a:gd name="connsiteX680" fmla="*/ 1771401 w 7467600"/>
              <a:gd name="connsiteY680" fmla="*/ 1806673 h 6858000"/>
              <a:gd name="connsiteX681" fmla="*/ 1972385 w 7467600"/>
              <a:gd name="connsiteY681" fmla="*/ 2198735 h 6858000"/>
              <a:gd name="connsiteX682" fmla="*/ 2040892 w 7467600"/>
              <a:gd name="connsiteY682" fmla="*/ 2405205 h 6858000"/>
              <a:gd name="connsiteX683" fmla="*/ 2131689 w 7467600"/>
              <a:gd name="connsiteY683" fmla="*/ 1936926 h 6858000"/>
              <a:gd name="connsiteX684" fmla="*/ 2454820 w 7467600"/>
              <a:gd name="connsiteY684" fmla="*/ 1248808 h 6858000"/>
              <a:gd name="connsiteX685" fmla="*/ 2492512 w 7467600"/>
              <a:gd name="connsiteY685" fmla="*/ 1302920 h 6858000"/>
              <a:gd name="connsiteX686" fmla="*/ 2081216 w 7467600"/>
              <a:gd name="connsiteY686" fmla="*/ 2527513 h 6858000"/>
              <a:gd name="connsiteX687" fmla="*/ 2081211 w 7467600"/>
              <a:gd name="connsiteY687" fmla="*/ 2528916 h 6858000"/>
              <a:gd name="connsiteX688" fmla="*/ 2199067 w 7467600"/>
              <a:gd name="connsiteY688" fmla="*/ 2884061 h 6858000"/>
              <a:gd name="connsiteX689" fmla="*/ 3192586 w 7467600"/>
              <a:gd name="connsiteY689" fmla="*/ 3411496 h 6858000"/>
              <a:gd name="connsiteX690" fmla="*/ 3182620 w 7467600"/>
              <a:gd name="connsiteY690" fmla="*/ 3483279 h 6858000"/>
              <a:gd name="connsiteX691" fmla="*/ 2435119 w 7467600"/>
              <a:gd name="connsiteY691" fmla="*/ 3080173 h 6858000"/>
              <a:gd name="connsiteX692" fmla="*/ 2410152 w 7467600"/>
              <a:gd name="connsiteY692" fmla="*/ 3063751 h 6858000"/>
              <a:gd name="connsiteX693" fmla="*/ 2408099 w 7467600"/>
              <a:gd name="connsiteY693" fmla="*/ 3064403 h 6858000"/>
              <a:gd name="connsiteX694" fmla="*/ 2407218 w 7467600"/>
              <a:gd name="connsiteY694" fmla="*/ 3070324 h 6858000"/>
              <a:gd name="connsiteX695" fmla="*/ 2380138 w 7467600"/>
              <a:gd name="connsiteY695" fmla="*/ 3099341 h 6858000"/>
              <a:gd name="connsiteX696" fmla="*/ 1765923 w 7467600"/>
              <a:gd name="connsiteY696" fmla="*/ 3581043 h 6858000"/>
              <a:gd name="connsiteX697" fmla="*/ 1702258 w 7467600"/>
              <a:gd name="connsiteY697" fmla="*/ 3612286 h 6858000"/>
              <a:gd name="connsiteX698" fmla="*/ 1538370 w 7467600"/>
              <a:gd name="connsiteY698" fmla="*/ 3811804 h 6858000"/>
              <a:gd name="connsiteX699" fmla="*/ 542867 w 7467600"/>
              <a:gd name="connsiteY699" fmla="*/ 4944092 h 6858000"/>
              <a:gd name="connsiteX700" fmla="*/ 515800 w 7467600"/>
              <a:gd name="connsiteY700" fmla="*/ 4862180 h 6858000"/>
              <a:gd name="connsiteX701" fmla="*/ 909145 w 7467600"/>
              <a:gd name="connsiteY701" fmla="*/ 4199225 h 6858000"/>
              <a:gd name="connsiteX702" fmla="*/ 1214067 w 7467600"/>
              <a:gd name="connsiteY702" fmla="*/ 3908561 h 6858000"/>
              <a:gd name="connsiteX703" fmla="*/ 640967 w 7467600"/>
              <a:gd name="connsiteY703" fmla="*/ 4105601 h 6858000"/>
              <a:gd name="connsiteX704" fmla="*/ 112563 w 7467600"/>
              <a:gd name="connsiteY704" fmla="*/ 4396952 h 6858000"/>
              <a:gd name="connsiteX705" fmla="*/ 0 w 7467600"/>
              <a:gd name="connsiteY705" fmla="*/ 4466006 h 6858000"/>
              <a:gd name="connsiteX706" fmla="*/ 0 w 7467600"/>
              <a:gd name="connsiteY706" fmla="*/ 4233763 h 6858000"/>
              <a:gd name="connsiteX707" fmla="*/ 36881 w 7467600"/>
              <a:gd name="connsiteY707" fmla="*/ 4200118 h 6858000"/>
              <a:gd name="connsiteX708" fmla="*/ 910534 w 7467600"/>
              <a:gd name="connsiteY708" fmla="*/ 3629753 h 6858000"/>
              <a:gd name="connsiteX709" fmla="*/ 1578717 w 7467600"/>
              <a:gd name="connsiteY709" fmla="*/ 3575982 h 6858000"/>
              <a:gd name="connsiteX710" fmla="*/ 2338780 w 7467600"/>
              <a:gd name="connsiteY710" fmla="*/ 3033725 h 6858000"/>
              <a:gd name="connsiteX711" fmla="*/ 1807991 w 7467600"/>
              <a:gd name="connsiteY711" fmla="*/ 2807184 h 6858000"/>
              <a:gd name="connsiteX712" fmla="*/ 1416358 w 7467600"/>
              <a:gd name="connsiteY712" fmla="*/ 3112571 h 6858000"/>
              <a:gd name="connsiteX713" fmla="*/ 939066 w 7467600"/>
              <a:gd name="connsiteY713" fmla="*/ 3378798 h 6858000"/>
              <a:gd name="connsiteX714" fmla="*/ 115099 w 7467600"/>
              <a:gd name="connsiteY714" fmla="*/ 3607650 h 6858000"/>
              <a:gd name="connsiteX715" fmla="*/ 97284 w 7467600"/>
              <a:gd name="connsiteY715" fmla="*/ 3520393 h 6858000"/>
              <a:gd name="connsiteX716" fmla="*/ 922050 w 7467600"/>
              <a:gd name="connsiteY716" fmla="*/ 3074867 h 6858000"/>
              <a:gd name="connsiteX717" fmla="*/ 1405265 w 7467600"/>
              <a:gd name="connsiteY717" fmla="*/ 3016319 h 6858000"/>
              <a:gd name="connsiteX718" fmla="*/ 1407512 w 7467600"/>
              <a:gd name="connsiteY718" fmla="*/ 3018001 h 6858000"/>
              <a:gd name="connsiteX719" fmla="*/ 1726266 w 7467600"/>
              <a:gd name="connsiteY719" fmla="*/ 2777274 h 6858000"/>
              <a:gd name="connsiteX720" fmla="*/ 625390 w 7467600"/>
              <a:gd name="connsiteY720" fmla="*/ 2514541 h 6858000"/>
              <a:gd name="connsiteX721" fmla="*/ 619799 w 7467600"/>
              <a:gd name="connsiteY721" fmla="*/ 2527180 h 6858000"/>
              <a:gd name="connsiteX722" fmla="*/ 310030 w 7467600"/>
              <a:gd name="connsiteY722" fmla="*/ 2771818 h 6858000"/>
              <a:gd name="connsiteX723" fmla="*/ 173877 w 7467600"/>
              <a:gd name="connsiteY723" fmla="*/ 2937056 h 6858000"/>
              <a:gd name="connsiteX724" fmla="*/ 77889 w 7467600"/>
              <a:gd name="connsiteY724" fmla="*/ 3138440 h 6858000"/>
              <a:gd name="connsiteX725" fmla="*/ 0 w 7467600"/>
              <a:gd name="connsiteY725" fmla="*/ 3271395 h 6858000"/>
              <a:gd name="connsiteX726" fmla="*/ 0 w 7467600"/>
              <a:gd name="connsiteY726" fmla="*/ 3153002 h 6858000"/>
              <a:gd name="connsiteX727" fmla="*/ 2386 w 7467600"/>
              <a:gd name="connsiteY727" fmla="*/ 3149203 h 6858000"/>
              <a:gd name="connsiteX728" fmla="*/ 89753 w 7467600"/>
              <a:gd name="connsiteY728" fmla="*/ 2987702 h 6858000"/>
              <a:gd name="connsiteX729" fmla="*/ 76869 w 7467600"/>
              <a:gd name="connsiteY729" fmla="*/ 3005404 h 6858000"/>
              <a:gd name="connsiteX730" fmla="*/ 32049 w 7467600"/>
              <a:gd name="connsiteY730" fmla="*/ 3065814 h 6858000"/>
              <a:gd name="connsiteX731" fmla="*/ 0 w 7467600"/>
              <a:gd name="connsiteY731" fmla="*/ 3108744 h 6858000"/>
              <a:gd name="connsiteX732" fmla="*/ 0 w 7467600"/>
              <a:gd name="connsiteY732" fmla="*/ 3058059 h 6858000"/>
              <a:gd name="connsiteX733" fmla="*/ 7610 w 7467600"/>
              <a:gd name="connsiteY733" fmla="*/ 3047889 h 6858000"/>
              <a:gd name="connsiteX734" fmla="*/ 52419 w 7467600"/>
              <a:gd name="connsiteY734" fmla="*/ 2987479 h 6858000"/>
              <a:gd name="connsiteX735" fmla="*/ 59142 w 7467600"/>
              <a:gd name="connsiteY735" fmla="*/ 2978488 h 6858000"/>
              <a:gd name="connsiteX736" fmla="*/ 0 w 7467600"/>
              <a:gd name="connsiteY736" fmla="*/ 3015334 h 6858000"/>
              <a:gd name="connsiteX737" fmla="*/ 0 w 7467600"/>
              <a:gd name="connsiteY737" fmla="*/ 2914286 h 6858000"/>
              <a:gd name="connsiteX738" fmla="*/ 36383 w 7467600"/>
              <a:gd name="connsiteY738" fmla="*/ 2901128 h 6858000"/>
              <a:gd name="connsiteX739" fmla="*/ 156329 w 7467600"/>
              <a:gd name="connsiteY739" fmla="*/ 2840533 h 6858000"/>
              <a:gd name="connsiteX740" fmla="*/ 358355 w 7467600"/>
              <a:gd name="connsiteY740" fmla="*/ 2620471 h 6858000"/>
              <a:gd name="connsiteX741" fmla="*/ 510577 w 7467600"/>
              <a:gd name="connsiteY741" fmla="*/ 2501244 h 6858000"/>
              <a:gd name="connsiteX742" fmla="*/ 211967 w 7467600"/>
              <a:gd name="connsiteY742" fmla="*/ 2479171 h 6858000"/>
              <a:gd name="connsiteX743" fmla="*/ 0 w 7467600"/>
              <a:gd name="connsiteY743" fmla="*/ 2476398 h 6858000"/>
              <a:gd name="connsiteX744" fmla="*/ 0 w 7467600"/>
              <a:gd name="connsiteY744" fmla="*/ 2389189 h 6858000"/>
              <a:gd name="connsiteX745" fmla="*/ 103062 w 7467600"/>
              <a:gd name="connsiteY745" fmla="*/ 2389518 h 6858000"/>
              <a:gd name="connsiteX746" fmla="*/ 510734 w 7467600"/>
              <a:gd name="connsiteY746" fmla="*/ 2416201 h 6858000"/>
              <a:gd name="connsiteX747" fmla="*/ 279257 w 7467600"/>
              <a:gd name="connsiteY747" fmla="*/ 2092102 h 6858000"/>
              <a:gd name="connsiteX748" fmla="*/ 65265 w 7467600"/>
              <a:gd name="connsiteY748" fmla="*/ 2006049 h 6858000"/>
              <a:gd name="connsiteX749" fmla="*/ 0 w 7467600"/>
              <a:gd name="connsiteY749" fmla="*/ 1982532 h 6858000"/>
              <a:gd name="connsiteX750" fmla="*/ 0 w 7467600"/>
              <a:gd name="connsiteY750" fmla="*/ 1912789 h 6858000"/>
              <a:gd name="connsiteX751" fmla="*/ 97460 w 7467600"/>
              <a:gd name="connsiteY751" fmla="*/ 1953725 h 6858000"/>
              <a:gd name="connsiteX752" fmla="*/ 221272 w 7467600"/>
              <a:gd name="connsiteY752" fmla="*/ 1980766 h 6858000"/>
              <a:gd name="connsiteX753" fmla="*/ 116765 w 7467600"/>
              <a:gd name="connsiteY753" fmla="*/ 1911033 h 6858000"/>
              <a:gd name="connsiteX754" fmla="*/ 16405 w 7467600"/>
              <a:gd name="connsiteY754" fmla="*/ 1803412 h 6858000"/>
              <a:gd name="connsiteX755" fmla="*/ 0 w 7467600"/>
              <a:gd name="connsiteY755" fmla="*/ 1784777 h 6858000"/>
              <a:gd name="connsiteX756" fmla="*/ 0 w 7467600"/>
              <a:gd name="connsiteY756" fmla="*/ 1740082 h 6858000"/>
              <a:gd name="connsiteX757" fmla="*/ 39394 w 7467600"/>
              <a:gd name="connsiteY757" fmla="*/ 1784856 h 6858000"/>
              <a:gd name="connsiteX758" fmla="*/ 135813 w 7467600"/>
              <a:gd name="connsiteY758" fmla="*/ 1888838 h 6858000"/>
              <a:gd name="connsiteX759" fmla="*/ 242575 w 7467600"/>
              <a:gd name="connsiteY759" fmla="*/ 1958841 h 6858000"/>
              <a:gd name="connsiteX760" fmla="*/ 82197 w 7467600"/>
              <a:gd name="connsiteY760" fmla="*/ 1754826 h 6858000"/>
              <a:gd name="connsiteX761" fmla="*/ 0 w 7467600"/>
              <a:gd name="connsiteY761" fmla="*/ 1679650 h 6858000"/>
              <a:gd name="connsiteX762" fmla="*/ 0 w 7467600"/>
              <a:gd name="connsiteY762" fmla="*/ 1602463 h 6858000"/>
              <a:gd name="connsiteX763" fmla="*/ 84689 w 7467600"/>
              <a:gd name="connsiteY763" fmla="*/ 1677442 h 6858000"/>
              <a:gd name="connsiteX764" fmla="*/ 298437 w 7467600"/>
              <a:gd name="connsiteY764" fmla="*/ 1968019 h 6858000"/>
              <a:gd name="connsiteX765" fmla="*/ 227269 w 7467600"/>
              <a:gd name="connsiteY765" fmla="*/ 1114064 h 6858000"/>
              <a:gd name="connsiteX766" fmla="*/ 248003 w 7467600"/>
              <a:gd name="connsiteY766" fmla="*/ 1089613 h 6858000"/>
              <a:gd name="connsiteX767" fmla="*/ 427020 w 7467600"/>
              <a:gd name="connsiteY767" fmla="*/ 1619803 h 6858000"/>
              <a:gd name="connsiteX768" fmla="*/ 340345 w 7467600"/>
              <a:gd name="connsiteY768" fmla="*/ 2027739 h 6858000"/>
              <a:gd name="connsiteX769" fmla="*/ 360865 w 7467600"/>
              <a:gd name="connsiteY769" fmla="*/ 2044827 h 6858000"/>
              <a:gd name="connsiteX770" fmla="*/ 560414 w 7467600"/>
              <a:gd name="connsiteY770" fmla="*/ 2421457 h 6858000"/>
              <a:gd name="connsiteX771" fmla="*/ 1359703 w 7467600"/>
              <a:gd name="connsiteY771" fmla="*/ 2578554 h 6858000"/>
              <a:gd name="connsiteX772" fmla="*/ 1359422 w 7467600"/>
              <a:gd name="connsiteY772" fmla="*/ 2577994 h 6858000"/>
              <a:gd name="connsiteX773" fmla="*/ 828701 w 7467600"/>
              <a:gd name="connsiteY773" fmla="*/ 1839520 h 6858000"/>
              <a:gd name="connsiteX774" fmla="*/ 494427 w 7467600"/>
              <a:gd name="connsiteY774" fmla="*/ 1092333 h 6858000"/>
              <a:gd name="connsiteX775" fmla="*/ 506322 w 7467600"/>
              <a:gd name="connsiteY775" fmla="*/ 1020997 h 6858000"/>
              <a:gd name="connsiteX776" fmla="*/ 4570198 w 7467600"/>
              <a:gd name="connsiteY776" fmla="*/ 978081 h 6858000"/>
              <a:gd name="connsiteX777" fmla="*/ 4523691 w 7467600"/>
              <a:gd name="connsiteY777" fmla="*/ 1127776 h 6858000"/>
              <a:gd name="connsiteX778" fmla="*/ 4509875 w 7467600"/>
              <a:gd name="connsiteY778" fmla="*/ 1167552 h 6858000"/>
              <a:gd name="connsiteX779" fmla="*/ 4478168 w 7467600"/>
              <a:gd name="connsiteY779" fmla="*/ 1260735 h 6858000"/>
              <a:gd name="connsiteX780" fmla="*/ 4409309 w 7467600"/>
              <a:gd name="connsiteY780" fmla="*/ 1666996 h 6858000"/>
              <a:gd name="connsiteX781" fmla="*/ 4370031 w 7467600"/>
              <a:gd name="connsiteY781" fmla="*/ 1955666 h 6858000"/>
              <a:gd name="connsiteX782" fmla="*/ 4570198 w 7467600"/>
              <a:gd name="connsiteY782" fmla="*/ 978081 h 6858000"/>
              <a:gd name="connsiteX783" fmla="*/ 4557898 w 7467600"/>
              <a:gd name="connsiteY783" fmla="*/ 900011 h 6858000"/>
              <a:gd name="connsiteX784" fmla="*/ 4344840 w 7467600"/>
              <a:gd name="connsiteY784" fmla="*/ 1922038 h 6858000"/>
              <a:gd name="connsiteX785" fmla="*/ 4378710 w 7467600"/>
              <a:gd name="connsiteY785" fmla="*/ 1665516 h 6858000"/>
              <a:gd name="connsiteX786" fmla="*/ 4448798 w 7467600"/>
              <a:gd name="connsiteY786" fmla="*/ 1253024 h 6858000"/>
              <a:gd name="connsiteX787" fmla="*/ 4480315 w 7467600"/>
              <a:gd name="connsiteY787" fmla="*/ 1158454 h 6858000"/>
              <a:gd name="connsiteX788" fmla="*/ 4494133 w 7467600"/>
              <a:gd name="connsiteY788" fmla="*/ 1118676 h 6858000"/>
              <a:gd name="connsiteX789" fmla="*/ 4557898 w 7467600"/>
              <a:gd name="connsiteY789" fmla="*/ 900011 h 6858000"/>
              <a:gd name="connsiteX790" fmla="*/ 5870151 w 7467600"/>
              <a:gd name="connsiteY790" fmla="*/ 898890 h 6858000"/>
              <a:gd name="connsiteX791" fmla="*/ 5861335 w 7467600"/>
              <a:gd name="connsiteY791" fmla="*/ 899177 h 6858000"/>
              <a:gd name="connsiteX792" fmla="*/ 5843702 w 7467600"/>
              <a:gd name="connsiteY792" fmla="*/ 899748 h 6858000"/>
              <a:gd name="connsiteX793" fmla="*/ 5651107 w 7467600"/>
              <a:gd name="connsiteY793" fmla="*/ 920306 h 6858000"/>
              <a:gd name="connsiteX794" fmla="*/ 5459407 w 7467600"/>
              <a:gd name="connsiteY794" fmla="*/ 940975 h 6858000"/>
              <a:gd name="connsiteX795" fmla="*/ 5374846 w 7467600"/>
              <a:gd name="connsiteY795" fmla="*/ 941988 h 6858000"/>
              <a:gd name="connsiteX796" fmla="*/ 5256105 w 7467600"/>
              <a:gd name="connsiteY796" fmla="*/ 945632 h 6858000"/>
              <a:gd name="connsiteX797" fmla="*/ 5107071 w 7467600"/>
              <a:gd name="connsiteY797" fmla="*/ 969720 h 6858000"/>
              <a:gd name="connsiteX798" fmla="*/ 4998681 w 7467600"/>
              <a:gd name="connsiteY798" fmla="*/ 988771 h 6858000"/>
              <a:gd name="connsiteX799" fmla="*/ 5870151 w 7467600"/>
              <a:gd name="connsiteY799" fmla="*/ 898890 h 6858000"/>
              <a:gd name="connsiteX800" fmla="*/ 5504425 w 7467600"/>
              <a:gd name="connsiteY800" fmla="*/ 848067 h 6858000"/>
              <a:gd name="connsiteX801" fmla="*/ 4968849 w 7467600"/>
              <a:gd name="connsiteY801" fmla="*/ 962318 h 6858000"/>
              <a:gd name="connsiteX802" fmla="*/ 5104039 w 7467600"/>
              <a:gd name="connsiteY802" fmla="*/ 940634 h 6858000"/>
              <a:gd name="connsiteX803" fmla="*/ 5256311 w 7467600"/>
              <a:gd name="connsiteY803" fmla="*/ 916490 h 6858000"/>
              <a:gd name="connsiteX804" fmla="*/ 5377381 w 7467600"/>
              <a:gd name="connsiteY804" fmla="*/ 912671 h 6858000"/>
              <a:gd name="connsiteX805" fmla="*/ 5460148 w 7467600"/>
              <a:gd name="connsiteY805" fmla="*/ 911442 h 6858000"/>
              <a:gd name="connsiteX806" fmla="*/ 5648971 w 7467600"/>
              <a:gd name="connsiteY806" fmla="*/ 891331 h 6858000"/>
              <a:gd name="connsiteX807" fmla="*/ 5844807 w 7467600"/>
              <a:gd name="connsiteY807" fmla="*/ 870718 h 6858000"/>
              <a:gd name="connsiteX808" fmla="*/ 5862975 w 7467600"/>
              <a:gd name="connsiteY808" fmla="*/ 869756 h 6858000"/>
              <a:gd name="connsiteX809" fmla="*/ 5920887 w 7467600"/>
              <a:gd name="connsiteY809" fmla="*/ 865929 h 6858000"/>
              <a:gd name="connsiteX810" fmla="*/ 5504425 w 7467600"/>
              <a:gd name="connsiteY810" fmla="*/ 848067 h 6858000"/>
              <a:gd name="connsiteX811" fmla="*/ 3607114 w 7467600"/>
              <a:gd name="connsiteY811" fmla="*/ 467441 h 6858000"/>
              <a:gd name="connsiteX812" fmla="*/ 3296242 w 7467600"/>
              <a:gd name="connsiteY812" fmla="*/ 807991 h 6858000"/>
              <a:gd name="connsiteX813" fmla="*/ 3174674 w 7467600"/>
              <a:gd name="connsiteY813" fmla="*/ 919759 h 6858000"/>
              <a:gd name="connsiteX814" fmla="*/ 3042978 w 7467600"/>
              <a:gd name="connsiteY814" fmla="*/ 1054894 h 6858000"/>
              <a:gd name="connsiteX815" fmla="*/ 2968914 w 7467600"/>
              <a:gd name="connsiteY815" fmla="*/ 1133756 h 6858000"/>
              <a:gd name="connsiteX816" fmla="*/ 3103823 w 7467600"/>
              <a:gd name="connsiteY816" fmla="*/ 1026814 h 6858000"/>
              <a:gd name="connsiteX817" fmla="*/ 3607114 w 7467600"/>
              <a:gd name="connsiteY817" fmla="*/ 467441 h 6858000"/>
              <a:gd name="connsiteX818" fmla="*/ 3744487 w 7467600"/>
              <a:gd name="connsiteY818" fmla="*/ 383136 h 6858000"/>
              <a:gd name="connsiteX819" fmla="*/ 3970213 w 7467600"/>
              <a:gd name="connsiteY819" fmla="*/ 995559 h 6858000"/>
              <a:gd name="connsiteX820" fmla="*/ 3744487 w 7467600"/>
              <a:gd name="connsiteY820" fmla="*/ 383136 h 6858000"/>
              <a:gd name="connsiteX821" fmla="*/ 3624562 w 7467600"/>
              <a:gd name="connsiteY821" fmla="*/ 367041 h 6858000"/>
              <a:gd name="connsiteX822" fmla="*/ 3489712 w 7467600"/>
              <a:gd name="connsiteY822" fmla="*/ 485386 h 6858000"/>
              <a:gd name="connsiteX823" fmla="*/ 3182994 w 7467600"/>
              <a:gd name="connsiteY823" fmla="*/ 828265 h 6858000"/>
              <a:gd name="connsiteX824" fmla="*/ 2892114 w 7467600"/>
              <a:gd name="connsiteY824" fmla="*/ 1172635 h 6858000"/>
              <a:gd name="connsiteX825" fmla="*/ 3021459 w 7467600"/>
              <a:gd name="connsiteY825" fmla="*/ 1035385 h 6858000"/>
              <a:gd name="connsiteX826" fmla="*/ 3153873 w 7467600"/>
              <a:gd name="connsiteY826" fmla="*/ 898971 h 6858000"/>
              <a:gd name="connsiteX827" fmla="*/ 3276511 w 7467600"/>
              <a:gd name="connsiteY827" fmla="*/ 786423 h 6858000"/>
              <a:gd name="connsiteX828" fmla="*/ 3584154 w 7467600"/>
              <a:gd name="connsiteY828" fmla="*/ 448218 h 6858000"/>
              <a:gd name="connsiteX829" fmla="*/ 3624562 w 7467600"/>
              <a:gd name="connsiteY829" fmla="*/ 367041 h 6858000"/>
              <a:gd name="connsiteX830" fmla="*/ 3766672 w 7467600"/>
              <a:gd name="connsiteY830" fmla="*/ 359429 h 6858000"/>
              <a:gd name="connsiteX831" fmla="*/ 3996338 w 7467600"/>
              <a:gd name="connsiteY831" fmla="*/ 968237 h 6858000"/>
              <a:gd name="connsiteX832" fmla="*/ 3766672 w 7467600"/>
              <a:gd name="connsiteY832" fmla="*/ 359429 h 6858000"/>
              <a:gd name="connsiteX833" fmla="*/ 5805386 w 7467600"/>
              <a:gd name="connsiteY833" fmla="*/ 239240 h 6858000"/>
              <a:gd name="connsiteX834" fmla="*/ 5736947 w 7467600"/>
              <a:gd name="connsiteY834" fmla="*/ 261367 h 6858000"/>
              <a:gd name="connsiteX835" fmla="*/ 5427012 w 7467600"/>
              <a:gd name="connsiteY835" fmla="*/ 311272 h 6858000"/>
              <a:gd name="connsiteX836" fmla="*/ 5147818 w 7467600"/>
              <a:gd name="connsiteY836" fmla="*/ 322112 h 6858000"/>
              <a:gd name="connsiteX837" fmla="*/ 5060854 w 7467600"/>
              <a:gd name="connsiteY837" fmla="*/ 311882 h 6858000"/>
              <a:gd name="connsiteX838" fmla="*/ 4945989 w 7467600"/>
              <a:gd name="connsiteY838" fmla="*/ 300516 h 6858000"/>
              <a:gd name="connsiteX839" fmla="*/ 5410479 w 7467600"/>
              <a:gd name="connsiteY839" fmla="*/ 348434 h 6858000"/>
              <a:gd name="connsiteX840" fmla="*/ 5805386 w 7467600"/>
              <a:gd name="connsiteY840" fmla="*/ 239240 h 6858000"/>
              <a:gd name="connsiteX841" fmla="*/ 5905192 w 7467600"/>
              <a:gd name="connsiteY841" fmla="*/ 163079 h 6858000"/>
              <a:gd name="connsiteX842" fmla="*/ 5865655 w 7467600"/>
              <a:gd name="connsiteY842" fmla="*/ 171901 h 6858000"/>
              <a:gd name="connsiteX843" fmla="*/ 5259740 w 7467600"/>
              <a:gd name="connsiteY843" fmla="*/ 257013 h 6858000"/>
              <a:gd name="connsiteX844" fmla="*/ 5208466 w 7467600"/>
              <a:gd name="connsiteY844" fmla="*/ 257550 h 6858000"/>
              <a:gd name="connsiteX845" fmla="*/ 4980204 w 7467600"/>
              <a:gd name="connsiteY845" fmla="*/ 271903 h 6858000"/>
              <a:gd name="connsiteX846" fmla="*/ 5068068 w 7467600"/>
              <a:gd name="connsiteY846" fmla="*/ 282244 h 6858000"/>
              <a:gd name="connsiteX847" fmla="*/ 5153231 w 7467600"/>
              <a:gd name="connsiteY847" fmla="*/ 292240 h 6858000"/>
              <a:gd name="connsiteX848" fmla="*/ 5426491 w 7467600"/>
              <a:gd name="connsiteY848" fmla="*/ 281128 h 6858000"/>
              <a:gd name="connsiteX849" fmla="*/ 5731212 w 7467600"/>
              <a:gd name="connsiteY849" fmla="*/ 231951 h 6858000"/>
              <a:gd name="connsiteX850" fmla="*/ 5905192 w 7467600"/>
              <a:gd name="connsiteY850" fmla="*/ 163079 h 6858000"/>
              <a:gd name="connsiteX851" fmla="*/ 5944437 w 7467600"/>
              <a:gd name="connsiteY851" fmla="*/ 113829 h 6858000"/>
              <a:gd name="connsiteX852" fmla="*/ 5825032 w 7467600"/>
              <a:gd name="connsiteY852" fmla="*/ 146405 h 6858000"/>
              <a:gd name="connsiteX853" fmla="*/ 4955599 w 7467600"/>
              <a:gd name="connsiteY853" fmla="*/ 247008 h 6858000"/>
              <a:gd name="connsiteX854" fmla="*/ 5210104 w 7467600"/>
              <a:gd name="connsiteY854" fmla="*/ 228123 h 6858000"/>
              <a:gd name="connsiteX855" fmla="*/ 5261015 w 7467600"/>
              <a:gd name="connsiteY855" fmla="*/ 227087 h 6858000"/>
              <a:gd name="connsiteX856" fmla="*/ 5861181 w 7467600"/>
              <a:gd name="connsiteY856" fmla="*/ 143093 h 6858000"/>
              <a:gd name="connsiteX857" fmla="*/ 5961252 w 7467600"/>
              <a:gd name="connsiteY857" fmla="*/ 114820 h 6858000"/>
              <a:gd name="connsiteX858" fmla="*/ 5944437 w 7467600"/>
              <a:gd name="connsiteY858" fmla="*/ 113829 h 6858000"/>
              <a:gd name="connsiteX859" fmla="*/ 3882765 w 7467600"/>
              <a:gd name="connsiteY859" fmla="*/ 0 h 6858000"/>
              <a:gd name="connsiteX860" fmla="*/ 3995099 w 7467600"/>
              <a:gd name="connsiteY860" fmla="*/ 0 h 6858000"/>
              <a:gd name="connsiteX861" fmla="*/ 4163818 w 7467600"/>
              <a:gd name="connsiteY861" fmla="*/ 234104 h 6858000"/>
              <a:gd name="connsiteX862" fmla="*/ 4172099 w 7467600"/>
              <a:gd name="connsiteY862" fmla="*/ 234207 h 6858000"/>
              <a:gd name="connsiteX863" fmla="*/ 4784282 w 7467600"/>
              <a:gd name="connsiteY863" fmla="*/ 276561 h 6858000"/>
              <a:gd name="connsiteX864" fmla="*/ 4801687 w 7467600"/>
              <a:gd name="connsiteY864" fmla="*/ 267764 h 6858000"/>
              <a:gd name="connsiteX865" fmla="*/ 6082788 w 7467600"/>
              <a:gd name="connsiteY865" fmla="*/ 64119 h 6858000"/>
              <a:gd name="connsiteX866" fmla="*/ 6099442 w 7467600"/>
              <a:gd name="connsiteY866" fmla="*/ 82568 h 6858000"/>
              <a:gd name="connsiteX867" fmla="*/ 4804137 w 7467600"/>
              <a:gd name="connsiteY867" fmla="*/ 320931 h 6858000"/>
              <a:gd name="connsiteX868" fmla="*/ 4227047 w 7467600"/>
              <a:gd name="connsiteY868" fmla="*/ 313415 h 6858000"/>
              <a:gd name="connsiteX869" fmla="*/ 4346041 w 7467600"/>
              <a:gd name="connsiteY869" fmla="*/ 456086 h 6858000"/>
              <a:gd name="connsiteX870" fmla="*/ 4870967 w 7467600"/>
              <a:gd name="connsiteY870" fmla="*/ 963061 h 6858000"/>
              <a:gd name="connsiteX871" fmla="*/ 4889647 w 7467600"/>
              <a:gd name="connsiteY871" fmla="*/ 957147 h 6858000"/>
              <a:gd name="connsiteX872" fmla="*/ 5422504 w 7467600"/>
              <a:gd name="connsiteY872" fmla="*/ 805191 h 6858000"/>
              <a:gd name="connsiteX873" fmla="*/ 6087656 w 7467600"/>
              <a:gd name="connsiteY873" fmla="*/ 826703 h 6858000"/>
              <a:gd name="connsiteX874" fmla="*/ 6058717 w 7467600"/>
              <a:gd name="connsiteY874" fmla="*/ 865992 h 6858000"/>
              <a:gd name="connsiteX875" fmla="*/ 4974153 w 7467600"/>
              <a:gd name="connsiteY875" fmla="*/ 1045456 h 6858000"/>
              <a:gd name="connsiteX876" fmla="*/ 5627835 w 7467600"/>
              <a:gd name="connsiteY876" fmla="*/ 1472077 h 6858000"/>
              <a:gd name="connsiteX877" fmla="*/ 5629817 w 7467600"/>
              <a:gd name="connsiteY877" fmla="*/ 1471412 h 6858000"/>
              <a:gd name="connsiteX878" fmla="*/ 5634124 w 7467600"/>
              <a:gd name="connsiteY878" fmla="*/ 1470572 h 6858000"/>
              <a:gd name="connsiteX879" fmla="*/ 5755832 w 7467600"/>
              <a:gd name="connsiteY879" fmla="*/ 1383886 h 6858000"/>
              <a:gd name="connsiteX880" fmla="*/ 6014186 w 7467600"/>
              <a:gd name="connsiteY880" fmla="*/ 1279799 h 6858000"/>
              <a:gd name="connsiteX881" fmla="*/ 6901619 w 7467600"/>
              <a:gd name="connsiteY881" fmla="*/ 1047874 h 6858000"/>
              <a:gd name="connsiteX882" fmla="*/ 6931566 w 7467600"/>
              <a:gd name="connsiteY882" fmla="*/ 1062034 h 6858000"/>
              <a:gd name="connsiteX883" fmla="*/ 5790982 w 7467600"/>
              <a:gd name="connsiteY883" fmla="*/ 1561380 h 6858000"/>
              <a:gd name="connsiteX884" fmla="*/ 6188971 w 7467600"/>
              <a:gd name="connsiteY884" fmla="*/ 1755168 h 6858000"/>
              <a:gd name="connsiteX885" fmla="*/ 6202446 w 7467600"/>
              <a:gd name="connsiteY885" fmla="*/ 1752268 h 6858000"/>
              <a:gd name="connsiteX886" fmla="*/ 7179560 w 7467600"/>
              <a:gd name="connsiteY886" fmla="*/ 1467551 h 6858000"/>
              <a:gd name="connsiteX887" fmla="*/ 7158730 w 7467600"/>
              <a:gd name="connsiteY887" fmla="*/ 1507835 h 6858000"/>
              <a:gd name="connsiteX888" fmla="*/ 6326959 w 7467600"/>
              <a:gd name="connsiteY888" fmla="*/ 1817686 h 6858000"/>
              <a:gd name="connsiteX889" fmla="*/ 6537433 w 7467600"/>
              <a:gd name="connsiteY889" fmla="*/ 1907790 h 6858000"/>
              <a:gd name="connsiteX890" fmla="*/ 6550221 w 7467600"/>
              <a:gd name="connsiteY890" fmla="*/ 1910729 h 6858000"/>
              <a:gd name="connsiteX891" fmla="*/ 6964438 w 7467600"/>
              <a:gd name="connsiteY891" fmla="*/ 2209505 h 6858000"/>
              <a:gd name="connsiteX892" fmla="*/ 7367862 w 7467600"/>
              <a:gd name="connsiteY892" fmla="*/ 2806833 h 6858000"/>
              <a:gd name="connsiteX893" fmla="*/ 7364329 w 7467600"/>
              <a:gd name="connsiteY893" fmla="*/ 2826907 h 6858000"/>
              <a:gd name="connsiteX894" fmla="*/ 7290545 w 7467600"/>
              <a:gd name="connsiteY894" fmla="*/ 2850663 h 6858000"/>
              <a:gd name="connsiteX895" fmla="*/ 6472036 w 7467600"/>
              <a:gd name="connsiteY895" fmla="*/ 1959003 h 6858000"/>
              <a:gd name="connsiteX896" fmla="*/ 5792897 w 7467600"/>
              <a:gd name="connsiteY896" fmla="*/ 1647747 h 6858000"/>
              <a:gd name="connsiteX897" fmla="*/ 5842751 w 7467600"/>
              <a:gd name="connsiteY897" fmla="*/ 1816112 h 6858000"/>
              <a:gd name="connsiteX898" fmla="*/ 5847424 w 7467600"/>
              <a:gd name="connsiteY898" fmla="*/ 1815776 h 6858000"/>
              <a:gd name="connsiteX899" fmla="*/ 6399821 w 7467600"/>
              <a:gd name="connsiteY899" fmla="*/ 2344799 h 6858000"/>
              <a:gd name="connsiteX900" fmla="*/ 6323232 w 7467600"/>
              <a:gd name="connsiteY900" fmla="*/ 2389634 h 6858000"/>
              <a:gd name="connsiteX901" fmla="*/ 5942958 w 7467600"/>
              <a:gd name="connsiteY901" fmla="*/ 2077708 h 6858000"/>
              <a:gd name="connsiteX902" fmla="*/ 5921559 w 7467600"/>
              <a:gd name="connsiteY902" fmla="*/ 2378596 h 6858000"/>
              <a:gd name="connsiteX903" fmla="*/ 5817651 w 7467600"/>
              <a:gd name="connsiteY903" fmla="*/ 3023919 h 6858000"/>
              <a:gd name="connsiteX904" fmla="*/ 5729634 w 7467600"/>
              <a:gd name="connsiteY904" fmla="*/ 3051849 h 6858000"/>
              <a:gd name="connsiteX905" fmla="*/ 5611018 w 7467600"/>
              <a:gd name="connsiteY905" fmla="*/ 2316769 h 6858000"/>
              <a:gd name="connsiteX906" fmla="*/ 5687608 w 7467600"/>
              <a:gd name="connsiteY906" fmla="*/ 2039972 h 6858000"/>
              <a:gd name="connsiteX907" fmla="*/ 5657554 w 7467600"/>
              <a:gd name="connsiteY907" fmla="*/ 1576445 h 6858000"/>
              <a:gd name="connsiteX908" fmla="*/ 5150475 w 7467600"/>
              <a:gd name="connsiteY908" fmla="*/ 1274012 h 6858000"/>
              <a:gd name="connsiteX909" fmla="*/ 5349142 w 7467600"/>
              <a:gd name="connsiteY909" fmla="*/ 2204405 h 6858000"/>
              <a:gd name="connsiteX910" fmla="*/ 5262214 w 7467600"/>
              <a:gd name="connsiteY910" fmla="*/ 2233836 h 6858000"/>
              <a:gd name="connsiteX911" fmla="*/ 4981539 w 7467600"/>
              <a:gd name="connsiteY911" fmla="*/ 1542201 h 6858000"/>
              <a:gd name="connsiteX912" fmla="*/ 4958461 w 7467600"/>
              <a:gd name="connsiteY912" fmla="*/ 1136957 h 6858000"/>
              <a:gd name="connsiteX913" fmla="*/ 4655015 w 7467600"/>
              <a:gd name="connsiteY913" fmla="*/ 891426 h 6858000"/>
              <a:gd name="connsiteX914" fmla="*/ 4348002 w 7467600"/>
              <a:gd name="connsiteY914" fmla="*/ 2205895 h 6858000"/>
              <a:gd name="connsiteX915" fmla="*/ 4262250 w 7467600"/>
              <a:gd name="connsiteY915" fmla="*/ 2219972 h 6858000"/>
              <a:gd name="connsiteX916" fmla="*/ 4550611 w 7467600"/>
              <a:gd name="connsiteY916" fmla="*/ 817540 h 6858000"/>
              <a:gd name="connsiteX917" fmla="*/ 4564418 w 7467600"/>
              <a:gd name="connsiteY917" fmla="*/ 808293 h 6858000"/>
              <a:gd name="connsiteX918" fmla="*/ 4266388 w 7467600"/>
              <a:gd name="connsiteY918" fmla="*/ 500083 h 6858000"/>
              <a:gd name="connsiteX919" fmla="*/ 4032842 w 7467600"/>
              <a:gd name="connsiteY919" fmla="*/ 211809 h 6858000"/>
              <a:gd name="connsiteX920" fmla="*/ 3882765 w 7467600"/>
              <a:gd name="connsiteY920" fmla="*/ 0 h 6858000"/>
              <a:gd name="connsiteX921" fmla="*/ 3721337 w 7467600"/>
              <a:gd name="connsiteY921" fmla="*/ 0 h 6858000"/>
              <a:gd name="connsiteX922" fmla="*/ 3797544 w 7467600"/>
              <a:gd name="connsiteY922" fmla="*/ 0 h 6858000"/>
              <a:gd name="connsiteX923" fmla="*/ 3775734 w 7467600"/>
              <a:gd name="connsiteY923" fmla="*/ 95131 h 6858000"/>
              <a:gd name="connsiteX924" fmla="*/ 3724807 w 7467600"/>
              <a:gd name="connsiteY924" fmla="*/ 272257 h 6858000"/>
              <a:gd name="connsiteX925" fmla="*/ 3726844 w 7467600"/>
              <a:gd name="connsiteY925" fmla="*/ 282988 h 6858000"/>
              <a:gd name="connsiteX926" fmla="*/ 3742664 w 7467600"/>
              <a:gd name="connsiteY926" fmla="*/ 279918 h 6858000"/>
              <a:gd name="connsiteX927" fmla="*/ 4103910 w 7467600"/>
              <a:gd name="connsiteY927" fmla="*/ 1161917 h 6858000"/>
              <a:gd name="connsiteX928" fmla="*/ 4020269 w 7467600"/>
              <a:gd name="connsiteY928" fmla="*/ 1200406 h 6858000"/>
              <a:gd name="connsiteX929" fmla="*/ 3674882 w 7467600"/>
              <a:gd name="connsiteY929" fmla="*/ 488524 h 6858000"/>
              <a:gd name="connsiteX930" fmla="*/ 3132682 w 7467600"/>
              <a:gd name="connsiteY930" fmla="*/ 1072284 h 6858000"/>
              <a:gd name="connsiteX931" fmla="*/ 2716346 w 7467600"/>
              <a:gd name="connsiteY931" fmla="*/ 1276376 h 6858000"/>
              <a:gd name="connsiteX932" fmla="*/ 2716772 w 7467600"/>
              <a:gd name="connsiteY932" fmla="*/ 1255462 h 6858000"/>
              <a:gd name="connsiteX933" fmla="*/ 3471096 w 7467600"/>
              <a:gd name="connsiteY933" fmla="*/ 437072 h 6858000"/>
              <a:gd name="connsiteX934" fmla="*/ 3639057 w 7467600"/>
              <a:gd name="connsiteY934" fmla="*/ 286334 h 6858000"/>
              <a:gd name="connsiteX935" fmla="*/ 3640309 w 7467600"/>
              <a:gd name="connsiteY935" fmla="*/ 284664 h 6858000"/>
              <a:gd name="connsiteX936" fmla="*/ 3646022 w 7467600"/>
              <a:gd name="connsiteY936" fmla="*/ 276711 h 6858000"/>
              <a:gd name="connsiteX937" fmla="*/ 3707943 w 7467600"/>
              <a:gd name="connsiteY937" fmla="*/ 65958 h 6858000"/>
              <a:gd name="connsiteX938" fmla="*/ 3721337 w 7467600"/>
              <a:gd name="connsiteY938" fmla="*/ 0 h 6858000"/>
              <a:gd name="connsiteX939" fmla="*/ 2867960 w 7467600"/>
              <a:gd name="connsiteY939" fmla="*/ 0 h 6858000"/>
              <a:gd name="connsiteX940" fmla="*/ 2926351 w 7467600"/>
              <a:gd name="connsiteY940" fmla="*/ 0 h 6858000"/>
              <a:gd name="connsiteX941" fmla="*/ 2902823 w 7467600"/>
              <a:gd name="connsiteY941" fmla="*/ 262929 h 6858000"/>
              <a:gd name="connsiteX942" fmla="*/ 2940663 w 7467600"/>
              <a:gd name="connsiteY942" fmla="*/ 140884 h 6858000"/>
              <a:gd name="connsiteX943" fmla="*/ 2947039 w 7467600"/>
              <a:gd name="connsiteY943" fmla="*/ 122524 h 6858000"/>
              <a:gd name="connsiteX944" fmla="*/ 2984316 w 7467600"/>
              <a:gd name="connsiteY944" fmla="*/ 0 h 6858000"/>
              <a:gd name="connsiteX945" fmla="*/ 3016114 w 7467600"/>
              <a:gd name="connsiteY945" fmla="*/ 0 h 6858000"/>
              <a:gd name="connsiteX946" fmla="*/ 2979949 w 7467600"/>
              <a:gd name="connsiteY946" fmla="*/ 119274 h 6858000"/>
              <a:gd name="connsiteX947" fmla="*/ 3023879 w 7467600"/>
              <a:gd name="connsiteY947" fmla="*/ 0 h 6858000"/>
              <a:gd name="connsiteX948" fmla="*/ 3105400 w 7467600"/>
              <a:gd name="connsiteY948" fmla="*/ 0 h 6858000"/>
              <a:gd name="connsiteX949" fmla="*/ 3094669 w 7467600"/>
              <a:gd name="connsiteY949" fmla="*/ 30308 h 6858000"/>
              <a:gd name="connsiteX950" fmla="*/ 2901945 w 7467600"/>
              <a:gd name="connsiteY950" fmla="*/ 466538 h 6858000"/>
              <a:gd name="connsiteX951" fmla="*/ 2815209 w 7467600"/>
              <a:gd name="connsiteY951" fmla="*/ 497361 h 6858000"/>
              <a:gd name="connsiteX952" fmla="*/ 2844845 w 7467600"/>
              <a:gd name="connsiteY952" fmla="*/ 127638 h 6858000"/>
              <a:gd name="connsiteX953" fmla="*/ 2867960 w 7467600"/>
              <a:gd name="connsiteY953" fmla="*/ 0 h 6858000"/>
              <a:gd name="connsiteX954" fmla="*/ 1057230 w 7467600"/>
              <a:gd name="connsiteY954" fmla="*/ 0 h 6858000"/>
              <a:gd name="connsiteX955" fmla="*/ 1111003 w 7467600"/>
              <a:gd name="connsiteY955" fmla="*/ 0 h 6858000"/>
              <a:gd name="connsiteX956" fmla="*/ 1125553 w 7467600"/>
              <a:gd name="connsiteY956" fmla="*/ 52588 h 6858000"/>
              <a:gd name="connsiteX957" fmla="*/ 1304276 w 7467600"/>
              <a:gd name="connsiteY957" fmla="*/ 476275 h 6858000"/>
              <a:gd name="connsiteX958" fmla="*/ 1492066 w 7467600"/>
              <a:gd name="connsiteY958" fmla="*/ 886333 h 6858000"/>
              <a:gd name="connsiteX959" fmla="*/ 1423698 w 7467600"/>
              <a:gd name="connsiteY959" fmla="*/ 710817 h 6858000"/>
              <a:gd name="connsiteX960" fmla="*/ 1357609 w 7467600"/>
              <a:gd name="connsiteY960" fmla="*/ 532892 h 6858000"/>
              <a:gd name="connsiteX961" fmla="*/ 1309550 w 7467600"/>
              <a:gd name="connsiteY961" fmla="*/ 374031 h 6858000"/>
              <a:gd name="connsiteX962" fmla="*/ 1193673 w 7467600"/>
              <a:gd name="connsiteY962" fmla="*/ 49533 h 6858000"/>
              <a:gd name="connsiteX963" fmla="*/ 1164391 w 7467600"/>
              <a:gd name="connsiteY963" fmla="*/ 0 h 6858000"/>
              <a:gd name="connsiteX964" fmla="*/ 1200666 w 7467600"/>
              <a:gd name="connsiteY964" fmla="*/ 0 h 6858000"/>
              <a:gd name="connsiteX965" fmla="*/ 1223408 w 7467600"/>
              <a:gd name="connsiteY965" fmla="*/ 38996 h 6858000"/>
              <a:gd name="connsiteX966" fmla="*/ 1339635 w 7467600"/>
              <a:gd name="connsiteY966" fmla="*/ 365517 h 6858000"/>
              <a:gd name="connsiteX967" fmla="*/ 1387469 w 7467600"/>
              <a:gd name="connsiteY967" fmla="*/ 523079 h 6858000"/>
              <a:gd name="connsiteX968" fmla="*/ 1452685 w 7467600"/>
              <a:gd name="connsiteY968" fmla="*/ 699806 h 6858000"/>
              <a:gd name="connsiteX969" fmla="*/ 1492092 w 7467600"/>
              <a:gd name="connsiteY969" fmla="*/ 800424 h 6858000"/>
              <a:gd name="connsiteX970" fmla="*/ 1455302 w 7467600"/>
              <a:gd name="connsiteY970" fmla="*/ 632913 h 6858000"/>
              <a:gd name="connsiteX971" fmla="*/ 1222336 w 7467600"/>
              <a:gd name="connsiteY971" fmla="*/ 9480 h 6858000"/>
              <a:gd name="connsiteX972" fmla="*/ 1214634 w 7467600"/>
              <a:gd name="connsiteY972" fmla="*/ 0 h 6858000"/>
              <a:gd name="connsiteX973" fmla="*/ 1289827 w 7467600"/>
              <a:gd name="connsiteY973" fmla="*/ 0 h 6858000"/>
              <a:gd name="connsiteX974" fmla="*/ 1321076 w 7467600"/>
              <a:gd name="connsiteY974" fmla="*/ 59722 h 6858000"/>
              <a:gd name="connsiteX975" fmla="*/ 1512579 w 7467600"/>
              <a:gd name="connsiteY975" fmla="*/ 626441 h 6858000"/>
              <a:gd name="connsiteX976" fmla="*/ 1506076 w 7467600"/>
              <a:gd name="connsiteY976" fmla="*/ 1089289 h 6858000"/>
              <a:gd name="connsiteX977" fmla="*/ 1486346 w 7467600"/>
              <a:gd name="connsiteY977" fmla="*/ 1079919 h 6858000"/>
              <a:gd name="connsiteX978" fmla="*/ 1070511 w 7467600"/>
              <a:gd name="connsiteY978" fmla="*/ 48609 h 6858000"/>
              <a:gd name="connsiteX979" fmla="*/ 1057230 w 7467600"/>
              <a:gd name="connsiteY979" fmla="*/ 0 h 6858000"/>
              <a:gd name="connsiteX980" fmla="*/ 43151 w 7467600"/>
              <a:gd name="connsiteY980" fmla="*/ 0 h 6858000"/>
              <a:gd name="connsiteX981" fmla="*/ 95283 w 7467600"/>
              <a:gd name="connsiteY981" fmla="*/ 0 h 6858000"/>
              <a:gd name="connsiteX982" fmla="*/ 300708 w 7467600"/>
              <a:gd name="connsiteY982" fmla="*/ 154571 h 6858000"/>
              <a:gd name="connsiteX983" fmla="*/ 530414 w 7467600"/>
              <a:gd name="connsiteY983" fmla="*/ 354673 h 6858000"/>
              <a:gd name="connsiteX984" fmla="*/ 333785 w 7467600"/>
              <a:gd name="connsiteY984" fmla="*/ 161564 h 6858000"/>
              <a:gd name="connsiteX985" fmla="*/ 147005 w 7467600"/>
              <a:gd name="connsiteY985" fmla="*/ 0 h 6858000"/>
              <a:gd name="connsiteX986" fmla="*/ 272509 w 7467600"/>
              <a:gd name="connsiteY986" fmla="*/ 0 h 6858000"/>
              <a:gd name="connsiteX987" fmla="*/ 326276 w 7467600"/>
              <a:gd name="connsiteY987" fmla="*/ 45847 h 6858000"/>
              <a:gd name="connsiteX988" fmla="*/ 823759 w 7467600"/>
              <a:gd name="connsiteY988" fmla="*/ 574145 h 6858000"/>
              <a:gd name="connsiteX989" fmla="*/ 811254 w 7467600"/>
              <a:gd name="connsiteY989" fmla="*/ 665546 h 6858000"/>
              <a:gd name="connsiteX990" fmla="*/ 154042 w 7467600"/>
              <a:gd name="connsiteY990" fmla="*/ 261522 h 6858000"/>
              <a:gd name="connsiteX991" fmla="*/ 13550 w 7467600"/>
              <a:gd name="connsiteY991" fmla="*/ 158423 h 6858000"/>
              <a:gd name="connsiteX992" fmla="*/ 0 w 7467600"/>
              <a:gd name="connsiteY992" fmla="*/ 146618 h 6858000"/>
              <a:gd name="connsiteX993" fmla="*/ 0 w 7467600"/>
              <a:gd name="connsiteY993" fmla="*/ 59161 h 6858000"/>
              <a:gd name="connsiteX994" fmla="*/ 45427 w 7467600"/>
              <a:gd name="connsiteY994" fmla="*/ 101078 h 6858000"/>
              <a:gd name="connsiteX995" fmla="*/ 630103 w 7467600"/>
              <a:gd name="connsiteY995" fmla="*/ 485885 h 6858000"/>
              <a:gd name="connsiteX996" fmla="*/ 532040 w 7467600"/>
              <a:gd name="connsiteY996" fmla="*/ 399359 h 6858000"/>
              <a:gd name="connsiteX997" fmla="*/ 517618 w 7467600"/>
              <a:gd name="connsiteY997" fmla="*/ 385726 h 6858000"/>
              <a:gd name="connsiteX998" fmla="*/ 285074 w 7467600"/>
              <a:gd name="connsiteY998" fmla="*/ 182755 h 6858000"/>
              <a:gd name="connsiteX999" fmla="*/ 43151 w 7467600"/>
              <a:gd name="connsiteY99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361850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1903353 w 7467600"/>
              <a:gd name="connsiteY143" fmla="*/ 5044827 h 6858000"/>
              <a:gd name="connsiteX144" fmla="*/ 1936931 w 7467600"/>
              <a:gd name="connsiteY144" fmla="*/ 5093954 h 6858000"/>
              <a:gd name="connsiteX145" fmla="*/ 2195868 w 7467600"/>
              <a:gd name="connsiteY145" fmla="*/ 5396574 h 6858000"/>
              <a:gd name="connsiteX146" fmla="*/ 2088852 w 7467600"/>
              <a:gd name="connsiteY146" fmla="*/ 5166123 h 6858000"/>
              <a:gd name="connsiteX147" fmla="*/ 1958241 w 7467600"/>
              <a:gd name="connsiteY147" fmla="*/ 5067955 h 6858000"/>
              <a:gd name="connsiteX148" fmla="*/ 1903353 w 7467600"/>
              <a:gd name="connsiteY148" fmla="*/ 5044827 h 6858000"/>
              <a:gd name="connsiteX149" fmla="*/ 1979378 w 7467600"/>
              <a:gd name="connsiteY149" fmla="*/ 4769504 h 6858000"/>
              <a:gd name="connsiteX150" fmla="*/ 2882120 w 7467600"/>
              <a:gd name="connsiteY150" fmla="*/ 5064547 h 6858000"/>
              <a:gd name="connsiteX151" fmla="*/ 2793103 w 7467600"/>
              <a:gd name="connsiteY151" fmla="*/ 5039699 h 6858000"/>
              <a:gd name="connsiteX152" fmla="*/ 2770041 w 7467600"/>
              <a:gd name="connsiteY152" fmla="*/ 5033634 h 6858000"/>
              <a:gd name="connsiteX153" fmla="*/ 1979378 w 7467600"/>
              <a:gd name="connsiteY153" fmla="*/ 4769504 h 6858000"/>
              <a:gd name="connsiteX154" fmla="*/ 1927410 w 7467600"/>
              <a:gd name="connsiteY154" fmla="*/ 4716164 h 6858000"/>
              <a:gd name="connsiteX155" fmla="*/ 1959587 w 7467600"/>
              <a:gd name="connsiteY155" fmla="*/ 4728849 h 6858000"/>
              <a:gd name="connsiteX156" fmla="*/ 2777707 w 7467600"/>
              <a:gd name="connsiteY156" fmla="*/ 5003991 h 6858000"/>
              <a:gd name="connsiteX157" fmla="*/ 2800768 w 7467600"/>
              <a:gd name="connsiteY157" fmla="*/ 5010056 h 6858000"/>
              <a:gd name="connsiteX158" fmla="*/ 2879408 w 7467600"/>
              <a:gd name="connsiteY158" fmla="*/ 5031590 h 6858000"/>
              <a:gd name="connsiteX159" fmla="*/ 2862295 w 7467600"/>
              <a:gd name="connsiteY159" fmla="*/ 5022958 h 6858000"/>
              <a:gd name="connsiteX160" fmla="*/ 2813343 w 7467600"/>
              <a:gd name="connsiteY160" fmla="*/ 4998369 h 6858000"/>
              <a:gd name="connsiteX161" fmla="*/ 2646245 w 7467600"/>
              <a:gd name="connsiteY161" fmla="*/ 4930999 h 6858000"/>
              <a:gd name="connsiteX162" fmla="*/ 1999243 w 7467600"/>
              <a:gd name="connsiteY162" fmla="*/ 4730524 h 6858000"/>
              <a:gd name="connsiteX163" fmla="*/ 1979527 w 7467600"/>
              <a:gd name="connsiteY163" fmla="*/ 4726651 h 6858000"/>
              <a:gd name="connsiteX164" fmla="*/ 1927410 w 7467600"/>
              <a:gd name="connsiteY164" fmla="*/ 4716164 h 6858000"/>
              <a:gd name="connsiteX165" fmla="*/ 1997014 w 7467600"/>
              <a:gd name="connsiteY165" fmla="*/ 4698007 h 6858000"/>
              <a:gd name="connsiteX166" fmla="*/ 2005458 w 7467600"/>
              <a:gd name="connsiteY166" fmla="*/ 4699540 h 6858000"/>
              <a:gd name="connsiteX167" fmla="*/ 2657186 w 7467600"/>
              <a:gd name="connsiteY167" fmla="*/ 4901687 h 6858000"/>
              <a:gd name="connsiteX168" fmla="*/ 2826662 w 7467600"/>
              <a:gd name="connsiteY168" fmla="*/ 4970362 h 6858000"/>
              <a:gd name="connsiteX169" fmla="*/ 2876100 w 7467600"/>
              <a:gd name="connsiteY169" fmla="*/ 4995397 h 6858000"/>
              <a:gd name="connsiteX170" fmla="*/ 3042600 w 7467600"/>
              <a:gd name="connsiteY170" fmla="*/ 5059532 h 6858000"/>
              <a:gd name="connsiteX171" fmla="*/ 1997014 w 7467600"/>
              <a:gd name="connsiteY171" fmla="*/ 4698007 h 6858000"/>
              <a:gd name="connsiteX172" fmla="*/ 2305292 w 7467600"/>
              <a:gd name="connsiteY172" fmla="*/ 4219492 h 6858000"/>
              <a:gd name="connsiteX173" fmla="*/ 3360922 w 7467600"/>
              <a:gd name="connsiteY173" fmla="*/ 4529373 h 6858000"/>
              <a:gd name="connsiteX174" fmla="*/ 3492420 w 7467600"/>
              <a:gd name="connsiteY174" fmla="*/ 4510145 h 6858000"/>
              <a:gd name="connsiteX175" fmla="*/ 3364086 w 7467600"/>
              <a:gd name="connsiteY175" fmla="*/ 4480340 h 6858000"/>
              <a:gd name="connsiteX176" fmla="*/ 3225818 w 7467600"/>
              <a:gd name="connsiteY176" fmla="*/ 4411822 h 6858000"/>
              <a:gd name="connsiteX177" fmla="*/ 3129696 w 7467600"/>
              <a:gd name="connsiteY177" fmla="*/ 4360704 h 6858000"/>
              <a:gd name="connsiteX178" fmla="*/ 2814545 w 7467600"/>
              <a:gd name="connsiteY178" fmla="*/ 4282955 h 6858000"/>
              <a:gd name="connsiteX179" fmla="*/ 2305292 w 7467600"/>
              <a:gd name="connsiteY179" fmla="*/ 4219492 h 6858000"/>
              <a:gd name="connsiteX180" fmla="*/ 2626982 w 7467600"/>
              <a:gd name="connsiteY180" fmla="*/ 4206450 h 6858000"/>
              <a:gd name="connsiteX181" fmla="*/ 2490617 w 7467600"/>
              <a:gd name="connsiteY181" fmla="*/ 4206951 h 6858000"/>
              <a:gd name="connsiteX182" fmla="*/ 2819869 w 7467600"/>
              <a:gd name="connsiteY182" fmla="*/ 4252936 h 6858000"/>
              <a:gd name="connsiteX183" fmla="*/ 3143018 w 7467600"/>
              <a:gd name="connsiteY183" fmla="*/ 4332698 h 6858000"/>
              <a:gd name="connsiteX184" fmla="*/ 3241520 w 7467600"/>
              <a:gd name="connsiteY184" fmla="*/ 4385112 h 6858000"/>
              <a:gd name="connsiteX185" fmla="*/ 3374575 w 7467600"/>
              <a:gd name="connsiteY185" fmla="*/ 4451517 h 6858000"/>
              <a:gd name="connsiteX186" fmla="*/ 3505221 w 7467600"/>
              <a:gd name="connsiteY186" fmla="*/ 4480757 h 6858000"/>
              <a:gd name="connsiteX187" fmla="*/ 2626982 w 7467600"/>
              <a:gd name="connsiteY187" fmla="*/ 4206450 h 6858000"/>
              <a:gd name="connsiteX188" fmla="*/ 1310106 w 7467600"/>
              <a:gd name="connsiteY188" fmla="*/ 3943217 h 6858000"/>
              <a:gd name="connsiteX189" fmla="*/ 854994 w 7467600"/>
              <a:gd name="connsiteY189" fmla="*/ 4399136 h 6858000"/>
              <a:gd name="connsiteX190" fmla="*/ 742462 w 7467600"/>
              <a:gd name="connsiteY190" fmla="*/ 4594648 h 6858000"/>
              <a:gd name="connsiteX191" fmla="*/ 820602 w 7467600"/>
              <a:gd name="connsiteY191" fmla="*/ 4485915 h 6858000"/>
              <a:gd name="connsiteX192" fmla="*/ 878295 w 7467600"/>
              <a:gd name="connsiteY192" fmla="*/ 4403594 h 6858000"/>
              <a:gd name="connsiteX193" fmla="*/ 1240607 w 7467600"/>
              <a:gd name="connsiteY193" fmla="*/ 4010401 h 6858000"/>
              <a:gd name="connsiteX194" fmla="*/ 1310106 w 7467600"/>
              <a:gd name="connsiteY194" fmla="*/ 3943217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316479 w 7467600"/>
              <a:gd name="connsiteY205" fmla="*/ 3872136 h 6858000"/>
              <a:gd name="connsiteX206" fmla="*/ 3291335 w 7467600"/>
              <a:gd name="connsiteY206" fmla="*/ 3767420 h 6858000"/>
              <a:gd name="connsiteX207" fmla="*/ 3390805 w 7467600"/>
              <a:gd name="connsiteY207" fmla="*/ 3937163 h 6858000"/>
              <a:gd name="connsiteX208" fmla="*/ 3579062 w 7467600"/>
              <a:gd name="connsiteY208" fmla="*/ 4359040 h 6858000"/>
              <a:gd name="connsiteX209" fmla="*/ 3467355 w 7467600"/>
              <a:gd name="connsiteY209" fmla="*/ 3988130 h 6858000"/>
              <a:gd name="connsiteX210" fmla="*/ 3310753 w 7467600"/>
              <a:gd name="connsiteY210" fmla="*/ 3787140 h 6858000"/>
              <a:gd name="connsiteX211" fmla="*/ 3291335 w 7467600"/>
              <a:gd name="connsiteY211" fmla="*/ 3767420 h 6858000"/>
              <a:gd name="connsiteX212" fmla="*/ 1635889 w 7467600"/>
              <a:gd name="connsiteY212" fmla="*/ 3709494 h 6858000"/>
              <a:gd name="connsiteX213" fmla="*/ 1634800 w 7467600"/>
              <a:gd name="connsiteY213" fmla="*/ 3731111 h 6858000"/>
              <a:gd name="connsiteX214" fmla="*/ 1635889 w 7467600"/>
              <a:gd name="connsiteY214" fmla="*/ 3709494 h 6858000"/>
              <a:gd name="connsiteX215" fmla="*/ 1510397 w 7467600"/>
              <a:gd name="connsiteY215" fmla="*/ 3684705 h 6858000"/>
              <a:gd name="connsiteX216" fmla="*/ 1146550 w 7467600"/>
              <a:gd name="connsiteY216" fmla="*/ 3802012 h 6858000"/>
              <a:gd name="connsiteX217" fmla="*/ 698834 w 7467600"/>
              <a:gd name="connsiteY217" fmla="*/ 3952272 h 6858000"/>
              <a:gd name="connsiteX218" fmla="*/ 34256 w 7467600"/>
              <a:gd name="connsiteY218" fmla="*/ 4347603 h 6858000"/>
              <a:gd name="connsiteX219" fmla="*/ 527241 w 7467600"/>
              <a:gd name="connsiteY219" fmla="*/ 4065078 h 6858000"/>
              <a:gd name="connsiteX220" fmla="*/ 1510397 w 7467600"/>
              <a:gd name="connsiteY220" fmla="*/ 3684705 h 6858000"/>
              <a:gd name="connsiteX221" fmla="*/ 1313114 w 7467600"/>
              <a:gd name="connsiteY221" fmla="*/ 3655216 h 6858000"/>
              <a:gd name="connsiteX222" fmla="*/ 1109304 w 7467600"/>
              <a:gd name="connsiteY222" fmla="*/ 3669030 h 6858000"/>
              <a:gd name="connsiteX223" fmla="*/ 8129 w 7467600"/>
              <a:gd name="connsiteY223" fmla="*/ 4330519 h 6858000"/>
              <a:gd name="connsiteX224" fmla="*/ 687572 w 7467600"/>
              <a:gd name="connsiteY224" fmla="*/ 3925629 h 6858000"/>
              <a:gd name="connsiteX225" fmla="*/ 1138365 w 7467600"/>
              <a:gd name="connsiteY225" fmla="*/ 3774515 h 6858000"/>
              <a:gd name="connsiteX226" fmla="*/ 1505579 w 7467600"/>
              <a:gd name="connsiteY226" fmla="*/ 3655526 h 6858000"/>
              <a:gd name="connsiteX227" fmla="*/ 1313114 w 7467600"/>
              <a:gd name="connsiteY227" fmla="*/ 3655216 h 6858000"/>
              <a:gd name="connsiteX228" fmla="*/ 3655073 w 7467600"/>
              <a:gd name="connsiteY228" fmla="*/ 3650884 h 6858000"/>
              <a:gd name="connsiteX229" fmla="*/ 3989938 w 7467600"/>
              <a:gd name="connsiteY229" fmla="*/ 3991685 h 6858000"/>
              <a:gd name="connsiteX230" fmla="*/ 4393907 w 7467600"/>
              <a:gd name="connsiteY230" fmla="*/ 4261258 h 6858000"/>
              <a:gd name="connsiteX231" fmla="*/ 4648051 w 7467600"/>
              <a:gd name="connsiteY231" fmla="*/ 4374051 h 6858000"/>
              <a:gd name="connsiteX232" fmla="*/ 4383389 w 7467600"/>
              <a:gd name="connsiteY232" fmla="*/ 4184369 h 6858000"/>
              <a:gd name="connsiteX233" fmla="*/ 4165508 w 7467600"/>
              <a:gd name="connsiteY233" fmla="*/ 4035196 h 6858000"/>
              <a:gd name="connsiteX234" fmla="*/ 4068162 w 7467600"/>
              <a:gd name="connsiteY234" fmla="*/ 3953394 h 6858000"/>
              <a:gd name="connsiteX235" fmla="*/ 3981416 w 7467600"/>
              <a:gd name="connsiteY235" fmla="*/ 3880482 h 6858000"/>
              <a:gd name="connsiteX236" fmla="*/ 3800147 w 7467600"/>
              <a:gd name="connsiteY236" fmla="*/ 3749872 h 6858000"/>
              <a:gd name="connsiteX237" fmla="*/ 3655073 w 7467600"/>
              <a:gd name="connsiteY237" fmla="*/ 3650884 h 6858000"/>
              <a:gd name="connsiteX238" fmla="*/ 3670252 w 7467600"/>
              <a:gd name="connsiteY238" fmla="*/ 3622798 h 6858000"/>
              <a:gd name="connsiteX239" fmla="*/ 3817258 w 7467600"/>
              <a:gd name="connsiteY239" fmla="*/ 3723577 h 6858000"/>
              <a:gd name="connsiteX240" fmla="*/ 4000461 w 7467600"/>
              <a:gd name="connsiteY240" fmla="*/ 3855966 h 6858000"/>
              <a:gd name="connsiteX241" fmla="*/ 4088180 w 7467600"/>
              <a:gd name="connsiteY241" fmla="*/ 3929774 h 6858000"/>
              <a:gd name="connsiteX242" fmla="*/ 4184555 w 7467600"/>
              <a:gd name="connsiteY242" fmla="*/ 4010683 h 6858000"/>
              <a:gd name="connsiteX243" fmla="*/ 4399563 w 7467600"/>
              <a:gd name="connsiteY243" fmla="*/ 4158106 h 6858000"/>
              <a:gd name="connsiteX244" fmla="*/ 4684469 w 7467600"/>
              <a:gd name="connsiteY244" fmla="*/ 4364680 h 6858000"/>
              <a:gd name="connsiteX245" fmla="*/ 4690271 w 7467600"/>
              <a:gd name="connsiteY245" fmla="*/ 4370034 h 6858000"/>
              <a:gd name="connsiteX246" fmla="*/ 4136093 w 7467600"/>
              <a:gd name="connsiteY246" fmla="*/ 3858466 h 6858000"/>
              <a:gd name="connsiteX247" fmla="*/ 3670252 w 7467600"/>
              <a:gd name="connsiteY247" fmla="*/ 3622798 h 6858000"/>
              <a:gd name="connsiteX248" fmla="*/ 4440129 w 7467600"/>
              <a:gd name="connsiteY248" fmla="*/ 3448571 h 6858000"/>
              <a:gd name="connsiteX249" fmla="*/ 4856525 w 7467600"/>
              <a:gd name="connsiteY249" fmla="*/ 3915351 h 6858000"/>
              <a:gd name="connsiteX250" fmla="*/ 5059055 w 7467600"/>
              <a:gd name="connsiteY250" fmla="*/ 4108918 h 6858000"/>
              <a:gd name="connsiteX251" fmla="*/ 5290070 w 7467600"/>
              <a:gd name="connsiteY251" fmla="*/ 4263619 h 6858000"/>
              <a:gd name="connsiteX252" fmla="*/ 4834991 w 7467600"/>
              <a:gd name="connsiteY252" fmla="*/ 3830985 h 6858000"/>
              <a:gd name="connsiteX253" fmla="*/ 4440129 w 7467600"/>
              <a:gd name="connsiteY253" fmla="*/ 3448571 h 6858000"/>
              <a:gd name="connsiteX254" fmla="*/ 4441737 w 7467600"/>
              <a:gd name="connsiteY254" fmla="*/ 3399734 h 6858000"/>
              <a:gd name="connsiteX255" fmla="*/ 4431236 w 7467600"/>
              <a:gd name="connsiteY255" fmla="*/ 3400954 h 6858000"/>
              <a:gd name="connsiteX256" fmla="*/ 4557150 w 7467600"/>
              <a:gd name="connsiteY256" fmla="*/ 3510023 h 6858000"/>
              <a:gd name="connsiteX257" fmla="*/ 4856936 w 7467600"/>
              <a:gd name="connsiteY257" fmla="*/ 3809146 h 6858000"/>
              <a:gd name="connsiteX258" fmla="*/ 5111996 w 7467600"/>
              <a:gd name="connsiteY258" fmla="*/ 4065759 h 6858000"/>
              <a:gd name="connsiteX259" fmla="*/ 5388878 w 7467600"/>
              <a:gd name="connsiteY259" fmla="*/ 4300185 h 6858000"/>
              <a:gd name="connsiteX260" fmla="*/ 5425556 w 7467600"/>
              <a:gd name="connsiteY260" fmla="*/ 4308967 h 6858000"/>
              <a:gd name="connsiteX261" fmla="*/ 4943646 w 7467600"/>
              <a:gd name="connsiteY261" fmla="*/ 3822916 h 6858000"/>
              <a:gd name="connsiteX262" fmla="*/ 4594837 w 7467600"/>
              <a:gd name="connsiteY262" fmla="*/ 3532274 h 6858000"/>
              <a:gd name="connsiteX263" fmla="*/ 4441737 w 7467600"/>
              <a:gd name="connsiteY263" fmla="*/ 3399734 h 6858000"/>
              <a:gd name="connsiteX264" fmla="*/ 5425834 w 7467600"/>
              <a:gd name="connsiteY264" fmla="*/ 3162785 h 6858000"/>
              <a:gd name="connsiteX265" fmla="*/ 5401644 w 7467600"/>
              <a:gd name="connsiteY265" fmla="*/ 3617847 h 6858000"/>
              <a:gd name="connsiteX266" fmla="*/ 5467256 w 7467600"/>
              <a:gd name="connsiteY266" fmla="*/ 4175494 h 6858000"/>
              <a:gd name="connsiteX267" fmla="*/ 5448069 w 7467600"/>
              <a:gd name="connsiteY267" fmla="*/ 3567554 h 6858000"/>
              <a:gd name="connsiteX268" fmla="*/ 5425834 w 7467600"/>
              <a:gd name="connsiteY268" fmla="*/ 3162785 h 6858000"/>
              <a:gd name="connsiteX269" fmla="*/ 1318687 w 7467600"/>
              <a:gd name="connsiteY269" fmla="*/ 3113840 h 6858000"/>
              <a:gd name="connsiteX270" fmla="*/ 1066793 w 7467600"/>
              <a:gd name="connsiteY270" fmla="*/ 3212171 h 6858000"/>
              <a:gd name="connsiteX271" fmla="*/ 993319 w 7467600"/>
              <a:gd name="connsiteY271" fmla="*/ 3247648 h 6858000"/>
              <a:gd name="connsiteX272" fmla="*/ 853081 w 7467600"/>
              <a:gd name="connsiteY272" fmla="*/ 3312410 h 6858000"/>
              <a:gd name="connsiteX273" fmla="*/ 805957 w 7467600"/>
              <a:gd name="connsiteY273" fmla="*/ 3330443 h 6858000"/>
              <a:gd name="connsiteX274" fmla="*/ 1318687 w 7467600"/>
              <a:gd name="connsiteY274" fmla="*/ 3113840 h 6858000"/>
              <a:gd name="connsiteX275" fmla="*/ 5453702 w 7467600"/>
              <a:gd name="connsiteY275" fmla="*/ 3090882 h 6858000"/>
              <a:gd name="connsiteX276" fmla="*/ 5480135 w 7467600"/>
              <a:gd name="connsiteY276" fmla="*/ 3565802 h 6858000"/>
              <a:gd name="connsiteX277" fmla="*/ 5499023 w 7467600"/>
              <a:gd name="connsiteY277" fmla="*/ 4166310 h 6858000"/>
              <a:gd name="connsiteX278" fmla="*/ 5547022 w 7467600"/>
              <a:gd name="connsiteY278" fmla="*/ 3607838 h 6858000"/>
              <a:gd name="connsiteX279" fmla="*/ 5515964 w 7467600"/>
              <a:gd name="connsiteY279" fmla="*/ 3378541 h 6858000"/>
              <a:gd name="connsiteX280" fmla="*/ 5453702 w 7467600"/>
              <a:gd name="connsiteY280" fmla="*/ 3090882 h 6858000"/>
              <a:gd name="connsiteX281" fmla="*/ 1238695 w 7467600"/>
              <a:gd name="connsiteY281" fmla="*/ 3076820 h 6858000"/>
              <a:gd name="connsiteX282" fmla="*/ 716371 w 7467600"/>
              <a:gd name="connsiteY282" fmla="*/ 3293249 h 6858000"/>
              <a:gd name="connsiteX283" fmla="*/ 579522 w 7467600"/>
              <a:gd name="connsiteY283" fmla="*/ 3371759 h 6858000"/>
              <a:gd name="connsiteX284" fmla="*/ 600288 w 7467600"/>
              <a:gd name="connsiteY284" fmla="*/ 3365555 h 6858000"/>
              <a:gd name="connsiteX285" fmla="*/ 840692 w 7467600"/>
              <a:gd name="connsiteY285" fmla="*/ 3284921 h 6858000"/>
              <a:gd name="connsiteX286" fmla="*/ 979248 w 7467600"/>
              <a:gd name="connsiteY286" fmla="*/ 3221003 h 6858000"/>
              <a:gd name="connsiteX287" fmla="*/ 1053282 w 7467600"/>
              <a:gd name="connsiteY287" fmla="*/ 3185247 h 6858000"/>
              <a:gd name="connsiteX288" fmla="*/ 1320603 w 7467600"/>
              <a:gd name="connsiteY288" fmla="*/ 3081281 h 6858000"/>
              <a:gd name="connsiteX289" fmla="*/ 1238695 w 7467600"/>
              <a:gd name="connsiteY289" fmla="*/ 3076820 h 6858000"/>
              <a:gd name="connsiteX290" fmla="*/ 5425627 w 7467600"/>
              <a:gd name="connsiteY290" fmla="*/ 2954192 h 6858000"/>
              <a:gd name="connsiteX291" fmla="*/ 5470770 w 7467600"/>
              <a:gd name="connsiteY291" fmla="*/ 3005435 h 6858000"/>
              <a:gd name="connsiteX292" fmla="*/ 5519779 w 7467600"/>
              <a:gd name="connsiteY292" fmla="*/ 4359223 h 6858000"/>
              <a:gd name="connsiteX293" fmla="*/ 5520293 w 7467600"/>
              <a:gd name="connsiteY293" fmla="*/ 4360602 h 6858000"/>
              <a:gd name="connsiteX294" fmla="*/ 5767221 w 7467600"/>
              <a:gd name="connsiteY294" fmla="*/ 4665564 h 6858000"/>
              <a:gd name="connsiteX295" fmla="*/ 6937169 w 7467600"/>
              <a:gd name="connsiteY295" fmla="*/ 4815941 h 6858000"/>
              <a:gd name="connsiteX296" fmla="*/ 6953922 w 7467600"/>
              <a:gd name="connsiteY296" fmla="*/ 4890068 h 6858000"/>
              <a:gd name="connsiteX297" fmla="*/ 6071359 w 7467600"/>
              <a:gd name="connsiteY297" fmla="*/ 4770770 h 6858000"/>
              <a:gd name="connsiteX298" fmla="*/ 6038839 w 7467600"/>
              <a:gd name="connsiteY298" fmla="*/ 4764474 h 6858000"/>
              <a:gd name="connsiteX299" fmla="*/ 6038706 w 7467600"/>
              <a:gd name="connsiteY299" fmla="*/ 4763847 h 6858000"/>
              <a:gd name="connsiteX300" fmla="*/ 6037784 w 7467600"/>
              <a:gd name="connsiteY300" fmla="*/ 4764270 h 6858000"/>
              <a:gd name="connsiteX301" fmla="*/ 6038839 w 7467600"/>
              <a:gd name="connsiteY301" fmla="*/ 4764474 h 6858000"/>
              <a:gd name="connsiteX302" fmla="*/ 6040338 w 7467600"/>
              <a:gd name="connsiteY302" fmla="*/ 4771418 h 6858000"/>
              <a:gd name="connsiteX303" fmla="*/ 6024488 w 7467600"/>
              <a:gd name="connsiteY303" fmla="*/ 4809903 h 6858000"/>
              <a:gd name="connsiteX304" fmla="*/ 5599771 w 7467600"/>
              <a:gd name="connsiteY304" fmla="*/ 5509652 h 6858000"/>
              <a:gd name="connsiteX305" fmla="*/ 5548843 w 7467600"/>
              <a:gd name="connsiteY305" fmla="*/ 5563845 h 6858000"/>
              <a:gd name="connsiteX306" fmla="*/ 5940952 w 7467600"/>
              <a:gd name="connsiteY306" fmla="*/ 6250028 h 6858000"/>
              <a:gd name="connsiteX307" fmla="*/ 6043441 w 7467600"/>
              <a:gd name="connsiteY307" fmla="*/ 6665847 h 6858000"/>
              <a:gd name="connsiteX308" fmla="*/ 6093432 w 7467600"/>
              <a:gd name="connsiteY308" fmla="*/ 6858000 h 6858000"/>
              <a:gd name="connsiteX309" fmla="*/ 6034344 w 7467600"/>
              <a:gd name="connsiteY309" fmla="*/ 6858000 h 6858000"/>
              <a:gd name="connsiteX310" fmla="*/ 6026679 w 7467600"/>
              <a:gd name="connsiteY310" fmla="*/ 6836959 h 6858000"/>
              <a:gd name="connsiteX311" fmla="*/ 5800441 w 7467600"/>
              <a:gd name="connsiteY311" fmla="*/ 6335286 h 6858000"/>
              <a:gd name="connsiteX312" fmla="*/ 5526562 w 7467600"/>
              <a:gd name="connsiteY312" fmla="*/ 5705388 h 6858000"/>
              <a:gd name="connsiteX313" fmla="*/ 5519640 w 7467600"/>
              <a:gd name="connsiteY313" fmla="*/ 5683774 h 6858000"/>
              <a:gd name="connsiteX314" fmla="*/ 5844559 w 7467600"/>
              <a:gd name="connsiteY314" fmla="*/ 6553349 h 6858000"/>
              <a:gd name="connsiteX315" fmla="*/ 5975994 w 7467600"/>
              <a:gd name="connsiteY315" fmla="*/ 6858000 h 6858000"/>
              <a:gd name="connsiteX316" fmla="*/ 5898547 w 7467600"/>
              <a:gd name="connsiteY316" fmla="*/ 6858000 h 6858000"/>
              <a:gd name="connsiteX317" fmla="*/ 5682041 w 7467600"/>
              <a:gd name="connsiteY317" fmla="*/ 6355860 h 6858000"/>
              <a:gd name="connsiteX318" fmla="*/ 5461758 w 7467600"/>
              <a:gd name="connsiteY318" fmla="*/ 5820220 h 6858000"/>
              <a:gd name="connsiteX319" fmla="*/ 5237282 w 7467600"/>
              <a:gd name="connsiteY319" fmla="*/ 6579086 h 6858000"/>
              <a:gd name="connsiteX320" fmla="*/ 5115009 w 7467600"/>
              <a:gd name="connsiteY320" fmla="*/ 6858000 h 6858000"/>
              <a:gd name="connsiteX321" fmla="*/ 5028074 w 7467600"/>
              <a:gd name="connsiteY321" fmla="*/ 6858000 h 6858000"/>
              <a:gd name="connsiteX322" fmla="*/ 5079508 w 7467600"/>
              <a:gd name="connsiteY322" fmla="*/ 6749074 h 6858000"/>
              <a:gd name="connsiteX323" fmla="*/ 5371846 w 7467600"/>
              <a:gd name="connsiteY323" fmla="*/ 5924413 h 6858000"/>
              <a:gd name="connsiteX324" fmla="*/ 5270512 w 7467600"/>
              <a:gd name="connsiteY324" fmla="*/ 6138975 h 6858000"/>
              <a:gd name="connsiteX325" fmla="*/ 5062409 w 7467600"/>
              <a:gd name="connsiteY325" fmla="*/ 6653544 h 6858000"/>
              <a:gd name="connsiteX326" fmla="*/ 5036628 w 7467600"/>
              <a:gd name="connsiteY326" fmla="*/ 6754247 h 6858000"/>
              <a:gd name="connsiteX327" fmla="*/ 5009112 w 7467600"/>
              <a:gd name="connsiteY327" fmla="*/ 6858000 h 6858000"/>
              <a:gd name="connsiteX328" fmla="*/ 4976679 w 7467600"/>
              <a:gd name="connsiteY328" fmla="*/ 6858000 h 6858000"/>
              <a:gd name="connsiteX329" fmla="*/ 5006537 w 7467600"/>
              <a:gd name="connsiteY329" fmla="*/ 6747068 h 6858000"/>
              <a:gd name="connsiteX330" fmla="*/ 5032723 w 7467600"/>
              <a:gd name="connsiteY330" fmla="*/ 6644957 h 6858000"/>
              <a:gd name="connsiteX331" fmla="*/ 5242949 w 7467600"/>
              <a:gd name="connsiteY331" fmla="*/ 6125175 h 6858000"/>
              <a:gd name="connsiteX332" fmla="*/ 5286321 w 7467600"/>
              <a:gd name="connsiteY332" fmla="*/ 6033555 h 6858000"/>
              <a:gd name="connsiteX333" fmla="*/ 5008210 w 7467600"/>
              <a:gd name="connsiteY333" fmla="*/ 6649194 h 6858000"/>
              <a:gd name="connsiteX334" fmla="*/ 4986321 w 7467600"/>
              <a:gd name="connsiteY334" fmla="*/ 6765687 h 6858000"/>
              <a:gd name="connsiteX335" fmla="*/ 4973474 w 7467600"/>
              <a:gd name="connsiteY335" fmla="*/ 6858000 h 6858000"/>
              <a:gd name="connsiteX336" fmla="*/ 4907178 w 7467600"/>
              <a:gd name="connsiteY336" fmla="*/ 6858000 h 6858000"/>
              <a:gd name="connsiteX337" fmla="*/ 4910810 w 7467600"/>
              <a:gd name="connsiteY337" fmla="*/ 6829660 h 6858000"/>
              <a:gd name="connsiteX338" fmla="*/ 4987461 w 7467600"/>
              <a:gd name="connsiteY338" fmla="*/ 6432994 h 6858000"/>
              <a:gd name="connsiteX339" fmla="*/ 5179262 w 7467600"/>
              <a:gd name="connsiteY339" fmla="*/ 6035044 h 6858000"/>
              <a:gd name="connsiteX340" fmla="*/ 4689678 w 7467600"/>
              <a:gd name="connsiteY340" fmla="*/ 6440241 h 6858000"/>
              <a:gd name="connsiteX341" fmla="*/ 4477543 w 7467600"/>
              <a:gd name="connsiteY341" fmla="*/ 6674836 h 6858000"/>
              <a:gd name="connsiteX342" fmla="*/ 4329957 w 7467600"/>
              <a:gd name="connsiteY342" fmla="*/ 6858000 h 6858000"/>
              <a:gd name="connsiteX343" fmla="*/ 4218595 w 7467600"/>
              <a:gd name="connsiteY343" fmla="*/ 6858000 h 6858000"/>
              <a:gd name="connsiteX344" fmla="*/ 4368888 w 7467600"/>
              <a:gd name="connsiteY344" fmla="*/ 6668412 h 6858000"/>
              <a:gd name="connsiteX345" fmla="*/ 4563091 w 7467600"/>
              <a:gd name="connsiteY345" fmla="*/ 6442508 h 6858000"/>
              <a:gd name="connsiteX346" fmla="*/ 5387324 w 7467600"/>
              <a:gd name="connsiteY346" fmla="*/ 5705830 h 6858000"/>
              <a:gd name="connsiteX347" fmla="*/ 5073620 w 7467600"/>
              <a:gd name="connsiteY347" fmla="*/ 5955437 h 6858000"/>
              <a:gd name="connsiteX348" fmla="*/ 4689789 w 7467600"/>
              <a:gd name="connsiteY348" fmla="*/ 6268382 h 6858000"/>
              <a:gd name="connsiteX349" fmla="*/ 4418722 w 7467600"/>
              <a:gd name="connsiteY349" fmla="*/ 6570886 h 6858000"/>
              <a:gd name="connsiteX350" fmla="*/ 4214944 w 7467600"/>
              <a:gd name="connsiteY350" fmla="*/ 6858000 h 6858000"/>
              <a:gd name="connsiteX351" fmla="*/ 4177898 w 7467600"/>
              <a:gd name="connsiteY351" fmla="*/ 6858000 h 6858000"/>
              <a:gd name="connsiteX352" fmla="*/ 4391597 w 7467600"/>
              <a:gd name="connsiteY352" fmla="*/ 6556370 h 6858000"/>
              <a:gd name="connsiteX353" fmla="*/ 4668889 w 7467600"/>
              <a:gd name="connsiteY353" fmla="*/ 6246399 h 6858000"/>
              <a:gd name="connsiteX354" fmla="*/ 5055427 w 7467600"/>
              <a:gd name="connsiteY354" fmla="*/ 5931476 h 6858000"/>
              <a:gd name="connsiteX355" fmla="*/ 5371814 w 7467600"/>
              <a:gd name="connsiteY355" fmla="*/ 5678975 h 6858000"/>
              <a:gd name="connsiteX356" fmla="*/ 4987918 w 7467600"/>
              <a:gd name="connsiteY356" fmla="*/ 5838701 h 6858000"/>
              <a:gd name="connsiteX357" fmla="*/ 4317146 w 7467600"/>
              <a:gd name="connsiteY357" fmla="*/ 6587716 h 6858000"/>
              <a:gd name="connsiteX358" fmla="*/ 4171627 w 7467600"/>
              <a:gd name="connsiteY358" fmla="*/ 6858000 h 6858000"/>
              <a:gd name="connsiteX359" fmla="*/ 4081585 w 7467600"/>
              <a:gd name="connsiteY359" fmla="*/ 6858000 h 6858000"/>
              <a:gd name="connsiteX360" fmla="*/ 4238603 w 7467600"/>
              <a:gd name="connsiteY360" fmla="*/ 6559341 h 6858000"/>
              <a:gd name="connsiteX361" fmla="*/ 4778333 w 7467600"/>
              <a:gd name="connsiteY361" fmla="*/ 5873626 h 6858000"/>
              <a:gd name="connsiteX362" fmla="*/ 5414185 w 7467600"/>
              <a:gd name="connsiteY362" fmla="*/ 5573882 h 6858000"/>
              <a:gd name="connsiteX363" fmla="*/ 5959648 w 7467600"/>
              <a:gd name="connsiteY363" fmla="*/ 4760797 h 6858000"/>
              <a:gd name="connsiteX364" fmla="*/ 5355019 w 7467600"/>
              <a:gd name="connsiteY364" fmla="*/ 4734672 h 6858000"/>
              <a:gd name="connsiteX365" fmla="*/ 5083565 w 7467600"/>
              <a:gd name="connsiteY365" fmla="*/ 5179121 h 6858000"/>
              <a:gd name="connsiteX366" fmla="*/ 4713577 w 7467600"/>
              <a:gd name="connsiteY366" fmla="*/ 5616803 h 6858000"/>
              <a:gd name="connsiteX367" fmla="*/ 3989559 w 7467600"/>
              <a:gd name="connsiteY367" fmla="*/ 6145945 h 6858000"/>
              <a:gd name="connsiteX368" fmla="*/ 3939824 w 7467600"/>
              <a:gd name="connsiteY368" fmla="*/ 6066900 h 6858000"/>
              <a:gd name="connsiteX369" fmla="*/ 4584537 w 7467600"/>
              <a:gd name="connsiteY369" fmla="*/ 5324826 h 6858000"/>
              <a:gd name="connsiteX370" fmla="*/ 5037105 w 7467600"/>
              <a:gd name="connsiteY370" fmla="*/ 5088765 h 6858000"/>
              <a:gd name="connsiteX371" fmla="*/ 5039930 w 7467600"/>
              <a:gd name="connsiteY371" fmla="*/ 5089585 h 6858000"/>
              <a:gd name="connsiteX372" fmla="*/ 5263764 w 7467600"/>
              <a:gd name="connsiteY372" fmla="*/ 4735525 h 6858000"/>
              <a:gd name="connsiteX373" fmla="*/ 4086300 w 7467600"/>
              <a:gd name="connsiteY373" fmla="*/ 4884599 h 6858000"/>
              <a:gd name="connsiteX374" fmla="*/ 4085485 w 7467600"/>
              <a:gd name="connsiteY374" fmla="*/ 4899070 h 6858000"/>
              <a:gd name="connsiteX375" fmla="*/ 3871915 w 7467600"/>
              <a:gd name="connsiteY375" fmla="*/ 5253645 h 6858000"/>
              <a:gd name="connsiteX376" fmla="*/ 3799374 w 7467600"/>
              <a:gd name="connsiteY376" fmla="*/ 5466127 h 6858000"/>
              <a:gd name="connsiteX377" fmla="*/ 3498850 w 7467600"/>
              <a:gd name="connsiteY377" fmla="*/ 6661888 h 6858000"/>
              <a:gd name="connsiteX378" fmla="*/ 3399216 w 7467600"/>
              <a:gd name="connsiteY378" fmla="*/ 6858000 h 6858000"/>
              <a:gd name="connsiteX379" fmla="*/ 3303688 w 7467600"/>
              <a:gd name="connsiteY379" fmla="*/ 6858000 h 6858000"/>
              <a:gd name="connsiteX380" fmla="*/ 3391774 w 7467600"/>
              <a:gd name="connsiteY380" fmla="*/ 6697181 h 6858000"/>
              <a:gd name="connsiteX381" fmla="*/ 3735540 w 7467600"/>
              <a:gd name="connsiteY381" fmla="*/ 5546923 h 6858000"/>
              <a:gd name="connsiteX382" fmla="*/ 3729438 w 7467600"/>
              <a:gd name="connsiteY382" fmla="*/ 5569058 h 6858000"/>
              <a:gd name="connsiteX383" fmla="*/ 3707782 w 7467600"/>
              <a:gd name="connsiteY383" fmla="*/ 5644908 h 6858000"/>
              <a:gd name="connsiteX384" fmla="*/ 3583827 w 7467600"/>
              <a:gd name="connsiteY384" fmla="*/ 6039215 h 6858000"/>
              <a:gd name="connsiteX385" fmla="*/ 3547861 w 7467600"/>
              <a:gd name="connsiteY385" fmla="*/ 6129609 h 6858000"/>
              <a:gd name="connsiteX386" fmla="*/ 3490905 w 7467600"/>
              <a:gd name="connsiteY386" fmla="*/ 6277660 h 6858000"/>
              <a:gd name="connsiteX387" fmla="*/ 3455859 w 7467600"/>
              <a:gd name="connsiteY387" fmla="*/ 6391301 h 6858000"/>
              <a:gd name="connsiteX388" fmla="*/ 3429112 w 7467600"/>
              <a:gd name="connsiteY388" fmla="*/ 6479469 h 6858000"/>
              <a:gd name="connsiteX389" fmla="*/ 3304862 w 7467600"/>
              <a:gd name="connsiteY389" fmla="*/ 6796476 h 6858000"/>
              <a:gd name="connsiteX390" fmla="*/ 3276071 w 7467600"/>
              <a:gd name="connsiteY390" fmla="*/ 6858000 h 6858000"/>
              <a:gd name="connsiteX391" fmla="*/ 3240805 w 7467600"/>
              <a:gd name="connsiteY391" fmla="*/ 6858000 h 6858000"/>
              <a:gd name="connsiteX392" fmla="*/ 3275917 w 7467600"/>
              <a:gd name="connsiteY392" fmla="*/ 6783192 h 6858000"/>
              <a:gd name="connsiteX393" fmla="*/ 3399358 w 7467600"/>
              <a:gd name="connsiteY393" fmla="*/ 6469011 h 6858000"/>
              <a:gd name="connsiteX394" fmla="*/ 3425650 w 7467600"/>
              <a:gd name="connsiteY394" fmla="*/ 6381333 h 6858000"/>
              <a:gd name="connsiteX395" fmla="*/ 3460661 w 7467600"/>
              <a:gd name="connsiteY395" fmla="*/ 6266763 h 6858000"/>
              <a:gd name="connsiteX396" fmla="*/ 3518021 w 7467600"/>
              <a:gd name="connsiteY396" fmla="*/ 6117298 h 6858000"/>
              <a:gd name="connsiteX397" fmla="*/ 3554035 w 7467600"/>
              <a:gd name="connsiteY397" fmla="*/ 6027832 h 6858000"/>
              <a:gd name="connsiteX398" fmla="*/ 3677174 w 7467600"/>
              <a:gd name="connsiteY398" fmla="*/ 5636351 h 6858000"/>
              <a:gd name="connsiteX399" fmla="*/ 3698819 w 7467600"/>
              <a:gd name="connsiteY399" fmla="*/ 5560503 h 6858000"/>
              <a:gd name="connsiteX400" fmla="*/ 3702094 w 7467600"/>
              <a:gd name="connsiteY400" fmla="*/ 5549194 h 6858000"/>
              <a:gd name="connsiteX401" fmla="*/ 3398355 w 7467600"/>
              <a:gd name="connsiteY401" fmla="*/ 6094603 h 6858000"/>
              <a:gd name="connsiteX402" fmla="*/ 3193941 w 7467600"/>
              <a:gd name="connsiteY402" fmla="*/ 6798775 h 6858000"/>
              <a:gd name="connsiteX403" fmla="*/ 3184140 w 7467600"/>
              <a:gd name="connsiteY403" fmla="*/ 6858000 h 6858000"/>
              <a:gd name="connsiteX404" fmla="*/ 3099978 w 7467600"/>
              <a:gd name="connsiteY404" fmla="*/ 6858000 h 6858000"/>
              <a:gd name="connsiteX405" fmla="*/ 3101556 w 7467600"/>
              <a:gd name="connsiteY405" fmla="*/ 6843337 h 6858000"/>
              <a:gd name="connsiteX406" fmla="*/ 3370162 w 7467600"/>
              <a:gd name="connsiteY406" fmla="*/ 5785550 h 6858000"/>
              <a:gd name="connsiteX407" fmla="*/ 3746477 w 7467600"/>
              <a:gd name="connsiteY407" fmla="*/ 5377889 h 6858000"/>
              <a:gd name="connsiteX408" fmla="*/ 3863399 w 7467600"/>
              <a:gd name="connsiteY408" fmla="*/ 5087257 h 6858000"/>
              <a:gd name="connsiteX409" fmla="*/ 3968712 w 7467600"/>
              <a:gd name="connsiteY409" fmla="*/ 4913989 h 6858000"/>
              <a:gd name="connsiteX410" fmla="*/ 2792390 w 7467600"/>
              <a:gd name="connsiteY410" fmla="*/ 5382974 h 6858000"/>
              <a:gd name="connsiteX411" fmla="*/ 2714982 w 7467600"/>
              <a:gd name="connsiteY411" fmla="*/ 5427051 h 6858000"/>
              <a:gd name="connsiteX412" fmla="*/ 2813361 w 7467600"/>
              <a:gd name="connsiteY412" fmla="*/ 6023912 h 6858000"/>
              <a:gd name="connsiteX413" fmla="*/ 2688430 w 7467600"/>
              <a:gd name="connsiteY413" fmla="*/ 6801564 h 6858000"/>
              <a:gd name="connsiteX414" fmla="*/ 2629626 w 7467600"/>
              <a:gd name="connsiteY414" fmla="*/ 6763394 h 6858000"/>
              <a:gd name="connsiteX415" fmla="*/ 2565328 w 7467600"/>
              <a:gd name="connsiteY415" fmla="*/ 5516399 h 6858000"/>
              <a:gd name="connsiteX416" fmla="*/ 1922999 w 7467600"/>
              <a:gd name="connsiteY416" fmla="*/ 5980343 h 6858000"/>
              <a:gd name="connsiteX417" fmla="*/ 1950261 w 7467600"/>
              <a:gd name="connsiteY417" fmla="*/ 6405858 h 6858000"/>
              <a:gd name="connsiteX418" fmla="*/ 2365554 w 7467600"/>
              <a:gd name="connsiteY418" fmla="*/ 6759107 h 6858000"/>
              <a:gd name="connsiteX419" fmla="*/ 2424142 w 7467600"/>
              <a:gd name="connsiteY419" fmla="*/ 6858000 h 6858000"/>
              <a:gd name="connsiteX420" fmla="*/ 2395994 w 7467600"/>
              <a:gd name="connsiteY420" fmla="*/ 6858000 h 6858000"/>
              <a:gd name="connsiteX421" fmla="*/ 2392863 w 7467600"/>
              <a:gd name="connsiteY421" fmla="*/ 6852964 h 6858000"/>
              <a:gd name="connsiteX422" fmla="*/ 2017589 w 7467600"/>
              <a:gd name="connsiteY422" fmla="*/ 6493982 h 6858000"/>
              <a:gd name="connsiteX423" fmla="*/ 2147336 w 7467600"/>
              <a:gd name="connsiteY423" fmla="*/ 6594052 h 6858000"/>
              <a:gd name="connsiteX424" fmla="*/ 2207047 w 7467600"/>
              <a:gd name="connsiteY424" fmla="*/ 6654540 h 6858000"/>
              <a:gd name="connsiteX425" fmla="*/ 2299106 w 7467600"/>
              <a:gd name="connsiteY425" fmla="*/ 6778931 h 6858000"/>
              <a:gd name="connsiteX426" fmla="*/ 2314430 w 7467600"/>
              <a:gd name="connsiteY426" fmla="*/ 6801144 h 6858000"/>
              <a:gd name="connsiteX427" fmla="*/ 2352406 w 7467600"/>
              <a:gd name="connsiteY427" fmla="*/ 6858000 h 6858000"/>
              <a:gd name="connsiteX428" fmla="*/ 2314492 w 7467600"/>
              <a:gd name="connsiteY428" fmla="*/ 6858000 h 6858000"/>
              <a:gd name="connsiteX429" fmla="*/ 2288095 w 7467600"/>
              <a:gd name="connsiteY429" fmla="*/ 6818030 h 6858000"/>
              <a:gd name="connsiteX430" fmla="*/ 2272768 w 7467600"/>
              <a:gd name="connsiteY430" fmla="*/ 6795822 h 6858000"/>
              <a:gd name="connsiteX431" fmla="*/ 2182715 w 7467600"/>
              <a:gd name="connsiteY431" fmla="*/ 6675071 h 6858000"/>
              <a:gd name="connsiteX432" fmla="*/ 2032061 w 7467600"/>
              <a:gd name="connsiteY432" fmla="*/ 6541380 h 6858000"/>
              <a:gd name="connsiteX433" fmla="*/ 2257220 w 7467600"/>
              <a:gd name="connsiteY433" fmla="*/ 6826257 h 6858000"/>
              <a:gd name="connsiteX434" fmla="*/ 2281324 w 7467600"/>
              <a:gd name="connsiteY434" fmla="*/ 6858000 h 6858000"/>
              <a:gd name="connsiteX435" fmla="*/ 2242860 w 7467600"/>
              <a:gd name="connsiteY435" fmla="*/ 6858000 h 6858000"/>
              <a:gd name="connsiteX436" fmla="*/ 2232818 w 7467600"/>
              <a:gd name="connsiteY436" fmla="*/ 6844926 h 6858000"/>
              <a:gd name="connsiteX437" fmla="*/ 1990172 w 7467600"/>
              <a:gd name="connsiteY437" fmla="*/ 6542121 h 6858000"/>
              <a:gd name="connsiteX438" fmla="*/ 2124090 w 7467600"/>
              <a:gd name="connsiteY438" fmla="*/ 6761017 h 6858000"/>
              <a:gd name="connsiteX439" fmla="*/ 2200380 w 7467600"/>
              <a:gd name="connsiteY439" fmla="*/ 6858000 h 6858000"/>
              <a:gd name="connsiteX440" fmla="*/ 2147507 w 7467600"/>
              <a:gd name="connsiteY440" fmla="*/ 6858000 h 6858000"/>
              <a:gd name="connsiteX441" fmla="*/ 2070668 w 7467600"/>
              <a:gd name="connsiteY441" fmla="*/ 6761520 h 6858000"/>
              <a:gd name="connsiteX442" fmla="*/ 1975142 w 7467600"/>
              <a:gd name="connsiteY442" fmla="*/ 6585570 h 6858000"/>
              <a:gd name="connsiteX443" fmla="*/ 2050035 w 7467600"/>
              <a:gd name="connsiteY443" fmla="*/ 6813345 h 6858000"/>
              <a:gd name="connsiteX444" fmla="*/ 2063025 w 7467600"/>
              <a:gd name="connsiteY444" fmla="*/ 6858000 h 6858000"/>
              <a:gd name="connsiteX445" fmla="*/ 2021675 w 7467600"/>
              <a:gd name="connsiteY445" fmla="*/ 6858000 h 6858000"/>
              <a:gd name="connsiteX446" fmla="*/ 2019308 w 7467600"/>
              <a:gd name="connsiteY446" fmla="*/ 6847118 h 6858000"/>
              <a:gd name="connsiteX447" fmla="*/ 1938835 w 7467600"/>
              <a:gd name="connsiteY447" fmla="*/ 6551160 h 6858000"/>
              <a:gd name="connsiteX448" fmla="*/ 1953230 w 7467600"/>
              <a:gd name="connsiteY448" fmla="*/ 6759699 h 6858000"/>
              <a:gd name="connsiteX449" fmla="*/ 1956763 w 7467600"/>
              <a:gd name="connsiteY449" fmla="*/ 6778191 h 6858000"/>
              <a:gd name="connsiteX450" fmla="*/ 1967925 w 7467600"/>
              <a:gd name="connsiteY450" fmla="*/ 6858000 h 6858000"/>
              <a:gd name="connsiteX451" fmla="*/ 1936622 w 7467600"/>
              <a:gd name="connsiteY451" fmla="*/ 6858000 h 6858000"/>
              <a:gd name="connsiteX452" fmla="*/ 1926261 w 7467600"/>
              <a:gd name="connsiteY452" fmla="*/ 6784064 h 6858000"/>
              <a:gd name="connsiteX453" fmla="*/ 1922724 w 7467600"/>
              <a:gd name="connsiteY453" fmla="*/ 6765577 h 6858000"/>
              <a:gd name="connsiteX454" fmla="*/ 1904650 w 7467600"/>
              <a:gd name="connsiteY454" fmla="*/ 6639616 h 6858000"/>
              <a:gd name="connsiteX455" fmla="*/ 1885273 w 7467600"/>
              <a:gd name="connsiteY455" fmla="*/ 6858000 h 6858000"/>
              <a:gd name="connsiteX456" fmla="*/ 1854363 w 7467600"/>
              <a:gd name="connsiteY456" fmla="*/ 6858000 h 6858000"/>
              <a:gd name="connsiteX457" fmla="*/ 1880391 w 7467600"/>
              <a:gd name="connsiteY457" fmla="*/ 6603796 h 6858000"/>
              <a:gd name="connsiteX458" fmla="*/ 1818273 w 7467600"/>
              <a:gd name="connsiteY458" fmla="*/ 6715729 h 6858000"/>
              <a:gd name="connsiteX459" fmla="*/ 1794691 w 7467600"/>
              <a:gd name="connsiteY459" fmla="*/ 6843239 h 6858000"/>
              <a:gd name="connsiteX460" fmla="*/ 1794914 w 7467600"/>
              <a:gd name="connsiteY460" fmla="*/ 6858000 h 6858000"/>
              <a:gd name="connsiteX461" fmla="*/ 1746128 w 7467600"/>
              <a:gd name="connsiteY461" fmla="*/ 6858000 h 6858000"/>
              <a:gd name="connsiteX462" fmla="*/ 1753934 w 7467600"/>
              <a:gd name="connsiteY462" fmla="*/ 6724796 h 6858000"/>
              <a:gd name="connsiteX463" fmla="*/ 1792053 w 7467600"/>
              <a:gd name="connsiteY463" fmla="*/ 6572396 h 6858000"/>
              <a:gd name="connsiteX464" fmla="*/ 1862248 w 7467600"/>
              <a:gd name="connsiteY464" fmla="*/ 6266397 h 6858000"/>
              <a:gd name="connsiteX465" fmla="*/ 1862250 w 7467600"/>
              <a:gd name="connsiteY465" fmla="*/ 6033531 h 6858000"/>
              <a:gd name="connsiteX466" fmla="*/ 1211999 w 7467600"/>
              <a:gd name="connsiteY466" fmla="*/ 6683610 h 6858000"/>
              <a:gd name="connsiteX467" fmla="*/ 1213266 w 7467600"/>
              <a:gd name="connsiteY467" fmla="*/ 6691947 h 6858000"/>
              <a:gd name="connsiteX468" fmla="*/ 1203370 w 7467600"/>
              <a:gd name="connsiteY468" fmla="*/ 6850676 h 6858000"/>
              <a:gd name="connsiteX469" fmla="*/ 1203671 w 7467600"/>
              <a:gd name="connsiteY469" fmla="*/ 6858000 h 6858000"/>
              <a:gd name="connsiteX470" fmla="*/ 1143180 w 7467600"/>
              <a:gd name="connsiteY470" fmla="*/ 6858000 h 6858000"/>
              <a:gd name="connsiteX471" fmla="*/ 1142176 w 7467600"/>
              <a:gd name="connsiteY471" fmla="*/ 6766045 h 6858000"/>
              <a:gd name="connsiteX472" fmla="*/ 1067484 w 7467600"/>
              <a:gd name="connsiteY472" fmla="*/ 6858000 h 6858000"/>
              <a:gd name="connsiteX473" fmla="*/ 953928 w 7467600"/>
              <a:gd name="connsiteY473" fmla="*/ 6858000 h 6858000"/>
              <a:gd name="connsiteX474" fmla="*/ 959715 w 7467600"/>
              <a:gd name="connsiteY474" fmla="*/ 6850185 h 6858000"/>
              <a:gd name="connsiteX475" fmla="*/ 1483788 w 7467600"/>
              <a:gd name="connsiteY475" fmla="*/ 6259174 h 6858000"/>
              <a:gd name="connsiteX476" fmla="*/ 1100671 w 7467600"/>
              <a:gd name="connsiteY476" fmla="*/ 6252137 h 6858000"/>
              <a:gd name="connsiteX477" fmla="*/ 1090144 w 7467600"/>
              <a:gd name="connsiteY477" fmla="*/ 6256748 h 6858000"/>
              <a:gd name="connsiteX478" fmla="*/ 1095872 w 7467600"/>
              <a:gd name="connsiteY478" fmla="*/ 6271892 h 6858000"/>
              <a:gd name="connsiteX479" fmla="*/ 262785 w 7467600"/>
              <a:gd name="connsiteY479" fmla="*/ 6845450 h 6858000"/>
              <a:gd name="connsiteX480" fmla="*/ 209968 w 7467600"/>
              <a:gd name="connsiteY480" fmla="*/ 6770713 h 6858000"/>
              <a:gd name="connsiteX481" fmla="*/ 873460 w 7467600"/>
              <a:gd name="connsiteY481" fmla="*/ 6253768 h 6858000"/>
              <a:gd name="connsiteX482" fmla="*/ 192686 w 7467600"/>
              <a:gd name="connsiteY482" fmla="*/ 5849257 h 6858000"/>
              <a:gd name="connsiteX483" fmla="*/ 4696 w 7467600"/>
              <a:gd name="connsiteY483" fmla="*/ 5697668 h 6858000"/>
              <a:gd name="connsiteX484" fmla="*/ 0 w 7467600"/>
              <a:gd name="connsiteY484" fmla="*/ 5689984 h 6858000"/>
              <a:gd name="connsiteX485" fmla="*/ 0 w 7467600"/>
              <a:gd name="connsiteY485" fmla="*/ 5513472 h 6858000"/>
              <a:gd name="connsiteX486" fmla="*/ 174101 w 7467600"/>
              <a:gd name="connsiteY486" fmla="*/ 5620277 h 6858000"/>
              <a:gd name="connsiteX487" fmla="*/ 891800 w 7467600"/>
              <a:gd name="connsiteY487" fmla="*/ 6036935 h 6858000"/>
              <a:gd name="connsiteX488" fmla="*/ 1072219 w 7467600"/>
              <a:gd name="connsiteY488" fmla="*/ 6169443 h 6858000"/>
              <a:gd name="connsiteX489" fmla="*/ 1074117 w 7467600"/>
              <a:gd name="connsiteY489" fmla="*/ 6170301 h 6858000"/>
              <a:gd name="connsiteX490" fmla="*/ 1083114 w 7467600"/>
              <a:gd name="connsiteY490" fmla="*/ 6174131 h 6858000"/>
              <a:gd name="connsiteX491" fmla="*/ 1543010 w 7467600"/>
              <a:gd name="connsiteY491" fmla="*/ 6191140 h 6858000"/>
              <a:gd name="connsiteX492" fmla="*/ 1551080 w 7467600"/>
              <a:gd name="connsiteY492" fmla="*/ 6195006 h 6858000"/>
              <a:gd name="connsiteX493" fmla="*/ 2345443 w 7467600"/>
              <a:gd name="connsiteY493" fmla="*/ 5549882 h 6858000"/>
              <a:gd name="connsiteX494" fmla="*/ 1721499 w 7467600"/>
              <a:gd name="connsiteY494" fmla="*/ 5599969 h 6858000"/>
              <a:gd name="connsiteX495" fmla="*/ 767716 w 7467600"/>
              <a:gd name="connsiteY495" fmla="*/ 5472768 h 6858000"/>
              <a:gd name="connsiteX496" fmla="*/ 722147 w 7467600"/>
              <a:gd name="connsiteY496" fmla="*/ 5393091 h 6858000"/>
              <a:gd name="connsiteX497" fmla="*/ 1485552 w 7467600"/>
              <a:gd name="connsiteY497" fmla="*/ 5313202 h 6858000"/>
              <a:gd name="connsiteX498" fmla="*/ 2143004 w 7467600"/>
              <a:gd name="connsiteY498" fmla="*/ 5402420 h 6858000"/>
              <a:gd name="connsiteX499" fmla="*/ 1933391 w 7467600"/>
              <a:gd name="connsiteY499" fmla="*/ 5156971 h 6858000"/>
              <a:gd name="connsiteX500" fmla="*/ 1827118 w 7467600"/>
              <a:gd name="connsiteY500" fmla="*/ 4968410 h 6858000"/>
              <a:gd name="connsiteX501" fmla="*/ 1837349 w 7467600"/>
              <a:gd name="connsiteY501" fmla="*/ 4956357 h 6858000"/>
              <a:gd name="connsiteX502" fmla="*/ 2162835 w 7467600"/>
              <a:gd name="connsiteY502" fmla="*/ 5187853 h 6858000"/>
              <a:gd name="connsiteX503" fmla="*/ 2257167 w 7467600"/>
              <a:gd name="connsiteY503" fmla="*/ 5462123 h 6858000"/>
              <a:gd name="connsiteX504" fmla="*/ 2261598 w 7467600"/>
              <a:gd name="connsiteY504" fmla="*/ 5467998 h 6858000"/>
              <a:gd name="connsiteX505" fmla="*/ 2437177 w 7467600"/>
              <a:gd name="connsiteY505" fmla="*/ 5479608 h 6858000"/>
              <a:gd name="connsiteX506" fmla="*/ 2445247 w 7467600"/>
              <a:gd name="connsiteY506" fmla="*/ 5483476 h 6858000"/>
              <a:gd name="connsiteX507" fmla="*/ 2743626 w 7467600"/>
              <a:gd name="connsiteY507" fmla="*/ 5304819 h 6858000"/>
              <a:gd name="connsiteX508" fmla="*/ 3048102 w 7467600"/>
              <a:gd name="connsiteY508" fmla="*/ 5150595 h 6858000"/>
              <a:gd name="connsiteX509" fmla="*/ 1799414 w 7467600"/>
              <a:gd name="connsiteY509" fmla="*/ 4694732 h 6858000"/>
              <a:gd name="connsiteX510" fmla="*/ 1771735 w 7467600"/>
              <a:gd name="connsiteY510" fmla="*/ 4619929 h 6858000"/>
              <a:gd name="connsiteX511" fmla="*/ 3104273 w 7467600"/>
              <a:gd name="connsiteY511" fmla="*/ 5076159 h 6858000"/>
              <a:gd name="connsiteX512" fmla="*/ 3113245 w 7467600"/>
              <a:gd name="connsiteY512" fmla="*/ 5090705 h 6858000"/>
              <a:gd name="connsiteX513" fmla="*/ 3126294 w 7467600"/>
              <a:gd name="connsiteY513" fmla="*/ 5114400 h 6858000"/>
              <a:gd name="connsiteX514" fmla="*/ 3937433 w 7467600"/>
              <a:gd name="connsiteY514" fmla="*/ 4830473 h 6858000"/>
              <a:gd name="connsiteX515" fmla="*/ 3590475 w 7467600"/>
              <a:gd name="connsiteY515" fmla="*/ 4597974 h 6858000"/>
              <a:gd name="connsiteX516" fmla="*/ 3100264 w 7467600"/>
              <a:gd name="connsiteY516" fmla="*/ 4579845 h 6858000"/>
              <a:gd name="connsiteX517" fmla="*/ 2183576 w 7467600"/>
              <a:gd name="connsiteY517" fmla="*/ 4227150 h 6858000"/>
              <a:gd name="connsiteX518" fmla="*/ 2151029 w 7467600"/>
              <a:gd name="connsiteY518" fmla="*/ 4146947 h 6858000"/>
              <a:gd name="connsiteX519" fmla="*/ 3563434 w 7467600"/>
              <a:gd name="connsiteY519" fmla="*/ 4469115 h 6858000"/>
              <a:gd name="connsiteX520" fmla="*/ 3177952 w 7467600"/>
              <a:gd name="connsiteY520" fmla="*/ 3657386 h 6858000"/>
              <a:gd name="connsiteX521" fmla="*/ 3189263 w 7467600"/>
              <a:gd name="connsiteY521" fmla="*/ 3625726 h 6858000"/>
              <a:gd name="connsiteX522" fmla="*/ 3560912 w 7467600"/>
              <a:gd name="connsiteY522" fmla="*/ 4079863 h 6858000"/>
              <a:gd name="connsiteX523" fmla="*/ 3626636 w 7467600"/>
              <a:gd name="connsiteY523" fmla="*/ 4512230 h 6858000"/>
              <a:gd name="connsiteX524" fmla="*/ 3653088 w 7467600"/>
              <a:gd name="connsiteY524" fmla="*/ 4521417 h 6858000"/>
              <a:gd name="connsiteX525" fmla="*/ 3988128 w 7467600"/>
              <a:gd name="connsiteY525" fmla="*/ 4817267 h 6858000"/>
              <a:gd name="connsiteX526" fmla="*/ 4830582 w 7467600"/>
              <a:gd name="connsiteY526" fmla="*/ 4676000 h 6858000"/>
              <a:gd name="connsiteX527" fmla="*/ 4830100 w 7467600"/>
              <a:gd name="connsiteY527" fmla="*/ 4675554 h 6858000"/>
              <a:gd name="connsiteX528" fmla="*/ 4036318 w 7467600"/>
              <a:gd name="connsiteY528" fmla="*/ 4147013 h 6858000"/>
              <a:gd name="connsiteX529" fmla="*/ 3432098 w 7467600"/>
              <a:gd name="connsiteY529" fmla="*/ 3537312 h 6858000"/>
              <a:gd name="connsiteX530" fmla="*/ 3446761 w 7467600"/>
              <a:gd name="connsiteY530" fmla="*/ 3461278 h 6858000"/>
              <a:gd name="connsiteX531" fmla="*/ 4419733 w 7467600"/>
              <a:gd name="connsiteY531" fmla="*/ 3963555 h 6858000"/>
              <a:gd name="connsiteX532" fmla="*/ 4781371 w 7467600"/>
              <a:gd name="connsiteY532" fmla="*/ 4458604 h 6858000"/>
              <a:gd name="connsiteX533" fmla="*/ 4780440 w 7467600"/>
              <a:gd name="connsiteY533" fmla="*/ 4470290 h 6858000"/>
              <a:gd name="connsiteX534" fmla="*/ 4898954 w 7467600"/>
              <a:gd name="connsiteY534" fmla="*/ 4662092 h 6858000"/>
              <a:gd name="connsiteX535" fmla="*/ 4900699 w 7467600"/>
              <a:gd name="connsiteY535" fmla="*/ 4670867 h 6858000"/>
              <a:gd name="connsiteX536" fmla="*/ 5714511 w 7467600"/>
              <a:gd name="connsiteY536" fmla="*/ 4663483 h 6858000"/>
              <a:gd name="connsiteX537" fmla="*/ 5464793 w 7467600"/>
              <a:gd name="connsiteY537" fmla="*/ 4393556 h 6858000"/>
              <a:gd name="connsiteX538" fmla="*/ 5461897 w 7467600"/>
              <a:gd name="connsiteY538" fmla="*/ 4390879 h 6858000"/>
              <a:gd name="connsiteX539" fmla="*/ 4294126 w 7467600"/>
              <a:gd name="connsiteY539" fmla="*/ 3303048 h 6858000"/>
              <a:gd name="connsiteX540" fmla="*/ 4305321 w 7467600"/>
              <a:gd name="connsiteY540" fmla="*/ 3256953 h 6858000"/>
              <a:gd name="connsiteX541" fmla="*/ 4949299 w 7467600"/>
              <a:gd name="connsiteY541" fmla="*/ 3766336 h 6858000"/>
              <a:gd name="connsiteX542" fmla="*/ 5291452 w 7467600"/>
              <a:gd name="connsiteY542" fmla="*/ 4076801 h 6858000"/>
              <a:gd name="connsiteX543" fmla="*/ 5434998 w 7467600"/>
              <a:gd name="connsiteY543" fmla="*/ 4254100 h 6858000"/>
              <a:gd name="connsiteX544" fmla="*/ 5351015 w 7467600"/>
              <a:gd name="connsiteY544" fmla="*/ 3760989 h 6858000"/>
              <a:gd name="connsiteX545" fmla="*/ 5413780 w 7467600"/>
              <a:gd name="connsiteY545" fmla="*/ 2966265 h 6858000"/>
              <a:gd name="connsiteX546" fmla="*/ 5425627 w 7467600"/>
              <a:gd name="connsiteY546" fmla="*/ 2954192 h 6858000"/>
              <a:gd name="connsiteX547" fmla="*/ 6604735 w 7467600"/>
              <a:gd name="connsiteY547" fmla="*/ 2041381 h 6858000"/>
              <a:gd name="connsiteX548" fmla="*/ 7204487 w 7467600"/>
              <a:gd name="connsiteY548" fmla="*/ 2742112 h 6858000"/>
              <a:gd name="connsiteX549" fmla="*/ 7131592 w 7467600"/>
              <a:gd name="connsiteY549" fmla="*/ 2672096 h 6858000"/>
              <a:gd name="connsiteX550" fmla="*/ 6996344 w 7467600"/>
              <a:gd name="connsiteY550" fmla="*/ 2518310 h 6858000"/>
              <a:gd name="connsiteX551" fmla="*/ 6735495 w 7467600"/>
              <a:gd name="connsiteY551" fmla="*/ 2196890 h 6858000"/>
              <a:gd name="connsiteX552" fmla="*/ 6721901 w 7467600"/>
              <a:gd name="connsiteY552" fmla="*/ 2179274 h 6858000"/>
              <a:gd name="connsiteX553" fmla="*/ 6604735 w 7467600"/>
              <a:gd name="connsiteY553" fmla="*/ 2041381 h 6858000"/>
              <a:gd name="connsiteX554" fmla="*/ 6591670 w 7467600"/>
              <a:gd name="connsiteY554" fmla="*/ 1988277 h 6858000"/>
              <a:gd name="connsiteX555" fmla="*/ 6747349 w 7467600"/>
              <a:gd name="connsiteY555" fmla="*/ 2160069 h 6858000"/>
              <a:gd name="connsiteX556" fmla="*/ 6760943 w 7467600"/>
              <a:gd name="connsiteY556" fmla="*/ 2177686 h 6858000"/>
              <a:gd name="connsiteX557" fmla="*/ 7021065 w 7467600"/>
              <a:gd name="connsiteY557" fmla="*/ 2498102 h 6858000"/>
              <a:gd name="connsiteX558" fmla="*/ 7155223 w 7467600"/>
              <a:gd name="connsiteY558" fmla="*/ 2650386 h 6858000"/>
              <a:gd name="connsiteX559" fmla="*/ 7203167 w 7467600"/>
              <a:gd name="connsiteY559" fmla="*/ 2697288 h 6858000"/>
              <a:gd name="connsiteX560" fmla="*/ 6937703 w 7467600"/>
              <a:gd name="connsiteY560" fmla="*/ 2321981 h 6858000"/>
              <a:gd name="connsiteX561" fmla="*/ 6591670 w 7467600"/>
              <a:gd name="connsiteY561" fmla="*/ 1988277 h 6858000"/>
              <a:gd name="connsiteX562" fmla="*/ 5798671 w 7467600"/>
              <a:gd name="connsiteY562" fmla="*/ 1981601 h 6858000"/>
              <a:gd name="connsiteX563" fmla="*/ 5754709 w 7467600"/>
              <a:gd name="connsiteY563" fmla="*/ 2071454 h 6858000"/>
              <a:gd name="connsiteX564" fmla="*/ 5763044 w 7467600"/>
              <a:gd name="connsiteY564" fmla="*/ 2842206 h 6858000"/>
              <a:gd name="connsiteX565" fmla="*/ 5764974 w 7467600"/>
              <a:gd name="connsiteY565" fmla="*/ 2799609 h 6858000"/>
              <a:gd name="connsiteX566" fmla="*/ 5767665 w 7467600"/>
              <a:gd name="connsiteY566" fmla="*/ 2666409 h 6858000"/>
              <a:gd name="connsiteX567" fmla="*/ 5763055 w 7467600"/>
              <a:gd name="connsiteY567" fmla="*/ 2579705 h 6858000"/>
              <a:gd name="connsiteX568" fmla="*/ 5758079 w 7467600"/>
              <a:gd name="connsiteY568" fmla="*/ 2492508 h 6858000"/>
              <a:gd name="connsiteX569" fmla="*/ 5779325 w 7467600"/>
              <a:gd name="connsiteY569" fmla="*/ 2197069 h 6858000"/>
              <a:gd name="connsiteX570" fmla="*/ 5798671 w 7467600"/>
              <a:gd name="connsiteY570" fmla="*/ 1981601 h 6858000"/>
              <a:gd name="connsiteX571" fmla="*/ 5829202 w 7467600"/>
              <a:gd name="connsiteY571" fmla="*/ 1971679 h 6858000"/>
              <a:gd name="connsiteX572" fmla="*/ 5809558 w 7467600"/>
              <a:gd name="connsiteY572" fmla="*/ 2198043 h 6858000"/>
              <a:gd name="connsiteX573" fmla="*/ 5788653 w 7467600"/>
              <a:gd name="connsiteY573" fmla="*/ 2489430 h 6858000"/>
              <a:gd name="connsiteX574" fmla="*/ 5793439 w 7467600"/>
              <a:gd name="connsiteY574" fmla="*/ 2575235 h 6858000"/>
              <a:gd name="connsiteX575" fmla="*/ 5796837 w 7467600"/>
              <a:gd name="connsiteY575" fmla="*/ 2637633 h 6858000"/>
              <a:gd name="connsiteX576" fmla="*/ 5818614 w 7467600"/>
              <a:gd name="connsiteY576" fmla="*/ 2473055 h 6858000"/>
              <a:gd name="connsiteX577" fmla="*/ 5829202 w 7467600"/>
              <a:gd name="connsiteY577" fmla="*/ 1971679 h 6858000"/>
              <a:gd name="connsiteX578" fmla="*/ 5911389 w 7467600"/>
              <a:gd name="connsiteY578" fmla="*/ 1898371 h 6858000"/>
              <a:gd name="connsiteX579" fmla="*/ 6237627 w 7467600"/>
              <a:gd name="connsiteY579" fmla="*/ 2231921 h 6858000"/>
              <a:gd name="connsiteX580" fmla="*/ 5911389 w 7467600"/>
              <a:gd name="connsiteY580" fmla="*/ 1898371 h 6858000"/>
              <a:gd name="connsiteX581" fmla="*/ 6944437 w 7467600"/>
              <a:gd name="connsiteY581" fmla="*/ 1575402 h 6858000"/>
              <a:gd name="connsiteX582" fmla="*/ 6304730 w 7467600"/>
              <a:gd name="connsiteY582" fmla="*/ 1766654 h 6858000"/>
              <a:gd name="connsiteX583" fmla="*/ 6944437 w 7467600"/>
              <a:gd name="connsiteY583" fmla="*/ 1575402 h 6858000"/>
              <a:gd name="connsiteX584" fmla="*/ 7019523 w 7467600"/>
              <a:gd name="connsiteY584" fmla="*/ 1519450 h 6858000"/>
              <a:gd name="connsiteX585" fmla="*/ 6298091 w 7467600"/>
              <a:gd name="connsiteY585" fmla="*/ 1737122 h 6858000"/>
              <a:gd name="connsiteX586" fmla="*/ 7019523 w 7467600"/>
              <a:gd name="connsiteY586" fmla="*/ 1519450 h 6858000"/>
              <a:gd name="connsiteX587" fmla="*/ 2399523 w 7467600"/>
              <a:gd name="connsiteY587" fmla="*/ 1428234 h 6858000"/>
              <a:gd name="connsiteX588" fmla="*/ 2224982 w 7467600"/>
              <a:gd name="connsiteY588" fmla="*/ 1826201 h 6858000"/>
              <a:gd name="connsiteX589" fmla="*/ 2096099 w 7467600"/>
              <a:gd name="connsiteY589" fmla="*/ 2345900 h 6858000"/>
              <a:gd name="connsiteX590" fmla="*/ 2283317 w 7467600"/>
              <a:gd name="connsiteY590" fmla="*/ 1796925 h 6858000"/>
              <a:gd name="connsiteX591" fmla="*/ 2399523 w 7467600"/>
              <a:gd name="connsiteY591" fmla="*/ 1428234 h 6858000"/>
              <a:gd name="connsiteX592" fmla="*/ 2448558 w 7467600"/>
              <a:gd name="connsiteY592" fmla="*/ 1373435 h 6858000"/>
              <a:gd name="connsiteX593" fmla="*/ 2312521 w 7467600"/>
              <a:gd name="connsiteY593" fmla="*/ 1806140 h 6858000"/>
              <a:gd name="connsiteX594" fmla="*/ 2127533 w 7467600"/>
              <a:gd name="connsiteY594" fmla="*/ 2348380 h 6858000"/>
              <a:gd name="connsiteX595" fmla="*/ 2358080 w 7467600"/>
              <a:gd name="connsiteY595" fmla="*/ 1866134 h 6858000"/>
              <a:gd name="connsiteX596" fmla="*/ 2407436 w 7467600"/>
              <a:gd name="connsiteY596" fmla="*/ 1651070 h 6858000"/>
              <a:gd name="connsiteX597" fmla="*/ 2448558 w 7467600"/>
              <a:gd name="connsiteY597" fmla="*/ 1373435 h 6858000"/>
              <a:gd name="connsiteX598" fmla="*/ 278707 w 7467600"/>
              <a:gd name="connsiteY598" fmla="*/ 1352270 h 6858000"/>
              <a:gd name="connsiteX599" fmla="*/ 321570 w 7467600"/>
              <a:gd name="connsiteY599" fmla="*/ 1861610 h 6858000"/>
              <a:gd name="connsiteX600" fmla="*/ 294281 w 7467600"/>
              <a:gd name="connsiteY600" fmla="*/ 1440658 h 6858000"/>
              <a:gd name="connsiteX601" fmla="*/ 278707 w 7467600"/>
              <a:gd name="connsiteY601" fmla="*/ 1352270 h 6858000"/>
              <a:gd name="connsiteX602" fmla="*/ 1423821 w 7467600"/>
              <a:gd name="connsiteY602" fmla="*/ 1351958 h 6858000"/>
              <a:gd name="connsiteX603" fmla="*/ 1638521 w 7467600"/>
              <a:gd name="connsiteY603" fmla="*/ 1908470 h 6858000"/>
              <a:gd name="connsiteX604" fmla="*/ 1754199 w 7467600"/>
              <a:gd name="connsiteY604" fmla="*/ 2149284 h 6858000"/>
              <a:gd name="connsiteX605" fmla="*/ 1908359 w 7467600"/>
              <a:gd name="connsiteY605" fmla="*/ 2364988 h 6858000"/>
              <a:gd name="connsiteX606" fmla="*/ 1647661 w 7467600"/>
              <a:gd name="connsiteY606" fmla="*/ 1825945 h 6858000"/>
              <a:gd name="connsiteX607" fmla="*/ 1423821 w 7467600"/>
              <a:gd name="connsiteY607" fmla="*/ 1351958 h 6858000"/>
              <a:gd name="connsiteX608" fmla="*/ 1431890 w 7467600"/>
              <a:gd name="connsiteY608" fmla="*/ 1306475 h 6858000"/>
              <a:gd name="connsiteX609" fmla="*/ 1507597 w 7467600"/>
              <a:gd name="connsiteY609" fmla="*/ 1446132 h 6858000"/>
              <a:gd name="connsiteX610" fmla="*/ 1674586 w 7467600"/>
              <a:gd name="connsiteY610" fmla="*/ 1813832 h 6858000"/>
              <a:gd name="connsiteX611" fmla="*/ 1815950 w 7467600"/>
              <a:gd name="connsiteY611" fmla="*/ 2128564 h 6858000"/>
              <a:gd name="connsiteX612" fmla="*/ 1984242 w 7467600"/>
              <a:gd name="connsiteY612" fmla="*/ 2430829 h 6858000"/>
              <a:gd name="connsiteX613" fmla="*/ 2014023 w 7467600"/>
              <a:gd name="connsiteY613" fmla="*/ 2450995 h 6858000"/>
              <a:gd name="connsiteX614" fmla="*/ 1747337 w 7467600"/>
              <a:gd name="connsiteY614" fmla="*/ 1855264 h 6858000"/>
              <a:gd name="connsiteX615" fmla="*/ 1533749 w 7467600"/>
              <a:gd name="connsiteY615" fmla="*/ 1478656 h 6858000"/>
              <a:gd name="connsiteX616" fmla="*/ 1431890 w 7467600"/>
              <a:gd name="connsiteY616" fmla="*/ 1306475 h 6858000"/>
              <a:gd name="connsiteX617" fmla="*/ 5052692 w 7467600"/>
              <a:gd name="connsiteY617" fmla="*/ 1292994 h 6858000"/>
              <a:gd name="connsiteX618" fmla="*/ 5200661 w 7467600"/>
              <a:gd name="connsiteY618" fmla="*/ 1635186 h 6858000"/>
              <a:gd name="connsiteX619" fmla="*/ 5297138 w 7467600"/>
              <a:gd name="connsiteY619" fmla="*/ 1906351 h 6858000"/>
              <a:gd name="connsiteX620" fmla="*/ 5052692 w 7467600"/>
              <a:gd name="connsiteY620" fmla="*/ 1292994 h 6858000"/>
              <a:gd name="connsiteX621" fmla="*/ 5009948 w 7467600"/>
              <a:gd name="connsiteY621" fmla="*/ 1273619 h 6858000"/>
              <a:gd name="connsiteX622" fmla="*/ 5121777 w 7467600"/>
              <a:gd name="connsiteY622" fmla="*/ 1654213 h 6858000"/>
              <a:gd name="connsiteX623" fmla="*/ 5293545 w 7467600"/>
              <a:gd name="connsiteY623" fmla="*/ 2072247 h 6858000"/>
              <a:gd name="connsiteX624" fmla="*/ 5294042 w 7467600"/>
              <a:gd name="connsiteY624" fmla="*/ 2065019 h 6858000"/>
              <a:gd name="connsiteX625" fmla="*/ 5171936 w 7467600"/>
              <a:gd name="connsiteY625" fmla="*/ 1647613 h 6858000"/>
              <a:gd name="connsiteX626" fmla="*/ 5009948 w 7467600"/>
              <a:gd name="connsiteY626" fmla="*/ 1273619 h 6858000"/>
              <a:gd name="connsiteX627" fmla="*/ 655236 w 7467600"/>
              <a:gd name="connsiteY627" fmla="*/ 1268632 h 6858000"/>
              <a:gd name="connsiteX628" fmla="*/ 839521 w 7467600"/>
              <a:gd name="connsiteY628" fmla="*/ 1685315 h 6858000"/>
              <a:gd name="connsiteX629" fmla="*/ 1109416 w 7467600"/>
              <a:gd name="connsiteY629" fmla="*/ 2061663 h 6858000"/>
              <a:gd name="connsiteX630" fmla="*/ 1298300 w 7467600"/>
              <a:gd name="connsiteY630" fmla="*/ 2247742 h 6858000"/>
              <a:gd name="connsiteX631" fmla="*/ 1125871 w 7467600"/>
              <a:gd name="connsiteY631" fmla="*/ 1989513 h 6858000"/>
              <a:gd name="connsiteX632" fmla="*/ 981574 w 7467600"/>
              <a:gd name="connsiteY632" fmla="*/ 1783157 h 6858000"/>
              <a:gd name="connsiteX633" fmla="*/ 922198 w 7467600"/>
              <a:gd name="connsiteY633" fmla="*/ 1677437 h 6858000"/>
              <a:gd name="connsiteX634" fmla="*/ 869293 w 7467600"/>
              <a:gd name="connsiteY634" fmla="*/ 1583214 h 6858000"/>
              <a:gd name="connsiteX635" fmla="*/ 751431 w 7467600"/>
              <a:gd name="connsiteY635" fmla="*/ 1405731 h 6858000"/>
              <a:gd name="connsiteX636" fmla="*/ 655236 w 7467600"/>
              <a:gd name="connsiteY636" fmla="*/ 1268632 h 6858000"/>
              <a:gd name="connsiteX637" fmla="*/ 6516292 w 7467600"/>
              <a:gd name="connsiteY637" fmla="*/ 1263064 h 6858000"/>
              <a:gd name="connsiteX638" fmla="*/ 5736320 w 7467600"/>
              <a:gd name="connsiteY638" fmla="*/ 1501803 h 6858000"/>
              <a:gd name="connsiteX639" fmla="*/ 6516292 w 7467600"/>
              <a:gd name="connsiteY639" fmla="*/ 1263064 h 6858000"/>
              <a:gd name="connsiteX640" fmla="*/ 291466 w 7467600"/>
              <a:gd name="connsiteY640" fmla="*/ 1250369 h 6858000"/>
              <a:gd name="connsiteX641" fmla="*/ 323180 w 7467600"/>
              <a:gd name="connsiteY641" fmla="*/ 1435283 h 6858000"/>
              <a:gd name="connsiteX642" fmla="*/ 349381 w 7467600"/>
              <a:gd name="connsiteY642" fmla="*/ 1875041 h 6858000"/>
              <a:gd name="connsiteX643" fmla="*/ 374363 w 7467600"/>
              <a:gd name="connsiteY643" fmla="*/ 1506494 h 6858000"/>
              <a:gd name="connsiteX644" fmla="*/ 302168 w 7467600"/>
              <a:gd name="connsiteY644" fmla="*/ 1274495 h 6858000"/>
              <a:gd name="connsiteX645" fmla="*/ 291466 w 7467600"/>
              <a:gd name="connsiteY645" fmla="*/ 1250369 h 6858000"/>
              <a:gd name="connsiteX646" fmla="*/ 678222 w 7467600"/>
              <a:gd name="connsiteY646" fmla="*/ 1248670 h 6858000"/>
              <a:gd name="connsiteX647" fmla="*/ 775536 w 7467600"/>
              <a:gd name="connsiteY647" fmla="*/ 1388015 h 6858000"/>
              <a:gd name="connsiteX648" fmla="*/ 894529 w 7467600"/>
              <a:gd name="connsiteY648" fmla="*/ 1567739 h 6858000"/>
              <a:gd name="connsiteX649" fmla="*/ 948000 w 7467600"/>
              <a:gd name="connsiteY649" fmla="*/ 1663088 h 6858000"/>
              <a:gd name="connsiteX650" fmla="*/ 1006812 w 7467600"/>
              <a:gd name="connsiteY650" fmla="*/ 1767683 h 6858000"/>
              <a:gd name="connsiteX651" fmla="*/ 1149133 w 7467600"/>
              <a:gd name="connsiteY651" fmla="*/ 1971513 h 6858000"/>
              <a:gd name="connsiteX652" fmla="*/ 1333952 w 7467600"/>
              <a:gd name="connsiteY652" fmla="*/ 2251620 h 6858000"/>
              <a:gd name="connsiteX653" fmla="*/ 1337329 w 7467600"/>
              <a:gd name="connsiteY653" fmla="*/ 2258350 h 6858000"/>
              <a:gd name="connsiteX654" fmla="*/ 1014726 w 7467600"/>
              <a:gd name="connsiteY654" fmla="*/ 1615556 h 6858000"/>
              <a:gd name="connsiteX655" fmla="*/ 678222 w 7467600"/>
              <a:gd name="connsiteY655" fmla="*/ 1248670 h 6858000"/>
              <a:gd name="connsiteX656" fmla="*/ 6691602 w 7467600"/>
              <a:gd name="connsiteY656" fmla="*/ 1140573 h 6858000"/>
              <a:gd name="connsiteX657" fmla="*/ 6571100 w 7467600"/>
              <a:gd name="connsiteY657" fmla="*/ 1183662 h 6858000"/>
              <a:gd name="connsiteX658" fmla="*/ 6241687 w 7467600"/>
              <a:gd name="connsiteY658" fmla="*/ 1257600 h 6858000"/>
              <a:gd name="connsiteX659" fmla="*/ 5693009 w 7467600"/>
              <a:gd name="connsiteY659" fmla="*/ 1478256 h 6858000"/>
              <a:gd name="connsiteX660" fmla="*/ 6548420 w 7467600"/>
              <a:gd name="connsiteY660" fmla="*/ 1214599 h 6858000"/>
              <a:gd name="connsiteX661" fmla="*/ 6605473 w 7467600"/>
              <a:gd name="connsiteY661" fmla="*/ 1184686 h 6858000"/>
              <a:gd name="connsiteX662" fmla="*/ 6691602 w 7467600"/>
              <a:gd name="connsiteY662" fmla="*/ 1140573 h 6858000"/>
              <a:gd name="connsiteX663" fmla="*/ 4002475 w 7467600"/>
              <a:gd name="connsiteY663" fmla="*/ 1037802 h 6858000"/>
              <a:gd name="connsiteX664" fmla="*/ 4000324 w 7467600"/>
              <a:gd name="connsiteY664" fmla="*/ 1039362 h 6858000"/>
              <a:gd name="connsiteX665" fmla="*/ 4002862 w 7467600"/>
              <a:gd name="connsiteY665" fmla="*/ 1042866 h 6858000"/>
              <a:gd name="connsiteX666" fmla="*/ 4002475 w 7467600"/>
              <a:gd name="connsiteY666" fmla="*/ 1037802 h 6858000"/>
              <a:gd name="connsiteX667" fmla="*/ 506322 w 7467600"/>
              <a:gd name="connsiteY667" fmla="*/ 1020997 h 6858000"/>
              <a:gd name="connsiteX668" fmla="*/ 533068 w 7467600"/>
              <a:gd name="connsiteY668" fmla="*/ 1029409 h 6858000"/>
              <a:gd name="connsiteX669" fmla="*/ 1232525 w 7467600"/>
              <a:gd name="connsiteY669" fmla="*/ 1804675 h 6858000"/>
              <a:gd name="connsiteX670" fmla="*/ 1388858 w 7467600"/>
              <a:gd name="connsiteY670" fmla="*/ 2368011 h 6858000"/>
              <a:gd name="connsiteX671" fmla="*/ 1384098 w 7467600"/>
              <a:gd name="connsiteY671" fmla="*/ 2378125 h 6858000"/>
              <a:gd name="connsiteX672" fmla="*/ 1425393 w 7467600"/>
              <a:gd name="connsiteY672" fmla="*/ 2589124 h 6858000"/>
              <a:gd name="connsiteX673" fmla="*/ 1424001 w 7467600"/>
              <a:gd name="connsiteY673" fmla="*/ 2597541 h 6858000"/>
              <a:gd name="connsiteX674" fmla="*/ 2152729 w 7467600"/>
              <a:gd name="connsiteY674" fmla="*/ 2864487 h 6858000"/>
              <a:gd name="connsiteX675" fmla="*/ 2020609 w 7467600"/>
              <a:gd name="connsiteY675" fmla="*/ 2539671 h 6858000"/>
              <a:gd name="connsiteX676" fmla="*/ 2018920 w 7467600"/>
              <a:gd name="connsiteY676" fmla="*/ 2536309 h 6858000"/>
              <a:gd name="connsiteX677" fmla="*/ 1342441 w 7467600"/>
              <a:gd name="connsiteY677" fmla="*/ 1173017 h 6858000"/>
              <a:gd name="connsiteX678" fmla="*/ 1367925 w 7467600"/>
              <a:gd name="connsiteY678" fmla="*/ 1135648 h 6858000"/>
              <a:gd name="connsiteX679" fmla="*/ 1771401 w 7467600"/>
              <a:gd name="connsiteY679" fmla="*/ 1806673 h 6858000"/>
              <a:gd name="connsiteX680" fmla="*/ 1972385 w 7467600"/>
              <a:gd name="connsiteY680" fmla="*/ 2198735 h 6858000"/>
              <a:gd name="connsiteX681" fmla="*/ 2040892 w 7467600"/>
              <a:gd name="connsiteY681" fmla="*/ 2405205 h 6858000"/>
              <a:gd name="connsiteX682" fmla="*/ 2131689 w 7467600"/>
              <a:gd name="connsiteY682" fmla="*/ 1936926 h 6858000"/>
              <a:gd name="connsiteX683" fmla="*/ 2454820 w 7467600"/>
              <a:gd name="connsiteY683" fmla="*/ 1248808 h 6858000"/>
              <a:gd name="connsiteX684" fmla="*/ 2492512 w 7467600"/>
              <a:gd name="connsiteY684" fmla="*/ 1302920 h 6858000"/>
              <a:gd name="connsiteX685" fmla="*/ 2081216 w 7467600"/>
              <a:gd name="connsiteY685" fmla="*/ 2527513 h 6858000"/>
              <a:gd name="connsiteX686" fmla="*/ 2081211 w 7467600"/>
              <a:gd name="connsiteY686" fmla="*/ 2528916 h 6858000"/>
              <a:gd name="connsiteX687" fmla="*/ 2199067 w 7467600"/>
              <a:gd name="connsiteY687" fmla="*/ 2884061 h 6858000"/>
              <a:gd name="connsiteX688" fmla="*/ 3192586 w 7467600"/>
              <a:gd name="connsiteY688" fmla="*/ 3411496 h 6858000"/>
              <a:gd name="connsiteX689" fmla="*/ 3182620 w 7467600"/>
              <a:gd name="connsiteY689" fmla="*/ 3483279 h 6858000"/>
              <a:gd name="connsiteX690" fmla="*/ 2435119 w 7467600"/>
              <a:gd name="connsiteY690" fmla="*/ 3080173 h 6858000"/>
              <a:gd name="connsiteX691" fmla="*/ 2410152 w 7467600"/>
              <a:gd name="connsiteY691" fmla="*/ 3063751 h 6858000"/>
              <a:gd name="connsiteX692" fmla="*/ 2408099 w 7467600"/>
              <a:gd name="connsiteY692" fmla="*/ 3064403 h 6858000"/>
              <a:gd name="connsiteX693" fmla="*/ 2407218 w 7467600"/>
              <a:gd name="connsiteY693" fmla="*/ 3070324 h 6858000"/>
              <a:gd name="connsiteX694" fmla="*/ 2380138 w 7467600"/>
              <a:gd name="connsiteY694" fmla="*/ 3099341 h 6858000"/>
              <a:gd name="connsiteX695" fmla="*/ 1765923 w 7467600"/>
              <a:gd name="connsiteY695" fmla="*/ 3581043 h 6858000"/>
              <a:gd name="connsiteX696" fmla="*/ 1702258 w 7467600"/>
              <a:gd name="connsiteY696" fmla="*/ 3612286 h 6858000"/>
              <a:gd name="connsiteX697" fmla="*/ 1538370 w 7467600"/>
              <a:gd name="connsiteY697" fmla="*/ 3811804 h 6858000"/>
              <a:gd name="connsiteX698" fmla="*/ 542867 w 7467600"/>
              <a:gd name="connsiteY698" fmla="*/ 4944092 h 6858000"/>
              <a:gd name="connsiteX699" fmla="*/ 515800 w 7467600"/>
              <a:gd name="connsiteY699" fmla="*/ 4862180 h 6858000"/>
              <a:gd name="connsiteX700" fmla="*/ 909145 w 7467600"/>
              <a:gd name="connsiteY700" fmla="*/ 4199225 h 6858000"/>
              <a:gd name="connsiteX701" fmla="*/ 1214067 w 7467600"/>
              <a:gd name="connsiteY701" fmla="*/ 3908561 h 6858000"/>
              <a:gd name="connsiteX702" fmla="*/ 640967 w 7467600"/>
              <a:gd name="connsiteY702" fmla="*/ 4105601 h 6858000"/>
              <a:gd name="connsiteX703" fmla="*/ 112563 w 7467600"/>
              <a:gd name="connsiteY703" fmla="*/ 4396952 h 6858000"/>
              <a:gd name="connsiteX704" fmla="*/ 0 w 7467600"/>
              <a:gd name="connsiteY704" fmla="*/ 4466006 h 6858000"/>
              <a:gd name="connsiteX705" fmla="*/ 0 w 7467600"/>
              <a:gd name="connsiteY705" fmla="*/ 4233763 h 6858000"/>
              <a:gd name="connsiteX706" fmla="*/ 36881 w 7467600"/>
              <a:gd name="connsiteY706" fmla="*/ 4200118 h 6858000"/>
              <a:gd name="connsiteX707" fmla="*/ 910534 w 7467600"/>
              <a:gd name="connsiteY707" fmla="*/ 3629753 h 6858000"/>
              <a:gd name="connsiteX708" fmla="*/ 1578717 w 7467600"/>
              <a:gd name="connsiteY708" fmla="*/ 3575982 h 6858000"/>
              <a:gd name="connsiteX709" fmla="*/ 2338780 w 7467600"/>
              <a:gd name="connsiteY709" fmla="*/ 3033725 h 6858000"/>
              <a:gd name="connsiteX710" fmla="*/ 1807991 w 7467600"/>
              <a:gd name="connsiteY710" fmla="*/ 2807184 h 6858000"/>
              <a:gd name="connsiteX711" fmla="*/ 1416358 w 7467600"/>
              <a:gd name="connsiteY711" fmla="*/ 3112571 h 6858000"/>
              <a:gd name="connsiteX712" fmla="*/ 939066 w 7467600"/>
              <a:gd name="connsiteY712" fmla="*/ 3378798 h 6858000"/>
              <a:gd name="connsiteX713" fmla="*/ 115099 w 7467600"/>
              <a:gd name="connsiteY713" fmla="*/ 3607650 h 6858000"/>
              <a:gd name="connsiteX714" fmla="*/ 97284 w 7467600"/>
              <a:gd name="connsiteY714" fmla="*/ 3520393 h 6858000"/>
              <a:gd name="connsiteX715" fmla="*/ 922050 w 7467600"/>
              <a:gd name="connsiteY715" fmla="*/ 3074867 h 6858000"/>
              <a:gd name="connsiteX716" fmla="*/ 1405265 w 7467600"/>
              <a:gd name="connsiteY716" fmla="*/ 3016319 h 6858000"/>
              <a:gd name="connsiteX717" fmla="*/ 1407512 w 7467600"/>
              <a:gd name="connsiteY717" fmla="*/ 3018001 h 6858000"/>
              <a:gd name="connsiteX718" fmla="*/ 1726266 w 7467600"/>
              <a:gd name="connsiteY718" fmla="*/ 2777274 h 6858000"/>
              <a:gd name="connsiteX719" fmla="*/ 625390 w 7467600"/>
              <a:gd name="connsiteY719" fmla="*/ 2514541 h 6858000"/>
              <a:gd name="connsiteX720" fmla="*/ 619799 w 7467600"/>
              <a:gd name="connsiteY720" fmla="*/ 2527180 h 6858000"/>
              <a:gd name="connsiteX721" fmla="*/ 310030 w 7467600"/>
              <a:gd name="connsiteY721" fmla="*/ 2771818 h 6858000"/>
              <a:gd name="connsiteX722" fmla="*/ 173877 w 7467600"/>
              <a:gd name="connsiteY722" fmla="*/ 2937056 h 6858000"/>
              <a:gd name="connsiteX723" fmla="*/ 77889 w 7467600"/>
              <a:gd name="connsiteY723" fmla="*/ 3138440 h 6858000"/>
              <a:gd name="connsiteX724" fmla="*/ 0 w 7467600"/>
              <a:gd name="connsiteY724" fmla="*/ 3271395 h 6858000"/>
              <a:gd name="connsiteX725" fmla="*/ 0 w 7467600"/>
              <a:gd name="connsiteY725" fmla="*/ 3153002 h 6858000"/>
              <a:gd name="connsiteX726" fmla="*/ 2386 w 7467600"/>
              <a:gd name="connsiteY726" fmla="*/ 3149203 h 6858000"/>
              <a:gd name="connsiteX727" fmla="*/ 89753 w 7467600"/>
              <a:gd name="connsiteY727" fmla="*/ 2987702 h 6858000"/>
              <a:gd name="connsiteX728" fmla="*/ 76869 w 7467600"/>
              <a:gd name="connsiteY728" fmla="*/ 3005404 h 6858000"/>
              <a:gd name="connsiteX729" fmla="*/ 32049 w 7467600"/>
              <a:gd name="connsiteY729" fmla="*/ 3065814 h 6858000"/>
              <a:gd name="connsiteX730" fmla="*/ 0 w 7467600"/>
              <a:gd name="connsiteY730" fmla="*/ 3108744 h 6858000"/>
              <a:gd name="connsiteX731" fmla="*/ 0 w 7467600"/>
              <a:gd name="connsiteY731" fmla="*/ 3058059 h 6858000"/>
              <a:gd name="connsiteX732" fmla="*/ 7610 w 7467600"/>
              <a:gd name="connsiteY732" fmla="*/ 3047889 h 6858000"/>
              <a:gd name="connsiteX733" fmla="*/ 52419 w 7467600"/>
              <a:gd name="connsiteY733" fmla="*/ 2987479 h 6858000"/>
              <a:gd name="connsiteX734" fmla="*/ 59142 w 7467600"/>
              <a:gd name="connsiteY734" fmla="*/ 2978488 h 6858000"/>
              <a:gd name="connsiteX735" fmla="*/ 0 w 7467600"/>
              <a:gd name="connsiteY735" fmla="*/ 3015334 h 6858000"/>
              <a:gd name="connsiteX736" fmla="*/ 0 w 7467600"/>
              <a:gd name="connsiteY736" fmla="*/ 2914286 h 6858000"/>
              <a:gd name="connsiteX737" fmla="*/ 36383 w 7467600"/>
              <a:gd name="connsiteY737" fmla="*/ 2901128 h 6858000"/>
              <a:gd name="connsiteX738" fmla="*/ 156329 w 7467600"/>
              <a:gd name="connsiteY738" fmla="*/ 2840533 h 6858000"/>
              <a:gd name="connsiteX739" fmla="*/ 358355 w 7467600"/>
              <a:gd name="connsiteY739" fmla="*/ 2620471 h 6858000"/>
              <a:gd name="connsiteX740" fmla="*/ 510577 w 7467600"/>
              <a:gd name="connsiteY740" fmla="*/ 2501244 h 6858000"/>
              <a:gd name="connsiteX741" fmla="*/ 211967 w 7467600"/>
              <a:gd name="connsiteY741" fmla="*/ 2479171 h 6858000"/>
              <a:gd name="connsiteX742" fmla="*/ 0 w 7467600"/>
              <a:gd name="connsiteY742" fmla="*/ 2476398 h 6858000"/>
              <a:gd name="connsiteX743" fmla="*/ 0 w 7467600"/>
              <a:gd name="connsiteY743" fmla="*/ 2389189 h 6858000"/>
              <a:gd name="connsiteX744" fmla="*/ 103062 w 7467600"/>
              <a:gd name="connsiteY744" fmla="*/ 2389518 h 6858000"/>
              <a:gd name="connsiteX745" fmla="*/ 510734 w 7467600"/>
              <a:gd name="connsiteY745" fmla="*/ 2416201 h 6858000"/>
              <a:gd name="connsiteX746" fmla="*/ 279257 w 7467600"/>
              <a:gd name="connsiteY746" fmla="*/ 2092102 h 6858000"/>
              <a:gd name="connsiteX747" fmla="*/ 65265 w 7467600"/>
              <a:gd name="connsiteY747" fmla="*/ 2006049 h 6858000"/>
              <a:gd name="connsiteX748" fmla="*/ 0 w 7467600"/>
              <a:gd name="connsiteY748" fmla="*/ 1982532 h 6858000"/>
              <a:gd name="connsiteX749" fmla="*/ 0 w 7467600"/>
              <a:gd name="connsiteY749" fmla="*/ 1912789 h 6858000"/>
              <a:gd name="connsiteX750" fmla="*/ 97460 w 7467600"/>
              <a:gd name="connsiteY750" fmla="*/ 1953725 h 6858000"/>
              <a:gd name="connsiteX751" fmla="*/ 221272 w 7467600"/>
              <a:gd name="connsiteY751" fmla="*/ 1980766 h 6858000"/>
              <a:gd name="connsiteX752" fmla="*/ 116765 w 7467600"/>
              <a:gd name="connsiteY752" fmla="*/ 1911033 h 6858000"/>
              <a:gd name="connsiteX753" fmla="*/ 16405 w 7467600"/>
              <a:gd name="connsiteY753" fmla="*/ 1803412 h 6858000"/>
              <a:gd name="connsiteX754" fmla="*/ 0 w 7467600"/>
              <a:gd name="connsiteY754" fmla="*/ 1784777 h 6858000"/>
              <a:gd name="connsiteX755" fmla="*/ 0 w 7467600"/>
              <a:gd name="connsiteY755" fmla="*/ 1740082 h 6858000"/>
              <a:gd name="connsiteX756" fmla="*/ 39394 w 7467600"/>
              <a:gd name="connsiteY756" fmla="*/ 1784856 h 6858000"/>
              <a:gd name="connsiteX757" fmla="*/ 135813 w 7467600"/>
              <a:gd name="connsiteY757" fmla="*/ 1888838 h 6858000"/>
              <a:gd name="connsiteX758" fmla="*/ 242575 w 7467600"/>
              <a:gd name="connsiteY758" fmla="*/ 1958841 h 6858000"/>
              <a:gd name="connsiteX759" fmla="*/ 82197 w 7467600"/>
              <a:gd name="connsiteY759" fmla="*/ 1754826 h 6858000"/>
              <a:gd name="connsiteX760" fmla="*/ 0 w 7467600"/>
              <a:gd name="connsiteY760" fmla="*/ 1679650 h 6858000"/>
              <a:gd name="connsiteX761" fmla="*/ 0 w 7467600"/>
              <a:gd name="connsiteY761" fmla="*/ 1602463 h 6858000"/>
              <a:gd name="connsiteX762" fmla="*/ 84689 w 7467600"/>
              <a:gd name="connsiteY762" fmla="*/ 1677442 h 6858000"/>
              <a:gd name="connsiteX763" fmla="*/ 298437 w 7467600"/>
              <a:gd name="connsiteY763" fmla="*/ 1968019 h 6858000"/>
              <a:gd name="connsiteX764" fmla="*/ 227269 w 7467600"/>
              <a:gd name="connsiteY764" fmla="*/ 1114064 h 6858000"/>
              <a:gd name="connsiteX765" fmla="*/ 248003 w 7467600"/>
              <a:gd name="connsiteY765" fmla="*/ 1089613 h 6858000"/>
              <a:gd name="connsiteX766" fmla="*/ 427020 w 7467600"/>
              <a:gd name="connsiteY766" fmla="*/ 1619803 h 6858000"/>
              <a:gd name="connsiteX767" fmla="*/ 340345 w 7467600"/>
              <a:gd name="connsiteY767" fmla="*/ 2027739 h 6858000"/>
              <a:gd name="connsiteX768" fmla="*/ 360865 w 7467600"/>
              <a:gd name="connsiteY768" fmla="*/ 2044827 h 6858000"/>
              <a:gd name="connsiteX769" fmla="*/ 560414 w 7467600"/>
              <a:gd name="connsiteY769" fmla="*/ 2421457 h 6858000"/>
              <a:gd name="connsiteX770" fmla="*/ 1359703 w 7467600"/>
              <a:gd name="connsiteY770" fmla="*/ 2578554 h 6858000"/>
              <a:gd name="connsiteX771" fmla="*/ 1359422 w 7467600"/>
              <a:gd name="connsiteY771" fmla="*/ 2577994 h 6858000"/>
              <a:gd name="connsiteX772" fmla="*/ 828701 w 7467600"/>
              <a:gd name="connsiteY772" fmla="*/ 1839520 h 6858000"/>
              <a:gd name="connsiteX773" fmla="*/ 494427 w 7467600"/>
              <a:gd name="connsiteY773" fmla="*/ 1092333 h 6858000"/>
              <a:gd name="connsiteX774" fmla="*/ 506322 w 7467600"/>
              <a:gd name="connsiteY774" fmla="*/ 1020997 h 6858000"/>
              <a:gd name="connsiteX775" fmla="*/ 4570198 w 7467600"/>
              <a:gd name="connsiteY775" fmla="*/ 978081 h 6858000"/>
              <a:gd name="connsiteX776" fmla="*/ 4523691 w 7467600"/>
              <a:gd name="connsiteY776" fmla="*/ 1127776 h 6858000"/>
              <a:gd name="connsiteX777" fmla="*/ 4509875 w 7467600"/>
              <a:gd name="connsiteY777" fmla="*/ 1167552 h 6858000"/>
              <a:gd name="connsiteX778" fmla="*/ 4478168 w 7467600"/>
              <a:gd name="connsiteY778" fmla="*/ 1260735 h 6858000"/>
              <a:gd name="connsiteX779" fmla="*/ 4409309 w 7467600"/>
              <a:gd name="connsiteY779" fmla="*/ 1666996 h 6858000"/>
              <a:gd name="connsiteX780" fmla="*/ 4370031 w 7467600"/>
              <a:gd name="connsiteY780" fmla="*/ 1955666 h 6858000"/>
              <a:gd name="connsiteX781" fmla="*/ 4570198 w 7467600"/>
              <a:gd name="connsiteY781" fmla="*/ 978081 h 6858000"/>
              <a:gd name="connsiteX782" fmla="*/ 4557898 w 7467600"/>
              <a:gd name="connsiteY782" fmla="*/ 900011 h 6858000"/>
              <a:gd name="connsiteX783" fmla="*/ 4344840 w 7467600"/>
              <a:gd name="connsiteY783" fmla="*/ 1922038 h 6858000"/>
              <a:gd name="connsiteX784" fmla="*/ 4378710 w 7467600"/>
              <a:gd name="connsiteY784" fmla="*/ 1665516 h 6858000"/>
              <a:gd name="connsiteX785" fmla="*/ 4448798 w 7467600"/>
              <a:gd name="connsiteY785" fmla="*/ 1253024 h 6858000"/>
              <a:gd name="connsiteX786" fmla="*/ 4480315 w 7467600"/>
              <a:gd name="connsiteY786" fmla="*/ 1158454 h 6858000"/>
              <a:gd name="connsiteX787" fmla="*/ 4494133 w 7467600"/>
              <a:gd name="connsiteY787" fmla="*/ 1118676 h 6858000"/>
              <a:gd name="connsiteX788" fmla="*/ 4557898 w 7467600"/>
              <a:gd name="connsiteY788" fmla="*/ 900011 h 6858000"/>
              <a:gd name="connsiteX789" fmla="*/ 5870151 w 7467600"/>
              <a:gd name="connsiteY789" fmla="*/ 898890 h 6858000"/>
              <a:gd name="connsiteX790" fmla="*/ 5861335 w 7467600"/>
              <a:gd name="connsiteY790" fmla="*/ 899177 h 6858000"/>
              <a:gd name="connsiteX791" fmla="*/ 5843702 w 7467600"/>
              <a:gd name="connsiteY791" fmla="*/ 899748 h 6858000"/>
              <a:gd name="connsiteX792" fmla="*/ 5651107 w 7467600"/>
              <a:gd name="connsiteY792" fmla="*/ 920306 h 6858000"/>
              <a:gd name="connsiteX793" fmla="*/ 5459407 w 7467600"/>
              <a:gd name="connsiteY793" fmla="*/ 940975 h 6858000"/>
              <a:gd name="connsiteX794" fmla="*/ 5374846 w 7467600"/>
              <a:gd name="connsiteY794" fmla="*/ 941988 h 6858000"/>
              <a:gd name="connsiteX795" fmla="*/ 5256105 w 7467600"/>
              <a:gd name="connsiteY795" fmla="*/ 945632 h 6858000"/>
              <a:gd name="connsiteX796" fmla="*/ 5107071 w 7467600"/>
              <a:gd name="connsiteY796" fmla="*/ 969720 h 6858000"/>
              <a:gd name="connsiteX797" fmla="*/ 4998681 w 7467600"/>
              <a:gd name="connsiteY797" fmla="*/ 988771 h 6858000"/>
              <a:gd name="connsiteX798" fmla="*/ 5870151 w 7467600"/>
              <a:gd name="connsiteY798" fmla="*/ 898890 h 6858000"/>
              <a:gd name="connsiteX799" fmla="*/ 5504425 w 7467600"/>
              <a:gd name="connsiteY799" fmla="*/ 848067 h 6858000"/>
              <a:gd name="connsiteX800" fmla="*/ 4968849 w 7467600"/>
              <a:gd name="connsiteY800" fmla="*/ 962318 h 6858000"/>
              <a:gd name="connsiteX801" fmla="*/ 5104039 w 7467600"/>
              <a:gd name="connsiteY801" fmla="*/ 940634 h 6858000"/>
              <a:gd name="connsiteX802" fmla="*/ 5256311 w 7467600"/>
              <a:gd name="connsiteY802" fmla="*/ 916490 h 6858000"/>
              <a:gd name="connsiteX803" fmla="*/ 5377381 w 7467600"/>
              <a:gd name="connsiteY803" fmla="*/ 912671 h 6858000"/>
              <a:gd name="connsiteX804" fmla="*/ 5460148 w 7467600"/>
              <a:gd name="connsiteY804" fmla="*/ 911442 h 6858000"/>
              <a:gd name="connsiteX805" fmla="*/ 5648971 w 7467600"/>
              <a:gd name="connsiteY805" fmla="*/ 891331 h 6858000"/>
              <a:gd name="connsiteX806" fmla="*/ 5844807 w 7467600"/>
              <a:gd name="connsiteY806" fmla="*/ 870718 h 6858000"/>
              <a:gd name="connsiteX807" fmla="*/ 5862975 w 7467600"/>
              <a:gd name="connsiteY807" fmla="*/ 869756 h 6858000"/>
              <a:gd name="connsiteX808" fmla="*/ 5920887 w 7467600"/>
              <a:gd name="connsiteY808" fmla="*/ 865929 h 6858000"/>
              <a:gd name="connsiteX809" fmla="*/ 5504425 w 7467600"/>
              <a:gd name="connsiteY809" fmla="*/ 848067 h 6858000"/>
              <a:gd name="connsiteX810" fmla="*/ 3607114 w 7467600"/>
              <a:gd name="connsiteY810" fmla="*/ 467441 h 6858000"/>
              <a:gd name="connsiteX811" fmla="*/ 3296242 w 7467600"/>
              <a:gd name="connsiteY811" fmla="*/ 807991 h 6858000"/>
              <a:gd name="connsiteX812" fmla="*/ 3174674 w 7467600"/>
              <a:gd name="connsiteY812" fmla="*/ 919759 h 6858000"/>
              <a:gd name="connsiteX813" fmla="*/ 3042978 w 7467600"/>
              <a:gd name="connsiteY813" fmla="*/ 1054894 h 6858000"/>
              <a:gd name="connsiteX814" fmla="*/ 2968914 w 7467600"/>
              <a:gd name="connsiteY814" fmla="*/ 1133756 h 6858000"/>
              <a:gd name="connsiteX815" fmla="*/ 3103823 w 7467600"/>
              <a:gd name="connsiteY815" fmla="*/ 1026814 h 6858000"/>
              <a:gd name="connsiteX816" fmla="*/ 3607114 w 7467600"/>
              <a:gd name="connsiteY816" fmla="*/ 467441 h 6858000"/>
              <a:gd name="connsiteX817" fmla="*/ 3744487 w 7467600"/>
              <a:gd name="connsiteY817" fmla="*/ 383136 h 6858000"/>
              <a:gd name="connsiteX818" fmla="*/ 3970213 w 7467600"/>
              <a:gd name="connsiteY818" fmla="*/ 995559 h 6858000"/>
              <a:gd name="connsiteX819" fmla="*/ 3744487 w 7467600"/>
              <a:gd name="connsiteY819" fmla="*/ 383136 h 6858000"/>
              <a:gd name="connsiteX820" fmla="*/ 3624562 w 7467600"/>
              <a:gd name="connsiteY820" fmla="*/ 367041 h 6858000"/>
              <a:gd name="connsiteX821" fmla="*/ 3489712 w 7467600"/>
              <a:gd name="connsiteY821" fmla="*/ 485386 h 6858000"/>
              <a:gd name="connsiteX822" fmla="*/ 3182994 w 7467600"/>
              <a:gd name="connsiteY822" fmla="*/ 828265 h 6858000"/>
              <a:gd name="connsiteX823" fmla="*/ 2892114 w 7467600"/>
              <a:gd name="connsiteY823" fmla="*/ 1172635 h 6858000"/>
              <a:gd name="connsiteX824" fmla="*/ 3021459 w 7467600"/>
              <a:gd name="connsiteY824" fmla="*/ 1035385 h 6858000"/>
              <a:gd name="connsiteX825" fmla="*/ 3153873 w 7467600"/>
              <a:gd name="connsiteY825" fmla="*/ 898971 h 6858000"/>
              <a:gd name="connsiteX826" fmla="*/ 3276511 w 7467600"/>
              <a:gd name="connsiteY826" fmla="*/ 786423 h 6858000"/>
              <a:gd name="connsiteX827" fmla="*/ 3584154 w 7467600"/>
              <a:gd name="connsiteY827" fmla="*/ 448218 h 6858000"/>
              <a:gd name="connsiteX828" fmla="*/ 3624562 w 7467600"/>
              <a:gd name="connsiteY828" fmla="*/ 367041 h 6858000"/>
              <a:gd name="connsiteX829" fmla="*/ 3766672 w 7467600"/>
              <a:gd name="connsiteY829" fmla="*/ 359429 h 6858000"/>
              <a:gd name="connsiteX830" fmla="*/ 3996338 w 7467600"/>
              <a:gd name="connsiteY830" fmla="*/ 968237 h 6858000"/>
              <a:gd name="connsiteX831" fmla="*/ 3766672 w 7467600"/>
              <a:gd name="connsiteY831" fmla="*/ 359429 h 6858000"/>
              <a:gd name="connsiteX832" fmla="*/ 5805386 w 7467600"/>
              <a:gd name="connsiteY832" fmla="*/ 239240 h 6858000"/>
              <a:gd name="connsiteX833" fmla="*/ 5736947 w 7467600"/>
              <a:gd name="connsiteY833" fmla="*/ 261367 h 6858000"/>
              <a:gd name="connsiteX834" fmla="*/ 5427012 w 7467600"/>
              <a:gd name="connsiteY834" fmla="*/ 311272 h 6858000"/>
              <a:gd name="connsiteX835" fmla="*/ 5147818 w 7467600"/>
              <a:gd name="connsiteY835" fmla="*/ 322112 h 6858000"/>
              <a:gd name="connsiteX836" fmla="*/ 5060854 w 7467600"/>
              <a:gd name="connsiteY836" fmla="*/ 311882 h 6858000"/>
              <a:gd name="connsiteX837" fmla="*/ 4945989 w 7467600"/>
              <a:gd name="connsiteY837" fmla="*/ 300516 h 6858000"/>
              <a:gd name="connsiteX838" fmla="*/ 5410479 w 7467600"/>
              <a:gd name="connsiteY838" fmla="*/ 348434 h 6858000"/>
              <a:gd name="connsiteX839" fmla="*/ 5805386 w 7467600"/>
              <a:gd name="connsiteY839" fmla="*/ 239240 h 6858000"/>
              <a:gd name="connsiteX840" fmla="*/ 5905192 w 7467600"/>
              <a:gd name="connsiteY840" fmla="*/ 163079 h 6858000"/>
              <a:gd name="connsiteX841" fmla="*/ 5865655 w 7467600"/>
              <a:gd name="connsiteY841" fmla="*/ 171901 h 6858000"/>
              <a:gd name="connsiteX842" fmla="*/ 5259740 w 7467600"/>
              <a:gd name="connsiteY842" fmla="*/ 257013 h 6858000"/>
              <a:gd name="connsiteX843" fmla="*/ 5208466 w 7467600"/>
              <a:gd name="connsiteY843" fmla="*/ 257550 h 6858000"/>
              <a:gd name="connsiteX844" fmla="*/ 4980204 w 7467600"/>
              <a:gd name="connsiteY844" fmla="*/ 271903 h 6858000"/>
              <a:gd name="connsiteX845" fmla="*/ 5068068 w 7467600"/>
              <a:gd name="connsiteY845" fmla="*/ 282244 h 6858000"/>
              <a:gd name="connsiteX846" fmla="*/ 5153231 w 7467600"/>
              <a:gd name="connsiteY846" fmla="*/ 292240 h 6858000"/>
              <a:gd name="connsiteX847" fmla="*/ 5426491 w 7467600"/>
              <a:gd name="connsiteY847" fmla="*/ 281128 h 6858000"/>
              <a:gd name="connsiteX848" fmla="*/ 5731212 w 7467600"/>
              <a:gd name="connsiteY848" fmla="*/ 231951 h 6858000"/>
              <a:gd name="connsiteX849" fmla="*/ 5905192 w 7467600"/>
              <a:gd name="connsiteY849" fmla="*/ 163079 h 6858000"/>
              <a:gd name="connsiteX850" fmla="*/ 5944437 w 7467600"/>
              <a:gd name="connsiteY850" fmla="*/ 113829 h 6858000"/>
              <a:gd name="connsiteX851" fmla="*/ 5825032 w 7467600"/>
              <a:gd name="connsiteY851" fmla="*/ 146405 h 6858000"/>
              <a:gd name="connsiteX852" fmla="*/ 4955599 w 7467600"/>
              <a:gd name="connsiteY852" fmla="*/ 247008 h 6858000"/>
              <a:gd name="connsiteX853" fmla="*/ 5210104 w 7467600"/>
              <a:gd name="connsiteY853" fmla="*/ 228123 h 6858000"/>
              <a:gd name="connsiteX854" fmla="*/ 5261015 w 7467600"/>
              <a:gd name="connsiteY854" fmla="*/ 227087 h 6858000"/>
              <a:gd name="connsiteX855" fmla="*/ 5861181 w 7467600"/>
              <a:gd name="connsiteY855" fmla="*/ 143093 h 6858000"/>
              <a:gd name="connsiteX856" fmla="*/ 5961252 w 7467600"/>
              <a:gd name="connsiteY856" fmla="*/ 114820 h 6858000"/>
              <a:gd name="connsiteX857" fmla="*/ 5944437 w 7467600"/>
              <a:gd name="connsiteY857" fmla="*/ 113829 h 6858000"/>
              <a:gd name="connsiteX858" fmla="*/ 3882765 w 7467600"/>
              <a:gd name="connsiteY858" fmla="*/ 0 h 6858000"/>
              <a:gd name="connsiteX859" fmla="*/ 3995099 w 7467600"/>
              <a:gd name="connsiteY859" fmla="*/ 0 h 6858000"/>
              <a:gd name="connsiteX860" fmla="*/ 4163818 w 7467600"/>
              <a:gd name="connsiteY860" fmla="*/ 234104 h 6858000"/>
              <a:gd name="connsiteX861" fmla="*/ 4172099 w 7467600"/>
              <a:gd name="connsiteY861" fmla="*/ 234207 h 6858000"/>
              <a:gd name="connsiteX862" fmla="*/ 4784282 w 7467600"/>
              <a:gd name="connsiteY862" fmla="*/ 276561 h 6858000"/>
              <a:gd name="connsiteX863" fmla="*/ 4801687 w 7467600"/>
              <a:gd name="connsiteY863" fmla="*/ 267764 h 6858000"/>
              <a:gd name="connsiteX864" fmla="*/ 6082788 w 7467600"/>
              <a:gd name="connsiteY864" fmla="*/ 64119 h 6858000"/>
              <a:gd name="connsiteX865" fmla="*/ 6099442 w 7467600"/>
              <a:gd name="connsiteY865" fmla="*/ 82568 h 6858000"/>
              <a:gd name="connsiteX866" fmla="*/ 4804137 w 7467600"/>
              <a:gd name="connsiteY866" fmla="*/ 320931 h 6858000"/>
              <a:gd name="connsiteX867" fmla="*/ 4227047 w 7467600"/>
              <a:gd name="connsiteY867" fmla="*/ 313415 h 6858000"/>
              <a:gd name="connsiteX868" fmla="*/ 4346041 w 7467600"/>
              <a:gd name="connsiteY868" fmla="*/ 456086 h 6858000"/>
              <a:gd name="connsiteX869" fmla="*/ 4870967 w 7467600"/>
              <a:gd name="connsiteY869" fmla="*/ 963061 h 6858000"/>
              <a:gd name="connsiteX870" fmla="*/ 4889647 w 7467600"/>
              <a:gd name="connsiteY870" fmla="*/ 957147 h 6858000"/>
              <a:gd name="connsiteX871" fmla="*/ 5422504 w 7467600"/>
              <a:gd name="connsiteY871" fmla="*/ 805191 h 6858000"/>
              <a:gd name="connsiteX872" fmla="*/ 6087656 w 7467600"/>
              <a:gd name="connsiteY872" fmla="*/ 826703 h 6858000"/>
              <a:gd name="connsiteX873" fmla="*/ 6058717 w 7467600"/>
              <a:gd name="connsiteY873" fmla="*/ 865992 h 6858000"/>
              <a:gd name="connsiteX874" fmla="*/ 4974153 w 7467600"/>
              <a:gd name="connsiteY874" fmla="*/ 1045456 h 6858000"/>
              <a:gd name="connsiteX875" fmla="*/ 5627835 w 7467600"/>
              <a:gd name="connsiteY875" fmla="*/ 1472077 h 6858000"/>
              <a:gd name="connsiteX876" fmla="*/ 5629817 w 7467600"/>
              <a:gd name="connsiteY876" fmla="*/ 1471412 h 6858000"/>
              <a:gd name="connsiteX877" fmla="*/ 5634124 w 7467600"/>
              <a:gd name="connsiteY877" fmla="*/ 1470572 h 6858000"/>
              <a:gd name="connsiteX878" fmla="*/ 5755832 w 7467600"/>
              <a:gd name="connsiteY878" fmla="*/ 1383886 h 6858000"/>
              <a:gd name="connsiteX879" fmla="*/ 6014186 w 7467600"/>
              <a:gd name="connsiteY879" fmla="*/ 1279799 h 6858000"/>
              <a:gd name="connsiteX880" fmla="*/ 6901619 w 7467600"/>
              <a:gd name="connsiteY880" fmla="*/ 1047874 h 6858000"/>
              <a:gd name="connsiteX881" fmla="*/ 6931566 w 7467600"/>
              <a:gd name="connsiteY881" fmla="*/ 1062034 h 6858000"/>
              <a:gd name="connsiteX882" fmla="*/ 5790982 w 7467600"/>
              <a:gd name="connsiteY882" fmla="*/ 1561380 h 6858000"/>
              <a:gd name="connsiteX883" fmla="*/ 6188971 w 7467600"/>
              <a:gd name="connsiteY883" fmla="*/ 1755168 h 6858000"/>
              <a:gd name="connsiteX884" fmla="*/ 6202446 w 7467600"/>
              <a:gd name="connsiteY884" fmla="*/ 1752268 h 6858000"/>
              <a:gd name="connsiteX885" fmla="*/ 7179560 w 7467600"/>
              <a:gd name="connsiteY885" fmla="*/ 1467551 h 6858000"/>
              <a:gd name="connsiteX886" fmla="*/ 7158730 w 7467600"/>
              <a:gd name="connsiteY886" fmla="*/ 1507835 h 6858000"/>
              <a:gd name="connsiteX887" fmla="*/ 6326959 w 7467600"/>
              <a:gd name="connsiteY887" fmla="*/ 1817686 h 6858000"/>
              <a:gd name="connsiteX888" fmla="*/ 6537433 w 7467600"/>
              <a:gd name="connsiteY888" fmla="*/ 1907790 h 6858000"/>
              <a:gd name="connsiteX889" fmla="*/ 6550221 w 7467600"/>
              <a:gd name="connsiteY889" fmla="*/ 1910729 h 6858000"/>
              <a:gd name="connsiteX890" fmla="*/ 6964438 w 7467600"/>
              <a:gd name="connsiteY890" fmla="*/ 2209505 h 6858000"/>
              <a:gd name="connsiteX891" fmla="*/ 7367862 w 7467600"/>
              <a:gd name="connsiteY891" fmla="*/ 2806833 h 6858000"/>
              <a:gd name="connsiteX892" fmla="*/ 7364329 w 7467600"/>
              <a:gd name="connsiteY892" fmla="*/ 2826907 h 6858000"/>
              <a:gd name="connsiteX893" fmla="*/ 7290545 w 7467600"/>
              <a:gd name="connsiteY893" fmla="*/ 2850663 h 6858000"/>
              <a:gd name="connsiteX894" fmla="*/ 6472036 w 7467600"/>
              <a:gd name="connsiteY894" fmla="*/ 1959003 h 6858000"/>
              <a:gd name="connsiteX895" fmla="*/ 5792897 w 7467600"/>
              <a:gd name="connsiteY895" fmla="*/ 1647747 h 6858000"/>
              <a:gd name="connsiteX896" fmla="*/ 5842751 w 7467600"/>
              <a:gd name="connsiteY896" fmla="*/ 1816112 h 6858000"/>
              <a:gd name="connsiteX897" fmla="*/ 5847424 w 7467600"/>
              <a:gd name="connsiteY897" fmla="*/ 1815776 h 6858000"/>
              <a:gd name="connsiteX898" fmla="*/ 6399821 w 7467600"/>
              <a:gd name="connsiteY898" fmla="*/ 2344799 h 6858000"/>
              <a:gd name="connsiteX899" fmla="*/ 6323232 w 7467600"/>
              <a:gd name="connsiteY899" fmla="*/ 2389634 h 6858000"/>
              <a:gd name="connsiteX900" fmla="*/ 5942958 w 7467600"/>
              <a:gd name="connsiteY900" fmla="*/ 2077708 h 6858000"/>
              <a:gd name="connsiteX901" fmla="*/ 5921559 w 7467600"/>
              <a:gd name="connsiteY901" fmla="*/ 2378596 h 6858000"/>
              <a:gd name="connsiteX902" fmla="*/ 5817651 w 7467600"/>
              <a:gd name="connsiteY902" fmla="*/ 3023919 h 6858000"/>
              <a:gd name="connsiteX903" fmla="*/ 5729634 w 7467600"/>
              <a:gd name="connsiteY903" fmla="*/ 3051849 h 6858000"/>
              <a:gd name="connsiteX904" fmla="*/ 5611018 w 7467600"/>
              <a:gd name="connsiteY904" fmla="*/ 2316769 h 6858000"/>
              <a:gd name="connsiteX905" fmla="*/ 5687608 w 7467600"/>
              <a:gd name="connsiteY905" fmla="*/ 2039972 h 6858000"/>
              <a:gd name="connsiteX906" fmla="*/ 5657554 w 7467600"/>
              <a:gd name="connsiteY906" fmla="*/ 1576445 h 6858000"/>
              <a:gd name="connsiteX907" fmla="*/ 5150475 w 7467600"/>
              <a:gd name="connsiteY907" fmla="*/ 1274012 h 6858000"/>
              <a:gd name="connsiteX908" fmla="*/ 5349142 w 7467600"/>
              <a:gd name="connsiteY908" fmla="*/ 2204405 h 6858000"/>
              <a:gd name="connsiteX909" fmla="*/ 5262214 w 7467600"/>
              <a:gd name="connsiteY909" fmla="*/ 2233836 h 6858000"/>
              <a:gd name="connsiteX910" fmla="*/ 4981539 w 7467600"/>
              <a:gd name="connsiteY910" fmla="*/ 1542201 h 6858000"/>
              <a:gd name="connsiteX911" fmla="*/ 4958461 w 7467600"/>
              <a:gd name="connsiteY911" fmla="*/ 1136957 h 6858000"/>
              <a:gd name="connsiteX912" fmla="*/ 4655015 w 7467600"/>
              <a:gd name="connsiteY912" fmla="*/ 891426 h 6858000"/>
              <a:gd name="connsiteX913" fmla="*/ 4348002 w 7467600"/>
              <a:gd name="connsiteY913" fmla="*/ 2205895 h 6858000"/>
              <a:gd name="connsiteX914" fmla="*/ 4262250 w 7467600"/>
              <a:gd name="connsiteY914" fmla="*/ 2219972 h 6858000"/>
              <a:gd name="connsiteX915" fmla="*/ 4550611 w 7467600"/>
              <a:gd name="connsiteY915" fmla="*/ 817540 h 6858000"/>
              <a:gd name="connsiteX916" fmla="*/ 4564418 w 7467600"/>
              <a:gd name="connsiteY916" fmla="*/ 808293 h 6858000"/>
              <a:gd name="connsiteX917" fmla="*/ 4266388 w 7467600"/>
              <a:gd name="connsiteY917" fmla="*/ 500083 h 6858000"/>
              <a:gd name="connsiteX918" fmla="*/ 4032842 w 7467600"/>
              <a:gd name="connsiteY918" fmla="*/ 211809 h 6858000"/>
              <a:gd name="connsiteX919" fmla="*/ 3882765 w 7467600"/>
              <a:gd name="connsiteY919" fmla="*/ 0 h 6858000"/>
              <a:gd name="connsiteX920" fmla="*/ 3721337 w 7467600"/>
              <a:gd name="connsiteY920" fmla="*/ 0 h 6858000"/>
              <a:gd name="connsiteX921" fmla="*/ 3797544 w 7467600"/>
              <a:gd name="connsiteY921" fmla="*/ 0 h 6858000"/>
              <a:gd name="connsiteX922" fmla="*/ 3775734 w 7467600"/>
              <a:gd name="connsiteY922" fmla="*/ 95131 h 6858000"/>
              <a:gd name="connsiteX923" fmla="*/ 3724807 w 7467600"/>
              <a:gd name="connsiteY923" fmla="*/ 272257 h 6858000"/>
              <a:gd name="connsiteX924" fmla="*/ 3726844 w 7467600"/>
              <a:gd name="connsiteY924" fmla="*/ 282988 h 6858000"/>
              <a:gd name="connsiteX925" fmla="*/ 3742664 w 7467600"/>
              <a:gd name="connsiteY925" fmla="*/ 279918 h 6858000"/>
              <a:gd name="connsiteX926" fmla="*/ 4103910 w 7467600"/>
              <a:gd name="connsiteY926" fmla="*/ 1161917 h 6858000"/>
              <a:gd name="connsiteX927" fmla="*/ 4020269 w 7467600"/>
              <a:gd name="connsiteY927" fmla="*/ 1200406 h 6858000"/>
              <a:gd name="connsiteX928" fmla="*/ 3674882 w 7467600"/>
              <a:gd name="connsiteY928" fmla="*/ 488524 h 6858000"/>
              <a:gd name="connsiteX929" fmla="*/ 3132682 w 7467600"/>
              <a:gd name="connsiteY929" fmla="*/ 1072284 h 6858000"/>
              <a:gd name="connsiteX930" fmla="*/ 2716346 w 7467600"/>
              <a:gd name="connsiteY930" fmla="*/ 1276376 h 6858000"/>
              <a:gd name="connsiteX931" fmla="*/ 2716772 w 7467600"/>
              <a:gd name="connsiteY931" fmla="*/ 1255462 h 6858000"/>
              <a:gd name="connsiteX932" fmla="*/ 3471096 w 7467600"/>
              <a:gd name="connsiteY932" fmla="*/ 437072 h 6858000"/>
              <a:gd name="connsiteX933" fmla="*/ 3639057 w 7467600"/>
              <a:gd name="connsiteY933" fmla="*/ 286334 h 6858000"/>
              <a:gd name="connsiteX934" fmla="*/ 3640309 w 7467600"/>
              <a:gd name="connsiteY934" fmla="*/ 284664 h 6858000"/>
              <a:gd name="connsiteX935" fmla="*/ 3646022 w 7467600"/>
              <a:gd name="connsiteY935" fmla="*/ 276711 h 6858000"/>
              <a:gd name="connsiteX936" fmla="*/ 3707943 w 7467600"/>
              <a:gd name="connsiteY936" fmla="*/ 65958 h 6858000"/>
              <a:gd name="connsiteX937" fmla="*/ 3721337 w 7467600"/>
              <a:gd name="connsiteY937" fmla="*/ 0 h 6858000"/>
              <a:gd name="connsiteX938" fmla="*/ 2867960 w 7467600"/>
              <a:gd name="connsiteY938" fmla="*/ 0 h 6858000"/>
              <a:gd name="connsiteX939" fmla="*/ 2926351 w 7467600"/>
              <a:gd name="connsiteY939" fmla="*/ 0 h 6858000"/>
              <a:gd name="connsiteX940" fmla="*/ 2902823 w 7467600"/>
              <a:gd name="connsiteY940" fmla="*/ 262929 h 6858000"/>
              <a:gd name="connsiteX941" fmla="*/ 2940663 w 7467600"/>
              <a:gd name="connsiteY941" fmla="*/ 140884 h 6858000"/>
              <a:gd name="connsiteX942" fmla="*/ 2947039 w 7467600"/>
              <a:gd name="connsiteY942" fmla="*/ 122524 h 6858000"/>
              <a:gd name="connsiteX943" fmla="*/ 2984316 w 7467600"/>
              <a:gd name="connsiteY943" fmla="*/ 0 h 6858000"/>
              <a:gd name="connsiteX944" fmla="*/ 3016114 w 7467600"/>
              <a:gd name="connsiteY944" fmla="*/ 0 h 6858000"/>
              <a:gd name="connsiteX945" fmla="*/ 2979949 w 7467600"/>
              <a:gd name="connsiteY945" fmla="*/ 119274 h 6858000"/>
              <a:gd name="connsiteX946" fmla="*/ 3023879 w 7467600"/>
              <a:gd name="connsiteY946" fmla="*/ 0 h 6858000"/>
              <a:gd name="connsiteX947" fmla="*/ 3105400 w 7467600"/>
              <a:gd name="connsiteY947" fmla="*/ 0 h 6858000"/>
              <a:gd name="connsiteX948" fmla="*/ 3094669 w 7467600"/>
              <a:gd name="connsiteY948" fmla="*/ 30308 h 6858000"/>
              <a:gd name="connsiteX949" fmla="*/ 2901945 w 7467600"/>
              <a:gd name="connsiteY949" fmla="*/ 466538 h 6858000"/>
              <a:gd name="connsiteX950" fmla="*/ 2815209 w 7467600"/>
              <a:gd name="connsiteY950" fmla="*/ 497361 h 6858000"/>
              <a:gd name="connsiteX951" fmla="*/ 2844845 w 7467600"/>
              <a:gd name="connsiteY951" fmla="*/ 127638 h 6858000"/>
              <a:gd name="connsiteX952" fmla="*/ 2867960 w 7467600"/>
              <a:gd name="connsiteY952" fmla="*/ 0 h 6858000"/>
              <a:gd name="connsiteX953" fmla="*/ 1057230 w 7467600"/>
              <a:gd name="connsiteY953" fmla="*/ 0 h 6858000"/>
              <a:gd name="connsiteX954" fmla="*/ 1111003 w 7467600"/>
              <a:gd name="connsiteY954" fmla="*/ 0 h 6858000"/>
              <a:gd name="connsiteX955" fmla="*/ 1125553 w 7467600"/>
              <a:gd name="connsiteY955" fmla="*/ 52588 h 6858000"/>
              <a:gd name="connsiteX956" fmla="*/ 1304276 w 7467600"/>
              <a:gd name="connsiteY956" fmla="*/ 476275 h 6858000"/>
              <a:gd name="connsiteX957" fmla="*/ 1492066 w 7467600"/>
              <a:gd name="connsiteY957" fmla="*/ 886333 h 6858000"/>
              <a:gd name="connsiteX958" fmla="*/ 1423698 w 7467600"/>
              <a:gd name="connsiteY958" fmla="*/ 710817 h 6858000"/>
              <a:gd name="connsiteX959" fmla="*/ 1357609 w 7467600"/>
              <a:gd name="connsiteY959" fmla="*/ 532892 h 6858000"/>
              <a:gd name="connsiteX960" fmla="*/ 1309550 w 7467600"/>
              <a:gd name="connsiteY960" fmla="*/ 374031 h 6858000"/>
              <a:gd name="connsiteX961" fmla="*/ 1193673 w 7467600"/>
              <a:gd name="connsiteY961" fmla="*/ 49533 h 6858000"/>
              <a:gd name="connsiteX962" fmla="*/ 1164391 w 7467600"/>
              <a:gd name="connsiteY962" fmla="*/ 0 h 6858000"/>
              <a:gd name="connsiteX963" fmla="*/ 1200666 w 7467600"/>
              <a:gd name="connsiteY963" fmla="*/ 0 h 6858000"/>
              <a:gd name="connsiteX964" fmla="*/ 1223408 w 7467600"/>
              <a:gd name="connsiteY964" fmla="*/ 38996 h 6858000"/>
              <a:gd name="connsiteX965" fmla="*/ 1339635 w 7467600"/>
              <a:gd name="connsiteY965" fmla="*/ 365517 h 6858000"/>
              <a:gd name="connsiteX966" fmla="*/ 1387469 w 7467600"/>
              <a:gd name="connsiteY966" fmla="*/ 523079 h 6858000"/>
              <a:gd name="connsiteX967" fmla="*/ 1452685 w 7467600"/>
              <a:gd name="connsiteY967" fmla="*/ 699806 h 6858000"/>
              <a:gd name="connsiteX968" fmla="*/ 1492092 w 7467600"/>
              <a:gd name="connsiteY968" fmla="*/ 800424 h 6858000"/>
              <a:gd name="connsiteX969" fmla="*/ 1455302 w 7467600"/>
              <a:gd name="connsiteY969" fmla="*/ 632913 h 6858000"/>
              <a:gd name="connsiteX970" fmla="*/ 1222336 w 7467600"/>
              <a:gd name="connsiteY970" fmla="*/ 9480 h 6858000"/>
              <a:gd name="connsiteX971" fmla="*/ 1214634 w 7467600"/>
              <a:gd name="connsiteY971" fmla="*/ 0 h 6858000"/>
              <a:gd name="connsiteX972" fmla="*/ 1289827 w 7467600"/>
              <a:gd name="connsiteY972" fmla="*/ 0 h 6858000"/>
              <a:gd name="connsiteX973" fmla="*/ 1321076 w 7467600"/>
              <a:gd name="connsiteY973" fmla="*/ 59722 h 6858000"/>
              <a:gd name="connsiteX974" fmla="*/ 1512579 w 7467600"/>
              <a:gd name="connsiteY974" fmla="*/ 626441 h 6858000"/>
              <a:gd name="connsiteX975" fmla="*/ 1506076 w 7467600"/>
              <a:gd name="connsiteY975" fmla="*/ 1089289 h 6858000"/>
              <a:gd name="connsiteX976" fmla="*/ 1486346 w 7467600"/>
              <a:gd name="connsiteY976" fmla="*/ 1079919 h 6858000"/>
              <a:gd name="connsiteX977" fmla="*/ 1070511 w 7467600"/>
              <a:gd name="connsiteY977" fmla="*/ 48609 h 6858000"/>
              <a:gd name="connsiteX978" fmla="*/ 1057230 w 7467600"/>
              <a:gd name="connsiteY978" fmla="*/ 0 h 6858000"/>
              <a:gd name="connsiteX979" fmla="*/ 43151 w 7467600"/>
              <a:gd name="connsiteY979" fmla="*/ 0 h 6858000"/>
              <a:gd name="connsiteX980" fmla="*/ 95283 w 7467600"/>
              <a:gd name="connsiteY980" fmla="*/ 0 h 6858000"/>
              <a:gd name="connsiteX981" fmla="*/ 300708 w 7467600"/>
              <a:gd name="connsiteY981" fmla="*/ 154571 h 6858000"/>
              <a:gd name="connsiteX982" fmla="*/ 530414 w 7467600"/>
              <a:gd name="connsiteY982" fmla="*/ 354673 h 6858000"/>
              <a:gd name="connsiteX983" fmla="*/ 333785 w 7467600"/>
              <a:gd name="connsiteY983" fmla="*/ 161564 h 6858000"/>
              <a:gd name="connsiteX984" fmla="*/ 147005 w 7467600"/>
              <a:gd name="connsiteY984" fmla="*/ 0 h 6858000"/>
              <a:gd name="connsiteX985" fmla="*/ 272509 w 7467600"/>
              <a:gd name="connsiteY985" fmla="*/ 0 h 6858000"/>
              <a:gd name="connsiteX986" fmla="*/ 326276 w 7467600"/>
              <a:gd name="connsiteY986" fmla="*/ 45847 h 6858000"/>
              <a:gd name="connsiteX987" fmla="*/ 823759 w 7467600"/>
              <a:gd name="connsiteY987" fmla="*/ 574145 h 6858000"/>
              <a:gd name="connsiteX988" fmla="*/ 811254 w 7467600"/>
              <a:gd name="connsiteY988" fmla="*/ 665546 h 6858000"/>
              <a:gd name="connsiteX989" fmla="*/ 154042 w 7467600"/>
              <a:gd name="connsiteY989" fmla="*/ 261522 h 6858000"/>
              <a:gd name="connsiteX990" fmla="*/ 13550 w 7467600"/>
              <a:gd name="connsiteY990" fmla="*/ 158423 h 6858000"/>
              <a:gd name="connsiteX991" fmla="*/ 0 w 7467600"/>
              <a:gd name="connsiteY991" fmla="*/ 146618 h 6858000"/>
              <a:gd name="connsiteX992" fmla="*/ 0 w 7467600"/>
              <a:gd name="connsiteY992" fmla="*/ 59161 h 6858000"/>
              <a:gd name="connsiteX993" fmla="*/ 45427 w 7467600"/>
              <a:gd name="connsiteY993" fmla="*/ 101078 h 6858000"/>
              <a:gd name="connsiteX994" fmla="*/ 630103 w 7467600"/>
              <a:gd name="connsiteY994" fmla="*/ 485885 h 6858000"/>
              <a:gd name="connsiteX995" fmla="*/ 532040 w 7467600"/>
              <a:gd name="connsiteY995" fmla="*/ 399359 h 6858000"/>
              <a:gd name="connsiteX996" fmla="*/ 517618 w 7467600"/>
              <a:gd name="connsiteY996" fmla="*/ 385726 h 6858000"/>
              <a:gd name="connsiteX997" fmla="*/ 285074 w 7467600"/>
              <a:gd name="connsiteY997" fmla="*/ 182755 h 6858000"/>
              <a:gd name="connsiteX998" fmla="*/ 43151 w 7467600"/>
              <a:gd name="connsiteY99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97634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1903353 w 7467600"/>
              <a:gd name="connsiteY142" fmla="*/ 5044827 h 6858000"/>
              <a:gd name="connsiteX143" fmla="*/ 1936931 w 7467600"/>
              <a:gd name="connsiteY143" fmla="*/ 5093954 h 6858000"/>
              <a:gd name="connsiteX144" fmla="*/ 2195868 w 7467600"/>
              <a:gd name="connsiteY144" fmla="*/ 5396574 h 6858000"/>
              <a:gd name="connsiteX145" fmla="*/ 2088852 w 7467600"/>
              <a:gd name="connsiteY145" fmla="*/ 5166123 h 6858000"/>
              <a:gd name="connsiteX146" fmla="*/ 1958241 w 7467600"/>
              <a:gd name="connsiteY146" fmla="*/ 5067955 h 6858000"/>
              <a:gd name="connsiteX147" fmla="*/ 1903353 w 7467600"/>
              <a:gd name="connsiteY147" fmla="*/ 5044827 h 6858000"/>
              <a:gd name="connsiteX148" fmla="*/ 1979378 w 7467600"/>
              <a:gd name="connsiteY148" fmla="*/ 4769504 h 6858000"/>
              <a:gd name="connsiteX149" fmla="*/ 2882120 w 7467600"/>
              <a:gd name="connsiteY149" fmla="*/ 5064547 h 6858000"/>
              <a:gd name="connsiteX150" fmla="*/ 2793103 w 7467600"/>
              <a:gd name="connsiteY150" fmla="*/ 5039699 h 6858000"/>
              <a:gd name="connsiteX151" fmla="*/ 2770041 w 7467600"/>
              <a:gd name="connsiteY151" fmla="*/ 5033634 h 6858000"/>
              <a:gd name="connsiteX152" fmla="*/ 1979378 w 7467600"/>
              <a:gd name="connsiteY152" fmla="*/ 4769504 h 6858000"/>
              <a:gd name="connsiteX153" fmla="*/ 1927410 w 7467600"/>
              <a:gd name="connsiteY153" fmla="*/ 4716164 h 6858000"/>
              <a:gd name="connsiteX154" fmla="*/ 1959587 w 7467600"/>
              <a:gd name="connsiteY154" fmla="*/ 4728849 h 6858000"/>
              <a:gd name="connsiteX155" fmla="*/ 2777707 w 7467600"/>
              <a:gd name="connsiteY155" fmla="*/ 5003991 h 6858000"/>
              <a:gd name="connsiteX156" fmla="*/ 2800768 w 7467600"/>
              <a:gd name="connsiteY156" fmla="*/ 5010056 h 6858000"/>
              <a:gd name="connsiteX157" fmla="*/ 2879408 w 7467600"/>
              <a:gd name="connsiteY157" fmla="*/ 5031590 h 6858000"/>
              <a:gd name="connsiteX158" fmla="*/ 2862295 w 7467600"/>
              <a:gd name="connsiteY158" fmla="*/ 5022958 h 6858000"/>
              <a:gd name="connsiteX159" fmla="*/ 2813343 w 7467600"/>
              <a:gd name="connsiteY159" fmla="*/ 4998369 h 6858000"/>
              <a:gd name="connsiteX160" fmla="*/ 2646245 w 7467600"/>
              <a:gd name="connsiteY160" fmla="*/ 4930999 h 6858000"/>
              <a:gd name="connsiteX161" fmla="*/ 1999243 w 7467600"/>
              <a:gd name="connsiteY161" fmla="*/ 4730524 h 6858000"/>
              <a:gd name="connsiteX162" fmla="*/ 1979527 w 7467600"/>
              <a:gd name="connsiteY162" fmla="*/ 4726651 h 6858000"/>
              <a:gd name="connsiteX163" fmla="*/ 1927410 w 7467600"/>
              <a:gd name="connsiteY163" fmla="*/ 4716164 h 6858000"/>
              <a:gd name="connsiteX164" fmla="*/ 1997014 w 7467600"/>
              <a:gd name="connsiteY164" fmla="*/ 4698007 h 6858000"/>
              <a:gd name="connsiteX165" fmla="*/ 2005458 w 7467600"/>
              <a:gd name="connsiteY165" fmla="*/ 4699540 h 6858000"/>
              <a:gd name="connsiteX166" fmla="*/ 2657186 w 7467600"/>
              <a:gd name="connsiteY166" fmla="*/ 4901687 h 6858000"/>
              <a:gd name="connsiteX167" fmla="*/ 2826662 w 7467600"/>
              <a:gd name="connsiteY167" fmla="*/ 4970362 h 6858000"/>
              <a:gd name="connsiteX168" fmla="*/ 2876100 w 7467600"/>
              <a:gd name="connsiteY168" fmla="*/ 4995397 h 6858000"/>
              <a:gd name="connsiteX169" fmla="*/ 3042600 w 7467600"/>
              <a:gd name="connsiteY169" fmla="*/ 5059532 h 6858000"/>
              <a:gd name="connsiteX170" fmla="*/ 1997014 w 7467600"/>
              <a:gd name="connsiteY170" fmla="*/ 4698007 h 6858000"/>
              <a:gd name="connsiteX171" fmla="*/ 2305292 w 7467600"/>
              <a:gd name="connsiteY171" fmla="*/ 4219492 h 6858000"/>
              <a:gd name="connsiteX172" fmla="*/ 3360922 w 7467600"/>
              <a:gd name="connsiteY172" fmla="*/ 4529373 h 6858000"/>
              <a:gd name="connsiteX173" fmla="*/ 3492420 w 7467600"/>
              <a:gd name="connsiteY173" fmla="*/ 4510145 h 6858000"/>
              <a:gd name="connsiteX174" fmla="*/ 3364086 w 7467600"/>
              <a:gd name="connsiteY174" fmla="*/ 4480340 h 6858000"/>
              <a:gd name="connsiteX175" fmla="*/ 3225818 w 7467600"/>
              <a:gd name="connsiteY175" fmla="*/ 4411822 h 6858000"/>
              <a:gd name="connsiteX176" fmla="*/ 3129696 w 7467600"/>
              <a:gd name="connsiteY176" fmla="*/ 4360704 h 6858000"/>
              <a:gd name="connsiteX177" fmla="*/ 2814545 w 7467600"/>
              <a:gd name="connsiteY177" fmla="*/ 4282955 h 6858000"/>
              <a:gd name="connsiteX178" fmla="*/ 2305292 w 7467600"/>
              <a:gd name="connsiteY178" fmla="*/ 4219492 h 6858000"/>
              <a:gd name="connsiteX179" fmla="*/ 2626982 w 7467600"/>
              <a:gd name="connsiteY179" fmla="*/ 4206450 h 6858000"/>
              <a:gd name="connsiteX180" fmla="*/ 2490617 w 7467600"/>
              <a:gd name="connsiteY180" fmla="*/ 4206951 h 6858000"/>
              <a:gd name="connsiteX181" fmla="*/ 2819869 w 7467600"/>
              <a:gd name="connsiteY181" fmla="*/ 4252936 h 6858000"/>
              <a:gd name="connsiteX182" fmla="*/ 3143018 w 7467600"/>
              <a:gd name="connsiteY182" fmla="*/ 4332698 h 6858000"/>
              <a:gd name="connsiteX183" fmla="*/ 3241520 w 7467600"/>
              <a:gd name="connsiteY183" fmla="*/ 4385112 h 6858000"/>
              <a:gd name="connsiteX184" fmla="*/ 3374575 w 7467600"/>
              <a:gd name="connsiteY184" fmla="*/ 4451517 h 6858000"/>
              <a:gd name="connsiteX185" fmla="*/ 3505221 w 7467600"/>
              <a:gd name="connsiteY185" fmla="*/ 4480757 h 6858000"/>
              <a:gd name="connsiteX186" fmla="*/ 2626982 w 7467600"/>
              <a:gd name="connsiteY186" fmla="*/ 4206450 h 6858000"/>
              <a:gd name="connsiteX187" fmla="*/ 1310106 w 7467600"/>
              <a:gd name="connsiteY187" fmla="*/ 3943217 h 6858000"/>
              <a:gd name="connsiteX188" fmla="*/ 854994 w 7467600"/>
              <a:gd name="connsiteY188" fmla="*/ 4399136 h 6858000"/>
              <a:gd name="connsiteX189" fmla="*/ 742462 w 7467600"/>
              <a:gd name="connsiteY189" fmla="*/ 4594648 h 6858000"/>
              <a:gd name="connsiteX190" fmla="*/ 820602 w 7467600"/>
              <a:gd name="connsiteY190" fmla="*/ 4485915 h 6858000"/>
              <a:gd name="connsiteX191" fmla="*/ 878295 w 7467600"/>
              <a:gd name="connsiteY191" fmla="*/ 4403594 h 6858000"/>
              <a:gd name="connsiteX192" fmla="*/ 1240607 w 7467600"/>
              <a:gd name="connsiteY192" fmla="*/ 4010401 h 6858000"/>
              <a:gd name="connsiteX193" fmla="*/ 1310106 w 7467600"/>
              <a:gd name="connsiteY193" fmla="*/ 3943217 h 6858000"/>
              <a:gd name="connsiteX194" fmla="*/ 1423113 w 7467600"/>
              <a:gd name="connsiteY194" fmla="*/ 3874565 h 6858000"/>
              <a:gd name="connsiteX195" fmla="*/ 1260565 w 7467600"/>
              <a:gd name="connsiteY195" fmla="*/ 4031982 h 6858000"/>
              <a:gd name="connsiteX196" fmla="*/ 901900 w 7467600"/>
              <a:gd name="connsiteY196" fmla="*/ 4421236 h 6858000"/>
              <a:gd name="connsiteX197" fmla="*/ 845044 w 7467600"/>
              <a:gd name="connsiteY197" fmla="*/ 4502436 h 6858000"/>
              <a:gd name="connsiteX198" fmla="*/ 685926 w 7467600"/>
              <a:gd name="connsiteY198" fmla="*/ 4703069 h 6858000"/>
              <a:gd name="connsiteX199" fmla="*/ 684248 w 7467600"/>
              <a:gd name="connsiteY199" fmla="*/ 4706721 h 6858000"/>
              <a:gd name="connsiteX200" fmla="*/ 1423113 w 7467600"/>
              <a:gd name="connsiteY200" fmla="*/ 3874565 h 6858000"/>
              <a:gd name="connsiteX201" fmla="*/ 3316479 w 7467600"/>
              <a:gd name="connsiteY201" fmla="*/ 3872136 h 6858000"/>
              <a:gd name="connsiteX202" fmla="*/ 3546806 w 7467600"/>
              <a:gd name="connsiteY202" fmla="*/ 4356139 h 6858000"/>
              <a:gd name="connsiteX203" fmla="*/ 3364433 w 7467600"/>
              <a:gd name="connsiteY203" fmla="*/ 3953121 h 6858000"/>
              <a:gd name="connsiteX204" fmla="*/ 3316479 w 7467600"/>
              <a:gd name="connsiteY204" fmla="*/ 3872136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55073 w 7467600"/>
              <a:gd name="connsiteY236" fmla="*/ 3650884 h 6858000"/>
              <a:gd name="connsiteX237" fmla="*/ 3670252 w 7467600"/>
              <a:gd name="connsiteY237" fmla="*/ 3622798 h 6858000"/>
              <a:gd name="connsiteX238" fmla="*/ 3817258 w 7467600"/>
              <a:gd name="connsiteY238" fmla="*/ 3723577 h 6858000"/>
              <a:gd name="connsiteX239" fmla="*/ 4000461 w 7467600"/>
              <a:gd name="connsiteY239" fmla="*/ 3855966 h 6858000"/>
              <a:gd name="connsiteX240" fmla="*/ 4088180 w 7467600"/>
              <a:gd name="connsiteY240" fmla="*/ 3929774 h 6858000"/>
              <a:gd name="connsiteX241" fmla="*/ 4184555 w 7467600"/>
              <a:gd name="connsiteY241" fmla="*/ 4010683 h 6858000"/>
              <a:gd name="connsiteX242" fmla="*/ 4399563 w 7467600"/>
              <a:gd name="connsiteY242" fmla="*/ 4158106 h 6858000"/>
              <a:gd name="connsiteX243" fmla="*/ 4684469 w 7467600"/>
              <a:gd name="connsiteY243" fmla="*/ 4364680 h 6858000"/>
              <a:gd name="connsiteX244" fmla="*/ 4690271 w 7467600"/>
              <a:gd name="connsiteY244" fmla="*/ 4370034 h 6858000"/>
              <a:gd name="connsiteX245" fmla="*/ 4136093 w 7467600"/>
              <a:gd name="connsiteY245" fmla="*/ 3858466 h 6858000"/>
              <a:gd name="connsiteX246" fmla="*/ 3670252 w 7467600"/>
              <a:gd name="connsiteY246" fmla="*/ 3622798 h 6858000"/>
              <a:gd name="connsiteX247" fmla="*/ 4440129 w 7467600"/>
              <a:gd name="connsiteY247" fmla="*/ 3448571 h 6858000"/>
              <a:gd name="connsiteX248" fmla="*/ 4856525 w 7467600"/>
              <a:gd name="connsiteY248" fmla="*/ 3915351 h 6858000"/>
              <a:gd name="connsiteX249" fmla="*/ 5059055 w 7467600"/>
              <a:gd name="connsiteY249" fmla="*/ 4108918 h 6858000"/>
              <a:gd name="connsiteX250" fmla="*/ 5290070 w 7467600"/>
              <a:gd name="connsiteY250" fmla="*/ 4263619 h 6858000"/>
              <a:gd name="connsiteX251" fmla="*/ 4834991 w 7467600"/>
              <a:gd name="connsiteY251" fmla="*/ 3830985 h 6858000"/>
              <a:gd name="connsiteX252" fmla="*/ 4440129 w 7467600"/>
              <a:gd name="connsiteY252" fmla="*/ 3448571 h 6858000"/>
              <a:gd name="connsiteX253" fmla="*/ 4441737 w 7467600"/>
              <a:gd name="connsiteY253" fmla="*/ 3399734 h 6858000"/>
              <a:gd name="connsiteX254" fmla="*/ 4431236 w 7467600"/>
              <a:gd name="connsiteY254" fmla="*/ 3400954 h 6858000"/>
              <a:gd name="connsiteX255" fmla="*/ 4557150 w 7467600"/>
              <a:gd name="connsiteY255" fmla="*/ 3510023 h 6858000"/>
              <a:gd name="connsiteX256" fmla="*/ 4856936 w 7467600"/>
              <a:gd name="connsiteY256" fmla="*/ 3809146 h 6858000"/>
              <a:gd name="connsiteX257" fmla="*/ 5111996 w 7467600"/>
              <a:gd name="connsiteY257" fmla="*/ 4065759 h 6858000"/>
              <a:gd name="connsiteX258" fmla="*/ 5388878 w 7467600"/>
              <a:gd name="connsiteY258" fmla="*/ 4300185 h 6858000"/>
              <a:gd name="connsiteX259" fmla="*/ 5425556 w 7467600"/>
              <a:gd name="connsiteY259" fmla="*/ 4308967 h 6858000"/>
              <a:gd name="connsiteX260" fmla="*/ 4943646 w 7467600"/>
              <a:gd name="connsiteY260" fmla="*/ 3822916 h 6858000"/>
              <a:gd name="connsiteX261" fmla="*/ 4594837 w 7467600"/>
              <a:gd name="connsiteY261" fmla="*/ 3532274 h 6858000"/>
              <a:gd name="connsiteX262" fmla="*/ 4441737 w 7467600"/>
              <a:gd name="connsiteY262" fmla="*/ 3399734 h 6858000"/>
              <a:gd name="connsiteX263" fmla="*/ 5425834 w 7467600"/>
              <a:gd name="connsiteY263" fmla="*/ 3162785 h 6858000"/>
              <a:gd name="connsiteX264" fmla="*/ 5401644 w 7467600"/>
              <a:gd name="connsiteY264" fmla="*/ 3617847 h 6858000"/>
              <a:gd name="connsiteX265" fmla="*/ 5467256 w 7467600"/>
              <a:gd name="connsiteY265" fmla="*/ 4175494 h 6858000"/>
              <a:gd name="connsiteX266" fmla="*/ 5448069 w 7467600"/>
              <a:gd name="connsiteY266" fmla="*/ 3567554 h 6858000"/>
              <a:gd name="connsiteX267" fmla="*/ 5425834 w 7467600"/>
              <a:gd name="connsiteY267" fmla="*/ 3162785 h 6858000"/>
              <a:gd name="connsiteX268" fmla="*/ 1318687 w 7467600"/>
              <a:gd name="connsiteY268" fmla="*/ 3113840 h 6858000"/>
              <a:gd name="connsiteX269" fmla="*/ 1066793 w 7467600"/>
              <a:gd name="connsiteY269" fmla="*/ 3212171 h 6858000"/>
              <a:gd name="connsiteX270" fmla="*/ 993319 w 7467600"/>
              <a:gd name="connsiteY270" fmla="*/ 3247648 h 6858000"/>
              <a:gd name="connsiteX271" fmla="*/ 853081 w 7467600"/>
              <a:gd name="connsiteY271" fmla="*/ 3312410 h 6858000"/>
              <a:gd name="connsiteX272" fmla="*/ 805957 w 7467600"/>
              <a:gd name="connsiteY272" fmla="*/ 3330443 h 6858000"/>
              <a:gd name="connsiteX273" fmla="*/ 1318687 w 7467600"/>
              <a:gd name="connsiteY273" fmla="*/ 3113840 h 6858000"/>
              <a:gd name="connsiteX274" fmla="*/ 5453702 w 7467600"/>
              <a:gd name="connsiteY274" fmla="*/ 3090882 h 6858000"/>
              <a:gd name="connsiteX275" fmla="*/ 5480135 w 7467600"/>
              <a:gd name="connsiteY275" fmla="*/ 3565802 h 6858000"/>
              <a:gd name="connsiteX276" fmla="*/ 5499023 w 7467600"/>
              <a:gd name="connsiteY276" fmla="*/ 4166310 h 6858000"/>
              <a:gd name="connsiteX277" fmla="*/ 5547022 w 7467600"/>
              <a:gd name="connsiteY277" fmla="*/ 3607838 h 6858000"/>
              <a:gd name="connsiteX278" fmla="*/ 5515964 w 7467600"/>
              <a:gd name="connsiteY278" fmla="*/ 3378541 h 6858000"/>
              <a:gd name="connsiteX279" fmla="*/ 5453702 w 7467600"/>
              <a:gd name="connsiteY279" fmla="*/ 3090882 h 6858000"/>
              <a:gd name="connsiteX280" fmla="*/ 1238695 w 7467600"/>
              <a:gd name="connsiteY280" fmla="*/ 3076820 h 6858000"/>
              <a:gd name="connsiteX281" fmla="*/ 716371 w 7467600"/>
              <a:gd name="connsiteY281" fmla="*/ 3293249 h 6858000"/>
              <a:gd name="connsiteX282" fmla="*/ 579522 w 7467600"/>
              <a:gd name="connsiteY282" fmla="*/ 3371759 h 6858000"/>
              <a:gd name="connsiteX283" fmla="*/ 600288 w 7467600"/>
              <a:gd name="connsiteY283" fmla="*/ 3365555 h 6858000"/>
              <a:gd name="connsiteX284" fmla="*/ 840692 w 7467600"/>
              <a:gd name="connsiteY284" fmla="*/ 3284921 h 6858000"/>
              <a:gd name="connsiteX285" fmla="*/ 979248 w 7467600"/>
              <a:gd name="connsiteY285" fmla="*/ 3221003 h 6858000"/>
              <a:gd name="connsiteX286" fmla="*/ 1053282 w 7467600"/>
              <a:gd name="connsiteY286" fmla="*/ 3185247 h 6858000"/>
              <a:gd name="connsiteX287" fmla="*/ 1320603 w 7467600"/>
              <a:gd name="connsiteY287" fmla="*/ 3081281 h 6858000"/>
              <a:gd name="connsiteX288" fmla="*/ 1238695 w 7467600"/>
              <a:gd name="connsiteY288" fmla="*/ 3076820 h 6858000"/>
              <a:gd name="connsiteX289" fmla="*/ 5425627 w 7467600"/>
              <a:gd name="connsiteY289" fmla="*/ 2954192 h 6858000"/>
              <a:gd name="connsiteX290" fmla="*/ 5470770 w 7467600"/>
              <a:gd name="connsiteY290" fmla="*/ 3005435 h 6858000"/>
              <a:gd name="connsiteX291" fmla="*/ 5519779 w 7467600"/>
              <a:gd name="connsiteY291" fmla="*/ 4359223 h 6858000"/>
              <a:gd name="connsiteX292" fmla="*/ 5520293 w 7467600"/>
              <a:gd name="connsiteY292" fmla="*/ 4360602 h 6858000"/>
              <a:gd name="connsiteX293" fmla="*/ 5767221 w 7467600"/>
              <a:gd name="connsiteY293" fmla="*/ 4665564 h 6858000"/>
              <a:gd name="connsiteX294" fmla="*/ 6937169 w 7467600"/>
              <a:gd name="connsiteY294" fmla="*/ 4815941 h 6858000"/>
              <a:gd name="connsiteX295" fmla="*/ 6953922 w 7467600"/>
              <a:gd name="connsiteY295" fmla="*/ 4890068 h 6858000"/>
              <a:gd name="connsiteX296" fmla="*/ 6071359 w 7467600"/>
              <a:gd name="connsiteY296" fmla="*/ 4770770 h 6858000"/>
              <a:gd name="connsiteX297" fmla="*/ 6038839 w 7467600"/>
              <a:gd name="connsiteY297" fmla="*/ 4764474 h 6858000"/>
              <a:gd name="connsiteX298" fmla="*/ 6038706 w 7467600"/>
              <a:gd name="connsiteY298" fmla="*/ 4763847 h 6858000"/>
              <a:gd name="connsiteX299" fmla="*/ 6037784 w 7467600"/>
              <a:gd name="connsiteY299" fmla="*/ 4764270 h 6858000"/>
              <a:gd name="connsiteX300" fmla="*/ 6038839 w 7467600"/>
              <a:gd name="connsiteY300" fmla="*/ 4764474 h 6858000"/>
              <a:gd name="connsiteX301" fmla="*/ 6040338 w 7467600"/>
              <a:gd name="connsiteY301" fmla="*/ 4771418 h 6858000"/>
              <a:gd name="connsiteX302" fmla="*/ 6024488 w 7467600"/>
              <a:gd name="connsiteY302" fmla="*/ 4809903 h 6858000"/>
              <a:gd name="connsiteX303" fmla="*/ 5599771 w 7467600"/>
              <a:gd name="connsiteY303" fmla="*/ 5509652 h 6858000"/>
              <a:gd name="connsiteX304" fmla="*/ 5548843 w 7467600"/>
              <a:gd name="connsiteY304" fmla="*/ 5563845 h 6858000"/>
              <a:gd name="connsiteX305" fmla="*/ 5940952 w 7467600"/>
              <a:gd name="connsiteY305" fmla="*/ 6250028 h 6858000"/>
              <a:gd name="connsiteX306" fmla="*/ 6043441 w 7467600"/>
              <a:gd name="connsiteY306" fmla="*/ 6665847 h 6858000"/>
              <a:gd name="connsiteX307" fmla="*/ 6093432 w 7467600"/>
              <a:gd name="connsiteY307" fmla="*/ 6858000 h 6858000"/>
              <a:gd name="connsiteX308" fmla="*/ 6034344 w 7467600"/>
              <a:gd name="connsiteY308" fmla="*/ 6858000 h 6858000"/>
              <a:gd name="connsiteX309" fmla="*/ 6026679 w 7467600"/>
              <a:gd name="connsiteY309" fmla="*/ 6836959 h 6858000"/>
              <a:gd name="connsiteX310" fmla="*/ 5800441 w 7467600"/>
              <a:gd name="connsiteY310" fmla="*/ 6335286 h 6858000"/>
              <a:gd name="connsiteX311" fmla="*/ 5526562 w 7467600"/>
              <a:gd name="connsiteY311" fmla="*/ 5705388 h 6858000"/>
              <a:gd name="connsiteX312" fmla="*/ 5519640 w 7467600"/>
              <a:gd name="connsiteY312" fmla="*/ 5683774 h 6858000"/>
              <a:gd name="connsiteX313" fmla="*/ 5844559 w 7467600"/>
              <a:gd name="connsiteY313" fmla="*/ 6553349 h 6858000"/>
              <a:gd name="connsiteX314" fmla="*/ 5975994 w 7467600"/>
              <a:gd name="connsiteY314" fmla="*/ 6858000 h 6858000"/>
              <a:gd name="connsiteX315" fmla="*/ 5898547 w 7467600"/>
              <a:gd name="connsiteY315" fmla="*/ 6858000 h 6858000"/>
              <a:gd name="connsiteX316" fmla="*/ 5682041 w 7467600"/>
              <a:gd name="connsiteY316" fmla="*/ 6355860 h 6858000"/>
              <a:gd name="connsiteX317" fmla="*/ 5461758 w 7467600"/>
              <a:gd name="connsiteY317" fmla="*/ 5820220 h 6858000"/>
              <a:gd name="connsiteX318" fmla="*/ 5237282 w 7467600"/>
              <a:gd name="connsiteY318" fmla="*/ 6579086 h 6858000"/>
              <a:gd name="connsiteX319" fmla="*/ 5115009 w 7467600"/>
              <a:gd name="connsiteY319" fmla="*/ 6858000 h 6858000"/>
              <a:gd name="connsiteX320" fmla="*/ 5028074 w 7467600"/>
              <a:gd name="connsiteY320" fmla="*/ 6858000 h 6858000"/>
              <a:gd name="connsiteX321" fmla="*/ 5079508 w 7467600"/>
              <a:gd name="connsiteY321" fmla="*/ 6749074 h 6858000"/>
              <a:gd name="connsiteX322" fmla="*/ 5371846 w 7467600"/>
              <a:gd name="connsiteY322" fmla="*/ 5924413 h 6858000"/>
              <a:gd name="connsiteX323" fmla="*/ 5270512 w 7467600"/>
              <a:gd name="connsiteY323" fmla="*/ 6138975 h 6858000"/>
              <a:gd name="connsiteX324" fmla="*/ 5062409 w 7467600"/>
              <a:gd name="connsiteY324" fmla="*/ 6653544 h 6858000"/>
              <a:gd name="connsiteX325" fmla="*/ 5036628 w 7467600"/>
              <a:gd name="connsiteY325" fmla="*/ 6754247 h 6858000"/>
              <a:gd name="connsiteX326" fmla="*/ 5009112 w 7467600"/>
              <a:gd name="connsiteY326" fmla="*/ 6858000 h 6858000"/>
              <a:gd name="connsiteX327" fmla="*/ 4976679 w 7467600"/>
              <a:gd name="connsiteY327" fmla="*/ 6858000 h 6858000"/>
              <a:gd name="connsiteX328" fmla="*/ 5006537 w 7467600"/>
              <a:gd name="connsiteY328" fmla="*/ 6747068 h 6858000"/>
              <a:gd name="connsiteX329" fmla="*/ 5032723 w 7467600"/>
              <a:gd name="connsiteY329" fmla="*/ 6644957 h 6858000"/>
              <a:gd name="connsiteX330" fmla="*/ 5242949 w 7467600"/>
              <a:gd name="connsiteY330" fmla="*/ 6125175 h 6858000"/>
              <a:gd name="connsiteX331" fmla="*/ 5286321 w 7467600"/>
              <a:gd name="connsiteY331" fmla="*/ 6033555 h 6858000"/>
              <a:gd name="connsiteX332" fmla="*/ 5008210 w 7467600"/>
              <a:gd name="connsiteY332" fmla="*/ 6649194 h 6858000"/>
              <a:gd name="connsiteX333" fmla="*/ 4986321 w 7467600"/>
              <a:gd name="connsiteY333" fmla="*/ 6765687 h 6858000"/>
              <a:gd name="connsiteX334" fmla="*/ 4973474 w 7467600"/>
              <a:gd name="connsiteY334" fmla="*/ 6858000 h 6858000"/>
              <a:gd name="connsiteX335" fmla="*/ 4907178 w 7467600"/>
              <a:gd name="connsiteY335" fmla="*/ 6858000 h 6858000"/>
              <a:gd name="connsiteX336" fmla="*/ 4910810 w 7467600"/>
              <a:gd name="connsiteY336" fmla="*/ 6829660 h 6858000"/>
              <a:gd name="connsiteX337" fmla="*/ 4987461 w 7467600"/>
              <a:gd name="connsiteY337" fmla="*/ 6432994 h 6858000"/>
              <a:gd name="connsiteX338" fmla="*/ 5179262 w 7467600"/>
              <a:gd name="connsiteY338" fmla="*/ 6035044 h 6858000"/>
              <a:gd name="connsiteX339" fmla="*/ 4689678 w 7467600"/>
              <a:gd name="connsiteY339" fmla="*/ 6440241 h 6858000"/>
              <a:gd name="connsiteX340" fmla="*/ 4477543 w 7467600"/>
              <a:gd name="connsiteY340" fmla="*/ 6674836 h 6858000"/>
              <a:gd name="connsiteX341" fmla="*/ 4329957 w 7467600"/>
              <a:gd name="connsiteY341" fmla="*/ 6858000 h 6858000"/>
              <a:gd name="connsiteX342" fmla="*/ 4218595 w 7467600"/>
              <a:gd name="connsiteY342" fmla="*/ 6858000 h 6858000"/>
              <a:gd name="connsiteX343" fmla="*/ 4368888 w 7467600"/>
              <a:gd name="connsiteY343" fmla="*/ 6668412 h 6858000"/>
              <a:gd name="connsiteX344" fmla="*/ 4563091 w 7467600"/>
              <a:gd name="connsiteY344" fmla="*/ 6442508 h 6858000"/>
              <a:gd name="connsiteX345" fmla="*/ 5387324 w 7467600"/>
              <a:gd name="connsiteY345" fmla="*/ 5705830 h 6858000"/>
              <a:gd name="connsiteX346" fmla="*/ 5073620 w 7467600"/>
              <a:gd name="connsiteY346" fmla="*/ 5955437 h 6858000"/>
              <a:gd name="connsiteX347" fmla="*/ 4689789 w 7467600"/>
              <a:gd name="connsiteY347" fmla="*/ 6268382 h 6858000"/>
              <a:gd name="connsiteX348" fmla="*/ 4418722 w 7467600"/>
              <a:gd name="connsiteY348" fmla="*/ 6570886 h 6858000"/>
              <a:gd name="connsiteX349" fmla="*/ 4214944 w 7467600"/>
              <a:gd name="connsiteY349" fmla="*/ 6858000 h 6858000"/>
              <a:gd name="connsiteX350" fmla="*/ 4177898 w 7467600"/>
              <a:gd name="connsiteY350" fmla="*/ 6858000 h 6858000"/>
              <a:gd name="connsiteX351" fmla="*/ 4391597 w 7467600"/>
              <a:gd name="connsiteY351" fmla="*/ 6556370 h 6858000"/>
              <a:gd name="connsiteX352" fmla="*/ 4668889 w 7467600"/>
              <a:gd name="connsiteY352" fmla="*/ 6246399 h 6858000"/>
              <a:gd name="connsiteX353" fmla="*/ 5055427 w 7467600"/>
              <a:gd name="connsiteY353" fmla="*/ 5931476 h 6858000"/>
              <a:gd name="connsiteX354" fmla="*/ 5371814 w 7467600"/>
              <a:gd name="connsiteY354" fmla="*/ 5678975 h 6858000"/>
              <a:gd name="connsiteX355" fmla="*/ 4987918 w 7467600"/>
              <a:gd name="connsiteY355" fmla="*/ 5838701 h 6858000"/>
              <a:gd name="connsiteX356" fmla="*/ 4317146 w 7467600"/>
              <a:gd name="connsiteY356" fmla="*/ 6587716 h 6858000"/>
              <a:gd name="connsiteX357" fmla="*/ 4171627 w 7467600"/>
              <a:gd name="connsiteY357" fmla="*/ 6858000 h 6858000"/>
              <a:gd name="connsiteX358" fmla="*/ 4081585 w 7467600"/>
              <a:gd name="connsiteY358" fmla="*/ 6858000 h 6858000"/>
              <a:gd name="connsiteX359" fmla="*/ 4238603 w 7467600"/>
              <a:gd name="connsiteY359" fmla="*/ 6559341 h 6858000"/>
              <a:gd name="connsiteX360" fmla="*/ 4778333 w 7467600"/>
              <a:gd name="connsiteY360" fmla="*/ 5873626 h 6858000"/>
              <a:gd name="connsiteX361" fmla="*/ 5414185 w 7467600"/>
              <a:gd name="connsiteY361" fmla="*/ 5573882 h 6858000"/>
              <a:gd name="connsiteX362" fmla="*/ 5959648 w 7467600"/>
              <a:gd name="connsiteY362" fmla="*/ 4760797 h 6858000"/>
              <a:gd name="connsiteX363" fmla="*/ 5355019 w 7467600"/>
              <a:gd name="connsiteY363" fmla="*/ 4734672 h 6858000"/>
              <a:gd name="connsiteX364" fmla="*/ 5083565 w 7467600"/>
              <a:gd name="connsiteY364" fmla="*/ 5179121 h 6858000"/>
              <a:gd name="connsiteX365" fmla="*/ 4713577 w 7467600"/>
              <a:gd name="connsiteY365" fmla="*/ 5616803 h 6858000"/>
              <a:gd name="connsiteX366" fmla="*/ 3989559 w 7467600"/>
              <a:gd name="connsiteY366" fmla="*/ 6145945 h 6858000"/>
              <a:gd name="connsiteX367" fmla="*/ 3939824 w 7467600"/>
              <a:gd name="connsiteY367" fmla="*/ 6066900 h 6858000"/>
              <a:gd name="connsiteX368" fmla="*/ 4584537 w 7467600"/>
              <a:gd name="connsiteY368" fmla="*/ 5324826 h 6858000"/>
              <a:gd name="connsiteX369" fmla="*/ 5037105 w 7467600"/>
              <a:gd name="connsiteY369" fmla="*/ 5088765 h 6858000"/>
              <a:gd name="connsiteX370" fmla="*/ 5039930 w 7467600"/>
              <a:gd name="connsiteY370" fmla="*/ 5089585 h 6858000"/>
              <a:gd name="connsiteX371" fmla="*/ 5263764 w 7467600"/>
              <a:gd name="connsiteY371" fmla="*/ 4735525 h 6858000"/>
              <a:gd name="connsiteX372" fmla="*/ 4086300 w 7467600"/>
              <a:gd name="connsiteY372" fmla="*/ 4884599 h 6858000"/>
              <a:gd name="connsiteX373" fmla="*/ 4085485 w 7467600"/>
              <a:gd name="connsiteY373" fmla="*/ 4899070 h 6858000"/>
              <a:gd name="connsiteX374" fmla="*/ 3871915 w 7467600"/>
              <a:gd name="connsiteY374" fmla="*/ 5253645 h 6858000"/>
              <a:gd name="connsiteX375" fmla="*/ 3799374 w 7467600"/>
              <a:gd name="connsiteY375" fmla="*/ 5466127 h 6858000"/>
              <a:gd name="connsiteX376" fmla="*/ 3498850 w 7467600"/>
              <a:gd name="connsiteY376" fmla="*/ 6661888 h 6858000"/>
              <a:gd name="connsiteX377" fmla="*/ 3399216 w 7467600"/>
              <a:gd name="connsiteY377" fmla="*/ 6858000 h 6858000"/>
              <a:gd name="connsiteX378" fmla="*/ 3303688 w 7467600"/>
              <a:gd name="connsiteY378" fmla="*/ 6858000 h 6858000"/>
              <a:gd name="connsiteX379" fmla="*/ 3391774 w 7467600"/>
              <a:gd name="connsiteY379" fmla="*/ 6697181 h 6858000"/>
              <a:gd name="connsiteX380" fmla="*/ 3735540 w 7467600"/>
              <a:gd name="connsiteY380" fmla="*/ 5546923 h 6858000"/>
              <a:gd name="connsiteX381" fmla="*/ 3729438 w 7467600"/>
              <a:gd name="connsiteY381" fmla="*/ 5569058 h 6858000"/>
              <a:gd name="connsiteX382" fmla="*/ 3707782 w 7467600"/>
              <a:gd name="connsiteY382" fmla="*/ 5644908 h 6858000"/>
              <a:gd name="connsiteX383" fmla="*/ 3583827 w 7467600"/>
              <a:gd name="connsiteY383" fmla="*/ 6039215 h 6858000"/>
              <a:gd name="connsiteX384" fmla="*/ 3547861 w 7467600"/>
              <a:gd name="connsiteY384" fmla="*/ 6129609 h 6858000"/>
              <a:gd name="connsiteX385" fmla="*/ 3490905 w 7467600"/>
              <a:gd name="connsiteY385" fmla="*/ 6277660 h 6858000"/>
              <a:gd name="connsiteX386" fmla="*/ 3455859 w 7467600"/>
              <a:gd name="connsiteY386" fmla="*/ 6391301 h 6858000"/>
              <a:gd name="connsiteX387" fmla="*/ 3429112 w 7467600"/>
              <a:gd name="connsiteY387" fmla="*/ 6479469 h 6858000"/>
              <a:gd name="connsiteX388" fmla="*/ 3304862 w 7467600"/>
              <a:gd name="connsiteY388" fmla="*/ 6796476 h 6858000"/>
              <a:gd name="connsiteX389" fmla="*/ 3276071 w 7467600"/>
              <a:gd name="connsiteY389" fmla="*/ 6858000 h 6858000"/>
              <a:gd name="connsiteX390" fmla="*/ 3240805 w 7467600"/>
              <a:gd name="connsiteY390" fmla="*/ 6858000 h 6858000"/>
              <a:gd name="connsiteX391" fmla="*/ 3275917 w 7467600"/>
              <a:gd name="connsiteY391" fmla="*/ 6783192 h 6858000"/>
              <a:gd name="connsiteX392" fmla="*/ 3399358 w 7467600"/>
              <a:gd name="connsiteY392" fmla="*/ 6469011 h 6858000"/>
              <a:gd name="connsiteX393" fmla="*/ 3425650 w 7467600"/>
              <a:gd name="connsiteY393" fmla="*/ 6381333 h 6858000"/>
              <a:gd name="connsiteX394" fmla="*/ 3460661 w 7467600"/>
              <a:gd name="connsiteY394" fmla="*/ 6266763 h 6858000"/>
              <a:gd name="connsiteX395" fmla="*/ 3518021 w 7467600"/>
              <a:gd name="connsiteY395" fmla="*/ 6117298 h 6858000"/>
              <a:gd name="connsiteX396" fmla="*/ 3554035 w 7467600"/>
              <a:gd name="connsiteY396" fmla="*/ 6027832 h 6858000"/>
              <a:gd name="connsiteX397" fmla="*/ 3677174 w 7467600"/>
              <a:gd name="connsiteY397" fmla="*/ 5636351 h 6858000"/>
              <a:gd name="connsiteX398" fmla="*/ 3698819 w 7467600"/>
              <a:gd name="connsiteY398" fmla="*/ 5560503 h 6858000"/>
              <a:gd name="connsiteX399" fmla="*/ 3702094 w 7467600"/>
              <a:gd name="connsiteY399" fmla="*/ 5549194 h 6858000"/>
              <a:gd name="connsiteX400" fmla="*/ 3398355 w 7467600"/>
              <a:gd name="connsiteY400" fmla="*/ 6094603 h 6858000"/>
              <a:gd name="connsiteX401" fmla="*/ 3193941 w 7467600"/>
              <a:gd name="connsiteY401" fmla="*/ 6798775 h 6858000"/>
              <a:gd name="connsiteX402" fmla="*/ 3184140 w 7467600"/>
              <a:gd name="connsiteY402" fmla="*/ 6858000 h 6858000"/>
              <a:gd name="connsiteX403" fmla="*/ 3099978 w 7467600"/>
              <a:gd name="connsiteY403" fmla="*/ 6858000 h 6858000"/>
              <a:gd name="connsiteX404" fmla="*/ 3101556 w 7467600"/>
              <a:gd name="connsiteY404" fmla="*/ 6843337 h 6858000"/>
              <a:gd name="connsiteX405" fmla="*/ 3370162 w 7467600"/>
              <a:gd name="connsiteY405" fmla="*/ 5785550 h 6858000"/>
              <a:gd name="connsiteX406" fmla="*/ 3746477 w 7467600"/>
              <a:gd name="connsiteY406" fmla="*/ 5377889 h 6858000"/>
              <a:gd name="connsiteX407" fmla="*/ 3863399 w 7467600"/>
              <a:gd name="connsiteY407" fmla="*/ 5087257 h 6858000"/>
              <a:gd name="connsiteX408" fmla="*/ 3968712 w 7467600"/>
              <a:gd name="connsiteY408" fmla="*/ 4913989 h 6858000"/>
              <a:gd name="connsiteX409" fmla="*/ 2792390 w 7467600"/>
              <a:gd name="connsiteY409" fmla="*/ 5382974 h 6858000"/>
              <a:gd name="connsiteX410" fmla="*/ 2714982 w 7467600"/>
              <a:gd name="connsiteY410" fmla="*/ 5427051 h 6858000"/>
              <a:gd name="connsiteX411" fmla="*/ 2813361 w 7467600"/>
              <a:gd name="connsiteY411" fmla="*/ 6023912 h 6858000"/>
              <a:gd name="connsiteX412" fmla="*/ 2688430 w 7467600"/>
              <a:gd name="connsiteY412" fmla="*/ 6801564 h 6858000"/>
              <a:gd name="connsiteX413" fmla="*/ 2629626 w 7467600"/>
              <a:gd name="connsiteY413" fmla="*/ 6763394 h 6858000"/>
              <a:gd name="connsiteX414" fmla="*/ 2565328 w 7467600"/>
              <a:gd name="connsiteY414" fmla="*/ 5516399 h 6858000"/>
              <a:gd name="connsiteX415" fmla="*/ 1922999 w 7467600"/>
              <a:gd name="connsiteY415" fmla="*/ 5980343 h 6858000"/>
              <a:gd name="connsiteX416" fmla="*/ 1950261 w 7467600"/>
              <a:gd name="connsiteY416" fmla="*/ 6405858 h 6858000"/>
              <a:gd name="connsiteX417" fmla="*/ 2365554 w 7467600"/>
              <a:gd name="connsiteY417" fmla="*/ 6759107 h 6858000"/>
              <a:gd name="connsiteX418" fmla="*/ 2424142 w 7467600"/>
              <a:gd name="connsiteY418" fmla="*/ 6858000 h 6858000"/>
              <a:gd name="connsiteX419" fmla="*/ 2395994 w 7467600"/>
              <a:gd name="connsiteY419" fmla="*/ 6858000 h 6858000"/>
              <a:gd name="connsiteX420" fmla="*/ 2392863 w 7467600"/>
              <a:gd name="connsiteY420" fmla="*/ 6852964 h 6858000"/>
              <a:gd name="connsiteX421" fmla="*/ 2017589 w 7467600"/>
              <a:gd name="connsiteY421" fmla="*/ 6493982 h 6858000"/>
              <a:gd name="connsiteX422" fmla="*/ 2147336 w 7467600"/>
              <a:gd name="connsiteY422" fmla="*/ 6594052 h 6858000"/>
              <a:gd name="connsiteX423" fmla="*/ 2207047 w 7467600"/>
              <a:gd name="connsiteY423" fmla="*/ 6654540 h 6858000"/>
              <a:gd name="connsiteX424" fmla="*/ 2299106 w 7467600"/>
              <a:gd name="connsiteY424" fmla="*/ 6778931 h 6858000"/>
              <a:gd name="connsiteX425" fmla="*/ 2314430 w 7467600"/>
              <a:gd name="connsiteY425" fmla="*/ 6801144 h 6858000"/>
              <a:gd name="connsiteX426" fmla="*/ 2352406 w 7467600"/>
              <a:gd name="connsiteY426" fmla="*/ 6858000 h 6858000"/>
              <a:gd name="connsiteX427" fmla="*/ 2314492 w 7467600"/>
              <a:gd name="connsiteY427" fmla="*/ 6858000 h 6858000"/>
              <a:gd name="connsiteX428" fmla="*/ 2288095 w 7467600"/>
              <a:gd name="connsiteY428" fmla="*/ 6818030 h 6858000"/>
              <a:gd name="connsiteX429" fmla="*/ 2272768 w 7467600"/>
              <a:gd name="connsiteY429" fmla="*/ 6795822 h 6858000"/>
              <a:gd name="connsiteX430" fmla="*/ 2182715 w 7467600"/>
              <a:gd name="connsiteY430" fmla="*/ 6675071 h 6858000"/>
              <a:gd name="connsiteX431" fmla="*/ 2032061 w 7467600"/>
              <a:gd name="connsiteY431" fmla="*/ 6541380 h 6858000"/>
              <a:gd name="connsiteX432" fmla="*/ 2257220 w 7467600"/>
              <a:gd name="connsiteY432" fmla="*/ 6826257 h 6858000"/>
              <a:gd name="connsiteX433" fmla="*/ 2281324 w 7467600"/>
              <a:gd name="connsiteY433" fmla="*/ 6858000 h 6858000"/>
              <a:gd name="connsiteX434" fmla="*/ 2242860 w 7467600"/>
              <a:gd name="connsiteY434" fmla="*/ 6858000 h 6858000"/>
              <a:gd name="connsiteX435" fmla="*/ 2232818 w 7467600"/>
              <a:gd name="connsiteY435" fmla="*/ 6844926 h 6858000"/>
              <a:gd name="connsiteX436" fmla="*/ 1990172 w 7467600"/>
              <a:gd name="connsiteY436" fmla="*/ 6542121 h 6858000"/>
              <a:gd name="connsiteX437" fmla="*/ 2124090 w 7467600"/>
              <a:gd name="connsiteY437" fmla="*/ 6761017 h 6858000"/>
              <a:gd name="connsiteX438" fmla="*/ 2200380 w 7467600"/>
              <a:gd name="connsiteY438" fmla="*/ 6858000 h 6858000"/>
              <a:gd name="connsiteX439" fmla="*/ 2147507 w 7467600"/>
              <a:gd name="connsiteY439" fmla="*/ 6858000 h 6858000"/>
              <a:gd name="connsiteX440" fmla="*/ 2070668 w 7467600"/>
              <a:gd name="connsiteY440" fmla="*/ 6761520 h 6858000"/>
              <a:gd name="connsiteX441" fmla="*/ 1975142 w 7467600"/>
              <a:gd name="connsiteY441" fmla="*/ 6585570 h 6858000"/>
              <a:gd name="connsiteX442" fmla="*/ 2050035 w 7467600"/>
              <a:gd name="connsiteY442" fmla="*/ 6813345 h 6858000"/>
              <a:gd name="connsiteX443" fmla="*/ 2063025 w 7467600"/>
              <a:gd name="connsiteY443" fmla="*/ 6858000 h 6858000"/>
              <a:gd name="connsiteX444" fmla="*/ 2021675 w 7467600"/>
              <a:gd name="connsiteY444" fmla="*/ 6858000 h 6858000"/>
              <a:gd name="connsiteX445" fmla="*/ 2019308 w 7467600"/>
              <a:gd name="connsiteY445" fmla="*/ 6847118 h 6858000"/>
              <a:gd name="connsiteX446" fmla="*/ 1938835 w 7467600"/>
              <a:gd name="connsiteY446" fmla="*/ 6551160 h 6858000"/>
              <a:gd name="connsiteX447" fmla="*/ 1953230 w 7467600"/>
              <a:gd name="connsiteY447" fmla="*/ 6759699 h 6858000"/>
              <a:gd name="connsiteX448" fmla="*/ 1956763 w 7467600"/>
              <a:gd name="connsiteY448" fmla="*/ 6778191 h 6858000"/>
              <a:gd name="connsiteX449" fmla="*/ 1967925 w 7467600"/>
              <a:gd name="connsiteY449" fmla="*/ 6858000 h 6858000"/>
              <a:gd name="connsiteX450" fmla="*/ 1936622 w 7467600"/>
              <a:gd name="connsiteY450" fmla="*/ 6858000 h 6858000"/>
              <a:gd name="connsiteX451" fmla="*/ 1926261 w 7467600"/>
              <a:gd name="connsiteY451" fmla="*/ 6784064 h 6858000"/>
              <a:gd name="connsiteX452" fmla="*/ 1922724 w 7467600"/>
              <a:gd name="connsiteY452" fmla="*/ 6765577 h 6858000"/>
              <a:gd name="connsiteX453" fmla="*/ 1904650 w 7467600"/>
              <a:gd name="connsiteY453" fmla="*/ 6639616 h 6858000"/>
              <a:gd name="connsiteX454" fmla="*/ 1885273 w 7467600"/>
              <a:gd name="connsiteY454" fmla="*/ 6858000 h 6858000"/>
              <a:gd name="connsiteX455" fmla="*/ 1854363 w 7467600"/>
              <a:gd name="connsiteY455" fmla="*/ 6858000 h 6858000"/>
              <a:gd name="connsiteX456" fmla="*/ 1880391 w 7467600"/>
              <a:gd name="connsiteY456" fmla="*/ 6603796 h 6858000"/>
              <a:gd name="connsiteX457" fmla="*/ 1818273 w 7467600"/>
              <a:gd name="connsiteY457" fmla="*/ 6715729 h 6858000"/>
              <a:gd name="connsiteX458" fmla="*/ 1794691 w 7467600"/>
              <a:gd name="connsiteY458" fmla="*/ 6843239 h 6858000"/>
              <a:gd name="connsiteX459" fmla="*/ 1794914 w 7467600"/>
              <a:gd name="connsiteY459" fmla="*/ 6858000 h 6858000"/>
              <a:gd name="connsiteX460" fmla="*/ 1746128 w 7467600"/>
              <a:gd name="connsiteY460" fmla="*/ 6858000 h 6858000"/>
              <a:gd name="connsiteX461" fmla="*/ 1753934 w 7467600"/>
              <a:gd name="connsiteY461" fmla="*/ 6724796 h 6858000"/>
              <a:gd name="connsiteX462" fmla="*/ 1792053 w 7467600"/>
              <a:gd name="connsiteY462" fmla="*/ 6572396 h 6858000"/>
              <a:gd name="connsiteX463" fmla="*/ 1862248 w 7467600"/>
              <a:gd name="connsiteY463" fmla="*/ 6266397 h 6858000"/>
              <a:gd name="connsiteX464" fmla="*/ 1862250 w 7467600"/>
              <a:gd name="connsiteY464" fmla="*/ 6033531 h 6858000"/>
              <a:gd name="connsiteX465" fmla="*/ 1211999 w 7467600"/>
              <a:gd name="connsiteY465" fmla="*/ 6683610 h 6858000"/>
              <a:gd name="connsiteX466" fmla="*/ 1213266 w 7467600"/>
              <a:gd name="connsiteY466" fmla="*/ 6691947 h 6858000"/>
              <a:gd name="connsiteX467" fmla="*/ 1203370 w 7467600"/>
              <a:gd name="connsiteY467" fmla="*/ 6850676 h 6858000"/>
              <a:gd name="connsiteX468" fmla="*/ 1203671 w 7467600"/>
              <a:gd name="connsiteY468" fmla="*/ 6858000 h 6858000"/>
              <a:gd name="connsiteX469" fmla="*/ 1143180 w 7467600"/>
              <a:gd name="connsiteY469" fmla="*/ 6858000 h 6858000"/>
              <a:gd name="connsiteX470" fmla="*/ 1142176 w 7467600"/>
              <a:gd name="connsiteY470" fmla="*/ 6766045 h 6858000"/>
              <a:gd name="connsiteX471" fmla="*/ 1067484 w 7467600"/>
              <a:gd name="connsiteY471" fmla="*/ 6858000 h 6858000"/>
              <a:gd name="connsiteX472" fmla="*/ 953928 w 7467600"/>
              <a:gd name="connsiteY472" fmla="*/ 6858000 h 6858000"/>
              <a:gd name="connsiteX473" fmla="*/ 959715 w 7467600"/>
              <a:gd name="connsiteY473" fmla="*/ 6850185 h 6858000"/>
              <a:gd name="connsiteX474" fmla="*/ 1483788 w 7467600"/>
              <a:gd name="connsiteY474" fmla="*/ 6259174 h 6858000"/>
              <a:gd name="connsiteX475" fmla="*/ 1100671 w 7467600"/>
              <a:gd name="connsiteY475" fmla="*/ 6252137 h 6858000"/>
              <a:gd name="connsiteX476" fmla="*/ 1090144 w 7467600"/>
              <a:gd name="connsiteY476" fmla="*/ 6256748 h 6858000"/>
              <a:gd name="connsiteX477" fmla="*/ 1095872 w 7467600"/>
              <a:gd name="connsiteY477" fmla="*/ 6271892 h 6858000"/>
              <a:gd name="connsiteX478" fmla="*/ 262785 w 7467600"/>
              <a:gd name="connsiteY478" fmla="*/ 6845450 h 6858000"/>
              <a:gd name="connsiteX479" fmla="*/ 209968 w 7467600"/>
              <a:gd name="connsiteY479" fmla="*/ 6770713 h 6858000"/>
              <a:gd name="connsiteX480" fmla="*/ 873460 w 7467600"/>
              <a:gd name="connsiteY480" fmla="*/ 6253768 h 6858000"/>
              <a:gd name="connsiteX481" fmla="*/ 192686 w 7467600"/>
              <a:gd name="connsiteY481" fmla="*/ 5849257 h 6858000"/>
              <a:gd name="connsiteX482" fmla="*/ 4696 w 7467600"/>
              <a:gd name="connsiteY482" fmla="*/ 5697668 h 6858000"/>
              <a:gd name="connsiteX483" fmla="*/ 0 w 7467600"/>
              <a:gd name="connsiteY483" fmla="*/ 5689984 h 6858000"/>
              <a:gd name="connsiteX484" fmla="*/ 0 w 7467600"/>
              <a:gd name="connsiteY484" fmla="*/ 5513472 h 6858000"/>
              <a:gd name="connsiteX485" fmla="*/ 174101 w 7467600"/>
              <a:gd name="connsiteY485" fmla="*/ 5620277 h 6858000"/>
              <a:gd name="connsiteX486" fmla="*/ 891800 w 7467600"/>
              <a:gd name="connsiteY486" fmla="*/ 6036935 h 6858000"/>
              <a:gd name="connsiteX487" fmla="*/ 1072219 w 7467600"/>
              <a:gd name="connsiteY487" fmla="*/ 6169443 h 6858000"/>
              <a:gd name="connsiteX488" fmla="*/ 1074117 w 7467600"/>
              <a:gd name="connsiteY488" fmla="*/ 6170301 h 6858000"/>
              <a:gd name="connsiteX489" fmla="*/ 1083114 w 7467600"/>
              <a:gd name="connsiteY489" fmla="*/ 6174131 h 6858000"/>
              <a:gd name="connsiteX490" fmla="*/ 1543010 w 7467600"/>
              <a:gd name="connsiteY490" fmla="*/ 6191140 h 6858000"/>
              <a:gd name="connsiteX491" fmla="*/ 1551080 w 7467600"/>
              <a:gd name="connsiteY491" fmla="*/ 6195006 h 6858000"/>
              <a:gd name="connsiteX492" fmla="*/ 2345443 w 7467600"/>
              <a:gd name="connsiteY492" fmla="*/ 5549882 h 6858000"/>
              <a:gd name="connsiteX493" fmla="*/ 1721499 w 7467600"/>
              <a:gd name="connsiteY493" fmla="*/ 5599969 h 6858000"/>
              <a:gd name="connsiteX494" fmla="*/ 767716 w 7467600"/>
              <a:gd name="connsiteY494" fmla="*/ 5472768 h 6858000"/>
              <a:gd name="connsiteX495" fmla="*/ 722147 w 7467600"/>
              <a:gd name="connsiteY495" fmla="*/ 5393091 h 6858000"/>
              <a:gd name="connsiteX496" fmla="*/ 1485552 w 7467600"/>
              <a:gd name="connsiteY496" fmla="*/ 5313202 h 6858000"/>
              <a:gd name="connsiteX497" fmla="*/ 2143004 w 7467600"/>
              <a:gd name="connsiteY497" fmla="*/ 5402420 h 6858000"/>
              <a:gd name="connsiteX498" fmla="*/ 1933391 w 7467600"/>
              <a:gd name="connsiteY498" fmla="*/ 5156971 h 6858000"/>
              <a:gd name="connsiteX499" fmla="*/ 1827118 w 7467600"/>
              <a:gd name="connsiteY499" fmla="*/ 4968410 h 6858000"/>
              <a:gd name="connsiteX500" fmla="*/ 1837349 w 7467600"/>
              <a:gd name="connsiteY500" fmla="*/ 4956357 h 6858000"/>
              <a:gd name="connsiteX501" fmla="*/ 2162835 w 7467600"/>
              <a:gd name="connsiteY501" fmla="*/ 5187853 h 6858000"/>
              <a:gd name="connsiteX502" fmla="*/ 2257167 w 7467600"/>
              <a:gd name="connsiteY502" fmla="*/ 5462123 h 6858000"/>
              <a:gd name="connsiteX503" fmla="*/ 2261598 w 7467600"/>
              <a:gd name="connsiteY503" fmla="*/ 5467998 h 6858000"/>
              <a:gd name="connsiteX504" fmla="*/ 2437177 w 7467600"/>
              <a:gd name="connsiteY504" fmla="*/ 5479608 h 6858000"/>
              <a:gd name="connsiteX505" fmla="*/ 2445247 w 7467600"/>
              <a:gd name="connsiteY505" fmla="*/ 5483476 h 6858000"/>
              <a:gd name="connsiteX506" fmla="*/ 2743626 w 7467600"/>
              <a:gd name="connsiteY506" fmla="*/ 5304819 h 6858000"/>
              <a:gd name="connsiteX507" fmla="*/ 3048102 w 7467600"/>
              <a:gd name="connsiteY507" fmla="*/ 5150595 h 6858000"/>
              <a:gd name="connsiteX508" fmla="*/ 1799414 w 7467600"/>
              <a:gd name="connsiteY508" fmla="*/ 4694732 h 6858000"/>
              <a:gd name="connsiteX509" fmla="*/ 1771735 w 7467600"/>
              <a:gd name="connsiteY509" fmla="*/ 4619929 h 6858000"/>
              <a:gd name="connsiteX510" fmla="*/ 3104273 w 7467600"/>
              <a:gd name="connsiteY510" fmla="*/ 5076159 h 6858000"/>
              <a:gd name="connsiteX511" fmla="*/ 3113245 w 7467600"/>
              <a:gd name="connsiteY511" fmla="*/ 5090705 h 6858000"/>
              <a:gd name="connsiteX512" fmla="*/ 3126294 w 7467600"/>
              <a:gd name="connsiteY512" fmla="*/ 5114400 h 6858000"/>
              <a:gd name="connsiteX513" fmla="*/ 3937433 w 7467600"/>
              <a:gd name="connsiteY513" fmla="*/ 4830473 h 6858000"/>
              <a:gd name="connsiteX514" fmla="*/ 3590475 w 7467600"/>
              <a:gd name="connsiteY514" fmla="*/ 4597974 h 6858000"/>
              <a:gd name="connsiteX515" fmla="*/ 3100264 w 7467600"/>
              <a:gd name="connsiteY515" fmla="*/ 4579845 h 6858000"/>
              <a:gd name="connsiteX516" fmla="*/ 2183576 w 7467600"/>
              <a:gd name="connsiteY516" fmla="*/ 4227150 h 6858000"/>
              <a:gd name="connsiteX517" fmla="*/ 2151029 w 7467600"/>
              <a:gd name="connsiteY517" fmla="*/ 4146947 h 6858000"/>
              <a:gd name="connsiteX518" fmla="*/ 3563434 w 7467600"/>
              <a:gd name="connsiteY518" fmla="*/ 4469115 h 6858000"/>
              <a:gd name="connsiteX519" fmla="*/ 3177952 w 7467600"/>
              <a:gd name="connsiteY519" fmla="*/ 3657386 h 6858000"/>
              <a:gd name="connsiteX520" fmla="*/ 3189263 w 7467600"/>
              <a:gd name="connsiteY520" fmla="*/ 3625726 h 6858000"/>
              <a:gd name="connsiteX521" fmla="*/ 3560912 w 7467600"/>
              <a:gd name="connsiteY521" fmla="*/ 4079863 h 6858000"/>
              <a:gd name="connsiteX522" fmla="*/ 3626636 w 7467600"/>
              <a:gd name="connsiteY522" fmla="*/ 4512230 h 6858000"/>
              <a:gd name="connsiteX523" fmla="*/ 3653088 w 7467600"/>
              <a:gd name="connsiteY523" fmla="*/ 4521417 h 6858000"/>
              <a:gd name="connsiteX524" fmla="*/ 3988128 w 7467600"/>
              <a:gd name="connsiteY524" fmla="*/ 4817267 h 6858000"/>
              <a:gd name="connsiteX525" fmla="*/ 4830582 w 7467600"/>
              <a:gd name="connsiteY525" fmla="*/ 4676000 h 6858000"/>
              <a:gd name="connsiteX526" fmla="*/ 4830100 w 7467600"/>
              <a:gd name="connsiteY526" fmla="*/ 4675554 h 6858000"/>
              <a:gd name="connsiteX527" fmla="*/ 4036318 w 7467600"/>
              <a:gd name="connsiteY527" fmla="*/ 4147013 h 6858000"/>
              <a:gd name="connsiteX528" fmla="*/ 3432098 w 7467600"/>
              <a:gd name="connsiteY528" fmla="*/ 3537312 h 6858000"/>
              <a:gd name="connsiteX529" fmla="*/ 3446761 w 7467600"/>
              <a:gd name="connsiteY529" fmla="*/ 3461278 h 6858000"/>
              <a:gd name="connsiteX530" fmla="*/ 4419733 w 7467600"/>
              <a:gd name="connsiteY530" fmla="*/ 3963555 h 6858000"/>
              <a:gd name="connsiteX531" fmla="*/ 4781371 w 7467600"/>
              <a:gd name="connsiteY531" fmla="*/ 4458604 h 6858000"/>
              <a:gd name="connsiteX532" fmla="*/ 4780440 w 7467600"/>
              <a:gd name="connsiteY532" fmla="*/ 4470290 h 6858000"/>
              <a:gd name="connsiteX533" fmla="*/ 4898954 w 7467600"/>
              <a:gd name="connsiteY533" fmla="*/ 4662092 h 6858000"/>
              <a:gd name="connsiteX534" fmla="*/ 4900699 w 7467600"/>
              <a:gd name="connsiteY534" fmla="*/ 4670867 h 6858000"/>
              <a:gd name="connsiteX535" fmla="*/ 5714511 w 7467600"/>
              <a:gd name="connsiteY535" fmla="*/ 4663483 h 6858000"/>
              <a:gd name="connsiteX536" fmla="*/ 5464793 w 7467600"/>
              <a:gd name="connsiteY536" fmla="*/ 4393556 h 6858000"/>
              <a:gd name="connsiteX537" fmla="*/ 5461897 w 7467600"/>
              <a:gd name="connsiteY537" fmla="*/ 4390879 h 6858000"/>
              <a:gd name="connsiteX538" fmla="*/ 4294126 w 7467600"/>
              <a:gd name="connsiteY538" fmla="*/ 3303048 h 6858000"/>
              <a:gd name="connsiteX539" fmla="*/ 4305321 w 7467600"/>
              <a:gd name="connsiteY539" fmla="*/ 3256953 h 6858000"/>
              <a:gd name="connsiteX540" fmla="*/ 4949299 w 7467600"/>
              <a:gd name="connsiteY540" fmla="*/ 3766336 h 6858000"/>
              <a:gd name="connsiteX541" fmla="*/ 5291452 w 7467600"/>
              <a:gd name="connsiteY541" fmla="*/ 4076801 h 6858000"/>
              <a:gd name="connsiteX542" fmla="*/ 5434998 w 7467600"/>
              <a:gd name="connsiteY542" fmla="*/ 4254100 h 6858000"/>
              <a:gd name="connsiteX543" fmla="*/ 5351015 w 7467600"/>
              <a:gd name="connsiteY543" fmla="*/ 3760989 h 6858000"/>
              <a:gd name="connsiteX544" fmla="*/ 5413780 w 7467600"/>
              <a:gd name="connsiteY544" fmla="*/ 2966265 h 6858000"/>
              <a:gd name="connsiteX545" fmla="*/ 5425627 w 7467600"/>
              <a:gd name="connsiteY545" fmla="*/ 2954192 h 6858000"/>
              <a:gd name="connsiteX546" fmla="*/ 6604735 w 7467600"/>
              <a:gd name="connsiteY546" fmla="*/ 2041381 h 6858000"/>
              <a:gd name="connsiteX547" fmla="*/ 7204487 w 7467600"/>
              <a:gd name="connsiteY547" fmla="*/ 2742112 h 6858000"/>
              <a:gd name="connsiteX548" fmla="*/ 7131592 w 7467600"/>
              <a:gd name="connsiteY548" fmla="*/ 2672096 h 6858000"/>
              <a:gd name="connsiteX549" fmla="*/ 6996344 w 7467600"/>
              <a:gd name="connsiteY549" fmla="*/ 2518310 h 6858000"/>
              <a:gd name="connsiteX550" fmla="*/ 6735495 w 7467600"/>
              <a:gd name="connsiteY550" fmla="*/ 2196890 h 6858000"/>
              <a:gd name="connsiteX551" fmla="*/ 6721901 w 7467600"/>
              <a:gd name="connsiteY551" fmla="*/ 2179274 h 6858000"/>
              <a:gd name="connsiteX552" fmla="*/ 6604735 w 7467600"/>
              <a:gd name="connsiteY552" fmla="*/ 2041381 h 6858000"/>
              <a:gd name="connsiteX553" fmla="*/ 6591670 w 7467600"/>
              <a:gd name="connsiteY553" fmla="*/ 1988277 h 6858000"/>
              <a:gd name="connsiteX554" fmla="*/ 6747349 w 7467600"/>
              <a:gd name="connsiteY554" fmla="*/ 2160069 h 6858000"/>
              <a:gd name="connsiteX555" fmla="*/ 6760943 w 7467600"/>
              <a:gd name="connsiteY555" fmla="*/ 2177686 h 6858000"/>
              <a:gd name="connsiteX556" fmla="*/ 7021065 w 7467600"/>
              <a:gd name="connsiteY556" fmla="*/ 2498102 h 6858000"/>
              <a:gd name="connsiteX557" fmla="*/ 7155223 w 7467600"/>
              <a:gd name="connsiteY557" fmla="*/ 2650386 h 6858000"/>
              <a:gd name="connsiteX558" fmla="*/ 7203167 w 7467600"/>
              <a:gd name="connsiteY558" fmla="*/ 2697288 h 6858000"/>
              <a:gd name="connsiteX559" fmla="*/ 6937703 w 7467600"/>
              <a:gd name="connsiteY559" fmla="*/ 2321981 h 6858000"/>
              <a:gd name="connsiteX560" fmla="*/ 6591670 w 7467600"/>
              <a:gd name="connsiteY560" fmla="*/ 1988277 h 6858000"/>
              <a:gd name="connsiteX561" fmla="*/ 5798671 w 7467600"/>
              <a:gd name="connsiteY561" fmla="*/ 1981601 h 6858000"/>
              <a:gd name="connsiteX562" fmla="*/ 5754709 w 7467600"/>
              <a:gd name="connsiteY562" fmla="*/ 2071454 h 6858000"/>
              <a:gd name="connsiteX563" fmla="*/ 5763044 w 7467600"/>
              <a:gd name="connsiteY563" fmla="*/ 2842206 h 6858000"/>
              <a:gd name="connsiteX564" fmla="*/ 5764974 w 7467600"/>
              <a:gd name="connsiteY564" fmla="*/ 2799609 h 6858000"/>
              <a:gd name="connsiteX565" fmla="*/ 5767665 w 7467600"/>
              <a:gd name="connsiteY565" fmla="*/ 2666409 h 6858000"/>
              <a:gd name="connsiteX566" fmla="*/ 5763055 w 7467600"/>
              <a:gd name="connsiteY566" fmla="*/ 2579705 h 6858000"/>
              <a:gd name="connsiteX567" fmla="*/ 5758079 w 7467600"/>
              <a:gd name="connsiteY567" fmla="*/ 2492508 h 6858000"/>
              <a:gd name="connsiteX568" fmla="*/ 5779325 w 7467600"/>
              <a:gd name="connsiteY568" fmla="*/ 2197069 h 6858000"/>
              <a:gd name="connsiteX569" fmla="*/ 5798671 w 7467600"/>
              <a:gd name="connsiteY569" fmla="*/ 1981601 h 6858000"/>
              <a:gd name="connsiteX570" fmla="*/ 5829202 w 7467600"/>
              <a:gd name="connsiteY570" fmla="*/ 1971679 h 6858000"/>
              <a:gd name="connsiteX571" fmla="*/ 5809558 w 7467600"/>
              <a:gd name="connsiteY571" fmla="*/ 2198043 h 6858000"/>
              <a:gd name="connsiteX572" fmla="*/ 5788653 w 7467600"/>
              <a:gd name="connsiteY572" fmla="*/ 2489430 h 6858000"/>
              <a:gd name="connsiteX573" fmla="*/ 5793439 w 7467600"/>
              <a:gd name="connsiteY573" fmla="*/ 2575235 h 6858000"/>
              <a:gd name="connsiteX574" fmla="*/ 5796837 w 7467600"/>
              <a:gd name="connsiteY574" fmla="*/ 2637633 h 6858000"/>
              <a:gd name="connsiteX575" fmla="*/ 5818614 w 7467600"/>
              <a:gd name="connsiteY575" fmla="*/ 2473055 h 6858000"/>
              <a:gd name="connsiteX576" fmla="*/ 5829202 w 7467600"/>
              <a:gd name="connsiteY576" fmla="*/ 1971679 h 6858000"/>
              <a:gd name="connsiteX577" fmla="*/ 5911389 w 7467600"/>
              <a:gd name="connsiteY577" fmla="*/ 1898371 h 6858000"/>
              <a:gd name="connsiteX578" fmla="*/ 6237627 w 7467600"/>
              <a:gd name="connsiteY578" fmla="*/ 2231921 h 6858000"/>
              <a:gd name="connsiteX579" fmla="*/ 5911389 w 7467600"/>
              <a:gd name="connsiteY579" fmla="*/ 1898371 h 6858000"/>
              <a:gd name="connsiteX580" fmla="*/ 6944437 w 7467600"/>
              <a:gd name="connsiteY580" fmla="*/ 1575402 h 6858000"/>
              <a:gd name="connsiteX581" fmla="*/ 6304730 w 7467600"/>
              <a:gd name="connsiteY581" fmla="*/ 1766654 h 6858000"/>
              <a:gd name="connsiteX582" fmla="*/ 6944437 w 7467600"/>
              <a:gd name="connsiteY582" fmla="*/ 1575402 h 6858000"/>
              <a:gd name="connsiteX583" fmla="*/ 7019523 w 7467600"/>
              <a:gd name="connsiteY583" fmla="*/ 1519450 h 6858000"/>
              <a:gd name="connsiteX584" fmla="*/ 6298091 w 7467600"/>
              <a:gd name="connsiteY584" fmla="*/ 1737122 h 6858000"/>
              <a:gd name="connsiteX585" fmla="*/ 7019523 w 7467600"/>
              <a:gd name="connsiteY585" fmla="*/ 1519450 h 6858000"/>
              <a:gd name="connsiteX586" fmla="*/ 2399523 w 7467600"/>
              <a:gd name="connsiteY586" fmla="*/ 1428234 h 6858000"/>
              <a:gd name="connsiteX587" fmla="*/ 2224982 w 7467600"/>
              <a:gd name="connsiteY587" fmla="*/ 1826201 h 6858000"/>
              <a:gd name="connsiteX588" fmla="*/ 2096099 w 7467600"/>
              <a:gd name="connsiteY588" fmla="*/ 2345900 h 6858000"/>
              <a:gd name="connsiteX589" fmla="*/ 2283317 w 7467600"/>
              <a:gd name="connsiteY589" fmla="*/ 1796925 h 6858000"/>
              <a:gd name="connsiteX590" fmla="*/ 2399523 w 7467600"/>
              <a:gd name="connsiteY590" fmla="*/ 1428234 h 6858000"/>
              <a:gd name="connsiteX591" fmla="*/ 2448558 w 7467600"/>
              <a:gd name="connsiteY591" fmla="*/ 1373435 h 6858000"/>
              <a:gd name="connsiteX592" fmla="*/ 2312521 w 7467600"/>
              <a:gd name="connsiteY592" fmla="*/ 1806140 h 6858000"/>
              <a:gd name="connsiteX593" fmla="*/ 2127533 w 7467600"/>
              <a:gd name="connsiteY593" fmla="*/ 2348380 h 6858000"/>
              <a:gd name="connsiteX594" fmla="*/ 2358080 w 7467600"/>
              <a:gd name="connsiteY594" fmla="*/ 1866134 h 6858000"/>
              <a:gd name="connsiteX595" fmla="*/ 2407436 w 7467600"/>
              <a:gd name="connsiteY595" fmla="*/ 1651070 h 6858000"/>
              <a:gd name="connsiteX596" fmla="*/ 2448558 w 7467600"/>
              <a:gd name="connsiteY596" fmla="*/ 1373435 h 6858000"/>
              <a:gd name="connsiteX597" fmla="*/ 278707 w 7467600"/>
              <a:gd name="connsiteY597" fmla="*/ 1352270 h 6858000"/>
              <a:gd name="connsiteX598" fmla="*/ 321570 w 7467600"/>
              <a:gd name="connsiteY598" fmla="*/ 1861610 h 6858000"/>
              <a:gd name="connsiteX599" fmla="*/ 294281 w 7467600"/>
              <a:gd name="connsiteY599" fmla="*/ 1440658 h 6858000"/>
              <a:gd name="connsiteX600" fmla="*/ 278707 w 7467600"/>
              <a:gd name="connsiteY600" fmla="*/ 1352270 h 6858000"/>
              <a:gd name="connsiteX601" fmla="*/ 1423821 w 7467600"/>
              <a:gd name="connsiteY601" fmla="*/ 1351958 h 6858000"/>
              <a:gd name="connsiteX602" fmla="*/ 1638521 w 7467600"/>
              <a:gd name="connsiteY602" fmla="*/ 1908470 h 6858000"/>
              <a:gd name="connsiteX603" fmla="*/ 1754199 w 7467600"/>
              <a:gd name="connsiteY603" fmla="*/ 2149284 h 6858000"/>
              <a:gd name="connsiteX604" fmla="*/ 1908359 w 7467600"/>
              <a:gd name="connsiteY604" fmla="*/ 2364988 h 6858000"/>
              <a:gd name="connsiteX605" fmla="*/ 1647661 w 7467600"/>
              <a:gd name="connsiteY605" fmla="*/ 1825945 h 6858000"/>
              <a:gd name="connsiteX606" fmla="*/ 1423821 w 7467600"/>
              <a:gd name="connsiteY606" fmla="*/ 1351958 h 6858000"/>
              <a:gd name="connsiteX607" fmla="*/ 1431890 w 7467600"/>
              <a:gd name="connsiteY607" fmla="*/ 1306475 h 6858000"/>
              <a:gd name="connsiteX608" fmla="*/ 1507597 w 7467600"/>
              <a:gd name="connsiteY608" fmla="*/ 1446132 h 6858000"/>
              <a:gd name="connsiteX609" fmla="*/ 1674586 w 7467600"/>
              <a:gd name="connsiteY609" fmla="*/ 1813832 h 6858000"/>
              <a:gd name="connsiteX610" fmla="*/ 1815950 w 7467600"/>
              <a:gd name="connsiteY610" fmla="*/ 2128564 h 6858000"/>
              <a:gd name="connsiteX611" fmla="*/ 1984242 w 7467600"/>
              <a:gd name="connsiteY611" fmla="*/ 2430829 h 6858000"/>
              <a:gd name="connsiteX612" fmla="*/ 2014023 w 7467600"/>
              <a:gd name="connsiteY612" fmla="*/ 2450995 h 6858000"/>
              <a:gd name="connsiteX613" fmla="*/ 1747337 w 7467600"/>
              <a:gd name="connsiteY613" fmla="*/ 1855264 h 6858000"/>
              <a:gd name="connsiteX614" fmla="*/ 1533749 w 7467600"/>
              <a:gd name="connsiteY614" fmla="*/ 1478656 h 6858000"/>
              <a:gd name="connsiteX615" fmla="*/ 1431890 w 7467600"/>
              <a:gd name="connsiteY615" fmla="*/ 1306475 h 6858000"/>
              <a:gd name="connsiteX616" fmla="*/ 5052692 w 7467600"/>
              <a:gd name="connsiteY616" fmla="*/ 1292994 h 6858000"/>
              <a:gd name="connsiteX617" fmla="*/ 5200661 w 7467600"/>
              <a:gd name="connsiteY617" fmla="*/ 1635186 h 6858000"/>
              <a:gd name="connsiteX618" fmla="*/ 5297138 w 7467600"/>
              <a:gd name="connsiteY618" fmla="*/ 1906351 h 6858000"/>
              <a:gd name="connsiteX619" fmla="*/ 5052692 w 7467600"/>
              <a:gd name="connsiteY619" fmla="*/ 1292994 h 6858000"/>
              <a:gd name="connsiteX620" fmla="*/ 5009948 w 7467600"/>
              <a:gd name="connsiteY620" fmla="*/ 1273619 h 6858000"/>
              <a:gd name="connsiteX621" fmla="*/ 5121777 w 7467600"/>
              <a:gd name="connsiteY621" fmla="*/ 1654213 h 6858000"/>
              <a:gd name="connsiteX622" fmla="*/ 5293545 w 7467600"/>
              <a:gd name="connsiteY622" fmla="*/ 2072247 h 6858000"/>
              <a:gd name="connsiteX623" fmla="*/ 5294042 w 7467600"/>
              <a:gd name="connsiteY623" fmla="*/ 2065019 h 6858000"/>
              <a:gd name="connsiteX624" fmla="*/ 5171936 w 7467600"/>
              <a:gd name="connsiteY624" fmla="*/ 1647613 h 6858000"/>
              <a:gd name="connsiteX625" fmla="*/ 5009948 w 7467600"/>
              <a:gd name="connsiteY625" fmla="*/ 1273619 h 6858000"/>
              <a:gd name="connsiteX626" fmla="*/ 655236 w 7467600"/>
              <a:gd name="connsiteY626" fmla="*/ 1268632 h 6858000"/>
              <a:gd name="connsiteX627" fmla="*/ 839521 w 7467600"/>
              <a:gd name="connsiteY627" fmla="*/ 1685315 h 6858000"/>
              <a:gd name="connsiteX628" fmla="*/ 1109416 w 7467600"/>
              <a:gd name="connsiteY628" fmla="*/ 2061663 h 6858000"/>
              <a:gd name="connsiteX629" fmla="*/ 1298300 w 7467600"/>
              <a:gd name="connsiteY629" fmla="*/ 2247742 h 6858000"/>
              <a:gd name="connsiteX630" fmla="*/ 1125871 w 7467600"/>
              <a:gd name="connsiteY630" fmla="*/ 1989513 h 6858000"/>
              <a:gd name="connsiteX631" fmla="*/ 981574 w 7467600"/>
              <a:gd name="connsiteY631" fmla="*/ 1783157 h 6858000"/>
              <a:gd name="connsiteX632" fmla="*/ 922198 w 7467600"/>
              <a:gd name="connsiteY632" fmla="*/ 1677437 h 6858000"/>
              <a:gd name="connsiteX633" fmla="*/ 869293 w 7467600"/>
              <a:gd name="connsiteY633" fmla="*/ 1583214 h 6858000"/>
              <a:gd name="connsiteX634" fmla="*/ 751431 w 7467600"/>
              <a:gd name="connsiteY634" fmla="*/ 1405731 h 6858000"/>
              <a:gd name="connsiteX635" fmla="*/ 655236 w 7467600"/>
              <a:gd name="connsiteY635" fmla="*/ 1268632 h 6858000"/>
              <a:gd name="connsiteX636" fmla="*/ 6516292 w 7467600"/>
              <a:gd name="connsiteY636" fmla="*/ 1263064 h 6858000"/>
              <a:gd name="connsiteX637" fmla="*/ 5736320 w 7467600"/>
              <a:gd name="connsiteY637" fmla="*/ 1501803 h 6858000"/>
              <a:gd name="connsiteX638" fmla="*/ 6516292 w 7467600"/>
              <a:gd name="connsiteY638" fmla="*/ 1263064 h 6858000"/>
              <a:gd name="connsiteX639" fmla="*/ 291466 w 7467600"/>
              <a:gd name="connsiteY639" fmla="*/ 1250369 h 6858000"/>
              <a:gd name="connsiteX640" fmla="*/ 323180 w 7467600"/>
              <a:gd name="connsiteY640" fmla="*/ 1435283 h 6858000"/>
              <a:gd name="connsiteX641" fmla="*/ 349381 w 7467600"/>
              <a:gd name="connsiteY641" fmla="*/ 1875041 h 6858000"/>
              <a:gd name="connsiteX642" fmla="*/ 374363 w 7467600"/>
              <a:gd name="connsiteY642" fmla="*/ 1506494 h 6858000"/>
              <a:gd name="connsiteX643" fmla="*/ 302168 w 7467600"/>
              <a:gd name="connsiteY643" fmla="*/ 1274495 h 6858000"/>
              <a:gd name="connsiteX644" fmla="*/ 291466 w 7467600"/>
              <a:gd name="connsiteY644" fmla="*/ 1250369 h 6858000"/>
              <a:gd name="connsiteX645" fmla="*/ 678222 w 7467600"/>
              <a:gd name="connsiteY645" fmla="*/ 1248670 h 6858000"/>
              <a:gd name="connsiteX646" fmla="*/ 775536 w 7467600"/>
              <a:gd name="connsiteY646" fmla="*/ 1388015 h 6858000"/>
              <a:gd name="connsiteX647" fmla="*/ 894529 w 7467600"/>
              <a:gd name="connsiteY647" fmla="*/ 1567739 h 6858000"/>
              <a:gd name="connsiteX648" fmla="*/ 948000 w 7467600"/>
              <a:gd name="connsiteY648" fmla="*/ 1663088 h 6858000"/>
              <a:gd name="connsiteX649" fmla="*/ 1006812 w 7467600"/>
              <a:gd name="connsiteY649" fmla="*/ 1767683 h 6858000"/>
              <a:gd name="connsiteX650" fmla="*/ 1149133 w 7467600"/>
              <a:gd name="connsiteY650" fmla="*/ 1971513 h 6858000"/>
              <a:gd name="connsiteX651" fmla="*/ 1333952 w 7467600"/>
              <a:gd name="connsiteY651" fmla="*/ 2251620 h 6858000"/>
              <a:gd name="connsiteX652" fmla="*/ 1337329 w 7467600"/>
              <a:gd name="connsiteY652" fmla="*/ 2258350 h 6858000"/>
              <a:gd name="connsiteX653" fmla="*/ 1014726 w 7467600"/>
              <a:gd name="connsiteY653" fmla="*/ 1615556 h 6858000"/>
              <a:gd name="connsiteX654" fmla="*/ 678222 w 7467600"/>
              <a:gd name="connsiteY654" fmla="*/ 1248670 h 6858000"/>
              <a:gd name="connsiteX655" fmla="*/ 6691602 w 7467600"/>
              <a:gd name="connsiteY655" fmla="*/ 1140573 h 6858000"/>
              <a:gd name="connsiteX656" fmla="*/ 6571100 w 7467600"/>
              <a:gd name="connsiteY656" fmla="*/ 1183662 h 6858000"/>
              <a:gd name="connsiteX657" fmla="*/ 6241687 w 7467600"/>
              <a:gd name="connsiteY657" fmla="*/ 1257600 h 6858000"/>
              <a:gd name="connsiteX658" fmla="*/ 5693009 w 7467600"/>
              <a:gd name="connsiteY658" fmla="*/ 1478256 h 6858000"/>
              <a:gd name="connsiteX659" fmla="*/ 6548420 w 7467600"/>
              <a:gd name="connsiteY659" fmla="*/ 1214599 h 6858000"/>
              <a:gd name="connsiteX660" fmla="*/ 6605473 w 7467600"/>
              <a:gd name="connsiteY660" fmla="*/ 1184686 h 6858000"/>
              <a:gd name="connsiteX661" fmla="*/ 6691602 w 7467600"/>
              <a:gd name="connsiteY661" fmla="*/ 1140573 h 6858000"/>
              <a:gd name="connsiteX662" fmla="*/ 4002475 w 7467600"/>
              <a:gd name="connsiteY662" fmla="*/ 1037802 h 6858000"/>
              <a:gd name="connsiteX663" fmla="*/ 4000324 w 7467600"/>
              <a:gd name="connsiteY663" fmla="*/ 1039362 h 6858000"/>
              <a:gd name="connsiteX664" fmla="*/ 4002862 w 7467600"/>
              <a:gd name="connsiteY664" fmla="*/ 1042866 h 6858000"/>
              <a:gd name="connsiteX665" fmla="*/ 4002475 w 7467600"/>
              <a:gd name="connsiteY665" fmla="*/ 1037802 h 6858000"/>
              <a:gd name="connsiteX666" fmla="*/ 506322 w 7467600"/>
              <a:gd name="connsiteY666" fmla="*/ 1020997 h 6858000"/>
              <a:gd name="connsiteX667" fmla="*/ 533068 w 7467600"/>
              <a:gd name="connsiteY667" fmla="*/ 1029409 h 6858000"/>
              <a:gd name="connsiteX668" fmla="*/ 1232525 w 7467600"/>
              <a:gd name="connsiteY668" fmla="*/ 1804675 h 6858000"/>
              <a:gd name="connsiteX669" fmla="*/ 1388858 w 7467600"/>
              <a:gd name="connsiteY669" fmla="*/ 2368011 h 6858000"/>
              <a:gd name="connsiteX670" fmla="*/ 1384098 w 7467600"/>
              <a:gd name="connsiteY670" fmla="*/ 2378125 h 6858000"/>
              <a:gd name="connsiteX671" fmla="*/ 1425393 w 7467600"/>
              <a:gd name="connsiteY671" fmla="*/ 2589124 h 6858000"/>
              <a:gd name="connsiteX672" fmla="*/ 1424001 w 7467600"/>
              <a:gd name="connsiteY672" fmla="*/ 2597541 h 6858000"/>
              <a:gd name="connsiteX673" fmla="*/ 2152729 w 7467600"/>
              <a:gd name="connsiteY673" fmla="*/ 2864487 h 6858000"/>
              <a:gd name="connsiteX674" fmla="*/ 2020609 w 7467600"/>
              <a:gd name="connsiteY674" fmla="*/ 2539671 h 6858000"/>
              <a:gd name="connsiteX675" fmla="*/ 2018920 w 7467600"/>
              <a:gd name="connsiteY675" fmla="*/ 2536309 h 6858000"/>
              <a:gd name="connsiteX676" fmla="*/ 1342441 w 7467600"/>
              <a:gd name="connsiteY676" fmla="*/ 1173017 h 6858000"/>
              <a:gd name="connsiteX677" fmla="*/ 1367925 w 7467600"/>
              <a:gd name="connsiteY677" fmla="*/ 1135648 h 6858000"/>
              <a:gd name="connsiteX678" fmla="*/ 1771401 w 7467600"/>
              <a:gd name="connsiteY678" fmla="*/ 1806673 h 6858000"/>
              <a:gd name="connsiteX679" fmla="*/ 1972385 w 7467600"/>
              <a:gd name="connsiteY679" fmla="*/ 2198735 h 6858000"/>
              <a:gd name="connsiteX680" fmla="*/ 2040892 w 7467600"/>
              <a:gd name="connsiteY680" fmla="*/ 2405205 h 6858000"/>
              <a:gd name="connsiteX681" fmla="*/ 2131689 w 7467600"/>
              <a:gd name="connsiteY681" fmla="*/ 1936926 h 6858000"/>
              <a:gd name="connsiteX682" fmla="*/ 2454820 w 7467600"/>
              <a:gd name="connsiteY682" fmla="*/ 1248808 h 6858000"/>
              <a:gd name="connsiteX683" fmla="*/ 2492512 w 7467600"/>
              <a:gd name="connsiteY683" fmla="*/ 1302920 h 6858000"/>
              <a:gd name="connsiteX684" fmla="*/ 2081216 w 7467600"/>
              <a:gd name="connsiteY684" fmla="*/ 2527513 h 6858000"/>
              <a:gd name="connsiteX685" fmla="*/ 2081211 w 7467600"/>
              <a:gd name="connsiteY685" fmla="*/ 2528916 h 6858000"/>
              <a:gd name="connsiteX686" fmla="*/ 2199067 w 7467600"/>
              <a:gd name="connsiteY686" fmla="*/ 2884061 h 6858000"/>
              <a:gd name="connsiteX687" fmla="*/ 3192586 w 7467600"/>
              <a:gd name="connsiteY687" fmla="*/ 3411496 h 6858000"/>
              <a:gd name="connsiteX688" fmla="*/ 3182620 w 7467600"/>
              <a:gd name="connsiteY688" fmla="*/ 3483279 h 6858000"/>
              <a:gd name="connsiteX689" fmla="*/ 2435119 w 7467600"/>
              <a:gd name="connsiteY689" fmla="*/ 3080173 h 6858000"/>
              <a:gd name="connsiteX690" fmla="*/ 2410152 w 7467600"/>
              <a:gd name="connsiteY690" fmla="*/ 3063751 h 6858000"/>
              <a:gd name="connsiteX691" fmla="*/ 2408099 w 7467600"/>
              <a:gd name="connsiteY691" fmla="*/ 3064403 h 6858000"/>
              <a:gd name="connsiteX692" fmla="*/ 2407218 w 7467600"/>
              <a:gd name="connsiteY692" fmla="*/ 3070324 h 6858000"/>
              <a:gd name="connsiteX693" fmla="*/ 2380138 w 7467600"/>
              <a:gd name="connsiteY693" fmla="*/ 3099341 h 6858000"/>
              <a:gd name="connsiteX694" fmla="*/ 1765923 w 7467600"/>
              <a:gd name="connsiteY694" fmla="*/ 3581043 h 6858000"/>
              <a:gd name="connsiteX695" fmla="*/ 1702258 w 7467600"/>
              <a:gd name="connsiteY695" fmla="*/ 3612286 h 6858000"/>
              <a:gd name="connsiteX696" fmla="*/ 1538370 w 7467600"/>
              <a:gd name="connsiteY696" fmla="*/ 3811804 h 6858000"/>
              <a:gd name="connsiteX697" fmla="*/ 542867 w 7467600"/>
              <a:gd name="connsiteY697" fmla="*/ 4944092 h 6858000"/>
              <a:gd name="connsiteX698" fmla="*/ 515800 w 7467600"/>
              <a:gd name="connsiteY698" fmla="*/ 4862180 h 6858000"/>
              <a:gd name="connsiteX699" fmla="*/ 909145 w 7467600"/>
              <a:gd name="connsiteY699" fmla="*/ 4199225 h 6858000"/>
              <a:gd name="connsiteX700" fmla="*/ 1214067 w 7467600"/>
              <a:gd name="connsiteY700" fmla="*/ 3908561 h 6858000"/>
              <a:gd name="connsiteX701" fmla="*/ 640967 w 7467600"/>
              <a:gd name="connsiteY701" fmla="*/ 4105601 h 6858000"/>
              <a:gd name="connsiteX702" fmla="*/ 112563 w 7467600"/>
              <a:gd name="connsiteY702" fmla="*/ 4396952 h 6858000"/>
              <a:gd name="connsiteX703" fmla="*/ 0 w 7467600"/>
              <a:gd name="connsiteY703" fmla="*/ 4466006 h 6858000"/>
              <a:gd name="connsiteX704" fmla="*/ 0 w 7467600"/>
              <a:gd name="connsiteY704" fmla="*/ 4233763 h 6858000"/>
              <a:gd name="connsiteX705" fmla="*/ 36881 w 7467600"/>
              <a:gd name="connsiteY705" fmla="*/ 4200118 h 6858000"/>
              <a:gd name="connsiteX706" fmla="*/ 910534 w 7467600"/>
              <a:gd name="connsiteY706" fmla="*/ 3629753 h 6858000"/>
              <a:gd name="connsiteX707" fmla="*/ 1578717 w 7467600"/>
              <a:gd name="connsiteY707" fmla="*/ 3575982 h 6858000"/>
              <a:gd name="connsiteX708" fmla="*/ 2338780 w 7467600"/>
              <a:gd name="connsiteY708" fmla="*/ 3033725 h 6858000"/>
              <a:gd name="connsiteX709" fmla="*/ 1807991 w 7467600"/>
              <a:gd name="connsiteY709" fmla="*/ 2807184 h 6858000"/>
              <a:gd name="connsiteX710" fmla="*/ 1416358 w 7467600"/>
              <a:gd name="connsiteY710" fmla="*/ 3112571 h 6858000"/>
              <a:gd name="connsiteX711" fmla="*/ 939066 w 7467600"/>
              <a:gd name="connsiteY711" fmla="*/ 3378798 h 6858000"/>
              <a:gd name="connsiteX712" fmla="*/ 115099 w 7467600"/>
              <a:gd name="connsiteY712" fmla="*/ 3607650 h 6858000"/>
              <a:gd name="connsiteX713" fmla="*/ 97284 w 7467600"/>
              <a:gd name="connsiteY713" fmla="*/ 3520393 h 6858000"/>
              <a:gd name="connsiteX714" fmla="*/ 922050 w 7467600"/>
              <a:gd name="connsiteY714" fmla="*/ 3074867 h 6858000"/>
              <a:gd name="connsiteX715" fmla="*/ 1405265 w 7467600"/>
              <a:gd name="connsiteY715" fmla="*/ 3016319 h 6858000"/>
              <a:gd name="connsiteX716" fmla="*/ 1407512 w 7467600"/>
              <a:gd name="connsiteY716" fmla="*/ 3018001 h 6858000"/>
              <a:gd name="connsiteX717" fmla="*/ 1726266 w 7467600"/>
              <a:gd name="connsiteY717" fmla="*/ 2777274 h 6858000"/>
              <a:gd name="connsiteX718" fmla="*/ 625390 w 7467600"/>
              <a:gd name="connsiteY718" fmla="*/ 2514541 h 6858000"/>
              <a:gd name="connsiteX719" fmla="*/ 619799 w 7467600"/>
              <a:gd name="connsiteY719" fmla="*/ 2527180 h 6858000"/>
              <a:gd name="connsiteX720" fmla="*/ 310030 w 7467600"/>
              <a:gd name="connsiteY720" fmla="*/ 2771818 h 6858000"/>
              <a:gd name="connsiteX721" fmla="*/ 173877 w 7467600"/>
              <a:gd name="connsiteY721" fmla="*/ 2937056 h 6858000"/>
              <a:gd name="connsiteX722" fmla="*/ 77889 w 7467600"/>
              <a:gd name="connsiteY722" fmla="*/ 3138440 h 6858000"/>
              <a:gd name="connsiteX723" fmla="*/ 0 w 7467600"/>
              <a:gd name="connsiteY723" fmla="*/ 3271395 h 6858000"/>
              <a:gd name="connsiteX724" fmla="*/ 0 w 7467600"/>
              <a:gd name="connsiteY724" fmla="*/ 3153002 h 6858000"/>
              <a:gd name="connsiteX725" fmla="*/ 2386 w 7467600"/>
              <a:gd name="connsiteY725" fmla="*/ 3149203 h 6858000"/>
              <a:gd name="connsiteX726" fmla="*/ 89753 w 7467600"/>
              <a:gd name="connsiteY726" fmla="*/ 2987702 h 6858000"/>
              <a:gd name="connsiteX727" fmla="*/ 76869 w 7467600"/>
              <a:gd name="connsiteY727" fmla="*/ 3005404 h 6858000"/>
              <a:gd name="connsiteX728" fmla="*/ 32049 w 7467600"/>
              <a:gd name="connsiteY728" fmla="*/ 3065814 h 6858000"/>
              <a:gd name="connsiteX729" fmla="*/ 0 w 7467600"/>
              <a:gd name="connsiteY729" fmla="*/ 3108744 h 6858000"/>
              <a:gd name="connsiteX730" fmla="*/ 0 w 7467600"/>
              <a:gd name="connsiteY730" fmla="*/ 3058059 h 6858000"/>
              <a:gd name="connsiteX731" fmla="*/ 7610 w 7467600"/>
              <a:gd name="connsiteY731" fmla="*/ 3047889 h 6858000"/>
              <a:gd name="connsiteX732" fmla="*/ 52419 w 7467600"/>
              <a:gd name="connsiteY732" fmla="*/ 2987479 h 6858000"/>
              <a:gd name="connsiteX733" fmla="*/ 59142 w 7467600"/>
              <a:gd name="connsiteY733" fmla="*/ 2978488 h 6858000"/>
              <a:gd name="connsiteX734" fmla="*/ 0 w 7467600"/>
              <a:gd name="connsiteY734" fmla="*/ 3015334 h 6858000"/>
              <a:gd name="connsiteX735" fmla="*/ 0 w 7467600"/>
              <a:gd name="connsiteY735" fmla="*/ 2914286 h 6858000"/>
              <a:gd name="connsiteX736" fmla="*/ 36383 w 7467600"/>
              <a:gd name="connsiteY736" fmla="*/ 2901128 h 6858000"/>
              <a:gd name="connsiteX737" fmla="*/ 156329 w 7467600"/>
              <a:gd name="connsiteY737" fmla="*/ 2840533 h 6858000"/>
              <a:gd name="connsiteX738" fmla="*/ 358355 w 7467600"/>
              <a:gd name="connsiteY738" fmla="*/ 2620471 h 6858000"/>
              <a:gd name="connsiteX739" fmla="*/ 510577 w 7467600"/>
              <a:gd name="connsiteY739" fmla="*/ 2501244 h 6858000"/>
              <a:gd name="connsiteX740" fmla="*/ 211967 w 7467600"/>
              <a:gd name="connsiteY740" fmla="*/ 2479171 h 6858000"/>
              <a:gd name="connsiteX741" fmla="*/ 0 w 7467600"/>
              <a:gd name="connsiteY741" fmla="*/ 2476398 h 6858000"/>
              <a:gd name="connsiteX742" fmla="*/ 0 w 7467600"/>
              <a:gd name="connsiteY742" fmla="*/ 2389189 h 6858000"/>
              <a:gd name="connsiteX743" fmla="*/ 103062 w 7467600"/>
              <a:gd name="connsiteY743" fmla="*/ 2389518 h 6858000"/>
              <a:gd name="connsiteX744" fmla="*/ 510734 w 7467600"/>
              <a:gd name="connsiteY744" fmla="*/ 2416201 h 6858000"/>
              <a:gd name="connsiteX745" fmla="*/ 279257 w 7467600"/>
              <a:gd name="connsiteY745" fmla="*/ 2092102 h 6858000"/>
              <a:gd name="connsiteX746" fmla="*/ 65265 w 7467600"/>
              <a:gd name="connsiteY746" fmla="*/ 2006049 h 6858000"/>
              <a:gd name="connsiteX747" fmla="*/ 0 w 7467600"/>
              <a:gd name="connsiteY747" fmla="*/ 1982532 h 6858000"/>
              <a:gd name="connsiteX748" fmla="*/ 0 w 7467600"/>
              <a:gd name="connsiteY748" fmla="*/ 1912789 h 6858000"/>
              <a:gd name="connsiteX749" fmla="*/ 97460 w 7467600"/>
              <a:gd name="connsiteY749" fmla="*/ 1953725 h 6858000"/>
              <a:gd name="connsiteX750" fmla="*/ 221272 w 7467600"/>
              <a:gd name="connsiteY750" fmla="*/ 1980766 h 6858000"/>
              <a:gd name="connsiteX751" fmla="*/ 116765 w 7467600"/>
              <a:gd name="connsiteY751" fmla="*/ 1911033 h 6858000"/>
              <a:gd name="connsiteX752" fmla="*/ 16405 w 7467600"/>
              <a:gd name="connsiteY752" fmla="*/ 1803412 h 6858000"/>
              <a:gd name="connsiteX753" fmla="*/ 0 w 7467600"/>
              <a:gd name="connsiteY753" fmla="*/ 1784777 h 6858000"/>
              <a:gd name="connsiteX754" fmla="*/ 0 w 7467600"/>
              <a:gd name="connsiteY754" fmla="*/ 1740082 h 6858000"/>
              <a:gd name="connsiteX755" fmla="*/ 39394 w 7467600"/>
              <a:gd name="connsiteY755" fmla="*/ 1784856 h 6858000"/>
              <a:gd name="connsiteX756" fmla="*/ 135813 w 7467600"/>
              <a:gd name="connsiteY756" fmla="*/ 1888838 h 6858000"/>
              <a:gd name="connsiteX757" fmla="*/ 242575 w 7467600"/>
              <a:gd name="connsiteY757" fmla="*/ 1958841 h 6858000"/>
              <a:gd name="connsiteX758" fmla="*/ 82197 w 7467600"/>
              <a:gd name="connsiteY758" fmla="*/ 1754826 h 6858000"/>
              <a:gd name="connsiteX759" fmla="*/ 0 w 7467600"/>
              <a:gd name="connsiteY759" fmla="*/ 1679650 h 6858000"/>
              <a:gd name="connsiteX760" fmla="*/ 0 w 7467600"/>
              <a:gd name="connsiteY760" fmla="*/ 1602463 h 6858000"/>
              <a:gd name="connsiteX761" fmla="*/ 84689 w 7467600"/>
              <a:gd name="connsiteY761" fmla="*/ 1677442 h 6858000"/>
              <a:gd name="connsiteX762" fmla="*/ 298437 w 7467600"/>
              <a:gd name="connsiteY762" fmla="*/ 1968019 h 6858000"/>
              <a:gd name="connsiteX763" fmla="*/ 227269 w 7467600"/>
              <a:gd name="connsiteY763" fmla="*/ 1114064 h 6858000"/>
              <a:gd name="connsiteX764" fmla="*/ 248003 w 7467600"/>
              <a:gd name="connsiteY764" fmla="*/ 1089613 h 6858000"/>
              <a:gd name="connsiteX765" fmla="*/ 427020 w 7467600"/>
              <a:gd name="connsiteY765" fmla="*/ 1619803 h 6858000"/>
              <a:gd name="connsiteX766" fmla="*/ 340345 w 7467600"/>
              <a:gd name="connsiteY766" fmla="*/ 2027739 h 6858000"/>
              <a:gd name="connsiteX767" fmla="*/ 360865 w 7467600"/>
              <a:gd name="connsiteY767" fmla="*/ 2044827 h 6858000"/>
              <a:gd name="connsiteX768" fmla="*/ 560414 w 7467600"/>
              <a:gd name="connsiteY768" fmla="*/ 2421457 h 6858000"/>
              <a:gd name="connsiteX769" fmla="*/ 1359703 w 7467600"/>
              <a:gd name="connsiteY769" fmla="*/ 2578554 h 6858000"/>
              <a:gd name="connsiteX770" fmla="*/ 1359422 w 7467600"/>
              <a:gd name="connsiteY770" fmla="*/ 2577994 h 6858000"/>
              <a:gd name="connsiteX771" fmla="*/ 828701 w 7467600"/>
              <a:gd name="connsiteY771" fmla="*/ 1839520 h 6858000"/>
              <a:gd name="connsiteX772" fmla="*/ 494427 w 7467600"/>
              <a:gd name="connsiteY772" fmla="*/ 1092333 h 6858000"/>
              <a:gd name="connsiteX773" fmla="*/ 506322 w 7467600"/>
              <a:gd name="connsiteY773" fmla="*/ 1020997 h 6858000"/>
              <a:gd name="connsiteX774" fmla="*/ 4570198 w 7467600"/>
              <a:gd name="connsiteY774" fmla="*/ 978081 h 6858000"/>
              <a:gd name="connsiteX775" fmla="*/ 4523691 w 7467600"/>
              <a:gd name="connsiteY775" fmla="*/ 1127776 h 6858000"/>
              <a:gd name="connsiteX776" fmla="*/ 4509875 w 7467600"/>
              <a:gd name="connsiteY776" fmla="*/ 1167552 h 6858000"/>
              <a:gd name="connsiteX777" fmla="*/ 4478168 w 7467600"/>
              <a:gd name="connsiteY777" fmla="*/ 1260735 h 6858000"/>
              <a:gd name="connsiteX778" fmla="*/ 4409309 w 7467600"/>
              <a:gd name="connsiteY778" fmla="*/ 1666996 h 6858000"/>
              <a:gd name="connsiteX779" fmla="*/ 4370031 w 7467600"/>
              <a:gd name="connsiteY779" fmla="*/ 1955666 h 6858000"/>
              <a:gd name="connsiteX780" fmla="*/ 4570198 w 7467600"/>
              <a:gd name="connsiteY780" fmla="*/ 978081 h 6858000"/>
              <a:gd name="connsiteX781" fmla="*/ 4557898 w 7467600"/>
              <a:gd name="connsiteY781" fmla="*/ 900011 h 6858000"/>
              <a:gd name="connsiteX782" fmla="*/ 4344840 w 7467600"/>
              <a:gd name="connsiteY782" fmla="*/ 1922038 h 6858000"/>
              <a:gd name="connsiteX783" fmla="*/ 4378710 w 7467600"/>
              <a:gd name="connsiteY783" fmla="*/ 1665516 h 6858000"/>
              <a:gd name="connsiteX784" fmla="*/ 4448798 w 7467600"/>
              <a:gd name="connsiteY784" fmla="*/ 1253024 h 6858000"/>
              <a:gd name="connsiteX785" fmla="*/ 4480315 w 7467600"/>
              <a:gd name="connsiteY785" fmla="*/ 1158454 h 6858000"/>
              <a:gd name="connsiteX786" fmla="*/ 4494133 w 7467600"/>
              <a:gd name="connsiteY786" fmla="*/ 1118676 h 6858000"/>
              <a:gd name="connsiteX787" fmla="*/ 4557898 w 7467600"/>
              <a:gd name="connsiteY787" fmla="*/ 900011 h 6858000"/>
              <a:gd name="connsiteX788" fmla="*/ 5870151 w 7467600"/>
              <a:gd name="connsiteY788" fmla="*/ 898890 h 6858000"/>
              <a:gd name="connsiteX789" fmla="*/ 5861335 w 7467600"/>
              <a:gd name="connsiteY789" fmla="*/ 899177 h 6858000"/>
              <a:gd name="connsiteX790" fmla="*/ 5843702 w 7467600"/>
              <a:gd name="connsiteY790" fmla="*/ 899748 h 6858000"/>
              <a:gd name="connsiteX791" fmla="*/ 5651107 w 7467600"/>
              <a:gd name="connsiteY791" fmla="*/ 920306 h 6858000"/>
              <a:gd name="connsiteX792" fmla="*/ 5459407 w 7467600"/>
              <a:gd name="connsiteY792" fmla="*/ 940975 h 6858000"/>
              <a:gd name="connsiteX793" fmla="*/ 5374846 w 7467600"/>
              <a:gd name="connsiteY793" fmla="*/ 941988 h 6858000"/>
              <a:gd name="connsiteX794" fmla="*/ 5256105 w 7467600"/>
              <a:gd name="connsiteY794" fmla="*/ 945632 h 6858000"/>
              <a:gd name="connsiteX795" fmla="*/ 5107071 w 7467600"/>
              <a:gd name="connsiteY795" fmla="*/ 969720 h 6858000"/>
              <a:gd name="connsiteX796" fmla="*/ 4998681 w 7467600"/>
              <a:gd name="connsiteY796" fmla="*/ 988771 h 6858000"/>
              <a:gd name="connsiteX797" fmla="*/ 5870151 w 7467600"/>
              <a:gd name="connsiteY797" fmla="*/ 898890 h 6858000"/>
              <a:gd name="connsiteX798" fmla="*/ 5504425 w 7467600"/>
              <a:gd name="connsiteY798" fmla="*/ 848067 h 6858000"/>
              <a:gd name="connsiteX799" fmla="*/ 4968849 w 7467600"/>
              <a:gd name="connsiteY799" fmla="*/ 962318 h 6858000"/>
              <a:gd name="connsiteX800" fmla="*/ 5104039 w 7467600"/>
              <a:gd name="connsiteY800" fmla="*/ 940634 h 6858000"/>
              <a:gd name="connsiteX801" fmla="*/ 5256311 w 7467600"/>
              <a:gd name="connsiteY801" fmla="*/ 916490 h 6858000"/>
              <a:gd name="connsiteX802" fmla="*/ 5377381 w 7467600"/>
              <a:gd name="connsiteY802" fmla="*/ 912671 h 6858000"/>
              <a:gd name="connsiteX803" fmla="*/ 5460148 w 7467600"/>
              <a:gd name="connsiteY803" fmla="*/ 911442 h 6858000"/>
              <a:gd name="connsiteX804" fmla="*/ 5648971 w 7467600"/>
              <a:gd name="connsiteY804" fmla="*/ 891331 h 6858000"/>
              <a:gd name="connsiteX805" fmla="*/ 5844807 w 7467600"/>
              <a:gd name="connsiteY805" fmla="*/ 870718 h 6858000"/>
              <a:gd name="connsiteX806" fmla="*/ 5862975 w 7467600"/>
              <a:gd name="connsiteY806" fmla="*/ 869756 h 6858000"/>
              <a:gd name="connsiteX807" fmla="*/ 5920887 w 7467600"/>
              <a:gd name="connsiteY807" fmla="*/ 865929 h 6858000"/>
              <a:gd name="connsiteX808" fmla="*/ 5504425 w 7467600"/>
              <a:gd name="connsiteY808" fmla="*/ 848067 h 6858000"/>
              <a:gd name="connsiteX809" fmla="*/ 3607114 w 7467600"/>
              <a:gd name="connsiteY809" fmla="*/ 467441 h 6858000"/>
              <a:gd name="connsiteX810" fmla="*/ 3296242 w 7467600"/>
              <a:gd name="connsiteY810" fmla="*/ 807991 h 6858000"/>
              <a:gd name="connsiteX811" fmla="*/ 3174674 w 7467600"/>
              <a:gd name="connsiteY811" fmla="*/ 919759 h 6858000"/>
              <a:gd name="connsiteX812" fmla="*/ 3042978 w 7467600"/>
              <a:gd name="connsiteY812" fmla="*/ 1054894 h 6858000"/>
              <a:gd name="connsiteX813" fmla="*/ 2968914 w 7467600"/>
              <a:gd name="connsiteY813" fmla="*/ 1133756 h 6858000"/>
              <a:gd name="connsiteX814" fmla="*/ 3103823 w 7467600"/>
              <a:gd name="connsiteY814" fmla="*/ 1026814 h 6858000"/>
              <a:gd name="connsiteX815" fmla="*/ 3607114 w 7467600"/>
              <a:gd name="connsiteY815" fmla="*/ 467441 h 6858000"/>
              <a:gd name="connsiteX816" fmla="*/ 3744487 w 7467600"/>
              <a:gd name="connsiteY816" fmla="*/ 383136 h 6858000"/>
              <a:gd name="connsiteX817" fmla="*/ 3970213 w 7467600"/>
              <a:gd name="connsiteY817" fmla="*/ 995559 h 6858000"/>
              <a:gd name="connsiteX818" fmla="*/ 3744487 w 7467600"/>
              <a:gd name="connsiteY818" fmla="*/ 383136 h 6858000"/>
              <a:gd name="connsiteX819" fmla="*/ 3624562 w 7467600"/>
              <a:gd name="connsiteY819" fmla="*/ 367041 h 6858000"/>
              <a:gd name="connsiteX820" fmla="*/ 3489712 w 7467600"/>
              <a:gd name="connsiteY820" fmla="*/ 485386 h 6858000"/>
              <a:gd name="connsiteX821" fmla="*/ 3182994 w 7467600"/>
              <a:gd name="connsiteY821" fmla="*/ 828265 h 6858000"/>
              <a:gd name="connsiteX822" fmla="*/ 2892114 w 7467600"/>
              <a:gd name="connsiteY822" fmla="*/ 1172635 h 6858000"/>
              <a:gd name="connsiteX823" fmla="*/ 3021459 w 7467600"/>
              <a:gd name="connsiteY823" fmla="*/ 1035385 h 6858000"/>
              <a:gd name="connsiteX824" fmla="*/ 3153873 w 7467600"/>
              <a:gd name="connsiteY824" fmla="*/ 898971 h 6858000"/>
              <a:gd name="connsiteX825" fmla="*/ 3276511 w 7467600"/>
              <a:gd name="connsiteY825" fmla="*/ 786423 h 6858000"/>
              <a:gd name="connsiteX826" fmla="*/ 3584154 w 7467600"/>
              <a:gd name="connsiteY826" fmla="*/ 448218 h 6858000"/>
              <a:gd name="connsiteX827" fmla="*/ 3624562 w 7467600"/>
              <a:gd name="connsiteY827" fmla="*/ 367041 h 6858000"/>
              <a:gd name="connsiteX828" fmla="*/ 3766672 w 7467600"/>
              <a:gd name="connsiteY828" fmla="*/ 359429 h 6858000"/>
              <a:gd name="connsiteX829" fmla="*/ 3996338 w 7467600"/>
              <a:gd name="connsiteY829" fmla="*/ 968237 h 6858000"/>
              <a:gd name="connsiteX830" fmla="*/ 3766672 w 7467600"/>
              <a:gd name="connsiteY830" fmla="*/ 359429 h 6858000"/>
              <a:gd name="connsiteX831" fmla="*/ 5805386 w 7467600"/>
              <a:gd name="connsiteY831" fmla="*/ 239240 h 6858000"/>
              <a:gd name="connsiteX832" fmla="*/ 5736947 w 7467600"/>
              <a:gd name="connsiteY832" fmla="*/ 261367 h 6858000"/>
              <a:gd name="connsiteX833" fmla="*/ 5427012 w 7467600"/>
              <a:gd name="connsiteY833" fmla="*/ 311272 h 6858000"/>
              <a:gd name="connsiteX834" fmla="*/ 5147818 w 7467600"/>
              <a:gd name="connsiteY834" fmla="*/ 322112 h 6858000"/>
              <a:gd name="connsiteX835" fmla="*/ 5060854 w 7467600"/>
              <a:gd name="connsiteY835" fmla="*/ 311882 h 6858000"/>
              <a:gd name="connsiteX836" fmla="*/ 4945989 w 7467600"/>
              <a:gd name="connsiteY836" fmla="*/ 300516 h 6858000"/>
              <a:gd name="connsiteX837" fmla="*/ 5410479 w 7467600"/>
              <a:gd name="connsiteY837" fmla="*/ 348434 h 6858000"/>
              <a:gd name="connsiteX838" fmla="*/ 5805386 w 7467600"/>
              <a:gd name="connsiteY838" fmla="*/ 239240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882765 w 7467600"/>
              <a:gd name="connsiteY918" fmla="*/ 0 h 6858000"/>
              <a:gd name="connsiteX919" fmla="*/ 3721337 w 7467600"/>
              <a:gd name="connsiteY919" fmla="*/ 0 h 6858000"/>
              <a:gd name="connsiteX920" fmla="*/ 3797544 w 7467600"/>
              <a:gd name="connsiteY920" fmla="*/ 0 h 6858000"/>
              <a:gd name="connsiteX921" fmla="*/ 3775734 w 7467600"/>
              <a:gd name="connsiteY921" fmla="*/ 95131 h 6858000"/>
              <a:gd name="connsiteX922" fmla="*/ 3724807 w 7467600"/>
              <a:gd name="connsiteY922" fmla="*/ 272257 h 6858000"/>
              <a:gd name="connsiteX923" fmla="*/ 3726844 w 7467600"/>
              <a:gd name="connsiteY923" fmla="*/ 282988 h 6858000"/>
              <a:gd name="connsiteX924" fmla="*/ 3742664 w 7467600"/>
              <a:gd name="connsiteY924" fmla="*/ 279918 h 6858000"/>
              <a:gd name="connsiteX925" fmla="*/ 4103910 w 7467600"/>
              <a:gd name="connsiteY925" fmla="*/ 1161917 h 6858000"/>
              <a:gd name="connsiteX926" fmla="*/ 4020269 w 7467600"/>
              <a:gd name="connsiteY926" fmla="*/ 1200406 h 6858000"/>
              <a:gd name="connsiteX927" fmla="*/ 3674882 w 7467600"/>
              <a:gd name="connsiteY927" fmla="*/ 488524 h 6858000"/>
              <a:gd name="connsiteX928" fmla="*/ 3132682 w 7467600"/>
              <a:gd name="connsiteY928" fmla="*/ 1072284 h 6858000"/>
              <a:gd name="connsiteX929" fmla="*/ 2716346 w 7467600"/>
              <a:gd name="connsiteY929" fmla="*/ 1276376 h 6858000"/>
              <a:gd name="connsiteX930" fmla="*/ 2716772 w 7467600"/>
              <a:gd name="connsiteY930" fmla="*/ 1255462 h 6858000"/>
              <a:gd name="connsiteX931" fmla="*/ 3471096 w 7467600"/>
              <a:gd name="connsiteY931" fmla="*/ 437072 h 6858000"/>
              <a:gd name="connsiteX932" fmla="*/ 3639057 w 7467600"/>
              <a:gd name="connsiteY932" fmla="*/ 286334 h 6858000"/>
              <a:gd name="connsiteX933" fmla="*/ 3640309 w 7467600"/>
              <a:gd name="connsiteY933" fmla="*/ 284664 h 6858000"/>
              <a:gd name="connsiteX934" fmla="*/ 3646022 w 7467600"/>
              <a:gd name="connsiteY934" fmla="*/ 276711 h 6858000"/>
              <a:gd name="connsiteX935" fmla="*/ 3707943 w 7467600"/>
              <a:gd name="connsiteY935" fmla="*/ 65958 h 6858000"/>
              <a:gd name="connsiteX936" fmla="*/ 3721337 w 7467600"/>
              <a:gd name="connsiteY936" fmla="*/ 0 h 6858000"/>
              <a:gd name="connsiteX937" fmla="*/ 2867960 w 7467600"/>
              <a:gd name="connsiteY937" fmla="*/ 0 h 6858000"/>
              <a:gd name="connsiteX938" fmla="*/ 2926351 w 7467600"/>
              <a:gd name="connsiteY938" fmla="*/ 0 h 6858000"/>
              <a:gd name="connsiteX939" fmla="*/ 2902823 w 7467600"/>
              <a:gd name="connsiteY939" fmla="*/ 262929 h 6858000"/>
              <a:gd name="connsiteX940" fmla="*/ 2940663 w 7467600"/>
              <a:gd name="connsiteY940" fmla="*/ 140884 h 6858000"/>
              <a:gd name="connsiteX941" fmla="*/ 2947039 w 7467600"/>
              <a:gd name="connsiteY941" fmla="*/ 122524 h 6858000"/>
              <a:gd name="connsiteX942" fmla="*/ 2984316 w 7467600"/>
              <a:gd name="connsiteY942" fmla="*/ 0 h 6858000"/>
              <a:gd name="connsiteX943" fmla="*/ 3016114 w 7467600"/>
              <a:gd name="connsiteY943" fmla="*/ 0 h 6858000"/>
              <a:gd name="connsiteX944" fmla="*/ 2979949 w 7467600"/>
              <a:gd name="connsiteY944" fmla="*/ 119274 h 6858000"/>
              <a:gd name="connsiteX945" fmla="*/ 3023879 w 7467600"/>
              <a:gd name="connsiteY945" fmla="*/ 0 h 6858000"/>
              <a:gd name="connsiteX946" fmla="*/ 3105400 w 7467600"/>
              <a:gd name="connsiteY946" fmla="*/ 0 h 6858000"/>
              <a:gd name="connsiteX947" fmla="*/ 3094669 w 7467600"/>
              <a:gd name="connsiteY947" fmla="*/ 30308 h 6858000"/>
              <a:gd name="connsiteX948" fmla="*/ 2901945 w 7467600"/>
              <a:gd name="connsiteY948" fmla="*/ 466538 h 6858000"/>
              <a:gd name="connsiteX949" fmla="*/ 2815209 w 7467600"/>
              <a:gd name="connsiteY949" fmla="*/ 497361 h 6858000"/>
              <a:gd name="connsiteX950" fmla="*/ 2844845 w 7467600"/>
              <a:gd name="connsiteY950" fmla="*/ 127638 h 6858000"/>
              <a:gd name="connsiteX951" fmla="*/ 2867960 w 7467600"/>
              <a:gd name="connsiteY951" fmla="*/ 0 h 6858000"/>
              <a:gd name="connsiteX952" fmla="*/ 1057230 w 7467600"/>
              <a:gd name="connsiteY952" fmla="*/ 0 h 6858000"/>
              <a:gd name="connsiteX953" fmla="*/ 1111003 w 7467600"/>
              <a:gd name="connsiteY953" fmla="*/ 0 h 6858000"/>
              <a:gd name="connsiteX954" fmla="*/ 1125553 w 7467600"/>
              <a:gd name="connsiteY954" fmla="*/ 52588 h 6858000"/>
              <a:gd name="connsiteX955" fmla="*/ 1304276 w 7467600"/>
              <a:gd name="connsiteY955" fmla="*/ 476275 h 6858000"/>
              <a:gd name="connsiteX956" fmla="*/ 1492066 w 7467600"/>
              <a:gd name="connsiteY956" fmla="*/ 886333 h 6858000"/>
              <a:gd name="connsiteX957" fmla="*/ 1423698 w 7467600"/>
              <a:gd name="connsiteY957" fmla="*/ 710817 h 6858000"/>
              <a:gd name="connsiteX958" fmla="*/ 1357609 w 7467600"/>
              <a:gd name="connsiteY958" fmla="*/ 532892 h 6858000"/>
              <a:gd name="connsiteX959" fmla="*/ 1309550 w 7467600"/>
              <a:gd name="connsiteY959" fmla="*/ 374031 h 6858000"/>
              <a:gd name="connsiteX960" fmla="*/ 1193673 w 7467600"/>
              <a:gd name="connsiteY960" fmla="*/ 49533 h 6858000"/>
              <a:gd name="connsiteX961" fmla="*/ 1164391 w 7467600"/>
              <a:gd name="connsiteY961" fmla="*/ 0 h 6858000"/>
              <a:gd name="connsiteX962" fmla="*/ 1200666 w 7467600"/>
              <a:gd name="connsiteY962" fmla="*/ 0 h 6858000"/>
              <a:gd name="connsiteX963" fmla="*/ 1223408 w 7467600"/>
              <a:gd name="connsiteY963" fmla="*/ 38996 h 6858000"/>
              <a:gd name="connsiteX964" fmla="*/ 1339635 w 7467600"/>
              <a:gd name="connsiteY964" fmla="*/ 365517 h 6858000"/>
              <a:gd name="connsiteX965" fmla="*/ 1387469 w 7467600"/>
              <a:gd name="connsiteY965" fmla="*/ 523079 h 6858000"/>
              <a:gd name="connsiteX966" fmla="*/ 1452685 w 7467600"/>
              <a:gd name="connsiteY966" fmla="*/ 699806 h 6858000"/>
              <a:gd name="connsiteX967" fmla="*/ 1492092 w 7467600"/>
              <a:gd name="connsiteY967" fmla="*/ 800424 h 6858000"/>
              <a:gd name="connsiteX968" fmla="*/ 1455302 w 7467600"/>
              <a:gd name="connsiteY968" fmla="*/ 632913 h 6858000"/>
              <a:gd name="connsiteX969" fmla="*/ 1222336 w 7467600"/>
              <a:gd name="connsiteY969" fmla="*/ 9480 h 6858000"/>
              <a:gd name="connsiteX970" fmla="*/ 1214634 w 7467600"/>
              <a:gd name="connsiteY970" fmla="*/ 0 h 6858000"/>
              <a:gd name="connsiteX971" fmla="*/ 1289827 w 7467600"/>
              <a:gd name="connsiteY971" fmla="*/ 0 h 6858000"/>
              <a:gd name="connsiteX972" fmla="*/ 1321076 w 7467600"/>
              <a:gd name="connsiteY972" fmla="*/ 59722 h 6858000"/>
              <a:gd name="connsiteX973" fmla="*/ 1512579 w 7467600"/>
              <a:gd name="connsiteY973" fmla="*/ 626441 h 6858000"/>
              <a:gd name="connsiteX974" fmla="*/ 1506076 w 7467600"/>
              <a:gd name="connsiteY974" fmla="*/ 1089289 h 6858000"/>
              <a:gd name="connsiteX975" fmla="*/ 1486346 w 7467600"/>
              <a:gd name="connsiteY975" fmla="*/ 1079919 h 6858000"/>
              <a:gd name="connsiteX976" fmla="*/ 1070511 w 7467600"/>
              <a:gd name="connsiteY976" fmla="*/ 48609 h 6858000"/>
              <a:gd name="connsiteX977" fmla="*/ 1057230 w 7467600"/>
              <a:gd name="connsiteY977" fmla="*/ 0 h 6858000"/>
              <a:gd name="connsiteX978" fmla="*/ 43151 w 7467600"/>
              <a:gd name="connsiteY978" fmla="*/ 0 h 6858000"/>
              <a:gd name="connsiteX979" fmla="*/ 95283 w 7467600"/>
              <a:gd name="connsiteY979" fmla="*/ 0 h 6858000"/>
              <a:gd name="connsiteX980" fmla="*/ 300708 w 7467600"/>
              <a:gd name="connsiteY980" fmla="*/ 154571 h 6858000"/>
              <a:gd name="connsiteX981" fmla="*/ 530414 w 7467600"/>
              <a:gd name="connsiteY981" fmla="*/ 354673 h 6858000"/>
              <a:gd name="connsiteX982" fmla="*/ 333785 w 7467600"/>
              <a:gd name="connsiteY982" fmla="*/ 161564 h 6858000"/>
              <a:gd name="connsiteX983" fmla="*/ 147005 w 7467600"/>
              <a:gd name="connsiteY983" fmla="*/ 0 h 6858000"/>
              <a:gd name="connsiteX984" fmla="*/ 272509 w 7467600"/>
              <a:gd name="connsiteY984" fmla="*/ 0 h 6858000"/>
              <a:gd name="connsiteX985" fmla="*/ 326276 w 7467600"/>
              <a:gd name="connsiteY985" fmla="*/ 45847 h 6858000"/>
              <a:gd name="connsiteX986" fmla="*/ 823759 w 7467600"/>
              <a:gd name="connsiteY986" fmla="*/ 574145 h 6858000"/>
              <a:gd name="connsiteX987" fmla="*/ 811254 w 7467600"/>
              <a:gd name="connsiteY987" fmla="*/ 665546 h 6858000"/>
              <a:gd name="connsiteX988" fmla="*/ 154042 w 7467600"/>
              <a:gd name="connsiteY988" fmla="*/ 261522 h 6858000"/>
              <a:gd name="connsiteX989" fmla="*/ 13550 w 7467600"/>
              <a:gd name="connsiteY989" fmla="*/ 158423 h 6858000"/>
              <a:gd name="connsiteX990" fmla="*/ 0 w 7467600"/>
              <a:gd name="connsiteY990" fmla="*/ 146618 h 6858000"/>
              <a:gd name="connsiteX991" fmla="*/ 0 w 7467600"/>
              <a:gd name="connsiteY991" fmla="*/ 59161 h 6858000"/>
              <a:gd name="connsiteX992" fmla="*/ 45427 w 7467600"/>
              <a:gd name="connsiteY992" fmla="*/ 101078 h 6858000"/>
              <a:gd name="connsiteX993" fmla="*/ 630103 w 7467600"/>
              <a:gd name="connsiteY993" fmla="*/ 485885 h 6858000"/>
              <a:gd name="connsiteX994" fmla="*/ 532040 w 7467600"/>
              <a:gd name="connsiteY994" fmla="*/ 399359 h 6858000"/>
              <a:gd name="connsiteX995" fmla="*/ 517618 w 7467600"/>
              <a:gd name="connsiteY995" fmla="*/ 385726 h 6858000"/>
              <a:gd name="connsiteX996" fmla="*/ 285074 w 7467600"/>
              <a:gd name="connsiteY996" fmla="*/ 182755 h 6858000"/>
              <a:gd name="connsiteX997" fmla="*/ 43151 w 7467600"/>
              <a:gd name="connsiteY99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53035 w 7467600"/>
              <a:gd name="connsiteY127" fmla="*/ 519731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1903353 w 7467600"/>
              <a:gd name="connsiteY141" fmla="*/ 5044827 h 6858000"/>
              <a:gd name="connsiteX142" fmla="*/ 1936931 w 7467600"/>
              <a:gd name="connsiteY142" fmla="*/ 5093954 h 6858000"/>
              <a:gd name="connsiteX143" fmla="*/ 2195868 w 7467600"/>
              <a:gd name="connsiteY143" fmla="*/ 5396574 h 6858000"/>
              <a:gd name="connsiteX144" fmla="*/ 2088852 w 7467600"/>
              <a:gd name="connsiteY144" fmla="*/ 5166123 h 6858000"/>
              <a:gd name="connsiteX145" fmla="*/ 1958241 w 7467600"/>
              <a:gd name="connsiteY145" fmla="*/ 5067955 h 6858000"/>
              <a:gd name="connsiteX146" fmla="*/ 1903353 w 7467600"/>
              <a:gd name="connsiteY146" fmla="*/ 5044827 h 6858000"/>
              <a:gd name="connsiteX147" fmla="*/ 1979378 w 7467600"/>
              <a:gd name="connsiteY147" fmla="*/ 4769504 h 6858000"/>
              <a:gd name="connsiteX148" fmla="*/ 2882120 w 7467600"/>
              <a:gd name="connsiteY148" fmla="*/ 5064547 h 6858000"/>
              <a:gd name="connsiteX149" fmla="*/ 2793103 w 7467600"/>
              <a:gd name="connsiteY149" fmla="*/ 5039699 h 6858000"/>
              <a:gd name="connsiteX150" fmla="*/ 2770041 w 7467600"/>
              <a:gd name="connsiteY150" fmla="*/ 5033634 h 6858000"/>
              <a:gd name="connsiteX151" fmla="*/ 1979378 w 7467600"/>
              <a:gd name="connsiteY151" fmla="*/ 4769504 h 6858000"/>
              <a:gd name="connsiteX152" fmla="*/ 1927410 w 7467600"/>
              <a:gd name="connsiteY152" fmla="*/ 4716164 h 6858000"/>
              <a:gd name="connsiteX153" fmla="*/ 1959587 w 7467600"/>
              <a:gd name="connsiteY153" fmla="*/ 4728849 h 6858000"/>
              <a:gd name="connsiteX154" fmla="*/ 2777707 w 7467600"/>
              <a:gd name="connsiteY154" fmla="*/ 5003991 h 6858000"/>
              <a:gd name="connsiteX155" fmla="*/ 2800768 w 7467600"/>
              <a:gd name="connsiteY155" fmla="*/ 5010056 h 6858000"/>
              <a:gd name="connsiteX156" fmla="*/ 2879408 w 7467600"/>
              <a:gd name="connsiteY156" fmla="*/ 5031590 h 6858000"/>
              <a:gd name="connsiteX157" fmla="*/ 2862295 w 7467600"/>
              <a:gd name="connsiteY157" fmla="*/ 5022958 h 6858000"/>
              <a:gd name="connsiteX158" fmla="*/ 2813343 w 7467600"/>
              <a:gd name="connsiteY158" fmla="*/ 4998369 h 6858000"/>
              <a:gd name="connsiteX159" fmla="*/ 2646245 w 7467600"/>
              <a:gd name="connsiteY159" fmla="*/ 4930999 h 6858000"/>
              <a:gd name="connsiteX160" fmla="*/ 1999243 w 7467600"/>
              <a:gd name="connsiteY160" fmla="*/ 4730524 h 6858000"/>
              <a:gd name="connsiteX161" fmla="*/ 1979527 w 7467600"/>
              <a:gd name="connsiteY161" fmla="*/ 4726651 h 6858000"/>
              <a:gd name="connsiteX162" fmla="*/ 1927410 w 7467600"/>
              <a:gd name="connsiteY162" fmla="*/ 4716164 h 6858000"/>
              <a:gd name="connsiteX163" fmla="*/ 1997014 w 7467600"/>
              <a:gd name="connsiteY163" fmla="*/ 4698007 h 6858000"/>
              <a:gd name="connsiteX164" fmla="*/ 2005458 w 7467600"/>
              <a:gd name="connsiteY164" fmla="*/ 4699540 h 6858000"/>
              <a:gd name="connsiteX165" fmla="*/ 2657186 w 7467600"/>
              <a:gd name="connsiteY165" fmla="*/ 4901687 h 6858000"/>
              <a:gd name="connsiteX166" fmla="*/ 2826662 w 7467600"/>
              <a:gd name="connsiteY166" fmla="*/ 4970362 h 6858000"/>
              <a:gd name="connsiteX167" fmla="*/ 2876100 w 7467600"/>
              <a:gd name="connsiteY167" fmla="*/ 4995397 h 6858000"/>
              <a:gd name="connsiteX168" fmla="*/ 3042600 w 7467600"/>
              <a:gd name="connsiteY168" fmla="*/ 5059532 h 6858000"/>
              <a:gd name="connsiteX169" fmla="*/ 1997014 w 7467600"/>
              <a:gd name="connsiteY169" fmla="*/ 4698007 h 6858000"/>
              <a:gd name="connsiteX170" fmla="*/ 2305292 w 7467600"/>
              <a:gd name="connsiteY170" fmla="*/ 4219492 h 6858000"/>
              <a:gd name="connsiteX171" fmla="*/ 3360922 w 7467600"/>
              <a:gd name="connsiteY171" fmla="*/ 4529373 h 6858000"/>
              <a:gd name="connsiteX172" fmla="*/ 3492420 w 7467600"/>
              <a:gd name="connsiteY172" fmla="*/ 4510145 h 6858000"/>
              <a:gd name="connsiteX173" fmla="*/ 3364086 w 7467600"/>
              <a:gd name="connsiteY173" fmla="*/ 4480340 h 6858000"/>
              <a:gd name="connsiteX174" fmla="*/ 3225818 w 7467600"/>
              <a:gd name="connsiteY174" fmla="*/ 4411822 h 6858000"/>
              <a:gd name="connsiteX175" fmla="*/ 3129696 w 7467600"/>
              <a:gd name="connsiteY175" fmla="*/ 4360704 h 6858000"/>
              <a:gd name="connsiteX176" fmla="*/ 2814545 w 7467600"/>
              <a:gd name="connsiteY176" fmla="*/ 4282955 h 6858000"/>
              <a:gd name="connsiteX177" fmla="*/ 2305292 w 7467600"/>
              <a:gd name="connsiteY177" fmla="*/ 4219492 h 6858000"/>
              <a:gd name="connsiteX178" fmla="*/ 2626982 w 7467600"/>
              <a:gd name="connsiteY178" fmla="*/ 4206450 h 6858000"/>
              <a:gd name="connsiteX179" fmla="*/ 2490617 w 7467600"/>
              <a:gd name="connsiteY179" fmla="*/ 4206951 h 6858000"/>
              <a:gd name="connsiteX180" fmla="*/ 2819869 w 7467600"/>
              <a:gd name="connsiteY180" fmla="*/ 4252936 h 6858000"/>
              <a:gd name="connsiteX181" fmla="*/ 3143018 w 7467600"/>
              <a:gd name="connsiteY181" fmla="*/ 4332698 h 6858000"/>
              <a:gd name="connsiteX182" fmla="*/ 3241520 w 7467600"/>
              <a:gd name="connsiteY182" fmla="*/ 4385112 h 6858000"/>
              <a:gd name="connsiteX183" fmla="*/ 3374575 w 7467600"/>
              <a:gd name="connsiteY183" fmla="*/ 4451517 h 6858000"/>
              <a:gd name="connsiteX184" fmla="*/ 3505221 w 7467600"/>
              <a:gd name="connsiteY184" fmla="*/ 4480757 h 6858000"/>
              <a:gd name="connsiteX185" fmla="*/ 2626982 w 7467600"/>
              <a:gd name="connsiteY185" fmla="*/ 4206450 h 6858000"/>
              <a:gd name="connsiteX186" fmla="*/ 1310106 w 7467600"/>
              <a:gd name="connsiteY186" fmla="*/ 3943217 h 6858000"/>
              <a:gd name="connsiteX187" fmla="*/ 854994 w 7467600"/>
              <a:gd name="connsiteY187" fmla="*/ 4399136 h 6858000"/>
              <a:gd name="connsiteX188" fmla="*/ 742462 w 7467600"/>
              <a:gd name="connsiteY188" fmla="*/ 4594648 h 6858000"/>
              <a:gd name="connsiteX189" fmla="*/ 820602 w 7467600"/>
              <a:gd name="connsiteY189" fmla="*/ 4485915 h 6858000"/>
              <a:gd name="connsiteX190" fmla="*/ 878295 w 7467600"/>
              <a:gd name="connsiteY190" fmla="*/ 4403594 h 6858000"/>
              <a:gd name="connsiteX191" fmla="*/ 1240607 w 7467600"/>
              <a:gd name="connsiteY191" fmla="*/ 4010401 h 6858000"/>
              <a:gd name="connsiteX192" fmla="*/ 1310106 w 7467600"/>
              <a:gd name="connsiteY192" fmla="*/ 3943217 h 6858000"/>
              <a:gd name="connsiteX193" fmla="*/ 1423113 w 7467600"/>
              <a:gd name="connsiteY193" fmla="*/ 3874565 h 6858000"/>
              <a:gd name="connsiteX194" fmla="*/ 1260565 w 7467600"/>
              <a:gd name="connsiteY194" fmla="*/ 4031982 h 6858000"/>
              <a:gd name="connsiteX195" fmla="*/ 901900 w 7467600"/>
              <a:gd name="connsiteY195" fmla="*/ 4421236 h 6858000"/>
              <a:gd name="connsiteX196" fmla="*/ 845044 w 7467600"/>
              <a:gd name="connsiteY196" fmla="*/ 4502436 h 6858000"/>
              <a:gd name="connsiteX197" fmla="*/ 685926 w 7467600"/>
              <a:gd name="connsiteY197" fmla="*/ 4703069 h 6858000"/>
              <a:gd name="connsiteX198" fmla="*/ 684248 w 7467600"/>
              <a:gd name="connsiteY198" fmla="*/ 4706721 h 6858000"/>
              <a:gd name="connsiteX199" fmla="*/ 1423113 w 7467600"/>
              <a:gd name="connsiteY199" fmla="*/ 3874565 h 6858000"/>
              <a:gd name="connsiteX200" fmla="*/ 3316479 w 7467600"/>
              <a:gd name="connsiteY200" fmla="*/ 3872136 h 6858000"/>
              <a:gd name="connsiteX201" fmla="*/ 3546806 w 7467600"/>
              <a:gd name="connsiteY201" fmla="*/ 4356139 h 6858000"/>
              <a:gd name="connsiteX202" fmla="*/ 3364433 w 7467600"/>
              <a:gd name="connsiteY202" fmla="*/ 3953121 h 6858000"/>
              <a:gd name="connsiteX203" fmla="*/ 3316479 w 7467600"/>
              <a:gd name="connsiteY203" fmla="*/ 3872136 h 6858000"/>
              <a:gd name="connsiteX204" fmla="*/ 3291335 w 7467600"/>
              <a:gd name="connsiteY204" fmla="*/ 3767420 h 6858000"/>
              <a:gd name="connsiteX205" fmla="*/ 3390805 w 7467600"/>
              <a:gd name="connsiteY205" fmla="*/ 3937163 h 6858000"/>
              <a:gd name="connsiteX206" fmla="*/ 3579062 w 7467600"/>
              <a:gd name="connsiteY206" fmla="*/ 4359040 h 6858000"/>
              <a:gd name="connsiteX207" fmla="*/ 3467355 w 7467600"/>
              <a:gd name="connsiteY207" fmla="*/ 3988130 h 6858000"/>
              <a:gd name="connsiteX208" fmla="*/ 3310753 w 7467600"/>
              <a:gd name="connsiteY208" fmla="*/ 3787140 h 6858000"/>
              <a:gd name="connsiteX209" fmla="*/ 3291335 w 7467600"/>
              <a:gd name="connsiteY209" fmla="*/ 3767420 h 6858000"/>
              <a:gd name="connsiteX210" fmla="*/ 1635889 w 7467600"/>
              <a:gd name="connsiteY210" fmla="*/ 3709494 h 6858000"/>
              <a:gd name="connsiteX211" fmla="*/ 1634800 w 7467600"/>
              <a:gd name="connsiteY211" fmla="*/ 3731111 h 6858000"/>
              <a:gd name="connsiteX212" fmla="*/ 1635889 w 7467600"/>
              <a:gd name="connsiteY212" fmla="*/ 3709494 h 6858000"/>
              <a:gd name="connsiteX213" fmla="*/ 1510397 w 7467600"/>
              <a:gd name="connsiteY213" fmla="*/ 3684705 h 6858000"/>
              <a:gd name="connsiteX214" fmla="*/ 1146550 w 7467600"/>
              <a:gd name="connsiteY214" fmla="*/ 3802012 h 6858000"/>
              <a:gd name="connsiteX215" fmla="*/ 698834 w 7467600"/>
              <a:gd name="connsiteY215" fmla="*/ 3952272 h 6858000"/>
              <a:gd name="connsiteX216" fmla="*/ 34256 w 7467600"/>
              <a:gd name="connsiteY216" fmla="*/ 4347603 h 6858000"/>
              <a:gd name="connsiteX217" fmla="*/ 527241 w 7467600"/>
              <a:gd name="connsiteY217" fmla="*/ 4065078 h 6858000"/>
              <a:gd name="connsiteX218" fmla="*/ 1510397 w 7467600"/>
              <a:gd name="connsiteY218" fmla="*/ 3684705 h 6858000"/>
              <a:gd name="connsiteX219" fmla="*/ 1313114 w 7467600"/>
              <a:gd name="connsiteY219" fmla="*/ 3655216 h 6858000"/>
              <a:gd name="connsiteX220" fmla="*/ 1109304 w 7467600"/>
              <a:gd name="connsiteY220" fmla="*/ 3669030 h 6858000"/>
              <a:gd name="connsiteX221" fmla="*/ 8129 w 7467600"/>
              <a:gd name="connsiteY221" fmla="*/ 4330519 h 6858000"/>
              <a:gd name="connsiteX222" fmla="*/ 687572 w 7467600"/>
              <a:gd name="connsiteY222" fmla="*/ 3925629 h 6858000"/>
              <a:gd name="connsiteX223" fmla="*/ 1138365 w 7467600"/>
              <a:gd name="connsiteY223" fmla="*/ 3774515 h 6858000"/>
              <a:gd name="connsiteX224" fmla="*/ 1505579 w 7467600"/>
              <a:gd name="connsiteY224" fmla="*/ 3655526 h 6858000"/>
              <a:gd name="connsiteX225" fmla="*/ 1313114 w 7467600"/>
              <a:gd name="connsiteY225" fmla="*/ 3655216 h 6858000"/>
              <a:gd name="connsiteX226" fmla="*/ 3655073 w 7467600"/>
              <a:gd name="connsiteY226" fmla="*/ 3650884 h 6858000"/>
              <a:gd name="connsiteX227" fmla="*/ 3989938 w 7467600"/>
              <a:gd name="connsiteY227" fmla="*/ 3991685 h 6858000"/>
              <a:gd name="connsiteX228" fmla="*/ 4393907 w 7467600"/>
              <a:gd name="connsiteY228" fmla="*/ 4261258 h 6858000"/>
              <a:gd name="connsiteX229" fmla="*/ 4648051 w 7467600"/>
              <a:gd name="connsiteY229" fmla="*/ 4374051 h 6858000"/>
              <a:gd name="connsiteX230" fmla="*/ 4383389 w 7467600"/>
              <a:gd name="connsiteY230" fmla="*/ 4184369 h 6858000"/>
              <a:gd name="connsiteX231" fmla="*/ 4165508 w 7467600"/>
              <a:gd name="connsiteY231" fmla="*/ 4035196 h 6858000"/>
              <a:gd name="connsiteX232" fmla="*/ 4068162 w 7467600"/>
              <a:gd name="connsiteY232" fmla="*/ 3953394 h 6858000"/>
              <a:gd name="connsiteX233" fmla="*/ 3981416 w 7467600"/>
              <a:gd name="connsiteY233" fmla="*/ 3880482 h 6858000"/>
              <a:gd name="connsiteX234" fmla="*/ 3800147 w 7467600"/>
              <a:gd name="connsiteY234" fmla="*/ 3749872 h 6858000"/>
              <a:gd name="connsiteX235" fmla="*/ 3655073 w 7467600"/>
              <a:gd name="connsiteY235" fmla="*/ 3650884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5425834 w 7467600"/>
              <a:gd name="connsiteY266" fmla="*/ 3162785 h 6858000"/>
              <a:gd name="connsiteX267" fmla="*/ 1318687 w 7467600"/>
              <a:gd name="connsiteY267" fmla="*/ 3113840 h 6858000"/>
              <a:gd name="connsiteX268" fmla="*/ 1066793 w 7467600"/>
              <a:gd name="connsiteY268" fmla="*/ 3212171 h 6858000"/>
              <a:gd name="connsiteX269" fmla="*/ 993319 w 7467600"/>
              <a:gd name="connsiteY269" fmla="*/ 3247648 h 6858000"/>
              <a:gd name="connsiteX270" fmla="*/ 853081 w 7467600"/>
              <a:gd name="connsiteY270" fmla="*/ 3312410 h 6858000"/>
              <a:gd name="connsiteX271" fmla="*/ 805957 w 7467600"/>
              <a:gd name="connsiteY271" fmla="*/ 3330443 h 6858000"/>
              <a:gd name="connsiteX272" fmla="*/ 1318687 w 7467600"/>
              <a:gd name="connsiteY272" fmla="*/ 3113840 h 6858000"/>
              <a:gd name="connsiteX273" fmla="*/ 5453702 w 7467600"/>
              <a:gd name="connsiteY273" fmla="*/ 3090882 h 6858000"/>
              <a:gd name="connsiteX274" fmla="*/ 5480135 w 7467600"/>
              <a:gd name="connsiteY274" fmla="*/ 3565802 h 6858000"/>
              <a:gd name="connsiteX275" fmla="*/ 5499023 w 7467600"/>
              <a:gd name="connsiteY275" fmla="*/ 4166310 h 6858000"/>
              <a:gd name="connsiteX276" fmla="*/ 5547022 w 7467600"/>
              <a:gd name="connsiteY276" fmla="*/ 3607838 h 6858000"/>
              <a:gd name="connsiteX277" fmla="*/ 5515964 w 7467600"/>
              <a:gd name="connsiteY277" fmla="*/ 3378541 h 6858000"/>
              <a:gd name="connsiteX278" fmla="*/ 5453702 w 7467600"/>
              <a:gd name="connsiteY278" fmla="*/ 3090882 h 6858000"/>
              <a:gd name="connsiteX279" fmla="*/ 1238695 w 7467600"/>
              <a:gd name="connsiteY279" fmla="*/ 3076820 h 6858000"/>
              <a:gd name="connsiteX280" fmla="*/ 716371 w 7467600"/>
              <a:gd name="connsiteY280" fmla="*/ 3293249 h 6858000"/>
              <a:gd name="connsiteX281" fmla="*/ 579522 w 7467600"/>
              <a:gd name="connsiteY281" fmla="*/ 3371759 h 6858000"/>
              <a:gd name="connsiteX282" fmla="*/ 600288 w 7467600"/>
              <a:gd name="connsiteY282" fmla="*/ 3365555 h 6858000"/>
              <a:gd name="connsiteX283" fmla="*/ 840692 w 7467600"/>
              <a:gd name="connsiteY283" fmla="*/ 3284921 h 6858000"/>
              <a:gd name="connsiteX284" fmla="*/ 979248 w 7467600"/>
              <a:gd name="connsiteY284" fmla="*/ 3221003 h 6858000"/>
              <a:gd name="connsiteX285" fmla="*/ 1053282 w 7467600"/>
              <a:gd name="connsiteY285" fmla="*/ 3185247 h 6858000"/>
              <a:gd name="connsiteX286" fmla="*/ 1320603 w 7467600"/>
              <a:gd name="connsiteY286" fmla="*/ 3081281 h 6858000"/>
              <a:gd name="connsiteX287" fmla="*/ 1238695 w 7467600"/>
              <a:gd name="connsiteY287" fmla="*/ 3076820 h 6858000"/>
              <a:gd name="connsiteX288" fmla="*/ 5425627 w 7467600"/>
              <a:gd name="connsiteY288" fmla="*/ 2954192 h 6858000"/>
              <a:gd name="connsiteX289" fmla="*/ 5470770 w 7467600"/>
              <a:gd name="connsiteY289" fmla="*/ 3005435 h 6858000"/>
              <a:gd name="connsiteX290" fmla="*/ 5519779 w 7467600"/>
              <a:gd name="connsiteY290" fmla="*/ 4359223 h 6858000"/>
              <a:gd name="connsiteX291" fmla="*/ 5520293 w 7467600"/>
              <a:gd name="connsiteY291" fmla="*/ 4360602 h 6858000"/>
              <a:gd name="connsiteX292" fmla="*/ 5767221 w 7467600"/>
              <a:gd name="connsiteY292" fmla="*/ 4665564 h 6858000"/>
              <a:gd name="connsiteX293" fmla="*/ 6937169 w 7467600"/>
              <a:gd name="connsiteY293" fmla="*/ 4815941 h 6858000"/>
              <a:gd name="connsiteX294" fmla="*/ 6953922 w 7467600"/>
              <a:gd name="connsiteY294" fmla="*/ 4890068 h 6858000"/>
              <a:gd name="connsiteX295" fmla="*/ 6071359 w 7467600"/>
              <a:gd name="connsiteY295" fmla="*/ 4770770 h 6858000"/>
              <a:gd name="connsiteX296" fmla="*/ 6038839 w 7467600"/>
              <a:gd name="connsiteY296" fmla="*/ 4764474 h 6858000"/>
              <a:gd name="connsiteX297" fmla="*/ 6038706 w 7467600"/>
              <a:gd name="connsiteY297" fmla="*/ 4763847 h 6858000"/>
              <a:gd name="connsiteX298" fmla="*/ 6037784 w 7467600"/>
              <a:gd name="connsiteY298" fmla="*/ 4764270 h 6858000"/>
              <a:gd name="connsiteX299" fmla="*/ 6038839 w 7467600"/>
              <a:gd name="connsiteY299" fmla="*/ 4764474 h 6858000"/>
              <a:gd name="connsiteX300" fmla="*/ 6040338 w 7467600"/>
              <a:gd name="connsiteY300" fmla="*/ 4771418 h 6858000"/>
              <a:gd name="connsiteX301" fmla="*/ 6024488 w 7467600"/>
              <a:gd name="connsiteY301" fmla="*/ 4809903 h 6858000"/>
              <a:gd name="connsiteX302" fmla="*/ 5599771 w 7467600"/>
              <a:gd name="connsiteY302" fmla="*/ 5509652 h 6858000"/>
              <a:gd name="connsiteX303" fmla="*/ 5548843 w 7467600"/>
              <a:gd name="connsiteY303" fmla="*/ 5563845 h 6858000"/>
              <a:gd name="connsiteX304" fmla="*/ 5940952 w 7467600"/>
              <a:gd name="connsiteY304" fmla="*/ 6250028 h 6858000"/>
              <a:gd name="connsiteX305" fmla="*/ 6043441 w 7467600"/>
              <a:gd name="connsiteY305" fmla="*/ 6665847 h 6858000"/>
              <a:gd name="connsiteX306" fmla="*/ 6093432 w 7467600"/>
              <a:gd name="connsiteY306" fmla="*/ 6858000 h 6858000"/>
              <a:gd name="connsiteX307" fmla="*/ 6034344 w 7467600"/>
              <a:gd name="connsiteY307" fmla="*/ 6858000 h 6858000"/>
              <a:gd name="connsiteX308" fmla="*/ 6026679 w 7467600"/>
              <a:gd name="connsiteY308" fmla="*/ 6836959 h 6858000"/>
              <a:gd name="connsiteX309" fmla="*/ 5800441 w 7467600"/>
              <a:gd name="connsiteY309" fmla="*/ 6335286 h 6858000"/>
              <a:gd name="connsiteX310" fmla="*/ 5526562 w 7467600"/>
              <a:gd name="connsiteY310" fmla="*/ 5705388 h 6858000"/>
              <a:gd name="connsiteX311" fmla="*/ 5519640 w 7467600"/>
              <a:gd name="connsiteY311" fmla="*/ 5683774 h 6858000"/>
              <a:gd name="connsiteX312" fmla="*/ 5844559 w 7467600"/>
              <a:gd name="connsiteY312" fmla="*/ 6553349 h 6858000"/>
              <a:gd name="connsiteX313" fmla="*/ 5975994 w 7467600"/>
              <a:gd name="connsiteY313" fmla="*/ 6858000 h 6858000"/>
              <a:gd name="connsiteX314" fmla="*/ 5898547 w 7467600"/>
              <a:gd name="connsiteY314" fmla="*/ 6858000 h 6858000"/>
              <a:gd name="connsiteX315" fmla="*/ 5682041 w 7467600"/>
              <a:gd name="connsiteY315" fmla="*/ 6355860 h 6858000"/>
              <a:gd name="connsiteX316" fmla="*/ 5461758 w 7467600"/>
              <a:gd name="connsiteY316" fmla="*/ 5820220 h 6858000"/>
              <a:gd name="connsiteX317" fmla="*/ 5237282 w 7467600"/>
              <a:gd name="connsiteY317" fmla="*/ 6579086 h 6858000"/>
              <a:gd name="connsiteX318" fmla="*/ 5115009 w 7467600"/>
              <a:gd name="connsiteY318" fmla="*/ 6858000 h 6858000"/>
              <a:gd name="connsiteX319" fmla="*/ 5028074 w 7467600"/>
              <a:gd name="connsiteY319" fmla="*/ 6858000 h 6858000"/>
              <a:gd name="connsiteX320" fmla="*/ 5079508 w 7467600"/>
              <a:gd name="connsiteY320" fmla="*/ 6749074 h 6858000"/>
              <a:gd name="connsiteX321" fmla="*/ 5371846 w 7467600"/>
              <a:gd name="connsiteY321" fmla="*/ 5924413 h 6858000"/>
              <a:gd name="connsiteX322" fmla="*/ 5270512 w 7467600"/>
              <a:gd name="connsiteY322" fmla="*/ 6138975 h 6858000"/>
              <a:gd name="connsiteX323" fmla="*/ 5062409 w 7467600"/>
              <a:gd name="connsiteY323" fmla="*/ 6653544 h 6858000"/>
              <a:gd name="connsiteX324" fmla="*/ 5036628 w 7467600"/>
              <a:gd name="connsiteY324" fmla="*/ 6754247 h 6858000"/>
              <a:gd name="connsiteX325" fmla="*/ 5009112 w 7467600"/>
              <a:gd name="connsiteY325" fmla="*/ 6858000 h 6858000"/>
              <a:gd name="connsiteX326" fmla="*/ 4976679 w 7467600"/>
              <a:gd name="connsiteY326" fmla="*/ 6858000 h 6858000"/>
              <a:gd name="connsiteX327" fmla="*/ 5006537 w 7467600"/>
              <a:gd name="connsiteY327" fmla="*/ 6747068 h 6858000"/>
              <a:gd name="connsiteX328" fmla="*/ 5032723 w 7467600"/>
              <a:gd name="connsiteY328" fmla="*/ 6644957 h 6858000"/>
              <a:gd name="connsiteX329" fmla="*/ 5242949 w 7467600"/>
              <a:gd name="connsiteY329" fmla="*/ 6125175 h 6858000"/>
              <a:gd name="connsiteX330" fmla="*/ 5286321 w 7467600"/>
              <a:gd name="connsiteY330" fmla="*/ 6033555 h 6858000"/>
              <a:gd name="connsiteX331" fmla="*/ 5008210 w 7467600"/>
              <a:gd name="connsiteY331" fmla="*/ 6649194 h 6858000"/>
              <a:gd name="connsiteX332" fmla="*/ 4986321 w 7467600"/>
              <a:gd name="connsiteY332" fmla="*/ 6765687 h 6858000"/>
              <a:gd name="connsiteX333" fmla="*/ 4973474 w 7467600"/>
              <a:gd name="connsiteY333" fmla="*/ 6858000 h 6858000"/>
              <a:gd name="connsiteX334" fmla="*/ 4907178 w 7467600"/>
              <a:gd name="connsiteY334" fmla="*/ 6858000 h 6858000"/>
              <a:gd name="connsiteX335" fmla="*/ 4910810 w 7467600"/>
              <a:gd name="connsiteY335" fmla="*/ 6829660 h 6858000"/>
              <a:gd name="connsiteX336" fmla="*/ 4987461 w 7467600"/>
              <a:gd name="connsiteY336" fmla="*/ 6432994 h 6858000"/>
              <a:gd name="connsiteX337" fmla="*/ 5179262 w 7467600"/>
              <a:gd name="connsiteY337" fmla="*/ 6035044 h 6858000"/>
              <a:gd name="connsiteX338" fmla="*/ 4689678 w 7467600"/>
              <a:gd name="connsiteY338" fmla="*/ 6440241 h 6858000"/>
              <a:gd name="connsiteX339" fmla="*/ 4477543 w 7467600"/>
              <a:gd name="connsiteY339" fmla="*/ 6674836 h 6858000"/>
              <a:gd name="connsiteX340" fmla="*/ 4329957 w 7467600"/>
              <a:gd name="connsiteY340" fmla="*/ 6858000 h 6858000"/>
              <a:gd name="connsiteX341" fmla="*/ 4218595 w 7467600"/>
              <a:gd name="connsiteY341" fmla="*/ 6858000 h 6858000"/>
              <a:gd name="connsiteX342" fmla="*/ 4368888 w 7467600"/>
              <a:gd name="connsiteY342" fmla="*/ 6668412 h 6858000"/>
              <a:gd name="connsiteX343" fmla="*/ 4563091 w 7467600"/>
              <a:gd name="connsiteY343" fmla="*/ 6442508 h 6858000"/>
              <a:gd name="connsiteX344" fmla="*/ 5387324 w 7467600"/>
              <a:gd name="connsiteY344" fmla="*/ 5705830 h 6858000"/>
              <a:gd name="connsiteX345" fmla="*/ 5073620 w 7467600"/>
              <a:gd name="connsiteY345" fmla="*/ 5955437 h 6858000"/>
              <a:gd name="connsiteX346" fmla="*/ 4689789 w 7467600"/>
              <a:gd name="connsiteY346" fmla="*/ 6268382 h 6858000"/>
              <a:gd name="connsiteX347" fmla="*/ 4418722 w 7467600"/>
              <a:gd name="connsiteY347" fmla="*/ 6570886 h 6858000"/>
              <a:gd name="connsiteX348" fmla="*/ 4214944 w 7467600"/>
              <a:gd name="connsiteY348" fmla="*/ 6858000 h 6858000"/>
              <a:gd name="connsiteX349" fmla="*/ 4177898 w 7467600"/>
              <a:gd name="connsiteY349" fmla="*/ 6858000 h 6858000"/>
              <a:gd name="connsiteX350" fmla="*/ 4391597 w 7467600"/>
              <a:gd name="connsiteY350" fmla="*/ 6556370 h 6858000"/>
              <a:gd name="connsiteX351" fmla="*/ 4668889 w 7467600"/>
              <a:gd name="connsiteY351" fmla="*/ 6246399 h 6858000"/>
              <a:gd name="connsiteX352" fmla="*/ 5055427 w 7467600"/>
              <a:gd name="connsiteY352" fmla="*/ 5931476 h 6858000"/>
              <a:gd name="connsiteX353" fmla="*/ 5371814 w 7467600"/>
              <a:gd name="connsiteY353" fmla="*/ 5678975 h 6858000"/>
              <a:gd name="connsiteX354" fmla="*/ 4987918 w 7467600"/>
              <a:gd name="connsiteY354" fmla="*/ 5838701 h 6858000"/>
              <a:gd name="connsiteX355" fmla="*/ 4317146 w 7467600"/>
              <a:gd name="connsiteY355" fmla="*/ 6587716 h 6858000"/>
              <a:gd name="connsiteX356" fmla="*/ 4171627 w 7467600"/>
              <a:gd name="connsiteY356" fmla="*/ 6858000 h 6858000"/>
              <a:gd name="connsiteX357" fmla="*/ 4081585 w 7467600"/>
              <a:gd name="connsiteY357" fmla="*/ 6858000 h 6858000"/>
              <a:gd name="connsiteX358" fmla="*/ 4238603 w 7467600"/>
              <a:gd name="connsiteY358" fmla="*/ 6559341 h 6858000"/>
              <a:gd name="connsiteX359" fmla="*/ 4778333 w 7467600"/>
              <a:gd name="connsiteY359" fmla="*/ 5873626 h 6858000"/>
              <a:gd name="connsiteX360" fmla="*/ 5414185 w 7467600"/>
              <a:gd name="connsiteY360" fmla="*/ 5573882 h 6858000"/>
              <a:gd name="connsiteX361" fmla="*/ 5959648 w 7467600"/>
              <a:gd name="connsiteY361" fmla="*/ 4760797 h 6858000"/>
              <a:gd name="connsiteX362" fmla="*/ 5355019 w 7467600"/>
              <a:gd name="connsiteY362" fmla="*/ 4734672 h 6858000"/>
              <a:gd name="connsiteX363" fmla="*/ 5083565 w 7467600"/>
              <a:gd name="connsiteY363" fmla="*/ 5179121 h 6858000"/>
              <a:gd name="connsiteX364" fmla="*/ 4713577 w 7467600"/>
              <a:gd name="connsiteY364" fmla="*/ 5616803 h 6858000"/>
              <a:gd name="connsiteX365" fmla="*/ 3989559 w 7467600"/>
              <a:gd name="connsiteY365" fmla="*/ 6145945 h 6858000"/>
              <a:gd name="connsiteX366" fmla="*/ 3939824 w 7467600"/>
              <a:gd name="connsiteY366" fmla="*/ 6066900 h 6858000"/>
              <a:gd name="connsiteX367" fmla="*/ 4584537 w 7467600"/>
              <a:gd name="connsiteY367" fmla="*/ 5324826 h 6858000"/>
              <a:gd name="connsiteX368" fmla="*/ 5037105 w 7467600"/>
              <a:gd name="connsiteY368" fmla="*/ 5088765 h 6858000"/>
              <a:gd name="connsiteX369" fmla="*/ 5039930 w 7467600"/>
              <a:gd name="connsiteY369" fmla="*/ 5089585 h 6858000"/>
              <a:gd name="connsiteX370" fmla="*/ 5263764 w 7467600"/>
              <a:gd name="connsiteY370" fmla="*/ 4735525 h 6858000"/>
              <a:gd name="connsiteX371" fmla="*/ 4086300 w 7467600"/>
              <a:gd name="connsiteY371" fmla="*/ 4884599 h 6858000"/>
              <a:gd name="connsiteX372" fmla="*/ 4085485 w 7467600"/>
              <a:gd name="connsiteY372" fmla="*/ 4899070 h 6858000"/>
              <a:gd name="connsiteX373" fmla="*/ 3871915 w 7467600"/>
              <a:gd name="connsiteY373" fmla="*/ 5253645 h 6858000"/>
              <a:gd name="connsiteX374" fmla="*/ 3799374 w 7467600"/>
              <a:gd name="connsiteY374" fmla="*/ 5466127 h 6858000"/>
              <a:gd name="connsiteX375" fmla="*/ 3498850 w 7467600"/>
              <a:gd name="connsiteY375" fmla="*/ 6661888 h 6858000"/>
              <a:gd name="connsiteX376" fmla="*/ 3399216 w 7467600"/>
              <a:gd name="connsiteY376" fmla="*/ 6858000 h 6858000"/>
              <a:gd name="connsiteX377" fmla="*/ 3303688 w 7467600"/>
              <a:gd name="connsiteY377" fmla="*/ 6858000 h 6858000"/>
              <a:gd name="connsiteX378" fmla="*/ 3391774 w 7467600"/>
              <a:gd name="connsiteY378" fmla="*/ 6697181 h 6858000"/>
              <a:gd name="connsiteX379" fmla="*/ 3735540 w 7467600"/>
              <a:gd name="connsiteY379" fmla="*/ 5546923 h 6858000"/>
              <a:gd name="connsiteX380" fmla="*/ 3729438 w 7467600"/>
              <a:gd name="connsiteY380" fmla="*/ 5569058 h 6858000"/>
              <a:gd name="connsiteX381" fmla="*/ 3707782 w 7467600"/>
              <a:gd name="connsiteY381" fmla="*/ 5644908 h 6858000"/>
              <a:gd name="connsiteX382" fmla="*/ 3583827 w 7467600"/>
              <a:gd name="connsiteY382" fmla="*/ 6039215 h 6858000"/>
              <a:gd name="connsiteX383" fmla="*/ 3547861 w 7467600"/>
              <a:gd name="connsiteY383" fmla="*/ 6129609 h 6858000"/>
              <a:gd name="connsiteX384" fmla="*/ 3490905 w 7467600"/>
              <a:gd name="connsiteY384" fmla="*/ 6277660 h 6858000"/>
              <a:gd name="connsiteX385" fmla="*/ 3455859 w 7467600"/>
              <a:gd name="connsiteY385" fmla="*/ 6391301 h 6858000"/>
              <a:gd name="connsiteX386" fmla="*/ 3429112 w 7467600"/>
              <a:gd name="connsiteY386" fmla="*/ 6479469 h 6858000"/>
              <a:gd name="connsiteX387" fmla="*/ 3304862 w 7467600"/>
              <a:gd name="connsiteY387" fmla="*/ 6796476 h 6858000"/>
              <a:gd name="connsiteX388" fmla="*/ 3276071 w 7467600"/>
              <a:gd name="connsiteY388" fmla="*/ 6858000 h 6858000"/>
              <a:gd name="connsiteX389" fmla="*/ 3240805 w 7467600"/>
              <a:gd name="connsiteY389" fmla="*/ 6858000 h 6858000"/>
              <a:gd name="connsiteX390" fmla="*/ 3275917 w 7467600"/>
              <a:gd name="connsiteY390" fmla="*/ 6783192 h 6858000"/>
              <a:gd name="connsiteX391" fmla="*/ 3399358 w 7467600"/>
              <a:gd name="connsiteY391" fmla="*/ 6469011 h 6858000"/>
              <a:gd name="connsiteX392" fmla="*/ 3425650 w 7467600"/>
              <a:gd name="connsiteY392" fmla="*/ 6381333 h 6858000"/>
              <a:gd name="connsiteX393" fmla="*/ 3460661 w 7467600"/>
              <a:gd name="connsiteY393" fmla="*/ 6266763 h 6858000"/>
              <a:gd name="connsiteX394" fmla="*/ 3518021 w 7467600"/>
              <a:gd name="connsiteY394" fmla="*/ 6117298 h 6858000"/>
              <a:gd name="connsiteX395" fmla="*/ 3554035 w 7467600"/>
              <a:gd name="connsiteY395" fmla="*/ 6027832 h 6858000"/>
              <a:gd name="connsiteX396" fmla="*/ 3677174 w 7467600"/>
              <a:gd name="connsiteY396" fmla="*/ 5636351 h 6858000"/>
              <a:gd name="connsiteX397" fmla="*/ 3698819 w 7467600"/>
              <a:gd name="connsiteY397" fmla="*/ 5560503 h 6858000"/>
              <a:gd name="connsiteX398" fmla="*/ 3702094 w 7467600"/>
              <a:gd name="connsiteY398" fmla="*/ 5549194 h 6858000"/>
              <a:gd name="connsiteX399" fmla="*/ 3398355 w 7467600"/>
              <a:gd name="connsiteY399" fmla="*/ 6094603 h 6858000"/>
              <a:gd name="connsiteX400" fmla="*/ 3193941 w 7467600"/>
              <a:gd name="connsiteY400" fmla="*/ 6798775 h 6858000"/>
              <a:gd name="connsiteX401" fmla="*/ 3184140 w 7467600"/>
              <a:gd name="connsiteY401" fmla="*/ 6858000 h 6858000"/>
              <a:gd name="connsiteX402" fmla="*/ 3099978 w 7467600"/>
              <a:gd name="connsiteY402" fmla="*/ 6858000 h 6858000"/>
              <a:gd name="connsiteX403" fmla="*/ 3101556 w 7467600"/>
              <a:gd name="connsiteY403" fmla="*/ 6843337 h 6858000"/>
              <a:gd name="connsiteX404" fmla="*/ 3370162 w 7467600"/>
              <a:gd name="connsiteY404" fmla="*/ 5785550 h 6858000"/>
              <a:gd name="connsiteX405" fmla="*/ 3746477 w 7467600"/>
              <a:gd name="connsiteY405" fmla="*/ 5377889 h 6858000"/>
              <a:gd name="connsiteX406" fmla="*/ 3863399 w 7467600"/>
              <a:gd name="connsiteY406" fmla="*/ 5087257 h 6858000"/>
              <a:gd name="connsiteX407" fmla="*/ 3968712 w 7467600"/>
              <a:gd name="connsiteY407" fmla="*/ 4913989 h 6858000"/>
              <a:gd name="connsiteX408" fmla="*/ 2792390 w 7467600"/>
              <a:gd name="connsiteY408" fmla="*/ 5382974 h 6858000"/>
              <a:gd name="connsiteX409" fmla="*/ 2714982 w 7467600"/>
              <a:gd name="connsiteY409" fmla="*/ 5427051 h 6858000"/>
              <a:gd name="connsiteX410" fmla="*/ 2813361 w 7467600"/>
              <a:gd name="connsiteY410" fmla="*/ 6023912 h 6858000"/>
              <a:gd name="connsiteX411" fmla="*/ 2688430 w 7467600"/>
              <a:gd name="connsiteY411" fmla="*/ 6801564 h 6858000"/>
              <a:gd name="connsiteX412" fmla="*/ 2629626 w 7467600"/>
              <a:gd name="connsiteY412" fmla="*/ 6763394 h 6858000"/>
              <a:gd name="connsiteX413" fmla="*/ 2565328 w 7467600"/>
              <a:gd name="connsiteY413" fmla="*/ 5516399 h 6858000"/>
              <a:gd name="connsiteX414" fmla="*/ 1922999 w 7467600"/>
              <a:gd name="connsiteY414" fmla="*/ 5980343 h 6858000"/>
              <a:gd name="connsiteX415" fmla="*/ 1950261 w 7467600"/>
              <a:gd name="connsiteY415" fmla="*/ 6405858 h 6858000"/>
              <a:gd name="connsiteX416" fmla="*/ 2365554 w 7467600"/>
              <a:gd name="connsiteY416" fmla="*/ 6759107 h 6858000"/>
              <a:gd name="connsiteX417" fmla="*/ 2424142 w 7467600"/>
              <a:gd name="connsiteY417" fmla="*/ 6858000 h 6858000"/>
              <a:gd name="connsiteX418" fmla="*/ 2395994 w 7467600"/>
              <a:gd name="connsiteY418" fmla="*/ 6858000 h 6858000"/>
              <a:gd name="connsiteX419" fmla="*/ 2392863 w 7467600"/>
              <a:gd name="connsiteY419" fmla="*/ 6852964 h 6858000"/>
              <a:gd name="connsiteX420" fmla="*/ 2017589 w 7467600"/>
              <a:gd name="connsiteY420" fmla="*/ 6493982 h 6858000"/>
              <a:gd name="connsiteX421" fmla="*/ 2147336 w 7467600"/>
              <a:gd name="connsiteY421" fmla="*/ 6594052 h 6858000"/>
              <a:gd name="connsiteX422" fmla="*/ 2207047 w 7467600"/>
              <a:gd name="connsiteY422" fmla="*/ 6654540 h 6858000"/>
              <a:gd name="connsiteX423" fmla="*/ 2299106 w 7467600"/>
              <a:gd name="connsiteY423" fmla="*/ 6778931 h 6858000"/>
              <a:gd name="connsiteX424" fmla="*/ 2314430 w 7467600"/>
              <a:gd name="connsiteY424" fmla="*/ 6801144 h 6858000"/>
              <a:gd name="connsiteX425" fmla="*/ 2352406 w 7467600"/>
              <a:gd name="connsiteY425" fmla="*/ 6858000 h 6858000"/>
              <a:gd name="connsiteX426" fmla="*/ 2314492 w 7467600"/>
              <a:gd name="connsiteY426" fmla="*/ 6858000 h 6858000"/>
              <a:gd name="connsiteX427" fmla="*/ 2288095 w 7467600"/>
              <a:gd name="connsiteY427" fmla="*/ 6818030 h 6858000"/>
              <a:gd name="connsiteX428" fmla="*/ 2272768 w 7467600"/>
              <a:gd name="connsiteY428" fmla="*/ 6795822 h 6858000"/>
              <a:gd name="connsiteX429" fmla="*/ 2182715 w 7467600"/>
              <a:gd name="connsiteY429" fmla="*/ 6675071 h 6858000"/>
              <a:gd name="connsiteX430" fmla="*/ 2032061 w 7467600"/>
              <a:gd name="connsiteY430" fmla="*/ 6541380 h 6858000"/>
              <a:gd name="connsiteX431" fmla="*/ 2257220 w 7467600"/>
              <a:gd name="connsiteY431" fmla="*/ 6826257 h 6858000"/>
              <a:gd name="connsiteX432" fmla="*/ 2281324 w 7467600"/>
              <a:gd name="connsiteY432" fmla="*/ 6858000 h 6858000"/>
              <a:gd name="connsiteX433" fmla="*/ 2242860 w 7467600"/>
              <a:gd name="connsiteY433" fmla="*/ 6858000 h 6858000"/>
              <a:gd name="connsiteX434" fmla="*/ 2232818 w 7467600"/>
              <a:gd name="connsiteY434" fmla="*/ 6844926 h 6858000"/>
              <a:gd name="connsiteX435" fmla="*/ 1990172 w 7467600"/>
              <a:gd name="connsiteY435" fmla="*/ 6542121 h 6858000"/>
              <a:gd name="connsiteX436" fmla="*/ 2124090 w 7467600"/>
              <a:gd name="connsiteY436" fmla="*/ 6761017 h 6858000"/>
              <a:gd name="connsiteX437" fmla="*/ 2200380 w 7467600"/>
              <a:gd name="connsiteY437" fmla="*/ 6858000 h 6858000"/>
              <a:gd name="connsiteX438" fmla="*/ 2147507 w 7467600"/>
              <a:gd name="connsiteY438" fmla="*/ 6858000 h 6858000"/>
              <a:gd name="connsiteX439" fmla="*/ 2070668 w 7467600"/>
              <a:gd name="connsiteY439" fmla="*/ 6761520 h 6858000"/>
              <a:gd name="connsiteX440" fmla="*/ 1975142 w 7467600"/>
              <a:gd name="connsiteY440" fmla="*/ 6585570 h 6858000"/>
              <a:gd name="connsiteX441" fmla="*/ 2050035 w 7467600"/>
              <a:gd name="connsiteY441" fmla="*/ 6813345 h 6858000"/>
              <a:gd name="connsiteX442" fmla="*/ 2063025 w 7467600"/>
              <a:gd name="connsiteY442" fmla="*/ 6858000 h 6858000"/>
              <a:gd name="connsiteX443" fmla="*/ 2021675 w 7467600"/>
              <a:gd name="connsiteY443" fmla="*/ 6858000 h 6858000"/>
              <a:gd name="connsiteX444" fmla="*/ 2019308 w 7467600"/>
              <a:gd name="connsiteY444" fmla="*/ 6847118 h 6858000"/>
              <a:gd name="connsiteX445" fmla="*/ 1938835 w 7467600"/>
              <a:gd name="connsiteY445" fmla="*/ 6551160 h 6858000"/>
              <a:gd name="connsiteX446" fmla="*/ 1953230 w 7467600"/>
              <a:gd name="connsiteY446" fmla="*/ 6759699 h 6858000"/>
              <a:gd name="connsiteX447" fmla="*/ 1956763 w 7467600"/>
              <a:gd name="connsiteY447" fmla="*/ 6778191 h 6858000"/>
              <a:gd name="connsiteX448" fmla="*/ 1967925 w 7467600"/>
              <a:gd name="connsiteY448" fmla="*/ 6858000 h 6858000"/>
              <a:gd name="connsiteX449" fmla="*/ 1936622 w 7467600"/>
              <a:gd name="connsiteY449" fmla="*/ 6858000 h 6858000"/>
              <a:gd name="connsiteX450" fmla="*/ 1926261 w 7467600"/>
              <a:gd name="connsiteY450" fmla="*/ 6784064 h 6858000"/>
              <a:gd name="connsiteX451" fmla="*/ 1922724 w 7467600"/>
              <a:gd name="connsiteY451" fmla="*/ 6765577 h 6858000"/>
              <a:gd name="connsiteX452" fmla="*/ 1904650 w 7467600"/>
              <a:gd name="connsiteY452" fmla="*/ 6639616 h 6858000"/>
              <a:gd name="connsiteX453" fmla="*/ 1885273 w 7467600"/>
              <a:gd name="connsiteY453" fmla="*/ 6858000 h 6858000"/>
              <a:gd name="connsiteX454" fmla="*/ 1854363 w 7467600"/>
              <a:gd name="connsiteY454" fmla="*/ 6858000 h 6858000"/>
              <a:gd name="connsiteX455" fmla="*/ 1880391 w 7467600"/>
              <a:gd name="connsiteY455" fmla="*/ 6603796 h 6858000"/>
              <a:gd name="connsiteX456" fmla="*/ 1818273 w 7467600"/>
              <a:gd name="connsiteY456" fmla="*/ 6715729 h 6858000"/>
              <a:gd name="connsiteX457" fmla="*/ 1794691 w 7467600"/>
              <a:gd name="connsiteY457" fmla="*/ 6843239 h 6858000"/>
              <a:gd name="connsiteX458" fmla="*/ 1794914 w 7467600"/>
              <a:gd name="connsiteY458" fmla="*/ 6858000 h 6858000"/>
              <a:gd name="connsiteX459" fmla="*/ 1746128 w 7467600"/>
              <a:gd name="connsiteY459" fmla="*/ 6858000 h 6858000"/>
              <a:gd name="connsiteX460" fmla="*/ 1753934 w 7467600"/>
              <a:gd name="connsiteY460" fmla="*/ 6724796 h 6858000"/>
              <a:gd name="connsiteX461" fmla="*/ 1792053 w 7467600"/>
              <a:gd name="connsiteY461" fmla="*/ 6572396 h 6858000"/>
              <a:gd name="connsiteX462" fmla="*/ 1862248 w 7467600"/>
              <a:gd name="connsiteY462" fmla="*/ 6266397 h 6858000"/>
              <a:gd name="connsiteX463" fmla="*/ 1862250 w 7467600"/>
              <a:gd name="connsiteY463" fmla="*/ 6033531 h 6858000"/>
              <a:gd name="connsiteX464" fmla="*/ 1211999 w 7467600"/>
              <a:gd name="connsiteY464" fmla="*/ 6683610 h 6858000"/>
              <a:gd name="connsiteX465" fmla="*/ 1213266 w 7467600"/>
              <a:gd name="connsiteY465" fmla="*/ 6691947 h 6858000"/>
              <a:gd name="connsiteX466" fmla="*/ 1203370 w 7467600"/>
              <a:gd name="connsiteY466" fmla="*/ 6850676 h 6858000"/>
              <a:gd name="connsiteX467" fmla="*/ 1203671 w 7467600"/>
              <a:gd name="connsiteY467" fmla="*/ 6858000 h 6858000"/>
              <a:gd name="connsiteX468" fmla="*/ 1143180 w 7467600"/>
              <a:gd name="connsiteY468" fmla="*/ 6858000 h 6858000"/>
              <a:gd name="connsiteX469" fmla="*/ 1142176 w 7467600"/>
              <a:gd name="connsiteY469" fmla="*/ 6766045 h 6858000"/>
              <a:gd name="connsiteX470" fmla="*/ 1067484 w 7467600"/>
              <a:gd name="connsiteY470" fmla="*/ 6858000 h 6858000"/>
              <a:gd name="connsiteX471" fmla="*/ 953928 w 7467600"/>
              <a:gd name="connsiteY471" fmla="*/ 6858000 h 6858000"/>
              <a:gd name="connsiteX472" fmla="*/ 959715 w 7467600"/>
              <a:gd name="connsiteY472" fmla="*/ 6850185 h 6858000"/>
              <a:gd name="connsiteX473" fmla="*/ 1483788 w 7467600"/>
              <a:gd name="connsiteY473" fmla="*/ 6259174 h 6858000"/>
              <a:gd name="connsiteX474" fmla="*/ 1100671 w 7467600"/>
              <a:gd name="connsiteY474" fmla="*/ 6252137 h 6858000"/>
              <a:gd name="connsiteX475" fmla="*/ 1090144 w 7467600"/>
              <a:gd name="connsiteY475" fmla="*/ 6256748 h 6858000"/>
              <a:gd name="connsiteX476" fmla="*/ 1095872 w 7467600"/>
              <a:gd name="connsiteY476" fmla="*/ 6271892 h 6858000"/>
              <a:gd name="connsiteX477" fmla="*/ 262785 w 7467600"/>
              <a:gd name="connsiteY477" fmla="*/ 6845450 h 6858000"/>
              <a:gd name="connsiteX478" fmla="*/ 209968 w 7467600"/>
              <a:gd name="connsiteY478" fmla="*/ 6770713 h 6858000"/>
              <a:gd name="connsiteX479" fmla="*/ 873460 w 7467600"/>
              <a:gd name="connsiteY479" fmla="*/ 6253768 h 6858000"/>
              <a:gd name="connsiteX480" fmla="*/ 192686 w 7467600"/>
              <a:gd name="connsiteY480" fmla="*/ 5849257 h 6858000"/>
              <a:gd name="connsiteX481" fmla="*/ 4696 w 7467600"/>
              <a:gd name="connsiteY481" fmla="*/ 5697668 h 6858000"/>
              <a:gd name="connsiteX482" fmla="*/ 0 w 7467600"/>
              <a:gd name="connsiteY482" fmla="*/ 5689984 h 6858000"/>
              <a:gd name="connsiteX483" fmla="*/ 0 w 7467600"/>
              <a:gd name="connsiteY483" fmla="*/ 5513472 h 6858000"/>
              <a:gd name="connsiteX484" fmla="*/ 174101 w 7467600"/>
              <a:gd name="connsiteY484" fmla="*/ 5620277 h 6858000"/>
              <a:gd name="connsiteX485" fmla="*/ 891800 w 7467600"/>
              <a:gd name="connsiteY485" fmla="*/ 6036935 h 6858000"/>
              <a:gd name="connsiteX486" fmla="*/ 1072219 w 7467600"/>
              <a:gd name="connsiteY486" fmla="*/ 6169443 h 6858000"/>
              <a:gd name="connsiteX487" fmla="*/ 1074117 w 7467600"/>
              <a:gd name="connsiteY487" fmla="*/ 6170301 h 6858000"/>
              <a:gd name="connsiteX488" fmla="*/ 1083114 w 7467600"/>
              <a:gd name="connsiteY488" fmla="*/ 6174131 h 6858000"/>
              <a:gd name="connsiteX489" fmla="*/ 1543010 w 7467600"/>
              <a:gd name="connsiteY489" fmla="*/ 6191140 h 6858000"/>
              <a:gd name="connsiteX490" fmla="*/ 1551080 w 7467600"/>
              <a:gd name="connsiteY490" fmla="*/ 6195006 h 6858000"/>
              <a:gd name="connsiteX491" fmla="*/ 2345443 w 7467600"/>
              <a:gd name="connsiteY491" fmla="*/ 5549882 h 6858000"/>
              <a:gd name="connsiteX492" fmla="*/ 1721499 w 7467600"/>
              <a:gd name="connsiteY492" fmla="*/ 5599969 h 6858000"/>
              <a:gd name="connsiteX493" fmla="*/ 767716 w 7467600"/>
              <a:gd name="connsiteY493" fmla="*/ 5472768 h 6858000"/>
              <a:gd name="connsiteX494" fmla="*/ 722147 w 7467600"/>
              <a:gd name="connsiteY494" fmla="*/ 5393091 h 6858000"/>
              <a:gd name="connsiteX495" fmla="*/ 1485552 w 7467600"/>
              <a:gd name="connsiteY495" fmla="*/ 5313202 h 6858000"/>
              <a:gd name="connsiteX496" fmla="*/ 2143004 w 7467600"/>
              <a:gd name="connsiteY496" fmla="*/ 5402420 h 6858000"/>
              <a:gd name="connsiteX497" fmla="*/ 1933391 w 7467600"/>
              <a:gd name="connsiteY497" fmla="*/ 5156971 h 6858000"/>
              <a:gd name="connsiteX498" fmla="*/ 1827118 w 7467600"/>
              <a:gd name="connsiteY498" fmla="*/ 4968410 h 6858000"/>
              <a:gd name="connsiteX499" fmla="*/ 1837349 w 7467600"/>
              <a:gd name="connsiteY499" fmla="*/ 4956357 h 6858000"/>
              <a:gd name="connsiteX500" fmla="*/ 2162835 w 7467600"/>
              <a:gd name="connsiteY500" fmla="*/ 5187853 h 6858000"/>
              <a:gd name="connsiteX501" fmla="*/ 2257167 w 7467600"/>
              <a:gd name="connsiteY501" fmla="*/ 5462123 h 6858000"/>
              <a:gd name="connsiteX502" fmla="*/ 2261598 w 7467600"/>
              <a:gd name="connsiteY502" fmla="*/ 5467998 h 6858000"/>
              <a:gd name="connsiteX503" fmla="*/ 2437177 w 7467600"/>
              <a:gd name="connsiteY503" fmla="*/ 5479608 h 6858000"/>
              <a:gd name="connsiteX504" fmla="*/ 2445247 w 7467600"/>
              <a:gd name="connsiteY504" fmla="*/ 5483476 h 6858000"/>
              <a:gd name="connsiteX505" fmla="*/ 2743626 w 7467600"/>
              <a:gd name="connsiteY505" fmla="*/ 5304819 h 6858000"/>
              <a:gd name="connsiteX506" fmla="*/ 3048102 w 7467600"/>
              <a:gd name="connsiteY506" fmla="*/ 5150595 h 6858000"/>
              <a:gd name="connsiteX507" fmla="*/ 1799414 w 7467600"/>
              <a:gd name="connsiteY507" fmla="*/ 4694732 h 6858000"/>
              <a:gd name="connsiteX508" fmla="*/ 1771735 w 7467600"/>
              <a:gd name="connsiteY508" fmla="*/ 4619929 h 6858000"/>
              <a:gd name="connsiteX509" fmla="*/ 3104273 w 7467600"/>
              <a:gd name="connsiteY509" fmla="*/ 5076159 h 6858000"/>
              <a:gd name="connsiteX510" fmla="*/ 3113245 w 7467600"/>
              <a:gd name="connsiteY510" fmla="*/ 5090705 h 6858000"/>
              <a:gd name="connsiteX511" fmla="*/ 3126294 w 7467600"/>
              <a:gd name="connsiteY511" fmla="*/ 5114400 h 6858000"/>
              <a:gd name="connsiteX512" fmla="*/ 3937433 w 7467600"/>
              <a:gd name="connsiteY512" fmla="*/ 4830473 h 6858000"/>
              <a:gd name="connsiteX513" fmla="*/ 3590475 w 7467600"/>
              <a:gd name="connsiteY513" fmla="*/ 4597974 h 6858000"/>
              <a:gd name="connsiteX514" fmla="*/ 3100264 w 7467600"/>
              <a:gd name="connsiteY514" fmla="*/ 4579845 h 6858000"/>
              <a:gd name="connsiteX515" fmla="*/ 2183576 w 7467600"/>
              <a:gd name="connsiteY515" fmla="*/ 4227150 h 6858000"/>
              <a:gd name="connsiteX516" fmla="*/ 2151029 w 7467600"/>
              <a:gd name="connsiteY516" fmla="*/ 4146947 h 6858000"/>
              <a:gd name="connsiteX517" fmla="*/ 3563434 w 7467600"/>
              <a:gd name="connsiteY517" fmla="*/ 4469115 h 6858000"/>
              <a:gd name="connsiteX518" fmla="*/ 3177952 w 7467600"/>
              <a:gd name="connsiteY518" fmla="*/ 3657386 h 6858000"/>
              <a:gd name="connsiteX519" fmla="*/ 3189263 w 7467600"/>
              <a:gd name="connsiteY519" fmla="*/ 3625726 h 6858000"/>
              <a:gd name="connsiteX520" fmla="*/ 3560912 w 7467600"/>
              <a:gd name="connsiteY520" fmla="*/ 4079863 h 6858000"/>
              <a:gd name="connsiteX521" fmla="*/ 3626636 w 7467600"/>
              <a:gd name="connsiteY521" fmla="*/ 4512230 h 6858000"/>
              <a:gd name="connsiteX522" fmla="*/ 3653088 w 7467600"/>
              <a:gd name="connsiteY522" fmla="*/ 4521417 h 6858000"/>
              <a:gd name="connsiteX523" fmla="*/ 3988128 w 7467600"/>
              <a:gd name="connsiteY523" fmla="*/ 4817267 h 6858000"/>
              <a:gd name="connsiteX524" fmla="*/ 4830582 w 7467600"/>
              <a:gd name="connsiteY524" fmla="*/ 4676000 h 6858000"/>
              <a:gd name="connsiteX525" fmla="*/ 4830100 w 7467600"/>
              <a:gd name="connsiteY525" fmla="*/ 4675554 h 6858000"/>
              <a:gd name="connsiteX526" fmla="*/ 4036318 w 7467600"/>
              <a:gd name="connsiteY526" fmla="*/ 4147013 h 6858000"/>
              <a:gd name="connsiteX527" fmla="*/ 3432098 w 7467600"/>
              <a:gd name="connsiteY527" fmla="*/ 3537312 h 6858000"/>
              <a:gd name="connsiteX528" fmla="*/ 3446761 w 7467600"/>
              <a:gd name="connsiteY528" fmla="*/ 3461278 h 6858000"/>
              <a:gd name="connsiteX529" fmla="*/ 4419733 w 7467600"/>
              <a:gd name="connsiteY529" fmla="*/ 3963555 h 6858000"/>
              <a:gd name="connsiteX530" fmla="*/ 4781371 w 7467600"/>
              <a:gd name="connsiteY530" fmla="*/ 4458604 h 6858000"/>
              <a:gd name="connsiteX531" fmla="*/ 4780440 w 7467600"/>
              <a:gd name="connsiteY531" fmla="*/ 4470290 h 6858000"/>
              <a:gd name="connsiteX532" fmla="*/ 4898954 w 7467600"/>
              <a:gd name="connsiteY532" fmla="*/ 4662092 h 6858000"/>
              <a:gd name="connsiteX533" fmla="*/ 4900699 w 7467600"/>
              <a:gd name="connsiteY533" fmla="*/ 4670867 h 6858000"/>
              <a:gd name="connsiteX534" fmla="*/ 5714511 w 7467600"/>
              <a:gd name="connsiteY534" fmla="*/ 4663483 h 6858000"/>
              <a:gd name="connsiteX535" fmla="*/ 5464793 w 7467600"/>
              <a:gd name="connsiteY535" fmla="*/ 4393556 h 6858000"/>
              <a:gd name="connsiteX536" fmla="*/ 5461897 w 7467600"/>
              <a:gd name="connsiteY536" fmla="*/ 4390879 h 6858000"/>
              <a:gd name="connsiteX537" fmla="*/ 4294126 w 7467600"/>
              <a:gd name="connsiteY537" fmla="*/ 3303048 h 6858000"/>
              <a:gd name="connsiteX538" fmla="*/ 4305321 w 7467600"/>
              <a:gd name="connsiteY538" fmla="*/ 3256953 h 6858000"/>
              <a:gd name="connsiteX539" fmla="*/ 4949299 w 7467600"/>
              <a:gd name="connsiteY539" fmla="*/ 3766336 h 6858000"/>
              <a:gd name="connsiteX540" fmla="*/ 5291452 w 7467600"/>
              <a:gd name="connsiteY540" fmla="*/ 4076801 h 6858000"/>
              <a:gd name="connsiteX541" fmla="*/ 5434998 w 7467600"/>
              <a:gd name="connsiteY541" fmla="*/ 4254100 h 6858000"/>
              <a:gd name="connsiteX542" fmla="*/ 5351015 w 7467600"/>
              <a:gd name="connsiteY542" fmla="*/ 3760989 h 6858000"/>
              <a:gd name="connsiteX543" fmla="*/ 5413780 w 7467600"/>
              <a:gd name="connsiteY543" fmla="*/ 2966265 h 6858000"/>
              <a:gd name="connsiteX544" fmla="*/ 5425627 w 7467600"/>
              <a:gd name="connsiteY544" fmla="*/ 2954192 h 6858000"/>
              <a:gd name="connsiteX545" fmla="*/ 6604735 w 7467600"/>
              <a:gd name="connsiteY545" fmla="*/ 2041381 h 6858000"/>
              <a:gd name="connsiteX546" fmla="*/ 7204487 w 7467600"/>
              <a:gd name="connsiteY546" fmla="*/ 2742112 h 6858000"/>
              <a:gd name="connsiteX547" fmla="*/ 7131592 w 7467600"/>
              <a:gd name="connsiteY547" fmla="*/ 2672096 h 6858000"/>
              <a:gd name="connsiteX548" fmla="*/ 6996344 w 7467600"/>
              <a:gd name="connsiteY548" fmla="*/ 2518310 h 6858000"/>
              <a:gd name="connsiteX549" fmla="*/ 6735495 w 7467600"/>
              <a:gd name="connsiteY549" fmla="*/ 2196890 h 6858000"/>
              <a:gd name="connsiteX550" fmla="*/ 6721901 w 7467600"/>
              <a:gd name="connsiteY550" fmla="*/ 2179274 h 6858000"/>
              <a:gd name="connsiteX551" fmla="*/ 6604735 w 7467600"/>
              <a:gd name="connsiteY551" fmla="*/ 2041381 h 6858000"/>
              <a:gd name="connsiteX552" fmla="*/ 6591670 w 7467600"/>
              <a:gd name="connsiteY552" fmla="*/ 1988277 h 6858000"/>
              <a:gd name="connsiteX553" fmla="*/ 6747349 w 7467600"/>
              <a:gd name="connsiteY553" fmla="*/ 2160069 h 6858000"/>
              <a:gd name="connsiteX554" fmla="*/ 6760943 w 7467600"/>
              <a:gd name="connsiteY554" fmla="*/ 2177686 h 6858000"/>
              <a:gd name="connsiteX555" fmla="*/ 7021065 w 7467600"/>
              <a:gd name="connsiteY555" fmla="*/ 2498102 h 6858000"/>
              <a:gd name="connsiteX556" fmla="*/ 7155223 w 7467600"/>
              <a:gd name="connsiteY556" fmla="*/ 2650386 h 6858000"/>
              <a:gd name="connsiteX557" fmla="*/ 7203167 w 7467600"/>
              <a:gd name="connsiteY557" fmla="*/ 2697288 h 6858000"/>
              <a:gd name="connsiteX558" fmla="*/ 6937703 w 7467600"/>
              <a:gd name="connsiteY558" fmla="*/ 2321981 h 6858000"/>
              <a:gd name="connsiteX559" fmla="*/ 6591670 w 7467600"/>
              <a:gd name="connsiteY559" fmla="*/ 1988277 h 6858000"/>
              <a:gd name="connsiteX560" fmla="*/ 5798671 w 7467600"/>
              <a:gd name="connsiteY560" fmla="*/ 1981601 h 6858000"/>
              <a:gd name="connsiteX561" fmla="*/ 5754709 w 7467600"/>
              <a:gd name="connsiteY561" fmla="*/ 2071454 h 6858000"/>
              <a:gd name="connsiteX562" fmla="*/ 5763044 w 7467600"/>
              <a:gd name="connsiteY562" fmla="*/ 2842206 h 6858000"/>
              <a:gd name="connsiteX563" fmla="*/ 5764974 w 7467600"/>
              <a:gd name="connsiteY563" fmla="*/ 2799609 h 6858000"/>
              <a:gd name="connsiteX564" fmla="*/ 5767665 w 7467600"/>
              <a:gd name="connsiteY564" fmla="*/ 2666409 h 6858000"/>
              <a:gd name="connsiteX565" fmla="*/ 5763055 w 7467600"/>
              <a:gd name="connsiteY565" fmla="*/ 2579705 h 6858000"/>
              <a:gd name="connsiteX566" fmla="*/ 5758079 w 7467600"/>
              <a:gd name="connsiteY566" fmla="*/ 2492508 h 6858000"/>
              <a:gd name="connsiteX567" fmla="*/ 5779325 w 7467600"/>
              <a:gd name="connsiteY567" fmla="*/ 2197069 h 6858000"/>
              <a:gd name="connsiteX568" fmla="*/ 5798671 w 7467600"/>
              <a:gd name="connsiteY568" fmla="*/ 1981601 h 6858000"/>
              <a:gd name="connsiteX569" fmla="*/ 5829202 w 7467600"/>
              <a:gd name="connsiteY569" fmla="*/ 1971679 h 6858000"/>
              <a:gd name="connsiteX570" fmla="*/ 5809558 w 7467600"/>
              <a:gd name="connsiteY570" fmla="*/ 2198043 h 6858000"/>
              <a:gd name="connsiteX571" fmla="*/ 5788653 w 7467600"/>
              <a:gd name="connsiteY571" fmla="*/ 2489430 h 6858000"/>
              <a:gd name="connsiteX572" fmla="*/ 5793439 w 7467600"/>
              <a:gd name="connsiteY572" fmla="*/ 2575235 h 6858000"/>
              <a:gd name="connsiteX573" fmla="*/ 5796837 w 7467600"/>
              <a:gd name="connsiteY573" fmla="*/ 2637633 h 6858000"/>
              <a:gd name="connsiteX574" fmla="*/ 5818614 w 7467600"/>
              <a:gd name="connsiteY574" fmla="*/ 2473055 h 6858000"/>
              <a:gd name="connsiteX575" fmla="*/ 5829202 w 7467600"/>
              <a:gd name="connsiteY575" fmla="*/ 1971679 h 6858000"/>
              <a:gd name="connsiteX576" fmla="*/ 5911389 w 7467600"/>
              <a:gd name="connsiteY576" fmla="*/ 1898371 h 6858000"/>
              <a:gd name="connsiteX577" fmla="*/ 6237627 w 7467600"/>
              <a:gd name="connsiteY577" fmla="*/ 2231921 h 6858000"/>
              <a:gd name="connsiteX578" fmla="*/ 5911389 w 7467600"/>
              <a:gd name="connsiteY578" fmla="*/ 1898371 h 6858000"/>
              <a:gd name="connsiteX579" fmla="*/ 6944437 w 7467600"/>
              <a:gd name="connsiteY579" fmla="*/ 1575402 h 6858000"/>
              <a:gd name="connsiteX580" fmla="*/ 6304730 w 7467600"/>
              <a:gd name="connsiteY580" fmla="*/ 1766654 h 6858000"/>
              <a:gd name="connsiteX581" fmla="*/ 6944437 w 7467600"/>
              <a:gd name="connsiteY581" fmla="*/ 1575402 h 6858000"/>
              <a:gd name="connsiteX582" fmla="*/ 7019523 w 7467600"/>
              <a:gd name="connsiteY582" fmla="*/ 1519450 h 6858000"/>
              <a:gd name="connsiteX583" fmla="*/ 6298091 w 7467600"/>
              <a:gd name="connsiteY583" fmla="*/ 1737122 h 6858000"/>
              <a:gd name="connsiteX584" fmla="*/ 7019523 w 7467600"/>
              <a:gd name="connsiteY584" fmla="*/ 1519450 h 6858000"/>
              <a:gd name="connsiteX585" fmla="*/ 2399523 w 7467600"/>
              <a:gd name="connsiteY585" fmla="*/ 1428234 h 6858000"/>
              <a:gd name="connsiteX586" fmla="*/ 2224982 w 7467600"/>
              <a:gd name="connsiteY586" fmla="*/ 1826201 h 6858000"/>
              <a:gd name="connsiteX587" fmla="*/ 2096099 w 7467600"/>
              <a:gd name="connsiteY587" fmla="*/ 2345900 h 6858000"/>
              <a:gd name="connsiteX588" fmla="*/ 2283317 w 7467600"/>
              <a:gd name="connsiteY588" fmla="*/ 1796925 h 6858000"/>
              <a:gd name="connsiteX589" fmla="*/ 2399523 w 7467600"/>
              <a:gd name="connsiteY589" fmla="*/ 1428234 h 6858000"/>
              <a:gd name="connsiteX590" fmla="*/ 2448558 w 7467600"/>
              <a:gd name="connsiteY590" fmla="*/ 1373435 h 6858000"/>
              <a:gd name="connsiteX591" fmla="*/ 2312521 w 7467600"/>
              <a:gd name="connsiteY591" fmla="*/ 1806140 h 6858000"/>
              <a:gd name="connsiteX592" fmla="*/ 2127533 w 7467600"/>
              <a:gd name="connsiteY592" fmla="*/ 2348380 h 6858000"/>
              <a:gd name="connsiteX593" fmla="*/ 2358080 w 7467600"/>
              <a:gd name="connsiteY593" fmla="*/ 1866134 h 6858000"/>
              <a:gd name="connsiteX594" fmla="*/ 2407436 w 7467600"/>
              <a:gd name="connsiteY594" fmla="*/ 1651070 h 6858000"/>
              <a:gd name="connsiteX595" fmla="*/ 2448558 w 7467600"/>
              <a:gd name="connsiteY595" fmla="*/ 1373435 h 6858000"/>
              <a:gd name="connsiteX596" fmla="*/ 278707 w 7467600"/>
              <a:gd name="connsiteY596" fmla="*/ 1352270 h 6858000"/>
              <a:gd name="connsiteX597" fmla="*/ 321570 w 7467600"/>
              <a:gd name="connsiteY597" fmla="*/ 1861610 h 6858000"/>
              <a:gd name="connsiteX598" fmla="*/ 294281 w 7467600"/>
              <a:gd name="connsiteY598" fmla="*/ 1440658 h 6858000"/>
              <a:gd name="connsiteX599" fmla="*/ 278707 w 7467600"/>
              <a:gd name="connsiteY599" fmla="*/ 1352270 h 6858000"/>
              <a:gd name="connsiteX600" fmla="*/ 1423821 w 7467600"/>
              <a:gd name="connsiteY600" fmla="*/ 1351958 h 6858000"/>
              <a:gd name="connsiteX601" fmla="*/ 1638521 w 7467600"/>
              <a:gd name="connsiteY601" fmla="*/ 1908470 h 6858000"/>
              <a:gd name="connsiteX602" fmla="*/ 1754199 w 7467600"/>
              <a:gd name="connsiteY602" fmla="*/ 2149284 h 6858000"/>
              <a:gd name="connsiteX603" fmla="*/ 1908359 w 7467600"/>
              <a:gd name="connsiteY603" fmla="*/ 2364988 h 6858000"/>
              <a:gd name="connsiteX604" fmla="*/ 1647661 w 7467600"/>
              <a:gd name="connsiteY604" fmla="*/ 1825945 h 6858000"/>
              <a:gd name="connsiteX605" fmla="*/ 1423821 w 7467600"/>
              <a:gd name="connsiteY605" fmla="*/ 1351958 h 6858000"/>
              <a:gd name="connsiteX606" fmla="*/ 1431890 w 7467600"/>
              <a:gd name="connsiteY606" fmla="*/ 1306475 h 6858000"/>
              <a:gd name="connsiteX607" fmla="*/ 1507597 w 7467600"/>
              <a:gd name="connsiteY607" fmla="*/ 1446132 h 6858000"/>
              <a:gd name="connsiteX608" fmla="*/ 1674586 w 7467600"/>
              <a:gd name="connsiteY608" fmla="*/ 1813832 h 6858000"/>
              <a:gd name="connsiteX609" fmla="*/ 1815950 w 7467600"/>
              <a:gd name="connsiteY609" fmla="*/ 2128564 h 6858000"/>
              <a:gd name="connsiteX610" fmla="*/ 1984242 w 7467600"/>
              <a:gd name="connsiteY610" fmla="*/ 2430829 h 6858000"/>
              <a:gd name="connsiteX611" fmla="*/ 2014023 w 7467600"/>
              <a:gd name="connsiteY611" fmla="*/ 2450995 h 6858000"/>
              <a:gd name="connsiteX612" fmla="*/ 1747337 w 7467600"/>
              <a:gd name="connsiteY612" fmla="*/ 1855264 h 6858000"/>
              <a:gd name="connsiteX613" fmla="*/ 1533749 w 7467600"/>
              <a:gd name="connsiteY613" fmla="*/ 1478656 h 6858000"/>
              <a:gd name="connsiteX614" fmla="*/ 1431890 w 7467600"/>
              <a:gd name="connsiteY614" fmla="*/ 1306475 h 6858000"/>
              <a:gd name="connsiteX615" fmla="*/ 5052692 w 7467600"/>
              <a:gd name="connsiteY615" fmla="*/ 1292994 h 6858000"/>
              <a:gd name="connsiteX616" fmla="*/ 5200661 w 7467600"/>
              <a:gd name="connsiteY616" fmla="*/ 1635186 h 6858000"/>
              <a:gd name="connsiteX617" fmla="*/ 5297138 w 7467600"/>
              <a:gd name="connsiteY617" fmla="*/ 1906351 h 6858000"/>
              <a:gd name="connsiteX618" fmla="*/ 5052692 w 7467600"/>
              <a:gd name="connsiteY618" fmla="*/ 1292994 h 6858000"/>
              <a:gd name="connsiteX619" fmla="*/ 5009948 w 7467600"/>
              <a:gd name="connsiteY619" fmla="*/ 1273619 h 6858000"/>
              <a:gd name="connsiteX620" fmla="*/ 5121777 w 7467600"/>
              <a:gd name="connsiteY620" fmla="*/ 1654213 h 6858000"/>
              <a:gd name="connsiteX621" fmla="*/ 5293545 w 7467600"/>
              <a:gd name="connsiteY621" fmla="*/ 2072247 h 6858000"/>
              <a:gd name="connsiteX622" fmla="*/ 5294042 w 7467600"/>
              <a:gd name="connsiteY622" fmla="*/ 2065019 h 6858000"/>
              <a:gd name="connsiteX623" fmla="*/ 5171936 w 7467600"/>
              <a:gd name="connsiteY623" fmla="*/ 1647613 h 6858000"/>
              <a:gd name="connsiteX624" fmla="*/ 5009948 w 7467600"/>
              <a:gd name="connsiteY624" fmla="*/ 1273619 h 6858000"/>
              <a:gd name="connsiteX625" fmla="*/ 655236 w 7467600"/>
              <a:gd name="connsiteY625" fmla="*/ 1268632 h 6858000"/>
              <a:gd name="connsiteX626" fmla="*/ 839521 w 7467600"/>
              <a:gd name="connsiteY626" fmla="*/ 1685315 h 6858000"/>
              <a:gd name="connsiteX627" fmla="*/ 1109416 w 7467600"/>
              <a:gd name="connsiteY627" fmla="*/ 2061663 h 6858000"/>
              <a:gd name="connsiteX628" fmla="*/ 1298300 w 7467600"/>
              <a:gd name="connsiteY628" fmla="*/ 2247742 h 6858000"/>
              <a:gd name="connsiteX629" fmla="*/ 1125871 w 7467600"/>
              <a:gd name="connsiteY629" fmla="*/ 1989513 h 6858000"/>
              <a:gd name="connsiteX630" fmla="*/ 981574 w 7467600"/>
              <a:gd name="connsiteY630" fmla="*/ 1783157 h 6858000"/>
              <a:gd name="connsiteX631" fmla="*/ 922198 w 7467600"/>
              <a:gd name="connsiteY631" fmla="*/ 1677437 h 6858000"/>
              <a:gd name="connsiteX632" fmla="*/ 869293 w 7467600"/>
              <a:gd name="connsiteY632" fmla="*/ 1583214 h 6858000"/>
              <a:gd name="connsiteX633" fmla="*/ 751431 w 7467600"/>
              <a:gd name="connsiteY633" fmla="*/ 1405731 h 6858000"/>
              <a:gd name="connsiteX634" fmla="*/ 655236 w 7467600"/>
              <a:gd name="connsiteY634" fmla="*/ 1268632 h 6858000"/>
              <a:gd name="connsiteX635" fmla="*/ 6516292 w 7467600"/>
              <a:gd name="connsiteY635" fmla="*/ 1263064 h 6858000"/>
              <a:gd name="connsiteX636" fmla="*/ 5736320 w 7467600"/>
              <a:gd name="connsiteY636" fmla="*/ 1501803 h 6858000"/>
              <a:gd name="connsiteX637" fmla="*/ 6516292 w 7467600"/>
              <a:gd name="connsiteY637" fmla="*/ 1263064 h 6858000"/>
              <a:gd name="connsiteX638" fmla="*/ 291466 w 7467600"/>
              <a:gd name="connsiteY638" fmla="*/ 1250369 h 6858000"/>
              <a:gd name="connsiteX639" fmla="*/ 323180 w 7467600"/>
              <a:gd name="connsiteY639" fmla="*/ 1435283 h 6858000"/>
              <a:gd name="connsiteX640" fmla="*/ 349381 w 7467600"/>
              <a:gd name="connsiteY640" fmla="*/ 1875041 h 6858000"/>
              <a:gd name="connsiteX641" fmla="*/ 374363 w 7467600"/>
              <a:gd name="connsiteY641" fmla="*/ 1506494 h 6858000"/>
              <a:gd name="connsiteX642" fmla="*/ 302168 w 7467600"/>
              <a:gd name="connsiteY642" fmla="*/ 1274495 h 6858000"/>
              <a:gd name="connsiteX643" fmla="*/ 291466 w 7467600"/>
              <a:gd name="connsiteY643" fmla="*/ 1250369 h 6858000"/>
              <a:gd name="connsiteX644" fmla="*/ 678222 w 7467600"/>
              <a:gd name="connsiteY644" fmla="*/ 1248670 h 6858000"/>
              <a:gd name="connsiteX645" fmla="*/ 775536 w 7467600"/>
              <a:gd name="connsiteY645" fmla="*/ 1388015 h 6858000"/>
              <a:gd name="connsiteX646" fmla="*/ 894529 w 7467600"/>
              <a:gd name="connsiteY646" fmla="*/ 1567739 h 6858000"/>
              <a:gd name="connsiteX647" fmla="*/ 948000 w 7467600"/>
              <a:gd name="connsiteY647" fmla="*/ 1663088 h 6858000"/>
              <a:gd name="connsiteX648" fmla="*/ 1006812 w 7467600"/>
              <a:gd name="connsiteY648" fmla="*/ 1767683 h 6858000"/>
              <a:gd name="connsiteX649" fmla="*/ 1149133 w 7467600"/>
              <a:gd name="connsiteY649" fmla="*/ 1971513 h 6858000"/>
              <a:gd name="connsiteX650" fmla="*/ 1333952 w 7467600"/>
              <a:gd name="connsiteY650" fmla="*/ 2251620 h 6858000"/>
              <a:gd name="connsiteX651" fmla="*/ 1337329 w 7467600"/>
              <a:gd name="connsiteY651" fmla="*/ 2258350 h 6858000"/>
              <a:gd name="connsiteX652" fmla="*/ 1014726 w 7467600"/>
              <a:gd name="connsiteY652" fmla="*/ 1615556 h 6858000"/>
              <a:gd name="connsiteX653" fmla="*/ 678222 w 7467600"/>
              <a:gd name="connsiteY653" fmla="*/ 1248670 h 6858000"/>
              <a:gd name="connsiteX654" fmla="*/ 6691602 w 7467600"/>
              <a:gd name="connsiteY654" fmla="*/ 1140573 h 6858000"/>
              <a:gd name="connsiteX655" fmla="*/ 6571100 w 7467600"/>
              <a:gd name="connsiteY655" fmla="*/ 1183662 h 6858000"/>
              <a:gd name="connsiteX656" fmla="*/ 6241687 w 7467600"/>
              <a:gd name="connsiteY656" fmla="*/ 1257600 h 6858000"/>
              <a:gd name="connsiteX657" fmla="*/ 5693009 w 7467600"/>
              <a:gd name="connsiteY657" fmla="*/ 1478256 h 6858000"/>
              <a:gd name="connsiteX658" fmla="*/ 6548420 w 7467600"/>
              <a:gd name="connsiteY658" fmla="*/ 1214599 h 6858000"/>
              <a:gd name="connsiteX659" fmla="*/ 6605473 w 7467600"/>
              <a:gd name="connsiteY659" fmla="*/ 1184686 h 6858000"/>
              <a:gd name="connsiteX660" fmla="*/ 6691602 w 7467600"/>
              <a:gd name="connsiteY660" fmla="*/ 1140573 h 6858000"/>
              <a:gd name="connsiteX661" fmla="*/ 4002475 w 7467600"/>
              <a:gd name="connsiteY661" fmla="*/ 1037802 h 6858000"/>
              <a:gd name="connsiteX662" fmla="*/ 4000324 w 7467600"/>
              <a:gd name="connsiteY662" fmla="*/ 1039362 h 6858000"/>
              <a:gd name="connsiteX663" fmla="*/ 4002862 w 7467600"/>
              <a:gd name="connsiteY663" fmla="*/ 1042866 h 6858000"/>
              <a:gd name="connsiteX664" fmla="*/ 4002475 w 7467600"/>
              <a:gd name="connsiteY664" fmla="*/ 1037802 h 6858000"/>
              <a:gd name="connsiteX665" fmla="*/ 506322 w 7467600"/>
              <a:gd name="connsiteY665" fmla="*/ 1020997 h 6858000"/>
              <a:gd name="connsiteX666" fmla="*/ 533068 w 7467600"/>
              <a:gd name="connsiteY666" fmla="*/ 1029409 h 6858000"/>
              <a:gd name="connsiteX667" fmla="*/ 1232525 w 7467600"/>
              <a:gd name="connsiteY667" fmla="*/ 1804675 h 6858000"/>
              <a:gd name="connsiteX668" fmla="*/ 1388858 w 7467600"/>
              <a:gd name="connsiteY668" fmla="*/ 2368011 h 6858000"/>
              <a:gd name="connsiteX669" fmla="*/ 1384098 w 7467600"/>
              <a:gd name="connsiteY669" fmla="*/ 2378125 h 6858000"/>
              <a:gd name="connsiteX670" fmla="*/ 1425393 w 7467600"/>
              <a:gd name="connsiteY670" fmla="*/ 2589124 h 6858000"/>
              <a:gd name="connsiteX671" fmla="*/ 1424001 w 7467600"/>
              <a:gd name="connsiteY671" fmla="*/ 2597541 h 6858000"/>
              <a:gd name="connsiteX672" fmla="*/ 2152729 w 7467600"/>
              <a:gd name="connsiteY672" fmla="*/ 2864487 h 6858000"/>
              <a:gd name="connsiteX673" fmla="*/ 2020609 w 7467600"/>
              <a:gd name="connsiteY673" fmla="*/ 2539671 h 6858000"/>
              <a:gd name="connsiteX674" fmla="*/ 2018920 w 7467600"/>
              <a:gd name="connsiteY674" fmla="*/ 2536309 h 6858000"/>
              <a:gd name="connsiteX675" fmla="*/ 1342441 w 7467600"/>
              <a:gd name="connsiteY675" fmla="*/ 1173017 h 6858000"/>
              <a:gd name="connsiteX676" fmla="*/ 1367925 w 7467600"/>
              <a:gd name="connsiteY676" fmla="*/ 1135648 h 6858000"/>
              <a:gd name="connsiteX677" fmla="*/ 1771401 w 7467600"/>
              <a:gd name="connsiteY677" fmla="*/ 1806673 h 6858000"/>
              <a:gd name="connsiteX678" fmla="*/ 1972385 w 7467600"/>
              <a:gd name="connsiteY678" fmla="*/ 2198735 h 6858000"/>
              <a:gd name="connsiteX679" fmla="*/ 2040892 w 7467600"/>
              <a:gd name="connsiteY679" fmla="*/ 2405205 h 6858000"/>
              <a:gd name="connsiteX680" fmla="*/ 2131689 w 7467600"/>
              <a:gd name="connsiteY680" fmla="*/ 1936926 h 6858000"/>
              <a:gd name="connsiteX681" fmla="*/ 2454820 w 7467600"/>
              <a:gd name="connsiteY681" fmla="*/ 1248808 h 6858000"/>
              <a:gd name="connsiteX682" fmla="*/ 2492512 w 7467600"/>
              <a:gd name="connsiteY682" fmla="*/ 1302920 h 6858000"/>
              <a:gd name="connsiteX683" fmla="*/ 2081216 w 7467600"/>
              <a:gd name="connsiteY683" fmla="*/ 2527513 h 6858000"/>
              <a:gd name="connsiteX684" fmla="*/ 2081211 w 7467600"/>
              <a:gd name="connsiteY684" fmla="*/ 2528916 h 6858000"/>
              <a:gd name="connsiteX685" fmla="*/ 2199067 w 7467600"/>
              <a:gd name="connsiteY685" fmla="*/ 2884061 h 6858000"/>
              <a:gd name="connsiteX686" fmla="*/ 3192586 w 7467600"/>
              <a:gd name="connsiteY686" fmla="*/ 3411496 h 6858000"/>
              <a:gd name="connsiteX687" fmla="*/ 3182620 w 7467600"/>
              <a:gd name="connsiteY687" fmla="*/ 3483279 h 6858000"/>
              <a:gd name="connsiteX688" fmla="*/ 2435119 w 7467600"/>
              <a:gd name="connsiteY688" fmla="*/ 3080173 h 6858000"/>
              <a:gd name="connsiteX689" fmla="*/ 2410152 w 7467600"/>
              <a:gd name="connsiteY689" fmla="*/ 3063751 h 6858000"/>
              <a:gd name="connsiteX690" fmla="*/ 2408099 w 7467600"/>
              <a:gd name="connsiteY690" fmla="*/ 3064403 h 6858000"/>
              <a:gd name="connsiteX691" fmla="*/ 2407218 w 7467600"/>
              <a:gd name="connsiteY691" fmla="*/ 3070324 h 6858000"/>
              <a:gd name="connsiteX692" fmla="*/ 2380138 w 7467600"/>
              <a:gd name="connsiteY692" fmla="*/ 3099341 h 6858000"/>
              <a:gd name="connsiteX693" fmla="*/ 1765923 w 7467600"/>
              <a:gd name="connsiteY693" fmla="*/ 3581043 h 6858000"/>
              <a:gd name="connsiteX694" fmla="*/ 1702258 w 7467600"/>
              <a:gd name="connsiteY694" fmla="*/ 3612286 h 6858000"/>
              <a:gd name="connsiteX695" fmla="*/ 1538370 w 7467600"/>
              <a:gd name="connsiteY695" fmla="*/ 3811804 h 6858000"/>
              <a:gd name="connsiteX696" fmla="*/ 542867 w 7467600"/>
              <a:gd name="connsiteY696" fmla="*/ 4944092 h 6858000"/>
              <a:gd name="connsiteX697" fmla="*/ 515800 w 7467600"/>
              <a:gd name="connsiteY697" fmla="*/ 4862180 h 6858000"/>
              <a:gd name="connsiteX698" fmla="*/ 909145 w 7467600"/>
              <a:gd name="connsiteY698" fmla="*/ 4199225 h 6858000"/>
              <a:gd name="connsiteX699" fmla="*/ 1214067 w 7467600"/>
              <a:gd name="connsiteY699" fmla="*/ 3908561 h 6858000"/>
              <a:gd name="connsiteX700" fmla="*/ 640967 w 7467600"/>
              <a:gd name="connsiteY700" fmla="*/ 4105601 h 6858000"/>
              <a:gd name="connsiteX701" fmla="*/ 112563 w 7467600"/>
              <a:gd name="connsiteY701" fmla="*/ 4396952 h 6858000"/>
              <a:gd name="connsiteX702" fmla="*/ 0 w 7467600"/>
              <a:gd name="connsiteY702" fmla="*/ 4466006 h 6858000"/>
              <a:gd name="connsiteX703" fmla="*/ 0 w 7467600"/>
              <a:gd name="connsiteY703" fmla="*/ 4233763 h 6858000"/>
              <a:gd name="connsiteX704" fmla="*/ 36881 w 7467600"/>
              <a:gd name="connsiteY704" fmla="*/ 4200118 h 6858000"/>
              <a:gd name="connsiteX705" fmla="*/ 910534 w 7467600"/>
              <a:gd name="connsiteY705" fmla="*/ 3629753 h 6858000"/>
              <a:gd name="connsiteX706" fmla="*/ 1578717 w 7467600"/>
              <a:gd name="connsiteY706" fmla="*/ 3575982 h 6858000"/>
              <a:gd name="connsiteX707" fmla="*/ 2338780 w 7467600"/>
              <a:gd name="connsiteY707" fmla="*/ 3033725 h 6858000"/>
              <a:gd name="connsiteX708" fmla="*/ 1807991 w 7467600"/>
              <a:gd name="connsiteY708" fmla="*/ 2807184 h 6858000"/>
              <a:gd name="connsiteX709" fmla="*/ 1416358 w 7467600"/>
              <a:gd name="connsiteY709" fmla="*/ 3112571 h 6858000"/>
              <a:gd name="connsiteX710" fmla="*/ 939066 w 7467600"/>
              <a:gd name="connsiteY710" fmla="*/ 3378798 h 6858000"/>
              <a:gd name="connsiteX711" fmla="*/ 115099 w 7467600"/>
              <a:gd name="connsiteY711" fmla="*/ 3607650 h 6858000"/>
              <a:gd name="connsiteX712" fmla="*/ 97284 w 7467600"/>
              <a:gd name="connsiteY712" fmla="*/ 3520393 h 6858000"/>
              <a:gd name="connsiteX713" fmla="*/ 922050 w 7467600"/>
              <a:gd name="connsiteY713" fmla="*/ 3074867 h 6858000"/>
              <a:gd name="connsiteX714" fmla="*/ 1405265 w 7467600"/>
              <a:gd name="connsiteY714" fmla="*/ 3016319 h 6858000"/>
              <a:gd name="connsiteX715" fmla="*/ 1407512 w 7467600"/>
              <a:gd name="connsiteY715" fmla="*/ 3018001 h 6858000"/>
              <a:gd name="connsiteX716" fmla="*/ 1726266 w 7467600"/>
              <a:gd name="connsiteY716" fmla="*/ 2777274 h 6858000"/>
              <a:gd name="connsiteX717" fmla="*/ 625390 w 7467600"/>
              <a:gd name="connsiteY717" fmla="*/ 2514541 h 6858000"/>
              <a:gd name="connsiteX718" fmla="*/ 619799 w 7467600"/>
              <a:gd name="connsiteY718" fmla="*/ 2527180 h 6858000"/>
              <a:gd name="connsiteX719" fmla="*/ 310030 w 7467600"/>
              <a:gd name="connsiteY719" fmla="*/ 2771818 h 6858000"/>
              <a:gd name="connsiteX720" fmla="*/ 173877 w 7467600"/>
              <a:gd name="connsiteY720" fmla="*/ 2937056 h 6858000"/>
              <a:gd name="connsiteX721" fmla="*/ 77889 w 7467600"/>
              <a:gd name="connsiteY721" fmla="*/ 3138440 h 6858000"/>
              <a:gd name="connsiteX722" fmla="*/ 0 w 7467600"/>
              <a:gd name="connsiteY722" fmla="*/ 3271395 h 6858000"/>
              <a:gd name="connsiteX723" fmla="*/ 0 w 7467600"/>
              <a:gd name="connsiteY723" fmla="*/ 3153002 h 6858000"/>
              <a:gd name="connsiteX724" fmla="*/ 2386 w 7467600"/>
              <a:gd name="connsiteY724" fmla="*/ 3149203 h 6858000"/>
              <a:gd name="connsiteX725" fmla="*/ 89753 w 7467600"/>
              <a:gd name="connsiteY725" fmla="*/ 2987702 h 6858000"/>
              <a:gd name="connsiteX726" fmla="*/ 76869 w 7467600"/>
              <a:gd name="connsiteY726" fmla="*/ 3005404 h 6858000"/>
              <a:gd name="connsiteX727" fmla="*/ 32049 w 7467600"/>
              <a:gd name="connsiteY727" fmla="*/ 3065814 h 6858000"/>
              <a:gd name="connsiteX728" fmla="*/ 0 w 7467600"/>
              <a:gd name="connsiteY728" fmla="*/ 3108744 h 6858000"/>
              <a:gd name="connsiteX729" fmla="*/ 0 w 7467600"/>
              <a:gd name="connsiteY729" fmla="*/ 3058059 h 6858000"/>
              <a:gd name="connsiteX730" fmla="*/ 7610 w 7467600"/>
              <a:gd name="connsiteY730" fmla="*/ 3047889 h 6858000"/>
              <a:gd name="connsiteX731" fmla="*/ 52419 w 7467600"/>
              <a:gd name="connsiteY731" fmla="*/ 2987479 h 6858000"/>
              <a:gd name="connsiteX732" fmla="*/ 59142 w 7467600"/>
              <a:gd name="connsiteY732" fmla="*/ 2978488 h 6858000"/>
              <a:gd name="connsiteX733" fmla="*/ 0 w 7467600"/>
              <a:gd name="connsiteY733" fmla="*/ 3015334 h 6858000"/>
              <a:gd name="connsiteX734" fmla="*/ 0 w 7467600"/>
              <a:gd name="connsiteY734" fmla="*/ 2914286 h 6858000"/>
              <a:gd name="connsiteX735" fmla="*/ 36383 w 7467600"/>
              <a:gd name="connsiteY735" fmla="*/ 2901128 h 6858000"/>
              <a:gd name="connsiteX736" fmla="*/ 156329 w 7467600"/>
              <a:gd name="connsiteY736" fmla="*/ 2840533 h 6858000"/>
              <a:gd name="connsiteX737" fmla="*/ 358355 w 7467600"/>
              <a:gd name="connsiteY737" fmla="*/ 2620471 h 6858000"/>
              <a:gd name="connsiteX738" fmla="*/ 510577 w 7467600"/>
              <a:gd name="connsiteY738" fmla="*/ 2501244 h 6858000"/>
              <a:gd name="connsiteX739" fmla="*/ 211967 w 7467600"/>
              <a:gd name="connsiteY739" fmla="*/ 2479171 h 6858000"/>
              <a:gd name="connsiteX740" fmla="*/ 0 w 7467600"/>
              <a:gd name="connsiteY740" fmla="*/ 2476398 h 6858000"/>
              <a:gd name="connsiteX741" fmla="*/ 0 w 7467600"/>
              <a:gd name="connsiteY741" fmla="*/ 2389189 h 6858000"/>
              <a:gd name="connsiteX742" fmla="*/ 103062 w 7467600"/>
              <a:gd name="connsiteY742" fmla="*/ 2389518 h 6858000"/>
              <a:gd name="connsiteX743" fmla="*/ 510734 w 7467600"/>
              <a:gd name="connsiteY743" fmla="*/ 2416201 h 6858000"/>
              <a:gd name="connsiteX744" fmla="*/ 279257 w 7467600"/>
              <a:gd name="connsiteY744" fmla="*/ 2092102 h 6858000"/>
              <a:gd name="connsiteX745" fmla="*/ 65265 w 7467600"/>
              <a:gd name="connsiteY745" fmla="*/ 2006049 h 6858000"/>
              <a:gd name="connsiteX746" fmla="*/ 0 w 7467600"/>
              <a:gd name="connsiteY746" fmla="*/ 1982532 h 6858000"/>
              <a:gd name="connsiteX747" fmla="*/ 0 w 7467600"/>
              <a:gd name="connsiteY747" fmla="*/ 1912789 h 6858000"/>
              <a:gd name="connsiteX748" fmla="*/ 97460 w 7467600"/>
              <a:gd name="connsiteY748" fmla="*/ 1953725 h 6858000"/>
              <a:gd name="connsiteX749" fmla="*/ 221272 w 7467600"/>
              <a:gd name="connsiteY749" fmla="*/ 1980766 h 6858000"/>
              <a:gd name="connsiteX750" fmla="*/ 116765 w 7467600"/>
              <a:gd name="connsiteY750" fmla="*/ 1911033 h 6858000"/>
              <a:gd name="connsiteX751" fmla="*/ 16405 w 7467600"/>
              <a:gd name="connsiteY751" fmla="*/ 1803412 h 6858000"/>
              <a:gd name="connsiteX752" fmla="*/ 0 w 7467600"/>
              <a:gd name="connsiteY752" fmla="*/ 1784777 h 6858000"/>
              <a:gd name="connsiteX753" fmla="*/ 0 w 7467600"/>
              <a:gd name="connsiteY753" fmla="*/ 1740082 h 6858000"/>
              <a:gd name="connsiteX754" fmla="*/ 39394 w 7467600"/>
              <a:gd name="connsiteY754" fmla="*/ 1784856 h 6858000"/>
              <a:gd name="connsiteX755" fmla="*/ 135813 w 7467600"/>
              <a:gd name="connsiteY755" fmla="*/ 1888838 h 6858000"/>
              <a:gd name="connsiteX756" fmla="*/ 242575 w 7467600"/>
              <a:gd name="connsiteY756" fmla="*/ 1958841 h 6858000"/>
              <a:gd name="connsiteX757" fmla="*/ 82197 w 7467600"/>
              <a:gd name="connsiteY757" fmla="*/ 1754826 h 6858000"/>
              <a:gd name="connsiteX758" fmla="*/ 0 w 7467600"/>
              <a:gd name="connsiteY758" fmla="*/ 1679650 h 6858000"/>
              <a:gd name="connsiteX759" fmla="*/ 0 w 7467600"/>
              <a:gd name="connsiteY759" fmla="*/ 1602463 h 6858000"/>
              <a:gd name="connsiteX760" fmla="*/ 84689 w 7467600"/>
              <a:gd name="connsiteY760" fmla="*/ 1677442 h 6858000"/>
              <a:gd name="connsiteX761" fmla="*/ 298437 w 7467600"/>
              <a:gd name="connsiteY761" fmla="*/ 1968019 h 6858000"/>
              <a:gd name="connsiteX762" fmla="*/ 227269 w 7467600"/>
              <a:gd name="connsiteY762" fmla="*/ 1114064 h 6858000"/>
              <a:gd name="connsiteX763" fmla="*/ 248003 w 7467600"/>
              <a:gd name="connsiteY763" fmla="*/ 1089613 h 6858000"/>
              <a:gd name="connsiteX764" fmla="*/ 427020 w 7467600"/>
              <a:gd name="connsiteY764" fmla="*/ 1619803 h 6858000"/>
              <a:gd name="connsiteX765" fmla="*/ 340345 w 7467600"/>
              <a:gd name="connsiteY765" fmla="*/ 2027739 h 6858000"/>
              <a:gd name="connsiteX766" fmla="*/ 360865 w 7467600"/>
              <a:gd name="connsiteY766" fmla="*/ 2044827 h 6858000"/>
              <a:gd name="connsiteX767" fmla="*/ 560414 w 7467600"/>
              <a:gd name="connsiteY767" fmla="*/ 2421457 h 6858000"/>
              <a:gd name="connsiteX768" fmla="*/ 1359703 w 7467600"/>
              <a:gd name="connsiteY768" fmla="*/ 2578554 h 6858000"/>
              <a:gd name="connsiteX769" fmla="*/ 1359422 w 7467600"/>
              <a:gd name="connsiteY769" fmla="*/ 2577994 h 6858000"/>
              <a:gd name="connsiteX770" fmla="*/ 828701 w 7467600"/>
              <a:gd name="connsiteY770" fmla="*/ 1839520 h 6858000"/>
              <a:gd name="connsiteX771" fmla="*/ 494427 w 7467600"/>
              <a:gd name="connsiteY771" fmla="*/ 1092333 h 6858000"/>
              <a:gd name="connsiteX772" fmla="*/ 506322 w 7467600"/>
              <a:gd name="connsiteY772" fmla="*/ 1020997 h 6858000"/>
              <a:gd name="connsiteX773" fmla="*/ 4570198 w 7467600"/>
              <a:gd name="connsiteY773" fmla="*/ 978081 h 6858000"/>
              <a:gd name="connsiteX774" fmla="*/ 4523691 w 7467600"/>
              <a:gd name="connsiteY774" fmla="*/ 1127776 h 6858000"/>
              <a:gd name="connsiteX775" fmla="*/ 4509875 w 7467600"/>
              <a:gd name="connsiteY775" fmla="*/ 1167552 h 6858000"/>
              <a:gd name="connsiteX776" fmla="*/ 4478168 w 7467600"/>
              <a:gd name="connsiteY776" fmla="*/ 1260735 h 6858000"/>
              <a:gd name="connsiteX777" fmla="*/ 4409309 w 7467600"/>
              <a:gd name="connsiteY777" fmla="*/ 1666996 h 6858000"/>
              <a:gd name="connsiteX778" fmla="*/ 4370031 w 7467600"/>
              <a:gd name="connsiteY778" fmla="*/ 1955666 h 6858000"/>
              <a:gd name="connsiteX779" fmla="*/ 4570198 w 7467600"/>
              <a:gd name="connsiteY779" fmla="*/ 978081 h 6858000"/>
              <a:gd name="connsiteX780" fmla="*/ 4557898 w 7467600"/>
              <a:gd name="connsiteY780" fmla="*/ 900011 h 6858000"/>
              <a:gd name="connsiteX781" fmla="*/ 4344840 w 7467600"/>
              <a:gd name="connsiteY781" fmla="*/ 1922038 h 6858000"/>
              <a:gd name="connsiteX782" fmla="*/ 4378710 w 7467600"/>
              <a:gd name="connsiteY782" fmla="*/ 1665516 h 6858000"/>
              <a:gd name="connsiteX783" fmla="*/ 4448798 w 7467600"/>
              <a:gd name="connsiteY783" fmla="*/ 1253024 h 6858000"/>
              <a:gd name="connsiteX784" fmla="*/ 4480315 w 7467600"/>
              <a:gd name="connsiteY784" fmla="*/ 1158454 h 6858000"/>
              <a:gd name="connsiteX785" fmla="*/ 4494133 w 7467600"/>
              <a:gd name="connsiteY785" fmla="*/ 1118676 h 6858000"/>
              <a:gd name="connsiteX786" fmla="*/ 4557898 w 7467600"/>
              <a:gd name="connsiteY786" fmla="*/ 900011 h 6858000"/>
              <a:gd name="connsiteX787" fmla="*/ 5870151 w 7467600"/>
              <a:gd name="connsiteY787" fmla="*/ 898890 h 6858000"/>
              <a:gd name="connsiteX788" fmla="*/ 5861335 w 7467600"/>
              <a:gd name="connsiteY788" fmla="*/ 899177 h 6858000"/>
              <a:gd name="connsiteX789" fmla="*/ 5843702 w 7467600"/>
              <a:gd name="connsiteY789" fmla="*/ 899748 h 6858000"/>
              <a:gd name="connsiteX790" fmla="*/ 5651107 w 7467600"/>
              <a:gd name="connsiteY790" fmla="*/ 920306 h 6858000"/>
              <a:gd name="connsiteX791" fmla="*/ 5459407 w 7467600"/>
              <a:gd name="connsiteY791" fmla="*/ 940975 h 6858000"/>
              <a:gd name="connsiteX792" fmla="*/ 5374846 w 7467600"/>
              <a:gd name="connsiteY792" fmla="*/ 941988 h 6858000"/>
              <a:gd name="connsiteX793" fmla="*/ 5256105 w 7467600"/>
              <a:gd name="connsiteY793" fmla="*/ 945632 h 6858000"/>
              <a:gd name="connsiteX794" fmla="*/ 5107071 w 7467600"/>
              <a:gd name="connsiteY794" fmla="*/ 969720 h 6858000"/>
              <a:gd name="connsiteX795" fmla="*/ 4998681 w 7467600"/>
              <a:gd name="connsiteY795" fmla="*/ 988771 h 6858000"/>
              <a:gd name="connsiteX796" fmla="*/ 5870151 w 7467600"/>
              <a:gd name="connsiteY796" fmla="*/ 898890 h 6858000"/>
              <a:gd name="connsiteX797" fmla="*/ 5504425 w 7467600"/>
              <a:gd name="connsiteY797" fmla="*/ 848067 h 6858000"/>
              <a:gd name="connsiteX798" fmla="*/ 4968849 w 7467600"/>
              <a:gd name="connsiteY798" fmla="*/ 962318 h 6858000"/>
              <a:gd name="connsiteX799" fmla="*/ 5104039 w 7467600"/>
              <a:gd name="connsiteY799" fmla="*/ 940634 h 6858000"/>
              <a:gd name="connsiteX800" fmla="*/ 5256311 w 7467600"/>
              <a:gd name="connsiteY800" fmla="*/ 916490 h 6858000"/>
              <a:gd name="connsiteX801" fmla="*/ 5377381 w 7467600"/>
              <a:gd name="connsiteY801" fmla="*/ 912671 h 6858000"/>
              <a:gd name="connsiteX802" fmla="*/ 5460148 w 7467600"/>
              <a:gd name="connsiteY802" fmla="*/ 911442 h 6858000"/>
              <a:gd name="connsiteX803" fmla="*/ 5648971 w 7467600"/>
              <a:gd name="connsiteY803" fmla="*/ 891331 h 6858000"/>
              <a:gd name="connsiteX804" fmla="*/ 5844807 w 7467600"/>
              <a:gd name="connsiteY804" fmla="*/ 870718 h 6858000"/>
              <a:gd name="connsiteX805" fmla="*/ 5862975 w 7467600"/>
              <a:gd name="connsiteY805" fmla="*/ 869756 h 6858000"/>
              <a:gd name="connsiteX806" fmla="*/ 5920887 w 7467600"/>
              <a:gd name="connsiteY806" fmla="*/ 865929 h 6858000"/>
              <a:gd name="connsiteX807" fmla="*/ 5504425 w 7467600"/>
              <a:gd name="connsiteY807" fmla="*/ 848067 h 6858000"/>
              <a:gd name="connsiteX808" fmla="*/ 3607114 w 7467600"/>
              <a:gd name="connsiteY808" fmla="*/ 467441 h 6858000"/>
              <a:gd name="connsiteX809" fmla="*/ 3296242 w 7467600"/>
              <a:gd name="connsiteY809" fmla="*/ 807991 h 6858000"/>
              <a:gd name="connsiteX810" fmla="*/ 3174674 w 7467600"/>
              <a:gd name="connsiteY810" fmla="*/ 919759 h 6858000"/>
              <a:gd name="connsiteX811" fmla="*/ 3042978 w 7467600"/>
              <a:gd name="connsiteY811" fmla="*/ 1054894 h 6858000"/>
              <a:gd name="connsiteX812" fmla="*/ 2968914 w 7467600"/>
              <a:gd name="connsiteY812" fmla="*/ 1133756 h 6858000"/>
              <a:gd name="connsiteX813" fmla="*/ 3103823 w 7467600"/>
              <a:gd name="connsiteY813" fmla="*/ 1026814 h 6858000"/>
              <a:gd name="connsiteX814" fmla="*/ 3607114 w 7467600"/>
              <a:gd name="connsiteY814" fmla="*/ 467441 h 6858000"/>
              <a:gd name="connsiteX815" fmla="*/ 3744487 w 7467600"/>
              <a:gd name="connsiteY815" fmla="*/ 383136 h 6858000"/>
              <a:gd name="connsiteX816" fmla="*/ 3970213 w 7467600"/>
              <a:gd name="connsiteY816" fmla="*/ 995559 h 6858000"/>
              <a:gd name="connsiteX817" fmla="*/ 3744487 w 7467600"/>
              <a:gd name="connsiteY817" fmla="*/ 383136 h 6858000"/>
              <a:gd name="connsiteX818" fmla="*/ 3624562 w 7467600"/>
              <a:gd name="connsiteY818" fmla="*/ 367041 h 6858000"/>
              <a:gd name="connsiteX819" fmla="*/ 3489712 w 7467600"/>
              <a:gd name="connsiteY819" fmla="*/ 485386 h 6858000"/>
              <a:gd name="connsiteX820" fmla="*/ 3182994 w 7467600"/>
              <a:gd name="connsiteY820" fmla="*/ 828265 h 6858000"/>
              <a:gd name="connsiteX821" fmla="*/ 2892114 w 7467600"/>
              <a:gd name="connsiteY821" fmla="*/ 1172635 h 6858000"/>
              <a:gd name="connsiteX822" fmla="*/ 3021459 w 7467600"/>
              <a:gd name="connsiteY822" fmla="*/ 1035385 h 6858000"/>
              <a:gd name="connsiteX823" fmla="*/ 3153873 w 7467600"/>
              <a:gd name="connsiteY823" fmla="*/ 898971 h 6858000"/>
              <a:gd name="connsiteX824" fmla="*/ 3276511 w 7467600"/>
              <a:gd name="connsiteY824" fmla="*/ 786423 h 6858000"/>
              <a:gd name="connsiteX825" fmla="*/ 3584154 w 7467600"/>
              <a:gd name="connsiteY825" fmla="*/ 448218 h 6858000"/>
              <a:gd name="connsiteX826" fmla="*/ 3624562 w 7467600"/>
              <a:gd name="connsiteY826" fmla="*/ 367041 h 6858000"/>
              <a:gd name="connsiteX827" fmla="*/ 3766672 w 7467600"/>
              <a:gd name="connsiteY827" fmla="*/ 359429 h 6858000"/>
              <a:gd name="connsiteX828" fmla="*/ 3996338 w 7467600"/>
              <a:gd name="connsiteY828" fmla="*/ 968237 h 6858000"/>
              <a:gd name="connsiteX829" fmla="*/ 3766672 w 7467600"/>
              <a:gd name="connsiteY829" fmla="*/ 359429 h 6858000"/>
              <a:gd name="connsiteX830" fmla="*/ 5805386 w 7467600"/>
              <a:gd name="connsiteY830" fmla="*/ 239240 h 6858000"/>
              <a:gd name="connsiteX831" fmla="*/ 5736947 w 7467600"/>
              <a:gd name="connsiteY831" fmla="*/ 261367 h 6858000"/>
              <a:gd name="connsiteX832" fmla="*/ 5427012 w 7467600"/>
              <a:gd name="connsiteY832" fmla="*/ 311272 h 6858000"/>
              <a:gd name="connsiteX833" fmla="*/ 5147818 w 7467600"/>
              <a:gd name="connsiteY833" fmla="*/ 322112 h 6858000"/>
              <a:gd name="connsiteX834" fmla="*/ 5060854 w 7467600"/>
              <a:gd name="connsiteY834" fmla="*/ 311882 h 6858000"/>
              <a:gd name="connsiteX835" fmla="*/ 4945989 w 7467600"/>
              <a:gd name="connsiteY835" fmla="*/ 300516 h 6858000"/>
              <a:gd name="connsiteX836" fmla="*/ 5410479 w 7467600"/>
              <a:gd name="connsiteY836" fmla="*/ 348434 h 6858000"/>
              <a:gd name="connsiteX837" fmla="*/ 5805386 w 7467600"/>
              <a:gd name="connsiteY837" fmla="*/ 239240 h 6858000"/>
              <a:gd name="connsiteX838" fmla="*/ 5905192 w 7467600"/>
              <a:gd name="connsiteY838" fmla="*/ 163079 h 6858000"/>
              <a:gd name="connsiteX839" fmla="*/ 5865655 w 7467600"/>
              <a:gd name="connsiteY839" fmla="*/ 171901 h 6858000"/>
              <a:gd name="connsiteX840" fmla="*/ 5259740 w 7467600"/>
              <a:gd name="connsiteY840" fmla="*/ 257013 h 6858000"/>
              <a:gd name="connsiteX841" fmla="*/ 5208466 w 7467600"/>
              <a:gd name="connsiteY841" fmla="*/ 257550 h 6858000"/>
              <a:gd name="connsiteX842" fmla="*/ 4980204 w 7467600"/>
              <a:gd name="connsiteY842" fmla="*/ 271903 h 6858000"/>
              <a:gd name="connsiteX843" fmla="*/ 5068068 w 7467600"/>
              <a:gd name="connsiteY843" fmla="*/ 282244 h 6858000"/>
              <a:gd name="connsiteX844" fmla="*/ 5153231 w 7467600"/>
              <a:gd name="connsiteY844" fmla="*/ 292240 h 6858000"/>
              <a:gd name="connsiteX845" fmla="*/ 5426491 w 7467600"/>
              <a:gd name="connsiteY845" fmla="*/ 281128 h 6858000"/>
              <a:gd name="connsiteX846" fmla="*/ 5731212 w 7467600"/>
              <a:gd name="connsiteY846" fmla="*/ 231951 h 6858000"/>
              <a:gd name="connsiteX847" fmla="*/ 5905192 w 7467600"/>
              <a:gd name="connsiteY847" fmla="*/ 163079 h 6858000"/>
              <a:gd name="connsiteX848" fmla="*/ 5944437 w 7467600"/>
              <a:gd name="connsiteY848" fmla="*/ 113829 h 6858000"/>
              <a:gd name="connsiteX849" fmla="*/ 5825032 w 7467600"/>
              <a:gd name="connsiteY849" fmla="*/ 146405 h 6858000"/>
              <a:gd name="connsiteX850" fmla="*/ 4955599 w 7467600"/>
              <a:gd name="connsiteY850" fmla="*/ 247008 h 6858000"/>
              <a:gd name="connsiteX851" fmla="*/ 5210104 w 7467600"/>
              <a:gd name="connsiteY851" fmla="*/ 228123 h 6858000"/>
              <a:gd name="connsiteX852" fmla="*/ 5261015 w 7467600"/>
              <a:gd name="connsiteY852" fmla="*/ 227087 h 6858000"/>
              <a:gd name="connsiteX853" fmla="*/ 5861181 w 7467600"/>
              <a:gd name="connsiteY853" fmla="*/ 143093 h 6858000"/>
              <a:gd name="connsiteX854" fmla="*/ 5961252 w 7467600"/>
              <a:gd name="connsiteY854" fmla="*/ 114820 h 6858000"/>
              <a:gd name="connsiteX855" fmla="*/ 5944437 w 7467600"/>
              <a:gd name="connsiteY855" fmla="*/ 113829 h 6858000"/>
              <a:gd name="connsiteX856" fmla="*/ 3882765 w 7467600"/>
              <a:gd name="connsiteY856" fmla="*/ 0 h 6858000"/>
              <a:gd name="connsiteX857" fmla="*/ 3995099 w 7467600"/>
              <a:gd name="connsiteY857" fmla="*/ 0 h 6858000"/>
              <a:gd name="connsiteX858" fmla="*/ 4163818 w 7467600"/>
              <a:gd name="connsiteY858" fmla="*/ 234104 h 6858000"/>
              <a:gd name="connsiteX859" fmla="*/ 4172099 w 7467600"/>
              <a:gd name="connsiteY859" fmla="*/ 234207 h 6858000"/>
              <a:gd name="connsiteX860" fmla="*/ 4784282 w 7467600"/>
              <a:gd name="connsiteY860" fmla="*/ 276561 h 6858000"/>
              <a:gd name="connsiteX861" fmla="*/ 4801687 w 7467600"/>
              <a:gd name="connsiteY861" fmla="*/ 267764 h 6858000"/>
              <a:gd name="connsiteX862" fmla="*/ 6082788 w 7467600"/>
              <a:gd name="connsiteY862" fmla="*/ 64119 h 6858000"/>
              <a:gd name="connsiteX863" fmla="*/ 6099442 w 7467600"/>
              <a:gd name="connsiteY863" fmla="*/ 82568 h 6858000"/>
              <a:gd name="connsiteX864" fmla="*/ 4804137 w 7467600"/>
              <a:gd name="connsiteY864" fmla="*/ 320931 h 6858000"/>
              <a:gd name="connsiteX865" fmla="*/ 4227047 w 7467600"/>
              <a:gd name="connsiteY865" fmla="*/ 313415 h 6858000"/>
              <a:gd name="connsiteX866" fmla="*/ 4346041 w 7467600"/>
              <a:gd name="connsiteY866" fmla="*/ 456086 h 6858000"/>
              <a:gd name="connsiteX867" fmla="*/ 4870967 w 7467600"/>
              <a:gd name="connsiteY867" fmla="*/ 963061 h 6858000"/>
              <a:gd name="connsiteX868" fmla="*/ 4889647 w 7467600"/>
              <a:gd name="connsiteY868" fmla="*/ 957147 h 6858000"/>
              <a:gd name="connsiteX869" fmla="*/ 5422504 w 7467600"/>
              <a:gd name="connsiteY869" fmla="*/ 805191 h 6858000"/>
              <a:gd name="connsiteX870" fmla="*/ 6087656 w 7467600"/>
              <a:gd name="connsiteY870" fmla="*/ 826703 h 6858000"/>
              <a:gd name="connsiteX871" fmla="*/ 6058717 w 7467600"/>
              <a:gd name="connsiteY871" fmla="*/ 865992 h 6858000"/>
              <a:gd name="connsiteX872" fmla="*/ 4974153 w 7467600"/>
              <a:gd name="connsiteY872" fmla="*/ 1045456 h 6858000"/>
              <a:gd name="connsiteX873" fmla="*/ 5627835 w 7467600"/>
              <a:gd name="connsiteY873" fmla="*/ 1472077 h 6858000"/>
              <a:gd name="connsiteX874" fmla="*/ 5629817 w 7467600"/>
              <a:gd name="connsiteY874" fmla="*/ 1471412 h 6858000"/>
              <a:gd name="connsiteX875" fmla="*/ 5634124 w 7467600"/>
              <a:gd name="connsiteY875" fmla="*/ 1470572 h 6858000"/>
              <a:gd name="connsiteX876" fmla="*/ 5755832 w 7467600"/>
              <a:gd name="connsiteY876" fmla="*/ 1383886 h 6858000"/>
              <a:gd name="connsiteX877" fmla="*/ 6014186 w 7467600"/>
              <a:gd name="connsiteY877" fmla="*/ 1279799 h 6858000"/>
              <a:gd name="connsiteX878" fmla="*/ 6901619 w 7467600"/>
              <a:gd name="connsiteY878" fmla="*/ 1047874 h 6858000"/>
              <a:gd name="connsiteX879" fmla="*/ 6931566 w 7467600"/>
              <a:gd name="connsiteY879" fmla="*/ 1062034 h 6858000"/>
              <a:gd name="connsiteX880" fmla="*/ 5790982 w 7467600"/>
              <a:gd name="connsiteY880" fmla="*/ 1561380 h 6858000"/>
              <a:gd name="connsiteX881" fmla="*/ 6188971 w 7467600"/>
              <a:gd name="connsiteY881" fmla="*/ 1755168 h 6858000"/>
              <a:gd name="connsiteX882" fmla="*/ 6202446 w 7467600"/>
              <a:gd name="connsiteY882" fmla="*/ 1752268 h 6858000"/>
              <a:gd name="connsiteX883" fmla="*/ 7179560 w 7467600"/>
              <a:gd name="connsiteY883" fmla="*/ 1467551 h 6858000"/>
              <a:gd name="connsiteX884" fmla="*/ 7158730 w 7467600"/>
              <a:gd name="connsiteY884" fmla="*/ 1507835 h 6858000"/>
              <a:gd name="connsiteX885" fmla="*/ 6326959 w 7467600"/>
              <a:gd name="connsiteY885" fmla="*/ 1817686 h 6858000"/>
              <a:gd name="connsiteX886" fmla="*/ 6537433 w 7467600"/>
              <a:gd name="connsiteY886" fmla="*/ 1907790 h 6858000"/>
              <a:gd name="connsiteX887" fmla="*/ 6550221 w 7467600"/>
              <a:gd name="connsiteY887" fmla="*/ 1910729 h 6858000"/>
              <a:gd name="connsiteX888" fmla="*/ 6964438 w 7467600"/>
              <a:gd name="connsiteY888" fmla="*/ 2209505 h 6858000"/>
              <a:gd name="connsiteX889" fmla="*/ 7367862 w 7467600"/>
              <a:gd name="connsiteY889" fmla="*/ 2806833 h 6858000"/>
              <a:gd name="connsiteX890" fmla="*/ 7364329 w 7467600"/>
              <a:gd name="connsiteY890" fmla="*/ 2826907 h 6858000"/>
              <a:gd name="connsiteX891" fmla="*/ 7290545 w 7467600"/>
              <a:gd name="connsiteY891" fmla="*/ 2850663 h 6858000"/>
              <a:gd name="connsiteX892" fmla="*/ 6472036 w 7467600"/>
              <a:gd name="connsiteY892" fmla="*/ 1959003 h 6858000"/>
              <a:gd name="connsiteX893" fmla="*/ 5792897 w 7467600"/>
              <a:gd name="connsiteY893" fmla="*/ 1647747 h 6858000"/>
              <a:gd name="connsiteX894" fmla="*/ 5842751 w 7467600"/>
              <a:gd name="connsiteY894" fmla="*/ 1816112 h 6858000"/>
              <a:gd name="connsiteX895" fmla="*/ 5847424 w 7467600"/>
              <a:gd name="connsiteY895" fmla="*/ 1815776 h 6858000"/>
              <a:gd name="connsiteX896" fmla="*/ 6399821 w 7467600"/>
              <a:gd name="connsiteY896" fmla="*/ 2344799 h 6858000"/>
              <a:gd name="connsiteX897" fmla="*/ 6323232 w 7467600"/>
              <a:gd name="connsiteY897" fmla="*/ 2389634 h 6858000"/>
              <a:gd name="connsiteX898" fmla="*/ 5942958 w 7467600"/>
              <a:gd name="connsiteY898" fmla="*/ 2077708 h 6858000"/>
              <a:gd name="connsiteX899" fmla="*/ 5921559 w 7467600"/>
              <a:gd name="connsiteY899" fmla="*/ 2378596 h 6858000"/>
              <a:gd name="connsiteX900" fmla="*/ 5817651 w 7467600"/>
              <a:gd name="connsiteY900" fmla="*/ 3023919 h 6858000"/>
              <a:gd name="connsiteX901" fmla="*/ 5729634 w 7467600"/>
              <a:gd name="connsiteY901" fmla="*/ 3051849 h 6858000"/>
              <a:gd name="connsiteX902" fmla="*/ 5611018 w 7467600"/>
              <a:gd name="connsiteY902" fmla="*/ 2316769 h 6858000"/>
              <a:gd name="connsiteX903" fmla="*/ 5687608 w 7467600"/>
              <a:gd name="connsiteY903" fmla="*/ 2039972 h 6858000"/>
              <a:gd name="connsiteX904" fmla="*/ 5657554 w 7467600"/>
              <a:gd name="connsiteY904" fmla="*/ 1576445 h 6858000"/>
              <a:gd name="connsiteX905" fmla="*/ 5150475 w 7467600"/>
              <a:gd name="connsiteY905" fmla="*/ 1274012 h 6858000"/>
              <a:gd name="connsiteX906" fmla="*/ 5349142 w 7467600"/>
              <a:gd name="connsiteY906" fmla="*/ 2204405 h 6858000"/>
              <a:gd name="connsiteX907" fmla="*/ 5262214 w 7467600"/>
              <a:gd name="connsiteY907" fmla="*/ 2233836 h 6858000"/>
              <a:gd name="connsiteX908" fmla="*/ 4981539 w 7467600"/>
              <a:gd name="connsiteY908" fmla="*/ 1542201 h 6858000"/>
              <a:gd name="connsiteX909" fmla="*/ 4958461 w 7467600"/>
              <a:gd name="connsiteY909" fmla="*/ 1136957 h 6858000"/>
              <a:gd name="connsiteX910" fmla="*/ 4655015 w 7467600"/>
              <a:gd name="connsiteY910" fmla="*/ 891426 h 6858000"/>
              <a:gd name="connsiteX911" fmla="*/ 4348002 w 7467600"/>
              <a:gd name="connsiteY911" fmla="*/ 2205895 h 6858000"/>
              <a:gd name="connsiteX912" fmla="*/ 4262250 w 7467600"/>
              <a:gd name="connsiteY912" fmla="*/ 2219972 h 6858000"/>
              <a:gd name="connsiteX913" fmla="*/ 4550611 w 7467600"/>
              <a:gd name="connsiteY913" fmla="*/ 817540 h 6858000"/>
              <a:gd name="connsiteX914" fmla="*/ 4564418 w 7467600"/>
              <a:gd name="connsiteY914" fmla="*/ 808293 h 6858000"/>
              <a:gd name="connsiteX915" fmla="*/ 4266388 w 7467600"/>
              <a:gd name="connsiteY915" fmla="*/ 500083 h 6858000"/>
              <a:gd name="connsiteX916" fmla="*/ 4032842 w 7467600"/>
              <a:gd name="connsiteY916" fmla="*/ 211809 h 6858000"/>
              <a:gd name="connsiteX917" fmla="*/ 3882765 w 7467600"/>
              <a:gd name="connsiteY917" fmla="*/ 0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3721337 w 7467600"/>
              <a:gd name="connsiteY935" fmla="*/ 0 h 6858000"/>
              <a:gd name="connsiteX936" fmla="*/ 2867960 w 7467600"/>
              <a:gd name="connsiteY936" fmla="*/ 0 h 6858000"/>
              <a:gd name="connsiteX937" fmla="*/ 2926351 w 7467600"/>
              <a:gd name="connsiteY937" fmla="*/ 0 h 6858000"/>
              <a:gd name="connsiteX938" fmla="*/ 2902823 w 7467600"/>
              <a:gd name="connsiteY938" fmla="*/ 262929 h 6858000"/>
              <a:gd name="connsiteX939" fmla="*/ 2940663 w 7467600"/>
              <a:gd name="connsiteY939" fmla="*/ 140884 h 6858000"/>
              <a:gd name="connsiteX940" fmla="*/ 2947039 w 7467600"/>
              <a:gd name="connsiteY940" fmla="*/ 122524 h 6858000"/>
              <a:gd name="connsiteX941" fmla="*/ 2984316 w 7467600"/>
              <a:gd name="connsiteY941" fmla="*/ 0 h 6858000"/>
              <a:gd name="connsiteX942" fmla="*/ 3016114 w 7467600"/>
              <a:gd name="connsiteY942" fmla="*/ 0 h 6858000"/>
              <a:gd name="connsiteX943" fmla="*/ 2979949 w 7467600"/>
              <a:gd name="connsiteY943" fmla="*/ 119274 h 6858000"/>
              <a:gd name="connsiteX944" fmla="*/ 3023879 w 7467600"/>
              <a:gd name="connsiteY944" fmla="*/ 0 h 6858000"/>
              <a:gd name="connsiteX945" fmla="*/ 3105400 w 7467600"/>
              <a:gd name="connsiteY945" fmla="*/ 0 h 6858000"/>
              <a:gd name="connsiteX946" fmla="*/ 3094669 w 7467600"/>
              <a:gd name="connsiteY946" fmla="*/ 30308 h 6858000"/>
              <a:gd name="connsiteX947" fmla="*/ 2901945 w 7467600"/>
              <a:gd name="connsiteY947" fmla="*/ 466538 h 6858000"/>
              <a:gd name="connsiteX948" fmla="*/ 2815209 w 7467600"/>
              <a:gd name="connsiteY948" fmla="*/ 497361 h 6858000"/>
              <a:gd name="connsiteX949" fmla="*/ 2844845 w 7467600"/>
              <a:gd name="connsiteY949" fmla="*/ 127638 h 6858000"/>
              <a:gd name="connsiteX950" fmla="*/ 2867960 w 7467600"/>
              <a:gd name="connsiteY950" fmla="*/ 0 h 6858000"/>
              <a:gd name="connsiteX951" fmla="*/ 1057230 w 7467600"/>
              <a:gd name="connsiteY951" fmla="*/ 0 h 6858000"/>
              <a:gd name="connsiteX952" fmla="*/ 1111003 w 7467600"/>
              <a:gd name="connsiteY952" fmla="*/ 0 h 6858000"/>
              <a:gd name="connsiteX953" fmla="*/ 1125553 w 7467600"/>
              <a:gd name="connsiteY953" fmla="*/ 52588 h 6858000"/>
              <a:gd name="connsiteX954" fmla="*/ 1304276 w 7467600"/>
              <a:gd name="connsiteY954" fmla="*/ 476275 h 6858000"/>
              <a:gd name="connsiteX955" fmla="*/ 1492066 w 7467600"/>
              <a:gd name="connsiteY955" fmla="*/ 886333 h 6858000"/>
              <a:gd name="connsiteX956" fmla="*/ 1423698 w 7467600"/>
              <a:gd name="connsiteY956" fmla="*/ 710817 h 6858000"/>
              <a:gd name="connsiteX957" fmla="*/ 1357609 w 7467600"/>
              <a:gd name="connsiteY957" fmla="*/ 532892 h 6858000"/>
              <a:gd name="connsiteX958" fmla="*/ 1309550 w 7467600"/>
              <a:gd name="connsiteY958" fmla="*/ 374031 h 6858000"/>
              <a:gd name="connsiteX959" fmla="*/ 1193673 w 7467600"/>
              <a:gd name="connsiteY959" fmla="*/ 49533 h 6858000"/>
              <a:gd name="connsiteX960" fmla="*/ 1164391 w 7467600"/>
              <a:gd name="connsiteY960" fmla="*/ 0 h 6858000"/>
              <a:gd name="connsiteX961" fmla="*/ 1200666 w 7467600"/>
              <a:gd name="connsiteY961" fmla="*/ 0 h 6858000"/>
              <a:gd name="connsiteX962" fmla="*/ 1223408 w 7467600"/>
              <a:gd name="connsiteY962" fmla="*/ 38996 h 6858000"/>
              <a:gd name="connsiteX963" fmla="*/ 1339635 w 7467600"/>
              <a:gd name="connsiteY963" fmla="*/ 365517 h 6858000"/>
              <a:gd name="connsiteX964" fmla="*/ 1387469 w 7467600"/>
              <a:gd name="connsiteY964" fmla="*/ 523079 h 6858000"/>
              <a:gd name="connsiteX965" fmla="*/ 1452685 w 7467600"/>
              <a:gd name="connsiteY965" fmla="*/ 699806 h 6858000"/>
              <a:gd name="connsiteX966" fmla="*/ 1492092 w 7467600"/>
              <a:gd name="connsiteY966" fmla="*/ 800424 h 6858000"/>
              <a:gd name="connsiteX967" fmla="*/ 1455302 w 7467600"/>
              <a:gd name="connsiteY967" fmla="*/ 632913 h 6858000"/>
              <a:gd name="connsiteX968" fmla="*/ 1222336 w 7467600"/>
              <a:gd name="connsiteY968" fmla="*/ 9480 h 6858000"/>
              <a:gd name="connsiteX969" fmla="*/ 1214634 w 7467600"/>
              <a:gd name="connsiteY969" fmla="*/ 0 h 6858000"/>
              <a:gd name="connsiteX970" fmla="*/ 1289827 w 7467600"/>
              <a:gd name="connsiteY970" fmla="*/ 0 h 6858000"/>
              <a:gd name="connsiteX971" fmla="*/ 1321076 w 7467600"/>
              <a:gd name="connsiteY971" fmla="*/ 59722 h 6858000"/>
              <a:gd name="connsiteX972" fmla="*/ 1512579 w 7467600"/>
              <a:gd name="connsiteY972" fmla="*/ 626441 h 6858000"/>
              <a:gd name="connsiteX973" fmla="*/ 1506076 w 7467600"/>
              <a:gd name="connsiteY973" fmla="*/ 1089289 h 6858000"/>
              <a:gd name="connsiteX974" fmla="*/ 1486346 w 7467600"/>
              <a:gd name="connsiteY974" fmla="*/ 1079919 h 6858000"/>
              <a:gd name="connsiteX975" fmla="*/ 1070511 w 7467600"/>
              <a:gd name="connsiteY975" fmla="*/ 48609 h 6858000"/>
              <a:gd name="connsiteX976" fmla="*/ 1057230 w 7467600"/>
              <a:gd name="connsiteY976" fmla="*/ 0 h 6858000"/>
              <a:gd name="connsiteX977" fmla="*/ 43151 w 7467600"/>
              <a:gd name="connsiteY977" fmla="*/ 0 h 6858000"/>
              <a:gd name="connsiteX978" fmla="*/ 95283 w 7467600"/>
              <a:gd name="connsiteY978" fmla="*/ 0 h 6858000"/>
              <a:gd name="connsiteX979" fmla="*/ 300708 w 7467600"/>
              <a:gd name="connsiteY979" fmla="*/ 154571 h 6858000"/>
              <a:gd name="connsiteX980" fmla="*/ 530414 w 7467600"/>
              <a:gd name="connsiteY980" fmla="*/ 354673 h 6858000"/>
              <a:gd name="connsiteX981" fmla="*/ 333785 w 7467600"/>
              <a:gd name="connsiteY981" fmla="*/ 161564 h 6858000"/>
              <a:gd name="connsiteX982" fmla="*/ 147005 w 7467600"/>
              <a:gd name="connsiteY982" fmla="*/ 0 h 6858000"/>
              <a:gd name="connsiteX983" fmla="*/ 272509 w 7467600"/>
              <a:gd name="connsiteY983" fmla="*/ 0 h 6858000"/>
              <a:gd name="connsiteX984" fmla="*/ 326276 w 7467600"/>
              <a:gd name="connsiteY984" fmla="*/ 45847 h 6858000"/>
              <a:gd name="connsiteX985" fmla="*/ 823759 w 7467600"/>
              <a:gd name="connsiteY985" fmla="*/ 574145 h 6858000"/>
              <a:gd name="connsiteX986" fmla="*/ 811254 w 7467600"/>
              <a:gd name="connsiteY986" fmla="*/ 665546 h 6858000"/>
              <a:gd name="connsiteX987" fmla="*/ 154042 w 7467600"/>
              <a:gd name="connsiteY987" fmla="*/ 261522 h 6858000"/>
              <a:gd name="connsiteX988" fmla="*/ 13550 w 7467600"/>
              <a:gd name="connsiteY988" fmla="*/ 158423 h 6858000"/>
              <a:gd name="connsiteX989" fmla="*/ 0 w 7467600"/>
              <a:gd name="connsiteY989" fmla="*/ 146618 h 6858000"/>
              <a:gd name="connsiteX990" fmla="*/ 0 w 7467600"/>
              <a:gd name="connsiteY990" fmla="*/ 59161 h 6858000"/>
              <a:gd name="connsiteX991" fmla="*/ 45427 w 7467600"/>
              <a:gd name="connsiteY991" fmla="*/ 101078 h 6858000"/>
              <a:gd name="connsiteX992" fmla="*/ 630103 w 7467600"/>
              <a:gd name="connsiteY992" fmla="*/ 485885 h 6858000"/>
              <a:gd name="connsiteX993" fmla="*/ 532040 w 7467600"/>
              <a:gd name="connsiteY993" fmla="*/ 399359 h 6858000"/>
              <a:gd name="connsiteX994" fmla="*/ 517618 w 7467600"/>
              <a:gd name="connsiteY994" fmla="*/ 385726 h 6858000"/>
              <a:gd name="connsiteX995" fmla="*/ 285074 w 7467600"/>
              <a:gd name="connsiteY995" fmla="*/ 182755 h 6858000"/>
              <a:gd name="connsiteX996" fmla="*/ 43151 w 7467600"/>
              <a:gd name="connsiteY99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27465 w 7467600"/>
              <a:gd name="connsiteY127" fmla="*/ 5174181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1903353 w 7467600"/>
              <a:gd name="connsiteY140" fmla="*/ 5044827 h 6858000"/>
              <a:gd name="connsiteX141" fmla="*/ 1936931 w 7467600"/>
              <a:gd name="connsiteY141" fmla="*/ 5093954 h 6858000"/>
              <a:gd name="connsiteX142" fmla="*/ 2195868 w 7467600"/>
              <a:gd name="connsiteY142" fmla="*/ 5396574 h 6858000"/>
              <a:gd name="connsiteX143" fmla="*/ 2088852 w 7467600"/>
              <a:gd name="connsiteY143" fmla="*/ 5166123 h 6858000"/>
              <a:gd name="connsiteX144" fmla="*/ 1958241 w 7467600"/>
              <a:gd name="connsiteY144" fmla="*/ 5067955 h 6858000"/>
              <a:gd name="connsiteX145" fmla="*/ 1903353 w 7467600"/>
              <a:gd name="connsiteY145" fmla="*/ 5044827 h 6858000"/>
              <a:gd name="connsiteX146" fmla="*/ 1979378 w 7467600"/>
              <a:gd name="connsiteY146" fmla="*/ 4769504 h 6858000"/>
              <a:gd name="connsiteX147" fmla="*/ 2882120 w 7467600"/>
              <a:gd name="connsiteY147" fmla="*/ 5064547 h 6858000"/>
              <a:gd name="connsiteX148" fmla="*/ 2793103 w 7467600"/>
              <a:gd name="connsiteY148" fmla="*/ 5039699 h 6858000"/>
              <a:gd name="connsiteX149" fmla="*/ 2770041 w 7467600"/>
              <a:gd name="connsiteY149" fmla="*/ 5033634 h 6858000"/>
              <a:gd name="connsiteX150" fmla="*/ 1979378 w 7467600"/>
              <a:gd name="connsiteY150" fmla="*/ 4769504 h 6858000"/>
              <a:gd name="connsiteX151" fmla="*/ 1927410 w 7467600"/>
              <a:gd name="connsiteY151" fmla="*/ 4716164 h 6858000"/>
              <a:gd name="connsiteX152" fmla="*/ 1959587 w 7467600"/>
              <a:gd name="connsiteY152" fmla="*/ 4728849 h 6858000"/>
              <a:gd name="connsiteX153" fmla="*/ 2777707 w 7467600"/>
              <a:gd name="connsiteY153" fmla="*/ 5003991 h 6858000"/>
              <a:gd name="connsiteX154" fmla="*/ 2800768 w 7467600"/>
              <a:gd name="connsiteY154" fmla="*/ 5010056 h 6858000"/>
              <a:gd name="connsiteX155" fmla="*/ 2879408 w 7467600"/>
              <a:gd name="connsiteY155" fmla="*/ 5031590 h 6858000"/>
              <a:gd name="connsiteX156" fmla="*/ 2862295 w 7467600"/>
              <a:gd name="connsiteY156" fmla="*/ 5022958 h 6858000"/>
              <a:gd name="connsiteX157" fmla="*/ 2813343 w 7467600"/>
              <a:gd name="connsiteY157" fmla="*/ 4998369 h 6858000"/>
              <a:gd name="connsiteX158" fmla="*/ 2646245 w 7467600"/>
              <a:gd name="connsiteY158" fmla="*/ 4930999 h 6858000"/>
              <a:gd name="connsiteX159" fmla="*/ 1999243 w 7467600"/>
              <a:gd name="connsiteY159" fmla="*/ 4730524 h 6858000"/>
              <a:gd name="connsiteX160" fmla="*/ 1979527 w 7467600"/>
              <a:gd name="connsiteY160" fmla="*/ 4726651 h 6858000"/>
              <a:gd name="connsiteX161" fmla="*/ 1927410 w 7467600"/>
              <a:gd name="connsiteY161" fmla="*/ 4716164 h 6858000"/>
              <a:gd name="connsiteX162" fmla="*/ 1997014 w 7467600"/>
              <a:gd name="connsiteY162" fmla="*/ 4698007 h 6858000"/>
              <a:gd name="connsiteX163" fmla="*/ 2005458 w 7467600"/>
              <a:gd name="connsiteY163" fmla="*/ 4699540 h 6858000"/>
              <a:gd name="connsiteX164" fmla="*/ 2657186 w 7467600"/>
              <a:gd name="connsiteY164" fmla="*/ 4901687 h 6858000"/>
              <a:gd name="connsiteX165" fmla="*/ 2826662 w 7467600"/>
              <a:gd name="connsiteY165" fmla="*/ 4970362 h 6858000"/>
              <a:gd name="connsiteX166" fmla="*/ 2876100 w 7467600"/>
              <a:gd name="connsiteY166" fmla="*/ 4995397 h 6858000"/>
              <a:gd name="connsiteX167" fmla="*/ 3042600 w 7467600"/>
              <a:gd name="connsiteY167" fmla="*/ 5059532 h 6858000"/>
              <a:gd name="connsiteX168" fmla="*/ 1997014 w 7467600"/>
              <a:gd name="connsiteY168" fmla="*/ 4698007 h 6858000"/>
              <a:gd name="connsiteX169" fmla="*/ 2305292 w 7467600"/>
              <a:gd name="connsiteY169" fmla="*/ 4219492 h 6858000"/>
              <a:gd name="connsiteX170" fmla="*/ 3360922 w 7467600"/>
              <a:gd name="connsiteY170" fmla="*/ 4529373 h 6858000"/>
              <a:gd name="connsiteX171" fmla="*/ 3492420 w 7467600"/>
              <a:gd name="connsiteY171" fmla="*/ 4510145 h 6858000"/>
              <a:gd name="connsiteX172" fmla="*/ 3364086 w 7467600"/>
              <a:gd name="connsiteY172" fmla="*/ 4480340 h 6858000"/>
              <a:gd name="connsiteX173" fmla="*/ 3225818 w 7467600"/>
              <a:gd name="connsiteY173" fmla="*/ 4411822 h 6858000"/>
              <a:gd name="connsiteX174" fmla="*/ 3129696 w 7467600"/>
              <a:gd name="connsiteY174" fmla="*/ 4360704 h 6858000"/>
              <a:gd name="connsiteX175" fmla="*/ 2814545 w 7467600"/>
              <a:gd name="connsiteY175" fmla="*/ 4282955 h 6858000"/>
              <a:gd name="connsiteX176" fmla="*/ 2305292 w 7467600"/>
              <a:gd name="connsiteY176" fmla="*/ 4219492 h 6858000"/>
              <a:gd name="connsiteX177" fmla="*/ 2626982 w 7467600"/>
              <a:gd name="connsiteY177" fmla="*/ 4206450 h 6858000"/>
              <a:gd name="connsiteX178" fmla="*/ 2490617 w 7467600"/>
              <a:gd name="connsiteY178" fmla="*/ 4206951 h 6858000"/>
              <a:gd name="connsiteX179" fmla="*/ 2819869 w 7467600"/>
              <a:gd name="connsiteY179" fmla="*/ 4252936 h 6858000"/>
              <a:gd name="connsiteX180" fmla="*/ 3143018 w 7467600"/>
              <a:gd name="connsiteY180" fmla="*/ 4332698 h 6858000"/>
              <a:gd name="connsiteX181" fmla="*/ 3241520 w 7467600"/>
              <a:gd name="connsiteY181" fmla="*/ 4385112 h 6858000"/>
              <a:gd name="connsiteX182" fmla="*/ 3374575 w 7467600"/>
              <a:gd name="connsiteY182" fmla="*/ 4451517 h 6858000"/>
              <a:gd name="connsiteX183" fmla="*/ 3505221 w 7467600"/>
              <a:gd name="connsiteY183" fmla="*/ 4480757 h 6858000"/>
              <a:gd name="connsiteX184" fmla="*/ 2626982 w 7467600"/>
              <a:gd name="connsiteY184" fmla="*/ 4206450 h 6858000"/>
              <a:gd name="connsiteX185" fmla="*/ 1310106 w 7467600"/>
              <a:gd name="connsiteY185" fmla="*/ 3943217 h 6858000"/>
              <a:gd name="connsiteX186" fmla="*/ 854994 w 7467600"/>
              <a:gd name="connsiteY186" fmla="*/ 4399136 h 6858000"/>
              <a:gd name="connsiteX187" fmla="*/ 742462 w 7467600"/>
              <a:gd name="connsiteY187" fmla="*/ 4594648 h 6858000"/>
              <a:gd name="connsiteX188" fmla="*/ 820602 w 7467600"/>
              <a:gd name="connsiteY188" fmla="*/ 4485915 h 6858000"/>
              <a:gd name="connsiteX189" fmla="*/ 878295 w 7467600"/>
              <a:gd name="connsiteY189" fmla="*/ 4403594 h 6858000"/>
              <a:gd name="connsiteX190" fmla="*/ 1240607 w 7467600"/>
              <a:gd name="connsiteY190" fmla="*/ 4010401 h 6858000"/>
              <a:gd name="connsiteX191" fmla="*/ 1310106 w 7467600"/>
              <a:gd name="connsiteY191" fmla="*/ 3943217 h 6858000"/>
              <a:gd name="connsiteX192" fmla="*/ 1423113 w 7467600"/>
              <a:gd name="connsiteY192" fmla="*/ 3874565 h 6858000"/>
              <a:gd name="connsiteX193" fmla="*/ 1260565 w 7467600"/>
              <a:gd name="connsiteY193" fmla="*/ 4031982 h 6858000"/>
              <a:gd name="connsiteX194" fmla="*/ 901900 w 7467600"/>
              <a:gd name="connsiteY194" fmla="*/ 4421236 h 6858000"/>
              <a:gd name="connsiteX195" fmla="*/ 845044 w 7467600"/>
              <a:gd name="connsiteY195" fmla="*/ 4502436 h 6858000"/>
              <a:gd name="connsiteX196" fmla="*/ 685926 w 7467600"/>
              <a:gd name="connsiteY196" fmla="*/ 4703069 h 6858000"/>
              <a:gd name="connsiteX197" fmla="*/ 684248 w 7467600"/>
              <a:gd name="connsiteY197" fmla="*/ 4706721 h 6858000"/>
              <a:gd name="connsiteX198" fmla="*/ 1423113 w 7467600"/>
              <a:gd name="connsiteY198" fmla="*/ 3874565 h 6858000"/>
              <a:gd name="connsiteX199" fmla="*/ 3316479 w 7467600"/>
              <a:gd name="connsiteY199" fmla="*/ 3872136 h 6858000"/>
              <a:gd name="connsiteX200" fmla="*/ 3546806 w 7467600"/>
              <a:gd name="connsiteY200" fmla="*/ 4356139 h 6858000"/>
              <a:gd name="connsiteX201" fmla="*/ 3364433 w 7467600"/>
              <a:gd name="connsiteY201" fmla="*/ 3953121 h 6858000"/>
              <a:gd name="connsiteX202" fmla="*/ 3316479 w 7467600"/>
              <a:gd name="connsiteY202" fmla="*/ 3872136 h 6858000"/>
              <a:gd name="connsiteX203" fmla="*/ 3291335 w 7467600"/>
              <a:gd name="connsiteY203" fmla="*/ 3767420 h 6858000"/>
              <a:gd name="connsiteX204" fmla="*/ 3390805 w 7467600"/>
              <a:gd name="connsiteY204" fmla="*/ 3937163 h 6858000"/>
              <a:gd name="connsiteX205" fmla="*/ 3579062 w 7467600"/>
              <a:gd name="connsiteY205" fmla="*/ 4359040 h 6858000"/>
              <a:gd name="connsiteX206" fmla="*/ 3467355 w 7467600"/>
              <a:gd name="connsiteY206" fmla="*/ 3988130 h 6858000"/>
              <a:gd name="connsiteX207" fmla="*/ 3310753 w 7467600"/>
              <a:gd name="connsiteY207" fmla="*/ 3787140 h 6858000"/>
              <a:gd name="connsiteX208" fmla="*/ 3291335 w 7467600"/>
              <a:gd name="connsiteY208" fmla="*/ 3767420 h 6858000"/>
              <a:gd name="connsiteX209" fmla="*/ 1635889 w 7467600"/>
              <a:gd name="connsiteY209" fmla="*/ 3709494 h 6858000"/>
              <a:gd name="connsiteX210" fmla="*/ 1634800 w 7467600"/>
              <a:gd name="connsiteY210" fmla="*/ 3731111 h 6858000"/>
              <a:gd name="connsiteX211" fmla="*/ 1635889 w 7467600"/>
              <a:gd name="connsiteY211" fmla="*/ 3709494 h 6858000"/>
              <a:gd name="connsiteX212" fmla="*/ 1510397 w 7467600"/>
              <a:gd name="connsiteY212" fmla="*/ 3684705 h 6858000"/>
              <a:gd name="connsiteX213" fmla="*/ 1146550 w 7467600"/>
              <a:gd name="connsiteY213" fmla="*/ 3802012 h 6858000"/>
              <a:gd name="connsiteX214" fmla="*/ 698834 w 7467600"/>
              <a:gd name="connsiteY214" fmla="*/ 3952272 h 6858000"/>
              <a:gd name="connsiteX215" fmla="*/ 34256 w 7467600"/>
              <a:gd name="connsiteY215" fmla="*/ 4347603 h 6858000"/>
              <a:gd name="connsiteX216" fmla="*/ 527241 w 7467600"/>
              <a:gd name="connsiteY216" fmla="*/ 4065078 h 6858000"/>
              <a:gd name="connsiteX217" fmla="*/ 1510397 w 7467600"/>
              <a:gd name="connsiteY217" fmla="*/ 3684705 h 6858000"/>
              <a:gd name="connsiteX218" fmla="*/ 1313114 w 7467600"/>
              <a:gd name="connsiteY218" fmla="*/ 3655216 h 6858000"/>
              <a:gd name="connsiteX219" fmla="*/ 1109304 w 7467600"/>
              <a:gd name="connsiteY219" fmla="*/ 3669030 h 6858000"/>
              <a:gd name="connsiteX220" fmla="*/ 8129 w 7467600"/>
              <a:gd name="connsiteY220" fmla="*/ 4330519 h 6858000"/>
              <a:gd name="connsiteX221" fmla="*/ 687572 w 7467600"/>
              <a:gd name="connsiteY221" fmla="*/ 3925629 h 6858000"/>
              <a:gd name="connsiteX222" fmla="*/ 1138365 w 7467600"/>
              <a:gd name="connsiteY222" fmla="*/ 3774515 h 6858000"/>
              <a:gd name="connsiteX223" fmla="*/ 1505579 w 7467600"/>
              <a:gd name="connsiteY223" fmla="*/ 3655526 h 6858000"/>
              <a:gd name="connsiteX224" fmla="*/ 1313114 w 7467600"/>
              <a:gd name="connsiteY224" fmla="*/ 3655216 h 6858000"/>
              <a:gd name="connsiteX225" fmla="*/ 3655073 w 7467600"/>
              <a:gd name="connsiteY225" fmla="*/ 3650884 h 6858000"/>
              <a:gd name="connsiteX226" fmla="*/ 3989938 w 7467600"/>
              <a:gd name="connsiteY226" fmla="*/ 3991685 h 6858000"/>
              <a:gd name="connsiteX227" fmla="*/ 4393907 w 7467600"/>
              <a:gd name="connsiteY227" fmla="*/ 4261258 h 6858000"/>
              <a:gd name="connsiteX228" fmla="*/ 4648051 w 7467600"/>
              <a:gd name="connsiteY228" fmla="*/ 4374051 h 6858000"/>
              <a:gd name="connsiteX229" fmla="*/ 4383389 w 7467600"/>
              <a:gd name="connsiteY229" fmla="*/ 4184369 h 6858000"/>
              <a:gd name="connsiteX230" fmla="*/ 4165508 w 7467600"/>
              <a:gd name="connsiteY230" fmla="*/ 4035196 h 6858000"/>
              <a:gd name="connsiteX231" fmla="*/ 4068162 w 7467600"/>
              <a:gd name="connsiteY231" fmla="*/ 3953394 h 6858000"/>
              <a:gd name="connsiteX232" fmla="*/ 3981416 w 7467600"/>
              <a:gd name="connsiteY232" fmla="*/ 3880482 h 6858000"/>
              <a:gd name="connsiteX233" fmla="*/ 3800147 w 7467600"/>
              <a:gd name="connsiteY233" fmla="*/ 3749872 h 6858000"/>
              <a:gd name="connsiteX234" fmla="*/ 3655073 w 7467600"/>
              <a:gd name="connsiteY234" fmla="*/ 3650884 h 6858000"/>
              <a:gd name="connsiteX235" fmla="*/ 3670252 w 7467600"/>
              <a:gd name="connsiteY235" fmla="*/ 3622798 h 6858000"/>
              <a:gd name="connsiteX236" fmla="*/ 3817258 w 7467600"/>
              <a:gd name="connsiteY236" fmla="*/ 3723577 h 6858000"/>
              <a:gd name="connsiteX237" fmla="*/ 4000461 w 7467600"/>
              <a:gd name="connsiteY237" fmla="*/ 3855966 h 6858000"/>
              <a:gd name="connsiteX238" fmla="*/ 4088180 w 7467600"/>
              <a:gd name="connsiteY238" fmla="*/ 3929774 h 6858000"/>
              <a:gd name="connsiteX239" fmla="*/ 4184555 w 7467600"/>
              <a:gd name="connsiteY239" fmla="*/ 4010683 h 6858000"/>
              <a:gd name="connsiteX240" fmla="*/ 4399563 w 7467600"/>
              <a:gd name="connsiteY240" fmla="*/ 4158106 h 6858000"/>
              <a:gd name="connsiteX241" fmla="*/ 4684469 w 7467600"/>
              <a:gd name="connsiteY241" fmla="*/ 4364680 h 6858000"/>
              <a:gd name="connsiteX242" fmla="*/ 4690271 w 7467600"/>
              <a:gd name="connsiteY242" fmla="*/ 4370034 h 6858000"/>
              <a:gd name="connsiteX243" fmla="*/ 4136093 w 7467600"/>
              <a:gd name="connsiteY243" fmla="*/ 3858466 h 6858000"/>
              <a:gd name="connsiteX244" fmla="*/ 3670252 w 7467600"/>
              <a:gd name="connsiteY244" fmla="*/ 3622798 h 6858000"/>
              <a:gd name="connsiteX245" fmla="*/ 4440129 w 7467600"/>
              <a:gd name="connsiteY245" fmla="*/ 3448571 h 6858000"/>
              <a:gd name="connsiteX246" fmla="*/ 4856525 w 7467600"/>
              <a:gd name="connsiteY246" fmla="*/ 3915351 h 6858000"/>
              <a:gd name="connsiteX247" fmla="*/ 5059055 w 7467600"/>
              <a:gd name="connsiteY247" fmla="*/ 4108918 h 6858000"/>
              <a:gd name="connsiteX248" fmla="*/ 5290070 w 7467600"/>
              <a:gd name="connsiteY248" fmla="*/ 4263619 h 6858000"/>
              <a:gd name="connsiteX249" fmla="*/ 4834991 w 7467600"/>
              <a:gd name="connsiteY249" fmla="*/ 3830985 h 6858000"/>
              <a:gd name="connsiteX250" fmla="*/ 4440129 w 7467600"/>
              <a:gd name="connsiteY250" fmla="*/ 3448571 h 6858000"/>
              <a:gd name="connsiteX251" fmla="*/ 4441737 w 7467600"/>
              <a:gd name="connsiteY251" fmla="*/ 3399734 h 6858000"/>
              <a:gd name="connsiteX252" fmla="*/ 4431236 w 7467600"/>
              <a:gd name="connsiteY252" fmla="*/ 3400954 h 6858000"/>
              <a:gd name="connsiteX253" fmla="*/ 4557150 w 7467600"/>
              <a:gd name="connsiteY253" fmla="*/ 3510023 h 6858000"/>
              <a:gd name="connsiteX254" fmla="*/ 4856936 w 7467600"/>
              <a:gd name="connsiteY254" fmla="*/ 3809146 h 6858000"/>
              <a:gd name="connsiteX255" fmla="*/ 5111996 w 7467600"/>
              <a:gd name="connsiteY255" fmla="*/ 4065759 h 6858000"/>
              <a:gd name="connsiteX256" fmla="*/ 5388878 w 7467600"/>
              <a:gd name="connsiteY256" fmla="*/ 4300185 h 6858000"/>
              <a:gd name="connsiteX257" fmla="*/ 5425556 w 7467600"/>
              <a:gd name="connsiteY257" fmla="*/ 4308967 h 6858000"/>
              <a:gd name="connsiteX258" fmla="*/ 4943646 w 7467600"/>
              <a:gd name="connsiteY258" fmla="*/ 3822916 h 6858000"/>
              <a:gd name="connsiteX259" fmla="*/ 4594837 w 7467600"/>
              <a:gd name="connsiteY259" fmla="*/ 3532274 h 6858000"/>
              <a:gd name="connsiteX260" fmla="*/ 4441737 w 7467600"/>
              <a:gd name="connsiteY260" fmla="*/ 3399734 h 6858000"/>
              <a:gd name="connsiteX261" fmla="*/ 5425834 w 7467600"/>
              <a:gd name="connsiteY261" fmla="*/ 3162785 h 6858000"/>
              <a:gd name="connsiteX262" fmla="*/ 5401644 w 7467600"/>
              <a:gd name="connsiteY262" fmla="*/ 3617847 h 6858000"/>
              <a:gd name="connsiteX263" fmla="*/ 5467256 w 7467600"/>
              <a:gd name="connsiteY263" fmla="*/ 4175494 h 6858000"/>
              <a:gd name="connsiteX264" fmla="*/ 5448069 w 7467600"/>
              <a:gd name="connsiteY264" fmla="*/ 3567554 h 6858000"/>
              <a:gd name="connsiteX265" fmla="*/ 5425834 w 7467600"/>
              <a:gd name="connsiteY265" fmla="*/ 3162785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399523 w 7467600"/>
              <a:gd name="connsiteY588" fmla="*/ 1428234 h 6858000"/>
              <a:gd name="connsiteX589" fmla="*/ 2448558 w 7467600"/>
              <a:gd name="connsiteY589" fmla="*/ 1373435 h 6858000"/>
              <a:gd name="connsiteX590" fmla="*/ 2312521 w 7467600"/>
              <a:gd name="connsiteY590" fmla="*/ 1806140 h 6858000"/>
              <a:gd name="connsiteX591" fmla="*/ 2127533 w 7467600"/>
              <a:gd name="connsiteY591" fmla="*/ 2348380 h 6858000"/>
              <a:gd name="connsiteX592" fmla="*/ 2358080 w 7467600"/>
              <a:gd name="connsiteY592" fmla="*/ 1866134 h 6858000"/>
              <a:gd name="connsiteX593" fmla="*/ 2407436 w 7467600"/>
              <a:gd name="connsiteY593" fmla="*/ 1651070 h 6858000"/>
              <a:gd name="connsiteX594" fmla="*/ 2448558 w 7467600"/>
              <a:gd name="connsiteY594" fmla="*/ 1373435 h 6858000"/>
              <a:gd name="connsiteX595" fmla="*/ 278707 w 7467600"/>
              <a:gd name="connsiteY595" fmla="*/ 1352270 h 6858000"/>
              <a:gd name="connsiteX596" fmla="*/ 321570 w 7467600"/>
              <a:gd name="connsiteY596" fmla="*/ 1861610 h 6858000"/>
              <a:gd name="connsiteX597" fmla="*/ 294281 w 7467600"/>
              <a:gd name="connsiteY597" fmla="*/ 1440658 h 6858000"/>
              <a:gd name="connsiteX598" fmla="*/ 278707 w 7467600"/>
              <a:gd name="connsiteY598" fmla="*/ 1352270 h 6858000"/>
              <a:gd name="connsiteX599" fmla="*/ 1423821 w 7467600"/>
              <a:gd name="connsiteY599" fmla="*/ 1351958 h 6858000"/>
              <a:gd name="connsiteX600" fmla="*/ 1638521 w 7467600"/>
              <a:gd name="connsiteY600" fmla="*/ 1908470 h 6858000"/>
              <a:gd name="connsiteX601" fmla="*/ 1754199 w 7467600"/>
              <a:gd name="connsiteY601" fmla="*/ 2149284 h 6858000"/>
              <a:gd name="connsiteX602" fmla="*/ 1908359 w 7467600"/>
              <a:gd name="connsiteY602" fmla="*/ 2364988 h 6858000"/>
              <a:gd name="connsiteX603" fmla="*/ 1647661 w 7467600"/>
              <a:gd name="connsiteY603" fmla="*/ 1825945 h 6858000"/>
              <a:gd name="connsiteX604" fmla="*/ 1423821 w 7467600"/>
              <a:gd name="connsiteY604" fmla="*/ 1351958 h 6858000"/>
              <a:gd name="connsiteX605" fmla="*/ 1431890 w 7467600"/>
              <a:gd name="connsiteY605" fmla="*/ 1306475 h 6858000"/>
              <a:gd name="connsiteX606" fmla="*/ 1507597 w 7467600"/>
              <a:gd name="connsiteY606" fmla="*/ 1446132 h 6858000"/>
              <a:gd name="connsiteX607" fmla="*/ 1674586 w 7467600"/>
              <a:gd name="connsiteY607" fmla="*/ 1813832 h 6858000"/>
              <a:gd name="connsiteX608" fmla="*/ 1815950 w 7467600"/>
              <a:gd name="connsiteY608" fmla="*/ 2128564 h 6858000"/>
              <a:gd name="connsiteX609" fmla="*/ 1984242 w 7467600"/>
              <a:gd name="connsiteY609" fmla="*/ 2430829 h 6858000"/>
              <a:gd name="connsiteX610" fmla="*/ 2014023 w 7467600"/>
              <a:gd name="connsiteY610" fmla="*/ 2450995 h 6858000"/>
              <a:gd name="connsiteX611" fmla="*/ 1747337 w 7467600"/>
              <a:gd name="connsiteY611" fmla="*/ 1855264 h 6858000"/>
              <a:gd name="connsiteX612" fmla="*/ 1533749 w 7467600"/>
              <a:gd name="connsiteY612" fmla="*/ 1478656 h 6858000"/>
              <a:gd name="connsiteX613" fmla="*/ 1431890 w 7467600"/>
              <a:gd name="connsiteY613" fmla="*/ 1306475 h 6858000"/>
              <a:gd name="connsiteX614" fmla="*/ 5052692 w 7467600"/>
              <a:gd name="connsiteY614" fmla="*/ 1292994 h 6858000"/>
              <a:gd name="connsiteX615" fmla="*/ 5200661 w 7467600"/>
              <a:gd name="connsiteY615" fmla="*/ 1635186 h 6858000"/>
              <a:gd name="connsiteX616" fmla="*/ 5297138 w 7467600"/>
              <a:gd name="connsiteY616" fmla="*/ 1906351 h 6858000"/>
              <a:gd name="connsiteX617" fmla="*/ 5052692 w 7467600"/>
              <a:gd name="connsiteY617" fmla="*/ 1292994 h 6858000"/>
              <a:gd name="connsiteX618" fmla="*/ 5009948 w 7467600"/>
              <a:gd name="connsiteY618" fmla="*/ 1273619 h 6858000"/>
              <a:gd name="connsiteX619" fmla="*/ 5121777 w 7467600"/>
              <a:gd name="connsiteY619" fmla="*/ 1654213 h 6858000"/>
              <a:gd name="connsiteX620" fmla="*/ 5293545 w 7467600"/>
              <a:gd name="connsiteY620" fmla="*/ 2072247 h 6858000"/>
              <a:gd name="connsiteX621" fmla="*/ 5294042 w 7467600"/>
              <a:gd name="connsiteY621" fmla="*/ 2065019 h 6858000"/>
              <a:gd name="connsiteX622" fmla="*/ 5171936 w 7467600"/>
              <a:gd name="connsiteY622" fmla="*/ 1647613 h 6858000"/>
              <a:gd name="connsiteX623" fmla="*/ 5009948 w 7467600"/>
              <a:gd name="connsiteY623" fmla="*/ 1273619 h 6858000"/>
              <a:gd name="connsiteX624" fmla="*/ 655236 w 7467600"/>
              <a:gd name="connsiteY624" fmla="*/ 1268632 h 6858000"/>
              <a:gd name="connsiteX625" fmla="*/ 839521 w 7467600"/>
              <a:gd name="connsiteY625" fmla="*/ 1685315 h 6858000"/>
              <a:gd name="connsiteX626" fmla="*/ 1109416 w 7467600"/>
              <a:gd name="connsiteY626" fmla="*/ 2061663 h 6858000"/>
              <a:gd name="connsiteX627" fmla="*/ 1298300 w 7467600"/>
              <a:gd name="connsiteY627" fmla="*/ 2247742 h 6858000"/>
              <a:gd name="connsiteX628" fmla="*/ 1125871 w 7467600"/>
              <a:gd name="connsiteY628" fmla="*/ 1989513 h 6858000"/>
              <a:gd name="connsiteX629" fmla="*/ 981574 w 7467600"/>
              <a:gd name="connsiteY629" fmla="*/ 1783157 h 6858000"/>
              <a:gd name="connsiteX630" fmla="*/ 922198 w 7467600"/>
              <a:gd name="connsiteY630" fmla="*/ 1677437 h 6858000"/>
              <a:gd name="connsiteX631" fmla="*/ 869293 w 7467600"/>
              <a:gd name="connsiteY631" fmla="*/ 1583214 h 6858000"/>
              <a:gd name="connsiteX632" fmla="*/ 751431 w 7467600"/>
              <a:gd name="connsiteY632" fmla="*/ 1405731 h 6858000"/>
              <a:gd name="connsiteX633" fmla="*/ 655236 w 7467600"/>
              <a:gd name="connsiteY633" fmla="*/ 1268632 h 6858000"/>
              <a:gd name="connsiteX634" fmla="*/ 6516292 w 7467600"/>
              <a:gd name="connsiteY634" fmla="*/ 1263064 h 6858000"/>
              <a:gd name="connsiteX635" fmla="*/ 5736320 w 7467600"/>
              <a:gd name="connsiteY635" fmla="*/ 1501803 h 6858000"/>
              <a:gd name="connsiteX636" fmla="*/ 6516292 w 7467600"/>
              <a:gd name="connsiteY636" fmla="*/ 1263064 h 6858000"/>
              <a:gd name="connsiteX637" fmla="*/ 291466 w 7467600"/>
              <a:gd name="connsiteY637" fmla="*/ 1250369 h 6858000"/>
              <a:gd name="connsiteX638" fmla="*/ 323180 w 7467600"/>
              <a:gd name="connsiteY638" fmla="*/ 1435283 h 6858000"/>
              <a:gd name="connsiteX639" fmla="*/ 349381 w 7467600"/>
              <a:gd name="connsiteY639" fmla="*/ 1875041 h 6858000"/>
              <a:gd name="connsiteX640" fmla="*/ 374363 w 7467600"/>
              <a:gd name="connsiteY640" fmla="*/ 1506494 h 6858000"/>
              <a:gd name="connsiteX641" fmla="*/ 302168 w 7467600"/>
              <a:gd name="connsiteY641" fmla="*/ 1274495 h 6858000"/>
              <a:gd name="connsiteX642" fmla="*/ 291466 w 7467600"/>
              <a:gd name="connsiteY642" fmla="*/ 1250369 h 6858000"/>
              <a:gd name="connsiteX643" fmla="*/ 678222 w 7467600"/>
              <a:gd name="connsiteY643" fmla="*/ 1248670 h 6858000"/>
              <a:gd name="connsiteX644" fmla="*/ 775536 w 7467600"/>
              <a:gd name="connsiteY644" fmla="*/ 1388015 h 6858000"/>
              <a:gd name="connsiteX645" fmla="*/ 894529 w 7467600"/>
              <a:gd name="connsiteY645" fmla="*/ 1567739 h 6858000"/>
              <a:gd name="connsiteX646" fmla="*/ 948000 w 7467600"/>
              <a:gd name="connsiteY646" fmla="*/ 1663088 h 6858000"/>
              <a:gd name="connsiteX647" fmla="*/ 1006812 w 7467600"/>
              <a:gd name="connsiteY647" fmla="*/ 1767683 h 6858000"/>
              <a:gd name="connsiteX648" fmla="*/ 1149133 w 7467600"/>
              <a:gd name="connsiteY648" fmla="*/ 1971513 h 6858000"/>
              <a:gd name="connsiteX649" fmla="*/ 1333952 w 7467600"/>
              <a:gd name="connsiteY649" fmla="*/ 2251620 h 6858000"/>
              <a:gd name="connsiteX650" fmla="*/ 1337329 w 7467600"/>
              <a:gd name="connsiteY650" fmla="*/ 2258350 h 6858000"/>
              <a:gd name="connsiteX651" fmla="*/ 1014726 w 7467600"/>
              <a:gd name="connsiteY651" fmla="*/ 1615556 h 6858000"/>
              <a:gd name="connsiteX652" fmla="*/ 678222 w 7467600"/>
              <a:gd name="connsiteY652" fmla="*/ 1248670 h 6858000"/>
              <a:gd name="connsiteX653" fmla="*/ 6691602 w 7467600"/>
              <a:gd name="connsiteY653" fmla="*/ 1140573 h 6858000"/>
              <a:gd name="connsiteX654" fmla="*/ 6571100 w 7467600"/>
              <a:gd name="connsiteY654" fmla="*/ 1183662 h 6858000"/>
              <a:gd name="connsiteX655" fmla="*/ 6241687 w 7467600"/>
              <a:gd name="connsiteY655" fmla="*/ 1257600 h 6858000"/>
              <a:gd name="connsiteX656" fmla="*/ 5693009 w 7467600"/>
              <a:gd name="connsiteY656" fmla="*/ 1478256 h 6858000"/>
              <a:gd name="connsiteX657" fmla="*/ 6548420 w 7467600"/>
              <a:gd name="connsiteY657" fmla="*/ 1214599 h 6858000"/>
              <a:gd name="connsiteX658" fmla="*/ 6605473 w 7467600"/>
              <a:gd name="connsiteY658" fmla="*/ 1184686 h 6858000"/>
              <a:gd name="connsiteX659" fmla="*/ 6691602 w 7467600"/>
              <a:gd name="connsiteY659" fmla="*/ 1140573 h 6858000"/>
              <a:gd name="connsiteX660" fmla="*/ 4002475 w 7467600"/>
              <a:gd name="connsiteY660" fmla="*/ 1037802 h 6858000"/>
              <a:gd name="connsiteX661" fmla="*/ 4000324 w 7467600"/>
              <a:gd name="connsiteY661" fmla="*/ 1039362 h 6858000"/>
              <a:gd name="connsiteX662" fmla="*/ 4002862 w 7467600"/>
              <a:gd name="connsiteY662" fmla="*/ 1042866 h 6858000"/>
              <a:gd name="connsiteX663" fmla="*/ 4002475 w 7467600"/>
              <a:gd name="connsiteY663" fmla="*/ 1037802 h 6858000"/>
              <a:gd name="connsiteX664" fmla="*/ 506322 w 7467600"/>
              <a:gd name="connsiteY664" fmla="*/ 1020997 h 6858000"/>
              <a:gd name="connsiteX665" fmla="*/ 533068 w 7467600"/>
              <a:gd name="connsiteY665" fmla="*/ 1029409 h 6858000"/>
              <a:gd name="connsiteX666" fmla="*/ 1232525 w 7467600"/>
              <a:gd name="connsiteY666" fmla="*/ 1804675 h 6858000"/>
              <a:gd name="connsiteX667" fmla="*/ 1388858 w 7467600"/>
              <a:gd name="connsiteY667" fmla="*/ 2368011 h 6858000"/>
              <a:gd name="connsiteX668" fmla="*/ 1384098 w 7467600"/>
              <a:gd name="connsiteY668" fmla="*/ 2378125 h 6858000"/>
              <a:gd name="connsiteX669" fmla="*/ 1425393 w 7467600"/>
              <a:gd name="connsiteY669" fmla="*/ 2589124 h 6858000"/>
              <a:gd name="connsiteX670" fmla="*/ 1424001 w 7467600"/>
              <a:gd name="connsiteY670" fmla="*/ 2597541 h 6858000"/>
              <a:gd name="connsiteX671" fmla="*/ 2152729 w 7467600"/>
              <a:gd name="connsiteY671" fmla="*/ 2864487 h 6858000"/>
              <a:gd name="connsiteX672" fmla="*/ 2020609 w 7467600"/>
              <a:gd name="connsiteY672" fmla="*/ 2539671 h 6858000"/>
              <a:gd name="connsiteX673" fmla="*/ 2018920 w 7467600"/>
              <a:gd name="connsiteY673" fmla="*/ 2536309 h 6858000"/>
              <a:gd name="connsiteX674" fmla="*/ 1342441 w 7467600"/>
              <a:gd name="connsiteY674" fmla="*/ 1173017 h 6858000"/>
              <a:gd name="connsiteX675" fmla="*/ 1367925 w 7467600"/>
              <a:gd name="connsiteY675" fmla="*/ 1135648 h 6858000"/>
              <a:gd name="connsiteX676" fmla="*/ 1771401 w 7467600"/>
              <a:gd name="connsiteY676" fmla="*/ 1806673 h 6858000"/>
              <a:gd name="connsiteX677" fmla="*/ 1972385 w 7467600"/>
              <a:gd name="connsiteY677" fmla="*/ 2198735 h 6858000"/>
              <a:gd name="connsiteX678" fmla="*/ 2040892 w 7467600"/>
              <a:gd name="connsiteY678" fmla="*/ 2405205 h 6858000"/>
              <a:gd name="connsiteX679" fmla="*/ 2131689 w 7467600"/>
              <a:gd name="connsiteY679" fmla="*/ 1936926 h 6858000"/>
              <a:gd name="connsiteX680" fmla="*/ 2454820 w 7467600"/>
              <a:gd name="connsiteY680" fmla="*/ 1248808 h 6858000"/>
              <a:gd name="connsiteX681" fmla="*/ 2492512 w 7467600"/>
              <a:gd name="connsiteY681" fmla="*/ 1302920 h 6858000"/>
              <a:gd name="connsiteX682" fmla="*/ 2081216 w 7467600"/>
              <a:gd name="connsiteY682" fmla="*/ 2527513 h 6858000"/>
              <a:gd name="connsiteX683" fmla="*/ 2081211 w 7467600"/>
              <a:gd name="connsiteY683" fmla="*/ 2528916 h 6858000"/>
              <a:gd name="connsiteX684" fmla="*/ 2199067 w 7467600"/>
              <a:gd name="connsiteY684" fmla="*/ 2884061 h 6858000"/>
              <a:gd name="connsiteX685" fmla="*/ 3192586 w 7467600"/>
              <a:gd name="connsiteY685" fmla="*/ 3411496 h 6858000"/>
              <a:gd name="connsiteX686" fmla="*/ 3182620 w 7467600"/>
              <a:gd name="connsiteY686" fmla="*/ 3483279 h 6858000"/>
              <a:gd name="connsiteX687" fmla="*/ 2435119 w 7467600"/>
              <a:gd name="connsiteY687" fmla="*/ 3080173 h 6858000"/>
              <a:gd name="connsiteX688" fmla="*/ 2410152 w 7467600"/>
              <a:gd name="connsiteY688" fmla="*/ 3063751 h 6858000"/>
              <a:gd name="connsiteX689" fmla="*/ 2408099 w 7467600"/>
              <a:gd name="connsiteY689" fmla="*/ 3064403 h 6858000"/>
              <a:gd name="connsiteX690" fmla="*/ 2407218 w 7467600"/>
              <a:gd name="connsiteY690" fmla="*/ 3070324 h 6858000"/>
              <a:gd name="connsiteX691" fmla="*/ 2380138 w 7467600"/>
              <a:gd name="connsiteY691" fmla="*/ 3099341 h 6858000"/>
              <a:gd name="connsiteX692" fmla="*/ 1765923 w 7467600"/>
              <a:gd name="connsiteY692" fmla="*/ 3581043 h 6858000"/>
              <a:gd name="connsiteX693" fmla="*/ 1702258 w 7467600"/>
              <a:gd name="connsiteY693" fmla="*/ 3612286 h 6858000"/>
              <a:gd name="connsiteX694" fmla="*/ 1538370 w 7467600"/>
              <a:gd name="connsiteY694" fmla="*/ 3811804 h 6858000"/>
              <a:gd name="connsiteX695" fmla="*/ 542867 w 7467600"/>
              <a:gd name="connsiteY695" fmla="*/ 4944092 h 6858000"/>
              <a:gd name="connsiteX696" fmla="*/ 515800 w 7467600"/>
              <a:gd name="connsiteY696" fmla="*/ 4862180 h 6858000"/>
              <a:gd name="connsiteX697" fmla="*/ 909145 w 7467600"/>
              <a:gd name="connsiteY697" fmla="*/ 4199225 h 6858000"/>
              <a:gd name="connsiteX698" fmla="*/ 1214067 w 7467600"/>
              <a:gd name="connsiteY698" fmla="*/ 3908561 h 6858000"/>
              <a:gd name="connsiteX699" fmla="*/ 640967 w 7467600"/>
              <a:gd name="connsiteY699" fmla="*/ 4105601 h 6858000"/>
              <a:gd name="connsiteX700" fmla="*/ 112563 w 7467600"/>
              <a:gd name="connsiteY700" fmla="*/ 4396952 h 6858000"/>
              <a:gd name="connsiteX701" fmla="*/ 0 w 7467600"/>
              <a:gd name="connsiteY701" fmla="*/ 4466006 h 6858000"/>
              <a:gd name="connsiteX702" fmla="*/ 0 w 7467600"/>
              <a:gd name="connsiteY702" fmla="*/ 4233763 h 6858000"/>
              <a:gd name="connsiteX703" fmla="*/ 36881 w 7467600"/>
              <a:gd name="connsiteY703" fmla="*/ 4200118 h 6858000"/>
              <a:gd name="connsiteX704" fmla="*/ 910534 w 7467600"/>
              <a:gd name="connsiteY704" fmla="*/ 3629753 h 6858000"/>
              <a:gd name="connsiteX705" fmla="*/ 1578717 w 7467600"/>
              <a:gd name="connsiteY705" fmla="*/ 3575982 h 6858000"/>
              <a:gd name="connsiteX706" fmla="*/ 2338780 w 7467600"/>
              <a:gd name="connsiteY706" fmla="*/ 3033725 h 6858000"/>
              <a:gd name="connsiteX707" fmla="*/ 1807991 w 7467600"/>
              <a:gd name="connsiteY707" fmla="*/ 2807184 h 6858000"/>
              <a:gd name="connsiteX708" fmla="*/ 1416358 w 7467600"/>
              <a:gd name="connsiteY708" fmla="*/ 3112571 h 6858000"/>
              <a:gd name="connsiteX709" fmla="*/ 939066 w 7467600"/>
              <a:gd name="connsiteY709" fmla="*/ 3378798 h 6858000"/>
              <a:gd name="connsiteX710" fmla="*/ 115099 w 7467600"/>
              <a:gd name="connsiteY710" fmla="*/ 3607650 h 6858000"/>
              <a:gd name="connsiteX711" fmla="*/ 97284 w 7467600"/>
              <a:gd name="connsiteY711" fmla="*/ 3520393 h 6858000"/>
              <a:gd name="connsiteX712" fmla="*/ 922050 w 7467600"/>
              <a:gd name="connsiteY712" fmla="*/ 3074867 h 6858000"/>
              <a:gd name="connsiteX713" fmla="*/ 1405265 w 7467600"/>
              <a:gd name="connsiteY713" fmla="*/ 3016319 h 6858000"/>
              <a:gd name="connsiteX714" fmla="*/ 1407512 w 7467600"/>
              <a:gd name="connsiteY714" fmla="*/ 3018001 h 6858000"/>
              <a:gd name="connsiteX715" fmla="*/ 1726266 w 7467600"/>
              <a:gd name="connsiteY715" fmla="*/ 2777274 h 6858000"/>
              <a:gd name="connsiteX716" fmla="*/ 625390 w 7467600"/>
              <a:gd name="connsiteY716" fmla="*/ 2514541 h 6858000"/>
              <a:gd name="connsiteX717" fmla="*/ 619799 w 7467600"/>
              <a:gd name="connsiteY717" fmla="*/ 2527180 h 6858000"/>
              <a:gd name="connsiteX718" fmla="*/ 310030 w 7467600"/>
              <a:gd name="connsiteY718" fmla="*/ 2771818 h 6858000"/>
              <a:gd name="connsiteX719" fmla="*/ 173877 w 7467600"/>
              <a:gd name="connsiteY719" fmla="*/ 2937056 h 6858000"/>
              <a:gd name="connsiteX720" fmla="*/ 77889 w 7467600"/>
              <a:gd name="connsiteY720" fmla="*/ 3138440 h 6858000"/>
              <a:gd name="connsiteX721" fmla="*/ 0 w 7467600"/>
              <a:gd name="connsiteY721" fmla="*/ 3271395 h 6858000"/>
              <a:gd name="connsiteX722" fmla="*/ 0 w 7467600"/>
              <a:gd name="connsiteY722" fmla="*/ 3153002 h 6858000"/>
              <a:gd name="connsiteX723" fmla="*/ 2386 w 7467600"/>
              <a:gd name="connsiteY723" fmla="*/ 3149203 h 6858000"/>
              <a:gd name="connsiteX724" fmla="*/ 89753 w 7467600"/>
              <a:gd name="connsiteY724" fmla="*/ 2987702 h 6858000"/>
              <a:gd name="connsiteX725" fmla="*/ 76869 w 7467600"/>
              <a:gd name="connsiteY725" fmla="*/ 3005404 h 6858000"/>
              <a:gd name="connsiteX726" fmla="*/ 32049 w 7467600"/>
              <a:gd name="connsiteY726" fmla="*/ 3065814 h 6858000"/>
              <a:gd name="connsiteX727" fmla="*/ 0 w 7467600"/>
              <a:gd name="connsiteY727" fmla="*/ 3108744 h 6858000"/>
              <a:gd name="connsiteX728" fmla="*/ 0 w 7467600"/>
              <a:gd name="connsiteY728" fmla="*/ 3058059 h 6858000"/>
              <a:gd name="connsiteX729" fmla="*/ 7610 w 7467600"/>
              <a:gd name="connsiteY729" fmla="*/ 3047889 h 6858000"/>
              <a:gd name="connsiteX730" fmla="*/ 52419 w 7467600"/>
              <a:gd name="connsiteY730" fmla="*/ 2987479 h 6858000"/>
              <a:gd name="connsiteX731" fmla="*/ 59142 w 7467600"/>
              <a:gd name="connsiteY731" fmla="*/ 2978488 h 6858000"/>
              <a:gd name="connsiteX732" fmla="*/ 0 w 7467600"/>
              <a:gd name="connsiteY732" fmla="*/ 3015334 h 6858000"/>
              <a:gd name="connsiteX733" fmla="*/ 0 w 7467600"/>
              <a:gd name="connsiteY733" fmla="*/ 2914286 h 6858000"/>
              <a:gd name="connsiteX734" fmla="*/ 36383 w 7467600"/>
              <a:gd name="connsiteY734" fmla="*/ 2901128 h 6858000"/>
              <a:gd name="connsiteX735" fmla="*/ 156329 w 7467600"/>
              <a:gd name="connsiteY735" fmla="*/ 2840533 h 6858000"/>
              <a:gd name="connsiteX736" fmla="*/ 358355 w 7467600"/>
              <a:gd name="connsiteY736" fmla="*/ 2620471 h 6858000"/>
              <a:gd name="connsiteX737" fmla="*/ 510577 w 7467600"/>
              <a:gd name="connsiteY737" fmla="*/ 2501244 h 6858000"/>
              <a:gd name="connsiteX738" fmla="*/ 211967 w 7467600"/>
              <a:gd name="connsiteY738" fmla="*/ 2479171 h 6858000"/>
              <a:gd name="connsiteX739" fmla="*/ 0 w 7467600"/>
              <a:gd name="connsiteY739" fmla="*/ 2476398 h 6858000"/>
              <a:gd name="connsiteX740" fmla="*/ 0 w 7467600"/>
              <a:gd name="connsiteY740" fmla="*/ 2389189 h 6858000"/>
              <a:gd name="connsiteX741" fmla="*/ 103062 w 7467600"/>
              <a:gd name="connsiteY741" fmla="*/ 2389518 h 6858000"/>
              <a:gd name="connsiteX742" fmla="*/ 510734 w 7467600"/>
              <a:gd name="connsiteY742" fmla="*/ 2416201 h 6858000"/>
              <a:gd name="connsiteX743" fmla="*/ 279257 w 7467600"/>
              <a:gd name="connsiteY743" fmla="*/ 2092102 h 6858000"/>
              <a:gd name="connsiteX744" fmla="*/ 65265 w 7467600"/>
              <a:gd name="connsiteY744" fmla="*/ 2006049 h 6858000"/>
              <a:gd name="connsiteX745" fmla="*/ 0 w 7467600"/>
              <a:gd name="connsiteY745" fmla="*/ 1982532 h 6858000"/>
              <a:gd name="connsiteX746" fmla="*/ 0 w 7467600"/>
              <a:gd name="connsiteY746" fmla="*/ 1912789 h 6858000"/>
              <a:gd name="connsiteX747" fmla="*/ 97460 w 7467600"/>
              <a:gd name="connsiteY747" fmla="*/ 1953725 h 6858000"/>
              <a:gd name="connsiteX748" fmla="*/ 221272 w 7467600"/>
              <a:gd name="connsiteY748" fmla="*/ 1980766 h 6858000"/>
              <a:gd name="connsiteX749" fmla="*/ 116765 w 7467600"/>
              <a:gd name="connsiteY749" fmla="*/ 1911033 h 6858000"/>
              <a:gd name="connsiteX750" fmla="*/ 16405 w 7467600"/>
              <a:gd name="connsiteY750" fmla="*/ 1803412 h 6858000"/>
              <a:gd name="connsiteX751" fmla="*/ 0 w 7467600"/>
              <a:gd name="connsiteY751" fmla="*/ 1784777 h 6858000"/>
              <a:gd name="connsiteX752" fmla="*/ 0 w 7467600"/>
              <a:gd name="connsiteY752" fmla="*/ 1740082 h 6858000"/>
              <a:gd name="connsiteX753" fmla="*/ 39394 w 7467600"/>
              <a:gd name="connsiteY753" fmla="*/ 1784856 h 6858000"/>
              <a:gd name="connsiteX754" fmla="*/ 135813 w 7467600"/>
              <a:gd name="connsiteY754" fmla="*/ 1888838 h 6858000"/>
              <a:gd name="connsiteX755" fmla="*/ 242575 w 7467600"/>
              <a:gd name="connsiteY755" fmla="*/ 1958841 h 6858000"/>
              <a:gd name="connsiteX756" fmla="*/ 82197 w 7467600"/>
              <a:gd name="connsiteY756" fmla="*/ 1754826 h 6858000"/>
              <a:gd name="connsiteX757" fmla="*/ 0 w 7467600"/>
              <a:gd name="connsiteY757" fmla="*/ 1679650 h 6858000"/>
              <a:gd name="connsiteX758" fmla="*/ 0 w 7467600"/>
              <a:gd name="connsiteY758" fmla="*/ 1602463 h 6858000"/>
              <a:gd name="connsiteX759" fmla="*/ 84689 w 7467600"/>
              <a:gd name="connsiteY759" fmla="*/ 1677442 h 6858000"/>
              <a:gd name="connsiteX760" fmla="*/ 298437 w 7467600"/>
              <a:gd name="connsiteY760" fmla="*/ 1968019 h 6858000"/>
              <a:gd name="connsiteX761" fmla="*/ 227269 w 7467600"/>
              <a:gd name="connsiteY761" fmla="*/ 1114064 h 6858000"/>
              <a:gd name="connsiteX762" fmla="*/ 248003 w 7467600"/>
              <a:gd name="connsiteY762" fmla="*/ 1089613 h 6858000"/>
              <a:gd name="connsiteX763" fmla="*/ 427020 w 7467600"/>
              <a:gd name="connsiteY763" fmla="*/ 1619803 h 6858000"/>
              <a:gd name="connsiteX764" fmla="*/ 340345 w 7467600"/>
              <a:gd name="connsiteY764" fmla="*/ 2027739 h 6858000"/>
              <a:gd name="connsiteX765" fmla="*/ 360865 w 7467600"/>
              <a:gd name="connsiteY765" fmla="*/ 2044827 h 6858000"/>
              <a:gd name="connsiteX766" fmla="*/ 560414 w 7467600"/>
              <a:gd name="connsiteY766" fmla="*/ 2421457 h 6858000"/>
              <a:gd name="connsiteX767" fmla="*/ 1359703 w 7467600"/>
              <a:gd name="connsiteY767" fmla="*/ 2578554 h 6858000"/>
              <a:gd name="connsiteX768" fmla="*/ 1359422 w 7467600"/>
              <a:gd name="connsiteY768" fmla="*/ 2577994 h 6858000"/>
              <a:gd name="connsiteX769" fmla="*/ 828701 w 7467600"/>
              <a:gd name="connsiteY769" fmla="*/ 1839520 h 6858000"/>
              <a:gd name="connsiteX770" fmla="*/ 494427 w 7467600"/>
              <a:gd name="connsiteY770" fmla="*/ 1092333 h 6858000"/>
              <a:gd name="connsiteX771" fmla="*/ 506322 w 7467600"/>
              <a:gd name="connsiteY771" fmla="*/ 1020997 h 6858000"/>
              <a:gd name="connsiteX772" fmla="*/ 4570198 w 7467600"/>
              <a:gd name="connsiteY772" fmla="*/ 978081 h 6858000"/>
              <a:gd name="connsiteX773" fmla="*/ 4523691 w 7467600"/>
              <a:gd name="connsiteY773" fmla="*/ 1127776 h 6858000"/>
              <a:gd name="connsiteX774" fmla="*/ 4509875 w 7467600"/>
              <a:gd name="connsiteY774" fmla="*/ 1167552 h 6858000"/>
              <a:gd name="connsiteX775" fmla="*/ 4478168 w 7467600"/>
              <a:gd name="connsiteY775" fmla="*/ 1260735 h 6858000"/>
              <a:gd name="connsiteX776" fmla="*/ 4409309 w 7467600"/>
              <a:gd name="connsiteY776" fmla="*/ 1666996 h 6858000"/>
              <a:gd name="connsiteX777" fmla="*/ 4370031 w 7467600"/>
              <a:gd name="connsiteY777" fmla="*/ 1955666 h 6858000"/>
              <a:gd name="connsiteX778" fmla="*/ 4570198 w 7467600"/>
              <a:gd name="connsiteY778" fmla="*/ 978081 h 6858000"/>
              <a:gd name="connsiteX779" fmla="*/ 4557898 w 7467600"/>
              <a:gd name="connsiteY779" fmla="*/ 900011 h 6858000"/>
              <a:gd name="connsiteX780" fmla="*/ 4344840 w 7467600"/>
              <a:gd name="connsiteY780" fmla="*/ 1922038 h 6858000"/>
              <a:gd name="connsiteX781" fmla="*/ 4378710 w 7467600"/>
              <a:gd name="connsiteY781" fmla="*/ 1665516 h 6858000"/>
              <a:gd name="connsiteX782" fmla="*/ 4448798 w 7467600"/>
              <a:gd name="connsiteY782" fmla="*/ 1253024 h 6858000"/>
              <a:gd name="connsiteX783" fmla="*/ 4480315 w 7467600"/>
              <a:gd name="connsiteY783" fmla="*/ 1158454 h 6858000"/>
              <a:gd name="connsiteX784" fmla="*/ 4494133 w 7467600"/>
              <a:gd name="connsiteY784" fmla="*/ 1118676 h 6858000"/>
              <a:gd name="connsiteX785" fmla="*/ 4557898 w 7467600"/>
              <a:gd name="connsiteY785" fmla="*/ 900011 h 6858000"/>
              <a:gd name="connsiteX786" fmla="*/ 5870151 w 7467600"/>
              <a:gd name="connsiteY786" fmla="*/ 898890 h 6858000"/>
              <a:gd name="connsiteX787" fmla="*/ 5861335 w 7467600"/>
              <a:gd name="connsiteY787" fmla="*/ 899177 h 6858000"/>
              <a:gd name="connsiteX788" fmla="*/ 5843702 w 7467600"/>
              <a:gd name="connsiteY788" fmla="*/ 899748 h 6858000"/>
              <a:gd name="connsiteX789" fmla="*/ 5651107 w 7467600"/>
              <a:gd name="connsiteY789" fmla="*/ 920306 h 6858000"/>
              <a:gd name="connsiteX790" fmla="*/ 5459407 w 7467600"/>
              <a:gd name="connsiteY790" fmla="*/ 940975 h 6858000"/>
              <a:gd name="connsiteX791" fmla="*/ 5374846 w 7467600"/>
              <a:gd name="connsiteY791" fmla="*/ 941988 h 6858000"/>
              <a:gd name="connsiteX792" fmla="*/ 5256105 w 7467600"/>
              <a:gd name="connsiteY792" fmla="*/ 945632 h 6858000"/>
              <a:gd name="connsiteX793" fmla="*/ 5107071 w 7467600"/>
              <a:gd name="connsiteY793" fmla="*/ 969720 h 6858000"/>
              <a:gd name="connsiteX794" fmla="*/ 4998681 w 7467600"/>
              <a:gd name="connsiteY794" fmla="*/ 988771 h 6858000"/>
              <a:gd name="connsiteX795" fmla="*/ 5870151 w 7467600"/>
              <a:gd name="connsiteY795" fmla="*/ 898890 h 6858000"/>
              <a:gd name="connsiteX796" fmla="*/ 5504425 w 7467600"/>
              <a:gd name="connsiteY796" fmla="*/ 848067 h 6858000"/>
              <a:gd name="connsiteX797" fmla="*/ 4968849 w 7467600"/>
              <a:gd name="connsiteY797" fmla="*/ 962318 h 6858000"/>
              <a:gd name="connsiteX798" fmla="*/ 5104039 w 7467600"/>
              <a:gd name="connsiteY798" fmla="*/ 940634 h 6858000"/>
              <a:gd name="connsiteX799" fmla="*/ 5256311 w 7467600"/>
              <a:gd name="connsiteY799" fmla="*/ 916490 h 6858000"/>
              <a:gd name="connsiteX800" fmla="*/ 5377381 w 7467600"/>
              <a:gd name="connsiteY800" fmla="*/ 912671 h 6858000"/>
              <a:gd name="connsiteX801" fmla="*/ 5460148 w 7467600"/>
              <a:gd name="connsiteY801" fmla="*/ 911442 h 6858000"/>
              <a:gd name="connsiteX802" fmla="*/ 5648971 w 7467600"/>
              <a:gd name="connsiteY802" fmla="*/ 891331 h 6858000"/>
              <a:gd name="connsiteX803" fmla="*/ 5844807 w 7467600"/>
              <a:gd name="connsiteY803" fmla="*/ 870718 h 6858000"/>
              <a:gd name="connsiteX804" fmla="*/ 5862975 w 7467600"/>
              <a:gd name="connsiteY804" fmla="*/ 869756 h 6858000"/>
              <a:gd name="connsiteX805" fmla="*/ 5920887 w 7467600"/>
              <a:gd name="connsiteY805" fmla="*/ 865929 h 6858000"/>
              <a:gd name="connsiteX806" fmla="*/ 5504425 w 7467600"/>
              <a:gd name="connsiteY806" fmla="*/ 848067 h 6858000"/>
              <a:gd name="connsiteX807" fmla="*/ 3607114 w 7467600"/>
              <a:gd name="connsiteY807" fmla="*/ 467441 h 6858000"/>
              <a:gd name="connsiteX808" fmla="*/ 3296242 w 7467600"/>
              <a:gd name="connsiteY808" fmla="*/ 807991 h 6858000"/>
              <a:gd name="connsiteX809" fmla="*/ 3174674 w 7467600"/>
              <a:gd name="connsiteY809" fmla="*/ 919759 h 6858000"/>
              <a:gd name="connsiteX810" fmla="*/ 3042978 w 7467600"/>
              <a:gd name="connsiteY810" fmla="*/ 1054894 h 6858000"/>
              <a:gd name="connsiteX811" fmla="*/ 2968914 w 7467600"/>
              <a:gd name="connsiteY811" fmla="*/ 1133756 h 6858000"/>
              <a:gd name="connsiteX812" fmla="*/ 3103823 w 7467600"/>
              <a:gd name="connsiteY812" fmla="*/ 1026814 h 6858000"/>
              <a:gd name="connsiteX813" fmla="*/ 3607114 w 7467600"/>
              <a:gd name="connsiteY813" fmla="*/ 467441 h 6858000"/>
              <a:gd name="connsiteX814" fmla="*/ 3744487 w 7467600"/>
              <a:gd name="connsiteY814" fmla="*/ 383136 h 6858000"/>
              <a:gd name="connsiteX815" fmla="*/ 3970213 w 7467600"/>
              <a:gd name="connsiteY815" fmla="*/ 995559 h 6858000"/>
              <a:gd name="connsiteX816" fmla="*/ 3744487 w 7467600"/>
              <a:gd name="connsiteY816" fmla="*/ 383136 h 6858000"/>
              <a:gd name="connsiteX817" fmla="*/ 3624562 w 7467600"/>
              <a:gd name="connsiteY817" fmla="*/ 367041 h 6858000"/>
              <a:gd name="connsiteX818" fmla="*/ 3489712 w 7467600"/>
              <a:gd name="connsiteY818" fmla="*/ 485386 h 6858000"/>
              <a:gd name="connsiteX819" fmla="*/ 3182994 w 7467600"/>
              <a:gd name="connsiteY819" fmla="*/ 828265 h 6858000"/>
              <a:gd name="connsiteX820" fmla="*/ 2892114 w 7467600"/>
              <a:gd name="connsiteY820" fmla="*/ 1172635 h 6858000"/>
              <a:gd name="connsiteX821" fmla="*/ 3021459 w 7467600"/>
              <a:gd name="connsiteY821" fmla="*/ 1035385 h 6858000"/>
              <a:gd name="connsiteX822" fmla="*/ 3153873 w 7467600"/>
              <a:gd name="connsiteY822" fmla="*/ 898971 h 6858000"/>
              <a:gd name="connsiteX823" fmla="*/ 3276511 w 7467600"/>
              <a:gd name="connsiteY823" fmla="*/ 786423 h 6858000"/>
              <a:gd name="connsiteX824" fmla="*/ 3584154 w 7467600"/>
              <a:gd name="connsiteY824" fmla="*/ 448218 h 6858000"/>
              <a:gd name="connsiteX825" fmla="*/ 3624562 w 7467600"/>
              <a:gd name="connsiteY825" fmla="*/ 367041 h 6858000"/>
              <a:gd name="connsiteX826" fmla="*/ 3766672 w 7467600"/>
              <a:gd name="connsiteY826" fmla="*/ 359429 h 6858000"/>
              <a:gd name="connsiteX827" fmla="*/ 3996338 w 7467600"/>
              <a:gd name="connsiteY827" fmla="*/ 968237 h 6858000"/>
              <a:gd name="connsiteX828" fmla="*/ 3766672 w 7467600"/>
              <a:gd name="connsiteY828" fmla="*/ 359429 h 6858000"/>
              <a:gd name="connsiteX829" fmla="*/ 5805386 w 7467600"/>
              <a:gd name="connsiteY829" fmla="*/ 239240 h 6858000"/>
              <a:gd name="connsiteX830" fmla="*/ 5736947 w 7467600"/>
              <a:gd name="connsiteY830" fmla="*/ 261367 h 6858000"/>
              <a:gd name="connsiteX831" fmla="*/ 5427012 w 7467600"/>
              <a:gd name="connsiteY831" fmla="*/ 311272 h 6858000"/>
              <a:gd name="connsiteX832" fmla="*/ 5147818 w 7467600"/>
              <a:gd name="connsiteY832" fmla="*/ 322112 h 6858000"/>
              <a:gd name="connsiteX833" fmla="*/ 5060854 w 7467600"/>
              <a:gd name="connsiteY833" fmla="*/ 311882 h 6858000"/>
              <a:gd name="connsiteX834" fmla="*/ 4945989 w 7467600"/>
              <a:gd name="connsiteY834" fmla="*/ 300516 h 6858000"/>
              <a:gd name="connsiteX835" fmla="*/ 5410479 w 7467600"/>
              <a:gd name="connsiteY835" fmla="*/ 348434 h 6858000"/>
              <a:gd name="connsiteX836" fmla="*/ 5805386 w 7467600"/>
              <a:gd name="connsiteY836" fmla="*/ 239240 h 6858000"/>
              <a:gd name="connsiteX837" fmla="*/ 5905192 w 7467600"/>
              <a:gd name="connsiteY837" fmla="*/ 163079 h 6858000"/>
              <a:gd name="connsiteX838" fmla="*/ 5865655 w 7467600"/>
              <a:gd name="connsiteY838" fmla="*/ 171901 h 6858000"/>
              <a:gd name="connsiteX839" fmla="*/ 5259740 w 7467600"/>
              <a:gd name="connsiteY839" fmla="*/ 257013 h 6858000"/>
              <a:gd name="connsiteX840" fmla="*/ 5208466 w 7467600"/>
              <a:gd name="connsiteY840" fmla="*/ 257550 h 6858000"/>
              <a:gd name="connsiteX841" fmla="*/ 4980204 w 7467600"/>
              <a:gd name="connsiteY841" fmla="*/ 271903 h 6858000"/>
              <a:gd name="connsiteX842" fmla="*/ 5068068 w 7467600"/>
              <a:gd name="connsiteY842" fmla="*/ 282244 h 6858000"/>
              <a:gd name="connsiteX843" fmla="*/ 5153231 w 7467600"/>
              <a:gd name="connsiteY843" fmla="*/ 292240 h 6858000"/>
              <a:gd name="connsiteX844" fmla="*/ 5426491 w 7467600"/>
              <a:gd name="connsiteY844" fmla="*/ 281128 h 6858000"/>
              <a:gd name="connsiteX845" fmla="*/ 5731212 w 7467600"/>
              <a:gd name="connsiteY845" fmla="*/ 231951 h 6858000"/>
              <a:gd name="connsiteX846" fmla="*/ 5905192 w 7467600"/>
              <a:gd name="connsiteY846" fmla="*/ 163079 h 6858000"/>
              <a:gd name="connsiteX847" fmla="*/ 5944437 w 7467600"/>
              <a:gd name="connsiteY847" fmla="*/ 113829 h 6858000"/>
              <a:gd name="connsiteX848" fmla="*/ 5825032 w 7467600"/>
              <a:gd name="connsiteY848" fmla="*/ 146405 h 6858000"/>
              <a:gd name="connsiteX849" fmla="*/ 4955599 w 7467600"/>
              <a:gd name="connsiteY849" fmla="*/ 247008 h 6858000"/>
              <a:gd name="connsiteX850" fmla="*/ 5210104 w 7467600"/>
              <a:gd name="connsiteY850" fmla="*/ 228123 h 6858000"/>
              <a:gd name="connsiteX851" fmla="*/ 5261015 w 7467600"/>
              <a:gd name="connsiteY851" fmla="*/ 227087 h 6858000"/>
              <a:gd name="connsiteX852" fmla="*/ 5861181 w 7467600"/>
              <a:gd name="connsiteY852" fmla="*/ 143093 h 6858000"/>
              <a:gd name="connsiteX853" fmla="*/ 5961252 w 7467600"/>
              <a:gd name="connsiteY853" fmla="*/ 114820 h 6858000"/>
              <a:gd name="connsiteX854" fmla="*/ 5944437 w 7467600"/>
              <a:gd name="connsiteY854" fmla="*/ 113829 h 6858000"/>
              <a:gd name="connsiteX855" fmla="*/ 3882765 w 7467600"/>
              <a:gd name="connsiteY855" fmla="*/ 0 h 6858000"/>
              <a:gd name="connsiteX856" fmla="*/ 3995099 w 7467600"/>
              <a:gd name="connsiteY856" fmla="*/ 0 h 6858000"/>
              <a:gd name="connsiteX857" fmla="*/ 4163818 w 7467600"/>
              <a:gd name="connsiteY857" fmla="*/ 234104 h 6858000"/>
              <a:gd name="connsiteX858" fmla="*/ 4172099 w 7467600"/>
              <a:gd name="connsiteY858" fmla="*/ 234207 h 6858000"/>
              <a:gd name="connsiteX859" fmla="*/ 4784282 w 7467600"/>
              <a:gd name="connsiteY859" fmla="*/ 276561 h 6858000"/>
              <a:gd name="connsiteX860" fmla="*/ 4801687 w 7467600"/>
              <a:gd name="connsiteY860" fmla="*/ 267764 h 6858000"/>
              <a:gd name="connsiteX861" fmla="*/ 6082788 w 7467600"/>
              <a:gd name="connsiteY861" fmla="*/ 64119 h 6858000"/>
              <a:gd name="connsiteX862" fmla="*/ 6099442 w 7467600"/>
              <a:gd name="connsiteY862" fmla="*/ 82568 h 6858000"/>
              <a:gd name="connsiteX863" fmla="*/ 4804137 w 7467600"/>
              <a:gd name="connsiteY863" fmla="*/ 320931 h 6858000"/>
              <a:gd name="connsiteX864" fmla="*/ 4227047 w 7467600"/>
              <a:gd name="connsiteY864" fmla="*/ 313415 h 6858000"/>
              <a:gd name="connsiteX865" fmla="*/ 4346041 w 7467600"/>
              <a:gd name="connsiteY865" fmla="*/ 456086 h 6858000"/>
              <a:gd name="connsiteX866" fmla="*/ 4870967 w 7467600"/>
              <a:gd name="connsiteY866" fmla="*/ 963061 h 6858000"/>
              <a:gd name="connsiteX867" fmla="*/ 4889647 w 7467600"/>
              <a:gd name="connsiteY867" fmla="*/ 957147 h 6858000"/>
              <a:gd name="connsiteX868" fmla="*/ 5422504 w 7467600"/>
              <a:gd name="connsiteY868" fmla="*/ 805191 h 6858000"/>
              <a:gd name="connsiteX869" fmla="*/ 6087656 w 7467600"/>
              <a:gd name="connsiteY869" fmla="*/ 826703 h 6858000"/>
              <a:gd name="connsiteX870" fmla="*/ 6058717 w 7467600"/>
              <a:gd name="connsiteY870" fmla="*/ 865992 h 6858000"/>
              <a:gd name="connsiteX871" fmla="*/ 4974153 w 7467600"/>
              <a:gd name="connsiteY871" fmla="*/ 1045456 h 6858000"/>
              <a:gd name="connsiteX872" fmla="*/ 5627835 w 7467600"/>
              <a:gd name="connsiteY872" fmla="*/ 1472077 h 6858000"/>
              <a:gd name="connsiteX873" fmla="*/ 5629817 w 7467600"/>
              <a:gd name="connsiteY873" fmla="*/ 1471412 h 6858000"/>
              <a:gd name="connsiteX874" fmla="*/ 5634124 w 7467600"/>
              <a:gd name="connsiteY874" fmla="*/ 1470572 h 6858000"/>
              <a:gd name="connsiteX875" fmla="*/ 5755832 w 7467600"/>
              <a:gd name="connsiteY875" fmla="*/ 1383886 h 6858000"/>
              <a:gd name="connsiteX876" fmla="*/ 6014186 w 7467600"/>
              <a:gd name="connsiteY876" fmla="*/ 1279799 h 6858000"/>
              <a:gd name="connsiteX877" fmla="*/ 6901619 w 7467600"/>
              <a:gd name="connsiteY877" fmla="*/ 1047874 h 6858000"/>
              <a:gd name="connsiteX878" fmla="*/ 6931566 w 7467600"/>
              <a:gd name="connsiteY878" fmla="*/ 1062034 h 6858000"/>
              <a:gd name="connsiteX879" fmla="*/ 5790982 w 7467600"/>
              <a:gd name="connsiteY879" fmla="*/ 1561380 h 6858000"/>
              <a:gd name="connsiteX880" fmla="*/ 6188971 w 7467600"/>
              <a:gd name="connsiteY880" fmla="*/ 1755168 h 6858000"/>
              <a:gd name="connsiteX881" fmla="*/ 6202446 w 7467600"/>
              <a:gd name="connsiteY881" fmla="*/ 1752268 h 6858000"/>
              <a:gd name="connsiteX882" fmla="*/ 7179560 w 7467600"/>
              <a:gd name="connsiteY882" fmla="*/ 1467551 h 6858000"/>
              <a:gd name="connsiteX883" fmla="*/ 7158730 w 7467600"/>
              <a:gd name="connsiteY883" fmla="*/ 1507835 h 6858000"/>
              <a:gd name="connsiteX884" fmla="*/ 6326959 w 7467600"/>
              <a:gd name="connsiteY884" fmla="*/ 1817686 h 6858000"/>
              <a:gd name="connsiteX885" fmla="*/ 6537433 w 7467600"/>
              <a:gd name="connsiteY885" fmla="*/ 1907790 h 6858000"/>
              <a:gd name="connsiteX886" fmla="*/ 6550221 w 7467600"/>
              <a:gd name="connsiteY886" fmla="*/ 1910729 h 6858000"/>
              <a:gd name="connsiteX887" fmla="*/ 6964438 w 7467600"/>
              <a:gd name="connsiteY887" fmla="*/ 2209505 h 6858000"/>
              <a:gd name="connsiteX888" fmla="*/ 7367862 w 7467600"/>
              <a:gd name="connsiteY888" fmla="*/ 2806833 h 6858000"/>
              <a:gd name="connsiteX889" fmla="*/ 7364329 w 7467600"/>
              <a:gd name="connsiteY889" fmla="*/ 2826907 h 6858000"/>
              <a:gd name="connsiteX890" fmla="*/ 7290545 w 7467600"/>
              <a:gd name="connsiteY890" fmla="*/ 2850663 h 6858000"/>
              <a:gd name="connsiteX891" fmla="*/ 6472036 w 7467600"/>
              <a:gd name="connsiteY891" fmla="*/ 1959003 h 6858000"/>
              <a:gd name="connsiteX892" fmla="*/ 5792897 w 7467600"/>
              <a:gd name="connsiteY892" fmla="*/ 1647747 h 6858000"/>
              <a:gd name="connsiteX893" fmla="*/ 5842751 w 7467600"/>
              <a:gd name="connsiteY893" fmla="*/ 1816112 h 6858000"/>
              <a:gd name="connsiteX894" fmla="*/ 5847424 w 7467600"/>
              <a:gd name="connsiteY894" fmla="*/ 1815776 h 6858000"/>
              <a:gd name="connsiteX895" fmla="*/ 6399821 w 7467600"/>
              <a:gd name="connsiteY895" fmla="*/ 2344799 h 6858000"/>
              <a:gd name="connsiteX896" fmla="*/ 6323232 w 7467600"/>
              <a:gd name="connsiteY896" fmla="*/ 2389634 h 6858000"/>
              <a:gd name="connsiteX897" fmla="*/ 5942958 w 7467600"/>
              <a:gd name="connsiteY897" fmla="*/ 2077708 h 6858000"/>
              <a:gd name="connsiteX898" fmla="*/ 5921559 w 7467600"/>
              <a:gd name="connsiteY898" fmla="*/ 2378596 h 6858000"/>
              <a:gd name="connsiteX899" fmla="*/ 5817651 w 7467600"/>
              <a:gd name="connsiteY899" fmla="*/ 3023919 h 6858000"/>
              <a:gd name="connsiteX900" fmla="*/ 5729634 w 7467600"/>
              <a:gd name="connsiteY900" fmla="*/ 3051849 h 6858000"/>
              <a:gd name="connsiteX901" fmla="*/ 5611018 w 7467600"/>
              <a:gd name="connsiteY901" fmla="*/ 2316769 h 6858000"/>
              <a:gd name="connsiteX902" fmla="*/ 5687608 w 7467600"/>
              <a:gd name="connsiteY902" fmla="*/ 2039972 h 6858000"/>
              <a:gd name="connsiteX903" fmla="*/ 5657554 w 7467600"/>
              <a:gd name="connsiteY903" fmla="*/ 1576445 h 6858000"/>
              <a:gd name="connsiteX904" fmla="*/ 5150475 w 7467600"/>
              <a:gd name="connsiteY904" fmla="*/ 1274012 h 6858000"/>
              <a:gd name="connsiteX905" fmla="*/ 5349142 w 7467600"/>
              <a:gd name="connsiteY905" fmla="*/ 2204405 h 6858000"/>
              <a:gd name="connsiteX906" fmla="*/ 5262214 w 7467600"/>
              <a:gd name="connsiteY906" fmla="*/ 2233836 h 6858000"/>
              <a:gd name="connsiteX907" fmla="*/ 4981539 w 7467600"/>
              <a:gd name="connsiteY907" fmla="*/ 1542201 h 6858000"/>
              <a:gd name="connsiteX908" fmla="*/ 4958461 w 7467600"/>
              <a:gd name="connsiteY908" fmla="*/ 1136957 h 6858000"/>
              <a:gd name="connsiteX909" fmla="*/ 4655015 w 7467600"/>
              <a:gd name="connsiteY909" fmla="*/ 891426 h 6858000"/>
              <a:gd name="connsiteX910" fmla="*/ 4348002 w 7467600"/>
              <a:gd name="connsiteY910" fmla="*/ 2205895 h 6858000"/>
              <a:gd name="connsiteX911" fmla="*/ 4262250 w 7467600"/>
              <a:gd name="connsiteY911" fmla="*/ 2219972 h 6858000"/>
              <a:gd name="connsiteX912" fmla="*/ 4550611 w 7467600"/>
              <a:gd name="connsiteY912" fmla="*/ 817540 h 6858000"/>
              <a:gd name="connsiteX913" fmla="*/ 4564418 w 7467600"/>
              <a:gd name="connsiteY913" fmla="*/ 808293 h 6858000"/>
              <a:gd name="connsiteX914" fmla="*/ 4266388 w 7467600"/>
              <a:gd name="connsiteY914" fmla="*/ 500083 h 6858000"/>
              <a:gd name="connsiteX915" fmla="*/ 4032842 w 7467600"/>
              <a:gd name="connsiteY915" fmla="*/ 211809 h 6858000"/>
              <a:gd name="connsiteX916" fmla="*/ 3882765 w 7467600"/>
              <a:gd name="connsiteY916" fmla="*/ 0 h 6858000"/>
              <a:gd name="connsiteX917" fmla="*/ 3721337 w 7467600"/>
              <a:gd name="connsiteY917" fmla="*/ 0 h 6858000"/>
              <a:gd name="connsiteX918" fmla="*/ 3797544 w 7467600"/>
              <a:gd name="connsiteY918" fmla="*/ 0 h 6858000"/>
              <a:gd name="connsiteX919" fmla="*/ 3775734 w 7467600"/>
              <a:gd name="connsiteY919" fmla="*/ 95131 h 6858000"/>
              <a:gd name="connsiteX920" fmla="*/ 3724807 w 7467600"/>
              <a:gd name="connsiteY920" fmla="*/ 272257 h 6858000"/>
              <a:gd name="connsiteX921" fmla="*/ 3726844 w 7467600"/>
              <a:gd name="connsiteY921" fmla="*/ 282988 h 6858000"/>
              <a:gd name="connsiteX922" fmla="*/ 3742664 w 7467600"/>
              <a:gd name="connsiteY922" fmla="*/ 279918 h 6858000"/>
              <a:gd name="connsiteX923" fmla="*/ 4103910 w 7467600"/>
              <a:gd name="connsiteY923" fmla="*/ 1161917 h 6858000"/>
              <a:gd name="connsiteX924" fmla="*/ 4020269 w 7467600"/>
              <a:gd name="connsiteY924" fmla="*/ 1200406 h 6858000"/>
              <a:gd name="connsiteX925" fmla="*/ 3674882 w 7467600"/>
              <a:gd name="connsiteY925" fmla="*/ 488524 h 6858000"/>
              <a:gd name="connsiteX926" fmla="*/ 3132682 w 7467600"/>
              <a:gd name="connsiteY926" fmla="*/ 1072284 h 6858000"/>
              <a:gd name="connsiteX927" fmla="*/ 2716346 w 7467600"/>
              <a:gd name="connsiteY927" fmla="*/ 1276376 h 6858000"/>
              <a:gd name="connsiteX928" fmla="*/ 2716772 w 7467600"/>
              <a:gd name="connsiteY928" fmla="*/ 1255462 h 6858000"/>
              <a:gd name="connsiteX929" fmla="*/ 3471096 w 7467600"/>
              <a:gd name="connsiteY929" fmla="*/ 437072 h 6858000"/>
              <a:gd name="connsiteX930" fmla="*/ 3639057 w 7467600"/>
              <a:gd name="connsiteY930" fmla="*/ 286334 h 6858000"/>
              <a:gd name="connsiteX931" fmla="*/ 3640309 w 7467600"/>
              <a:gd name="connsiteY931" fmla="*/ 284664 h 6858000"/>
              <a:gd name="connsiteX932" fmla="*/ 3646022 w 7467600"/>
              <a:gd name="connsiteY932" fmla="*/ 276711 h 6858000"/>
              <a:gd name="connsiteX933" fmla="*/ 3707943 w 7467600"/>
              <a:gd name="connsiteY933" fmla="*/ 65958 h 6858000"/>
              <a:gd name="connsiteX934" fmla="*/ 3721337 w 7467600"/>
              <a:gd name="connsiteY934" fmla="*/ 0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2867960 w 7467600"/>
              <a:gd name="connsiteY949" fmla="*/ 0 h 6858000"/>
              <a:gd name="connsiteX950" fmla="*/ 1057230 w 7467600"/>
              <a:gd name="connsiteY950" fmla="*/ 0 h 6858000"/>
              <a:gd name="connsiteX951" fmla="*/ 1111003 w 7467600"/>
              <a:gd name="connsiteY951" fmla="*/ 0 h 6858000"/>
              <a:gd name="connsiteX952" fmla="*/ 1125553 w 7467600"/>
              <a:gd name="connsiteY952" fmla="*/ 52588 h 6858000"/>
              <a:gd name="connsiteX953" fmla="*/ 1304276 w 7467600"/>
              <a:gd name="connsiteY953" fmla="*/ 476275 h 6858000"/>
              <a:gd name="connsiteX954" fmla="*/ 1492066 w 7467600"/>
              <a:gd name="connsiteY954" fmla="*/ 886333 h 6858000"/>
              <a:gd name="connsiteX955" fmla="*/ 1423698 w 7467600"/>
              <a:gd name="connsiteY955" fmla="*/ 710817 h 6858000"/>
              <a:gd name="connsiteX956" fmla="*/ 1357609 w 7467600"/>
              <a:gd name="connsiteY956" fmla="*/ 532892 h 6858000"/>
              <a:gd name="connsiteX957" fmla="*/ 1309550 w 7467600"/>
              <a:gd name="connsiteY957" fmla="*/ 374031 h 6858000"/>
              <a:gd name="connsiteX958" fmla="*/ 1193673 w 7467600"/>
              <a:gd name="connsiteY958" fmla="*/ 49533 h 6858000"/>
              <a:gd name="connsiteX959" fmla="*/ 1164391 w 7467600"/>
              <a:gd name="connsiteY959" fmla="*/ 0 h 6858000"/>
              <a:gd name="connsiteX960" fmla="*/ 1200666 w 7467600"/>
              <a:gd name="connsiteY960" fmla="*/ 0 h 6858000"/>
              <a:gd name="connsiteX961" fmla="*/ 1223408 w 7467600"/>
              <a:gd name="connsiteY961" fmla="*/ 38996 h 6858000"/>
              <a:gd name="connsiteX962" fmla="*/ 1339635 w 7467600"/>
              <a:gd name="connsiteY962" fmla="*/ 365517 h 6858000"/>
              <a:gd name="connsiteX963" fmla="*/ 1387469 w 7467600"/>
              <a:gd name="connsiteY963" fmla="*/ 523079 h 6858000"/>
              <a:gd name="connsiteX964" fmla="*/ 1452685 w 7467600"/>
              <a:gd name="connsiteY964" fmla="*/ 699806 h 6858000"/>
              <a:gd name="connsiteX965" fmla="*/ 1492092 w 7467600"/>
              <a:gd name="connsiteY965" fmla="*/ 800424 h 6858000"/>
              <a:gd name="connsiteX966" fmla="*/ 1455302 w 7467600"/>
              <a:gd name="connsiteY966" fmla="*/ 632913 h 6858000"/>
              <a:gd name="connsiteX967" fmla="*/ 1222336 w 7467600"/>
              <a:gd name="connsiteY967" fmla="*/ 9480 h 6858000"/>
              <a:gd name="connsiteX968" fmla="*/ 1214634 w 7467600"/>
              <a:gd name="connsiteY968" fmla="*/ 0 h 6858000"/>
              <a:gd name="connsiteX969" fmla="*/ 1289827 w 7467600"/>
              <a:gd name="connsiteY969" fmla="*/ 0 h 6858000"/>
              <a:gd name="connsiteX970" fmla="*/ 1321076 w 7467600"/>
              <a:gd name="connsiteY970" fmla="*/ 59722 h 6858000"/>
              <a:gd name="connsiteX971" fmla="*/ 1512579 w 7467600"/>
              <a:gd name="connsiteY971" fmla="*/ 626441 h 6858000"/>
              <a:gd name="connsiteX972" fmla="*/ 1506076 w 7467600"/>
              <a:gd name="connsiteY972" fmla="*/ 1089289 h 6858000"/>
              <a:gd name="connsiteX973" fmla="*/ 1486346 w 7467600"/>
              <a:gd name="connsiteY973" fmla="*/ 1079919 h 6858000"/>
              <a:gd name="connsiteX974" fmla="*/ 1070511 w 7467600"/>
              <a:gd name="connsiteY974" fmla="*/ 48609 h 6858000"/>
              <a:gd name="connsiteX975" fmla="*/ 1057230 w 7467600"/>
              <a:gd name="connsiteY975" fmla="*/ 0 h 6858000"/>
              <a:gd name="connsiteX976" fmla="*/ 43151 w 7467600"/>
              <a:gd name="connsiteY976" fmla="*/ 0 h 6858000"/>
              <a:gd name="connsiteX977" fmla="*/ 95283 w 7467600"/>
              <a:gd name="connsiteY977" fmla="*/ 0 h 6858000"/>
              <a:gd name="connsiteX978" fmla="*/ 300708 w 7467600"/>
              <a:gd name="connsiteY978" fmla="*/ 154571 h 6858000"/>
              <a:gd name="connsiteX979" fmla="*/ 530414 w 7467600"/>
              <a:gd name="connsiteY979" fmla="*/ 354673 h 6858000"/>
              <a:gd name="connsiteX980" fmla="*/ 333785 w 7467600"/>
              <a:gd name="connsiteY980" fmla="*/ 161564 h 6858000"/>
              <a:gd name="connsiteX981" fmla="*/ 147005 w 7467600"/>
              <a:gd name="connsiteY981" fmla="*/ 0 h 6858000"/>
              <a:gd name="connsiteX982" fmla="*/ 272509 w 7467600"/>
              <a:gd name="connsiteY982" fmla="*/ 0 h 6858000"/>
              <a:gd name="connsiteX983" fmla="*/ 326276 w 7467600"/>
              <a:gd name="connsiteY983" fmla="*/ 45847 h 6858000"/>
              <a:gd name="connsiteX984" fmla="*/ 823759 w 7467600"/>
              <a:gd name="connsiteY984" fmla="*/ 574145 h 6858000"/>
              <a:gd name="connsiteX985" fmla="*/ 811254 w 7467600"/>
              <a:gd name="connsiteY985" fmla="*/ 665546 h 6858000"/>
              <a:gd name="connsiteX986" fmla="*/ 154042 w 7467600"/>
              <a:gd name="connsiteY986" fmla="*/ 261522 h 6858000"/>
              <a:gd name="connsiteX987" fmla="*/ 13550 w 7467600"/>
              <a:gd name="connsiteY987" fmla="*/ 158423 h 6858000"/>
              <a:gd name="connsiteX988" fmla="*/ 0 w 7467600"/>
              <a:gd name="connsiteY988" fmla="*/ 146618 h 6858000"/>
              <a:gd name="connsiteX989" fmla="*/ 0 w 7467600"/>
              <a:gd name="connsiteY989" fmla="*/ 59161 h 6858000"/>
              <a:gd name="connsiteX990" fmla="*/ 45427 w 7467600"/>
              <a:gd name="connsiteY990" fmla="*/ 101078 h 6858000"/>
              <a:gd name="connsiteX991" fmla="*/ 630103 w 7467600"/>
              <a:gd name="connsiteY991" fmla="*/ 485885 h 6858000"/>
              <a:gd name="connsiteX992" fmla="*/ 532040 w 7467600"/>
              <a:gd name="connsiteY992" fmla="*/ 399359 h 6858000"/>
              <a:gd name="connsiteX993" fmla="*/ 517618 w 7467600"/>
              <a:gd name="connsiteY993" fmla="*/ 385726 h 6858000"/>
              <a:gd name="connsiteX994" fmla="*/ 285074 w 7467600"/>
              <a:gd name="connsiteY994" fmla="*/ 182755 h 6858000"/>
              <a:gd name="connsiteX995" fmla="*/ 43151 w 7467600"/>
              <a:gd name="connsiteY99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1903353 w 7467600"/>
              <a:gd name="connsiteY139" fmla="*/ 5044827 h 6858000"/>
              <a:gd name="connsiteX140" fmla="*/ 1936931 w 7467600"/>
              <a:gd name="connsiteY140" fmla="*/ 5093954 h 6858000"/>
              <a:gd name="connsiteX141" fmla="*/ 2195868 w 7467600"/>
              <a:gd name="connsiteY141" fmla="*/ 5396574 h 6858000"/>
              <a:gd name="connsiteX142" fmla="*/ 2088852 w 7467600"/>
              <a:gd name="connsiteY142" fmla="*/ 5166123 h 6858000"/>
              <a:gd name="connsiteX143" fmla="*/ 1958241 w 7467600"/>
              <a:gd name="connsiteY143" fmla="*/ 5067955 h 6858000"/>
              <a:gd name="connsiteX144" fmla="*/ 1903353 w 7467600"/>
              <a:gd name="connsiteY144" fmla="*/ 5044827 h 6858000"/>
              <a:gd name="connsiteX145" fmla="*/ 1979378 w 7467600"/>
              <a:gd name="connsiteY145" fmla="*/ 4769504 h 6858000"/>
              <a:gd name="connsiteX146" fmla="*/ 2882120 w 7467600"/>
              <a:gd name="connsiteY146" fmla="*/ 5064547 h 6858000"/>
              <a:gd name="connsiteX147" fmla="*/ 2793103 w 7467600"/>
              <a:gd name="connsiteY147" fmla="*/ 5039699 h 6858000"/>
              <a:gd name="connsiteX148" fmla="*/ 2770041 w 7467600"/>
              <a:gd name="connsiteY148" fmla="*/ 5033634 h 6858000"/>
              <a:gd name="connsiteX149" fmla="*/ 1979378 w 7467600"/>
              <a:gd name="connsiteY149" fmla="*/ 4769504 h 6858000"/>
              <a:gd name="connsiteX150" fmla="*/ 1927410 w 7467600"/>
              <a:gd name="connsiteY150" fmla="*/ 4716164 h 6858000"/>
              <a:gd name="connsiteX151" fmla="*/ 1959587 w 7467600"/>
              <a:gd name="connsiteY151" fmla="*/ 4728849 h 6858000"/>
              <a:gd name="connsiteX152" fmla="*/ 2777707 w 7467600"/>
              <a:gd name="connsiteY152" fmla="*/ 5003991 h 6858000"/>
              <a:gd name="connsiteX153" fmla="*/ 2800768 w 7467600"/>
              <a:gd name="connsiteY153" fmla="*/ 5010056 h 6858000"/>
              <a:gd name="connsiteX154" fmla="*/ 2879408 w 7467600"/>
              <a:gd name="connsiteY154" fmla="*/ 5031590 h 6858000"/>
              <a:gd name="connsiteX155" fmla="*/ 2862295 w 7467600"/>
              <a:gd name="connsiteY155" fmla="*/ 5022958 h 6858000"/>
              <a:gd name="connsiteX156" fmla="*/ 2813343 w 7467600"/>
              <a:gd name="connsiteY156" fmla="*/ 4998369 h 6858000"/>
              <a:gd name="connsiteX157" fmla="*/ 2646245 w 7467600"/>
              <a:gd name="connsiteY157" fmla="*/ 4930999 h 6858000"/>
              <a:gd name="connsiteX158" fmla="*/ 1999243 w 7467600"/>
              <a:gd name="connsiteY158" fmla="*/ 4730524 h 6858000"/>
              <a:gd name="connsiteX159" fmla="*/ 1979527 w 7467600"/>
              <a:gd name="connsiteY159" fmla="*/ 4726651 h 6858000"/>
              <a:gd name="connsiteX160" fmla="*/ 1927410 w 7467600"/>
              <a:gd name="connsiteY160" fmla="*/ 4716164 h 6858000"/>
              <a:gd name="connsiteX161" fmla="*/ 1997014 w 7467600"/>
              <a:gd name="connsiteY161" fmla="*/ 4698007 h 6858000"/>
              <a:gd name="connsiteX162" fmla="*/ 2005458 w 7467600"/>
              <a:gd name="connsiteY162" fmla="*/ 4699540 h 6858000"/>
              <a:gd name="connsiteX163" fmla="*/ 2657186 w 7467600"/>
              <a:gd name="connsiteY163" fmla="*/ 4901687 h 6858000"/>
              <a:gd name="connsiteX164" fmla="*/ 2826662 w 7467600"/>
              <a:gd name="connsiteY164" fmla="*/ 4970362 h 6858000"/>
              <a:gd name="connsiteX165" fmla="*/ 2876100 w 7467600"/>
              <a:gd name="connsiteY165" fmla="*/ 4995397 h 6858000"/>
              <a:gd name="connsiteX166" fmla="*/ 3042600 w 7467600"/>
              <a:gd name="connsiteY166" fmla="*/ 5059532 h 6858000"/>
              <a:gd name="connsiteX167" fmla="*/ 1997014 w 7467600"/>
              <a:gd name="connsiteY167" fmla="*/ 4698007 h 6858000"/>
              <a:gd name="connsiteX168" fmla="*/ 2305292 w 7467600"/>
              <a:gd name="connsiteY168" fmla="*/ 4219492 h 6858000"/>
              <a:gd name="connsiteX169" fmla="*/ 3360922 w 7467600"/>
              <a:gd name="connsiteY169" fmla="*/ 4529373 h 6858000"/>
              <a:gd name="connsiteX170" fmla="*/ 3492420 w 7467600"/>
              <a:gd name="connsiteY170" fmla="*/ 4510145 h 6858000"/>
              <a:gd name="connsiteX171" fmla="*/ 3364086 w 7467600"/>
              <a:gd name="connsiteY171" fmla="*/ 4480340 h 6858000"/>
              <a:gd name="connsiteX172" fmla="*/ 3225818 w 7467600"/>
              <a:gd name="connsiteY172" fmla="*/ 4411822 h 6858000"/>
              <a:gd name="connsiteX173" fmla="*/ 3129696 w 7467600"/>
              <a:gd name="connsiteY173" fmla="*/ 4360704 h 6858000"/>
              <a:gd name="connsiteX174" fmla="*/ 2814545 w 7467600"/>
              <a:gd name="connsiteY174" fmla="*/ 4282955 h 6858000"/>
              <a:gd name="connsiteX175" fmla="*/ 2305292 w 7467600"/>
              <a:gd name="connsiteY175" fmla="*/ 4219492 h 6858000"/>
              <a:gd name="connsiteX176" fmla="*/ 2626982 w 7467600"/>
              <a:gd name="connsiteY176" fmla="*/ 4206450 h 6858000"/>
              <a:gd name="connsiteX177" fmla="*/ 2490617 w 7467600"/>
              <a:gd name="connsiteY177" fmla="*/ 4206951 h 6858000"/>
              <a:gd name="connsiteX178" fmla="*/ 2819869 w 7467600"/>
              <a:gd name="connsiteY178" fmla="*/ 4252936 h 6858000"/>
              <a:gd name="connsiteX179" fmla="*/ 3143018 w 7467600"/>
              <a:gd name="connsiteY179" fmla="*/ 4332698 h 6858000"/>
              <a:gd name="connsiteX180" fmla="*/ 3241520 w 7467600"/>
              <a:gd name="connsiteY180" fmla="*/ 4385112 h 6858000"/>
              <a:gd name="connsiteX181" fmla="*/ 3374575 w 7467600"/>
              <a:gd name="connsiteY181" fmla="*/ 4451517 h 6858000"/>
              <a:gd name="connsiteX182" fmla="*/ 3505221 w 7467600"/>
              <a:gd name="connsiteY182" fmla="*/ 4480757 h 6858000"/>
              <a:gd name="connsiteX183" fmla="*/ 2626982 w 7467600"/>
              <a:gd name="connsiteY183" fmla="*/ 4206450 h 6858000"/>
              <a:gd name="connsiteX184" fmla="*/ 1310106 w 7467600"/>
              <a:gd name="connsiteY184" fmla="*/ 3943217 h 6858000"/>
              <a:gd name="connsiteX185" fmla="*/ 854994 w 7467600"/>
              <a:gd name="connsiteY185" fmla="*/ 4399136 h 6858000"/>
              <a:gd name="connsiteX186" fmla="*/ 742462 w 7467600"/>
              <a:gd name="connsiteY186" fmla="*/ 4594648 h 6858000"/>
              <a:gd name="connsiteX187" fmla="*/ 820602 w 7467600"/>
              <a:gd name="connsiteY187" fmla="*/ 4485915 h 6858000"/>
              <a:gd name="connsiteX188" fmla="*/ 878295 w 7467600"/>
              <a:gd name="connsiteY188" fmla="*/ 4403594 h 6858000"/>
              <a:gd name="connsiteX189" fmla="*/ 1240607 w 7467600"/>
              <a:gd name="connsiteY189" fmla="*/ 4010401 h 6858000"/>
              <a:gd name="connsiteX190" fmla="*/ 1310106 w 7467600"/>
              <a:gd name="connsiteY190" fmla="*/ 3943217 h 6858000"/>
              <a:gd name="connsiteX191" fmla="*/ 1423113 w 7467600"/>
              <a:gd name="connsiteY191" fmla="*/ 3874565 h 6858000"/>
              <a:gd name="connsiteX192" fmla="*/ 1260565 w 7467600"/>
              <a:gd name="connsiteY192" fmla="*/ 4031982 h 6858000"/>
              <a:gd name="connsiteX193" fmla="*/ 901900 w 7467600"/>
              <a:gd name="connsiteY193" fmla="*/ 4421236 h 6858000"/>
              <a:gd name="connsiteX194" fmla="*/ 845044 w 7467600"/>
              <a:gd name="connsiteY194" fmla="*/ 4502436 h 6858000"/>
              <a:gd name="connsiteX195" fmla="*/ 685926 w 7467600"/>
              <a:gd name="connsiteY195" fmla="*/ 4703069 h 6858000"/>
              <a:gd name="connsiteX196" fmla="*/ 684248 w 7467600"/>
              <a:gd name="connsiteY196" fmla="*/ 4706721 h 6858000"/>
              <a:gd name="connsiteX197" fmla="*/ 1423113 w 7467600"/>
              <a:gd name="connsiteY197" fmla="*/ 3874565 h 6858000"/>
              <a:gd name="connsiteX198" fmla="*/ 3316479 w 7467600"/>
              <a:gd name="connsiteY198" fmla="*/ 3872136 h 6858000"/>
              <a:gd name="connsiteX199" fmla="*/ 3546806 w 7467600"/>
              <a:gd name="connsiteY199" fmla="*/ 4356139 h 6858000"/>
              <a:gd name="connsiteX200" fmla="*/ 3364433 w 7467600"/>
              <a:gd name="connsiteY200" fmla="*/ 3953121 h 6858000"/>
              <a:gd name="connsiteX201" fmla="*/ 3316479 w 7467600"/>
              <a:gd name="connsiteY201" fmla="*/ 3872136 h 6858000"/>
              <a:gd name="connsiteX202" fmla="*/ 3291335 w 7467600"/>
              <a:gd name="connsiteY202" fmla="*/ 3767420 h 6858000"/>
              <a:gd name="connsiteX203" fmla="*/ 3390805 w 7467600"/>
              <a:gd name="connsiteY203" fmla="*/ 3937163 h 6858000"/>
              <a:gd name="connsiteX204" fmla="*/ 3579062 w 7467600"/>
              <a:gd name="connsiteY204" fmla="*/ 4359040 h 6858000"/>
              <a:gd name="connsiteX205" fmla="*/ 3467355 w 7467600"/>
              <a:gd name="connsiteY205" fmla="*/ 3988130 h 6858000"/>
              <a:gd name="connsiteX206" fmla="*/ 3310753 w 7467600"/>
              <a:gd name="connsiteY206" fmla="*/ 3787140 h 6858000"/>
              <a:gd name="connsiteX207" fmla="*/ 3291335 w 7467600"/>
              <a:gd name="connsiteY207" fmla="*/ 3767420 h 6858000"/>
              <a:gd name="connsiteX208" fmla="*/ 1635889 w 7467600"/>
              <a:gd name="connsiteY208" fmla="*/ 3709494 h 6858000"/>
              <a:gd name="connsiteX209" fmla="*/ 1634800 w 7467600"/>
              <a:gd name="connsiteY209" fmla="*/ 3731111 h 6858000"/>
              <a:gd name="connsiteX210" fmla="*/ 1635889 w 7467600"/>
              <a:gd name="connsiteY210" fmla="*/ 3709494 h 6858000"/>
              <a:gd name="connsiteX211" fmla="*/ 1510397 w 7467600"/>
              <a:gd name="connsiteY211" fmla="*/ 3684705 h 6858000"/>
              <a:gd name="connsiteX212" fmla="*/ 1146550 w 7467600"/>
              <a:gd name="connsiteY212" fmla="*/ 3802012 h 6858000"/>
              <a:gd name="connsiteX213" fmla="*/ 698834 w 7467600"/>
              <a:gd name="connsiteY213" fmla="*/ 3952272 h 6858000"/>
              <a:gd name="connsiteX214" fmla="*/ 34256 w 7467600"/>
              <a:gd name="connsiteY214" fmla="*/ 4347603 h 6858000"/>
              <a:gd name="connsiteX215" fmla="*/ 527241 w 7467600"/>
              <a:gd name="connsiteY215" fmla="*/ 4065078 h 6858000"/>
              <a:gd name="connsiteX216" fmla="*/ 1510397 w 7467600"/>
              <a:gd name="connsiteY216" fmla="*/ 3684705 h 6858000"/>
              <a:gd name="connsiteX217" fmla="*/ 1313114 w 7467600"/>
              <a:gd name="connsiteY217" fmla="*/ 3655216 h 6858000"/>
              <a:gd name="connsiteX218" fmla="*/ 1109304 w 7467600"/>
              <a:gd name="connsiteY218" fmla="*/ 3669030 h 6858000"/>
              <a:gd name="connsiteX219" fmla="*/ 8129 w 7467600"/>
              <a:gd name="connsiteY219" fmla="*/ 4330519 h 6858000"/>
              <a:gd name="connsiteX220" fmla="*/ 687572 w 7467600"/>
              <a:gd name="connsiteY220" fmla="*/ 3925629 h 6858000"/>
              <a:gd name="connsiteX221" fmla="*/ 1138365 w 7467600"/>
              <a:gd name="connsiteY221" fmla="*/ 3774515 h 6858000"/>
              <a:gd name="connsiteX222" fmla="*/ 1505579 w 7467600"/>
              <a:gd name="connsiteY222" fmla="*/ 3655526 h 6858000"/>
              <a:gd name="connsiteX223" fmla="*/ 1313114 w 7467600"/>
              <a:gd name="connsiteY223" fmla="*/ 3655216 h 6858000"/>
              <a:gd name="connsiteX224" fmla="*/ 3655073 w 7467600"/>
              <a:gd name="connsiteY224" fmla="*/ 3650884 h 6858000"/>
              <a:gd name="connsiteX225" fmla="*/ 3989938 w 7467600"/>
              <a:gd name="connsiteY225" fmla="*/ 3991685 h 6858000"/>
              <a:gd name="connsiteX226" fmla="*/ 4393907 w 7467600"/>
              <a:gd name="connsiteY226" fmla="*/ 4261258 h 6858000"/>
              <a:gd name="connsiteX227" fmla="*/ 4648051 w 7467600"/>
              <a:gd name="connsiteY227" fmla="*/ 4374051 h 6858000"/>
              <a:gd name="connsiteX228" fmla="*/ 4383389 w 7467600"/>
              <a:gd name="connsiteY228" fmla="*/ 4184369 h 6858000"/>
              <a:gd name="connsiteX229" fmla="*/ 4165508 w 7467600"/>
              <a:gd name="connsiteY229" fmla="*/ 4035196 h 6858000"/>
              <a:gd name="connsiteX230" fmla="*/ 4068162 w 7467600"/>
              <a:gd name="connsiteY230" fmla="*/ 3953394 h 6858000"/>
              <a:gd name="connsiteX231" fmla="*/ 3981416 w 7467600"/>
              <a:gd name="connsiteY231" fmla="*/ 3880482 h 6858000"/>
              <a:gd name="connsiteX232" fmla="*/ 3800147 w 7467600"/>
              <a:gd name="connsiteY232" fmla="*/ 3749872 h 6858000"/>
              <a:gd name="connsiteX233" fmla="*/ 3655073 w 7467600"/>
              <a:gd name="connsiteY233" fmla="*/ 3650884 h 6858000"/>
              <a:gd name="connsiteX234" fmla="*/ 3670252 w 7467600"/>
              <a:gd name="connsiteY234" fmla="*/ 3622798 h 6858000"/>
              <a:gd name="connsiteX235" fmla="*/ 3817258 w 7467600"/>
              <a:gd name="connsiteY235" fmla="*/ 3723577 h 6858000"/>
              <a:gd name="connsiteX236" fmla="*/ 4000461 w 7467600"/>
              <a:gd name="connsiteY236" fmla="*/ 3855966 h 6858000"/>
              <a:gd name="connsiteX237" fmla="*/ 4088180 w 7467600"/>
              <a:gd name="connsiteY237" fmla="*/ 3929774 h 6858000"/>
              <a:gd name="connsiteX238" fmla="*/ 4184555 w 7467600"/>
              <a:gd name="connsiteY238" fmla="*/ 4010683 h 6858000"/>
              <a:gd name="connsiteX239" fmla="*/ 4399563 w 7467600"/>
              <a:gd name="connsiteY239" fmla="*/ 4158106 h 6858000"/>
              <a:gd name="connsiteX240" fmla="*/ 4684469 w 7467600"/>
              <a:gd name="connsiteY240" fmla="*/ 4364680 h 6858000"/>
              <a:gd name="connsiteX241" fmla="*/ 4690271 w 7467600"/>
              <a:gd name="connsiteY241" fmla="*/ 4370034 h 6858000"/>
              <a:gd name="connsiteX242" fmla="*/ 4136093 w 7467600"/>
              <a:gd name="connsiteY242" fmla="*/ 3858466 h 6858000"/>
              <a:gd name="connsiteX243" fmla="*/ 3670252 w 7467600"/>
              <a:gd name="connsiteY243" fmla="*/ 3622798 h 6858000"/>
              <a:gd name="connsiteX244" fmla="*/ 4440129 w 7467600"/>
              <a:gd name="connsiteY244" fmla="*/ 3448571 h 6858000"/>
              <a:gd name="connsiteX245" fmla="*/ 4856525 w 7467600"/>
              <a:gd name="connsiteY245" fmla="*/ 3915351 h 6858000"/>
              <a:gd name="connsiteX246" fmla="*/ 5059055 w 7467600"/>
              <a:gd name="connsiteY246" fmla="*/ 4108918 h 6858000"/>
              <a:gd name="connsiteX247" fmla="*/ 5290070 w 7467600"/>
              <a:gd name="connsiteY247" fmla="*/ 4263619 h 6858000"/>
              <a:gd name="connsiteX248" fmla="*/ 4834991 w 7467600"/>
              <a:gd name="connsiteY248" fmla="*/ 3830985 h 6858000"/>
              <a:gd name="connsiteX249" fmla="*/ 4440129 w 7467600"/>
              <a:gd name="connsiteY249" fmla="*/ 3448571 h 6858000"/>
              <a:gd name="connsiteX250" fmla="*/ 4441737 w 7467600"/>
              <a:gd name="connsiteY250" fmla="*/ 3399734 h 6858000"/>
              <a:gd name="connsiteX251" fmla="*/ 4431236 w 7467600"/>
              <a:gd name="connsiteY251" fmla="*/ 3400954 h 6858000"/>
              <a:gd name="connsiteX252" fmla="*/ 4557150 w 7467600"/>
              <a:gd name="connsiteY252" fmla="*/ 3510023 h 6858000"/>
              <a:gd name="connsiteX253" fmla="*/ 4856936 w 7467600"/>
              <a:gd name="connsiteY253" fmla="*/ 3809146 h 6858000"/>
              <a:gd name="connsiteX254" fmla="*/ 5111996 w 7467600"/>
              <a:gd name="connsiteY254" fmla="*/ 4065759 h 6858000"/>
              <a:gd name="connsiteX255" fmla="*/ 5388878 w 7467600"/>
              <a:gd name="connsiteY255" fmla="*/ 4300185 h 6858000"/>
              <a:gd name="connsiteX256" fmla="*/ 5425556 w 7467600"/>
              <a:gd name="connsiteY256" fmla="*/ 4308967 h 6858000"/>
              <a:gd name="connsiteX257" fmla="*/ 4943646 w 7467600"/>
              <a:gd name="connsiteY257" fmla="*/ 3822916 h 6858000"/>
              <a:gd name="connsiteX258" fmla="*/ 4594837 w 7467600"/>
              <a:gd name="connsiteY258" fmla="*/ 3532274 h 6858000"/>
              <a:gd name="connsiteX259" fmla="*/ 4441737 w 7467600"/>
              <a:gd name="connsiteY259" fmla="*/ 3399734 h 6858000"/>
              <a:gd name="connsiteX260" fmla="*/ 5425834 w 7467600"/>
              <a:gd name="connsiteY260" fmla="*/ 3162785 h 6858000"/>
              <a:gd name="connsiteX261" fmla="*/ 5401644 w 7467600"/>
              <a:gd name="connsiteY261" fmla="*/ 3617847 h 6858000"/>
              <a:gd name="connsiteX262" fmla="*/ 5467256 w 7467600"/>
              <a:gd name="connsiteY262" fmla="*/ 4175494 h 6858000"/>
              <a:gd name="connsiteX263" fmla="*/ 5448069 w 7467600"/>
              <a:gd name="connsiteY263" fmla="*/ 3567554 h 6858000"/>
              <a:gd name="connsiteX264" fmla="*/ 5425834 w 7467600"/>
              <a:gd name="connsiteY264" fmla="*/ 3162785 h 6858000"/>
              <a:gd name="connsiteX265" fmla="*/ 1318687 w 7467600"/>
              <a:gd name="connsiteY265" fmla="*/ 3113840 h 6858000"/>
              <a:gd name="connsiteX266" fmla="*/ 1066793 w 7467600"/>
              <a:gd name="connsiteY266" fmla="*/ 3212171 h 6858000"/>
              <a:gd name="connsiteX267" fmla="*/ 993319 w 7467600"/>
              <a:gd name="connsiteY267" fmla="*/ 3247648 h 6858000"/>
              <a:gd name="connsiteX268" fmla="*/ 853081 w 7467600"/>
              <a:gd name="connsiteY268" fmla="*/ 3312410 h 6858000"/>
              <a:gd name="connsiteX269" fmla="*/ 805957 w 7467600"/>
              <a:gd name="connsiteY269" fmla="*/ 3330443 h 6858000"/>
              <a:gd name="connsiteX270" fmla="*/ 1318687 w 7467600"/>
              <a:gd name="connsiteY270" fmla="*/ 3113840 h 6858000"/>
              <a:gd name="connsiteX271" fmla="*/ 5453702 w 7467600"/>
              <a:gd name="connsiteY271" fmla="*/ 3090882 h 6858000"/>
              <a:gd name="connsiteX272" fmla="*/ 5480135 w 7467600"/>
              <a:gd name="connsiteY272" fmla="*/ 3565802 h 6858000"/>
              <a:gd name="connsiteX273" fmla="*/ 5499023 w 7467600"/>
              <a:gd name="connsiteY273" fmla="*/ 4166310 h 6858000"/>
              <a:gd name="connsiteX274" fmla="*/ 5547022 w 7467600"/>
              <a:gd name="connsiteY274" fmla="*/ 3607838 h 6858000"/>
              <a:gd name="connsiteX275" fmla="*/ 5515964 w 7467600"/>
              <a:gd name="connsiteY275" fmla="*/ 3378541 h 6858000"/>
              <a:gd name="connsiteX276" fmla="*/ 5453702 w 7467600"/>
              <a:gd name="connsiteY276" fmla="*/ 3090882 h 6858000"/>
              <a:gd name="connsiteX277" fmla="*/ 1238695 w 7467600"/>
              <a:gd name="connsiteY277" fmla="*/ 3076820 h 6858000"/>
              <a:gd name="connsiteX278" fmla="*/ 716371 w 7467600"/>
              <a:gd name="connsiteY278" fmla="*/ 3293249 h 6858000"/>
              <a:gd name="connsiteX279" fmla="*/ 579522 w 7467600"/>
              <a:gd name="connsiteY279" fmla="*/ 3371759 h 6858000"/>
              <a:gd name="connsiteX280" fmla="*/ 600288 w 7467600"/>
              <a:gd name="connsiteY280" fmla="*/ 3365555 h 6858000"/>
              <a:gd name="connsiteX281" fmla="*/ 840692 w 7467600"/>
              <a:gd name="connsiteY281" fmla="*/ 3284921 h 6858000"/>
              <a:gd name="connsiteX282" fmla="*/ 979248 w 7467600"/>
              <a:gd name="connsiteY282" fmla="*/ 3221003 h 6858000"/>
              <a:gd name="connsiteX283" fmla="*/ 1053282 w 7467600"/>
              <a:gd name="connsiteY283" fmla="*/ 3185247 h 6858000"/>
              <a:gd name="connsiteX284" fmla="*/ 1320603 w 7467600"/>
              <a:gd name="connsiteY284" fmla="*/ 3081281 h 6858000"/>
              <a:gd name="connsiteX285" fmla="*/ 1238695 w 7467600"/>
              <a:gd name="connsiteY285" fmla="*/ 3076820 h 6858000"/>
              <a:gd name="connsiteX286" fmla="*/ 5425627 w 7467600"/>
              <a:gd name="connsiteY286" fmla="*/ 2954192 h 6858000"/>
              <a:gd name="connsiteX287" fmla="*/ 5470770 w 7467600"/>
              <a:gd name="connsiteY287" fmla="*/ 3005435 h 6858000"/>
              <a:gd name="connsiteX288" fmla="*/ 5519779 w 7467600"/>
              <a:gd name="connsiteY288" fmla="*/ 4359223 h 6858000"/>
              <a:gd name="connsiteX289" fmla="*/ 5520293 w 7467600"/>
              <a:gd name="connsiteY289" fmla="*/ 4360602 h 6858000"/>
              <a:gd name="connsiteX290" fmla="*/ 5767221 w 7467600"/>
              <a:gd name="connsiteY290" fmla="*/ 4665564 h 6858000"/>
              <a:gd name="connsiteX291" fmla="*/ 6937169 w 7467600"/>
              <a:gd name="connsiteY291" fmla="*/ 4815941 h 6858000"/>
              <a:gd name="connsiteX292" fmla="*/ 6953922 w 7467600"/>
              <a:gd name="connsiteY292" fmla="*/ 4890068 h 6858000"/>
              <a:gd name="connsiteX293" fmla="*/ 6071359 w 7467600"/>
              <a:gd name="connsiteY293" fmla="*/ 4770770 h 6858000"/>
              <a:gd name="connsiteX294" fmla="*/ 6038839 w 7467600"/>
              <a:gd name="connsiteY294" fmla="*/ 4764474 h 6858000"/>
              <a:gd name="connsiteX295" fmla="*/ 6038706 w 7467600"/>
              <a:gd name="connsiteY295" fmla="*/ 4763847 h 6858000"/>
              <a:gd name="connsiteX296" fmla="*/ 6037784 w 7467600"/>
              <a:gd name="connsiteY296" fmla="*/ 4764270 h 6858000"/>
              <a:gd name="connsiteX297" fmla="*/ 6038839 w 7467600"/>
              <a:gd name="connsiteY297" fmla="*/ 4764474 h 6858000"/>
              <a:gd name="connsiteX298" fmla="*/ 6040338 w 7467600"/>
              <a:gd name="connsiteY298" fmla="*/ 4771418 h 6858000"/>
              <a:gd name="connsiteX299" fmla="*/ 6024488 w 7467600"/>
              <a:gd name="connsiteY299" fmla="*/ 4809903 h 6858000"/>
              <a:gd name="connsiteX300" fmla="*/ 5599771 w 7467600"/>
              <a:gd name="connsiteY300" fmla="*/ 5509652 h 6858000"/>
              <a:gd name="connsiteX301" fmla="*/ 5548843 w 7467600"/>
              <a:gd name="connsiteY301" fmla="*/ 5563845 h 6858000"/>
              <a:gd name="connsiteX302" fmla="*/ 5940952 w 7467600"/>
              <a:gd name="connsiteY302" fmla="*/ 6250028 h 6858000"/>
              <a:gd name="connsiteX303" fmla="*/ 6043441 w 7467600"/>
              <a:gd name="connsiteY303" fmla="*/ 6665847 h 6858000"/>
              <a:gd name="connsiteX304" fmla="*/ 6093432 w 7467600"/>
              <a:gd name="connsiteY304" fmla="*/ 6858000 h 6858000"/>
              <a:gd name="connsiteX305" fmla="*/ 6034344 w 7467600"/>
              <a:gd name="connsiteY305" fmla="*/ 6858000 h 6858000"/>
              <a:gd name="connsiteX306" fmla="*/ 6026679 w 7467600"/>
              <a:gd name="connsiteY306" fmla="*/ 6836959 h 6858000"/>
              <a:gd name="connsiteX307" fmla="*/ 5800441 w 7467600"/>
              <a:gd name="connsiteY307" fmla="*/ 6335286 h 6858000"/>
              <a:gd name="connsiteX308" fmla="*/ 5526562 w 7467600"/>
              <a:gd name="connsiteY308" fmla="*/ 5705388 h 6858000"/>
              <a:gd name="connsiteX309" fmla="*/ 5519640 w 7467600"/>
              <a:gd name="connsiteY309" fmla="*/ 5683774 h 6858000"/>
              <a:gd name="connsiteX310" fmla="*/ 5844559 w 7467600"/>
              <a:gd name="connsiteY310" fmla="*/ 6553349 h 6858000"/>
              <a:gd name="connsiteX311" fmla="*/ 5975994 w 7467600"/>
              <a:gd name="connsiteY311" fmla="*/ 6858000 h 6858000"/>
              <a:gd name="connsiteX312" fmla="*/ 5898547 w 7467600"/>
              <a:gd name="connsiteY312" fmla="*/ 6858000 h 6858000"/>
              <a:gd name="connsiteX313" fmla="*/ 5682041 w 7467600"/>
              <a:gd name="connsiteY313" fmla="*/ 6355860 h 6858000"/>
              <a:gd name="connsiteX314" fmla="*/ 5461758 w 7467600"/>
              <a:gd name="connsiteY314" fmla="*/ 5820220 h 6858000"/>
              <a:gd name="connsiteX315" fmla="*/ 5237282 w 7467600"/>
              <a:gd name="connsiteY315" fmla="*/ 6579086 h 6858000"/>
              <a:gd name="connsiteX316" fmla="*/ 5115009 w 7467600"/>
              <a:gd name="connsiteY316" fmla="*/ 6858000 h 6858000"/>
              <a:gd name="connsiteX317" fmla="*/ 5028074 w 7467600"/>
              <a:gd name="connsiteY317" fmla="*/ 6858000 h 6858000"/>
              <a:gd name="connsiteX318" fmla="*/ 5079508 w 7467600"/>
              <a:gd name="connsiteY318" fmla="*/ 6749074 h 6858000"/>
              <a:gd name="connsiteX319" fmla="*/ 5371846 w 7467600"/>
              <a:gd name="connsiteY319" fmla="*/ 5924413 h 6858000"/>
              <a:gd name="connsiteX320" fmla="*/ 5270512 w 7467600"/>
              <a:gd name="connsiteY320" fmla="*/ 6138975 h 6858000"/>
              <a:gd name="connsiteX321" fmla="*/ 5062409 w 7467600"/>
              <a:gd name="connsiteY321" fmla="*/ 6653544 h 6858000"/>
              <a:gd name="connsiteX322" fmla="*/ 5036628 w 7467600"/>
              <a:gd name="connsiteY322" fmla="*/ 6754247 h 6858000"/>
              <a:gd name="connsiteX323" fmla="*/ 5009112 w 7467600"/>
              <a:gd name="connsiteY323" fmla="*/ 6858000 h 6858000"/>
              <a:gd name="connsiteX324" fmla="*/ 4976679 w 7467600"/>
              <a:gd name="connsiteY324" fmla="*/ 6858000 h 6858000"/>
              <a:gd name="connsiteX325" fmla="*/ 5006537 w 7467600"/>
              <a:gd name="connsiteY325" fmla="*/ 6747068 h 6858000"/>
              <a:gd name="connsiteX326" fmla="*/ 5032723 w 7467600"/>
              <a:gd name="connsiteY326" fmla="*/ 6644957 h 6858000"/>
              <a:gd name="connsiteX327" fmla="*/ 5242949 w 7467600"/>
              <a:gd name="connsiteY327" fmla="*/ 6125175 h 6858000"/>
              <a:gd name="connsiteX328" fmla="*/ 5286321 w 7467600"/>
              <a:gd name="connsiteY328" fmla="*/ 6033555 h 6858000"/>
              <a:gd name="connsiteX329" fmla="*/ 5008210 w 7467600"/>
              <a:gd name="connsiteY329" fmla="*/ 6649194 h 6858000"/>
              <a:gd name="connsiteX330" fmla="*/ 4986321 w 7467600"/>
              <a:gd name="connsiteY330" fmla="*/ 6765687 h 6858000"/>
              <a:gd name="connsiteX331" fmla="*/ 4973474 w 7467600"/>
              <a:gd name="connsiteY331" fmla="*/ 6858000 h 6858000"/>
              <a:gd name="connsiteX332" fmla="*/ 4907178 w 7467600"/>
              <a:gd name="connsiteY332" fmla="*/ 6858000 h 6858000"/>
              <a:gd name="connsiteX333" fmla="*/ 4910810 w 7467600"/>
              <a:gd name="connsiteY333" fmla="*/ 6829660 h 6858000"/>
              <a:gd name="connsiteX334" fmla="*/ 4987461 w 7467600"/>
              <a:gd name="connsiteY334" fmla="*/ 6432994 h 6858000"/>
              <a:gd name="connsiteX335" fmla="*/ 5179262 w 7467600"/>
              <a:gd name="connsiteY335" fmla="*/ 6035044 h 6858000"/>
              <a:gd name="connsiteX336" fmla="*/ 4689678 w 7467600"/>
              <a:gd name="connsiteY336" fmla="*/ 6440241 h 6858000"/>
              <a:gd name="connsiteX337" fmla="*/ 4477543 w 7467600"/>
              <a:gd name="connsiteY337" fmla="*/ 6674836 h 6858000"/>
              <a:gd name="connsiteX338" fmla="*/ 4329957 w 7467600"/>
              <a:gd name="connsiteY338" fmla="*/ 6858000 h 6858000"/>
              <a:gd name="connsiteX339" fmla="*/ 4218595 w 7467600"/>
              <a:gd name="connsiteY339" fmla="*/ 6858000 h 6858000"/>
              <a:gd name="connsiteX340" fmla="*/ 4368888 w 7467600"/>
              <a:gd name="connsiteY340" fmla="*/ 6668412 h 6858000"/>
              <a:gd name="connsiteX341" fmla="*/ 4563091 w 7467600"/>
              <a:gd name="connsiteY341" fmla="*/ 6442508 h 6858000"/>
              <a:gd name="connsiteX342" fmla="*/ 5387324 w 7467600"/>
              <a:gd name="connsiteY342" fmla="*/ 5705830 h 6858000"/>
              <a:gd name="connsiteX343" fmla="*/ 5073620 w 7467600"/>
              <a:gd name="connsiteY343" fmla="*/ 5955437 h 6858000"/>
              <a:gd name="connsiteX344" fmla="*/ 4689789 w 7467600"/>
              <a:gd name="connsiteY344" fmla="*/ 6268382 h 6858000"/>
              <a:gd name="connsiteX345" fmla="*/ 4418722 w 7467600"/>
              <a:gd name="connsiteY345" fmla="*/ 6570886 h 6858000"/>
              <a:gd name="connsiteX346" fmla="*/ 4214944 w 7467600"/>
              <a:gd name="connsiteY346" fmla="*/ 6858000 h 6858000"/>
              <a:gd name="connsiteX347" fmla="*/ 4177898 w 7467600"/>
              <a:gd name="connsiteY347" fmla="*/ 6858000 h 6858000"/>
              <a:gd name="connsiteX348" fmla="*/ 4391597 w 7467600"/>
              <a:gd name="connsiteY348" fmla="*/ 6556370 h 6858000"/>
              <a:gd name="connsiteX349" fmla="*/ 4668889 w 7467600"/>
              <a:gd name="connsiteY349" fmla="*/ 6246399 h 6858000"/>
              <a:gd name="connsiteX350" fmla="*/ 5055427 w 7467600"/>
              <a:gd name="connsiteY350" fmla="*/ 5931476 h 6858000"/>
              <a:gd name="connsiteX351" fmla="*/ 5371814 w 7467600"/>
              <a:gd name="connsiteY351" fmla="*/ 5678975 h 6858000"/>
              <a:gd name="connsiteX352" fmla="*/ 4987918 w 7467600"/>
              <a:gd name="connsiteY352" fmla="*/ 5838701 h 6858000"/>
              <a:gd name="connsiteX353" fmla="*/ 4317146 w 7467600"/>
              <a:gd name="connsiteY353" fmla="*/ 6587716 h 6858000"/>
              <a:gd name="connsiteX354" fmla="*/ 4171627 w 7467600"/>
              <a:gd name="connsiteY354" fmla="*/ 6858000 h 6858000"/>
              <a:gd name="connsiteX355" fmla="*/ 4081585 w 7467600"/>
              <a:gd name="connsiteY355" fmla="*/ 6858000 h 6858000"/>
              <a:gd name="connsiteX356" fmla="*/ 4238603 w 7467600"/>
              <a:gd name="connsiteY356" fmla="*/ 6559341 h 6858000"/>
              <a:gd name="connsiteX357" fmla="*/ 4778333 w 7467600"/>
              <a:gd name="connsiteY357" fmla="*/ 5873626 h 6858000"/>
              <a:gd name="connsiteX358" fmla="*/ 5414185 w 7467600"/>
              <a:gd name="connsiteY358" fmla="*/ 5573882 h 6858000"/>
              <a:gd name="connsiteX359" fmla="*/ 5959648 w 7467600"/>
              <a:gd name="connsiteY359" fmla="*/ 4760797 h 6858000"/>
              <a:gd name="connsiteX360" fmla="*/ 5355019 w 7467600"/>
              <a:gd name="connsiteY360" fmla="*/ 4734672 h 6858000"/>
              <a:gd name="connsiteX361" fmla="*/ 5083565 w 7467600"/>
              <a:gd name="connsiteY361" fmla="*/ 5179121 h 6858000"/>
              <a:gd name="connsiteX362" fmla="*/ 4713577 w 7467600"/>
              <a:gd name="connsiteY362" fmla="*/ 5616803 h 6858000"/>
              <a:gd name="connsiteX363" fmla="*/ 3989559 w 7467600"/>
              <a:gd name="connsiteY363" fmla="*/ 6145945 h 6858000"/>
              <a:gd name="connsiteX364" fmla="*/ 3939824 w 7467600"/>
              <a:gd name="connsiteY364" fmla="*/ 6066900 h 6858000"/>
              <a:gd name="connsiteX365" fmla="*/ 4584537 w 7467600"/>
              <a:gd name="connsiteY365" fmla="*/ 5324826 h 6858000"/>
              <a:gd name="connsiteX366" fmla="*/ 5037105 w 7467600"/>
              <a:gd name="connsiteY366" fmla="*/ 5088765 h 6858000"/>
              <a:gd name="connsiteX367" fmla="*/ 5039930 w 7467600"/>
              <a:gd name="connsiteY367" fmla="*/ 5089585 h 6858000"/>
              <a:gd name="connsiteX368" fmla="*/ 5263764 w 7467600"/>
              <a:gd name="connsiteY368" fmla="*/ 4735525 h 6858000"/>
              <a:gd name="connsiteX369" fmla="*/ 4086300 w 7467600"/>
              <a:gd name="connsiteY369" fmla="*/ 4884599 h 6858000"/>
              <a:gd name="connsiteX370" fmla="*/ 4085485 w 7467600"/>
              <a:gd name="connsiteY370" fmla="*/ 4899070 h 6858000"/>
              <a:gd name="connsiteX371" fmla="*/ 3871915 w 7467600"/>
              <a:gd name="connsiteY371" fmla="*/ 5253645 h 6858000"/>
              <a:gd name="connsiteX372" fmla="*/ 3799374 w 7467600"/>
              <a:gd name="connsiteY372" fmla="*/ 5466127 h 6858000"/>
              <a:gd name="connsiteX373" fmla="*/ 3498850 w 7467600"/>
              <a:gd name="connsiteY373" fmla="*/ 6661888 h 6858000"/>
              <a:gd name="connsiteX374" fmla="*/ 3399216 w 7467600"/>
              <a:gd name="connsiteY374" fmla="*/ 6858000 h 6858000"/>
              <a:gd name="connsiteX375" fmla="*/ 3303688 w 7467600"/>
              <a:gd name="connsiteY375" fmla="*/ 6858000 h 6858000"/>
              <a:gd name="connsiteX376" fmla="*/ 3391774 w 7467600"/>
              <a:gd name="connsiteY376" fmla="*/ 6697181 h 6858000"/>
              <a:gd name="connsiteX377" fmla="*/ 3735540 w 7467600"/>
              <a:gd name="connsiteY377" fmla="*/ 5546923 h 6858000"/>
              <a:gd name="connsiteX378" fmla="*/ 3729438 w 7467600"/>
              <a:gd name="connsiteY378" fmla="*/ 5569058 h 6858000"/>
              <a:gd name="connsiteX379" fmla="*/ 3707782 w 7467600"/>
              <a:gd name="connsiteY379" fmla="*/ 5644908 h 6858000"/>
              <a:gd name="connsiteX380" fmla="*/ 3583827 w 7467600"/>
              <a:gd name="connsiteY380" fmla="*/ 6039215 h 6858000"/>
              <a:gd name="connsiteX381" fmla="*/ 3547861 w 7467600"/>
              <a:gd name="connsiteY381" fmla="*/ 6129609 h 6858000"/>
              <a:gd name="connsiteX382" fmla="*/ 3490905 w 7467600"/>
              <a:gd name="connsiteY382" fmla="*/ 6277660 h 6858000"/>
              <a:gd name="connsiteX383" fmla="*/ 3455859 w 7467600"/>
              <a:gd name="connsiteY383" fmla="*/ 6391301 h 6858000"/>
              <a:gd name="connsiteX384" fmla="*/ 3429112 w 7467600"/>
              <a:gd name="connsiteY384" fmla="*/ 6479469 h 6858000"/>
              <a:gd name="connsiteX385" fmla="*/ 3304862 w 7467600"/>
              <a:gd name="connsiteY385" fmla="*/ 6796476 h 6858000"/>
              <a:gd name="connsiteX386" fmla="*/ 3276071 w 7467600"/>
              <a:gd name="connsiteY386" fmla="*/ 6858000 h 6858000"/>
              <a:gd name="connsiteX387" fmla="*/ 3240805 w 7467600"/>
              <a:gd name="connsiteY387" fmla="*/ 6858000 h 6858000"/>
              <a:gd name="connsiteX388" fmla="*/ 3275917 w 7467600"/>
              <a:gd name="connsiteY388" fmla="*/ 6783192 h 6858000"/>
              <a:gd name="connsiteX389" fmla="*/ 3399358 w 7467600"/>
              <a:gd name="connsiteY389" fmla="*/ 6469011 h 6858000"/>
              <a:gd name="connsiteX390" fmla="*/ 3425650 w 7467600"/>
              <a:gd name="connsiteY390" fmla="*/ 6381333 h 6858000"/>
              <a:gd name="connsiteX391" fmla="*/ 3460661 w 7467600"/>
              <a:gd name="connsiteY391" fmla="*/ 6266763 h 6858000"/>
              <a:gd name="connsiteX392" fmla="*/ 3518021 w 7467600"/>
              <a:gd name="connsiteY392" fmla="*/ 6117298 h 6858000"/>
              <a:gd name="connsiteX393" fmla="*/ 3554035 w 7467600"/>
              <a:gd name="connsiteY393" fmla="*/ 6027832 h 6858000"/>
              <a:gd name="connsiteX394" fmla="*/ 3677174 w 7467600"/>
              <a:gd name="connsiteY394" fmla="*/ 5636351 h 6858000"/>
              <a:gd name="connsiteX395" fmla="*/ 3698819 w 7467600"/>
              <a:gd name="connsiteY395" fmla="*/ 5560503 h 6858000"/>
              <a:gd name="connsiteX396" fmla="*/ 3702094 w 7467600"/>
              <a:gd name="connsiteY396" fmla="*/ 5549194 h 6858000"/>
              <a:gd name="connsiteX397" fmla="*/ 3398355 w 7467600"/>
              <a:gd name="connsiteY397" fmla="*/ 6094603 h 6858000"/>
              <a:gd name="connsiteX398" fmla="*/ 3193941 w 7467600"/>
              <a:gd name="connsiteY398" fmla="*/ 6798775 h 6858000"/>
              <a:gd name="connsiteX399" fmla="*/ 3184140 w 7467600"/>
              <a:gd name="connsiteY399" fmla="*/ 6858000 h 6858000"/>
              <a:gd name="connsiteX400" fmla="*/ 3099978 w 7467600"/>
              <a:gd name="connsiteY400" fmla="*/ 6858000 h 6858000"/>
              <a:gd name="connsiteX401" fmla="*/ 3101556 w 7467600"/>
              <a:gd name="connsiteY401" fmla="*/ 6843337 h 6858000"/>
              <a:gd name="connsiteX402" fmla="*/ 3370162 w 7467600"/>
              <a:gd name="connsiteY402" fmla="*/ 5785550 h 6858000"/>
              <a:gd name="connsiteX403" fmla="*/ 3746477 w 7467600"/>
              <a:gd name="connsiteY403" fmla="*/ 5377889 h 6858000"/>
              <a:gd name="connsiteX404" fmla="*/ 3863399 w 7467600"/>
              <a:gd name="connsiteY404" fmla="*/ 5087257 h 6858000"/>
              <a:gd name="connsiteX405" fmla="*/ 3968712 w 7467600"/>
              <a:gd name="connsiteY405" fmla="*/ 4913989 h 6858000"/>
              <a:gd name="connsiteX406" fmla="*/ 2792390 w 7467600"/>
              <a:gd name="connsiteY406" fmla="*/ 5382974 h 6858000"/>
              <a:gd name="connsiteX407" fmla="*/ 2714982 w 7467600"/>
              <a:gd name="connsiteY407" fmla="*/ 5427051 h 6858000"/>
              <a:gd name="connsiteX408" fmla="*/ 2813361 w 7467600"/>
              <a:gd name="connsiteY408" fmla="*/ 6023912 h 6858000"/>
              <a:gd name="connsiteX409" fmla="*/ 2688430 w 7467600"/>
              <a:gd name="connsiteY409" fmla="*/ 6801564 h 6858000"/>
              <a:gd name="connsiteX410" fmla="*/ 2629626 w 7467600"/>
              <a:gd name="connsiteY410" fmla="*/ 6763394 h 6858000"/>
              <a:gd name="connsiteX411" fmla="*/ 2565328 w 7467600"/>
              <a:gd name="connsiteY411" fmla="*/ 5516399 h 6858000"/>
              <a:gd name="connsiteX412" fmla="*/ 1922999 w 7467600"/>
              <a:gd name="connsiteY412" fmla="*/ 5980343 h 6858000"/>
              <a:gd name="connsiteX413" fmla="*/ 1950261 w 7467600"/>
              <a:gd name="connsiteY413" fmla="*/ 6405858 h 6858000"/>
              <a:gd name="connsiteX414" fmla="*/ 2365554 w 7467600"/>
              <a:gd name="connsiteY414" fmla="*/ 6759107 h 6858000"/>
              <a:gd name="connsiteX415" fmla="*/ 2424142 w 7467600"/>
              <a:gd name="connsiteY415" fmla="*/ 6858000 h 6858000"/>
              <a:gd name="connsiteX416" fmla="*/ 2395994 w 7467600"/>
              <a:gd name="connsiteY416" fmla="*/ 6858000 h 6858000"/>
              <a:gd name="connsiteX417" fmla="*/ 2392863 w 7467600"/>
              <a:gd name="connsiteY417" fmla="*/ 6852964 h 6858000"/>
              <a:gd name="connsiteX418" fmla="*/ 2017589 w 7467600"/>
              <a:gd name="connsiteY418" fmla="*/ 6493982 h 6858000"/>
              <a:gd name="connsiteX419" fmla="*/ 2147336 w 7467600"/>
              <a:gd name="connsiteY419" fmla="*/ 6594052 h 6858000"/>
              <a:gd name="connsiteX420" fmla="*/ 2207047 w 7467600"/>
              <a:gd name="connsiteY420" fmla="*/ 6654540 h 6858000"/>
              <a:gd name="connsiteX421" fmla="*/ 2299106 w 7467600"/>
              <a:gd name="connsiteY421" fmla="*/ 6778931 h 6858000"/>
              <a:gd name="connsiteX422" fmla="*/ 2314430 w 7467600"/>
              <a:gd name="connsiteY422" fmla="*/ 6801144 h 6858000"/>
              <a:gd name="connsiteX423" fmla="*/ 2352406 w 7467600"/>
              <a:gd name="connsiteY423" fmla="*/ 6858000 h 6858000"/>
              <a:gd name="connsiteX424" fmla="*/ 2314492 w 7467600"/>
              <a:gd name="connsiteY424" fmla="*/ 6858000 h 6858000"/>
              <a:gd name="connsiteX425" fmla="*/ 2288095 w 7467600"/>
              <a:gd name="connsiteY425" fmla="*/ 6818030 h 6858000"/>
              <a:gd name="connsiteX426" fmla="*/ 2272768 w 7467600"/>
              <a:gd name="connsiteY426" fmla="*/ 6795822 h 6858000"/>
              <a:gd name="connsiteX427" fmla="*/ 2182715 w 7467600"/>
              <a:gd name="connsiteY427" fmla="*/ 6675071 h 6858000"/>
              <a:gd name="connsiteX428" fmla="*/ 2032061 w 7467600"/>
              <a:gd name="connsiteY428" fmla="*/ 6541380 h 6858000"/>
              <a:gd name="connsiteX429" fmla="*/ 2257220 w 7467600"/>
              <a:gd name="connsiteY429" fmla="*/ 6826257 h 6858000"/>
              <a:gd name="connsiteX430" fmla="*/ 2281324 w 7467600"/>
              <a:gd name="connsiteY430" fmla="*/ 6858000 h 6858000"/>
              <a:gd name="connsiteX431" fmla="*/ 2242860 w 7467600"/>
              <a:gd name="connsiteY431" fmla="*/ 6858000 h 6858000"/>
              <a:gd name="connsiteX432" fmla="*/ 2232818 w 7467600"/>
              <a:gd name="connsiteY432" fmla="*/ 6844926 h 6858000"/>
              <a:gd name="connsiteX433" fmla="*/ 1990172 w 7467600"/>
              <a:gd name="connsiteY433" fmla="*/ 6542121 h 6858000"/>
              <a:gd name="connsiteX434" fmla="*/ 2124090 w 7467600"/>
              <a:gd name="connsiteY434" fmla="*/ 6761017 h 6858000"/>
              <a:gd name="connsiteX435" fmla="*/ 2200380 w 7467600"/>
              <a:gd name="connsiteY435" fmla="*/ 6858000 h 6858000"/>
              <a:gd name="connsiteX436" fmla="*/ 2147507 w 7467600"/>
              <a:gd name="connsiteY436" fmla="*/ 6858000 h 6858000"/>
              <a:gd name="connsiteX437" fmla="*/ 2070668 w 7467600"/>
              <a:gd name="connsiteY437" fmla="*/ 6761520 h 6858000"/>
              <a:gd name="connsiteX438" fmla="*/ 1975142 w 7467600"/>
              <a:gd name="connsiteY438" fmla="*/ 6585570 h 6858000"/>
              <a:gd name="connsiteX439" fmla="*/ 2050035 w 7467600"/>
              <a:gd name="connsiteY439" fmla="*/ 6813345 h 6858000"/>
              <a:gd name="connsiteX440" fmla="*/ 2063025 w 7467600"/>
              <a:gd name="connsiteY440" fmla="*/ 6858000 h 6858000"/>
              <a:gd name="connsiteX441" fmla="*/ 2021675 w 7467600"/>
              <a:gd name="connsiteY441" fmla="*/ 6858000 h 6858000"/>
              <a:gd name="connsiteX442" fmla="*/ 2019308 w 7467600"/>
              <a:gd name="connsiteY442" fmla="*/ 6847118 h 6858000"/>
              <a:gd name="connsiteX443" fmla="*/ 1938835 w 7467600"/>
              <a:gd name="connsiteY443" fmla="*/ 6551160 h 6858000"/>
              <a:gd name="connsiteX444" fmla="*/ 1953230 w 7467600"/>
              <a:gd name="connsiteY444" fmla="*/ 6759699 h 6858000"/>
              <a:gd name="connsiteX445" fmla="*/ 1956763 w 7467600"/>
              <a:gd name="connsiteY445" fmla="*/ 6778191 h 6858000"/>
              <a:gd name="connsiteX446" fmla="*/ 1967925 w 7467600"/>
              <a:gd name="connsiteY446" fmla="*/ 6858000 h 6858000"/>
              <a:gd name="connsiteX447" fmla="*/ 1936622 w 7467600"/>
              <a:gd name="connsiteY447" fmla="*/ 6858000 h 6858000"/>
              <a:gd name="connsiteX448" fmla="*/ 1926261 w 7467600"/>
              <a:gd name="connsiteY448" fmla="*/ 6784064 h 6858000"/>
              <a:gd name="connsiteX449" fmla="*/ 1922724 w 7467600"/>
              <a:gd name="connsiteY449" fmla="*/ 6765577 h 6858000"/>
              <a:gd name="connsiteX450" fmla="*/ 1904650 w 7467600"/>
              <a:gd name="connsiteY450" fmla="*/ 6639616 h 6858000"/>
              <a:gd name="connsiteX451" fmla="*/ 1885273 w 7467600"/>
              <a:gd name="connsiteY451" fmla="*/ 6858000 h 6858000"/>
              <a:gd name="connsiteX452" fmla="*/ 1854363 w 7467600"/>
              <a:gd name="connsiteY452" fmla="*/ 6858000 h 6858000"/>
              <a:gd name="connsiteX453" fmla="*/ 1880391 w 7467600"/>
              <a:gd name="connsiteY453" fmla="*/ 6603796 h 6858000"/>
              <a:gd name="connsiteX454" fmla="*/ 1818273 w 7467600"/>
              <a:gd name="connsiteY454" fmla="*/ 6715729 h 6858000"/>
              <a:gd name="connsiteX455" fmla="*/ 1794691 w 7467600"/>
              <a:gd name="connsiteY455" fmla="*/ 6843239 h 6858000"/>
              <a:gd name="connsiteX456" fmla="*/ 1794914 w 7467600"/>
              <a:gd name="connsiteY456" fmla="*/ 6858000 h 6858000"/>
              <a:gd name="connsiteX457" fmla="*/ 1746128 w 7467600"/>
              <a:gd name="connsiteY457" fmla="*/ 6858000 h 6858000"/>
              <a:gd name="connsiteX458" fmla="*/ 1753934 w 7467600"/>
              <a:gd name="connsiteY458" fmla="*/ 6724796 h 6858000"/>
              <a:gd name="connsiteX459" fmla="*/ 1792053 w 7467600"/>
              <a:gd name="connsiteY459" fmla="*/ 6572396 h 6858000"/>
              <a:gd name="connsiteX460" fmla="*/ 1862248 w 7467600"/>
              <a:gd name="connsiteY460" fmla="*/ 6266397 h 6858000"/>
              <a:gd name="connsiteX461" fmla="*/ 1862250 w 7467600"/>
              <a:gd name="connsiteY461" fmla="*/ 6033531 h 6858000"/>
              <a:gd name="connsiteX462" fmla="*/ 1211999 w 7467600"/>
              <a:gd name="connsiteY462" fmla="*/ 6683610 h 6858000"/>
              <a:gd name="connsiteX463" fmla="*/ 1213266 w 7467600"/>
              <a:gd name="connsiteY463" fmla="*/ 6691947 h 6858000"/>
              <a:gd name="connsiteX464" fmla="*/ 1203370 w 7467600"/>
              <a:gd name="connsiteY464" fmla="*/ 6850676 h 6858000"/>
              <a:gd name="connsiteX465" fmla="*/ 1203671 w 7467600"/>
              <a:gd name="connsiteY465" fmla="*/ 6858000 h 6858000"/>
              <a:gd name="connsiteX466" fmla="*/ 1143180 w 7467600"/>
              <a:gd name="connsiteY466" fmla="*/ 6858000 h 6858000"/>
              <a:gd name="connsiteX467" fmla="*/ 1142176 w 7467600"/>
              <a:gd name="connsiteY467" fmla="*/ 6766045 h 6858000"/>
              <a:gd name="connsiteX468" fmla="*/ 1067484 w 7467600"/>
              <a:gd name="connsiteY468" fmla="*/ 6858000 h 6858000"/>
              <a:gd name="connsiteX469" fmla="*/ 953928 w 7467600"/>
              <a:gd name="connsiteY469" fmla="*/ 6858000 h 6858000"/>
              <a:gd name="connsiteX470" fmla="*/ 959715 w 7467600"/>
              <a:gd name="connsiteY470" fmla="*/ 6850185 h 6858000"/>
              <a:gd name="connsiteX471" fmla="*/ 1483788 w 7467600"/>
              <a:gd name="connsiteY471" fmla="*/ 6259174 h 6858000"/>
              <a:gd name="connsiteX472" fmla="*/ 1100671 w 7467600"/>
              <a:gd name="connsiteY472" fmla="*/ 6252137 h 6858000"/>
              <a:gd name="connsiteX473" fmla="*/ 1090144 w 7467600"/>
              <a:gd name="connsiteY473" fmla="*/ 6256748 h 6858000"/>
              <a:gd name="connsiteX474" fmla="*/ 1095872 w 7467600"/>
              <a:gd name="connsiteY474" fmla="*/ 6271892 h 6858000"/>
              <a:gd name="connsiteX475" fmla="*/ 262785 w 7467600"/>
              <a:gd name="connsiteY475" fmla="*/ 6845450 h 6858000"/>
              <a:gd name="connsiteX476" fmla="*/ 209968 w 7467600"/>
              <a:gd name="connsiteY476" fmla="*/ 6770713 h 6858000"/>
              <a:gd name="connsiteX477" fmla="*/ 873460 w 7467600"/>
              <a:gd name="connsiteY477" fmla="*/ 6253768 h 6858000"/>
              <a:gd name="connsiteX478" fmla="*/ 192686 w 7467600"/>
              <a:gd name="connsiteY478" fmla="*/ 5849257 h 6858000"/>
              <a:gd name="connsiteX479" fmla="*/ 4696 w 7467600"/>
              <a:gd name="connsiteY479" fmla="*/ 5697668 h 6858000"/>
              <a:gd name="connsiteX480" fmla="*/ 0 w 7467600"/>
              <a:gd name="connsiteY480" fmla="*/ 5689984 h 6858000"/>
              <a:gd name="connsiteX481" fmla="*/ 0 w 7467600"/>
              <a:gd name="connsiteY481" fmla="*/ 5513472 h 6858000"/>
              <a:gd name="connsiteX482" fmla="*/ 174101 w 7467600"/>
              <a:gd name="connsiteY482" fmla="*/ 5620277 h 6858000"/>
              <a:gd name="connsiteX483" fmla="*/ 891800 w 7467600"/>
              <a:gd name="connsiteY483" fmla="*/ 6036935 h 6858000"/>
              <a:gd name="connsiteX484" fmla="*/ 1072219 w 7467600"/>
              <a:gd name="connsiteY484" fmla="*/ 6169443 h 6858000"/>
              <a:gd name="connsiteX485" fmla="*/ 1074117 w 7467600"/>
              <a:gd name="connsiteY485" fmla="*/ 6170301 h 6858000"/>
              <a:gd name="connsiteX486" fmla="*/ 1083114 w 7467600"/>
              <a:gd name="connsiteY486" fmla="*/ 6174131 h 6858000"/>
              <a:gd name="connsiteX487" fmla="*/ 1543010 w 7467600"/>
              <a:gd name="connsiteY487" fmla="*/ 6191140 h 6858000"/>
              <a:gd name="connsiteX488" fmla="*/ 1551080 w 7467600"/>
              <a:gd name="connsiteY488" fmla="*/ 6195006 h 6858000"/>
              <a:gd name="connsiteX489" fmla="*/ 2345443 w 7467600"/>
              <a:gd name="connsiteY489" fmla="*/ 5549882 h 6858000"/>
              <a:gd name="connsiteX490" fmla="*/ 1721499 w 7467600"/>
              <a:gd name="connsiteY490" fmla="*/ 5599969 h 6858000"/>
              <a:gd name="connsiteX491" fmla="*/ 767716 w 7467600"/>
              <a:gd name="connsiteY491" fmla="*/ 5472768 h 6858000"/>
              <a:gd name="connsiteX492" fmla="*/ 722147 w 7467600"/>
              <a:gd name="connsiteY492" fmla="*/ 5393091 h 6858000"/>
              <a:gd name="connsiteX493" fmla="*/ 1485552 w 7467600"/>
              <a:gd name="connsiteY493" fmla="*/ 5313202 h 6858000"/>
              <a:gd name="connsiteX494" fmla="*/ 2143004 w 7467600"/>
              <a:gd name="connsiteY494" fmla="*/ 5402420 h 6858000"/>
              <a:gd name="connsiteX495" fmla="*/ 1933391 w 7467600"/>
              <a:gd name="connsiteY495" fmla="*/ 5156971 h 6858000"/>
              <a:gd name="connsiteX496" fmla="*/ 1827118 w 7467600"/>
              <a:gd name="connsiteY496" fmla="*/ 4968410 h 6858000"/>
              <a:gd name="connsiteX497" fmla="*/ 1837349 w 7467600"/>
              <a:gd name="connsiteY497" fmla="*/ 4956357 h 6858000"/>
              <a:gd name="connsiteX498" fmla="*/ 2162835 w 7467600"/>
              <a:gd name="connsiteY498" fmla="*/ 5187853 h 6858000"/>
              <a:gd name="connsiteX499" fmla="*/ 2257167 w 7467600"/>
              <a:gd name="connsiteY499" fmla="*/ 5462123 h 6858000"/>
              <a:gd name="connsiteX500" fmla="*/ 2261598 w 7467600"/>
              <a:gd name="connsiteY500" fmla="*/ 5467998 h 6858000"/>
              <a:gd name="connsiteX501" fmla="*/ 2437177 w 7467600"/>
              <a:gd name="connsiteY501" fmla="*/ 5479608 h 6858000"/>
              <a:gd name="connsiteX502" fmla="*/ 2445247 w 7467600"/>
              <a:gd name="connsiteY502" fmla="*/ 5483476 h 6858000"/>
              <a:gd name="connsiteX503" fmla="*/ 2743626 w 7467600"/>
              <a:gd name="connsiteY503" fmla="*/ 5304819 h 6858000"/>
              <a:gd name="connsiteX504" fmla="*/ 3048102 w 7467600"/>
              <a:gd name="connsiteY504" fmla="*/ 5150595 h 6858000"/>
              <a:gd name="connsiteX505" fmla="*/ 1799414 w 7467600"/>
              <a:gd name="connsiteY505" fmla="*/ 4694732 h 6858000"/>
              <a:gd name="connsiteX506" fmla="*/ 1771735 w 7467600"/>
              <a:gd name="connsiteY506" fmla="*/ 4619929 h 6858000"/>
              <a:gd name="connsiteX507" fmla="*/ 3104273 w 7467600"/>
              <a:gd name="connsiteY507" fmla="*/ 5076159 h 6858000"/>
              <a:gd name="connsiteX508" fmla="*/ 3113245 w 7467600"/>
              <a:gd name="connsiteY508" fmla="*/ 5090705 h 6858000"/>
              <a:gd name="connsiteX509" fmla="*/ 3126294 w 7467600"/>
              <a:gd name="connsiteY509" fmla="*/ 5114400 h 6858000"/>
              <a:gd name="connsiteX510" fmla="*/ 3937433 w 7467600"/>
              <a:gd name="connsiteY510" fmla="*/ 4830473 h 6858000"/>
              <a:gd name="connsiteX511" fmla="*/ 3590475 w 7467600"/>
              <a:gd name="connsiteY511" fmla="*/ 4597974 h 6858000"/>
              <a:gd name="connsiteX512" fmla="*/ 3100264 w 7467600"/>
              <a:gd name="connsiteY512" fmla="*/ 4579845 h 6858000"/>
              <a:gd name="connsiteX513" fmla="*/ 2183576 w 7467600"/>
              <a:gd name="connsiteY513" fmla="*/ 4227150 h 6858000"/>
              <a:gd name="connsiteX514" fmla="*/ 2151029 w 7467600"/>
              <a:gd name="connsiteY514" fmla="*/ 4146947 h 6858000"/>
              <a:gd name="connsiteX515" fmla="*/ 3563434 w 7467600"/>
              <a:gd name="connsiteY515" fmla="*/ 4469115 h 6858000"/>
              <a:gd name="connsiteX516" fmla="*/ 3177952 w 7467600"/>
              <a:gd name="connsiteY516" fmla="*/ 3657386 h 6858000"/>
              <a:gd name="connsiteX517" fmla="*/ 3189263 w 7467600"/>
              <a:gd name="connsiteY517" fmla="*/ 3625726 h 6858000"/>
              <a:gd name="connsiteX518" fmla="*/ 3560912 w 7467600"/>
              <a:gd name="connsiteY518" fmla="*/ 4079863 h 6858000"/>
              <a:gd name="connsiteX519" fmla="*/ 3626636 w 7467600"/>
              <a:gd name="connsiteY519" fmla="*/ 4512230 h 6858000"/>
              <a:gd name="connsiteX520" fmla="*/ 3653088 w 7467600"/>
              <a:gd name="connsiteY520" fmla="*/ 4521417 h 6858000"/>
              <a:gd name="connsiteX521" fmla="*/ 3988128 w 7467600"/>
              <a:gd name="connsiteY521" fmla="*/ 4817267 h 6858000"/>
              <a:gd name="connsiteX522" fmla="*/ 4830582 w 7467600"/>
              <a:gd name="connsiteY522" fmla="*/ 4676000 h 6858000"/>
              <a:gd name="connsiteX523" fmla="*/ 4830100 w 7467600"/>
              <a:gd name="connsiteY523" fmla="*/ 4675554 h 6858000"/>
              <a:gd name="connsiteX524" fmla="*/ 4036318 w 7467600"/>
              <a:gd name="connsiteY524" fmla="*/ 4147013 h 6858000"/>
              <a:gd name="connsiteX525" fmla="*/ 3432098 w 7467600"/>
              <a:gd name="connsiteY525" fmla="*/ 3537312 h 6858000"/>
              <a:gd name="connsiteX526" fmla="*/ 3446761 w 7467600"/>
              <a:gd name="connsiteY526" fmla="*/ 3461278 h 6858000"/>
              <a:gd name="connsiteX527" fmla="*/ 4419733 w 7467600"/>
              <a:gd name="connsiteY527" fmla="*/ 3963555 h 6858000"/>
              <a:gd name="connsiteX528" fmla="*/ 4781371 w 7467600"/>
              <a:gd name="connsiteY528" fmla="*/ 4458604 h 6858000"/>
              <a:gd name="connsiteX529" fmla="*/ 4780440 w 7467600"/>
              <a:gd name="connsiteY529" fmla="*/ 4470290 h 6858000"/>
              <a:gd name="connsiteX530" fmla="*/ 4898954 w 7467600"/>
              <a:gd name="connsiteY530" fmla="*/ 4662092 h 6858000"/>
              <a:gd name="connsiteX531" fmla="*/ 4900699 w 7467600"/>
              <a:gd name="connsiteY531" fmla="*/ 4670867 h 6858000"/>
              <a:gd name="connsiteX532" fmla="*/ 5714511 w 7467600"/>
              <a:gd name="connsiteY532" fmla="*/ 4663483 h 6858000"/>
              <a:gd name="connsiteX533" fmla="*/ 5464793 w 7467600"/>
              <a:gd name="connsiteY533" fmla="*/ 4393556 h 6858000"/>
              <a:gd name="connsiteX534" fmla="*/ 5461897 w 7467600"/>
              <a:gd name="connsiteY534" fmla="*/ 4390879 h 6858000"/>
              <a:gd name="connsiteX535" fmla="*/ 4294126 w 7467600"/>
              <a:gd name="connsiteY535" fmla="*/ 3303048 h 6858000"/>
              <a:gd name="connsiteX536" fmla="*/ 4305321 w 7467600"/>
              <a:gd name="connsiteY536" fmla="*/ 3256953 h 6858000"/>
              <a:gd name="connsiteX537" fmla="*/ 4949299 w 7467600"/>
              <a:gd name="connsiteY537" fmla="*/ 3766336 h 6858000"/>
              <a:gd name="connsiteX538" fmla="*/ 5291452 w 7467600"/>
              <a:gd name="connsiteY538" fmla="*/ 4076801 h 6858000"/>
              <a:gd name="connsiteX539" fmla="*/ 5434998 w 7467600"/>
              <a:gd name="connsiteY539" fmla="*/ 4254100 h 6858000"/>
              <a:gd name="connsiteX540" fmla="*/ 5351015 w 7467600"/>
              <a:gd name="connsiteY540" fmla="*/ 3760989 h 6858000"/>
              <a:gd name="connsiteX541" fmla="*/ 5413780 w 7467600"/>
              <a:gd name="connsiteY541" fmla="*/ 2966265 h 6858000"/>
              <a:gd name="connsiteX542" fmla="*/ 5425627 w 7467600"/>
              <a:gd name="connsiteY542" fmla="*/ 2954192 h 6858000"/>
              <a:gd name="connsiteX543" fmla="*/ 6604735 w 7467600"/>
              <a:gd name="connsiteY543" fmla="*/ 2041381 h 6858000"/>
              <a:gd name="connsiteX544" fmla="*/ 7204487 w 7467600"/>
              <a:gd name="connsiteY544" fmla="*/ 2742112 h 6858000"/>
              <a:gd name="connsiteX545" fmla="*/ 7131592 w 7467600"/>
              <a:gd name="connsiteY545" fmla="*/ 2672096 h 6858000"/>
              <a:gd name="connsiteX546" fmla="*/ 6996344 w 7467600"/>
              <a:gd name="connsiteY546" fmla="*/ 2518310 h 6858000"/>
              <a:gd name="connsiteX547" fmla="*/ 6735495 w 7467600"/>
              <a:gd name="connsiteY547" fmla="*/ 2196890 h 6858000"/>
              <a:gd name="connsiteX548" fmla="*/ 6721901 w 7467600"/>
              <a:gd name="connsiteY548" fmla="*/ 2179274 h 6858000"/>
              <a:gd name="connsiteX549" fmla="*/ 6604735 w 7467600"/>
              <a:gd name="connsiteY549" fmla="*/ 2041381 h 6858000"/>
              <a:gd name="connsiteX550" fmla="*/ 6591670 w 7467600"/>
              <a:gd name="connsiteY550" fmla="*/ 1988277 h 6858000"/>
              <a:gd name="connsiteX551" fmla="*/ 6747349 w 7467600"/>
              <a:gd name="connsiteY551" fmla="*/ 2160069 h 6858000"/>
              <a:gd name="connsiteX552" fmla="*/ 6760943 w 7467600"/>
              <a:gd name="connsiteY552" fmla="*/ 2177686 h 6858000"/>
              <a:gd name="connsiteX553" fmla="*/ 7021065 w 7467600"/>
              <a:gd name="connsiteY553" fmla="*/ 2498102 h 6858000"/>
              <a:gd name="connsiteX554" fmla="*/ 7155223 w 7467600"/>
              <a:gd name="connsiteY554" fmla="*/ 2650386 h 6858000"/>
              <a:gd name="connsiteX555" fmla="*/ 7203167 w 7467600"/>
              <a:gd name="connsiteY555" fmla="*/ 2697288 h 6858000"/>
              <a:gd name="connsiteX556" fmla="*/ 6937703 w 7467600"/>
              <a:gd name="connsiteY556" fmla="*/ 2321981 h 6858000"/>
              <a:gd name="connsiteX557" fmla="*/ 6591670 w 7467600"/>
              <a:gd name="connsiteY557" fmla="*/ 1988277 h 6858000"/>
              <a:gd name="connsiteX558" fmla="*/ 5798671 w 7467600"/>
              <a:gd name="connsiteY558" fmla="*/ 1981601 h 6858000"/>
              <a:gd name="connsiteX559" fmla="*/ 5754709 w 7467600"/>
              <a:gd name="connsiteY559" fmla="*/ 2071454 h 6858000"/>
              <a:gd name="connsiteX560" fmla="*/ 5763044 w 7467600"/>
              <a:gd name="connsiteY560" fmla="*/ 2842206 h 6858000"/>
              <a:gd name="connsiteX561" fmla="*/ 5764974 w 7467600"/>
              <a:gd name="connsiteY561" fmla="*/ 2799609 h 6858000"/>
              <a:gd name="connsiteX562" fmla="*/ 5767665 w 7467600"/>
              <a:gd name="connsiteY562" fmla="*/ 2666409 h 6858000"/>
              <a:gd name="connsiteX563" fmla="*/ 5763055 w 7467600"/>
              <a:gd name="connsiteY563" fmla="*/ 2579705 h 6858000"/>
              <a:gd name="connsiteX564" fmla="*/ 5758079 w 7467600"/>
              <a:gd name="connsiteY564" fmla="*/ 2492508 h 6858000"/>
              <a:gd name="connsiteX565" fmla="*/ 5779325 w 7467600"/>
              <a:gd name="connsiteY565" fmla="*/ 2197069 h 6858000"/>
              <a:gd name="connsiteX566" fmla="*/ 5798671 w 7467600"/>
              <a:gd name="connsiteY566" fmla="*/ 1981601 h 6858000"/>
              <a:gd name="connsiteX567" fmla="*/ 5829202 w 7467600"/>
              <a:gd name="connsiteY567" fmla="*/ 1971679 h 6858000"/>
              <a:gd name="connsiteX568" fmla="*/ 5809558 w 7467600"/>
              <a:gd name="connsiteY568" fmla="*/ 2198043 h 6858000"/>
              <a:gd name="connsiteX569" fmla="*/ 5788653 w 7467600"/>
              <a:gd name="connsiteY569" fmla="*/ 2489430 h 6858000"/>
              <a:gd name="connsiteX570" fmla="*/ 5793439 w 7467600"/>
              <a:gd name="connsiteY570" fmla="*/ 2575235 h 6858000"/>
              <a:gd name="connsiteX571" fmla="*/ 5796837 w 7467600"/>
              <a:gd name="connsiteY571" fmla="*/ 2637633 h 6858000"/>
              <a:gd name="connsiteX572" fmla="*/ 5818614 w 7467600"/>
              <a:gd name="connsiteY572" fmla="*/ 2473055 h 6858000"/>
              <a:gd name="connsiteX573" fmla="*/ 5829202 w 7467600"/>
              <a:gd name="connsiteY573" fmla="*/ 1971679 h 6858000"/>
              <a:gd name="connsiteX574" fmla="*/ 5911389 w 7467600"/>
              <a:gd name="connsiteY574" fmla="*/ 1898371 h 6858000"/>
              <a:gd name="connsiteX575" fmla="*/ 6237627 w 7467600"/>
              <a:gd name="connsiteY575" fmla="*/ 2231921 h 6858000"/>
              <a:gd name="connsiteX576" fmla="*/ 5911389 w 7467600"/>
              <a:gd name="connsiteY576" fmla="*/ 1898371 h 6858000"/>
              <a:gd name="connsiteX577" fmla="*/ 6944437 w 7467600"/>
              <a:gd name="connsiteY577" fmla="*/ 1575402 h 6858000"/>
              <a:gd name="connsiteX578" fmla="*/ 6304730 w 7467600"/>
              <a:gd name="connsiteY578" fmla="*/ 1766654 h 6858000"/>
              <a:gd name="connsiteX579" fmla="*/ 6944437 w 7467600"/>
              <a:gd name="connsiteY579" fmla="*/ 1575402 h 6858000"/>
              <a:gd name="connsiteX580" fmla="*/ 7019523 w 7467600"/>
              <a:gd name="connsiteY580" fmla="*/ 1519450 h 6858000"/>
              <a:gd name="connsiteX581" fmla="*/ 6298091 w 7467600"/>
              <a:gd name="connsiteY581" fmla="*/ 1737122 h 6858000"/>
              <a:gd name="connsiteX582" fmla="*/ 7019523 w 7467600"/>
              <a:gd name="connsiteY582" fmla="*/ 1519450 h 6858000"/>
              <a:gd name="connsiteX583" fmla="*/ 2399523 w 7467600"/>
              <a:gd name="connsiteY583" fmla="*/ 1428234 h 6858000"/>
              <a:gd name="connsiteX584" fmla="*/ 2224982 w 7467600"/>
              <a:gd name="connsiteY584" fmla="*/ 1826201 h 6858000"/>
              <a:gd name="connsiteX585" fmla="*/ 2096099 w 7467600"/>
              <a:gd name="connsiteY585" fmla="*/ 2345900 h 6858000"/>
              <a:gd name="connsiteX586" fmla="*/ 2283317 w 7467600"/>
              <a:gd name="connsiteY586" fmla="*/ 1796925 h 6858000"/>
              <a:gd name="connsiteX587" fmla="*/ 2399523 w 7467600"/>
              <a:gd name="connsiteY587" fmla="*/ 1428234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278707 w 7467600"/>
              <a:gd name="connsiteY597" fmla="*/ 1352270 h 6858000"/>
              <a:gd name="connsiteX598" fmla="*/ 1423821 w 7467600"/>
              <a:gd name="connsiteY598" fmla="*/ 1351958 h 6858000"/>
              <a:gd name="connsiteX599" fmla="*/ 1638521 w 7467600"/>
              <a:gd name="connsiteY599" fmla="*/ 1908470 h 6858000"/>
              <a:gd name="connsiteX600" fmla="*/ 1754199 w 7467600"/>
              <a:gd name="connsiteY600" fmla="*/ 2149284 h 6858000"/>
              <a:gd name="connsiteX601" fmla="*/ 1908359 w 7467600"/>
              <a:gd name="connsiteY601" fmla="*/ 2364988 h 6858000"/>
              <a:gd name="connsiteX602" fmla="*/ 1647661 w 7467600"/>
              <a:gd name="connsiteY602" fmla="*/ 1825945 h 6858000"/>
              <a:gd name="connsiteX603" fmla="*/ 1423821 w 7467600"/>
              <a:gd name="connsiteY603" fmla="*/ 1351958 h 6858000"/>
              <a:gd name="connsiteX604" fmla="*/ 1431890 w 7467600"/>
              <a:gd name="connsiteY604" fmla="*/ 1306475 h 6858000"/>
              <a:gd name="connsiteX605" fmla="*/ 1507597 w 7467600"/>
              <a:gd name="connsiteY605" fmla="*/ 1446132 h 6858000"/>
              <a:gd name="connsiteX606" fmla="*/ 1674586 w 7467600"/>
              <a:gd name="connsiteY606" fmla="*/ 1813832 h 6858000"/>
              <a:gd name="connsiteX607" fmla="*/ 1815950 w 7467600"/>
              <a:gd name="connsiteY607" fmla="*/ 2128564 h 6858000"/>
              <a:gd name="connsiteX608" fmla="*/ 1984242 w 7467600"/>
              <a:gd name="connsiteY608" fmla="*/ 2430829 h 6858000"/>
              <a:gd name="connsiteX609" fmla="*/ 2014023 w 7467600"/>
              <a:gd name="connsiteY609" fmla="*/ 2450995 h 6858000"/>
              <a:gd name="connsiteX610" fmla="*/ 1747337 w 7467600"/>
              <a:gd name="connsiteY610" fmla="*/ 1855264 h 6858000"/>
              <a:gd name="connsiteX611" fmla="*/ 1533749 w 7467600"/>
              <a:gd name="connsiteY611" fmla="*/ 1478656 h 6858000"/>
              <a:gd name="connsiteX612" fmla="*/ 1431890 w 7467600"/>
              <a:gd name="connsiteY612" fmla="*/ 1306475 h 6858000"/>
              <a:gd name="connsiteX613" fmla="*/ 5052692 w 7467600"/>
              <a:gd name="connsiteY613" fmla="*/ 1292994 h 6858000"/>
              <a:gd name="connsiteX614" fmla="*/ 5200661 w 7467600"/>
              <a:gd name="connsiteY614" fmla="*/ 1635186 h 6858000"/>
              <a:gd name="connsiteX615" fmla="*/ 5297138 w 7467600"/>
              <a:gd name="connsiteY615" fmla="*/ 1906351 h 6858000"/>
              <a:gd name="connsiteX616" fmla="*/ 5052692 w 7467600"/>
              <a:gd name="connsiteY616" fmla="*/ 1292994 h 6858000"/>
              <a:gd name="connsiteX617" fmla="*/ 5009948 w 7467600"/>
              <a:gd name="connsiteY617" fmla="*/ 1273619 h 6858000"/>
              <a:gd name="connsiteX618" fmla="*/ 5121777 w 7467600"/>
              <a:gd name="connsiteY618" fmla="*/ 1654213 h 6858000"/>
              <a:gd name="connsiteX619" fmla="*/ 5293545 w 7467600"/>
              <a:gd name="connsiteY619" fmla="*/ 2072247 h 6858000"/>
              <a:gd name="connsiteX620" fmla="*/ 5294042 w 7467600"/>
              <a:gd name="connsiteY620" fmla="*/ 2065019 h 6858000"/>
              <a:gd name="connsiteX621" fmla="*/ 5171936 w 7467600"/>
              <a:gd name="connsiteY621" fmla="*/ 1647613 h 6858000"/>
              <a:gd name="connsiteX622" fmla="*/ 5009948 w 7467600"/>
              <a:gd name="connsiteY622" fmla="*/ 1273619 h 6858000"/>
              <a:gd name="connsiteX623" fmla="*/ 655236 w 7467600"/>
              <a:gd name="connsiteY623" fmla="*/ 1268632 h 6858000"/>
              <a:gd name="connsiteX624" fmla="*/ 839521 w 7467600"/>
              <a:gd name="connsiteY624" fmla="*/ 1685315 h 6858000"/>
              <a:gd name="connsiteX625" fmla="*/ 1109416 w 7467600"/>
              <a:gd name="connsiteY625" fmla="*/ 2061663 h 6858000"/>
              <a:gd name="connsiteX626" fmla="*/ 1298300 w 7467600"/>
              <a:gd name="connsiteY626" fmla="*/ 2247742 h 6858000"/>
              <a:gd name="connsiteX627" fmla="*/ 1125871 w 7467600"/>
              <a:gd name="connsiteY627" fmla="*/ 1989513 h 6858000"/>
              <a:gd name="connsiteX628" fmla="*/ 981574 w 7467600"/>
              <a:gd name="connsiteY628" fmla="*/ 1783157 h 6858000"/>
              <a:gd name="connsiteX629" fmla="*/ 922198 w 7467600"/>
              <a:gd name="connsiteY629" fmla="*/ 1677437 h 6858000"/>
              <a:gd name="connsiteX630" fmla="*/ 869293 w 7467600"/>
              <a:gd name="connsiteY630" fmla="*/ 1583214 h 6858000"/>
              <a:gd name="connsiteX631" fmla="*/ 751431 w 7467600"/>
              <a:gd name="connsiteY631" fmla="*/ 1405731 h 6858000"/>
              <a:gd name="connsiteX632" fmla="*/ 655236 w 7467600"/>
              <a:gd name="connsiteY632" fmla="*/ 1268632 h 6858000"/>
              <a:gd name="connsiteX633" fmla="*/ 6516292 w 7467600"/>
              <a:gd name="connsiteY633" fmla="*/ 1263064 h 6858000"/>
              <a:gd name="connsiteX634" fmla="*/ 5736320 w 7467600"/>
              <a:gd name="connsiteY634" fmla="*/ 1501803 h 6858000"/>
              <a:gd name="connsiteX635" fmla="*/ 6516292 w 7467600"/>
              <a:gd name="connsiteY635" fmla="*/ 1263064 h 6858000"/>
              <a:gd name="connsiteX636" fmla="*/ 291466 w 7467600"/>
              <a:gd name="connsiteY636" fmla="*/ 1250369 h 6858000"/>
              <a:gd name="connsiteX637" fmla="*/ 323180 w 7467600"/>
              <a:gd name="connsiteY637" fmla="*/ 1435283 h 6858000"/>
              <a:gd name="connsiteX638" fmla="*/ 349381 w 7467600"/>
              <a:gd name="connsiteY638" fmla="*/ 1875041 h 6858000"/>
              <a:gd name="connsiteX639" fmla="*/ 374363 w 7467600"/>
              <a:gd name="connsiteY639" fmla="*/ 1506494 h 6858000"/>
              <a:gd name="connsiteX640" fmla="*/ 302168 w 7467600"/>
              <a:gd name="connsiteY640" fmla="*/ 1274495 h 6858000"/>
              <a:gd name="connsiteX641" fmla="*/ 291466 w 7467600"/>
              <a:gd name="connsiteY641" fmla="*/ 1250369 h 6858000"/>
              <a:gd name="connsiteX642" fmla="*/ 678222 w 7467600"/>
              <a:gd name="connsiteY642" fmla="*/ 1248670 h 6858000"/>
              <a:gd name="connsiteX643" fmla="*/ 775536 w 7467600"/>
              <a:gd name="connsiteY643" fmla="*/ 1388015 h 6858000"/>
              <a:gd name="connsiteX644" fmla="*/ 894529 w 7467600"/>
              <a:gd name="connsiteY644" fmla="*/ 1567739 h 6858000"/>
              <a:gd name="connsiteX645" fmla="*/ 948000 w 7467600"/>
              <a:gd name="connsiteY645" fmla="*/ 1663088 h 6858000"/>
              <a:gd name="connsiteX646" fmla="*/ 1006812 w 7467600"/>
              <a:gd name="connsiteY646" fmla="*/ 1767683 h 6858000"/>
              <a:gd name="connsiteX647" fmla="*/ 1149133 w 7467600"/>
              <a:gd name="connsiteY647" fmla="*/ 1971513 h 6858000"/>
              <a:gd name="connsiteX648" fmla="*/ 1333952 w 7467600"/>
              <a:gd name="connsiteY648" fmla="*/ 2251620 h 6858000"/>
              <a:gd name="connsiteX649" fmla="*/ 1337329 w 7467600"/>
              <a:gd name="connsiteY649" fmla="*/ 2258350 h 6858000"/>
              <a:gd name="connsiteX650" fmla="*/ 1014726 w 7467600"/>
              <a:gd name="connsiteY650" fmla="*/ 1615556 h 6858000"/>
              <a:gd name="connsiteX651" fmla="*/ 678222 w 7467600"/>
              <a:gd name="connsiteY651" fmla="*/ 1248670 h 6858000"/>
              <a:gd name="connsiteX652" fmla="*/ 6691602 w 7467600"/>
              <a:gd name="connsiteY652" fmla="*/ 1140573 h 6858000"/>
              <a:gd name="connsiteX653" fmla="*/ 6571100 w 7467600"/>
              <a:gd name="connsiteY653" fmla="*/ 1183662 h 6858000"/>
              <a:gd name="connsiteX654" fmla="*/ 6241687 w 7467600"/>
              <a:gd name="connsiteY654" fmla="*/ 1257600 h 6858000"/>
              <a:gd name="connsiteX655" fmla="*/ 5693009 w 7467600"/>
              <a:gd name="connsiteY655" fmla="*/ 1478256 h 6858000"/>
              <a:gd name="connsiteX656" fmla="*/ 6548420 w 7467600"/>
              <a:gd name="connsiteY656" fmla="*/ 1214599 h 6858000"/>
              <a:gd name="connsiteX657" fmla="*/ 6605473 w 7467600"/>
              <a:gd name="connsiteY657" fmla="*/ 1184686 h 6858000"/>
              <a:gd name="connsiteX658" fmla="*/ 6691602 w 7467600"/>
              <a:gd name="connsiteY658" fmla="*/ 1140573 h 6858000"/>
              <a:gd name="connsiteX659" fmla="*/ 4002475 w 7467600"/>
              <a:gd name="connsiteY659" fmla="*/ 1037802 h 6858000"/>
              <a:gd name="connsiteX660" fmla="*/ 4000324 w 7467600"/>
              <a:gd name="connsiteY660" fmla="*/ 1039362 h 6858000"/>
              <a:gd name="connsiteX661" fmla="*/ 4002862 w 7467600"/>
              <a:gd name="connsiteY661" fmla="*/ 1042866 h 6858000"/>
              <a:gd name="connsiteX662" fmla="*/ 4002475 w 7467600"/>
              <a:gd name="connsiteY662" fmla="*/ 1037802 h 6858000"/>
              <a:gd name="connsiteX663" fmla="*/ 506322 w 7467600"/>
              <a:gd name="connsiteY663" fmla="*/ 1020997 h 6858000"/>
              <a:gd name="connsiteX664" fmla="*/ 533068 w 7467600"/>
              <a:gd name="connsiteY664" fmla="*/ 1029409 h 6858000"/>
              <a:gd name="connsiteX665" fmla="*/ 1232525 w 7467600"/>
              <a:gd name="connsiteY665" fmla="*/ 1804675 h 6858000"/>
              <a:gd name="connsiteX666" fmla="*/ 1388858 w 7467600"/>
              <a:gd name="connsiteY666" fmla="*/ 2368011 h 6858000"/>
              <a:gd name="connsiteX667" fmla="*/ 1384098 w 7467600"/>
              <a:gd name="connsiteY667" fmla="*/ 2378125 h 6858000"/>
              <a:gd name="connsiteX668" fmla="*/ 1425393 w 7467600"/>
              <a:gd name="connsiteY668" fmla="*/ 2589124 h 6858000"/>
              <a:gd name="connsiteX669" fmla="*/ 1424001 w 7467600"/>
              <a:gd name="connsiteY669" fmla="*/ 2597541 h 6858000"/>
              <a:gd name="connsiteX670" fmla="*/ 2152729 w 7467600"/>
              <a:gd name="connsiteY670" fmla="*/ 2864487 h 6858000"/>
              <a:gd name="connsiteX671" fmla="*/ 2020609 w 7467600"/>
              <a:gd name="connsiteY671" fmla="*/ 2539671 h 6858000"/>
              <a:gd name="connsiteX672" fmla="*/ 2018920 w 7467600"/>
              <a:gd name="connsiteY672" fmla="*/ 2536309 h 6858000"/>
              <a:gd name="connsiteX673" fmla="*/ 1342441 w 7467600"/>
              <a:gd name="connsiteY673" fmla="*/ 1173017 h 6858000"/>
              <a:gd name="connsiteX674" fmla="*/ 1367925 w 7467600"/>
              <a:gd name="connsiteY674" fmla="*/ 1135648 h 6858000"/>
              <a:gd name="connsiteX675" fmla="*/ 1771401 w 7467600"/>
              <a:gd name="connsiteY675" fmla="*/ 1806673 h 6858000"/>
              <a:gd name="connsiteX676" fmla="*/ 1972385 w 7467600"/>
              <a:gd name="connsiteY676" fmla="*/ 2198735 h 6858000"/>
              <a:gd name="connsiteX677" fmla="*/ 2040892 w 7467600"/>
              <a:gd name="connsiteY677" fmla="*/ 2405205 h 6858000"/>
              <a:gd name="connsiteX678" fmla="*/ 2131689 w 7467600"/>
              <a:gd name="connsiteY678" fmla="*/ 1936926 h 6858000"/>
              <a:gd name="connsiteX679" fmla="*/ 2454820 w 7467600"/>
              <a:gd name="connsiteY679" fmla="*/ 1248808 h 6858000"/>
              <a:gd name="connsiteX680" fmla="*/ 2492512 w 7467600"/>
              <a:gd name="connsiteY680" fmla="*/ 1302920 h 6858000"/>
              <a:gd name="connsiteX681" fmla="*/ 2081216 w 7467600"/>
              <a:gd name="connsiteY681" fmla="*/ 2527513 h 6858000"/>
              <a:gd name="connsiteX682" fmla="*/ 2081211 w 7467600"/>
              <a:gd name="connsiteY682" fmla="*/ 2528916 h 6858000"/>
              <a:gd name="connsiteX683" fmla="*/ 2199067 w 7467600"/>
              <a:gd name="connsiteY683" fmla="*/ 2884061 h 6858000"/>
              <a:gd name="connsiteX684" fmla="*/ 3192586 w 7467600"/>
              <a:gd name="connsiteY684" fmla="*/ 3411496 h 6858000"/>
              <a:gd name="connsiteX685" fmla="*/ 3182620 w 7467600"/>
              <a:gd name="connsiteY685" fmla="*/ 3483279 h 6858000"/>
              <a:gd name="connsiteX686" fmla="*/ 2435119 w 7467600"/>
              <a:gd name="connsiteY686" fmla="*/ 3080173 h 6858000"/>
              <a:gd name="connsiteX687" fmla="*/ 2410152 w 7467600"/>
              <a:gd name="connsiteY687" fmla="*/ 3063751 h 6858000"/>
              <a:gd name="connsiteX688" fmla="*/ 2408099 w 7467600"/>
              <a:gd name="connsiteY688" fmla="*/ 3064403 h 6858000"/>
              <a:gd name="connsiteX689" fmla="*/ 2407218 w 7467600"/>
              <a:gd name="connsiteY689" fmla="*/ 3070324 h 6858000"/>
              <a:gd name="connsiteX690" fmla="*/ 2380138 w 7467600"/>
              <a:gd name="connsiteY690" fmla="*/ 3099341 h 6858000"/>
              <a:gd name="connsiteX691" fmla="*/ 1765923 w 7467600"/>
              <a:gd name="connsiteY691" fmla="*/ 3581043 h 6858000"/>
              <a:gd name="connsiteX692" fmla="*/ 1702258 w 7467600"/>
              <a:gd name="connsiteY692" fmla="*/ 3612286 h 6858000"/>
              <a:gd name="connsiteX693" fmla="*/ 1538370 w 7467600"/>
              <a:gd name="connsiteY693" fmla="*/ 3811804 h 6858000"/>
              <a:gd name="connsiteX694" fmla="*/ 542867 w 7467600"/>
              <a:gd name="connsiteY694" fmla="*/ 4944092 h 6858000"/>
              <a:gd name="connsiteX695" fmla="*/ 515800 w 7467600"/>
              <a:gd name="connsiteY695" fmla="*/ 4862180 h 6858000"/>
              <a:gd name="connsiteX696" fmla="*/ 909145 w 7467600"/>
              <a:gd name="connsiteY696" fmla="*/ 4199225 h 6858000"/>
              <a:gd name="connsiteX697" fmla="*/ 1214067 w 7467600"/>
              <a:gd name="connsiteY697" fmla="*/ 3908561 h 6858000"/>
              <a:gd name="connsiteX698" fmla="*/ 640967 w 7467600"/>
              <a:gd name="connsiteY698" fmla="*/ 4105601 h 6858000"/>
              <a:gd name="connsiteX699" fmla="*/ 112563 w 7467600"/>
              <a:gd name="connsiteY699" fmla="*/ 4396952 h 6858000"/>
              <a:gd name="connsiteX700" fmla="*/ 0 w 7467600"/>
              <a:gd name="connsiteY700" fmla="*/ 4466006 h 6858000"/>
              <a:gd name="connsiteX701" fmla="*/ 0 w 7467600"/>
              <a:gd name="connsiteY701" fmla="*/ 4233763 h 6858000"/>
              <a:gd name="connsiteX702" fmla="*/ 36881 w 7467600"/>
              <a:gd name="connsiteY702" fmla="*/ 4200118 h 6858000"/>
              <a:gd name="connsiteX703" fmla="*/ 910534 w 7467600"/>
              <a:gd name="connsiteY703" fmla="*/ 3629753 h 6858000"/>
              <a:gd name="connsiteX704" fmla="*/ 1578717 w 7467600"/>
              <a:gd name="connsiteY704" fmla="*/ 3575982 h 6858000"/>
              <a:gd name="connsiteX705" fmla="*/ 2338780 w 7467600"/>
              <a:gd name="connsiteY705" fmla="*/ 3033725 h 6858000"/>
              <a:gd name="connsiteX706" fmla="*/ 1807991 w 7467600"/>
              <a:gd name="connsiteY706" fmla="*/ 2807184 h 6858000"/>
              <a:gd name="connsiteX707" fmla="*/ 1416358 w 7467600"/>
              <a:gd name="connsiteY707" fmla="*/ 3112571 h 6858000"/>
              <a:gd name="connsiteX708" fmla="*/ 939066 w 7467600"/>
              <a:gd name="connsiteY708" fmla="*/ 3378798 h 6858000"/>
              <a:gd name="connsiteX709" fmla="*/ 115099 w 7467600"/>
              <a:gd name="connsiteY709" fmla="*/ 3607650 h 6858000"/>
              <a:gd name="connsiteX710" fmla="*/ 97284 w 7467600"/>
              <a:gd name="connsiteY710" fmla="*/ 3520393 h 6858000"/>
              <a:gd name="connsiteX711" fmla="*/ 922050 w 7467600"/>
              <a:gd name="connsiteY711" fmla="*/ 3074867 h 6858000"/>
              <a:gd name="connsiteX712" fmla="*/ 1405265 w 7467600"/>
              <a:gd name="connsiteY712" fmla="*/ 3016319 h 6858000"/>
              <a:gd name="connsiteX713" fmla="*/ 1407512 w 7467600"/>
              <a:gd name="connsiteY713" fmla="*/ 3018001 h 6858000"/>
              <a:gd name="connsiteX714" fmla="*/ 1726266 w 7467600"/>
              <a:gd name="connsiteY714" fmla="*/ 2777274 h 6858000"/>
              <a:gd name="connsiteX715" fmla="*/ 625390 w 7467600"/>
              <a:gd name="connsiteY715" fmla="*/ 2514541 h 6858000"/>
              <a:gd name="connsiteX716" fmla="*/ 619799 w 7467600"/>
              <a:gd name="connsiteY716" fmla="*/ 2527180 h 6858000"/>
              <a:gd name="connsiteX717" fmla="*/ 310030 w 7467600"/>
              <a:gd name="connsiteY717" fmla="*/ 2771818 h 6858000"/>
              <a:gd name="connsiteX718" fmla="*/ 173877 w 7467600"/>
              <a:gd name="connsiteY718" fmla="*/ 2937056 h 6858000"/>
              <a:gd name="connsiteX719" fmla="*/ 77889 w 7467600"/>
              <a:gd name="connsiteY719" fmla="*/ 3138440 h 6858000"/>
              <a:gd name="connsiteX720" fmla="*/ 0 w 7467600"/>
              <a:gd name="connsiteY720" fmla="*/ 3271395 h 6858000"/>
              <a:gd name="connsiteX721" fmla="*/ 0 w 7467600"/>
              <a:gd name="connsiteY721" fmla="*/ 3153002 h 6858000"/>
              <a:gd name="connsiteX722" fmla="*/ 2386 w 7467600"/>
              <a:gd name="connsiteY722" fmla="*/ 3149203 h 6858000"/>
              <a:gd name="connsiteX723" fmla="*/ 89753 w 7467600"/>
              <a:gd name="connsiteY723" fmla="*/ 2987702 h 6858000"/>
              <a:gd name="connsiteX724" fmla="*/ 76869 w 7467600"/>
              <a:gd name="connsiteY724" fmla="*/ 3005404 h 6858000"/>
              <a:gd name="connsiteX725" fmla="*/ 32049 w 7467600"/>
              <a:gd name="connsiteY725" fmla="*/ 3065814 h 6858000"/>
              <a:gd name="connsiteX726" fmla="*/ 0 w 7467600"/>
              <a:gd name="connsiteY726" fmla="*/ 3108744 h 6858000"/>
              <a:gd name="connsiteX727" fmla="*/ 0 w 7467600"/>
              <a:gd name="connsiteY727" fmla="*/ 3058059 h 6858000"/>
              <a:gd name="connsiteX728" fmla="*/ 7610 w 7467600"/>
              <a:gd name="connsiteY728" fmla="*/ 3047889 h 6858000"/>
              <a:gd name="connsiteX729" fmla="*/ 52419 w 7467600"/>
              <a:gd name="connsiteY729" fmla="*/ 2987479 h 6858000"/>
              <a:gd name="connsiteX730" fmla="*/ 59142 w 7467600"/>
              <a:gd name="connsiteY730" fmla="*/ 2978488 h 6858000"/>
              <a:gd name="connsiteX731" fmla="*/ 0 w 7467600"/>
              <a:gd name="connsiteY731" fmla="*/ 3015334 h 6858000"/>
              <a:gd name="connsiteX732" fmla="*/ 0 w 7467600"/>
              <a:gd name="connsiteY732" fmla="*/ 2914286 h 6858000"/>
              <a:gd name="connsiteX733" fmla="*/ 36383 w 7467600"/>
              <a:gd name="connsiteY733" fmla="*/ 2901128 h 6858000"/>
              <a:gd name="connsiteX734" fmla="*/ 156329 w 7467600"/>
              <a:gd name="connsiteY734" fmla="*/ 2840533 h 6858000"/>
              <a:gd name="connsiteX735" fmla="*/ 358355 w 7467600"/>
              <a:gd name="connsiteY735" fmla="*/ 2620471 h 6858000"/>
              <a:gd name="connsiteX736" fmla="*/ 510577 w 7467600"/>
              <a:gd name="connsiteY736" fmla="*/ 2501244 h 6858000"/>
              <a:gd name="connsiteX737" fmla="*/ 211967 w 7467600"/>
              <a:gd name="connsiteY737" fmla="*/ 2479171 h 6858000"/>
              <a:gd name="connsiteX738" fmla="*/ 0 w 7467600"/>
              <a:gd name="connsiteY738" fmla="*/ 2476398 h 6858000"/>
              <a:gd name="connsiteX739" fmla="*/ 0 w 7467600"/>
              <a:gd name="connsiteY739" fmla="*/ 2389189 h 6858000"/>
              <a:gd name="connsiteX740" fmla="*/ 103062 w 7467600"/>
              <a:gd name="connsiteY740" fmla="*/ 2389518 h 6858000"/>
              <a:gd name="connsiteX741" fmla="*/ 510734 w 7467600"/>
              <a:gd name="connsiteY741" fmla="*/ 2416201 h 6858000"/>
              <a:gd name="connsiteX742" fmla="*/ 279257 w 7467600"/>
              <a:gd name="connsiteY742" fmla="*/ 2092102 h 6858000"/>
              <a:gd name="connsiteX743" fmla="*/ 65265 w 7467600"/>
              <a:gd name="connsiteY743" fmla="*/ 2006049 h 6858000"/>
              <a:gd name="connsiteX744" fmla="*/ 0 w 7467600"/>
              <a:gd name="connsiteY744" fmla="*/ 1982532 h 6858000"/>
              <a:gd name="connsiteX745" fmla="*/ 0 w 7467600"/>
              <a:gd name="connsiteY745" fmla="*/ 1912789 h 6858000"/>
              <a:gd name="connsiteX746" fmla="*/ 97460 w 7467600"/>
              <a:gd name="connsiteY746" fmla="*/ 1953725 h 6858000"/>
              <a:gd name="connsiteX747" fmla="*/ 221272 w 7467600"/>
              <a:gd name="connsiteY747" fmla="*/ 1980766 h 6858000"/>
              <a:gd name="connsiteX748" fmla="*/ 116765 w 7467600"/>
              <a:gd name="connsiteY748" fmla="*/ 1911033 h 6858000"/>
              <a:gd name="connsiteX749" fmla="*/ 16405 w 7467600"/>
              <a:gd name="connsiteY749" fmla="*/ 1803412 h 6858000"/>
              <a:gd name="connsiteX750" fmla="*/ 0 w 7467600"/>
              <a:gd name="connsiteY750" fmla="*/ 1784777 h 6858000"/>
              <a:gd name="connsiteX751" fmla="*/ 0 w 7467600"/>
              <a:gd name="connsiteY751" fmla="*/ 1740082 h 6858000"/>
              <a:gd name="connsiteX752" fmla="*/ 39394 w 7467600"/>
              <a:gd name="connsiteY752" fmla="*/ 1784856 h 6858000"/>
              <a:gd name="connsiteX753" fmla="*/ 135813 w 7467600"/>
              <a:gd name="connsiteY753" fmla="*/ 1888838 h 6858000"/>
              <a:gd name="connsiteX754" fmla="*/ 242575 w 7467600"/>
              <a:gd name="connsiteY754" fmla="*/ 1958841 h 6858000"/>
              <a:gd name="connsiteX755" fmla="*/ 82197 w 7467600"/>
              <a:gd name="connsiteY755" fmla="*/ 1754826 h 6858000"/>
              <a:gd name="connsiteX756" fmla="*/ 0 w 7467600"/>
              <a:gd name="connsiteY756" fmla="*/ 1679650 h 6858000"/>
              <a:gd name="connsiteX757" fmla="*/ 0 w 7467600"/>
              <a:gd name="connsiteY757" fmla="*/ 1602463 h 6858000"/>
              <a:gd name="connsiteX758" fmla="*/ 84689 w 7467600"/>
              <a:gd name="connsiteY758" fmla="*/ 1677442 h 6858000"/>
              <a:gd name="connsiteX759" fmla="*/ 298437 w 7467600"/>
              <a:gd name="connsiteY759" fmla="*/ 1968019 h 6858000"/>
              <a:gd name="connsiteX760" fmla="*/ 227269 w 7467600"/>
              <a:gd name="connsiteY760" fmla="*/ 1114064 h 6858000"/>
              <a:gd name="connsiteX761" fmla="*/ 248003 w 7467600"/>
              <a:gd name="connsiteY761" fmla="*/ 1089613 h 6858000"/>
              <a:gd name="connsiteX762" fmla="*/ 427020 w 7467600"/>
              <a:gd name="connsiteY762" fmla="*/ 1619803 h 6858000"/>
              <a:gd name="connsiteX763" fmla="*/ 340345 w 7467600"/>
              <a:gd name="connsiteY763" fmla="*/ 2027739 h 6858000"/>
              <a:gd name="connsiteX764" fmla="*/ 360865 w 7467600"/>
              <a:gd name="connsiteY764" fmla="*/ 2044827 h 6858000"/>
              <a:gd name="connsiteX765" fmla="*/ 560414 w 7467600"/>
              <a:gd name="connsiteY765" fmla="*/ 2421457 h 6858000"/>
              <a:gd name="connsiteX766" fmla="*/ 1359703 w 7467600"/>
              <a:gd name="connsiteY766" fmla="*/ 2578554 h 6858000"/>
              <a:gd name="connsiteX767" fmla="*/ 1359422 w 7467600"/>
              <a:gd name="connsiteY767" fmla="*/ 2577994 h 6858000"/>
              <a:gd name="connsiteX768" fmla="*/ 828701 w 7467600"/>
              <a:gd name="connsiteY768" fmla="*/ 1839520 h 6858000"/>
              <a:gd name="connsiteX769" fmla="*/ 494427 w 7467600"/>
              <a:gd name="connsiteY769" fmla="*/ 1092333 h 6858000"/>
              <a:gd name="connsiteX770" fmla="*/ 506322 w 7467600"/>
              <a:gd name="connsiteY770" fmla="*/ 1020997 h 6858000"/>
              <a:gd name="connsiteX771" fmla="*/ 4570198 w 7467600"/>
              <a:gd name="connsiteY771" fmla="*/ 978081 h 6858000"/>
              <a:gd name="connsiteX772" fmla="*/ 4523691 w 7467600"/>
              <a:gd name="connsiteY772" fmla="*/ 1127776 h 6858000"/>
              <a:gd name="connsiteX773" fmla="*/ 4509875 w 7467600"/>
              <a:gd name="connsiteY773" fmla="*/ 1167552 h 6858000"/>
              <a:gd name="connsiteX774" fmla="*/ 4478168 w 7467600"/>
              <a:gd name="connsiteY774" fmla="*/ 1260735 h 6858000"/>
              <a:gd name="connsiteX775" fmla="*/ 4409309 w 7467600"/>
              <a:gd name="connsiteY775" fmla="*/ 1666996 h 6858000"/>
              <a:gd name="connsiteX776" fmla="*/ 4370031 w 7467600"/>
              <a:gd name="connsiteY776" fmla="*/ 1955666 h 6858000"/>
              <a:gd name="connsiteX777" fmla="*/ 4570198 w 7467600"/>
              <a:gd name="connsiteY777" fmla="*/ 978081 h 6858000"/>
              <a:gd name="connsiteX778" fmla="*/ 4557898 w 7467600"/>
              <a:gd name="connsiteY778" fmla="*/ 900011 h 6858000"/>
              <a:gd name="connsiteX779" fmla="*/ 4344840 w 7467600"/>
              <a:gd name="connsiteY779" fmla="*/ 1922038 h 6858000"/>
              <a:gd name="connsiteX780" fmla="*/ 4378710 w 7467600"/>
              <a:gd name="connsiteY780" fmla="*/ 1665516 h 6858000"/>
              <a:gd name="connsiteX781" fmla="*/ 4448798 w 7467600"/>
              <a:gd name="connsiteY781" fmla="*/ 1253024 h 6858000"/>
              <a:gd name="connsiteX782" fmla="*/ 4480315 w 7467600"/>
              <a:gd name="connsiteY782" fmla="*/ 1158454 h 6858000"/>
              <a:gd name="connsiteX783" fmla="*/ 4494133 w 7467600"/>
              <a:gd name="connsiteY783" fmla="*/ 1118676 h 6858000"/>
              <a:gd name="connsiteX784" fmla="*/ 4557898 w 7467600"/>
              <a:gd name="connsiteY784" fmla="*/ 900011 h 6858000"/>
              <a:gd name="connsiteX785" fmla="*/ 5870151 w 7467600"/>
              <a:gd name="connsiteY785" fmla="*/ 898890 h 6858000"/>
              <a:gd name="connsiteX786" fmla="*/ 5861335 w 7467600"/>
              <a:gd name="connsiteY786" fmla="*/ 899177 h 6858000"/>
              <a:gd name="connsiteX787" fmla="*/ 5843702 w 7467600"/>
              <a:gd name="connsiteY787" fmla="*/ 899748 h 6858000"/>
              <a:gd name="connsiteX788" fmla="*/ 5651107 w 7467600"/>
              <a:gd name="connsiteY788" fmla="*/ 920306 h 6858000"/>
              <a:gd name="connsiteX789" fmla="*/ 5459407 w 7467600"/>
              <a:gd name="connsiteY789" fmla="*/ 940975 h 6858000"/>
              <a:gd name="connsiteX790" fmla="*/ 5374846 w 7467600"/>
              <a:gd name="connsiteY790" fmla="*/ 941988 h 6858000"/>
              <a:gd name="connsiteX791" fmla="*/ 5256105 w 7467600"/>
              <a:gd name="connsiteY791" fmla="*/ 945632 h 6858000"/>
              <a:gd name="connsiteX792" fmla="*/ 5107071 w 7467600"/>
              <a:gd name="connsiteY792" fmla="*/ 969720 h 6858000"/>
              <a:gd name="connsiteX793" fmla="*/ 4998681 w 7467600"/>
              <a:gd name="connsiteY793" fmla="*/ 988771 h 6858000"/>
              <a:gd name="connsiteX794" fmla="*/ 5870151 w 7467600"/>
              <a:gd name="connsiteY794" fmla="*/ 898890 h 6858000"/>
              <a:gd name="connsiteX795" fmla="*/ 5504425 w 7467600"/>
              <a:gd name="connsiteY795" fmla="*/ 848067 h 6858000"/>
              <a:gd name="connsiteX796" fmla="*/ 4968849 w 7467600"/>
              <a:gd name="connsiteY796" fmla="*/ 962318 h 6858000"/>
              <a:gd name="connsiteX797" fmla="*/ 5104039 w 7467600"/>
              <a:gd name="connsiteY797" fmla="*/ 940634 h 6858000"/>
              <a:gd name="connsiteX798" fmla="*/ 5256311 w 7467600"/>
              <a:gd name="connsiteY798" fmla="*/ 916490 h 6858000"/>
              <a:gd name="connsiteX799" fmla="*/ 5377381 w 7467600"/>
              <a:gd name="connsiteY799" fmla="*/ 912671 h 6858000"/>
              <a:gd name="connsiteX800" fmla="*/ 5460148 w 7467600"/>
              <a:gd name="connsiteY800" fmla="*/ 911442 h 6858000"/>
              <a:gd name="connsiteX801" fmla="*/ 5648971 w 7467600"/>
              <a:gd name="connsiteY801" fmla="*/ 891331 h 6858000"/>
              <a:gd name="connsiteX802" fmla="*/ 5844807 w 7467600"/>
              <a:gd name="connsiteY802" fmla="*/ 870718 h 6858000"/>
              <a:gd name="connsiteX803" fmla="*/ 5862975 w 7467600"/>
              <a:gd name="connsiteY803" fmla="*/ 869756 h 6858000"/>
              <a:gd name="connsiteX804" fmla="*/ 5920887 w 7467600"/>
              <a:gd name="connsiteY804" fmla="*/ 865929 h 6858000"/>
              <a:gd name="connsiteX805" fmla="*/ 5504425 w 7467600"/>
              <a:gd name="connsiteY805" fmla="*/ 848067 h 6858000"/>
              <a:gd name="connsiteX806" fmla="*/ 3607114 w 7467600"/>
              <a:gd name="connsiteY806" fmla="*/ 467441 h 6858000"/>
              <a:gd name="connsiteX807" fmla="*/ 3296242 w 7467600"/>
              <a:gd name="connsiteY807" fmla="*/ 807991 h 6858000"/>
              <a:gd name="connsiteX808" fmla="*/ 3174674 w 7467600"/>
              <a:gd name="connsiteY808" fmla="*/ 919759 h 6858000"/>
              <a:gd name="connsiteX809" fmla="*/ 3042978 w 7467600"/>
              <a:gd name="connsiteY809" fmla="*/ 1054894 h 6858000"/>
              <a:gd name="connsiteX810" fmla="*/ 2968914 w 7467600"/>
              <a:gd name="connsiteY810" fmla="*/ 1133756 h 6858000"/>
              <a:gd name="connsiteX811" fmla="*/ 3103823 w 7467600"/>
              <a:gd name="connsiteY811" fmla="*/ 1026814 h 6858000"/>
              <a:gd name="connsiteX812" fmla="*/ 3607114 w 7467600"/>
              <a:gd name="connsiteY812" fmla="*/ 467441 h 6858000"/>
              <a:gd name="connsiteX813" fmla="*/ 3744487 w 7467600"/>
              <a:gd name="connsiteY813" fmla="*/ 383136 h 6858000"/>
              <a:gd name="connsiteX814" fmla="*/ 3970213 w 7467600"/>
              <a:gd name="connsiteY814" fmla="*/ 995559 h 6858000"/>
              <a:gd name="connsiteX815" fmla="*/ 3744487 w 7467600"/>
              <a:gd name="connsiteY815" fmla="*/ 383136 h 6858000"/>
              <a:gd name="connsiteX816" fmla="*/ 3624562 w 7467600"/>
              <a:gd name="connsiteY816" fmla="*/ 367041 h 6858000"/>
              <a:gd name="connsiteX817" fmla="*/ 3489712 w 7467600"/>
              <a:gd name="connsiteY817" fmla="*/ 485386 h 6858000"/>
              <a:gd name="connsiteX818" fmla="*/ 3182994 w 7467600"/>
              <a:gd name="connsiteY818" fmla="*/ 828265 h 6858000"/>
              <a:gd name="connsiteX819" fmla="*/ 2892114 w 7467600"/>
              <a:gd name="connsiteY819" fmla="*/ 1172635 h 6858000"/>
              <a:gd name="connsiteX820" fmla="*/ 3021459 w 7467600"/>
              <a:gd name="connsiteY820" fmla="*/ 1035385 h 6858000"/>
              <a:gd name="connsiteX821" fmla="*/ 3153873 w 7467600"/>
              <a:gd name="connsiteY821" fmla="*/ 898971 h 6858000"/>
              <a:gd name="connsiteX822" fmla="*/ 3276511 w 7467600"/>
              <a:gd name="connsiteY822" fmla="*/ 786423 h 6858000"/>
              <a:gd name="connsiteX823" fmla="*/ 3584154 w 7467600"/>
              <a:gd name="connsiteY823" fmla="*/ 448218 h 6858000"/>
              <a:gd name="connsiteX824" fmla="*/ 3624562 w 7467600"/>
              <a:gd name="connsiteY824" fmla="*/ 367041 h 6858000"/>
              <a:gd name="connsiteX825" fmla="*/ 3766672 w 7467600"/>
              <a:gd name="connsiteY825" fmla="*/ 359429 h 6858000"/>
              <a:gd name="connsiteX826" fmla="*/ 3996338 w 7467600"/>
              <a:gd name="connsiteY826" fmla="*/ 968237 h 6858000"/>
              <a:gd name="connsiteX827" fmla="*/ 3766672 w 7467600"/>
              <a:gd name="connsiteY827" fmla="*/ 359429 h 6858000"/>
              <a:gd name="connsiteX828" fmla="*/ 5805386 w 7467600"/>
              <a:gd name="connsiteY828" fmla="*/ 239240 h 6858000"/>
              <a:gd name="connsiteX829" fmla="*/ 5736947 w 7467600"/>
              <a:gd name="connsiteY829" fmla="*/ 261367 h 6858000"/>
              <a:gd name="connsiteX830" fmla="*/ 5427012 w 7467600"/>
              <a:gd name="connsiteY830" fmla="*/ 311272 h 6858000"/>
              <a:gd name="connsiteX831" fmla="*/ 5147818 w 7467600"/>
              <a:gd name="connsiteY831" fmla="*/ 322112 h 6858000"/>
              <a:gd name="connsiteX832" fmla="*/ 5060854 w 7467600"/>
              <a:gd name="connsiteY832" fmla="*/ 311882 h 6858000"/>
              <a:gd name="connsiteX833" fmla="*/ 4945989 w 7467600"/>
              <a:gd name="connsiteY833" fmla="*/ 300516 h 6858000"/>
              <a:gd name="connsiteX834" fmla="*/ 5410479 w 7467600"/>
              <a:gd name="connsiteY834" fmla="*/ 348434 h 6858000"/>
              <a:gd name="connsiteX835" fmla="*/ 5805386 w 7467600"/>
              <a:gd name="connsiteY835" fmla="*/ 239240 h 6858000"/>
              <a:gd name="connsiteX836" fmla="*/ 5905192 w 7467600"/>
              <a:gd name="connsiteY836" fmla="*/ 163079 h 6858000"/>
              <a:gd name="connsiteX837" fmla="*/ 5865655 w 7467600"/>
              <a:gd name="connsiteY837" fmla="*/ 171901 h 6858000"/>
              <a:gd name="connsiteX838" fmla="*/ 5259740 w 7467600"/>
              <a:gd name="connsiteY838" fmla="*/ 257013 h 6858000"/>
              <a:gd name="connsiteX839" fmla="*/ 5208466 w 7467600"/>
              <a:gd name="connsiteY839" fmla="*/ 257550 h 6858000"/>
              <a:gd name="connsiteX840" fmla="*/ 4980204 w 7467600"/>
              <a:gd name="connsiteY840" fmla="*/ 271903 h 6858000"/>
              <a:gd name="connsiteX841" fmla="*/ 5068068 w 7467600"/>
              <a:gd name="connsiteY841" fmla="*/ 282244 h 6858000"/>
              <a:gd name="connsiteX842" fmla="*/ 5153231 w 7467600"/>
              <a:gd name="connsiteY842" fmla="*/ 292240 h 6858000"/>
              <a:gd name="connsiteX843" fmla="*/ 5426491 w 7467600"/>
              <a:gd name="connsiteY843" fmla="*/ 281128 h 6858000"/>
              <a:gd name="connsiteX844" fmla="*/ 5731212 w 7467600"/>
              <a:gd name="connsiteY844" fmla="*/ 231951 h 6858000"/>
              <a:gd name="connsiteX845" fmla="*/ 5905192 w 7467600"/>
              <a:gd name="connsiteY845" fmla="*/ 163079 h 6858000"/>
              <a:gd name="connsiteX846" fmla="*/ 5944437 w 7467600"/>
              <a:gd name="connsiteY846" fmla="*/ 113829 h 6858000"/>
              <a:gd name="connsiteX847" fmla="*/ 5825032 w 7467600"/>
              <a:gd name="connsiteY847" fmla="*/ 146405 h 6858000"/>
              <a:gd name="connsiteX848" fmla="*/ 4955599 w 7467600"/>
              <a:gd name="connsiteY848" fmla="*/ 247008 h 6858000"/>
              <a:gd name="connsiteX849" fmla="*/ 5210104 w 7467600"/>
              <a:gd name="connsiteY849" fmla="*/ 228123 h 6858000"/>
              <a:gd name="connsiteX850" fmla="*/ 5261015 w 7467600"/>
              <a:gd name="connsiteY850" fmla="*/ 227087 h 6858000"/>
              <a:gd name="connsiteX851" fmla="*/ 5861181 w 7467600"/>
              <a:gd name="connsiteY851" fmla="*/ 143093 h 6858000"/>
              <a:gd name="connsiteX852" fmla="*/ 5961252 w 7467600"/>
              <a:gd name="connsiteY852" fmla="*/ 114820 h 6858000"/>
              <a:gd name="connsiteX853" fmla="*/ 5944437 w 7467600"/>
              <a:gd name="connsiteY853" fmla="*/ 113829 h 6858000"/>
              <a:gd name="connsiteX854" fmla="*/ 3882765 w 7467600"/>
              <a:gd name="connsiteY854" fmla="*/ 0 h 6858000"/>
              <a:gd name="connsiteX855" fmla="*/ 3995099 w 7467600"/>
              <a:gd name="connsiteY855" fmla="*/ 0 h 6858000"/>
              <a:gd name="connsiteX856" fmla="*/ 4163818 w 7467600"/>
              <a:gd name="connsiteY856" fmla="*/ 234104 h 6858000"/>
              <a:gd name="connsiteX857" fmla="*/ 4172099 w 7467600"/>
              <a:gd name="connsiteY857" fmla="*/ 234207 h 6858000"/>
              <a:gd name="connsiteX858" fmla="*/ 4784282 w 7467600"/>
              <a:gd name="connsiteY858" fmla="*/ 276561 h 6858000"/>
              <a:gd name="connsiteX859" fmla="*/ 4801687 w 7467600"/>
              <a:gd name="connsiteY859" fmla="*/ 267764 h 6858000"/>
              <a:gd name="connsiteX860" fmla="*/ 6082788 w 7467600"/>
              <a:gd name="connsiteY860" fmla="*/ 64119 h 6858000"/>
              <a:gd name="connsiteX861" fmla="*/ 6099442 w 7467600"/>
              <a:gd name="connsiteY861" fmla="*/ 82568 h 6858000"/>
              <a:gd name="connsiteX862" fmla="*/ 4804137 w 7467600"/>
              <a:gd name="connsiteY862" fmla="*/ 320931 h 6858000"/>
              <a:gd name="connsiteX863" fmla="*/ 4227047 w 7467600"/>
              <a:gd name="connsiteY863" fmla="*/ 313415 h 6858000"/>
              <a:gd name="connsiteX864" fmla="*/ 4346041 w 7467600"/>
              <a:gd name="connsiteY864" fmla="*/ 456086 h 6858000"/>
              <a:gd name="connsiteX865" fmla="*/ 4870967 w 7467600"/>
              <a:gd name="connsiteY865" fmla="*/ 963061 h 6858000"/>
              <a:gd name="connsiteX866" fmla="*/ 4889647 w 7467600"/>
              <a:gd name="connsiteY866" fmla="*/ 957147 h 6858000"/>
              <a:gd name="connsiteX867" fmla="*/ 5422504 w 7467600"/>
              <a:gd name="connsiteY867" fmla="*/ 805191 h 6858000"/>
              <a:gd name="connsiteX868" fmla="*/ 6087656 w 7467600"/>
              <a:gd name="connsiteY868" fmla="*/ 826703 h 6858000"/>
              <a:gd name="connsiteX869" fmla="*/ 6058717 w 7467600"/>
              <a:gd name="connsiteY869" fmla="*/ 865992 h 6858000"/>
              <a:gd name="connsiteX870" fmla="*/ 4974153 w 7467600"/>
              <a:gd name="connsiteY870" fmla="*/ 1045456 h 6858000"/>
              <a:gd name="connsiteX871" fmla="*/ 5627835 w 7467600"/>
              <a:gd name="connsiteY871" fmla="*/ 1472077 h 6858000"/>
              <a:gd name="connsiteX872" fmla="*/ 5629817 w 7467600"/>
              <a:gd name="connsiteY872" fmla="*/ 1471412 h 6858000"/>
              <a:gd name="connsiteX873" fmla="*/ 5634124 w 7467600"/>
              <a:gd name="connsiteY873" fmla="*/ 1470572 h 6858000"/>
              <a:gd name="connsiteX874" fmla="*/ 5755832 w 7467600"/>
              <a:gd name="connsiteY874" fmla="*/ 1383886 h 6858000"/>
              <a:gd name="connsiteX875" fmla="*/ 6014186 w 7467600"/>
              <a:gd name="connsiteY875" fmla="*/ 1279799 h 6858000"/>
              <a:gd name="connsiteX876" fmla="*/ 6901619 w 7467600"/>
              <a:gd name="connsiteY876" fmla="*/ 1047874 h 6858000"/>
              <a:gd name="connsiteX877" fmla="*/ 6931566 w 7467600"/>
              <a:gd name="connsiteY877" fmla="*/ 1062034 h 6858000"/>
              <a:gd name="connsiteX878" fmla="*/ 5790982 w 7467600"/>
              <a:gd name="connsiteY878" fmla="*/ 1561380 h 6858000"/>
              <a:gd name="connsiteX879" fmla="*/ 6188971 w 7467600"/>
              <a:gd name="connsiteY879" fmla="*/ 1755168 h 6858000"/>
              <a:gd name="connsiteX880" fmla="*/ 6202446 w 7467600"/>
              <a:gd name="connsiteY880" fmla="*/ 1752268 h 6858000"/>
              <a:gd name="connsiteX881" fmla="*/ 7179560 w 7467600"/>
              <a:gd name="connsiteY881" fmla="*/ 1467551 h 6858000"/>
              <a:gd name="connsiteX882" fmla="*/ 7158730 w 7467600"/>
              <a:gd name="connsiteY882" fmla="*/ 1507835 h 6858000"/>
              <a:gd name="connsiteX883" fmla="*/ 6326959 w 7467600"/>
              <a:gd name="connsiteY883" fmla="*/ 1817686 h 6858000"/>
              <a:gd name="connsiteX884" fmla="*/ 6537433 w 7467600"/>
              <a:gd name="connsiteY884" fmla="*/ 1907790 h 6858000"/>
              <a:gd name="connsiteX885" fmla="*/ 6550221 w 7467600"/>
              <a:gd name="connsiteY885" fmla="*/ 1910729 h 6858000"/>
              <a:gd name="connsiteX886" fmla="*/ 6964438 w 7467600"/>
              <a:gd name="connsiteY886" fmla="*/ 2209505 h 6858000"/>
              <a:gd name="connsiteX887" fmla="*/ 7367862 w 7467600"/>
              <a:gd name="connsiteY887" fmla="*/ 2806833 h 6858000"/>
              <a:gd name="connsiteX888" fmla="*/ 7364329 w 7467600"/>
              <a:gd name="connsiteY888" fmla="*/ 2826907 h 6858000"/>
              <a:gd name="connsiteX889" fmla="*/ 7290545 w 7467600"/>
              <a:gd name="connsiteY889" fmla="*/ 2850663 h 6858000"/>
              <a:gd name="connsiteX890" fmla="*/ 6472036 w 7467600"/>
              <a:gd name="connsiteY890" fmla="*/ 1959003 h 6858000"/>
              <a:gd name="connsiteX891" fmla="*/ 5792897 w 7467600"/>
              <a:gd name="connsiteY891" fmla="*/ 1647747 h 6858000"/>
              <a:gd name="connsiteX892" fmla="*/ 5842751 w 7467600"/>
              <a:gd name="connsiteY892" fmla="*/ 1816112 h 6858000"/>
              <a:gd name="connsiteX893" fmla="*/ 5847424 w 7467600"/>
              <a:gd name="connsiteY893" fmla="*/ 1815776 h 6858000"/>
              <a:gd name="connsiteX894" fmla="*/ 6399821 w 7467600"/>
              <a:gd name="connsiteY894" fmla="*/ 2344799 h 6858000"/>
              <a:gd name="connsiteX895" fmla="*/ 6323232 w 7467600"/>
              <a:gd name="connsiteY895" fmla="*/ 2389634 h 6858000"/>
              <a:gd name="connsiteX896" fmla="*/ 5942958 w 7467600"/>
              <a:gd name="connsiteY896" fmla="*/ 2077708 h 6858000"/>
              <a:gd name="connsiteX897" fmla="*/ 5921559 w 7467600"/>
              <a:gd name="connsiteY897" fmla="*/ 2378596 h 6858000"/>
              <a:gd name="connsiteX898" fmla="*/ 5817651 w 7467600"/>
              <a:gd name="connsiteY898" fmla="*/ 3023919 h 6858000"/>
              <a:gd name="connsiteX899" fmla="*/ 5729634 w 7467600"/>
              <a:gd name="connsiteY899" fmla="*/ 3051849 h 6858000"/>
              <a:gd name="connsiteX900" fmla="*/ 5611018 w 7467600"/>
              <a:gd name="connsiteY900" fmla="*/ 2316769 h 6858000"/>
              <a:gd name="connsiteX901" fmla="*/ 5687608 w 7467600"/>
              <a:gd name="connsiteY901" fmla="*/ 2039972 h 6858000"/>
              <a:gd name="connsiteX902" fmla="*/ 5657554 w 7467600"/>
              <a:gd name="connsiteY902" fmla="*/ 1576445 h 6858000"/>
              <a:gd name="connsiteX903" fmla="*/ 5150475 w 7467600"/>
              <a:gd name="connsiteY903" fmla="*/ 1274012 h 6858000"/>
              <a:gd name="connsiteX904" fmla="*/ 5349142 w 7467600"/>
              <a:gd name="connsiteY904" fmla="*/ 2204405 h 6858000"/>
              <a:gd name="connsiteX905" fmla="*/ 5262214 w 7467600"/>
              <a:gd name="connsiteY905" fmla="*/ 2233836 h 6858000"/>
              <a:gd name="connsiteX906" fmla="*/ 4981539 w 7467600"/>
              <a:gd name="connsiteY906" fmla="*/ 1542201 h 6858000"/>
              <a:gd name="connsiteX907" fmla="*/ 4958461 w 7467600"/>
              <a:gd name="connsiteY907" fmla="*/ 1136957 h 6858000"/>
              <a:gd name="connsiteX908" fmla="*/ 4655015 w 7467600"/>
              <a:gd name="connsiteY908" fmla="*/ 891426 h 6858000"/>
              <a:gd name="connsiteX909" fmla="*/ 4348002 w 7467600"/>
              <a:gd name="connsiteY909" fmla="*/ 2205895 h 6858000"/>
              <a:gd name="connsiteX910" fmla="*/ 4262250 w 7467600"/>
              <a:gd name="connsiteY910" fmla="*/ 2219972 h 6858000"/>
              <a:gd name="connsiteX911" fmla="*/ 4550611 w 7467600"/>
              <a:gd name="connsiteY911" fmla="*/ 817540 h 6858000"/>
              <a:gd name="connsiteX912" fmla="*/ 4564418 w 7467600"/>
              <a:gd name="connsiteY912" fmla="*/ 808293 h 6858000"/>
              <a:gd name="connsiteX913" fmla="*/ 4266388 w 7467600"/>
              <a:gd name="connsiteY913" fmla="*/ 500083 h 6858000"/>
              <a:gd name="connsiteX914" fmla="*/ 4032842 w 7467600"/>
              <a:gd name="connsiteY914" fmla="*/ 211809 h 6858000"/>
              <a:gd name="connsiteX915" fmla="*/ 3882765 w 7467600"/>
              <a:gd name="connsiteY915" fmla="*/ 0 h 6858000"/>
              <a:gd name="connsiteX916" fmla="*/ 3721337 w 7467600"/>
              <a:gd name="connsiteY916" fmla="*/ 0 h 6858000"/>
              <a:gd name="connsiteX917" fmla="*/ 3797544 w 7467600"/>
              <a:gd name="connsiteY917" fmla="*/ 0 h 6858000"/>
              <a:gd name="connsiteX918" fmla="*/ 3775734 w 7467600"/>
              <a:gd name="connsiteY918" fmla="*/ 95131 h 6858000"/>
              <a:gd name="connsiteX919" fmla="*/ 3724807 w 7467600"/>
              <a:gd name="connsiteY919" fmla="*/ 272257 h 6858000"/>
              <a:gd name="connsiteX920" fmla="*/ 3726844 w 7467600"/>
              <a:gd name="connsiteY920" fmla="*/ 282988 h 6858000"/>
              <a:gd name="connsiteX921" fmla="*/ 3742664 w 7467600"/>
              <a:gd name="connsiteY921" fmla="*/ 279918 h 6858000"/>
              <a:gd name="connsiteX922" fmla="*/ 4103910 w 7467600"/>
              <a:gd name="connsiteY922" fmla="*/ 1161917 h 6858000"/>
              <a:gd name="connsiteX923" fmla="*/ 4020269 w 7467600"/>
              <a:gd name="connsiteY923" fmla="*/ 1200406 h 6858000"/>
              <a:gd name="connsiteX924" fmla="*/ 3674882 w 7467600"/>
              <a:gd name="connsiteY924" fmla="*/ 488524 h 6858000"/>
              <a:gd name="connsiteX925" fmla="*/ 3132682 w 7467600"/>
              <a:gd name="connsiteY925" fmla="*/ 1072284 h 6858000"/>
              <a:gd name="connsiteX926" fmla="*/ 2716346 w 7467600"/>
              <a:gd name="connsiteY926" fmla="*/ 1276376 h 6858000"/>
              <a:gd name="connsiteX927" fmla="*/ 2716772 w 7467600"/>
              <a:gd name="connsiteY927" fmla="*/ 1255462 h 6858000"/>
              <a:gd name="connsiteX928" fmla="*/ 3471096 w 7467600"/>
              <a:gd name="connsiteY928" fmla="*/ 437072 h 6858000"/>
              <a:gd name="connsiteX929" fmla="*/ 3639057 w 7467600"/>
              <a:gd name="connsiteY929" fmla="*/ 286334 h 6858000"/>
              <a:gd name="connsiteX930" fmla="*/ 3640309 w 7467600"/>
              <a:gd name="connsiteY930" fmla="*/ 284664 h 6858000"/>
              <a:gd name="connsiteX931" fmla="*/ 3646022 w 7467600"/>
              <a:gd name="connsiteY931" fmla="*/ 276711 h 6858000"/>
              <a:gd name="connsiteX932" fmla="*/ 3707943 w 7467600"/>
              <a:gd name="connsiteY932" fmla="*/ 65958 h 6858000"/>
              <a:gd name="connsiteX933" fmla="*/ 3721337 w 7467600"/>
              <a:gd name="connsiteY933" fmla="*/ 0 h 6858000"/>
              <a:gd name="connsiteX934" fmla="*/ 2867960 w 7467600"/>
              <a:gd name="connsiteY934" fmla="*/ 0 h 6858000"/>
              <a:gd name="connsiteX935" fmla="*/ 2926351 w 7467600"/>
              <a:gd name="connsiteY935" fmla="*/ 0 h 6858000"/>
              <a:gd name="connsiteX936" fmla="*/ 2902823 w 7467600"/>
              <a:gd name="connsiteY936" fmla="*/ 262929 h 6858000"/>
              <a:gd name="connsiteX937" fmla="*/ 2940663 w 7467600"/>
              <a:gd name="connsiteY937" fmla="*/ 140884 h 6858000"/>
              <a:gd name="connsiteX938" fmla="*/ 2947039 w 7467600"/>
              <a:gd name="connsiteY938" fmla="*/ 122524 h 6858000"/>
              <a:gd name="connsiteX939" fmla="*/ 2984316 w 7467600"/>
              <a:gd name="connsiteY939" fmla="*/ 0 h 6858000"/>
              <a:gd name="connsiteX940" fmla="*/ 3016114 w 7467600"/>
              <a:gd name="connsiteY940" fmla="*/ 0 h 6858000"/>
              <a:gd name="connsiteX941" fmla="*/ 2979949 w 7467600"/>
              <a:gd name="connsiteY941" fmla="*/ 119274 h 6858000"/>
              <a:gd name="connsiteX942" fmla="*/ 3023879 w 7467600"/>
              <a:gd name="connsiteY942" fmla="*/ 0 h 6858000"/>
              <a:gd name="connsiteX943" fmla="*/ 3105400 w 7467600"/>
              <a:gd name="connsiteY943" fmla="*/ 0 h 6858000"/>
              <a:gd name="connsiteX944" fmla="*/ 3094669 w 7467600"/>
              <a:gd name="connsiteY944" fmla="*/ 30308 h 6858000"/>
              <a:gd name="connsiteX945" fmla="*/ 2901945 w 7467600"/>
              <a:gd name="connsiteY945" fmla="*/ 466538 h 6858000"/>
              <a:gd name="connsiteX946" fmla="*/ 2815209 w 7467600"/>
              <a:gd name="connsiteY946" fmla="*/ 497361 h 6858000"/>
              <a:gd name="connsiteX947" fmla="*/ 2844845 w 7467600"/>
              <a:gd name="connsiteY947" fmla="*/ 127638 h 6858000"/>
              <a:gd name="connsiteX948" fmla="*/ 2867960 w 7467600"/>
              <a:gd name="connsiteY948" fmla="*/ 0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1057230 w 7467600"/>
              <a:gd name="connsiteY974" fmla="*/ 0 h 6858000"/>
              <a:gd name="connsiteX975" fmla="*/ 43151 w 7467600"/>
              <a:gd name="connsiteY975" fmla="*/ 0 h 6858000"/>
              <a:gd name="connsiteX976" fmla="*/ 95283 w 7467600"/>
              <a:gd name="connsiteY976" fmla="*/ 0 h 6858000"/>
              <a:gd name="connsiteX977" fmla="*/ 300708 w 7467600"/>
              <a:gd name="connsiteY977" fmla="*/ 154571 h 6858000"/>
              <a:gd name="connsiteX978" fmla="*/ 530414 w 7467600"/>
              <a:gd name="connsiteY978" fmla="*/ 354673 h 6858000"/>
              <a:gd name="connsiteX979" fmla="*/ 333785 w 7467600"/>
              <a:gd name="connsiteY979" fmla="*/ 161564 h 6858000"/>
              <a:gd name="connsiteX980" fmla="*/ 147005 w 7467600"/>
              <a:gd name="connsiteY980" fmla="*/ 0 h 6858000"/>
              <a:gd name="connsiteX981" fmla="*/ 272509 w 7467600"/>
              <a:gd name="connsiteY981" fmla="*/ 0 h 6858000"/>
              <a:gd name="connsiteX982" fmla="*/ 326276 w 7467600"/>
              <a:gd name="connsiteY982" fmla="*/ 45847 h 6858000"/>
              <a:gd name="connsiteX983" fmla="*/ 823759 w 7467600"/>
              <a:gd name="connsiteY983" fmla="*/ 574145 h 6858000"/>
              <a:gd name="connsiteX984" fmla="*/ 811254 w 7467600"/>
              <a:gd name="connsiteY984" fmla="*/ 665546 h 6858000"/>
              <a:gd name="connsiteX985" fmla="*/ 154042 w 7467600"/>
              <a:gd name="connsiteY985" fmla="*/ 261522 h 6858000"/>
              <a:gd name="connsiteX986" fmla="*/ 13550 w 7467600"/>
              <a:gd name="connsiteY986" fmla="*/ 158423 h 6858000"/>
              <a:gd name="connsiteX987" fmla="*/ 0 w 7467600"/>
              <a:gd name="connsiteY987" fmla="*/ 146618 h 6858000"/>
              <a:gd name="connsiteX988" fmla="*/ 0 w 7467600"/>
              <a:gd name="connsiteY988" fmla="*/ 59161 h 6858000"/>
              <a:gd name="connsiteX989" fmla="*/ 45427 w 7467600"/>
              <a:gd name="connsiteY989" fmla="*/ 101078 h 6858000"/>
              <a:gd name="connsiteX990" fmla="*/ 630103 w 7467600"/>
              <a:gd name="connsiteY990" fmla="*/ 485885 h 6858000"/>
              <a:gd name="connsiteX991" fmla="*/ 532040 w 7467600"/>
              <a:gd name="connsiteY991" fmla="*/ 399359 h 6858000"/>
              <a:gd name="connsiteX992" fmla="*/ 517618 w 7467600"/>
              <a:gd name="connsiteY992" fmla="*/ 385726 h 6858000"/>
              <a:gd name="connsiteX993" fmla="*/ 285074 w 7467600"/>
              <a:gd name="connsiteY993" fmla="*/ 182755 h 6858000"/>
              <a:gd name="connsiteX994" fmla="*/ 43151 w 7467600"/>
              <a:gd name="connsiteY99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77736 h 6858000"/>
              <a:gd name="connsiteX138" fmla="*/ 1903353 w 7467600"/>
              <a:gd name="connsiteY138" fmla="*/ 5044827 h 6858000"/>
              <a:gd name="connsiteX139" fmla="*/ 1936931 w 7467600"/>
              <a:gd name="connsiteY139" fmla="*/ 5093954 h 6858000"/>
              <a:gd name="connsiteX140" fmla="*/ 2195868 w 7467600"/>
              <a:gd name="connsiteY140" fmla="*/ 5396574 h 6858000"/>
              <a:gd name="connsiteX141" fmla="*/ 2088852 w 7467600"/>
              <a:gd name="connsiteY141" fmla="*/ 5166123 h 6858000"/>
              <a:gd name="connsiteX142" fmla="*/ 1958241 w 7467600"/>
              <a:gd name="connsiteY142" fmla="*/ 5067955 h 6858000"/>
              <a:gd name="connsiteX143" fmla="*/ 1903353 w 7467600"/>
              <a:gd name="connsiteY143" fmla="*/ 5044827 h 6858000"/>
              <a:gd name="connsiteX144" fmla="*/ 1979378 w 7467600"/>
              <a:gd name="connsiteY144" fmla="*/ 4769504 h 6858000"/>
              <a:gd name="connsiteX145" fmla="*/ 2882120 w 7467600"/>
              <a:gd name="connsiteY145" fmla="*/ 5064547 h 6858000"/>
              <a:gd name="connsiteX146" fmla="*/ 2793103 w 7467600"/>
              <a:gd name="connsiteY146" fmla="*/ 5039699 h 6858000"/>
              <a:gd name="connsiteX147" fmla="*/ 2770041 w 7467600"/>
              <a:gd name="connsiteY147" fmla="*/ 5033634 h 6858000"/>
              <a:gd name="connsiteX148" fmla="*/ 1979378 w 7467600"/>
              <a:gd name="connsiteY148" fmla="*/ 4769504 h 6858000"/>
              <a:gd name="connsiteX149" fmla="*/ 1927410 w 7467600"/>
              <a:gd name="connsiteY149" fmla="*/ 4716164 h 6858000"/>
              <a:gd name="connsiteX150" fmla="*/ 1959587 w 7467600"/>
              <a:gd name="connsiteY150" fmla="*/ 4728849 h 6858000"/>
              <a:gd name="connsiteX151" fmla="*/ 2777707 w 7467600"/>
              <a:gd name="connsiteY151" fmla="*/ 5003991 h 6858000"/>
              <a:gd name="connsiteX152" fmla="*/ 2800768 w 7467600"/>
              <a:gd name="connsiteY152" fmla="*/ 5010056 h 6858000"/>
              <a:gd name="connsiteX153" fmla="*/ 2879408 w 7467600"/>
              <a:gd name="connsiteY153" fmla="*/ 5031590 h 6858000"/>
              <a:gd name="connsiteX154" fmla="*/ 2862295 w 7467600"/>
              <a:gd name="connsiteY154" fmla="*/ 5022958 h 6858000"/>
              <a:gd name="connsiteX155" fmla="*/ 2813343 w 7467600"/>
              <a:gd name="connsiteY155" fmla="*/ 4998369 h 6858000"/>
              <a:gd name="connsiteX156" fmla="*/ 2646245 w 7467600"/>
              <a:gd name="connsiteY156" fmla="*/ 4930999 h 6858000"/>
              <a:gd name="connsiteX157" fmla="*/ 1999243 w 7467600"/>
              <a:gd name="connsiteY157" fmla="*/ 4730524 h 6858000"/>
              <a:gd name="connsiteX158" fmla="*/ 1979527 w 7467600"/>
              <a:gd name="connsiteY158" fmla="*/ 4726651 h 6858000"/>
              <a:gd name="connsiteX159" fmla="*/ 1927410 w 7467600"/>
              <a:gd name="connsiteY159" fmla="*/ 4716164 h 6858000"/>
              <a:gd name="connsiteX160" fmla="*/ 1997014 w 7467600"/>
              <a:gd name="connsiteY160" fmla="*/ 4698007 h 6858000"/>
              <a:gd name="connsiteX161" fmla="*/ 2005458 w 7467600"/>
              <a:gd name="connsiteY161" fmla="*/ 4699540 h 6858000"/>
              <a:gd name="connsiteX162" fmla="*/ 2657186 w 7467600"/>
              <a:gd name="connsiteY162" fmla="*/ 4901687 h 6858000"/>
              <a:gd name="connsiteX163" fmla="*/ 2826662 w 7467600"/>
              <a:gd name="connsiteY163" fmla="*/ 4970362 h 6858000"/>
              <a:gd name="connsiteX164" fmla="*/ 2876100 w 7467600"/>
              <a:gd name="connsiteY164" fmla="*/ 4995397 h 6858000"/>
              <a:gd name="connsiteX165" fmla="*/ 3042600 w 7467600"/>
              <a:gd name="connsiteY165" fmla="*/ 5059532 h 6858000"/>
              <a:gd name="connsiteX166" fmla="*/ 1997014 w 7467600"/>
              <a:gd name="connsiteY166" fmla="*/ 4698007 h 6858000"/>
              <a:gd name="connsiteX167" fmla="*/ 2305292 w 7467600"/>
              <a:gd name="connsiteY167" fmla="*/ 4219492 h 6858000"/>
              <a:gd name="connsiteX168" fmla="*/ 3360922 w 7467600"/>
              <a:gd name="connsiteY168" fmla="*/ 4529373 h 6858000"/>
              <a:gd name="connsiteX169" fmla="*/ 3492420 w 7467600"/>
              <a:gd name="connsiteY169" fmla="*/ 4510145 h 6858000"/>
              <a:gd name="connsiteX170" fmla="*/ 3364086 w 7467600"/>
              <a:gd name="connsiteY170" fmla="*/ 4480340 h 6858000"/>
              <a:gd name="connsiteX171" fmla="*/ 3225818 w 7467600"/>
              <a:gd name="connsiteY171" fmla="*/ 4411822 h 6858000"/>
              <a:gd name="connsiteX172" fmla="*/ 3129696 w 7467600"/>
              <a:gd name="connsiteY172" fmla="*/ 4360704 h 6858000"/>
              <a:gd name="connsiteX173" fmla="*/ 2814545 w 7467600"/>
              <a:gd name="connsiteY173" fmla="*/ 4282955 h 6858000"/>
              <a:gd name="connsiteX174" fmla="*/ 2305292 w 7467600"/>
              <a:gd name="connsiteY174" fmla="*/ 4219492 h 6858000"/>
              <a:gd name="connsiteX175" fmla="*/ 2626982 w 7467600"/>
              <a:gd name="connsiteY175" fmla="*/ 4206450 h 6858000"/>
              <a:gd name="connsiteX176" fmla="*/ 2490617 w 7467600"/>
              <a:gd name="connsiteY176" fmla="*/ 4206951 h 6858000"/>
              <a:gd name="connsiteX177" fmla="*/ 2819869 w 7467600"/>
              <a:gd name="connsiteY177" fmla="*/ 4252936 h 6858000"/>
              <a:gd name="connsiteX178" fmla="*/ 3143018 w 7467600"/>
              <a:gd name="connsiteY178" fmla="*/ 4332698 h 6858000"/>
              <a:gd name="connsiteX179" fmla="*/ 3241520 w 7467600"/>
              <a:gd name="connsiteY179" fmla="*/ 4385112 h 6858000"/>
              <a:gd name="connsiteX180" fmla="*/ 3374575 w 7467600"/>
              <a:gd name="connsiteY180" fmla="*/ 4451517 h 6858000"/>
              <a:gd name="connsiteX181" fmla="*/ 3505221 w 7467600"/>
              <a:gd name="connsiteY181" fmla="*/ 4480757 h 6858000"/>
              <a:gd name="connsiteX182" fmla="*/ 2626982 w 7467600"/>
              <a:gd name="connsiteY182" fmla="*/ 4206450 h 6858000"/>
              <a:gd name="connsiteX183" fmla="*/ 1310106 w 7467600"/>
              <a:gd name="connsiteY183" fmla="*/ 3943217 h 6858000"/>
              <a:gd name="connsiteX184" fmla="*/ 854994 w 7467600"/>
              <a:gd name="connsiteY184" fmla="*/ 4399136 h 6858000"/>
              <a:gd name="connsiteX185" fmla="*/ 742462 w 7467600"/>
              <a:gd name="connsiteY185" fmla="*/ 4594648 h 6858000"/>
              <a:gd name="connsiteX186" fmla="*/ 820602 w 7467600"/>
              <a:gd name="connsiteY186" fmla="*/ 4485915 h 6858000"/>
              <a:gd name="connsiteX187" fmla="*/ 878295 w 7467600"/>
              <a:gd name="connsiteY187" fmla="*/ 4403594 h 6858000"/>
              <a:gd name="connsiteX188" fmla="*/ 1240607 w 7467600"/>
              <a:gd name="connsiteY188" fmla="*/ 4010401 h 6858000"/>
              <a:gd name="connsiteX189" fmla="*/ 1310106 w 7467600"/>
              <a:gd name="connsiteY189" fmla="*/ 3943217 h 6858000"/>
              <a:gd name="connsiteX190" fmla="*/ 1423113 w 7467600"/>
              <a:gd name="connsiteY190" fmla="*/ 3874565 h 6858000"/>
              <a:gd name="connsiteX191" fmla="*/ 1260565 w 7467600"/>
              <a:gd name="connsiteY191" fmla="*/ 4031982 h 6858000"/>
              <a:gd name="connsiteX192" fmla="*/ 901900 w 7467600"/>
              <a:gd name="connsiteY192" fmla="*/ 4421236 h 6858000"/>
              <a:gd name="connsiteX193" fmla="*/ 845044 w 7467600"/>
              <a:gd name="connsiteY193" fmla="*/ 4502436 h 6858000"/>
              <a:gd name="connsiteX194" fmla="*/ 685926 w 7467600"/>
              <a:gd name="connsiteY194" fmla="*/ 4703069 h 6858000"/>
              <a:gd name="connsiteX195" fmla="*/ 684248 w 7467600"/>
              <a:gd name="connsiteY195" fmla="*/ 4706721 h 6858000"/>
              <a:gd name="connsiteX196" fmla="*/ 1423113 w 7467600"/>
              <a:gd name="connsiteY196" fmla="*/ 3874565 h 6858000"/>
              <a:gd name="connsiteX197" fmla="*/ 3316479 w 7467600"/>
              <a:gd name="connsiteY197" fmla="*/ 3872136 h 6858000"/>
              <a:gd name="connsiteX198" fmla="*/ 3546806 w 7467600"/>
              <a:gd name="connsiteY198" fmla="*/ 4356139 h 6858000"/>
              <a:gd name="connsiteX199" fmla="*/ 3364433 w 7467600"/>
              <a:gd name="connsiteY199" fmla="*/ 3953121 h 6858000"/>
              <a:gd name="connsiteX200" fmla="*/ 3316479 w 7467600"/>
              <a:gd name="connsiteY200" fmla="*/ 3872136 h 6858000"/>
              <a:gd name="connsiteX201" fmla="*/ 3291335 w 7467600"/>
              <a:gd name="connsiteY201" fmla="*/ 3767420 h 6858000"/>
              <a:gd name="connsiteX202" fmla="*/ 3390805 w 7467600"/>
              <a:gd name="connsiteY202" fmla="*/ 3937163 h 6858000"/>
              <a:gd name="connsiteX203" fmla="*/ 3579062 w 7467600"/>
              <a:gd name="connsiteY203" fmla="*/ 4359040 h 6858000"/>
              <a:gd name="connsiteX204" fmla="*/ 3467355 w 7467600"/>
              <a:gd name="connsiteY204" fmla="*/ 3988130 h 6858000"/>
              <a:gd name="connsiteX205" fmla="*/ 3310753 w 7467600"/>
              <a:gd name="connsiteY205" fmla="*/ 3787140 h 6858000"/>
              <a:gd name="connsiteX206" fmla="*/ 3291335 w 7467600"/>
              <a:gd name="connsiteY206" fmla="*/ 3767420 h 6858000"/>
              <a:gd name="connsiteX207" fmla="*/ 1635889 w 7467600"/>
              <a:gd name="connsiteY207" fmla="*/ 3709494 h 6858000"/>
              <a:gd name="connsiteX208" fmla="*/ 1634800 w 7467600"/>
              <a:gd name="connsiteY208" fmla="*/ 3731111 h 6858000"/>
              <a:gd name="connsiteX209" fmla="*/ 1635889 w 7467600"/>
              <a:gd name="connsiteY209" fmla="*/ 3709494 h 6858000"/>
              <a:gd name="connsiteX210" fmla="*/ 1510397 w 7467600"/>
              <a:gd name="connsiteY210" fmla="*/ 3684705 h 6858000"/>
              <a:gd name="connsiteX211" fmla="*/ 1146550 w 7467600"/>
              <a:gd name="connsiteY211" fmla="*/ 3802012 h 6858000"/>
              <a:gd name="connsiteX212" fmla="*/ 698834 w 7467600"/>
              <a:gd name="connsiteY212" fmla="*/ 3952272 h 6858000"/>
              <a:gd name="connsiteX213" fmla="*/ 34256 w 7467600"/>
              <a:gd name="connsiteY213" fmla="*/ 4347603 h 6858000"/>
              <a:gd name="connsiteX214" fmla="*/ 527241 w 7467600"/>
              <a:gd name="connsiteY214" fmla="*/ 4065078 h 6858000"/>
              <a:gd name="connsiteX215" fmla="*/ 1510397 w 7467600"/>
              <a:gd name="connsiteY215" fmla="*/ 3684705 h 6858000"/>
              <a:gd name="connsiteX216" fmla="*/ 1313114 w 7467600"/>
              <a:gd name="connsiteY216" fmla="*/ 3655216 h 6858000"/>
              <a:gd name="connsiteX217" fmla="*/ 1109304 w 7467600"/>
              <a:gd name="connsiteY217" fmla="*/ 3669030 h 6858000"/>
              <a:gd name="connsiteX218" fmla="*/ 8129 w 7467600"/>
              <a:gd name="connsiteY218" fmla="*/ 4330519 h 6858000"/>
              <a:gd name="connsiteX219" fmla="*/ 687572 w 7467600"/>
              <a:gd name="connsiteY219" fmla="*/ 3925629 h 6858000"/>
              <a:gd name="connsiteX220" fmla="*/ 1138365 w 7467600"/>
              <a:gd name="connsiteY220" fmla="*/ 3774515 h 6858000"/>
              <a:gd name="connsiteX221" fmla="*/ 1505579 w 7467600"/>
              <a:gd name="connsiteY221" fmla="*/ 3655526 h 6858000"/>
              <a:gd name="connsiteX222" fmla="*/ 1313114 w 7467600"/>
              <a:gd name="connsiteY222" fmla="*/ 3655216 h 6858000"/>
              <a:gd name="connsiteX223" fmla="*/ 3655073 w 7467600"/>
              <a:gd name="connsiteY223" fmla="*/ 3650884 h 6858000"/>
              <a:gd name="connsiteX224" fmla="*/ 3989938 w 7467600"/>
              <a:gd name="connsiteY224" fmla="*/ 3991685 h 6858000"/>
              <a:gd name="connsiteX225" fmla="*/ 4393907 w 7467600"/>
              <a:gd name="connsiteY225" fmla="*/ 4261258 h 6858000"/>
              <a:gd name="connsiteX226" fmla="*/ 4648051 w 7467600"/>
              <a:gd name="connsiteY226" fmla="*/ 4374051 h 6858000"/>
              <a:gd name="connsiteX227" fmla="*/ 4383389 w 7467600"/>
              <a:gd name="connsiteY227" fmla="*/ 4184369 h 6858000"/>
              <a:gd name="connsiteX228" fmla="*/ 4165508 w 7467600"/>
              <a:gd name="connsiteY228" fmla="*/ 4035196 h 6858000"/>
              <a:gd name="connsiteX229" fmla="*/ 4068162 w 7467600"/>
              <a:gd name="connsiteY229" fmla="*/ 3953394 h 6858000"/>
              <a:gd name="connsiteX230" fmla="*/ 3981416 w 7467600"/>
              <a:gd name="connsiteY230" fmla="*/ 3880482 h 6858000"/>
              <a:gd name="connsiteX231" fmla="*/ 3800147 w 7467600"/>
              <a:gd name="connsiteY231" fmla="*/ 3749872 h 6858000"/>
              <a:gd name="connsiteX232" fmla="*/ 3655073 w 7467600"/>
              <a:gd name="connsiteY232" fmla="*/ 3650884 h 6858000"/>
              <a:gd name="connsiteX233" fmla="*/ 3670252 w 7467600"/>
              <a:gd name="connsiteY233" fmla="*/ 3622798 h 6858000"/>
              <a:gd name="connsiteX234" fmla="*/ 3817258 w 7467600"/>
              <a:gd name="connsiteY234" fmla="*/ 3723577 h 6858000"/>
              <a:gd name="connsiteX235" fmla="*/ 4000461 w 7467600"/>
              <a:gd name="connsiteY235" fmla="*/ 3855966 h 6858000"/>
              <a:gd name="connsiteX236" fmla="*/ 4088180 w 7467600"/>
              <a:gd name="connsiteY236" fmla="*/ 3929774 h 6858000"/>
              <a:gd name="connsiteX237" fmla="*/ 4184555 w 7467600"/>
              <a:gd name="connsiteY237" fmla="*/ 4010683 h 6858000"/>
              <a:gd name="connsiteX238" fmla="*/ 4399563 w 7467600"/>
              <a:gd name="connsiteY238" fmla="*/ 4158106 h 6858000"/>
              <a:gd name="connsiteX239" fmla="*/ 4684469 w 7467600"/>
              <a:gd name="connsiteY239" fmla="*/ 4364680 h 6858000"/>
              <a:gd name="connsiteX240" fmla="*/ 4690271 w 7467600"/>
              <a:gd name="connsiteY240" fmla="*/ 4370034 h 6858000"/>
              <a:gd name="connsiteX241" fmla="*/ 4136093 w 7467600"/>
              <a:gd name="connsiteY241" fmla="*/ 3858466 h 6858000"/>
              <a:gd name="connsiteX242" fmla="*/ 3670252 w 7467600"/>
              <a:gd name="connsiteY242" fmla="*/ 3622798 h 6858000"/>
              <a:gd name="connsiteX243" fmla="*/ 4440129 w 7467600"/>
              <a:gd name="connsiteY243" fmla="*/ 3448571 h 6858000"/>
              <a:gd name="connsiteX244" fmla="*/ 4856525 w 7467600"/>
              <a:gd name="connsiteY244" fmla="*/ 3915351 h 6858000"/>
              <a:gd name="connsiteX245" fmla="*/ 5059055 w 7467600"/>
              <a:gd name="connsiteY245" fmla="*/ 4108918 h 6858000"/>
              <a:gd name="connsiteX246" fmla="*/ 5290070 w 7467600"/>
              <a:gd name="connsiteY246" fmla="*/ 4263619 h 6858000"/>
              <a:gd name="connsiteX247" fmla="*/ 4834991 w 7467600"/>
              <a:gd name="connsiteY247" fmla="*/ 3830985 h 6858000"/>
              <a:gd name="connsiteX248" fmla="*/ 4440129 w 7467600"/>
              <a:gd name="connsiteY248" fmla="*/ 3448571 h 6858000"/>
              <a:gd name="connsiteX249" fmla="*/ 4441737 w 7467600"/>
              <a:gd name="connsiteY249" fmla="*/ 3399734 h 6858000"/>
              <a:gd name="connsiteX250" fmla="*/ 4431236 w 7467600"/>
              <a:gd name="connsiteY250" fmla="*/ 3400954 h 6858000"/>
              <a:gd name="connsiteX251" fmla="*/ 4557150 w 7467600"/>
              <a:gd name="connsiteY251" fmla="*/ 3510023 h 6858000"/>
              <a:gd name="connsiteX252" fmla="*/ 4856936 w 7467600"/>
              <a:gd name="connsiteY252" fmla="*/ 3809146 h 6858000"/>
              <a:gd name="connsiteX253" fmla="*/ 5111996 w 7467600"/>
              <a:gd name="connsiteY253" fmla="*/ 4065759 h 6858000"/>
              <a:gd name="connsiteX254" fmla="*/ 5388878 w 7467600"/>
              <a:gd name="connsiteY254" fmla="*/ 4300185 h 6858000"/>
              <a:gd name="connsiteX255" fmla="*/ 5425556 w 7467600"/>
              <a:gd name="connsiteY255" fmla="*/ 4308967 h 6858000"/>
              <a:gd name="connsiteX256" fmla="*/ 4943646 w 7467600"/>
              <a:gd name="connsiteY256" fmla="*/ 3822916 h 6858000"/>
              <a:gd name="connsiteX257" fmla="*/ 4594837 w 7467600"/>
              <a:gd name="connsiteY257" fmla="*/ 3532274 h 6858000"/>
              <a:gd name="connsiteX258" fmla="*/ 4441737 w 7467600"/>
              <a:gd name="connsiteY258" fmla="*/ 3399734 h 6858000"/>
              <a:gd name="connsiteX259" fmla="*/ 5425834 w 7467600"/>
              <a:gd name="connsiteY259" fmla="*/ 3162785 h 6858000"/>
              <a:gd name="connsiteX260" fmla="*/ 5401644 w 7467600"/>
              <a:gd name="connsiteY260" fmla="*/ 3617847 h 6858000"/>
              <a:gd name="connsiteX261" fmla="*/ 5467256 w 7467600"/>
              <a:gd name="connsiteY261" fmla="*/ 4175494 h 6858000"/>
              <a:gd name="connsiteX262" fmla="*/ 5448069 w 7467600"/>
              <a:gd name="connsiteY262" fmla="*/ 3567554 h 6858000"/>
              <a:gd name="connsiteX263" fmla="*/ 5425834 w 7467600"/>
              <a:gd name="connsiteY263" fmla="*/ 3162785 h 6858000"/>
              <a:gd name="connsiteX264" fmla="*/ 1318687 w 7467600"/>
              <a:gd name="connsiteY264" fmla="*/ 3113840 h 6858000"/>
              <a:gd name="connsiteX265" fmla="*/ 1066793 w 7467600"/>
              <a:gd name="connsiteY265" fmla="*/ 3212171 h 6858000"/>
              <a:gd name="connsiteX266" fmla="*/ 993319 w 7467600"/>
              <a:gd name="connsiteY266" fmla="*/ 3247648 h 6858000"/>
              <a:gd name="connsiteX267" fmla="*/ 853081 w 7467600"/>
              <a:gd name="connsiteY267" fmla="*/ 3312410 h 6858000"/>
              <a:gd name="connsiteX268" fmla="*/ 805957 w 7467600"/>
              <a:gd name="connsiteY268" fmla="*/ 3330443 h 6858000"/>
              <a:gd name="connsiteX269" fmla="*/ 1318687 w 7467600"/>
              <a:gd name="connsiteY269" fmla="*/ 3113840 h 6858000"/>
              <a:gd name="connsiteX270" fmla="*/ 5453702 w 7467600"/>
              <a:gd name="connsiteY270" fmla="*/ 3090882 h 6858000"/>
              <a:gd name="connsiteX271" fmla="*/ 5480135 w 7467600"/>
              <a:gd name="connsiteY271" fmla="*/ 3565802 h 6858000"/>
              <a:gd name="connsiteX272" fmla="*/ 5499023 w 7467600"/>
              <a:gd name="connsiteY272" fmla="*/ 4166310 h 6858000"/>
              <a:gd name="connsiteX273" fmla="*/ 5547022 w 7467600"/>
              <a:gd name="connsiteY273" fmla="*/ 3607838 h 6858000"/>
              <a:gd name="connsiteX274" fmla="*/ 5515964 w 7467600"/>
              <a:gd name="connsiteY274" fmla="*/ 3378541 h 6858000"/>
              <a:gd name="connsiteX275" fmla="*/ 5453702 w 7467600"/>
              <a:gd name="connsiteY275" fmla="*/ 3090882 h 6858000"/>
              <a:gd name="connsiteX276" fmla="*/ 1238695 w 7467600"/>
              <a:gd name="connsiteY276" fmla="*/ 3076820 h 6858000"/>
              <a:gd name="connsiteX277" fmla="*/ 716371 w 7467600"/>
              <a:gd name="connsiteY277" fmla="*/ 3293249 h 6858000"/>
              <a:gd name="connsiteX278" fmla="*/ 579522 w 7467600"/>
              <a:gd name="connsiteY278" fmla="*/ 3371759 h 6858000"/>
              <a:gd name="connsiteX279" fmla="*/ 600288 w 7467600"/>
              <a:gd name="connsiteY279" fmla="*/ 3365555 h 6858000"/>
              <a:gd name="connsiteX280" fmla="*/ 840692 w 7467600"/>
              <a:gd name="connsiteY280" fmla="*/ 3284921 h 6858000"/>
              <a:gd name="connsiteX281" fmla="*/ 979248 w 7467600"/>
              <a:gd name="connsiteY281" fmla="*/ 3221003 h 6858000"/>
              <a:gd name="connsiteX282" fmla="*/ 1053282 w 7467600"/>
              <a:gd name="connsiteY282" fmla="*/ 3185247 h 6858000"/>
              <a:gd name="connsiteX283" fmla="*/ 1320603 w 7467600"/>
              <a:gd name="connsiteY283" fmla="*/ 3081281 h 6858000"/>
              <a:gd name="connsiteX284" fmla="*/ 1238695 w 7467600"/>
              <a:gd name="connsiteY284" fmla="*/ 3076820 h 6858000"/>
              <a:gd name="connsiteX285" fmla="*/ 5425627 w 7467600"/>
              <a:gd name="connsiteY285" fmla="*/ 2954192 h 6858000"/>
              <a:gd name="connsiteX286" fmla="*/ 5470770 w 7467600"/>
              <a:gd name="connsiteY286" fmla="*/ 3005435 h 6858000"/>
              <a:gd name="connsiteX287" fmla="*/ 5519779 w 7467600"/>
              <a:gd name="connsiteY287" fmla="*/ 4359223 h 6858000"/>
              <a:gd name="connsiteX288" fmla="*/ 5520293 w 7467600"/>
              <a:gd name="connsiteY288" fmla="*/ 4360602 h 6858000"/>
              <a:gd name="connsiteX289" fmla="*/ 5767221 w 7467600"/>
              <a:gd name="connsiteY289" fmla="*/ 4665564 h 6858000"/>
              <a:gd name="connsiteX290" fmla="*/ 6937169 w 7467600"/>
              <a:gd name="connsiteY290" fmla="*/ 4815941 h 6858000"/>
              <a:gd name="connsiteX291" fmla="*/ 6953922 w 7467600"/>
              <a:gd name="connsiteY291" fmla="*/ 4890068 h 6858000"/>
              <a:gd name="connsiteX292" fmla="*/ 6071359 w 7467600"/>
              <a:gd name="connsiteY292" fmla="*/ 4770770 h 6858000"/>
              <a:gd name="connsiteX293" fmla="*/ 6038839 w 7467600"/>
              <a:gd name="connsiteY293" fmla="*/ 4764474 h 6858000"/>
              <a:gd name="connsiteX294" fmla="*/ 6038706 w 7467600"/>
              <a:gd name="connsiteY294" fmla="*/ 4763847 h 6858000"/>
              <a:gd name="connsiteX295" fmla="*/ 6037784 w 7467600"/>
              <a:gd name="connsiteY295" fmla="*/ 4764270 h 6858000"/>
              <a:gd name="connsiteX296" fmla="*/ 6038839 w 7467600"/>
              <a:gd name="connsiteY296" fmla="*/ 4764474 h 6858000"/>
              <a:gd name="connsiteX297" fmla="*/ 6040338 w 7467600"/>
              <a:gd name="connsiteY297" fmla="*/ 4771418 h 6858000"/>
              <a:gd name="connsiteX298" fmla="*/ 6024488 w 7467600"/>
              <a:gd name="connsiteY298" fmla="*/ 4809903 h 6858000"/>
              <a:gd name="connsiteX299" fmla="*/ 5599771 w 7467600"/>
              <a:gd name="connsiteY299" fmla="*/ 5509652 h 6858000"/>
              <a:gd name="connsiteX300" fmla="*/ 5548843 w 7467600"/>
              <a:gd name="connsiteY300" fmla="*/ 5563845 h 6858000"/>
              <a:gd name="connsiteX301" fmla="*/ 5940952 w 7467600"/>
              <a:gd name="connsiteY301" fmla="*/ 6250028 h 6858000"/>
              <a:gd name="connsiteX302" fmla="*/ 6043441 w 7467600"/>
              <a:gd name="connsiteY302" fmla="*/ 6665847 h 6858000"/>
              <a:gd name="connsiteX303" fmla="*/ 6093432 w 7467600"/>
              <a:gd name="connsiteY303" fmla="*/ 6858000 h 6858000"/>
              <a:gd name="connsiteX304" fmla="*/ 6034344 w 7467600"/>
              <a:gd name="connsiteY304" fmla="*/ 6858000 h 6858000"/>
              <a:gd name="connsiteX305" fmla="*/ 6026679 w 7467600"/>
              <a:gd name="connsiteY305" fmla="*/ 6836959 h 6858000"/>
              <a:gd name="connsiteX306" fmla="*/ 5800441 w 7467600"/>
              <a:gd name="connsiteY306" fmla="*/ 6335286 h 6858000"/>
              <a:gd name="connsiteX307" fmla="*/ 5526562 w 7467600"/>
              <a:gd name="connsiteY307" fmla="*/ 5705388 h 6858000"/>
              <a:gd name="connsiteX308" fmla="*/ 5519640 w 7467600"/>
              <a:gd name="connsiteY308" fmla="*/ 5683774 h 6858000"/>
              <a:gd name="connsiteX309" fmla="*/ 5844559 w 7467600"/>
              <a:gd name="connsiteY309" fmla="*/ 6553349 h 6858000"/>
              <a:gd name="connsiteX310" fmla="*/ 5975994 w 7467600"/>
              <a:gd name="connsiteY310" fmla="*/ 6858000 h 6858000"/>
              <a:gd name="connsiteX311" fmla="*/ 5898547 w 7467600"/>
              <a:gd name="connsiteY311" fmla="*/ 6858000 h 6858000"/>
              <a:gd name="connsiteX312" fmla="*/ 5682041 w 7467600"/>
              <a:gd name="connsiteY312" fmla="*/ 6355860 h 6858000"/>
              <a:gd name="connsiteX313" fmla="*/ 5461758 w 7467600"/>
              <a:gd name="connsiteY313" fmla="*/ 5820220 h 6858000"/>
              <a:gd name="connsiteX314" fmla="*/ 5237282 w 7467600"/>
              <a:gd name="connsiteY314" fmla="*/ 6579086 h 6858000"/>
              <a:gd name="connsiteX315" fmla="*/ 5115009 w 7467600"/>
              <a:gd name="connsiteY315" fmla="*/ 6858000 h 6858000"/>
              <a:gd name="connsiteX316" fmla="*/ 5028074 w 7467600"/>
              <a:gd name="connsiteY316" fmla="*/ 6858000 h 6858000"/>
              <a:gd name="connsiteX317" fmla="*/ 5079508 w 7467600"/>
              <a:gd name="connsiteY317" fmla="*/ 6749074 h 6858000"/>
              <a:gd name="connsiteX318" fmla="*/ 5371846 w 7467600"/>
              <a:gd name="connsiteY318" fmla="*/ 5924413 h 6858000"/>
              <a:gd name="connsiteX319" fmla="*/ 5270512 w 7467600"/>
              <a:gd name="connsiteY319" fmla="*/ 6138975 h 6858000"/>
              <a:gd name="connsiteX320" fmla="*/ 5062409 w 7467600"/>
              <a:gd name="connsiteY320" fmla="*/ 6653544 h 6858000"/>
              <a:gd name="connsiteX321" fmla="*/ 5036628 w 7467600"/>
              <a:gd name="connsiteY321" fmla="*/ 6754247 h 6858000"/>
              <a:gd name="connsiteX322" fmla="*/ 5009112 w 7467600"/>
              <a:gd name="connsiteY322" fmla="*/ 6858000 h 6858000"/>
              <a:gd name="connsiteX323" fmla="*/ 4976679 w 7467600"/>
              <a:gd name="connsiteY323" fmla="*/ 6858000 h 6858000"/>
              <a:gd name="connsiteX324" fmla="*/ 5006537 w 7467600"/>
              <a:gd name="connsiteY324" fmla="*/ 6747068 h 6858000"/>
              <a:gd name="connsiteX325" fmla="*/ 5032723 w 7467600"/>
              <a:gd name="connsiteY325" fmla="*/ 6644957 h 6858000"/>
              <a:gd name="connsiteX326" fmla="*/ 5242949 w 7467600"/>
              <a:gd name="connsiteY326" fmla="*/ 6125175 h 6858000"/>
              <a:gd name="connsiteX327" fmla="*/ 5286321 w 7467600"/>
              <a:gd name="connsiteY327" fmla="*/ 6033555 h 6858000"/>
              <a:gd name="connsiteX328" fmla="*/ 5008210 w 7467600"/>
              <a:gd name="connsiteY328" fmla="*/ 6649194 h 6858000"/>
              <a:gd name="connsiteX329" fmla="*/ 4986321 w 7467600"/>
              <a:gd name="connsiteY329" fmla="*/ 6765687 h 6858000"/>
              <a:gd name="connsiteX330" fmla="*/ 4973474 w 7467600"/>
              <a:gd name="connsiteY330" fmla="*/ 6858000 h 6858000"/>
              <a:gd name="connsiteX331" fmla="*/ 4907178 w 7467600"/>
              <a:gd name="connsiteY331" fmla="*/ 6858000 h 6858000"/>
              <a:gd name="connsiteX332" fmla="*/ 4910810 w 7467600"/>
              <a:gd name="connsiteY332" fmla="*/ 6829660 h 6858000"/>
              <a:gd name="connsiteX333" fmla="*/ 4987461 w 7467600"/>
              <a:gd name="connsiteY333" fmla="*/ 6432994 h 6858000"/>
              <a:gd name="connsiteX334" fmla="*/ 5179262 w 7467600"/>
              <a:gd name="connsiteY334" fmla="*/ 6035044 h 6858000"/>
              <a:gd name="connsiteX335" fmla="*/ 4689678 w 7467600"/>
              <a:gd name="connsiteY335" fmla="*/ 6440241 h 6858000"/>
              <a:gd name="connsiteX336" fmla="*/ 4477543 w 7467600"/>
              <a:gd name="connsiteY336" fmla="*/ 6674836 h 6858000"/>
              <a:gd name="connsiteX337" fmla="*/ 4329957 w 7467600"/>
              <a:gd name="connsiteY337" fmla="*/ 6858000 h 6858000"/>
              <a:gd name="connsiteX338" fmla="*/ 4218595 w 7467600"/>
              <a:gd name="connsiteY338" fmla="*/ 6858000 h 6858000"/>
              <a:gd name="connsiteX339" fmla="*/ 4368888 w 7467600"/>
              <a:gd name="connsiteY339" fmla="*/ 6668412 h 6858000"/>
              <a:gd name="connsiteX340" fmla="*/ 4563091 w 7467600"/>
              <a:gd name="connsiteY340" fmla="*/ 6442508 h 6858000"/>
              <a:gd name="connsiteX341" fmla="*/ 5387324 w 7467600"/>
              <a:gd name="connsiteY341" fmla="*/ 5705830 h 6858000"/>
              <a:gd name="connsiteX342" fmla="*/ 5073620 w 7467600"/>
              <a:gd name="connsiteY342" fmla="*/ 5955437 h 6858000"/>
              <a:gd name="connsiteX343" fmla="*/ 4689789 w 7467600"/>
              <a:gd name="connsiteY343" fmla="*/ 6268382 h 6858000"/>
              <a:gd name="connsiteX344" fmla="*/ 4418722 w 7467600"/>
              <a:gd name="connsiteY344" fmla="*/ 6570886 h 6858000"/>
              <a:gd name="connsiteX345" fmla="*/ 4214944 w 7467600"/>
              <a:gd name="connsiteY345" fmla="*/ 6858000 h 6858000"/>
              <a:gd name="connsiteX346" fmla="*/ 4177898 w 7467600"/>
              <a:gd name="connsiteY346" fmla="*/ 6858000 h 6858000"/>
              <a:gd name="connsiteX347" fmla="*/ 4391597 w 7467600"/>
              <a:gd name="connsiteY347" fmla="*/ 6556370 h 6858000"/>
              <a:gd name="connsiteX348" fmla="*/ 4668889 w 7467600"/>
              <a:gd name="connsiteY348" fmla="*/ 6246399 h 6858000"/>
              <a:gd name="connsiteX349" fmla="*/ 5055427 w 7467600"/>
              <a:gd name="connsiteY349" fmla="*/ 5931476 h 6858000"/>
              <a:gd name="connsiteX350" fmla="*/ 5371814 w 7467600"/>
              <a:gd name="connsiteY350" fmla="*/ 5678975 h 6858000"/>
              <a:gd name="connsiteX351" fmla="*/ 4987918 w 7467600"/>
              <a:gd name="connsiteY351" fmla="*/ 5838701 h 6858000"/>
              <a:gd name="connsiteX352" fmla="*/ 4317146 w 7467600"/>
              <a:gd name="connsiteY352" fmla="*/ 6587716 h 6858000"/>
              <a:gd name="connsiteX353" fmla="*/ 4171627 w 7467600"/>
              <a:gd name="connsiteY353" fmla="*/ 6858000 h 6858000"/>
              <a:gd name="connsiteX354" fmla="*/ 4081585 w 7467600"/>
              <a:gd name="connsiteY354" fmla="*/ 6858000 h 6858000"/>
              <a:gd name="connsiteX355" fmla="*/ 4238603 w 7467600"/>
              <a:gd name="connsiteY355" fmla="*/ 6559341 h 6858000"/>
              <a:gd name="connsiteX356" fmla="*/ 4778333 w 7467600"/>
              <a:gd name="connsiteY356" fmla="*/ 5873626 h 6858000"/>
              <a:gd name="connsiteX357" fmla="*/ 5414185 w 7467600"/>
              <a:gd name="connsiteY357" fmla="*/ 5573882 h 6858000"/>
              <a:gd name="connsiteX358" fmla="*/ 5959648 w 7467600"/>
              <a:gd name="connsiteY358" fmla="*/ 4760797 h 6858000"/>
              <a:gd name="connsiteX359" fmla="*/ 5355019 w 7467600"/>
              <a:gd name="connsiteY359" fmla="*/ 4734672 h 6858000"/>
              <a:gd name="connsiteX360" fmla="*/ 5083565 w 7467600"/>
              <a:gd name="connsiteY360" fmla="*/ 5179121 h 6858000"/>
              <a:gd name="connsiteX361" fmla="*/ 4713577 w 7467600"/>
              <a:gd name="connsiteY361" fmla="*/ 5616803 h 6858000"/>
              <a:gd name="connsiteX362" fmla="*/ 3989559 w 7467600"/>
              <a:gd name="connsiteY362" fmla="*/ 6145945 h 6858000"/>
              <a:gd name="connsiteX363" fmla="*/ 3939824 w 7467600"/>
              <a:gd name="connsiteY363" fmla="*/ 6066900 h 6858000"/>
              <a:gd name="connsiteX364" fmla="*/ 4584537 w 7467600"/>
              <a:gd name="connsiteY364" fmla="*/ 5324826 h 6858000"/>
              <a:gd name="connsiteX365" fmla="*/ 5037105 w 7467600"/>
              <a:gd name="connsiteY365" fmla="*/ 5088765 h 6858000"/>
              <a:gd name="connsiteX366" fmla="*/ 5039930 w 7467600"/>
              <a:gd name="connsiteY366" fmla="*/ 5089585 h 6858000"/>
              <a:gd name="connsiteX367" fmla="*/ 5263764 w 7467600"/>
              <a:gd name="connsiteY367" fmla="*/ 4735525 h 6858000"/>
              <a:gd name="connsiteX368" fmla="*/ 4086300 w 7467600"/>
              <a:gd name="connsiteY368" fmla="*/ 4884599 h 6858000"/>
              <a:gd name="connsiteX369" fmla="*/ 4085485 w 7467600"/>
              <a:gd name="connsiteY369" fmla="*/ 4899070 h 6858000"/>
              <a:gd name="connsiteX370" fmla="*/ 3871915 w 7467600"/>
              <a:gd name="connsiteY370" fmla="*/ 5253645 h 6858000"/>
              <a:gd name="connsiteX371" fmla="*/ 3799374 w 7467600"/>
              <a:gd name="connsiteY371" fmla="*/ 5466127 h 6858000"/>
              <a:gd name="connsiteX372" fmla="*/ 3498850 w 7467600"/>
              <a:gd name="connsiteY372" fmla="*/ 6661888 h 6858000"/>
              <a:gd name="connsiteX373" fmla="*/ 3399216 w 7467600"/>
              <a:gd name="connsiteY373" fmla="*/ 6858000 h 6858000"/>
              <a:gd name="connsiteX374" fmla="*/ 3303688 w 7467600"/>
              <a:gd name="connsiteY374" fmla="*/ 6858000 h 6858000"/>
              <a:gd name="connsiteX375" fmla="*/ 3391774 w 7467600"/>
              <a:gd name="connsiteY375" fmla="*/ 6697181 h 6858000"/>
              <a:gd name="connsiteX376" fmla="*/ 3735540 w 7467600"/>
              <a:gd name="connsiteY376" fmla="*/ 5546923 h 6858000"/>
              <a:gd name="connsiteX377" fmla="*/ 3729438 w 7467600"/>
              <a:gd name="connsiteY377" fmla="*/ 5569058 h 6858000"/>
              <a:gd name="connsiteX378" fmla="*/ 3707782 w 7467600"/>
              <a:gd name="connsiteY378" fmla="*/ 5644908 h 6858000"/>
              <a:gd name="connsiteX379" fmla="*/ 3583827 w 7467600"/>
              <a:gd name="connsiteY379" fmla="*/ 6039215 h 6858000"/>
              <a:gd name="connsiteX380" fmla="*/ 3547861 w 7467600"/>
              <a:gd name="connsiteY380" fmla="*/ 6129609 h 6858000"/>
              <a:gd name="connsiteX381" fmla="*/ 3490905 w 7467600"/>
              <a:gd name="connsiteY381" fmla="*/ 6277660 h 6858000"/>
              <a:gd name="connsiteX382" fmla="*/ 3455859 w 7467600"/>
              <a:gd name="connsiteY382" fmla="*/ 6391301 h 6858000"/>
              <a:gd name="connsiteX383" fmla="*/ 3429112 w 7467600"/>
              <a:gd name="connsiteY383" fmla="*/ 6479469 h 6858000"/>
              <a:gd name="connsiteX384" fmla="*/ 3304862 w 7467600"/>
              <a:gd name="connsiteY384" fmla="*/ 6796476 h 6858000"/>
              <a:gd name="connsiteX385" fmla="*/ 3276071 w 7467600"/>
              <a:gd name="connsiteY385" fmla="*/ 6858000 h 6858000"/>
              <a:gd name="connsiteX386" fmla="*/ 3240805 w 7467600"/>
              <a:gd name="connsiteY386" fmla="*/ 6858000 h 6858000"/>
              <a:gd name="connsiteX387" fmla="*/ 3275917 w 7467600"/>
              <a:gd name="connsiteY387" fmla="*/ 6783192 h 6858000"/>
              <a:gd name="connsiteX388" fmla="*/ 3399358 w 7467600"/>
              <a:gd name="connsiteY388" fmla="*/ 6469011 h 6858000"/>
              <a:gd name="connsiteX389" fmla="*/ 3425650 w 7467600"/>
              <a:gd name="connsiteY389" fmla="*/ 6381333 h 6858000"/>
              <a:gd name="connsiteX390" fmla="*/ 3460661 w 7467600"/>
              <a:gd name="connsiteY390" fmla="*/ 6266763 h 6858000"/>
              <a:gd name="connsiteX391" fmla="*/ 3518021 w 7467600"/>
              <a:gd name="connsiteY391" fmla="*/ 6117298 h 6858000"/>
              <a:gd name="connsiteX392" fmla="*/ 3554035 w 7467600"/>
              <a:gd name="connsiteY392" fmla="*/ 6027832 h 6858000"/>
              <a:gd name="connsiteX393" fmla="*/ 3677174 w 7467600"/>
              <a:gd name="connsiteY393" fmla="*/ 5636351 h 6858000"/>
              <a:gd name="connsiteX394" fmla="*/ 3698819 w 7467600"/>
              <a:gd name="connsiteY394" fmla="*/ 5560503 h 6858000"/>
              <a:gd name="connsiteX395" fmla="*/ 3702094 w 7467600"/>
              <a:gd name="connsiteY395" fmla="*/ 5549194 h 6858000"/>
              <a:gd name="connsiteX396" fmla="*/ 3398355 w 7467600"/>
              <a:gd name="connsiteY396" fmla="*/ 6094603 h 6858000"/>
              <a:gd name="connsiteX397" fmla="*/ 3193941 w 7467600"/>
              <a:gd name="connsiteY397" fmla="*/ 6798775 h 6858000"/>
              <a:gd name="connsiteX398" fmla="*/ 3184140 w 7467600"/>
              <a:gd name="connsiteY398" fmla="*/ 6858000 h 6858000"/>
              <a:gd name="connsiteX399" fmla="*/ 3099978 w 7467600"/>
              <a:gd name="connsiteY399" fmla="*/ 6858000 h 6858000"/>
              <a:gd name="connsiteX400" fmla="*/ 3101556 w 7467600"/>
              <a:gd name="connsiteY400" fmla="*/ 6843337 h 6858000"/>
              <a:gd name="connsiteX401" fmla="*/ 3370162 w 7467600"/>
              <a:gd name="connsiteY401" fmla="*/ 5785550 h 6858000"/>
              <a:gd name="connsiteX402" fmla="*/ 3746477 w 7467600"/>
              <a:gd name="connsiteY402" fmla="*/ 5377889 h 6858000"/>
              <a:gd name="connsiteX403" fmla="*/ 3863399 w 7467600"/>
              <a:gd name="connsiteY403" fmla="*/ 5087257 h 6858000"/>
              <a:gd name="connsiteX404" fmla="*/ 3968712 w 7467600"/>
              <a:gd name="connsiteY404" fmla="*/ 4913989 h 6858000"/>
              <a:gd name="connsiteX405" fmla="*/ 2792390 w 7467600"/>
              <a:gd name="connsiteY405" fmla="*/ 5382974 h 6858000"/>
              <a:gd name="connsiteX406" fmla="*/ 2714982 w 7467600"/>
              <a:gd name="connsiteY406" fmla="*/ 5427051 h 6858000"/>
              <a:gd name="connsiteX407" fmla="*/ 2813361 w 7467600"/>
              <a:gd name="connsiteY407" fmla="*/ 6023912 h 6858000"/>
              <a:gd name="connsiteX408" fmla="*/ 2688430 w 7467600"/>
              <a:gd name="connsiteY408" fmla="*/ 6801564 h 6858000"/>
              <a:gd name="connsiteX409" fmla="*/ 2629626 w 7467600"/>
              <a:gd name="connsiteY409" fmla="*/ 6763394 h 6858000"/>
              <a:gd name="connsiteX410" fmla="*/ 2565328 w 7467600"/>
              <a:gd name="connsiteY410" fmla="*/ 5516399 h 6858000"/>
              <a:gd name="connsiteX411" fmla="*/ 1922999 w 7467600"/>
              <a:gd name="connsiteY411" fmla="*/ 5980343 h 6858000"/>
              <a:gd name="connsiteX412" fmla="*/ 1950261 w 7467600"/>
              <a:gd name="connsiteY412" fmla="*/ 6405858 h 6858000"/>
              <a:gd name="connsiteX413" fmla="*/ 2365554 w 7467600"/>
              <a:gd name="connsiteY413" fmla="*/ 6759107 h 6858000"/>
              <a:gd name="connsiteX414" fmla="*/ 2424142 w 7467600"/>
              <a:gd name="connsiteY414" fmla="*/ 6858000 h 6858000"/>
              <a:gd name="connsiteX415" fmla="*/ 2395994 w 7467600"/>
              <a:gd name="connsiteY415" fmla="*/ 6858000 h 6858000"/>
              <a:gd name="connsiteX416" fmla="*/ 2392863 w 7467600"/>
              <a:gd name="connsiteY416" fmla="*/ 6852964 h 6858000"/>
              <a:gd name="connsiteX417" fmla="*/ 2017589 w 7467600"/>
              <a:gd name="connsiteY417" fmla="*/ 6493982 h 6858000"/>
              <a:gd name="connsiteX418" fmla="*/ 2147336 w 7467600"/>
              <a:gd name="connsiteY418" fmla="*/ 6594052 h 6858000"/>
              <a:gd name="connsiteX419" fmla="*/ 2207047 w 7467600"/>
              <a:gd name="connsiteY419" fmla="*/ 6654540 h 6858000"/>
              <a:gd name="connsiteX420" fmla="*/ 2299106 w 7467600"/>
              <a:gd name="connsiteY420" fmla="*/ 6778931 h 6858000"/>
              <a:gd name="connsiteX421" fmla="*/ 2314430 w 7467600"/>
              <a:gd name="connsiteY421" fmla="*/ 6801144 h 6858000"/>
              <a:gd name="connsiteX422" fmla="*/ 2352406 w 7467600"/>
              <a:gd name="connsiteY422" fmla="*/ 6858000 h 6858000"/>
              <a:gd name="connsiteX423" fmla="*/ 2314492 w 7467600"/>
              <a:gd name="connsiteY423" fmla="*/ 6858000 h 6858000"/>
              <a:gd name="connsiteX424" fmla="*/ 2288095 w 7467600"/>
              <a:gd name="connsiteY424" fmla="*/ 6818030 h 6858000"/>
              <a:gd name="connsiteX425" fmla="*/ 2272768 w 7467600"/>
              <a:gd name="connsiteY425" fmla="*/ 6795822 h 6858000"/>
              <a:gd name="connsiteX426" fmla="*/ 2182715 w 7467600"/>
              <a:gd name="connsiteY426" fmla="*/ 6675071 h 6858000"/>
              <a:gd name="connsiteX427" fmla="*/ 2032061 w 7467600"/>
              <a:gd name="connsiteY427" fmla="*/ 6541380 h 6858000"/>
              <a:gd name="connsiteX428" fmla="*/ 2257220 w 7467600"/>
              <a:gd name="connsiteY428" fmla="*/ 6826257 h 6858000"/>
              <a:gd name="connsiteX429" fmla="*/ 2281324 w 7467600"/>
              <a:gd name="connsiteY429" fmla="*/ 6858000 h 6858000"/>
              <a:gd name="connsiteX430" fmla="*/ 2242860 w 7467600"/>
              <a:gd name="connsiteY430" fmla="*/ 6858000 h 6858000"/>
              <a:gd name="connsiteX431" fmla="*/ 2232818 w 7467600"/>
              <a:gd name="connsiteY431" fmla="*/ 6844926 h 6858000"/>
              <a:gd name="connsiteX432" fmla="*/ 1990172 w 7467600"/>
              <a:gd name="connsiteY432" fmla="*/ 6542121 h 6858000"/>
              <a:gd name="connsiteX433" fmla="*/ 2124090 w 7467600"/>
              <a:gd name="connsiteY433" fmla="*/ 6761017 h 6858000"/>
              <a:gd name="connsiteX434" fmla="*/ 2200380 w 7467600"/>
              <a:gd name="connsiteY434" fmla="*/ 6858000 h 6858000"/>
              <a:gd name="connsiteX435" fmla="*/ 2147507 w 7467600"/>
              <a:gd name="connsiteY435" fmla="*/ 6858000 h 6858000"/>
              <a:gd name="connsiteX436" fmla="*/ 2070668 w 7467600"/>
              <a:gd name="connsiteY436" fmla="*/ 6761520 h 6858000"/>
              <a:gd name="connsiteX437" fmla="*/ 1975142 w 7467600"/>
              <a:gd name="connsiteY437" fmla="*/ 6585570 h 6858000"/>
              <a:gd name="connsiteX438" fmla="*/ 2050035 w 7467600"/>
              <a:gd name="connsiteY438" fmla="*/ 6813345 h 6858000"/>
              <a:gd name="connsiteX439" fmla="*/ 2063025 w 7467600"/>
              <a:gd name="connsiteY439" fmla="*/ 6858000 h 6858000"/>
              <a:gd name="connsiteX440" fmla="*/ 2021675 w 7467600"/>
              <a:gd name="connsiteY440" fmla="*/ 6858000 h 6858000"/>
              <a:gd name="connsiteX441" fmla="*/ 2019308 w 7467600"/>
              <a:gd name="connsiteY441" fmla="*/ 6847118 h 6858000"/>
              <a:gd name="connsiteX442" fmla="*/ 1938835 w 7467600"/>
              <a:gd name="connsiteY442" fmla="*/ 6551160 h 6858000"/>
              <a:gd name="connsiteX443" fmla="*/ 1953230 w 7467600"/>
              <a:gd name="connsiteY443" fmla="*/ 6759699 h 6858000"/>
              <a:gd name="connsiteX444" fmla="*/ 1956763 w 7467600"/>
              <a:gd name="connsiteY444" fmla="*/ 6778191 h 6858000"/>
              <a:gd name="connsiteX445" fmla="*/ 1967925 w 7467600"/>
              <a:gd name="connsiteY445" fmla="*/ 6858000 h 6858000"/>
              <a:gd name="connsiteX446" fmla="*/ 1936622 w 7467600"/>
              <a:gd name="connsiteY446" fmla="*/ 6858000 h 6858000"/>
              <a:gd name="connsiteX447" fmla="*/ 1926261 w 7467600"/>
              <a:gd name="connsiteY447" fmla="*/ 6784064 h 6858000"/>
              <a:gd name="connsiteX448" fmla="*/ 1922724 w 7467600"/>
              <a:gd name="connsiteY448" fmla="*/ 6765577 h 6858000"/>
              <a:gd name="connsiteX449" fmla="*/ 1904650 w 7467600"/>
              <a:gd name="connsiteY449" fmla="*/ 6639616 h 6858000"/>
              <a:gd name="connsiteX450" fmla="*/ 1885273 w 7467600"/>
              <a:gd name="connsiteY450" fmla="*/ 6858000 h 6858000"/>
              <a:gd name="connsiteX451" fmla="*/ 1854363 w 7467600"/>
              <a:gd name="connsiteY451" fmla="*/ 6858000 h 6858000"/>
              <a:gd name="connsiteX452" fmla="*/ 1880391 w 7467600"/>
              <a:gd name="connsiteY452" fmla="*/ 6603796 h 6858000"/>
              <a:gd name="connsiteX453" fmla="*/ 1818273 w 7467600"/>
              <a:gd name="connsiteY453" fmla="*/ 6715729 h 6858000"/>
              <a:gd name="connsiteX454" fmla="*/ 1794691 w 7467600"/>
              <a:gd name="connsiteY454" fmla="*/ 6843239 h 6858000"/>
              <a:gd name="connsiteX455" fmla="*/ 1794914 w 7467600"/>
              <a:gd name="connsiteY455" fmla="*/ 6858000 h 6858000"/>
              <a:gd name="connsiteX456" fmla="*/ 1746128 w 7467600"/>
              <a:gd name="connsiteY456" fmla="*/ 6858000 h 6858000"/>
              <a:gd name="connsiteX457" fmla="*/ 1753934 w 7467600"/>
              <a:gd name="connsiteY457" fmla="*/ 6724796 h 6858000"/>
              <a:gd name="connsiteX458" fmla="*/ 1792053 w 7467600"/>
              <a:gd name="connsiteY458" fmla="*/ 6572396 h 6858000"/>
              <a:gd name="connsiteX459" fmla="*/ 1862248 w 7467600"/>
              <a:gd name="connsiteY459" fmla="*/ 6266397 h 6858000"/>
              <a:gd name="connsiteX460" fmla="*/ 1862250 w 7467600"/>
              <a:gd name="connsiteY460" fmla="*/ 6033531 h 6858000"/>
              <a:gd name="connsiteX461" fmla="*/ 1211999 w 7467600"/>
              <a:gd name="connsiteY461" fmla="*/ 6683610 h 6858000"/>
              <a:gd name="connsiteX462" fmla="*/ 1213266 w 7467600"/>
              <a:gd name="connsiteY462" fmla="*/ 6691947 h 6858000"/>
              <a:gd name="connsiteX463" fmla="*/ 1203370 w 7467600"/>
              <a:gd name="connsiteY463" fmla="*/ 6850676 h 6858000"/>
              <a:gd name="connsiteX464" fmla="*/ 1203671 w 7467600"/>
              <a:gd name="connsiteY464" fmla="*/ 6858000 h 6858000"/>
              <a:gd name="connsiteX465" fmla="*/ 1143180 w 7467600"/>
              <a:gd name="connsiteY465" fmla="*/ 6858000 h 6858000"/>
              <a:gd name="connsiteX466" fmla="*/ 1142176 w 7467600"/>
              <a:gd name="connsiteY466" fmla="*/ 6766045 h 6858000"/>
              <a:gd name="connsiteX467" fmla="*/ 1067484 w 7467600"/>
              <a:gd name="connsiteY467" fmla="*/ 6858000 h 6858000"/>
              <a:gd name="connsiteX468" fmla="*/ 953928 w 7467600"/>
              <a:gd name="connsiteY468" fmla="*/ 6858000 h 6858000"/>
              <a:gd name="connsiteX469" fmla="*/ 959715 w 7467600"/>
              <a:gd name="connsiteY469" fmla="*/ 6850185 h 6858000"/>
              <a:gd name="connsiteX470" fmla="*/ 1483788 w 7467600"/>
              <a:gd name="connsiteY470" fmla="*/ 6259174 h 6858000"/>
              <a:gd name="connsiteX471" fmla="*/ 1100671 w 7467600"/>
              <a:gd name="connsiteY471" fmla="*/ 6252137 h 6858000"/>
              <a:gd name="connsiteX472" fmla="*/ 1090144 w 7467600"/>
              <a:gd name="connsiteY472" fmla="*/ 6256748 h 6858000"/>
              <a:gd name="connsiteX473" fmla="*/ 1095872 w 7467600"/>
              <a:gd name="connsiteY473" fmla="*/ 6271892 h 6858000"/>
              <a:gd name="connsiteX474" fmla="*/ 262785 w 7467600"/>
              <a:gd name="connsiteY474" fmla="*/ 6845450 h 6858000"/>
              <a:gd name="connsiteX475" fmla="*/ 209968 w 7467600"/>
              <a:gd name="connsiteY475" fmla="*/ 6770713 h 6858000"/>
              <a:gd name="connsiteX476" fmla="*/ 873460 w 7467600"/>
              <a:gd name="connsiteY476" fmla="*/ 6253768 h 6858000"/>
              <a:gd name="connsiteX477" fmla="*/ 192686 w 7467600"/>
              <a:gd name="connsiteY477" fmla="*/ 5849257 h 6858000"/>
              <a:gd name="connsiteX478" fmla="*/ 4696 w 7467600"/>
              <a:gd name="connsiteY478" fmla="*/ 5697668 h 6858000"/>
              <a:gd name="connsiteX479" fmla="*/ 0 w 7467600"/>
              <a:gd name="connsiteY479" fmla="*/ 5689984 h 6858000"/>
              <a:gd name="connsiteX480" fmla="*/ 0 w 7467600"/>
              <a:gd name="connsiteY480" fmla="*/ 5513472 h 6858000"/>
              <a:gd name="connsiteX481" fmla="*/ 174101 w 7467600"/>
              <a:gd name="connsiteY481" fmla="*/ 5620277 h 6858000"/>
              <a:gd name="connsiteX482" fmla="*/ 891800 w 7467600"/>
              <a:gd name="connsiteY482" fmla="*/ 6036935 h 6858000"/>
              <a:gd name="connsiteX483" fmla="*/ 1072219 w 7467600"/>
              <a:gd name="connsiteY483" fmla="*/ 6169443 h 6858000"/>
              <a:gd name="connsiteX484" fmla="*/ 1074117 w 7467600"/>
              <a:gd name="connsiteY484" fmla="*/ 6170301 h 6858000"/>
              <a:gd name="connsiteX485" fmla="*/ 1083114 w 7467600"/>
              <a:gd name="connsiteY485" fmla="*/ 6174131 h 6858000"/>
              <a:gd name="connsiteX486" fmla="*/ 1543010 w 7467600"/>
              <a:gd name="connsiteY486" fmla="*/ 6191140 h 6858000"/>
              <a:gd name="connsiteX487" fmla="*/ 1551080 w 7467600"/>
              <a:gd name="connsiteY487" fmla="*/ 6195006 h 6858000"/>
              <a:gd name="connsiteX488" fmla="*/ 2345443 w 7467600"/>
              <a:gd name="connsiteY488" fmla="*/ 5549882 h 6858000"/>
              <a:gd name="connsiteX489" fmla="*/ 1721499 w 7467600"/>
              <a:gd name="connsiteY489" fmla="*/ 5599969 h 6858000"/>
              <a:gd name="connsiteX490" fmla="*/ 767716 w 7467600"/>
              <a:gd name="connsiteY490" fmla="*/ 5472768 h 6858000"/>
              <a:gd name="connsiteX491" fmla="*/ 722147 w 7467600"/>
              <a:gd name="connsiteY491" fmla="*/ 5393091 h 6858000"/>
              <a:gd name="connsiteX492" fmla="*/ 1485552 w 7467600"/>
              <a:gd name="connsiteY492" fmla="*/ 5313202 h 6858000"/>
              <a:gd name="connsiteX493" fmla="*/ 2143004 w 7467600"/>
              <a:gd name="connsiteY493" fmla="*/ 5402420 h 6858000"/>
              <a:gd name="connsiteX494" fmla="*/ 1933391 w 7467600"/>
              <a:gd name="connsiteY494" fmla="*/ 5156971 h 6858000"/>
              <a:gd name="connsiteX495" fmla="*/ 1827118 w 7467600"/>
              <a:gd name="connsiteY495" fmla="*/ 4968410 h 6858000"/>
              <a:gd name="connsiteX496" fmla="*/ 1837349 w 7467600"/>
              <a:gd name="connsiteY496" fmla="*/ 4956357 h 6858000"/>
              <a:gd name="connsiteX497" fmla="*/ 2162835 w 7467600"/>
              <a:gd name="connsiteY497" fmla="*/ 5187853 h 6858000"/>
              <a:gd name="connsiteX498" fmla="*/ 2257167 w 7467600"/>
              <a:gd name="connsiteY498" fmla="*/ 5462123 h 6858000"/>
              <a:gd name="connsiteX499" fmla="*/ 2261598 w 7467600"/>
              <a:gd name="connsiteY499" fmla="*/ 5467998 h 6858000"/>
              <a:gd name="connsiteX500" fmla="*/ 2437177 w 7467600"/>
              <a:gd name="connsiteY500" fmla="*/ 5479608 h 6858000"/>
              <a:gd name="connsiteX501" fmla="*/ 2445247 w 7467600"/>
              <a:gd name="connsiteY501" fmla="*/ 5483476 h 6858000"/>
              <a:gd name="connsiteX502" fmla="*/ 2743626 w 7467600"/>
              <a:gd name="connsiteY502" fmla="*/ 5304819 h 6858000"/>
              <a:gd name="connsiteX503" fmla="*/ 3048102 w 7467600"/>
              <a:gd name="connsiteY503" fmla="*/ 5150595 h 6858000"/>
              <a:gd name="connsiteX504" fmla="*/ 1799414 w 7467600"/>
              <a:gd name="connsiteY504" fmla="*/ 4694732 h 6858000"/>
              <a:gd name="connsiteX505" fmla="*/ 1771735 w 7467600"/>
              <a:gd name="connsiteY505" fmla="*/ 4619929 h 6858000"/>
              <a:gd name="connsiteX506" fmla="*/ 3104273 w 7467600"/>
              <a:gd name="connsiteY506" fmla="*/ 5076159 h 6858000"/>
              <a:gd name="connsiteX507" fmla="*/ 3113245 w 7467600"/>
              <a:gd name="connsiteY507" fmla="*/ 5090705 h 6858000"/>
              <a:gd name="connsiteX508" fmla="*/ 3126294 w 7467600"/>
              <a:gd name="connsiteY508" fmla="*/ 5114400 h 6858000"/>
              <a:gd name="connsiteX509" fmla="*/ 3937433 w 7467600"/>
              <a:gd name="connsiteY509" fmla="*/ 4830473 h 6858000"/>
              <a:gd name="connsiteX510" fmla="*/ 3590475 w 7467600"/>
              <a:gd name="connsiteY510" fmla="*/ 4597974 h 6858000"/>
              <a:gd name="connsiteX511" fmla="*/ 3100264 w 7467600"/>
              <a:gd name="connsiteY511" fmla="*/ 4579845 h 6858000"/>
              <a:gd name="connsiteX512" fmla="*/ 2183576 w 7467600"/>
              <a:gd name="connsiteY512" fmla="*/ 4227150 h 6858000"/>
              <a:gd name="connsiteX513" fmla="*/ 2151029 w 7467600"/>
              <a:gd name="connsiteY513" fmla="*/ 4146947 h 6858000"/>
              <a:gd name="connsiteX514" fmla="*/ 3563434 w 7467600"/>
              <a:gd name="connsiteY514" fmla="*/ 4469115 h 6858000"/>
              <a:gd name="connsiteX515" fmla="*/ 3177952 w 7467600"/>
              <a:gd name="connsiteY515" fmla="*/ 3657386 h 6858000"/>
              <a:gd name="connsiteX516" fmla="*/ 3189263 w 7467600"/>
              <a:gd name="connsiteY516" fmla="*/ 3625726 h 6858000"/>
              <a:gd name="connsiteX517" fmla="*/ 3560912 w 7467600"/>
              <a:gd name="connsiteY517" fmla="*/ 4079863 h 6858000"/>
              <a:gd name="connsiteX518" fmla="*/ 3626636 w 7467600"/>
              <a:gd name="connsiteY518" fmla="*/ 4512230 h 6858000"/>
              <a:gd name="connsiteX519" fmla="*/ 3653088 w 7467600"/>
              <a:gd name="connsiteY519" fmla="*/ 4521417 h 6858000"/>
              <a:gd name="connsiteX520" fmla="*/ 3988128 w 7467600"/>
              <a:gd name="connsiteY520" fmla="*/ 4817267 h 6858000"/>
              <a:gd name="connsiteX521" fmla="*/ 4830582 w 7467600"/>
              <a:gd name="connsiteY521" fmla="*/ 4676000 h 6858000"/>
              <a:gd name="connsiteX522" fmla="*/ 4830100 w 7467600"/>
              <a:gd name="connsiteY522" fmla="*/ 4675554 h 6858000"/>
              <a:gd name="connsiteX523" fmla="*/ 4036318 w 7467600"/>
              <a:gd name="connsiteY523" fmla="*/ 4147013 h 6858000"/>
              <a:gd name="connsiteX524" fmla="*/ 3432098 w 7467600"/>
              <a:gd name="connsiteY524" fmla="*/ 3537312 h 6858000"/>
              <a:gd name="connsiteX525" fmla="*/ 3446761 w 7467600"/>
              <a:gd name="connsiteY525" fmla="*/ 3461278 h 6858000"/>
              <a:gd name="connsiteX526" fmla="*/ 4419733 w 7467600"/>
              <a:gd name="connsiteY526" fmla="*/ 3963555 h 6858000"/>
              <a:gd name="connsiteX527" fmla="*/ 4781371 w 7467600"/>
              <a:gd name="connsiteY527" fmla="*/ 4458604 h 6858000"/>
              <a:gd name="connsiteX528" fmla="*/ 4780440 w 7467600"/>
              <a:gd name="connsiteY528" fmla="*/ 4470290 h 6858000"/>
              <a:gd name="connsiteX529" fmla="*/ 4898954 w 7467600"/>
              <a:gd name="connsiteY529" fmla="*/ 4662092 h 6858000"/>
              <a:gd name="connsiteX530" fmla="*/ 4900699 w 7467600"/>
              <a:gd name="connsiteY530" fmla="*/ 4670867 h 6858000"/>
              <a:gd name="connsiteX531" fmla="*/ 5714511 w 7467600"/>
              <a:gd name="connsiteY531" fmla="*/ 4663483 h 6858000"/>
              <a:gd name="connsiteX532" fmla="*/ 5464793 w 7467600"/>
              <a:gd name="connsiteY532" fmla="*/ 4393556 h 6858000"/>
              <a:gd name="connsiteX533" fmla="*/ 5461897 w 7467600"/>
              <a:gd name="connsiteY533" fmla="*/ 4390879 h 6858000"/>
              <a:gd name="connsiteX534" fmla="*/ 4294126 w 7467600"/>
              <a:gd name="connsiteY534" fmla="*/ 3303048 h 6858000"/>
              <a:gd name="connsiteX535" fmla="*/ 4305321 w 7467600"/>
              <a:gd name="connsiteY535" fmla="*/ 3256953 h 6858000"/>
              <a:gd name="connsiteX536" fmla="*/ 4949299 w 7467600"/>
              <a:gd name="connsiteY536" fmla="*/ 3766336 h 6858000"/>
              <a:gd name="connsiteX537" fmla="*/ 5291452 w 7467600"/>
              <a:gd name="connsiteY537" fmla="*/ 4076801 h 6858000"/>
              <a:gd name="connsiteX538" fmla="*/ 5434998 w 7467600"/>
              <a:gd name="connsiteY538" fmla="*/ 4254100 h 6858000"/>
              <a:gd name="connsiteX539" fmla="*/ 5351015 w 7467600"/>
              <a:gd name="connsiteY539" fmla="*/ 3760989 h 6858000"/>
              <a:gd name="connsiteX540" fmla="*/ 5413780 w 7467600"/>
              <a:gd name="connsiteY540" fmla="*/ 2966265 h 6858000"/>
              <a:gd name="connsiteX541" fmla="*/ 5425627 w 7467600"/>
              <a:gd name="connsiteY541" fmla="*/ 2954192 h 6858000"/>
              <a:gd name="connsiteX542" fmla="*/ 6604735 w 7467600"/>
              <a:gd name="connsiteY542" fmla="*/ 2041381 h 6858000"/>
              <a:gd name="connsiteX543" fmla="*/ 7204487 w 7467600"/>
              <a:gd name="connsiteY543" fmla="*/ 2742112 h 6858000"/>
              <a:gd name="connsiteX544" fmla="*/ 7131592 w 7467600"/>
              <a:gd name="connsiteY544" fmla="*/ 2672096 h 6858000"/>
              <a:gd name="connsiteX545" fmla="*/ 6996344 w 7467600"/>
              <a:gd name="connsiteY545" fmla="*/ 2518310 h 6858000"/>
              <a:gd name="connsiteX546" fmla="*/ 6735495 w 7467600"/>
              <a:gd name="connsiteY546" fmla="*/ 2196890 h 6858000"/>
              <a:gd name="connsiteX547" fmla="*/ 6721901 w 7467600"/>
              <a:gd name="connsiteY547" fmla="*/ 2179274 h 6858000"/>
              <a:gd name="connsiteX548" fmla="*/ 6604735 w 7467600"/>
              <a:gd name="connsiteY548" fmla="*/ 2041381 h 6858000"/>
              <a:gd name="connsiteX549" fmla="*/ 6591670 w 7467600"/>
              <a:gd name="connsiteY549" fmla="*/ 1988277 h 6858000"/>
              <a:gd name="connsiteX550" fmla="*/ 6747349 w 7467600"/>
              <a:gd name="connsiteY550" fmla="*/ 2160069 h 6858000"/>
              <a:gd name="connsiteX551" fmla="*/ 6760943 w 7467600"/>
              <a:gd name="connsiteY551" fmla="*/ 2177686 h 6858000"/>
              <a:gd name="connsiteX552" fmla="*/ 7021065 w 7467600"/>
              <a:gd name="connsiteY552" fmla="*/ 2498102 h 6858000"/>
              <a:gd name="connsiteX553" fmla="*/ 7155223 w 7467600"/>
              <a:gd name="connsiteY553" fmla="*/ 2650386 h 6858000"/>
              <a:gd name="connsiteX554" fmla="*/ 7203167 w 7467600"/>
              <a:gd name="connsiteY554" fmla="*/ 2697288 h 6858000"/>
              <a:gd name="connsiteX555" fmla="*/ 6937703 w 7467600"/>
              <a:gd name="connsiteY555" fmla="*/ 2321981 h 6858000"/>
              <a:gd name="connsiteX556" fmla="*/ 6591670 w 7467600"/>
              <a:gd name="connsiteY556" fmla="*/ 1988277 h 6858000"/>
              <a:gd name="connsiteX557" fmla="*/ 5798671 w 7467600"/>
              <a:gd name="connsiteY557" fmla="*/ 1981601 h 6858000"/>
              <a:gd name="connsiteX558" fmla="*/ 5754709 w 7467600"/>
              <a:gd name="connsiteY558" fmla="*/ 2071454 h 6858000"/>
              <a:gd name="connsiteX559" fmla="*/ 5763044 w 7467600"/>
              <a:gd name="connsiteY559" fmla="*/ 2842206 h 6858000"/>
              <a:gd name="connsiteX560" fmla="*/ 5764974 w 7467600"/>
              <a:gd name="connsiteY560" fmla="*/ 2799609 h 6858000"/>
              <a:gd name="connsiteX561" fmla="*/ 5767665 w 7467600"/>
              <a:gd name="connsiteY561" fmla="*/ 2666409 h 6858000"/>
              <a:gd name="connsiteX562" fmla="*/ 5763055 w 7467600"/>
              <a:gd name="connsiteY562" fmla="*/ 2579705 h 6858000"/>
              <a:gd name="connsiteX563" fmla="*/ 5758079 w 7467600"/>
              <a:gd name="connsiteY563" fmla="*/ 2492508 h 6858000"/>
              <a:gd name="connsiteX564" fmla="*/ 5779325 w 7467600"/>
              <a:gd name="connsiteY564" fmla="*/ 2197069 h 6858000"/>
              <a:gd name="connsiteX565" fmla="*/ 5798671 w 7467600"/>
              <a:gd name="connsiteY565" fmla="*/ 1981601 h 6858000"/>
              <a:gd name="connsiteX566" fmla="*/ 5829202 w 7467600"/>
              <a:gd name="connsiteY566" fmla="*/ 1971679 h 6858000"/>
              <a:gd name="connsiteX567" fmla="*/ 5809558 w 7467600"/>
              <a:gd name="connsiteY567" fmla="*/ 2198043 h 6858000"/>
              <a:gd name="connsiteX568" fmla="*/ 5788653 w 7467600"/>
              <a:gd name="connsiteY568" fmla="*/ 2489430 h 6858000"/>
              <a:gd name="connsiteX569" fmla="*/ 5793439 w 7467600"/>
              <a:gd name="connsiteY569" fmla="*/ 2575235 h 6858000"/>
              <a:gd name="connsiteX570" fmla="*/ 5796837 w 7467600"/>
              <a:gd name="connsiteY570" fmla="*/ 2637633 h 6858000"/>
              <a:gd name="connsiteX571" fmla="*/ 5818614 w 7467600"/>
              <a:gd name="connsiteY571" fmla="*/ 2473055 h 6858000"/>
              <a:gd name="connsiteX572" fmla="*/ 5829202 w 7467600"/>
              <a:gd name="connsiteY572" fmla="*/ 1971679 h 6858000"/>
              <a:gd name="connsiteX573" fmla="*/ 5911389 w 7467600"/>
              <a:gd name="connsiteY573" fmla="*/ 1898371 h 6858000"/>
              <a:gd name="connsiteX574" fmla="*/ 6237627 w 7467600"/>
              <a:gd name="connsiteY574" fmla="*/ 2231921 h 6858000"/>
              <a:gd name="connsiteX575" fmla="*/ 5911389 w 7467600"/>
              <a:gd name="connsiteY575" fmla="*/ 1898371 h 6858000"/>
              <a:gd name="connsiteX576" fmla="*/ 6944437 w 7467600"/>
              <a:gd name="connsiteY576" fmla="*/ 1575402 h 6858000"/>
              <a:gd name="connsiteX577" fmla="*/ 6304730 w 7467600"/>
              <a:gd name="connsiteY577" fmla="*/ 1766654 h 6858000"/>
              <a:gd name="connsiteX578" fmla="*/ 6944437 w 7467600"/>
              <a:gd name="connsiteY578" fmla="*/ 1575402 h 6858000"/>
              <a:gd name="connsiteX579" fmla="*/ 7019523 w 7467600"/>
              <a:gd name="connsiteY579" fmla="*/ 1519450 h 6858000"/>
              <a:gd name="connsiteX580" fmla="*/ 6298091 w 7467600"/>
              <a:gd name="connsiteY580" fmla="*/ 1737122 h 6858000"/>
              <a:gd name="connsiteX581" fmla="*/ 7019523 w 7467600"/>
              <a:gd name="connsiteY581" fmla="*/ 1519450 h 6858000"/>
              <a:gd name="connsiteX582" fmla="*/ 2399523 w 7467600"/>
              <a:gd name="connsiteY582" fmla="*/ 1428234 h 6858000"/>
              <a:gd name="connsiteX583" fmla="*/ 2224982 w 7467600"/>
              <a:gd name="connsiteY583" fmla="*/ 1826201 h 6858000"/>
              <a:gd name="connsiteX584" fmla="*/ 2096099 w 7467600"/>
              <a:gd name="connsiteY584" fmla="*/ 2345900 h 6858000"/>
              <a:gd name="connsiteX585" fmla="*/ 2283317 w 7467600"/>
              <a:gd name="connsiteY585" fmla="*/ 1796925 h 6858000"/>
              <a:gd name="connsiteX586" fmla="*/ 2399523 w 7467600"/>
              <a:gd name="connsiteY586" fmla="*/ 1428234 h 6858000"/>
              <a:gd name="connsiteX587" fmla="*/ 2448558 w 7467600"/>
              <a:gd name="connsiteY587" fmla="*/ 1373435 h 6858000"/>
              <a:gd name="connsiteX588" fmla="*/ 2312521 w 7467600"/>
              <a:gd name="connsiteY588" fmla="*/ 1806140 h 6858000"/>
              <a:gd name="connsiteX589" fmla="*/ 2127533 w 7467600"/>
              <a:gd name="connsiteY589" fmla="*/ 2348380 h 6858000"/>
              <a:gd name="connsiteX590" fmla="*/ 2358080 w 7467600"/>
              <a:gd name="connsiteY590" fmla="*/ 1866134 h 6858000"/>
              <a:gd name="connsiteX591" fmla="*/ 2407436 w 7467600"/>
              <a:gd name="connsiteY591" fmla="*/ 1651070 h 6858000"/>
              <a:gd name="connsiteX592" fmla="*/ 2448558 w 7467600"/>
              <a:gd name="connsiteY592" fmla="*/ 1373435 h 6858000"/>
              <a:gd name="connsiteX593" fmla="*/ 278707 w 7467600"/>
              <a:gd name="connsiteY593" fmla="*/ 1352270 h 6858000"/>
              <a:gd name="connsiteX594" fmla="*/ 321570 w 7467600"/>
              <a:gd name="connsiteY594" fmla="*/ 1861610 h 6858000"/>
              <a:gd name="connsiteX595" fmla="*/ 294281 w 7467600"/>
              <a:gd name="connsiteY595" fmla="*/ 1440658 h 6858000"/>
              <a:gd name="connsiteX596" fmla="*/ 278707 w 7467600"/>
              <a:gd name="connsiteY596" fmla="*/ 1352270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5236 w 7467600"/>
              <a:gd name="connsiteY631" fmla="*/ 1268632 h 6858000"/>
              <a:gd name="connsiteX632" fmla="*/ 6516292 w 7467600"/>
              <a:gd name="connsiteY632" fmla="*/ 1263064 h 6858000"/>
              <a:gd name="connsiteX633" fmla="*/ 5736320 w 7467600"/>
              <a:gd name="connsiteY633" fmla="*/ 1501803 h 6858000"/>
              <a:gd name="connsiteX634" fmla="*/ 6516292 w 7467600"/>
              <a:gd name="connsiteY634" fmla="*/ 1263064 h 6858000"/>
              <a:gd name="connsiteX635" fmla="*/ 291466 w 7467600"/>
              <a:gd name="connsiteY635" fmla="*/ 1250369 h 6858000"/>
              <a:gd name="connsiteX636" fmla="*/ 323180 w 7467600"/>
              <a:gd name="connsiteY636" fmla="*/ 1435283 h 6858000"/>
              <a:gd name="connsiteX637" fmla="*/ 349381 w 7467600"/>
              <a:gd name="connsiteY637" fmla="*/ 1875041 h 6858000"/>
              <a:gd name="connsiteX638" fmla="*/ 374363 w 7467600"/>
              <a:gd name="connsiteY638" fmla="*/ 1506494 h 6858000"/>
              <a:gd name="connsiteX639" fmla="*/ 302168 w 7467600"/>
              <a:gd name="connsiteY639" fmla="*/ 1274495 h 6858000"/>
              <a:gd name="connsiteX640" fmla="*/ 291466 w 7467600"/>
              <a:gd name="connsiteY640" fmla="*/ 1250369 h 6858000"/>
              <a:gd name="connsiteX641" fmla="*/ 678222 w 7467600"/>
              <a:gd name="connsiteY641" fmla="*/ 1248670 h 6858000"/>
              <a:gd name="connsiteX642" fmla="*/ 775536 w 7467600"/>
              <a:gd name="connsiteY642" fmla="*/ 1388015 h 6858000"/>
              <a:gd name="connsiteX643" fmla="*/ 894529 w 7467600"/>
              <a:gd name="connsiteY643" fmla="*/ 1567739 h 6858000"/>
              <a:gd name="connsiteX644" fmla="*/ 948000 w 7467600"/>
              <a:gd name="connsiteY644" fmla="*/ 1663088 h 6858000"/>
              <a:gd name="connsiteX645" fmla="*/ 1006812 w 7467600"/>
              <a:gd name="connsiteY645" fmla="*/ 1767683 h 6858000"/>
              <a:gd name="connsiteX646" fmla="*/ 1149133 w 7467600"/>
              <a:gd name="connsiteY646" fmla="*/ 1971513 h 6858000"/>
              <a:gd name="connsiteX647" fmla="*/ 1333952 w 7467600"/>
              <a:gd name="connsiteY647" fmla="*/ 2251620 h 6858000"/>
              <a:gd name="connsiteX648" fmla="*/ 1337329 w 7467600"/>
              <a:gd name="connsiteY648" fmla="*/ 2258350 h 6858000"/>
              <a:gd name="connsiteX649" fmla="*/ 1014726 w 7467600"/>
              <a:gd name="connsiteY649" fmla="*/ 1615556 h 6858000"/>
              <a:gd name="connsiteX650" fmla="*/ 678222 w 7467600"/>
              <a:gd name="connsiteY650" fmla="*/ 1248670 h 6858000"/>
              <a:gd name="connsiteX651" fmla="*/ 6691602 w 7467600"/>
              <a:gd name="connsiteY651" fmla="*/ 1140573 h 6858000"/>
              <a:gd name="connsiteX652" fmla="*/ 6571100 w 7467600"/>
              <a:gd name="connsiteY652" fmla="*/ 1183662 h 6858000"/>
              <a:gd name="connsiteX653" fmla="*/ 6241687 w 7467600"/>
              <a:gd name="connsiteY653" fmla="*/ 1257600 h 6858000"/>
              <a:gd name="connsiteX654" fmla="*/ 5693009 w 7467600"/>
              <a:gd name="connsiteY654" fmla="*/ 1478256 h 6858000"/>
              <a:gd name="connsiteX655" fmla="*/ 6548420 w 7467600"/>
              <a:gd name="connsiteY655" fmla="*/ 1214599 h 6858000"/>
              <a:gd name="connsiteX656" fmla="*/ 6605473 w 7467600"/>
              <a:gd name="connsiteY656" fmla="*/ 1184686 h 6858000"/>
              <a:gd name="connsiteX657" fmla="*/ 6691602 w 7467600"/>
              <a:gd name="connsiteY657" fmla="*/ 1140573 h 6858000"/>
              <a:gd name="connsiteX658" fmla="*/ 4002475 w 7467600"/>
              <a:gd name="connsiteY658" fmla="*/ 1037802 h 6858000"/>
              <a:gd name="connsiteX659" fmla="*/ 4000324 w 7467600"/>
              <a:gd name="connsiteY659" fmla="*/ 1039362 h 6858000"/>
              <a:gd name="connsiteX660" fmla="*/ 4002862 w 7467600"/>
              <a:gd name="connsiteY660" fmla="*/ 1042866 h 6858000"/>
              <a:gd name="connsiteX661" fmla="*/ 4002475 w 7467600"/>
              <a:gd name="connsiteY661" fmla="*/ 1037802 h 6858000"/>
              <a:gd name="connsiteX662" fmla="*/ 506322 w 7467600"/>
              <a:gd name="connsiteY662" fmla="*/ 1020997 h 6858000"/>
              <a:gd name="connsiteX663" fmla="*/ 533068 w 7467600"/>
              <a:gd name="connsiteY663" fmla="*/ 1029409 h 6858000"/>
              <a:gd name="connsiteX664" fmla="*/ 1232525 w 7467600"/>
              <a:gd name="connsiteY664" fmla="*/ 1804675 h 6858000"/>
              <a:gd name="connsiteX665" fmla="*/ 1388858 w 7467600"/>
              <a:gd name="connsiteY665" fmla="*/ 2368011 h 6858000"/>
              <a:gd name="connsiteX666" fmla="*/ 1384098 w 7467600"/>
              <a:gd name="connsiteY666" fmla="*/ 2378125 h 6858000"/>
              <a:gd name="connsiteX667" fmla="*/ 1425393 w 7467600"/>
              <a:gd name="connsiteY667" fmla="*/ 2589124 h 6858000"/>
              <a:gd name="connsiteX668" fmla="*/ 1424001 w 7467600"/>
              <a:gd name="connsiteY668" fmla="*/ 2597541 h 6858000"/>
              <a:gd name="connsiteX669" fmla="*/ 2152729 w 7467600"/>
              <a:gd name="connsiteY669" fmla="*/ 2864487 h 6858000"/>
              <a:gd name="connsiteX670" fmla="*/ 2020609 w 7467600"/>
              <a:gd name="connsiteY670" fmla="*/ 2539671 h 6858000"/>
              <a:gd name="connsiteX671" fmla="*/ 2018920 w 7467600"/>
              <a:gd name="connsiteY671" fmla="*/ 2536309 h 6858000"/>
              <a:gd name="connsiteX672" fmla="*/ 1342441 w 7467600"/>
              <a:gd name="connsiteY672" fmla="*/ 1173017 h 6858000"/>
              <a:gd name="connsiteX673" fmla="*/ 1367925 w 7467600"/>
              <a:gd name="connsiteY673" fmla="*/ 1135648 h 6858000"/>
              <a:gd name="connsiteX674" fmla="*/ 1771401 w 7467600"/>
              <a:gd name="connsiteY674" fmla="*/ 1806673 h 6858000"/>
              <a:gd name="connsiteX675" fmla="*/ 1972385 w 7467600"/>
              <a:gd name="connsiteY675" fmla="*/ 2198735 h 6858000"/>
              <a:gd name="connsiteX676" fmla="*/ 2040892 w 7467600"/>
              <a:gd name="connsiteY676" fmla="*/ 2405205 h 6858000"/>
              <a:gd name="connsiteX677" fmla="*/ 2131689 w 7467600"/>
              <a:gd name="connsiteY677" fmla="*/ 1936926 h 6858000"/>
              <a:gd name="connsiteX678" fmla="*/ 2454820 w 7467600"/>
              <a:gd name="connsiteY678" fmla="*/ 1248808 h 6858000"/>
              <a:gd name="connsiteX679" fmla="*/ 2492512 w 7467600"/>
              <a:gd name="connsiteY679" fmla="*/ 1302920 h 6858000"/>
              <a:gd name="connsiteX680" fmla="*/ 2081216 w 7467600"/>
              <a:gd name="connsiteY680" fmla="*/ 2527513 h 6858000"/>
              <a:gd name="connsiteX681" fmla="*/ 2081211 w 7467600"/>
              <a:gd name="connsiteY681" fmla="*/ 2528916 h 6858000"/>
              <a:gd name="connsiteX682" fmla="*/ 2199067 w 7467600"/>
              <a:gd name="connsiteY682" fmla="*/ 2884061 h 6858000"/>
              <a:gd name="connsiteX683" fmla="*/ 3192586 w 7467600"/>
              <a:gd name="connsiteY683" fmla="*/ 3411496 h 6858000"/>
              <a:gd name="connsiteX684" fmla="*/ 3182620 w 7467600"/>
              <a:gd name="connsiteY684" fmla="*/ 3483279 h 6858000"/>
              <a:gd name="connsiteX685" fmla="*/ 2435119 w 7467600"/>
              <a:gd name="connsiteY685" fmla="*/ 3080173 h 6858000"/>
              <a:gd name="connsiteX686" fmla="*/ 2410152 w 7467600"/>
              <a:gd name="connsiteY686" fmla="*/ 3063751 h 6858000"/>
              <a:gd name="connsiteX687" fmla="*/ 2408099 w 7467600"/>
              <a:gd name="connsiteY687" fmla="*/ 3064403 h 6858000"/>
              <a:gd name="connsiteX688" fmla="*/ 2407218 w 7467600"/>
              <a:gd name="connsiteY688" fmla="*/ 3070324 h 6858000"/>
              <a:gd name="connsiteX689" fmla="*/ 2380138 w 7467600"/>
              <a:gd name="connsiteY689" fmla="*/ 3099341 h 6858000"/>
              <a:gd name="connsiteX690" fmla="*/ 1765923 w 7467600"/>
              <a:gd name="connsiteY690" fmla="*/ 3581043 h 6858000"/>
              <a:gd name="connsiteX691" fmla="*/ 1702258 w 7467600"/>
              <a:gd name="connsiteY691" fmla="*/ 3612286 h 6858000"/>
              <a:gd name="connsiteX692" fmla="*/ 1538370 w 7467600"/>
              <a:gd name="connsiteY692" fmla="*/ 3811804 h 6858000"/>
              <a:gd name="connsiteX693" fmla="*/ 542867 w 7467600"/>
              <a:gd name="connsiteY693" fmla="*/ 4944092 h 6858000"/>
              <a:gd name="connsiteX694" fmla="*/ 515800 w 7467600"/>
              <a:gd name="connsiteY694" fmla="*/ 4862180 h 6858000"/>
              <a:gd name="connsiteX695" fmla="*/ 909145 w 7467600"/>
              <a:gd name="connsiteY695" fmla="*/ 4199225 h 6858000"/>
              <a:gd name="connsiteX696" fmla="*/ 1214067 w 7467600"/>
              <a:gd name="connsiteY696" fmla="*/ 3908561 h 6858000"/>
              <a:gd name="connsiteX697" fmla="*/ 640967 w 7467600"/>
              <a:gd name="connsiteY697" fmla="*/ 4105601 h 6858000"/>
              <a:gd name="connsiteX698" fmla="*/ 112563 w 7467600"/>
              <a:gd name="connsiteY698" fmla="*/ 4396952 h 6858000"/>
              <a:gd name="connsiteX699" fmla="*/ 0 w 7467600"/>
              <a:gd name="connsiteY699" fmla="*/ 4466006 h 6858000"/>
              <a:gd name="connsiteX700" fmla="*/ 0 w 7467600"/>
              <a:gd name="connsiteY700" fmla="*/ 4233763 h 6858000"/>
              <a:gd name="connsiteX701" fmla="*/ 36881 w 7467600"/>
              <a:gd name="connsiteY701" fmla="*/ 4200118 h 6858000"/>
              <a:gd name="connsiteX702" fmla="*/ 910534 w 7467600"/>
              <a:gd name="connsiteY702" fmla="*/ 3629753 h 6858000"/>
              <a:gd name="connsiteX703" fmla="*/ 1578717 w 7467600"/>
              <a:gd name="connsiteY703" fmla="*/ 3575982 h 6858000"/>
              <a:gd name="connsiteX704" fmla="*/ 2338780 w 7467600"/>
              <a:gd name="connsiteY704" fmla="*/ 3033725 h 6858000"/>
              <a:gd name="connsiteX705" fmla="*/ 1807991 w 7467600"/>
              <a:gd name="connsiteY705" fmla="*/ 2807184 h 6858000"/>
              <a:gd name="connsiteX706" fmla="*/ 1416358 w 7467600"/>
              <a:gd name="connsiteY706" fmla="*/ 3112571 h 6858000"/>
              <a:gd name="connsiteX707" fmla="*/ 939066 w 7467600"/>
              <a:gd name="connsiteY707" fmla="*/ 3378798 h 6858000"/>
              <a:gd name="connsiteX708" fmla="*/ 115099 w 7467600"/>
              <a:gd name="connsiteY708" fmla="*/ 3607650 h 6858000"/>
              <a:gd name="connsiteX709" fmla="*/ 97284 w 7467600"/>
              <a:gd name="connsiteY709" fmla="*/ 3520393 h 6858000"/>
              <a:gd name="connsiteX710" fmla="*/ 922050 w 7467600"/>
              <a:gd name="connsiteY710" fmla="*/ 3074867 h 6858000"/>
              <a:gd name="connsiteX711" fmla="*/ 1405265 w 7467600"/>
              <a:gd name="connsiteY711" fmla="*/ 3016319 h 6858000"/>
              <a:gd name="connsiteX712" fmla="*/ 1407512 w 7467600"/>
              <a:gd name="connsiteY712" fmla="*/ 3018001 h 6858000"/>
              <a:gd name="connsiteX713" fmla="*/ 1726266 w 7467600"/>
              <a:gd name="connsiteY713" fmla="*/ 2777274 h 6858000"/>
              <a:gd name="connsiteX714" fmla="*/ 625390 w 7467600"/>
              <a:gd name="connsiteY714" fmla="*/ 2514541 h 6858000"/>
              <a:gd name="connsiteX715" fmla="*/ 619799 w 7467600"/>
              <a:gd name="connsiteY715" fmla="*/ 2527180 h 6858000"/>
              <a:gd name="connsiteX716" fmla="*/ 310030 w 7467600"/>
              <a:gd name="connsiteY716" fmla="*/ 2771818 h 6858000"/>
              <a:gd name="connsiteX717" fmla="*/ 173877 w 7467600"/>
              <a:gd name="connsiteY717" fmla="*/ 2937056 h 6858000"/>
              <a:gd name="connsiteX718" fmla="*/ 77889 w 7467600"/>
              <a:gd name="connsiteY718" fmla="*/ 3138440 h 6858000"/>
              <a:gd name="connsiteX719" fmla="*/ 0 w 7467600"/>
              <a:gd name="connsiteY719" fmla="*/ 3271395 h 6858000"/>
              <a:gd name="connsiteX720" fmla="*/ 0 w 7467600"/>
              <a:gd name="connsiteY720" fmla="*/ 3153002 h 6858000"/>
              <a:gd name="connsiteX721" fmla="*/ 2386 w 7467600"/>
              <a:gd name="connsiteY721" fmla="*/ 3149203 h 6858000"/>
              <a:gd name="connsiteX722" fmla="*/ 89753 w 7467600"/>
              <a:gd name="connsiteY722" fmla="*/ 2987702 h 6858000"/>
              <a:gd name="connsiteX723" fmla="*/ 76869 w 7467600"/>
              <a:gd name="connsiteY723" fmla="*/ 3005404 h 6858000"/>
              <a:gd name="connsiteX724" fmla="*/ 32049 w 7467600"/>
              <a:gd name="connsiteY724" fmla="*/ 3065814 h 6858000"/>
              <a:gd name="connsiteX725" fmla="*/ 0 w 7467600"/>
              <a:gd name="connsiteY725" fmla="*/ 3108744 h 6858000"/>
              <a:gd name="connsiteX726" fmla="*/ 0 w 7467600"/>
              <a:gd name="connsiteY726" fmla="*/ 3058059 h 6858000"/>
              <a:gd name="connsiteX727" fmla="*/ 7610 w 7467600"/>
              <a:gd name="connsiteY727" fmla="*/ 3047889 h 6858000"/>
              <a:gd name="connsiteX728" fmla="*/ 52419 w 7467600"/>
              <a:gd name="connsiteY728" fmla="*/ 2987479 h 6858000"/>
              <a:gd name="connsiteX729" fmla="*/ 59142 w 7467600"/>
              <a:gd name="connsiteY729" fmla="*/ 2978488 h 6858000"/>
              <a:gd name="connsiteX730" fmla="*/ 0 w 7467600"/>
              <a:gd name="connsiteY730" fmla="*/ 3015334 h 6858000"/>
              <a:gd name="connsiteX731" fmla="*/ 0 w 7467600"/>
              <a:gd name="connsiteY731" fmla="*/ 2914286 h 6858000"/>
              <a:gd name="connsiteX732" fmla="*/ 36383 w 7467600"/>
              <a:gd name="connsiteY732" fmla="*/ 2901128 h 6858000"/>
              <a:gd name="connsiteX733" fmla="*/ 156329 w 7467600"/>
              <a:gd name="connsiteY733" fmla="*/ 2840533 h 6858000"/>
              <a:gd name="connsiteX734" fmla="*/ 358355 w 7467600"/>
              <a:gd name="connsiteY734" fmla="*/ 2620471 h 6858000"/>
              <a:gd name="connsiteX735" fmla="*/ 510577 w 7467600"/>
              <a:gd name="connsiteY735" fmla="*/ 2501244 h 6858000"/>
              <a:gd name="connsiteX736" fmla="*/ 211967 w 7467600"/>
              <a:gd name="connsiteY736" fmla="*/ 2479171 h 6858000"/>
              <a:gd name="connsiteX737" fmla="*/ 0 w 7467600"/>
              <a:gd name="connsiteY737" fmla="*/ 2476398 h 6858000"/>
              <a:gd name="connsiteX738" fmla="*/ 0 w 7467600"/>
              <a:gd name="connsiteY738" fmla="*/ 2389189 h 6858000"/>
              <a:gd name="connsiteX739" fmla="*/ 103062 w 7467600"/>
              <a:gd name="connsiteY739" fmla="*/ 2389518 h 6858000"/>
              <a:gd name="connsiteX740" fmla="*/ 510734 w 7467600"/>
              <a:gd name="connsiteY740" fmla="*/ 2416201 h 6858000"/>
              <a:gd name="connsiteX741" fmla="*/ 279257 w 7467600"/>
              <a:gd name="connsiteY741" fmla="*/ 2092102 h 6858000"/>
              <a:gd name="connsiteX742" fmla="*/ 65265 w 7467600"/>
              <a:gd name="connsiteY742" fmla="*/ 2006049 h 6858000"/>
              <a:gd name="connsiteX743" fmla="*/ 0 w 7467600"/>
              <a:gd name="connsiteY743" fmla="*/ 1982532 h 6858000"/>
              <a:gd name="connsiteX744" fmla="*/ 0 w 7467600"/>
              <a:gd name="connsiteY744" fmla="*/ 1912789 h 6858000"/>
              <a:gd name="connsiteX745" fmla="*/ 97460 w 7467600"/>
              <a:gd name="connsiteY745" fmla="*/ 1953725 h 6858000"/>
              <a:gd name="connsiteX746" fmla="*/ 221272 w 7467600"/>
              <a:gd name="connsiteY746" fmla="*/ 1980766 h 6858000"/>
              <a:gd name="connsiteX747" fmla="*/ 116765 w 7467600"/>
              <a:gd name="connsiteY747" fmla="*/ 1911033 h 6858000"/>
              <a:gd name="connsiteX748" fmla="*/ 16405 w 7467600"/>
              <a:gd name="connsiteY748" fmla="*/ 1803412 h 6858000"/>
              <a:gd name="connsiteX749" fmla="*/ 0 w 7467600"/>
              <a:gd name="connsiteY749" fmla="*/ 1784777 h 6858000"/>
              <a:gd name="connsiteX750" fmla="*/ 0 w 7467600"/>
              <a:gd name="connsiteY750" fmla="*/ 1740082 h 6858000"/>
              <a:gd name="connsiteX751" fmla="*/ 39394 w 7467600"/>
              <a:gd name="connsiteY751" fmla="*/ 1784856 h 6858000"/>
              <a:gd name="connsiteX752" fmla="*/ 135813 w 7467600"/>
              <a:gd name="connsiteY752" fmla="*/ 1888838 h 6858000"/>
              <a:gd name="connsiteX753" fmla="*/ 242575 w 7467600"/>
              <a:gd name="connsiteY753" fmla="*/ 1958841 h 6858000"/>
              <a:gd name="connsiteX754" fmla="*/ 82197 w 7467600"/>
              <a:gd name="connsiteY754" fmla="*/ 1754826 h 6858000"/>
              <a:gd name="connsiteX755" fmla="*/ 0 w 7467600"/>
              <a:gd name="connsiteY755" fmla="*/ 1679650 h 6858000"/>
              <a:gd name="connsiteX756" fmla="*/ 0 w 7467600"/>
              <a:gd name="connsiteY756" fmla="*/ 1602463 h 6858000"/>
              <a:gd name="connsiteX757" fmla="*/ 84689 w 7467600"/>
              <a:gd name="connsiteY757" fmla="*/ 1677442 h 6858000"/>
              <a:gd name="connsiteX758" fmla="*/ 298437 w 7467600"/>
              <a:gd name="connsiteY758" fmla="*/ 1968019 h 6858000"/>
              <a:gd name="connsiteX759" fmla="*/ 227269 w 7467600"/>
              <a:gd name="connsiteY759" fmla="*/ 1114064 h 6858000"/>
              <a:gd name="connsiteX760" fmla="*/ 248003 w 7467600"/>
              <a:gd name="connsiteY760" fmla="*/ 1089613 h 6858000"/>
              <a:gd name="connsiteX761" fmla="*/ 427020 w 7467600"/>
              <a:gd name="connsiteY761" fmla="*/ 1619803 h 6858000"/>
              <a:gd name="connsiteX762" fmla="*/ 340345 w 7467600"/>
              <a:gd name="connsiteY762" fmla="*/ 2027739 h 6858000"/>
              <a:gd name="connsiteX763" fmla="*/ 360865 w 7467600"/>
              <a:gd name="connsiteY763" fmla="*/ 2044827 h 6858000"/>
              <a:gd name="connsiteX764" fmla="*/ 560414 w 7467600"/>
              <a:gd name="connsiteY764" fmla="*/ 2421457 h 6858000"/>
              <a:gd name="connsiteX765" fmla="*/ 1359703 w 7467600"/>
              <a:gd name="connsiteY765" fmla="*/ 2578554 h 6858000"/>
              <a:gd name="connsiteX766" fmla="*/ 1359422 w 7467600"/>
              <a:gd name="connsiteY766" fmla="*/ 2577994 h 6858000"/>
              <a:gd name="connsiteX767" fmla="*/ 828701 w 7467600"/>
              <a:gd name="connsiteY767" fmla="*/ 1839520 h 6858000"/>
              <a:gd name="connsiteX768" fmla="*/ 494427 w 7467600"/>
              <a:gd name="connsiteY768" fmla="*/ 1092333 h 6858000"/>
              <a:gd name="connsiteX769" fmla="*/ 506322 w 7467600"/>
              <a:gd name="connsiteY769" fmla="*/ 1020997 h 6858000"/>
              <a:gd name="connsiteX770" fmla="*/ 4570198 w 7467600"/>
              <a:gd name="connsiteY770" fmla="*/ 978081 h 6858000"/>
              <a:gd name="connsiteX771" fmla="*/ 4523691 w 7467600"/>
              <a:gd name="connsiteY771" fmla="*/ 1127776 h 6858000"/>
              <a:gd name="connsiteX772" fmla="*/ 4509875 w 7467600"/>
              <a:gd name="connsiteY772" fmla="*/ 1167552 h 6858000"/>
              <a:gd name="connsiteX773" fmla="*/ 4478168 w 7467600"/>
              <a:gd name="connsiteY773" fmla="*/ 1260735 h 6858000"/>
              <a:gd name="connsiteX774" fmla="*/ 4409309 w 7467600"/>
              <a:gd name="connsiteY774" fmla="*/ 1666996 h 6858000"/>
              <a:gd name="connsiteX775" fmla="*/ 4370031 w 7467600"/>
              <a:gd name="connsiteY775" fmla="*/ 1955666 h 6858000"/>
              <a:gd name="connsiteX776" fmla="*/ 4570198 w 7467600"/>
              <a:gd name="connsiteY776" fmla="*/ 978081 h 6858000"/>
              <a:gd name="connsiteX777" fmla="*/ 4557898 w 7467600"/>
              <a:gd name="connsiteY777" fmla="*/ 900011 h 6858000"/>
              <a:gd name="connsiteX778" fmla="*/ 4344840 w 7467600"/>
              <a:gd name="connsiteY778" fmla="*/ 1922038 h 6858000"/>
              <a:gd name="connsiteX779" fmla="*/ 4378710 w 7467600"/>
              <a:gd name="connsiteY779" fmla="*/ 1665516 h 6858000"/>
              <a:gd name="connsiteX780" fmla="*/ 4448798 w 7467600"/>
              <a:gd name="connsiteY780" fmla="*/ 1253024 h 6858000"/>
              <a:gd name="connsiteX781" fmla="*/ 4480315 w 7467600"/>
              <a:gd name="connsiteY781" fmla="*/ 1158454 h 6858000"/>
              <a:gd name="connsiteX782" fmla="*/ 4494133 w 7467600"/>
              <a:gd name="connsiteY782" fmla="*/ 1118676 h 6858000"/>
              <a:gd name="connsiteX783" fmla="*/ 4557898 w 7467600"/>
              <a:gd name="connsiteY783" fmla="*/ 900011 h 6858000"/>
              <a:gd name="connsiteX784" fmla="*/ 5870151 w 7467600"/>
              <a:gd name="connsiteY784" fmla="*/ 898890 h 6858000"/>
              <a:gd name="connsiteX785" fmla="*/ 5861335 w 7467600"/>
              <a:gd name="connsiteY785" fmla="*/ 899177 h 6858000"/>
              <a:gd name="connsiteX786" fmla="*/ 5843702 w 7467600"/>
              <a:gd name="connsiteY786" fmla="*/ 899748 h 6858000"/>
              <a:gd name="connsiteX787" fmla="*/ 5651107 w 7467600"/>
              <a:gd name="connsiteY787" fmla="*/ 920306 h 6858000"/>
              <a:gd name="connsiteX788" fmla="*/ 5459407 w 7467600"/>
              <a:gd name="connsiteY788" fmla="*/ 940975 h 6858000"/>
              <a:gd name="connsiteX789" fmla="*/ 5374846 w 7467600"/>
              <a:gd name="connsiteY789" fmla="*/ 941988 h 6858000"/>
              <a:gd name="connsiteX790" fmla="*/ 5256105 w 7467600"/>
              <a:gd name="connsiteY790" fmla="*/ 945632 h 6858000"/>
              <a:gd name="connsiteX791" fmla="*/ 5107071 w 7467600"/>
              <a:gd name="connsiteY791" fmla="*/ 969720 h 6858000"/>
              <a:gd name="connsiteX792" fmla="*/ 4998681 w 7467600"/>
              <a:gd name="connsiteY792" fmla="*/ 988771 h 6858000"/>
              <a:gd name="connsiteX793" fmla="*/ 5870151 w 7467600"/>
              <a:gd name="connsiteY793" fmla="*/ 898890 h 6858000"/>
              <a:gd name="connsiteX794" fmla="*/ 5504425 w 7467600"/>
              <a:gd name="connsiteY794" fmla="*/ 848067 h 6858000"/>
              <a:gd name="connsiteX795" fmla="*/ 4968849 w 7467600"/>
              <a:gd name="connsiteY795" fmla="*/ 962318 h 6858000"/>
              <a:gd name="connsiteX796" fmla="*/ 5104039 w 7467600"/>
              <a:gd name="connsiteY796" fmla="*/ 940634 h 6858000"/>
              <a:gd name="connsiteX797" fmla="*/ 5256311 w 7467600"/>
              <a:gd name="connsiteY797" fmla="*/ 916490 h 6858000"/>
              <a:gd name="connsiteX798" fmla="*/ 5377381 w 7467600"/>
              <a:gd name="connsiteY798" fmla="*/ 912671 h 6858000"/>
              <a:gd name="connsiteX799" fmla="*/ 5460148 w 7467600"/>
              <a:gd name="connsiteY799" fmla="*/ 911442 h 6858000"/>
              <a:gd name="connsiteX800" fmla="*/ 5648971 w 7467600"/>
              <a:gd name="connsiteY800" fmla="*/ 891331 h 6858000"/>
              <a:gd name="connsiteX801" fmla="*/ 5844807 w 7467600"/>
              <a:gd name="connsiteY801" fmla="*/ 870718 h 6858000"/>
              <a:gd name="connsiteX802" fmla="*/ 5862975 w 7467600"/>
              <a:gd name="connsiteY802" fmla="*/ 869756 h 6858000"/>
              <a:gd name="connsiteX803" fmla="*/ 5920887 w 7467600"/>
              <a:gd name="connsiteY803" fmla="*/ 865929 h 6858000"/>
              <a:gd name="connsiteX804" fmla="*/ 5504425 w 7467600"/>
              <a:gd name="connsiteY804" fmla="*/ 848067 h 6858000"/>
              <a:gd name="connsiteX805" fmla="*/ 3607114 w 7467600"/>
              <a:gd name="connsiteY805" fmla="*/ 467441 h 6858000"/>
              <a:gd name="connsiteX806" fmla="*/ 3296242 w 7467600"/>
              <a:gd name="connsiteY806" fmla="*/ 807991 h 6858000"/>
              <a:gd name="connsiteX807" fmla="*/ 3174674 w 7467600"/>
              <a:gd name="connsiteY807" fmla="*/ 919759 h 6858000"/>
              <a:gd name="connsiteX808" fmla="*/ 3042978 w 7467600"/>
              <a:gd name="connsiteY808" fmla="*/ 1054894 h 6858000"/>
              <a:gd name="connsiteX809" fmla="*/ 2968914 w 7467600"/>
              <a:gd name="connsiteY809" fmla="*/ 1133756 h 6858000"/>
              <a:gd name="connsiteX810" fmla="*/ 3103823 w 7467600"/>
              <a:gd name="connsiteY810" fmla="*/ 1026814 h 6858000"/>
              <a:gd name="connsiteX811" fmla="*/ 3607114 w 7467600"/>
              <a:gd name="connsiteY811" fmla="*/ 467441 h 6858000"/>
              <a:gd name="connsiteX812" fmla="*/ 3744487 w 7467600"/>
              <a:gd name="connsiteY812" fmla="*/ 383136 h 6858000"/>
              <a:gd name="connsiteX813" fmla="*/ 3970213 w 7467600"/>
              <a:gd name="connsiteY813" fmla="*/ 995559 h 6858000"/>
              <a:gd name="connsiteX814" fmla="*/ 3744487 w 7467600"/>
              <a:gd name="connsiteY814" fmla="*/ 383136 h 6858000"/>
              <a:gd name="connsiteX815" fmla="*/ 3624562 w 7467600"/>
              <a:gd name="connsiteY815" fmla="*/ 367041 h 6858000"/>
              <a:gd name="connsiteX816" fmla="*/ 3489712 w 7467600"/>
              <a:gd name="connsiteY816" fmla="*/ 485386 h 6858000"/>
              <a:gd name="connsiteX817" fmla="*/ 3182994 w 7467600"/>
              <a:gd name="connsiteY817" fmla="*/ 828265 h 6858000"/>
              <a:gd name="connsiteX818" fmla="*/ 2892114 w 7467600"/>
              <a:gd name="connsiteY818" fmla="*/ 1172635 h 6858000"/>
              <a:gd name="connsiteX819" fmla="*/ 3021459 w 7467600"/>
              <a:gd name="connsiteY819" fmla="*/ 1035385 h 6858000"/>
              <a:gd name="connsiteX820" fmla="*/ 3153873 w 7467600"/>
              <a:gd name="connsiteY820" fmla="*/ 898971 h 6858000"/>
              <a:gd name="connsiteX821" fmla="*/ 3276511 w 7467600"/>
              <a:gd name="connsiteY821" fmla="*/ 786423 h 6858000"/>
              <a:gd name="connsiteX822" fmla="*/ 3584154 w 7467600"/>
              <a:gd name="connsiteY822" fmla="*/ 448218 h 6858000"/>
              <a:gd name="connsiteX823" fmla="*/ 3624562 w 7467600"/>
              <a:gd name="connsiteY823" fmla="*/ 367041 h 6858000"/>
              <a:gd name="connsiteX824" fmla="*/ 3766672 w 7467600"/>
              <a:gd name="connsiteY824" fmla="*/ 359429 h 6858000"/>
              <a:gd name="connsiteX825" fmla="*/ 3996338 w 7467600"/>
              <a:gd name="connsiteY825" fmla="*/ 968237 h 6858000"/>
              <a:gd name="connsiteX826" fmla="*/ 3766672 w 7467600"/>
              <a:gd name="connsiteY826" fmla="*/ 359429 h 6858000"/>
              <a:gd name="connsiteX827" fmla="*/ 5805386 w 7467600"/>
              <a:gd name="connsiteY827" fmla="*/ 239240 h 6858000"/>
              <a:gd name="connsiteX828" fmla="*/ 5736947 w 7467600"/>
              <a:gd name="connsiteY828" fmla="*/ 261367 h 6858000"/>
              <a:gd name="connsiteX829" fmla="*/ 5427012 w 7467600"/>
              <a:gd name="connsiteY829" fmla="*/ 311272 h 6858000"/>
              <a:gd name="connsiteX830" fmla="*/ 5147818 w 7467600"/>
              <a:gd name="connsiteY830" fmla="*/ 322112 h 6858000"/>
              <a:gd name="connsiteX831" fmla="*/ 5060854 w 7467600"/>
              <a:gd name="connsiteY831" fmla="*/ 311882 h 6858000"/>
              <a:gd name="connsiteX832" fmla="*/ 4945989 w 7467600"/>
              <a:gd name="connsiteY832" fmla="*/ 300516 h 6858000"/>
              <a:gd name="connsiteX833" fmla="*/ 5410479 w 7467600"/>
              <a:gd name="connsiteY833" fmla="*/ 348434 h 6858000"/>
              <a:gd name="connsiteX834" fmla="*/ 5805386 w 7467600"/>
              <a:gd name="connsiteY834" fmla="*/ 239240 h 6858000"/>
              <a:gd name="connsiteX835" fmla="*/ 5905192 w 7467600"/>
              <a:gd name="connsiteY835" fmla="*/ 163079 h 6858000"/>
              <a:gd name="connsiteX836" fmla="*/ 5865655 w 7467600"/>
              <a:gd name="connsiteY836" fmla="*/ 171901 h 6858000"/>
              <a:gd name="connsiteX837" fmla="*/ 5259740 w 7467600"/>
              <a:gd name="connsiteY837" fmla="*/ 257013 h 6858000"/>
              <a:gd name="connsiteX838" fmla="*/ 5208466 w 7467600"/>
              <a:gd name="connsiteY838" fmla="*/ 257550 h 6858000"/>
              <a:gd name="connsiteX839" fmla="*/ 4980204 w 7467600"/>
              <a:gd name="connsiteY839" fmla="*/ 271903 h 6858000"/>
              <a:gd name="connsiteX840" fmla="*/ 5068068 w 7467600"/>
              <a:gd name="connsiteY840" fmla="*/ 282244 h 6858000"/>
              <a:gd name="connsiteX841" fmla="*/ 5153231 w 7467600"/>
              <a:gd name="connsiteY841" fmla="*/ 292240 h 6858000"/>
              <a:gd name="connsiteX842" fmla="*/ 5426491 w 7467600"/>
              <a:gd name="connsiteY842" fmla="*/ 281128 h 6858000"/>
              <a:gd name="connsiteX843" fmla="*/ 5731212 w 7467600"/>
              <a:gd name="connsiteY843" fmla="*/ 231951 h 6858000"/>
              <a:gd name="connsiteX844" fmla="*/ 5905192 w 7467600"/>
              <a:gd name="connsiteY844" fmla="*/ 163079 h 6858000"/>
              <a:gd name="connsiteX845" fmla="*/ 5944437 w 7467600"/>
              <a:gd name="connsiteY845" fmla="*/ 113829 h 6858000"/>
              <a:gd name="connsiteX846" fmla="*/ 5825032 w 7467600"/>
              <a:gd name="connsiteY846" fmla="*/ 146405 h 6858000"/>
              <a:gd name="connsiteX847" fmla="*/ 4955599 w 7467600"/>
              <a:gd name="connsiteY847" fmla="*/ 247008 h 6858000"/>
              <a:gd name="connsiteX848" fmla="*/ 5210104 w 7467600"/>
              <a:gd name="connsiteY848" fmla="*/ 228123 h 6858000"/>
              <a:gd name="connsiteX849" fmla="*/ 5261015 w 7467600"/>
              <a:gd name="connsiteY849" fmla="*/ 227087 h 6858000"/>
              <a:gd name="connsiteX850" fmla="*/ 5861181 w 7467600"/>
              <a:gd name="connsiteY850" fmla="*/ 143093 h 6858000"/>
              <a:gd name="connsiteX851" fmla="*/ 5961252 w 7467600"/>
              <a:gd name="connsiteY851" fmla="*/ 114820 h 6858000"/>
              <a:gd name="connsiteX852" fmla="*/ 5944437 w 7467600"/>
              <a:gd name="connsiteY852" fmla="*/ 113829 h 6858000"/>
              <a:gd name="connsiteX853" fmla="*/ 3882765 w 7467600"/>
              <a:gd name="connsiteY853" fmla="*/ 0 h 6858000"/>
              <a:gd name="connsiteX854" fmla="*/ 3995099 w 7467600"/>
              <a:gd name="connsiteY854" fmla="*/ 0 h 6858000"/>
              <a:gd name="connsiteX855" fmla="*/ 4163818 w 7467600"/>
              <a:gd name="connsiteY855" fmla="*/ 234104 h 6858000"/>
              <a:gd name="connsiteX856" fmla="*/ 4172099 w 7467600"/>
              <a:gd name="connsiteY856" fmla="*/ 234207 h 6858000"/>
              <a:gd name="connsiteX857" fmla="*/ 4784282 w 7467600"/>
              <a:gd name="connsiteY857" fmla="*/ 276561 h 6858000"/>
              <a:gd name="connsiteX858" fmla="*/ 4801687 w 7467600"/>
              <a:gd name="connsiteY858" fmla="*/ 267764 h 6858000"/>
              <a:gd name="connsiteX859" fmla="*/ 6082788 w 7467600"/>
              <a:gd name="connsiteY859" fmla="*/ 64119 h 6858000"/>
              <a:gd name="connsiteX860" fmla="*/ 6099442 w 7467600"/>
              <a:gd name="connsiteY860" fmla="*/ 82568 h 6858000"/>
              <a:gd name="connsiteX861" fmla="*/ 4804137 w 7467600"/>
              <a:gd name="connsiteY861" fmla="*/ 320931 h 6858000"/>
              <a:gd name="connsiteX862" fmla="*/ 4227047 w 7467600"/>
              <a:gd name="connsiteY862" fmla="*/ 313415 h 6858000"/>
              <a:gd name="connsiteX863" fmla="*/ 4346041 w 7467600"/>
              <a:gd name="connsiteY863" fmla="*/ 456086 h 6858000"/>
              <a:gd name="connsiteX864" fmla="*/ 4870967 w 7467600"/>
              <a:gd name="connsiteY864" fmla="*/ 963061 h 6858000"/>
              <a:gd name="connsiteX865" fmla="*/ 4889647 w 7467600"/>
              <a:gd name="connsiteY865" fmla="*/ 957147 h 6858000"/>
              <a:gd name="connsiteX866" fmla="*/ 5422504 w 7467600"/>
              <a:gd name="connsiteY866" fmla="*/ 805191 h 6858000"/>
              <a:gd name="connsiteX867" fmla="*/ 6087656 w 7467600"/>
              <a:gd name="connsiteY867" fmla="*/ 826703 h 6858000"/>
              <a:gd name="connsiteX868" fmla="*/ 6058717 w 7467600"/>
              <a:gd name="connsiteY868" fmla="*/ 865992 h 6858000"/>
              <a:gd name="connsiteX869" fmla="*/ 4974153 w 7467600"/>
              <a:gd name="connsiteY869" fmla="*/ 1045456 h 6858000"/>
              <a:gd name="connsiteX870" fmla="*/ 5627835 w 7467600"/>
              <a:gd name="connsiteY870" fmla="*/ 1472077 h 6858000"/>
              <a:gd name="connsiteX871" fmla="*/ 5629817 w 7467600"/>
              <a:gd name="connsiteY871" fmla="*/ 1471412 h 6858000"/>
              <a:gd name="connsiteX872" fmla="*/ 5634124 w 7467600"/>
              <a:gd name="connsiteY872" fmla="*/ 1470572 h 6858000"/>
              <a:gd name="connsiteX873" fmla="*/ 5755832 w 7467600"/>
              <a:gd name="connsiteY873" fmla="*/ 1383886 h 6858000"/>
              <a:gd name="connsiteX874" fmla="*/ 6014186 w 7467600"/>
              <a:gd name="connsiteY874" fmla="*/ 1279799 h 6858000"/>
              <a:gd name="connsiteX875" fmla="*/ 6901619 w 7467600"/>
              <a:gd name="connsiteY875" fmla="*/ 1047874 h 6858000"/>
              <a:gd name="connsiteX876" fmla="*/ 6931566 w 7467600"/>
              <a:gd name="connsiteY876" fmla="*/ 1062034 h 6858000"/>
              <a:gd name="connsiteX877" fmla="*/ 5790982 w 7467600"/>
              <a:gd name="connsiteY877" fmla="*/ 1561380 h 6858000"/>
              <a:gd name="connsiteX878" fmla="*/ 6188971 w 7467600"/>
              <a:gd name="connsiteY878" fmla="*/ 1755168 h 6858000"/>
              <a:gd name="connsiteX879" fmla="*/ 6202446 w 7467600"/>
              <a:gd name="connsiteY879" fmla="*/ 1752268 h 6858000"/>
              <a:gd name="connsiteX880" fmla="*/ 7179560 w 7467600"/>
              <a:gd name="connsiteY880" fmla="*/ 1467551 h 6858000"/>
              <a:gd name="connsiteX881" fmla="*/ 7158730 w 7467600"/>
              <a:gd name="connsiteY881" fmla="*/ 1507835 h 6858000"/>
              <a:gd name="connsiteX882" fmla="*/ 6326959 w 7467600"/>
              <a:gd name="connsiteY882" fmla="*/ 1817686 h 6858000"/>
              <a:gd name="connsiteX883" fmla="*/ 6537433 w 7467600"/>
              <a:gd name="connsiteY883" fmla="*/ 1907790 h 6858000"/>
              <a:gd name="connsiteX884" fmla="*/ 6550221 w 7467600"/>
              <a:gd name="connsiteY884" fmla="*/ 1910729 h 6858000"/>
              <a:gd name="connsiteX885" fmla="*/ 6964438 w 7467600"/>
              <a:gd name="connsiteY885" fmla="*/ 2209505 h 6858000"/>
              <a:gd name="connsiteX886" fmla="*/ 7367862 w 7467600"/>
              <a:gd name="connsiteY886" fmla="*/ 2806833 h 6858000"/>
              <a:gd name="connsiteX887" fmla="*/ 7364329 w 7467600"/>
              <a:gd name="connsiteY887" fmla="*/ 2826907 h 6858000"/>
              <a:gd name="connsiteX888" fmla="*/ 7290545 w 7467600"/>
              <a:gd name="connsiteY888" fmla="*/ 2850663 h 6858000"/>
              <a:gd name="connsiteX889" fmla="*/ 6472036 w 7467600"/>
              <a:gd name="connsiteY889" fmla="*/ 1959003 h 6858000"/>
              <a:gd name="connsiteX890" fmla="*/ 5792897 w 7467600"/>
              <a:gd name="connsiteY890" fmla="*/ 1647747 h 6858000"/>
              <a:gd name="connsiteX891" fmla="*/ 5842751 w 7467600"/>
              <a:gd name="connsiteY891" fmla="*/ 1816112 h 6858000"/>
              <a:gd name="connsiteX892" fmla="*/ 5847424 w 7467600"/>
              <a:gd name="connsiteY892" fmla="*/ 1815776 h 6858000"/>
              <a:gd name="connsiteX893" fmla="*/ 6399821 w 7467600"/>
              <a:gd name="connsiteY893" fmla="*/ 2344799 h 6858000"/>
              <a:gd name="connsiteX894" fmla="*/ 6323232 w 7467600"/>
              <a:gd name="connsiteY894" fmla="*/ 2389634 h 6858000"/>
              <a:gd name="connsiteX895" fmla="*/ 5942958 w 7467600"/>
              <a:gd name="connsiteY895" fmla="*/ 2077708 h 6858000"/>
              <a:gd name="connsiteX896" fmla="*/ 5921559 w 7467600"/>
              <a:gd name="connsiteY896" fmla="*/ 2378596 h 6858000"/>
              <a:gd name="connsiteX897" fmla="*/ 5817651 w 7467600"/>
              <a:gd name="connsiteY897" fmla="*/ 3023919 h 6858000"/>
              <a:gd name="connsiteX898" fmla="*/ 5729634 w 7467600"/>
              <a:gd name="connsiteY898" fmla="*/ 3051849 h 6858000"/>
              <a:gd name="connsiteX899" fmla="*/ 5611018 w 7467600"/>
              <a:gd name="connsiteY899" fmla="*/ 2316769 h 6858000"/>
              <a:gd name="connsiteX900" fmla="*/ 5687608 w 7467600"/>
              <a:gd name="connsiteY900" fmla="*/ 2039972 h 6858000"/>
              <a:gd name="connsiteX901" fmla="*/ 5657554 w 7467600"/>
              <a:gd name="connsiteY901" fmla="*/ 1576445 h 6858000"/>
              <a:gd name="connsiteX902" fmla="*/ 5150475 w 7467600"/>
              <a:gd name="connsiteY902" fmla="*/ 1274012 h 6858000"/>
              <a:gd name="connsiteX903" fmla="*/ 5349142 w 7467600"/>
              <a:gd name="connsiteY903" fmla="*/ 2204405 h 6858000"/>
              <a:gd name="connsiteX904" fmla="*/ 5262214 w 7467600"/>
              <a:gd name="connsiteY904" fmla="*/ 2233836 h 6858000"/>
              <a:gd name="connsiteX905" fmla="*/ 4981539 w 7467600"/>
              <a:gd name="connsiteY905" fmla="*/ 1542201 h 6858000"/>
              <a:gd name="connsiteX906" fmla="*/ 4958461 w 7467600"/>
              <a:gd name="connsiteY906" fmla="*/ 1136957 h 6858000"/>
              <a:gd name="connsiteX907" fmla="*/ 4655015 w 7467600"/>
              <a:gd name="connsiteY907" fmla="*/ 891426 h 6858000"/>
              <a:gd name="connsiteX908" fmla="*/ 4348002 w 7467600"/>
              <a:gd name="connsiteY908" fmla="*/ 2205895 h 6858000"/>
              <a:gd name="connsiteX909" fmla="*/ 4262250 w 7467600"/>
              <a:gd name="connsiteY909" fmla="*/ 2219972 h 6858000"/>
              <a:gd name="connsiteX910" fmla="*/ 4550611 w 7467600"/>
              <a:gd name="connsiteY910" fmla="*/ 817540 h 6858000"/>
              <a:gd name="connsiteX911" fmla="*/ 4564418 w 7467600"/>
              <a:gd name="connsiteY911" fmla="*/ 808293 h 6858000"/>
              <a:gd name="connsiteX912" fmla="*/ 4266388 w 7467600"/>
              <a:gd name="connsiteY912" fmla="*/ 500083 h 6858000"/>
              <a:gd name="connsiteX913" fmla="*/ 4032842 w 7467600"/>
              <a:gd name="connsiteY913" fmla="*/ 211809 h 6858000"/>
              <a:gd name="connsiteX914" fmla="*/ 3882765 w 7467600"/>
              <a:gd name="connsiteY914" fmla="*/ 0 h 6858000"/>
              <a:gd name="connsiteX915" fmla="*/ 3721337 w 7467600"/>
              <a:gd name="connsiteY915" fmla="*/ 0 h 6858000"/>
              <a:gd name="connsiteX916" fmla="*/ 3797544 w 7467600"/>
              <a:gd name="connsiteY916" fmla="*/ 0 h 6858000"/>
              <a:gd name="connsiteX917" fmla="*/ 3775734 w 7467600"/>
              <a:gd name="connsiteY917" fmla="*/ 95131 h 6858000"/>
              <a:gd name="connsiteX918" fmla="*/ 3724807 w 7467600"/>
              <a:gd name="connsiteY918" fmla="*/ 272257 h 6858000"/>
              <a:gd name="connsiteX919" fmla="*/ 3726844 w 7467600"/>
              <a:gd name="connsiteY919" fmla="*/ 282988 h 6858000"/>
              <a:gd name="connsiteX920" fmla="*/ 3742664 w 7467600"/>
              <a:gd name="connsiteY920" fmla="*/ 279918 h 6858000"/>
              <a:gd name="connsiteX921" fmla="*/ 4103910 w 7467600"/>
              <a:gd name="connsiteY921" fmla="*/ 1161917 h 6858000"/>
              <a:gd name="connsiteX922" fmla="*/ 4020269 w 7467600"/>
              <a:gd name="connsiteY922" fmla="*/ 1200406 h 6858000"/>
              <a:gd name="connsiteX923" fmla="*/ 3674882 w 7467600"/>
              <a:gd name="connsiteY923" fmla="*/ 488524 h 6858000"/>
              <a:gd name="connsiteX924" fmla="*/ 3132682 w 7467600"/>
              <a:gd name="connsiteY924" fmla="*/ 1072284 h 6858000"/>
              <a:gd name="connsiteX925" fmla="*/ 2716346 w 7467600"/>
              <a:gd name="connsiteY925" fmla="*/ 1276376 h 6858000"/>
              <a:gd name="connsiteX926" fmla="*/ 2716772 w 7467600"/>
              <a:gd name="connsiteY926" fmla="*/ 1255462 h 6858000"/>
              <a:gd name="connsiteX927" fmla="*/ 3471096 w 7467600"/>
              <a:gd name="connsiteY927" fmla="*/ 437072 h 6858000"/>
              <a:gd name="connsiteX928" fmla="*/ 3639057 w 7467600"/>
              <a:gd name="connsiteY928" fmla="*/ 286334 h 6858000"/>
              <a:gd name="connsiteX929" fmla="*/ 3640309 w 7467600"/>
              <a:gd name="connsiteY929" fmla="*/ 284664 h 6858000"/>
              <a:gd name="connsiteX930" fmla="*/ 3646022 w 7467600"/>
              <a:gd name="connsiteY930" fmla="*/ 276711 h 6858000"/>
              <a:gd name="connsiteX931" fmla="*/ 3707943 w 7467600"/>
              <a:gd name="connsiteY931" fmla="*/ 65958 h 6858000"/>
              <a:gd name="connsiteX932" fmla="*/ 3721337 w 7467600"/>
              <a:gd name="connsiteY932" fmla="*/ 0 h 6858000"/>
              <a:gd name="connsiteX933" fmla="*/ 2867960 w 7467600"/>
              <a:gd name="connsiteY933" fmla="*/ 0 h 6858000"/>
              <a:gd name="connsiteX934" fmla="*/ 2926351 w 7467600"/>
              <a:gd name="connsiteY934" fmla="*/ 0 h 6858000"/>
              <a:gd name="connsiteX935" fmla="*/ 2902823 w 7467600"/>
              <a:gd name="connsiteY935" fmla="*/ 262929 h 6858000"/>
              <a:gd name="connsiteX936" fmla="*/ 2940663 w 7467600"/>
              <a:gd name="connsiteY936" fmla="*/ 140884 h 6858000"/>
              <a:gd name="connsiteX937" fmla="*/ 2947039 w 7467600"/>
              <a:gd name="connsiteY937" fmla="*/ 122524 h 6858000"/>
              <a:gd name="connsiteX938" fmla="*/ 2984316 w 7467600"/>
              <a:gd name="connsiteY938" fmla="*/ 0 h 6858000"/>
              <a:gd name="connsiteX939" fmla="*/ 3016114 w 7467600"/>
              <a:gd name="connsiteY939" fmla="*/ 0 h 6858000"/>
              <a:gd name="connsiteX940" fmla="*/ 2979949 w 7467600"/>
              <a:gd name="connsiteY940" fmla="*/ 119274 h 6858000"/>
              <a:gd name="connsiteX941" fmla="*/ 3023879 w 7467600"/>
              <a:gd name="connsiteY941" fmla="*/ 0 h 6858000"/>
              <a:gd name="connsiteX942" fmla="*/ 3105400 w 7467600"/>
              <a:gd name="connsiteY942" fmla="*/ 0 h 6858000"/>
              <a:gd name="connsiteX943" fmla="*/ 3094669 w 7467600"/>
              <a:gd name="connsiteY943" fmla="*/ 30308 h 6858000"/>
              <a:gd name="connsiteX944" fmla="*/ 2901945 w 7467600"/>
              <a:gd name="connsiteY944" fmla="*/ 466538 h 6858000"/>
              <a:gd name="connsiteX945" fmla="*/ 2815209 w 7467600"/>
              <a:gd name="connsiteY945" fmla="*/ 497361 h 6858000"/>
              <a:gd name="connsiteX946" fmla="*/ 2844845 w 7467600"/>
              <a:gd name="connsiteY946" fmla="*/ 127638 h 6858000"/>
              <a:gd name="connsiteX947" fmla="*/ 2867960 w 7467600"/>
              <a:gd name="connsiteY947" fmla="*/ 0 h 6858000"/>
              <a:gd name="connsiteX948" fmla="*/ 1057230 w 7467600"/>
              <a:gd name="connsiteY948" fmla="*/ 0 h 6858000"/>
              <a:gd name="connsiteX949" fmla="*/ 1111003 w 7467600"/>
              <a:gd name="connsiteY949" fmla="*/ 0 h 6858000"/>
              <a:gd name="connsiteX950" fmla="*/ 1125553 w 7467600"/>
              <a:gd name="connsiteY950" fmla="*/ 52588 h 6858000"/>
              <a:gd name="connsiteX951" fmla="*/ 1304276 w 7467600"/>
              <a:gd name="connsiteY951" fmla="*/ 476275 h 6858000"/>
              <a:gd name="connsiteX952" fmla="*/ 1492066 w 7467600"/>
              <a:gd name="connsiteY952" fmla="*/ 886333 h 6858000"/>
              <a:gd name="connsiteX953" fmla="*/ 1423698 w 7467600"/>
              <a:gd name="connsiteY953" fmla="*/ 710817 h 6858000"/>
              <a:gd name="connsiteX954" fmla="*/ 1357609 w 7467600"/>
              <a:gd name="connsiteY954" fmla="*/ 532892 h 6858000"/>
              <a:gd name="connsiteX955" fmla="*/ 1309550 w 7467600"/>
              <a:gd name="connsiteY955" fmla="*/ 374031 h 6858000"/>
              <a:gd name="connsiteX956" fmla="*/ 1193673 w 7467600"/>
              <a:gd name="connsiteY956" fmla="*/ 49533 h 6858000"/>
              <a:gd name="connsiteX957" fmla="*/ 1164391 w 7467600"/>
              <a:gd name="connsiteY957" fmla="*/ 0 h 6858000"/>
              <a:gd name="connsiteX958" fmla="*/ 1200666 w 7467600"/>
              <a:gd name="connsiteY958" fmla="*/ 0 h 6858000"/>
              <a:gd name="connsiteX959" fmla="*/ 1223408 w 7467600"/>
              <a:gd name="connsiteY959" fmla="*/ 38996 h 6858000"/>
              <a:gd name="connsiteX960" fmla="*/ 1339635 w 7467600"/>
              <a:gd name="connsiteY960" fmla="*/ 365517 h 6858000"/>
              <a:gd name="connsiteX961" fmla="*/ 1387469 w 7467600"/>
              <a:gd name="connsiteY961" fmla="*/ 523079 h 6858000"/>
              <a:gd name="connsiteX962" fmla="*/ 1452685 w 7467600"/>
              <a:gd name="connsiteY962" fmla="*/ 699806 h 6858000"/>
              <a:gd name="connsiteX963" fmla="*/ 1492092 w 7467600"/>
              <a:gd name="connsiteY963" fmla="*/ 800424 h 6858000"/>
              <a:gd name="connsiteX964" fmla="*/ 1455302 w 7467600"/>
              <a:gd name="connsiteY964" fmla="*/ 632913 h 6858000"/>
              <a:gd name="connsiteX965" fmla="*/ 1222336 w 7467600"/>
              <a:gd name="connsiteY965" fmla="*/ 9480 h 6858000"/>
              <a:gd name="connsiteX966" fmla="*/ 1214634 w 7467600"/>
              <a:gd name="connsiteY966" fmla="*/ 0 h 6858000"/>
              <a:gd name="connsiteX967" fmla="*/ 1289827 w 7467600"/>
              <a:gd name="connsiteY967" fmla="*/ 0 h 6858000"/>
              <a:gd name="connsiteX968" fmla="*/ 1321076 w 7467600"/>
              <a:gd name="connsiteY968" fmla="*/ 59722 h 6858000"/>
              <a:gd name="connsiteX969" fmla="*/ 1512579 w 7467600"/>
              <a:gd name="connsiteY969" fmla="*/ 626441 h 6858000"/>
              <a:gd name="connsiteX970" fmla="*/ 1506076 w 7467600"/>
              <a:gd name="connsiteY970" fmla="*/ 1089289 h 6858000"/>
              <a:gd name="connsiteX971" fmla="*/ 1486346 w 7467600"/>
              <a:gd name="connsiteY971" fmla="*/ 1079919 h 6858000"/>
              <a:gd name="connsiteX972" fmla="*/ 1070511 w 7467600"/>
              <a:gd name="connsiteY972" fmla="*/ 48609 h 6858000"/>
              <a:gd name="connsiteX973" fmla="*/ 1057230 w 7467600"/>
              <a:gd name="connsiteY973" fmla="*/ 0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993" fmla="*/ 43151 w 7467600"/>
              <a:gd name="connsiteY99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43603 w 7467600"/>
              <a:gd name="connsiteY127" fmla="*/ 51497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1903353 w 7467600"/>
              <a:gd name="connsiteY137" fmla="*/ 5044827 h 6858000"/>
              <a:gd name="connsiteX138" fmla="*/ 1936931 w 7467600"/>
              <a:gd name="connsiteY138" fmla="*/ 5093954 h 6858000"/>
              <a:gd name="connsiteX139" fmla="*/ 2195868 w 7467600"/>
              <a:gd name="connsiteY139" fmla="*/ 5396574 h 6858000"/>
              <a:gd name="connsiteX140" fmla="*/ 2088852 w 7467600"/>
              <a:gd name="connsiteY140" fmla="*/ 5166123 h 6858000"/>
              <a:gd name="connsiteX141" fmla="*/ 1958241 w 7467600"/>
              <a:gd name="connsiteY141" fmla="*/ 5067955 h 6858000"/>
              <a:gd name="connsiteX142" fmla="*/ 1903353 w 7467600"/>
              <a:gd name="connsiteY142" fmla="*/ 5044827 h 6858000"/>
              <a:gd name="connsiteX143" fmla="*/ 1979378 w 7467600"/>
              <a:gd name="connsiteY143" fmla="*/ 4769504 h 6858000"/>
              <a:gd name="connsiteX144" fmla="*/ 2882120 w 7467600"/>
              <a:gd name="connsiteY144" fmla="*/ 5064547 h 6858000"/>
              <a:gd name="connsiteX145" fmla="*/ 2793103 w 7467600"/>
              <a:gd name="connsiteY145" fmla="*/ 5039699 h 6858000"/>
              <a:gd name="connsiteX146" fmla="*/ 2770041 w 7467600"/>
              <a:gd name="connsiteY146" fmla="*/ 5033634 h 6858000"/>
              <a:gd name="connsiteX147" fmla="*/ 1979378 w 7467600"/>
              <a:gd name="connsiteY147" fmla="*/ 4769504 h 6858000"/>
              <a:gd name="connsiteX148" fmla="*/ 1927410 w 7467600"/>
              <a:gd name="connsiteY148" fmla="*/ 4716164 h 6858000"/>
              <a:gd name="connsiteX149" fmla="*/ 1959587 w 7467600"/>
              <a:gd name="connsiteY149" fmla="*/ 4728849 h 6858000"/>
              <a:gd name="connsiteX150" fmla="*/ 2777707 w 7467600"/>
              <a:gd name="connsiteY150" fmla="*/ 5003991 h 6858000"/>
              <a:gd name="connsiteX151" fmla="*/ 2800768 w 7467600"/>
              <a:gd name="connsiteY151" fmla="*/ 5010056 h 6858000"/>
              <a:gd name="connsiteX152" fmla="*/ 2879408 w 7467600"/>
              <a:gd name="connsiteY152" fmla="*/ 5031590 h 6858000"/>
              <a:gd name="connsiteX153" fmla="*/ 2862295 w 7467600"/>
              <a:gd name="connsiteY153" fmla="*/ 5022958 h 6858000"/>
              <a:gd name="connsiteX154" fmla="*/ 2813343 w 7467600"/>
              <a:gd name="connsiteY154" fmla="*/ 4998369 h 6858000"/>
              <a:gd name="connsiteX155" fmla="*/ 2646245 w 7467600"/>
              <a:gd name="connsiteY155" fmla="*/ 4930999 h 6858000"/>
              <a:gd name="connsiteX156" fmla="*/ 1999243 w 7467600"/>
              <a:gd name="connsiteY156" fmla="*/ 4730524 h 6858000"/>
              <a:gd name="connsiteX157" fmla="*/ 1979527 w 7467600"/>
              <a:gd name="connsiteY157" fmla="*/ 4726651 h 6858000"/>
              <a:gd name="connsiteX158" fmla="*/ 1927410 w 7467600"/>
              <a:gd name="connsiteY158" fmla="*/ 4716164 h 6858000"/>
              <a:gd name="connsiteX159" fmla="*/ 1997014 w 7467600"/>
              <a:gd name="connsiteY159" fmla="*/ 4698007 h 6858000"/>
              <a:gd name="connsiteX160" fmla="*/ 2005458 w 7467600"/>
              <a:gd name="connsiteY160" fmla="*/ 4699540 h 6858000"/>
              <a:gd name="connsiteX161" fmla="*/ 2657186 w 7467600"/>
              <a:gd name="connsiteY161" fmla="*/ 4901687 h 6858000"/>
              <a:gd name="connsiteX162" fmla="*/ 2826662 w 7467600"/>
              <a:gd name="connsiteY162" fmla="*/ 4970362 h 6858000"/>
              <a:gd name="connsiteX163" fmla="*/ 2876100 w 7467600"/>
              <a:gd name="connsiteY163" fmla="*/ 4995397 h 6858000"/>
              <a:gd name="connsiteX164" fmla="*/ 3042600 w 7467600"/>
              <a:gd name="connsiteY164" fmla="*/ 5059532 h 6858000"/>
              <a:gd name="connsiteX165" fmla="*/ 1997014 w 7467600"/>
              <a:gd name="connsiteY165" fmla="*/ 4698007 h 6858000"/>
              <a:gd name="connsiteX166" fmla="*/ 2305292 w 7467600"/>
              <a:gd name="connsiteY166" fmla="*/ 4219492 h 6858000"/>
              <a:gd name="connsiteX167" fmla="*/ 3360922 w 7467600"/>
              <a:gd name="connsiteY167" fmla="*/ 4529373 h 6858000"/>
              <a:gd name="connsiteX168" fmla="*/ 3492420 w 7467600"/>
              <a:gd name="connsiteY168" fmla="*/ 4510145 h 6858000"/>
              <a:gd name="connsiteX169" fmla="*/ 3364086 w 7467600"/>
              <a:gd name="connsiteY169" fmla="*/ 4480340 h 6858000"/>
              <a:gd name="connsiteX170" fmla="*/ 3225818 w 7467600"/>
              <a:gd name="connsiteY170" fmla="*/ 4411822 h 6858000"/>
              <a:gd name="connsiteX171" fmla="*/ 3129696 w 7467600"/>
              <a:gd name="connsiteY171" fmla="*/ 4360704 h 6858000"/>
              <a:gd name="connsiteX172" fmla="*/ 2814545 w 7467600"/>
              <a:gd name="connsiteY172" fmla="*/ 4282955 h 6858000"/>
              <a:gd name="connsiteX173" fmla="*/ 2305292 w 7467600"/>
              <a:gd name="connsiteY173" fmla="*/ 4219492 h 6858000"/>
              <a:gd name="connsiteX174" fmla="*/ 2626982 w 7467600"/>
              <a:gd name="connsiteY174" fmla="*/ 4206450 h 6858000"/>
              <a:gd name="connsiteX175" fmla="*/ 2490617 w 7467600"/>
              <a:gd name="connsiteY175" fmla="*/ 4206951 h 6858000"/>
              <a:gd name="connsiteX176" fmla="*/ 2819869 w 7467600"/>
              <a:gd name="connsiteY176" fmla="*/ 4252936 h 6858000"/>
              <a:gd name="connsiteX177" fmla="*/ 3143018 w 7467600"/>
              <a:gd name="connsiteY177" fmla="*/ 4332698 h 6858000"/>
              <a:gd name="connsiteX178" fmla="*/ 3241520 w 7467600"/>
              <a:gd name="connsiteY178" fmla="*/ 4385112 h 6858000"/>
              <a:gd name="connsiteX179" fmla="*/ 3374575 w 7467600"/>
              <a:gd name="connsiteY179" fmla="*/ 4451517 h 6858000"/>
              <a:gd name="connsiteX180" fmla="*/ 3505221 w 7467600"/>
              <a:gd name="connsiteY180" fmla="*/ 4480757 h 6858000"/>
              <a:gd name="connsiteX181" fmla="*/ 2626982 w 7467600"/>
              <a:gd name="connsiteY181" fmla="*/ 4206450 h 6858000"/>
              <a:gd name="connsiteX182" fmla="*/ 1310106 w 7467600"/>
              <a:gd name="connsiteY182" fmla="*/ 3943217 h 6858000"/>
              <a:gd name="connsiteX183" fmla="*/ 854994 w 7467600"/>
              <a:gd name="connsiteY183" fmla="*/ 4399136 h 6858000"/>
              <a:gd name="connsiteX184" fmla="*/ 742462 w 7467600"/>
              <a:gd name="connsiteY184" fmla="*/ 4594648 h 6858000"/>
              <a:gd name="connsiteX185" fmla="*/ 820602 w 7467600"/>
              <a:gd name="connsiteY185" fmla="*/ 4485915 h 6858000"/>
              <a:gd name="connsiteX186" fmla="*/ 878295 w 7467600"/>
              <a:gd name="connsiteY186" fmla="*/ 4403594 h 6858000"/>
              <a:gd name="connsiteX187" fmla="*/ 1240607 w 7467600"/>
              <a:gd name="connsiteY187" fmla="*/ 4010401 h 6858000"/>
              <a:gd name="connsiteX188" fmla="*/ 1310106 w 7467600"/>
              <a:gd name="connsiteY188" fmla="*/ 3943217 h 6858000"/>
              <a:gd name="connsiteX189" fmla="*/ 1423113 w 7467600"/>
              <a:gd name="connsiteY189" fmla="*/ 3874565 h 6858000"/>
              <a:gd name="connsiteX190" fmla="*/ 1260565 w 7467600"/>
              <a:gd name="connsiteY190" fmla="*/ 4031982 h 6858000"/>
              <a:gd name="connsiteX191" fmla="*/ 901900 w 7467600"/>
              <a:gd name="connsiteY191" fmla="*/ 4421236 h 6858000"/>
              <a:gd name="connsiteX192" fmla="*/ 845044 w 7467600"/>
              <a:gd name="connsiteY192" fmla="*/ 4502436 h 6858000"/>
              <a:gd name="connsiteX193" fmla="*/ 685926 w 7467600"/>
              <a:gd name="connsiteY193" fmla="*/ 4703069 h 6858000"/>
              <a:gd name="connsiteX194" fmla="*/ 684248 w 7467600"/>
              <a:gd name="connsiteY194" fmla="*/ 4706721 h 6858000"/>
              <a:gd name="connsiteX195" fmla="*/ 1423113 w 7467600"/>
              <a:gd name="connsiteY195" fmla="*/ 3874565 h 6858000"/>
              <a:gd name="connsiteX196" fmla="*/ 3316479 w 7467600"/>
              <a:gd name="connsiteY196" fmla="*/ 3872136 h 6858000"/>
              <a:gd name="connsiteX197" fmla="*/ 3546806 w 7467600"/>
              <a:gd name="connsiteY197" fmla="*/ 4356139 h 6858000"/>
              <a:gd name="connsiteX198" fmla="*/ 3364433 w 7467600"/>
              <a:gd name="connsiteY198" fmla="*/ 3953121 h 6858000"/>
              <a:gd name="connsiteX199" fmla="*/ 3316479 w 7467600"/>
              <a:gd name="connsiteY199" fmla="*/ 3872136 h 6858000"/>
              <a:gd name="connsiteX200" fmla="*/ 3291335 w 7467600"/>
              <a:gd name="connsiteY200" fmla="*/ 3767420 h 6858000"/>
              <a:gd name="connsiteX201" fmla="*/ 3390805 w 7467600"/>
              <a:gd name="connsiteY201" fmla="*/ 3937163 h 6858000"/>
              <a:gd name="connsiteX202" fmla="*/ 3579062 w 7467600"/>
              <a:gd name="connsiteY202" fmla="*/ 4359040 h 6858000"/>
              <a:gd name="connsiteX203" fmla="*/ 3467355 w 7467600"/>
              <a:gd name="connsiteY203" fmla="*/ 3988130 h 6858000"/>
              <a:gd name="connsiteX204" fmla="*/ 3310753 w 7467600"/>
              <a:gd name="connsiteY204" fmla="*/ 3787140 h 6858000"/>
              <a:gd name="connsiteX205" fmla="*/ 3291335 w 7467600"/>
              <a:gd name="connsiteY205" fmla="*/ 3767420 h 6858000"/>
              <a:gd name="connsiteX206" fmla="*/ 1635889 w 7467600"/>
              <a:gd name="connsiteY206" fmla="*/ 3709494 h 6858000"/>
              <a:gd name="connsiteX207" fmla="*/ 1634800 w 7467600"/>
              <a:gd name="connsiteY207" fmla="*/ 3731111 h 6858000"/>
              <a:gd name="connsiteX208" fmla="*/ 1635889 w 7467600"/>
              <a:gd name="connsiteY208" fmla="*/ 3709494 h 6858000"/>
              <a:gd name="connsiteX209" fmla="*/ 1510397 w 7467600"/>
              <a:gd name="connsiteY209" fmla="*/ 3684705 h 6858000"/>
              <a:gd name="connsiteX210" fmla="*/ 1146550 w 7467600"/>
              <a:gd name="connsiteY210" fmla="*/ 3802012 h 6858000"/>
              <a:gd name="connsiteX211" fmla="*/ 698834 w 7467600"/>
              <a:gd name="connsiteY211" fmla="*/ 3952272 h 6858000"/>
              <a:gd name="connsiteX212" fmla="*/ 34256 w 7467600"/>
              <a:gd name="connsiteY212" fmla="*/ 4347603 h 6858000"/>
              <a:gd name="connsiteX213" fmla="*/ 527241 w 7467600"/>
              <a:gd name="connsiteY213" fmla="*/ 4065078 h 6858000"/>
              <a:gd name="connsiteX214" fmla="*/ 1510397 w 7467600"/>
              <a:gd name="connsiteY214" fmla="*/ 3684705 h 6858000"/>
              <a:gd name="connsiteX215" fmla="*/ 1313114 w 7467600"/>
              <a:gd name="connsiteY215" fmla="*/ 3655216 h 6858000"/>
              <a:gd name="connsiteX216" fmla="*/ 1109304 w 7467600"/>
              <a:gd name="connsiteY216" fmla="*/ 3669030 h 6858000"/>
              <a:gd name="connsiteX217" fmla="*/ 8129 w 7467600"/>
              <a:gd name="connsiteY217" fmla="*/ 4330519 h 6858000"/>
              <a:gd name="connsiteX218" fmla="*/ 687572 w 7467600"/>
              <a:gd name="connsiteY218" fmla="*/ 3925629 h 6858000"/>
              <a:gd name="connsiteX219" fmla="*/ 1138365 w 7467600"/>
              <a:gd name="connsiteY219" fmla="*/ 3774515 h 6858000"/>
              <a:gd name="connsiteX220" fmla="*/ 1505579 w 7467600"/>
              <a:gd name="connsiteY220" fmla="*/ 3655526 h 6858000"/>
              <a:gd name="connsiteX221" fmla="*/ 1313114 w 7467600"/>
              <a:gd name="connsiteY221" fmla="*/ 3655216 h 6858000"/>
              <a:gd name="connsiteX222" fmla="*/ 3655073 w 7467600"/>
              <a:gd name="connsiteY222" fmla="*/ 3650884 h 6858000"/>
              <a:gd name="connsiteX223" fmla="*/ 3989938 w 7467600"/>
              <a:gd name="connsiteY223" fmla="*/ 3991685 h 6858000"/>
              <a:gd name="connsiteX224" fmla="*/ 4393907 w 7467600"/>
              <a:gd name="connsiteY224" fmla="*/ 4261258 h 6858000"/>
              <a:gd name="connsiteX225" fmla="*/ 4648051 w 7467600"/>
              <a:gd name="connsiteY225" fmla="*/ 4374051 h 6858000"/>
              <a:gd name="connsiteX226" fmla="*/ 4383389 w 7467600"/>
              <a:gd name="connsiteY226" fmla="*/ 4184369 h 6858000"/>
              <a:gd name="connsiteX227" fmla="*/ 4165508 w 7467600"/>
              <a:gd name="connsiteY227" fmla="*/ 4035196 h 6858000"/>
              <a:gd name="connsiteX228" fmla="*/ 4068162 w 7467600"/>
              <a:gd name="connsiteY228" fmla="*/ 3953394 h 6858000"/>
              <a:gd name="connsiteX229" fmla="*/ 3981416 w 7467600"/>
              <a:gd name="connsiteY229" fmla="*/ 3880482 h 6858000"/>
              <a:gd name="connsiteX230" fmla="*/ 3800147 w 7467600"/>
              <a:gd name="connsiteY230" fmla="*/ 3749872 h 6858000"/>
              <a:gd name="connsiteX231" fmla="*/ 3655073 w 7467600"/>
              <a:gd name="connsiteY231" fmla="*/ 3650884 h 6858000"/>
              <a:gd name="connsiteX232" fmla="*/ 3670252 w 7467600"/>
              <a:gd name="connsiteY232" fmla="*/ 3622798 h 6858000"/>
              <a:gd name="connsiteX233" fmla="*/ 3817258 w 7467600"/>
              <a:gd name="connsiteY233" fmla="*/ 3723577 h 6858000"/>
              <a:gd name="connsiteX234" fmla="*/ 4000461 w 7467600"/>
              <a:gd name="connsiteY234" fmla="*/ 3855966 h 6858000"/>
              <a:gd name="connsiteX235" fmla="*/ 4088180 w 7467600"/>
              <a:gd name="connsiteY235" fmla="*/ 3929774 h 6858000"/>
              <a:gd name="connsiteX236" fmla="*/ 4184555 w 7467600"/>
              <a:gd name="connsiteY236" fmla="*/ 4010683 h 6858000"/>
              <a:gd name="connsiteX237" fmla="*/ 4399563 w 7467600"/>
              <a:gd name="connsiteY237" fmla="*/ 4158106 h 6858000"/>
              <a:gd name="connsiteX238" fmla="*/ 4684469 w 7467600"/>
              <a:gd name="connsiteY238" fmla="*/ 4364680 h 6858000"/>
              <a:gd name="connsiteX239" fmla="*/ 4690271 w 7467600"/>
              <a:gd name="connsiteY239" fmla="*/ 4370034 h 6858000"/>
              <a:gd name="connsiteX240" fmla="*/ 4136093 w 7467600"/>
              <a:gd name="connsiteY240" fmla="*/ 3858466 h 6858000"/>
              <a:gd name="connsiteX241" fmla="*/ 3670252 w 7467600"/>
              <a:gd name="connsiteY241" fmla="*/ 3622798 h 6858000"/>
              <a:gd name="connsiteX242" fmla="*/ 4440129 w 7467600"/>
              <a:gd name="connsiteY242" fmla="*/ 3448571 h 6858000"/>
              <a:gd name="connsiteX243" fmla="*/ 4856525 w 7467600"/>
              <a:gd name="connsiteY243" fmla="*/ 3915351 h 6858000"/>
              <a:gd name="connsiteX244" fmla="*/ 5059055 w 7467600"/>
              <a:gd name="connsiteY244" fmla="*/ 4108918 h 6858000"/>
              <a:gd name="connsiteX245" fmla="*/ 5290070 w 7467600"/>
              <a:gd name="connsiteY245" fmla="*/ 4263619 h 6858000"/>
              <a:gd name="connsiteX246" fmla="*/ 4834991 w 7467600"/>
              <a:gd name="connsiteY246" fmla="*/ 3830985 h 6858000"/>
              <a:gd name="connsiteX247" fmla="*/ 4440129 w 7467600"/>
              <a:gd name="connsiteY247" fmla="*/ 3448571 h 6858000"/>
              <a:gd name="connsiteX248" fmla="*/ 4441737 w 7467600"/>
              <a:gd name="connsiteY248" fmla="*/ 3399734 h 6858000"/>
              <a:gd name="connsiteX249" fmla="*/ 4431236 w 7467600"/>
              <a:gd name="connsiteY249" fmla="*/ 3400954 h 6858000"/>
              <a:gd name="connsiteX250" fmla="*/ 4557150 w 7467600"/>
              <a:gd name="connsiteY250" fmla="*/ 3510023 h 6858000"/>
              <a:gd name="connsiteX251" fmla="*/ 4856936 w 7467600"/>
              <a:gd name="connsiteY251" fmla="*/ 3809146 h 6858000"/>
              <a:gd name="connsiteX252" fmla="*/ 5111996 w 7467600"/>
              <a:gd name="connsiteY252" fmla="*/ 4065759 h 6858000"/>
              <a:gd name="connsiteX253" fmla="*/ 5388878 w 7467600"/>
              <a:gd name="connsiteY253" fmla="*/ 4300185 h 6858000"/>
              <a:gd name="connsiteX254" fmla="*/ 5425556 w 7467600"/>
              <a:gd name="connsiteY254" fmla="*/ 4308967 h 6858000"/>
              <a:gd name="connsiteX255" fmla="*/ 4943646 w 7467600"/>
              <a:gd name="connsiteY255" fmla="*/ 3822916 h 6858000"/>
              <a:gd name="connsiteX256" fmla="*/ 4594837 w 7467600"/>
              <a:gd name="connsiteY256" fmla="*/ 3532274 h 6858000"/>
              <a:gd name="connsiteX257" fmla="*/ 4441737 w 7467600"/>
              <a:gd name="connsiteY257" fmla="*/ 3399734 h 6858000"/>
              <a:gd name="connsiteX258" fmla="*/ 5425834 w 7467600"/>
              <a:gd name="connsiteY258" fmla="*/ 3162785 h 6858000"/>
              <a:gd name="connsiteX259" fmla="*/ 5401644 w 7467600"/>
              <a:gd name="connsiteY259" fmla="*/ 3617847 h 6858000"/>
              <a:gd name="connsiteX260" fmla="*/ 5467256 w 7467600"/>
              <a:gd name="connsiteY260" fmla="*/ 4175494 h 6858000"/>
              <a:gd name="connsiteX261" fmla="*/ 5448069 w 7467600"/>
              <a:gd name="connsiteY261" fmla="*/ 3567554 h 6858000"/>
              <a:gd name="connsiteX262" fmla="*/ 5425834 w 7467600"/>
              <a:gd name="connsiteY262" fmla="*/ 3162785 h 6858000"/>
              <a:gd name="connsiteX263" fmla="*/ 1318687 w 7467600"/>
              <a:gd name="connsiteY263" fmla="*/ 3113840 h 6858000"/>
              <a:gd name="connsiteX264" fmla="*/ 1066793 w 7467600"/>
              <a:gd name="connsiteY264" fmla="*/ 3212171 h 6858000"/>
              <a:gd name="connsiteX265" fmla="*/ 993319 w 7467600"/>
              <a:gd name="connsiteY265" fmla="*/ 3247648 h 6858000"/>
              <a:gd name="connsiteX266" fmla="*/ 853081 w 7467600"/>
              <a:gd name="connsiteY266" fmla="*/ 3312410 h 6858000"/>
              <a:gd name="connsiteX267" fmla="*/ 805957 w 7467600"/>
              <a:gd name="connsiteY267" fmla="*/ 3330443 h 6858000"/>
              <a:gd name="connsiteX268" fmla="*/ 1318687 w 7467600"/>
              <a:gd name="connsiteY268" fmla="*/ 3113840 h 6858000"/>
              <a:gd name="connsiteX269" fmla="*/ 5453702 w 7467600"/>
              <a:gd name="connsiteY269" fmla="*/ 3090882 h 6858000"/>
              <a:gd name="connsiteX270" fmla="*/ 5480135 w 7467600"/>
              <a:gd name="connsiteY270" fmla="*/ 3565802 h 6858000"/>
              <a:gd name="connsiteX271" fmla="*/ 5499023 w 7467600"/>
              <a:gd name="connsiteY271" fmla="*/ 4166310 h 6858000"/>
              <a:gd name="connsiteX272" fmla="*/ 5547022 w 7467600"/>
              <a:gd name="connsiteY272" fmla="*/ 3607838 h 6858000"/>
              <a:gd name="connsiteX273" fmla="*/ 5515964 w 7467600"/>
              <a:gd name="connsiteY273" fmla="*/ 3378541 h 6858000"/>
              <a:gd name="connsiteX274" fmla="*/ 5453702 w 7467600"/>
              <a:gd name="connsiteY274" fmla="*/ 3090882 h 6858000"/>
              <a:gd name="connsiteX275" fmla="*/ 1238695 w 7467600"/>
              <a:gd name="connsiteY275" fmla="*/ 3076820 h 6858000"/>
              <a:gd name="connsiteX276" fmla="*/ 716371 w 7467600"/>
              <a:gd name="connsiteY276" fmla="*/ 3293249 h 6858000"/>
              <a:gd name="connsiteX277" fmla="*/ 579522 w 7467600"/>
              <a:gd name="connsiteY277" fmla="*/ 3371759 h 6858000"/>
              <a:gd name="connsiteX278" fmla="*/ 600288 w 7467600"/>
              <a:gd name="connsiteY278" fmla="*/ 3365555 h 6858000"/>
              <a:gd name="connsiteX279" fmla="*/ 840692 w 7467600"/>
              <a:gd name="connsiteY279" fmla="*/ 3284921 h 6858000"/>
              <a:gd name="connsiteX280" fmla="*/ 979248 w 7467600"/>
              <a:gd name="connsiteY280" fmla="*/ 3221003 h 6858000"/>
              <a:gd name="connsiteX281" fmla="*/ 1053282 w 7467600"/>
              <a:gd name="connsiteY281" fmla="*/ 3185247 h 6858000"/>
              <a:gd name="connsiteX282" fmla="*/ 1320603 w 7467600"/>
              <a:gd name="connsiteY282" fmla="*/ 3081281 h 6858000"/>
              <a:gd name="connsiteX283" fmla="*/ 1238695 w 7467600"/>
              <a:gd name="connsiteY283" fmla="*/ 3076820 h 6858000"/>
              <a:gd name="connsiteX284" fmla="*/ 5425627 w 7467600"/>
              <a:gd name="connsiteY284" fmla="*/ 2954192 h 6858000"/>
              <a:gd name="connsiteX285" fmla="*/ 5470770 w 7467600"/>
              <a:gd name="connsiteY285" fmla="*/ 3005435 h 6858000"/>
              <a:gd name="connsiteX286" fmla="*/ 5519779 w 7467600"/>
              <a:gd name="connsiteY286" fmla="*/ 4359223 h 6858000"/>
              <a:gd name="connsiteX287" fmla="*/ 5520293 w 7467600"/>
              <a:gd name="connsiteY287" fmla="*/ 4360602 h 6858000"/>
              <a:gd name="connsiteX288" fmla="*/ 5767221 w 7467600"/>
              <a:gd name="connsiteY288" fmla="*/ 4665564 h 6858000"/>
              <a:gd name="connsiteX289" fmla="*/ 6937169 w 7467600"/>
              <a:gd name="connsiteY289" fmla="*/ 4815941 h 6858000"/>
              <a:gd name="connsiteX290" fmla="*/ 6953922 w 7467600"/>
              <a:gd name="connsiteY290" fmla="*/ 4890068 h 6858000"/>
              <a:gd name="connsiteX291" fmla="*/ 6071359 w 7467600"/>
              <a:gd name="connsiteY291" fmla="*/ 4770770 h 6858000"/>
              <a:gd name="connsiteX292" fmla="*/ 6038839 w 7467600"/>
              <a:gd name="connsiteY292" fmla="*/ 4764474 h 6858000"/>
              <a:gd name="connsiteX293" fmla="*/ 6038706 w 7467600"/>
              <a:gd name="connsiteY293" fmla="*/ 4763847 h 6858000"/>
              <a:gd name="connsiteX294" fmla="*/ 6037784 w 7467600"/>
              <a:gd name="connsiteY294" fmla="*/ 4764270 h 6858000"/>
              <a:gd name="connsiteX295" fmla="*/ 6038839 w 7467600"/>
              <a:gd name="connsiteY295" fmla="*/ 4764474 h 6858000"/>
              <a:gd name="connsiteX296" fmla="*/ 6040338 w 7467600"/>
              <a:gd name="connsiteY296" fmla="*/ 4771418 h 6858000"/>
              <a:gd name="connsiteX297" fmla="*/ 6024488 w 7467600"/>
              <a:gd name="connsiteY297" fmla="*/ 4809903 h 6858000"/>
              <a:gd name="connsiteX298" fmla="*/ 5599771 w 7467600"/>
              <a:gd name="connsiteY298" fmla="*/ 5509652 h 6858000"/>
              <a:gd name="connsiteX299" fmla="*/ 5548843 w 7467600"/>
              <a:gd name="connsiteY299" fmla="*/ 5563845 h 6858000"/>
              <a:gd name="connsiteX300" fmla="*/ 5940952 w 7467600"/>
              <a:gd name="connsiteY300" fmla="*/ 6250028 h 6858000"/>
              <a:gd name="connsiteX301" fmla="*/ 6043441 w 7467600"/>
              <a:gd name="connsiteY301" fmla="*/ 6665847 h 6858000"/>
              <a:gd name="connsiteX302" fmla="*/ 6093432 w 7467600"/>
              <a:gd name="connsiteY302" fmla="*/ 6858000 h 6858000"/>
              <a:gd name="connsiteX303" fmla="*/ 6034344 w 7467600"/>
              <a:gd name="connsiteY303" fmla="*/ 6858000 h 6858000"/>
              <a:gd name="connsiteX304" fmla="*/ 6026679 w 7467600"/>
              <a:gd name="connsiteY304" fmla="*/ 6836959 h 6858000"/>
              <a:gd name="connsiteX305" fmla="*/ 5800441 w 7467600"/>
              <a:gd name="connsiteY305" fmla="*/ 6335286 h 6858000"/>
              <a:gd name="connsiteX306" fmla="*/ 5526562 w 7467600"/>
              <a:gd name="connsiteY306" fmla="*/ 5705388 h 6858000"/>
              <a:gd name="connsiteX307" fmla="*/ 5519640 w 7467600"/>
              <a:gd name="connsiteY307" fmla="*/ 5683774 h 6858000"/>
              <a:gd name="connsiteX308" fmla="*/ 5844559 w 7467600"/>
              <a:gd name="connsiteY308" fmla="*/ 6553349 h 6858000"/>
              <a:gd name="connsiteX309" fmla="*/ 5975994 w 7467600"/>
              <a:gd name="connsiteY309" fmla="*/ 6858000 h 6858000"/>
              <a:gd name="connsiteX310" fmla="*/ 5898547 w 7467600"/>
              <a:gd name="connsiteY310" fmla="*/ 6858000 h 6858000"/>
              <a:gd name="connsiteX311" fmla="*/ 5682041 w 7467600"/>
              <a:gd name="connsiteY311" fmla="*/ 6355860 h 6858000"/>
              <a:gd name="connsiteX312" fmla="*/ 5461758 w 7467600"/>
              <a:gd name="connsiteY312" fmla="*/ 5820220 h 6858000"/>
              <a:gd name="connsiteX313" fmla="*/ 5237282 w 7467600"/>
              <a:gd name="connsiteY313" fmla="*/ 6579086 h 6858000"/>
              <a:gd name="connsiteX314" fmla="*/ 5115009 w 7467600"/>
              <a:gd name="connsiteY314" fmla="*/ 6858000 h 6858000"/>
              <a:gd name="connsiteX315" fmla="*/ 5028074 w 7467600"/>
              <a:gd name="connsiteY315" fmla="*/ 6858000 h 6858000"/>
              <a:gd name="connsiteX316" fmla="*/ 5079508 w 7467600"/>
              <a:gd name="connsiteY316" fmla="*/ 6749074 h 6858000"/>
              <a:gd name="connsiteX317" fmla="*/ 5371846 w 7467600"/>
              <a:gd name="connsiteY317" fmla="*/ 5924413 h 6858000"/>
              <a:gd name="connsiteX318" fmla="*/ 5270512 w 7467600"/>
              <a:gd name="connsiteY318" fmla="*/ 6138975 h 6858000"/>
              <a:gd name="connsiteX319" fmla="*/ 5062409 w 7467600"/>
              <a:gd name="connsiteY319" fmla="*/ 6653544 h 6858000"/>
              <a:gd name="connsiteX320" fmla="*/ 5036628 w 7467600"/>
              <a:gd name="connsiteY320" fmla="*/ 6754247 h 6858000"/>
              <a:gd name="connsiteX321" fmla="*/ 5009112 w 7467600"/>
              <a:gd name="connsiteY321" fmla="*/ 6858000 h 6858000"/>
              <a:gd name="connsiteX322" fmla="*/ 4976679 w 7467600"/>
              <a:gd name="connsiteY322" fmla="*/ 6858000 h 6858000"/>
              <a:gd name="connsiteX323" fmla="*/ 5006537 w 7467600"/>
              <a:gd name="connsiteY323" fmla="*/ 6747068 h 6858000"/>
              <a:gd name="connsiteX324" fmla="*/ 5032723 w 7467600"/>
              <a:gd name="connsiteY324" fmla="*/ 6644957 h 6858000"/>
              <a:gd name="connsiteX325" fmla="*/ 5242949 w 7467600"/>
              <a:gd name="connsiteY325" fmla="*/ 6125175 h 6858000"/>
              <a:gd name="connsiteX326" fmla="*/ 5286321 w 7467600"/>
              <a:gd name="connsiteY326" fmla="*/ 6033555 h 6858000"/>
              <a:gd name="connsiteX327" fmla="*/ 5008210 w 7467600"/>
              <a:gd name="connsiteY327" fmla="*/ 6649194 h 6858000"/>
              <a:gd name="connsiteX328" fmla="*/ 4986321 w 7467600"/>
              <a:gd name="connsiteY328" fmla="*/ 6765687 h 6858000"/>
              <a:gd name="connsiteX329" fmla="*/ 4973474 w 7467600"/>
              <a:gd name="connsiteY329" fmla="*/ 6858000 h 6858000"/>
              <a:gd name="connsiteX330" fmla="*/ 4907178 w 7467600"/>
              <a:gd name="connsiteY330" fmla="*/ 6858000 h 6858000"/>
              <a:gd name="connsiteX331" fmla="*/ 4910810 w 7467600"/>
              <a:gd name="connsiteY331" fmla="*/ 6829660 h 6858000"/>
              <a:gd name="connsiteX332" fmla="*/ 4987461 w 7467600"/>
              <a:gd name="connsiteY332" fmla="*/ 6432994 h 6858000"/>
              <a:gd name="connsiteX333" fmla="*/ 5179262 w 7467600"/>
              <a:gd name="connsiteY333" fmla="*/ 6035044 h 6858000"/>
              <a:gd name="connsiteX334" fmla="*/ 4689678 w 7467600"/>
              <a:gd name="connsiteY334" fmla="*/ 6440241 h 6858000"/>
              <a:gd name="connsiteX335" fmla="*/ 4477543 w 7467600"/>
              <a:gd name="connsiteY335" fmla="*/ 6674836 h 6858000"/>
              <a:gd name="connsiteX336" fmla="*/ 4329957 w 7467600"/>
              <a:gd name="connsiteY336" fmla="*/ 6858000 h 6858000"/>
              <a:gd name="connsiteX337" fmla="*/ 4218595 w 7467600"/>
              <a:gd name="connsiteY337" fmla="*/ 6858000 h 6858000"/>
              <a:gd name="connsiteX338" fmla="*/ 4368888 w 7467600"/>
              <a:gd name="connsiteY338" fmla="*/ 6668412 h 6858000"/>
              <a:gd name="connsiteX339" fmla="*/ 4563091 w 7467600"/>
              <a:gd name="connsiteY339" fmla="*/ 6442508 h 6858000"/>
              <a:gd name="connsiteX340" fmla="*/ 5387324 w 7467600"/>
              <a:gd name="connsiteY340" fmla="*/ 5705830 h 6858000"/>
              <a:gd name="connsiteX341" fmla="*/ 5073620 w 7467600"/>
              <a:gd name="connsiteY341" fmla="*/ 5955437 h 6858000"/>
              <a:gd name="connsiteX342" fmla="*/ 4689789 w 7467600"/>
              <a:gd name="connsiteY342" fmla="*/ 6268382 h 6858000"/>
              <a:gd name="connsiteX343" fmla="*/ 4418722 w 7467600"/>
              <a:gd name="connsiteY343" fmla="*/ 6570886 h 6858000"/>
              <a:gd name="connsiteX344" fmla="*/ 4214944 w 7467600"/>
              <a:gd name="connsiteY344" fmla="*/ 6858000 h 6858000"/>
              <a:gd name="connsiteX345" fmla="*/ 4177898 w 7467600"/>
              <a:gd name="connsiteY345" fmla="*/ 6858000 h 6858000"/>
              <a:gd name="connsiteX346" fmla="*/ 4391597 w 7467600"/>
              <a:gd name="connsiteY346" fmla="*/ 6556370 h 6858000"/>
              <a:gd name="connsiteX347" fmla="*/ 4668889 w 7467600"/>
              <a:gd name="connsiteY347" fmla="*/ 6246399 h 6858000"/>
              <a:gd name="connsiteX348" fmla="*/ 5055427 w 7467600"/>
              <a:gd name="connsiteY348" fmla="*/ 5931476 h 6858000"/>
              <a:gd name="connsiteX349" fmla="*/ 5371814 w 7467600"/>
              <a:gd name="connsiteY349" fmla="*/ 5678975 h 6858000"/>
              <a:gd name="connsiteX350" fmla="*/ 4987918 w 7467600"/>
              <a:gd name="connsiteY350" fmla="*/ 5838701 h 6858000"/>
              <a:gd name="connsiteX351" fmla="*/ 4317146 w 7467600"/>
              <a:gd name="connsiteY351" fmla="*/ 6587716 h 6858000"/>
              <a:gd name="connsiteX352" fmla="*/ 4171627 w 7467600"/>
              <a:gd name="connsiteY352" fmla="*/ 6858000 h 6858000"/>
              <a:gd name="connsiteX353" fmla="*/ 4081585 w 7467600"/>
              <a:gd name="connsiteY353" fmla="*/ 6858000 h 6858000"/>
              <a:gd name="connsiteX354" fmla="*/ 4238603 w 7467600"/>
              <a:gd name="connsiteY354" fmla="*/ 6559341 h 6858000"/>
              <a:gd name="connsiteX355" fmla="*/ 4778333 w 7467600"/>
              <a:gd name="connsiteY355" fmla="*/ 5873626 h 6858000"/>
              <a:gd name="connsiteX356" fmla="*/ 5414185 w 7467600"/>
              <a:gd name="connsiteY356" fmla="*/ 5573882 h 6858000"/>
              <a:gd name="connsiteX357" fmla="*/ 5959648 w 7467600"/>
              <a:gd name="connsiteY357" fmla="*/ 4760797 h 6858000"/>
              <a:gd name="connsiteX358" fmla="*/ 5355019 w 7467600"/>
              <a:gd name="connsiteY358" fmla="*/ 4734672 h 6858000"/>
              <a:gd name="connsiteX359" fmla="*/ 5083565 w 7467600"/>
              <a:gd name="connsiteY359" fmla="*/ 5179121 h 6858000"/>
              <a:gd name="connsiteX360" fmla="*/ 4713577 w 7467600"/>
              <a:gd name="connsiteY360" fmla="*/ 5616803 h 6858000"/>
              <a:gd name="connsiteX361" fmla="*/ 3989559 w 7467600"/>
              <a:gd name="connsiteY361" fmla="*/ 6145945 h 6858000"/>
              <a:gd name="connsiteX362" fmla="*/ 3939824 w 7467600"/>
              <a:gd name="connsiteY362" fmla="*/ 6066900 h 6858000"/>
              <a:gd name="connsiteX363" fmla="*/ 4584537 w 7467600"/>
              <a:gd name="connsiteY363" fmla="*/ 5324826 h 6858000"/>
              <a:gd name="connsiteX364" fmla="*/ 5037105 w 7467600"/>
              <a:gd name="connsiteY364" fmla="*/ 5088765 h 6858000"/>
              <a:gd name="connsiteX365" fmla="*/ 5039930 w 7467600"/>
              <a:gd name="connsiteY365" fmla="*/ 5089585 h 6858000"/>
              <a:gd name="connsiteX366" fmla="*/ 5263764 w 7467600"/>
              <a:gd name="connsiteY366" fmla="*/ 4735525 h 6858000"/>
              <a:gd name="connsiteX367" fmla="*/ 4086300 w 7467600"/>
              <a:gd name="connsiteY367" fmla="*/ 4884599 h 6858000"/>
              <a:gd name="connsiteX368" fmla="*/ 4085485 w 7467600"/>
              <a:gd name="connsiteY368" fmla="*/ 4899070 h 6858000"/>
              <a:gd name="connsiteX369" fmla="*/ 3871915 w 7467600"/>
              <a:gd name="connsiteY369" fmla="*/ 5253645 h 6858000"/>
              <a:gd name="connsiteX370" fmla="*/ 3799374 w 7467600"/>
              <a:gd name="connsiteY370" fmla="*/ 5466127 h 6858000"/>
              <a:gd name="connsiteX371" fmla="*/ 3498850 w 7467600"/>
              <a:gd name="connsiteY371" fmla="*/ 6661888 h 6858000"/>
              <a:gd name="connsiteX372" fmla="*/ 3399216 w 7467600"/>
              <a:gd name="connsiteY372" fmla="*/ 6858000 h 6858000"/>
              <a:gd name="connsiteX373" fmla="*/ 3303688 w 7467600"/>
              <a:gd name="connsiteY373" fmla="*/ 6858000 h 6858000"/>
              <a:gd name="connsiteX374" fmla="*/ 3391774 w 7467600"/>
              <a:gd name="connsiteY374" fmla="*/ 6697181 h 6858000"/>
              <a:gd name="connsiteX375" fmla="*/ 3735540 w 7467600"/>
              <a:gd name="connsiteY375" fmla="*/ 5546923 h 6858000"/>
              <a:gd name="connsiteX376" fmla="*/ 3729438 w 7467600"/>
              <a:gd name="connsiteY376" fmla="*/ 5569058 h 6858000"/>
              <a:gd name="connsiteX377" fmla="*/ 3707782 w 7467600"/>
              <a:gd name="connsiteY377" fmla="*/ 5644908 h 6858000"/>
              <a:gd name="connsiteX378" fmla="*/ 3583827 w 7467600"/>
              <a:gd name="connsiteY378" fmla="*/ 6039215 h 6858000"/>
              <a:gd name="connsiteX379" fmla="*/ 3547861 w 7467600"/>
              <a:gd name="connsiteY379" fmla="*/ 6129609 h 6858000"/>
              <a:gd name="connsiteX380" fmla="*/ 3490905 w 7467600"/>
              <a:gd name="connsiteY380" fmla="*/ 6277660 h 6858000"/>
              <a:gd name="connsiteX381" fmla="*/ 3455859 w 7467600"/>
              <a:gd name="connsiteY381" fmla="*/ 6391301 h 6858000"/>
              <a:gd name="connsiteX382" fmla="*/ 3429112 w 7467600"/>
              <a:gd name="connsiteY382" fmla="*/ 6479469 h 6858000"/>
              <a:gd name="connsiteX383" fmla="*/ 3304862 w 7467600"/>
              <a:gd name="connsiteY383" fmla="*/ 6796476 h 6858000"/>
              <a:gd name="connsiteX384" fmla="*/ 3276071 w 7467600"/>
              <a:gd name="connsiteY384" fmla="*/ 6858000 h 6858000"/>
              <a:gd name="connsiteX385" fmla="*/ 3240805 w 7467600"/>
              <a:gd name="connsiteY385" fmla="*/ 6858000 h 6858000"/>
              <a:gd name="connsiteX386" fmla="*/ 3275917 w 7467600"/>
              <a:gd name="connsiteY386" fmla="*/ 6783192 h 6858000"/>
              <a:gd name="connsiteX387" fmla="*/ 3399358 w 7467600"/>
              <a:gd name="connsiteY387" fmla="*/ 6469011 h 6858000"/>
              <a:gd name="connsiteX388" fmla="*/ 3425650 w 7467600"/>
              <a:gd name="connsiteY388" fmla="*/ 6381333 h 6858000"/>
              <a:gd name="connsiteX389" fmla="*/ 3460661 w 7467600"/>
              <a:gd name="connsiteY389" fmla="*/ 6266763 h 6858000"/>
              <a:gd name="connsiteX390" fmla="*/ 3518021 w 7467600"/>
              <a:gd name="connsiteY390" fmla="*/ 6117298 h 6858000"/>
              <a:gd name="connsiteX391" fmla="*/ 3554035 w 7467600"/>
              <a:gd name="connsiteY391" fmla="*/ 6027832 h 6858000"/>
              <a:gd name="connsiteX392" fmla="*/ 3677174 w 7467600"/>
              <a:gd name="connsiteY392" fmla="*/ 5636351 h 6858000"/>
              <a:gd name="connsiteX393" fmla="*/ 3698819 w 7467600"/>
              <a:gd name="connsiteY393" fmla="*/ 5560503 h 6858000"/>
              <a:gd name="connsiteX394" fmla="*/ 3702094 w 7467600"/>
              <a:gd name="connsiteY394" fmla="*/ 5549194 h 6858000"/>
              <a:gd name="connsiteX395" fmla="*/ 3398355 w 7467600"/>
              <a:gd name="connsiteY395" fmla="*/ 6094603 h 6858000"/>
              <a:gd name="connsiteX396" fmla="*/ 3193941 w 7467600"/>
              <a:gd name="connsiteY396" fmla="*/ 6798775 h 6858000"/>
              <a:gd name="connsiteX397" fmla="*/ 3184140 w 7467600"/>
              <a:gd name="connsiteY397" fmla="*/ 6858000 h 6858000"/>
              <a:gd name="connsiteX398" fmla="*/ 3099978 w 7467600"/>
              <a:gd name="connsiteY398" fmla="*/ 6858000 h 6858000"/>
              <a:gd name="connsiteX399" fmla="*/ 3101556 w 7467600"/>
              <a:gd name="connsiteY399" fmla="*/ 6843337 h 6858000"/>
              <a:gd name="connsiteX400" fmla="*/ 3370162 w 7467600"/>
              <a:gd name="connsiteY400" fmla="*/ 5785550 h 6858000"/>
              <a:gd name="connsiteX401" fmla="*/ 3746477 w 7467600"/>
              <a:gd name="connsiteY401" fmla="*/ 5377889 h 6858000"/>
              <a:gd name="connsiteX402" fmla="*/ 3863399 w 7467600"/>
              <a:gd name="connsiteY402" fmla="*/ 5087257 h 6858000"/>
              <a:gd name="connsiteX403" fmla="*/ 3968712 w 7467600"/>
              <a:gd name="connsiteY403" fmla="*/ 4913989 h 6858000"/>
              <a:gd name="connsiteX404" fmla="*/ 2792390 w 7467600"/>
              <a:gd name="connsiteY404" fmla="*/ 5382974 h 6858000"/>
              <a:gd name="connsiteX405" fmla="*/ 2714982 w 7467600"/>
              <a:gd name="connsiteY405" fmla="*/ 5427051 h 6858000"/>
              <a:gd name="connsiteX406" fmla="*/ 2813361 w 7467600"/>
              <a:gd name="connsiteY406" fmla="*/ 6023912 h 6858000"/>
              <a:gd name="connsiteX407" fmla="*/ 2688430 w 7467600"/>
              <a:gd name="connsiteY407" fmla="*/ 6801564 h 6858000"/>
              <a:gd name="connsiteX408" fmla="*/ 2629626 w 7467600"/>
              <a:gd name="connsiteY408" fmla="*/ 6763394 h 6858000"/>
              <a:gd name="connsiteX409" fmla="*/ 2565328 w 7467600"/>
              <a:gd name="connsiteY409" fmla="*/ 5516399 h 6858000"/>
              <a:gd name="connsiteX410" fmla="*/ 1922999 w 7467600"/>
              <a:gd name="connsiteY410" fmla="*/ 5980343 h 6858000"/>
              <a:gd name="connsiteX411" fmla="*/ 1950261 w 7467600"/>
              <a:gd name="connsiteY411" fmla="*/ 6405858 h 6858000"/>
              <a:gd name="connsiteX412" fmla="*/ 2365554 w 7467600"/>
              <a:gd name="connsiteY412" fmla="*/ 6759107 h 6858000"/>
              <a:gd name="connsiteX413" fmla="*/ 2424142 w 7467600"/>
              <a:gd name="connsiteY413" fmla="*/ 6858000 h 6858000"/>
              <a:gd name="connsiteX414" fmla="*/ 2395994 w 7467600"/>
              <a:gd name="connsiteY414" fmla="*/ 6858000 h 6858000"/>
              <a:gd name="connsiteX415" fmla="*/ 2392863 w 7467600"/>
              <a:gd name="connsiteY415" fmla="*/ 6852964 h 6858000"/>
              <a:gd name="connsiteX416" fmla="*/ 2017589 w 7467600"/>
              <a:gd name="connsiteY416" fmla="*/ 6493982 h 6858000"/>
              <a:gd name="connsiteX417" fmla="*/ 2147336 w 7467600"/>
              <a:gd name="connsiteY417" fmla="*/ 6594052 h 6858000"/>
              <a:gd name="connsiteX418" fmla="*/ 2207047 w 7467600"/>
              <a:gd name="connsiteY418" fmla="*/ 6654540 h 6858000"/>
              <a:gd name="connsiteX419" fmla="*/ 2299106 w 7467600"/>
              <a:gd name="connsiteY419" fmla="*/ 6778931 h 6858000"/>
              <a:gd name="connsiteX420" fmla="*/ 2314430 w 7467600"/>
              <a:gd name="connsiteY420" fmla="*/ 6801144 h 6858000"/>
              <a:gd name="connsiteX421" fmla="*/ 2352406 w 7467600"/>
              <a:gd name="connsiteY421" fmla="*/ 6858000 h 6858000"/>
              <a:gd name="connsiteX422" fmla="*/ 2314492 w 7467600"/>
              <a:gd name="connsiteY422" fmla="*/ 6858000 h 6858000"/>
              <a:gd name="connsiteX423" fmla="*/ 2288095 w 7467600"/>
              <a:gd name="connsiteY423" fmla="*/ 6818030 h 6858000"/>
              <a:gd name="connsiteX424" fmla="*/ 2272768 w 7467600"/>
              <a:gd name="connsiteY424" fmla="*/ 6795822 h 6858000"/>
              <a:gd name="connsiteX425" fmla="*/ 2182715 w 7467600"/>
              <a:gd name="connsiteY425" fmla="*/ 6675071 h 6858000"/>
              <a:gd name="connsiteX426" fmla="*/ 2032061 w 7467600"/>
              <a:gd name="connsiteY426" fmla="*/ 6541380 h 6858000"/>
              <a:gd name="connsiteX427" fmla="*/ 2257220 w 7467600"/>
              <a:gd name="connsiteY427" fmla="*/ 6826257 h 6858000"/>
              <a:gd name="connsiteX428" fmla="*/ 2281324 w 7467600"/>
              <a:gd name="connsiteY428" fmla="*/ 6858000 h 6858000"/>
              <a:gd name="connsiteX429" fmla="*/ 2242860 w 7467600"/>
              <a:gd name="connsiteY429" fmla="*/ 6858000 h 6858000"/>
              <a:gd name="connsiteX430" fmla="*/ 2232818 w 7467600"/>
              <a:gd name="connsiteY430" fmla="*/ 6844926 h 6858000"/>
              <a:gd name="connsiteX431" fmla="*/ 1990172 w 7467600"/>
              <a:gd name="connsiteY431" fmla="*/ 6542121 h 6858000"/>
              <a:gd name="connsiteX432" fmla="*/ 2124090 w 7467600"/>
              <a:gd name="connsiteY432" fmla="*/ 6761017 h 6858000"/>
              <a:gd name="connsiteX433" fmla="*/ 2200380 w 7467600"/>
              <a:gd name="connsiteY433" fmla="*/ 6858000 h 6858000"/>
              <a:gd name="connsiteX434" fmla="*/ 2147507 w 7467600"/>
              <a:gd name="connsiteY434" fmla="*/ 6858000 h 6858000"/>
              <a:gd name="connsiteX435" fmla="*/ 2070668 w 7467600"/>
              <a:gd name="connsiteY435" fmla="*/ 6761520 h 6858000"/>
              <a:gd name="connsiteX436" fmla="*/ 1975142 w 7467600"/>
              <a:gd name="connsiteY436" fmla="*/ 6585570 h 6858000"/>
              <a:gd name="connsiteX437" fmla="*/ 2050035 w 7467600"/>
              <a:gd name="connsiteY437" fmla="*/ 6813345 h 6858000"/>
              <a:gd name="connsiteX438" fmla="*/ 2063025 w 7467600"/>
              <a:gd name="connsiteY438" fmla="*/ 6858000 h 6858000"/>
              <a:gd name="connsiteX439" fmla="*/ 2021675 w 7467600"/>
              <a:gd name="connsiteY439" fmla="*/ 6858000 h 6858000"/>
              <a:gd name="connsiteX440" fmla="*/ 2019308 w 7467600"/>
              <a:gd name="connsiteY440" fmla="*/ 6847118 h 6858000"/>
              <a:gd name="connsiteX441" fmla="*/ 1938835 w 7467600"/>
              <a:gd name="connsiteY441" fmla="*/ 6551160 h 6858000"/>
              <a:gd name="connsiteX442" fmla="*/ 1953230 w 7467600"/>
              <a:gd name="connsiteY442" fmla="*/ 6759699 h 6858000"/>
              <a:gd name="connsiteX443" fmla="*/ 1956763 w 7467600"/>
              <a:gd name="connsiteY443" fmla="*/ 6778191 h 6858000"/>
              <a:gd name="connsiteX444" fmla="*/ 1967925 w 7467600"/>
              <a:gd name="connsiteY444" fmla="*/ 6858000 h 6858000"/>
              <a:gd name="connsiteX445" fmla="*/ 1936622 w 7467600"/>
              <a:gd name="connsiteY445" fmla="*/ 6858000 h 6858000"/>
              <a:gd name="connsiteX446" fmla="*/ 1926261 w 7467600"/>
              <a:gd name="connsiteY446" fmla="*/ 6784064 h 6858000"/>
              <a:gd name="connsiteX447" fmla="*/ 1922724 w 7467600"/>
              <a:gd name="connsiteY447" fmla="*/ 6765577 h 6858000"/>
              <a:gd name="connsiteX448" fmla="*/ 1904650 w 7467600"/>
              <a:gd name="connsiteY448" fmla="*/ 6639616 h 6858000"/>
              <a:gd name="connsiteX449" fmla="*/ 1885273 w 7467600"/>
              <a:gd name="connsiteY449" fmla="*/ 6858000 h 6858000"/>
              <a:gd name="connsiteX450" fmla="*/ 1854363 w 7467600"/>
              <a:gd name="connsiteY450" fmla="*/ 6858000 h 6858000"/>
              <a:gd name="connsiteX451" fmla="*/ 1880391 w 7467600"/>
              <a:gd name="connsiteY451" fmla="*/ 6603796 h 6858000"/>
              <a:gd name="connsiteX452" fmla="*/ 1818273 w 7467600"/>
              <a:gd name="connsiteY452" fmla="*/ 6715729 h 6858000"/>
              <a:gd name="connsiteX453" fmla="*/ 1794691 w 7467600"/>
              <a:gd name="connsiteY453" fmla="*/ 6843239 h 6858000"/>
              <a:gd name="connsiteX454" fmla="*/ 1794914 w 7467600"/>
              <a:gd name="connsiteY454" fmla="*/ 6858000 h 6858000"/>
              <a:gd name="connsiteX455" fmla="*/ 1746128 w 7467600"/>
              <a:gd name="connsiteY455" fmla="*/ 6858000 h 6858000"/>
              <a:gd name="connsiteX456" fmla="*/ 1753934 w 7467600"/>
              <a:gd name="connsiteY456" fmla="*/ 6724796 h 6858000"/>
              <a:gd name="connsiteX457" fmla="*/ 1792053 w 7467600"/>
              <a:gd name="connsiteY457" fmla="*/ 6572396 h 6858000"/>
              <a:gd name="connsiteX458" fmla="*/ 1862248 w 7467600"/>
              <a:gd name="connsiteY458" fmla="*/ 6266397 h 6858000"/>
              <a:gd name="connsiteX459" fmla="*/ 1862250 w 7467600"/>
              <a:gd name="connsiteY459" fmla="*/ 6033531 h 6858000"/>
              <a:gd name="connsiteX460" fmla="*/ 1211999 w 7467600"/>
              <a:gd name="connsiteY460" fmla="*/ 6683610 h 6858000"/>
              <a:gd name="connsiteX461" fmla="*/ 1213266 w 7467600"/>
              <a:gd name="connsiteY461" fmla="*/ 6691947 h 6858000"/>
              <a:gd name="connsiteX462" fmla="*/ 1203370 w 7467600"/>
              <a:gd name="connsiteY462" fmla="*/ 6850676 h 6858000"/>
              <a:gd name="connsiteX463" fmla="*/ 1203671 w 7467600"/>
              <a:gd name="connsiteY463" fmla="*/ 6858000 h 6858000"/>
              <a:gd name="connsiteX464" fmla="*/ 1143180 w 7467600"/>
              <a:gd name="connsiteY464" fmla="*/ 6858000 h 6858000"/>
              <a:gd name="connsiteX465" fmla="*/ 1142176 w 7467600"/>
              <a:gd name="connsiteY465" fmla="*/ 6766045 h 6858000"/>
              <a:gd name="connsiteX466" fmla="*/ 1067484 w 7467600"/>
              <a:gd name="connsiteY466" fmla="*/ 6858000 h 6858000"/>
              <a:gd name="connsiteX467" fmla="*/ 953928 w 7467600"/>
              <a:gd name="connsiteY467" fmla="*/ 6858000 h 6858000"/>
              <a:gd name="connsiteX468" fmla="*/ 959715 w 7467600"/>
              <a:gd name="connsiteY468" fmla="*/ 6850185 h 6858000"/>
              <a:gd name="connsiteX469" fmla="*/ 1483788 w 7467600"/>
              <a:gd name="connsiteY469" fmla="*/ 6259174 h 6858000"/>
              <a:gd name="connsiteX470" fmla="*/ 1100671 w 7467600"/>
              <a:gd name="connsiteY470" fmla="*/ 6252137 h 6858000"/>
              <a:gd name="connsiteX471" fmla="*/ 1090144 w 7467600"/>
              <a:gd name="connsiteY471" fmla="*/ 6256748 h 6858000"/>
              <a:gd name="connsiteX472" fmla="*/ 1095872 w 7467600"/>
              <a:gd name="connsiteY472" fmla="*/ 6271892 h 6858000"/>
              <a:gd name="connsiteX473" fmla="*/ 262785 w 7467600"/>
              <a:gd name="connsiteY473" fmla="*/ 6845450 h 6858000"/>
              <a:gd name="connsiteX474" fmla="*/ 209968 w 7467600"/>
              <a:gd name="connsiteY474" fmla="*/ 6770713 h 6858000"/>
              <a:gd name="connsiteX475" fmla="*/ 873460 w 7467600"/>
              <a:gd name="connsiteY475" fmla="*/ 6253768 h 6858000"/>
              <a:gd name="connsiteX476" fmla="*/ 192686 w 7467600"/>
              <a:gd name="connsiteY476" fmla="*/ 5849257 h 6858000"/>
              <a:gd name="connsiteX477" fmla="*/ 4696 w 7467600"/>
              <a:gd name="connsiteY477" fmla="*/ 5697668 h 6858000"/>
              <a:gd name="connsiteX478" fmla="*/ 0 w 7467600"/>
              <a:gd name="connsiteY478" fmla="*/ 5689984 h 6858000"/>
              <a:gd name="connsiteX479" fmla="*/ 0 w 7467600"/>
              <a:gd name="connsiteY479" fmla="*/ 5513472 h 6858000"/>
              <a:gd name="connsiteX480" fmla="*/ 174101 w 7467600"/>
              <a:gd name="connsiteY480" fmla="*/ 5620277 h 6858000"/>
              <a:gd name="connsiteX481" fmla="*/ 891800 w 7467600"/>
              <a:gd name="connsiteY481" fmla="*/ 6036935 h 6858000"/>
              <a:gd name="connsiteX482" fmla="*/ 1072219 w 7467600"/>
              <a:gd name="connsiteY482" fmla="*/ 6169443 h 6858000"/>
              <a:gd name="connsiteX483" fmla="*/ 1074117 w 7467600"/>
              <a:gd name="connsiteY483" fmla="*/ 6170301 h 6858000"/>
              <a:gd name="connsiteX484" fmla="*/ 1083114 w 7467600"/>
              <a:gd name="connsiteY484" fmla="*/ 6174131 h 6858000"/>
              <a:gd name="connsiteX485" fmla="*/ 1543010 w 7467600"/>
              <a:gd name="connsiteY485" fmla="*/ 6191140 h 6858000"/>
              <a:gd name="connsiteX486" fmla="*/ 1551080 w 7467600"/>
              <a:gd name="connsiteY486" fmla="*/ 6195006 h 6858000"/>
              <a:gd name="connsiteX487" fmla="*/ 2345443 w 7467600"/>
              <a:gd name="connsiteY487" fmla="*/ 5549882 h 6858000"/>
              <a:gd name="connsiteX488" fmla="*/ 1721499 w 7467600"/>
              <a:gd name="connsiteY488" fmla="*/ 5599969 h 6858000"/>
              <a:gd name="connsiteX489" fmla="*/ 767716 w 7467600"/>
              <a:gd name="connsiteY489" fmla="*/ 5472768 h 6858000"/>
              <a:gd name="connsiteX490" fmla="*/ 722147 w 7467600"/>
              <a:gd name="connsiteY490" fmla="*/ 5393091 h 6858000"/>
              <a:gd name="connsiteX491" fmla="*/ 1485552 w 7467600"/>
              <a:gd name="connsiteY491" fmla="*/ 5313202 h 6858000"/>
              <a:gd name="connsiteX492" fmla="*/ 2143004 w 7467600"/>
              <a:gd name="connsiteY492" fmla="*/ 5402420 h 6858000"/>
              <a:gd name="connsiteX493" fmla="*/ 1933391 w 7467600"/>
              <a:gd name="connsiteY493" fmla="*/ 5156971 h 6858000"/>
              <a:gd name="connsiteX494" fmla="*/ 1827118 w 7467600"/>
              <a:gd name="connsiteY494" fmla="*/ 4968410 h 6858000"/>
              <a:gd name="connsiteX495" fmla="*/ 1837349 w 7467600"/>
              <a:gd name="connsiteY495" fmla="*/ 4956357 h 6858000"/>
              <a:gd name="connsiteX496" fmla="*/ 2162835 w 7467600"/>
              <a:gd name="connsiteY496" fmla="*/ 5187853 h 6858000"/>
              <a:gd name="connsiteX497" fmla="*/ 2257167 w 7467600"/>
              <a:gd name="connsiteY497" fmla="*/ 5462123 h 6858000"/>
              <a:gd name="connsiteX498" fmla="*/ 2261598 w 7467600"/>
              <a:gd name="connsiteY498" fmla="*/ 5467998 h 6858000"/>
              <a:gd name="connsiteX499" fmla="*/ 2437177 w 7467600"/>
              <a:gd name="connsiteY499" fmla="*/ 5479608 h 6858000"/>
              <a:gd name="connsiteX500" fmla="*/ 2445247 w 7467600"/>
              <a:gd name="connsiteY500" fmla="*/ 5483476 h 6858000"/>
              <a:gd name="connsiteX501" fmla="*/ 2743626 w 7467600"/>
              <a:gd name="connsiteY501" fmla="*/ 5304819 h 6858000"/>
              <a:gd name="connsiteX502" fmla="*/ 3048102 w 7467600"/>
              <a:gd name="connsiteY502" fmla="*/ 5150595 h 6858000"/>
              <a:gd name="connsiteX503" fmla="*/ 1799414 w 7467600"/>
              <a:gd name="connsiteY503" fmla="*/ 4694732 h 6858000"/>
              <a:gd name="connsiteX504" fmla="*/ 1771735 w 7467600"/>
              <a:gd name="connsiteY504" fmla="*/ 4619929 h 6858000"/>
              <a:gd name="connsiteX505" fmla="*/ 3104273 w 7467600"/>
              <a:gd name="connsiteY505" fmla="*/ 5076159 h 6858000"/>
              <a:gd name="connsiteX506" fmla="*/ 3113245 w 7467600"/>
              <a:gd name="connsiteY506" fmla="*/ 5090705 h 6858000"/>
              <a:gd name="connsiteX507" fmla="*/ 3126294 w 7467600"/>
              <a:gd name="connsiteY507" fmla="*/ 5114400 h 6858000"/>
              <a:gd name="connsiteX508" fmla="*/ 3937433 w 7467600"/>
              <a:gd name="connsiteY508" fmla="*/ 4830473 h 6858000"/>
              <a:gd name="connsiteX509" fmla="*/ 3590475 w 7467600"/>
              <a:gd name="connsiteY509" fmla="*/ 4597974 h 6858000"/>
              <a:gd name="connsiteX510" fmla="*/ 3100264 w 7467600"/>
              <a:gd name="connsiteY510" fmla="*/ 4579845 h 6858000"/>
              <a:gd name="connsiteX511" fmla="*/ 2183576 w 7467600"/>
              <a:gd name="connsiteY511" fmla="*/ 4227150 h 6858000"/>
              <a:gd name="connsiteX512" fmla="*/ 2151029 w 7467600"/>
              <a:gd name="connsiteY512" fmla="*/ 4146947 h 6858000"/>
              <a:gd name="connsiteX513" fmla="*/ 3563434 w 7467600"/>
              <a:gd name="connsiteY513" fmla="*/ 4469115 h 6858000"/>
              <a:gd name="connsiteX514" fmla="*/ 3177952 w 7467600"/>
              <a:gd name="connsiteY514" fmla="*/ 3657386 h 6858000"/>
              <a:gd name="connsiteX515" fmla="*/ 3189263 w 7467600"/>
              <a:gd name="connsiteY515" fmla="*/ 3625726 h 6858000"/>
              <a:gd name="connsiteX516" fmla="*/ 3560912 w 7467600"/>
              <a:gd name="connsiteY516" fmla="*/ 4079863 h 6858000"/>
              <a:gd name="connsiteX517" fmla="*/ 3626636 w 7467600"/>
              <a:gd name="connsiteY517" fmla="*/ 4512230 h 6858000"/>
              <a:gd name="connsiteX518" fmla="*/ 3653088 w 7467600"/>
              <a:gd name="connsiteY518" fmla="*/ 4521417 h 6858000"/>
              <a:gd name="connsiteX519" fmla="*/ 3988128 w 7467600"/>
              <a:gd name="connsiteY519" fmla="*/ 4817267 h 6858000"/>
              <a:gd name="connsiteX520" fmla="*/ 4830582 w 7467600"/>
              <a:gd name="connsiteY520" fmla="*/ 4676000 h 6858000"/>
              <a:gd name="connsiteX521" fmla="*/ 4830100 w 7467600"/>
              <a:gd name="connsiteY521" fmla="*/ 4675554 h 6858000"/>
              <a:gd name="connsiteX522" fmla="*/ 4036318 w 7467600"/>
              <a:gd name="connsiteY522" fmla="*/ 4147013 h 6858000"/>
              <a:gd name="connsiteX523" fmla="*/ 3432098 w 7467600"/>
              <a:gd name="connsiteY523" fmla="*/ 3537312 h 6858000"/>
              <a:gd name="connsiteX524" fmla="*/ 3446761 w 7467600"/>
              <a:gd name="connsiteY524" fmla="*/ 3461278 h 6858000"/>
              <a:gd name="connsiteX525" fmla="*/ 4419733 w 7467600"/>
              <a:gd name="connsiteY525" fmla="*/ 3963555 h 6858000"/>
              <a:gd name="connsiteX526" fmla="*/ 4781371 w 7467600"/>
              <a:gd name="connsiteY526" fmla="*/ 4458604 h 6858000"/>
              <a:gd name="connsiteX527" fmla="*/ 4780440 w 7467600"/>
              <a:gd name="connsiteY527" fmla="*/ 4470290 h 6858000"/>
              <a:gd name="connsiteX528" fmla="*/ 4898954 w 7467600"/>
              <a:gd name="connsiteY528" fmla="*/ 4662092 h 6858000"/>
              <a:gd name="connsiteX529" fmla="*/ 4900699 w 7467600"/>
              <a:gd name="connsiteY529" fmla="*/ 4670867 h 6858000"/>
              <a:gd name="connsiteX530" fmla="*/ 5714511 w 7467600"/>
              <a:gd name="connsiteY530" fmla="*/ 4663483 h 6858000"/>
              <a:gd name="connsiteX531" fmla="*/ 5464793 w 7467600"/>
              <a:gd name="connsiteY531" fmla="*/ 4393556 h 6858000"/>
              <a:gd name="connsiteX532" fmla="*/ 5461897 w 7467600"/>
              <a:gd name="connsiteY532" fmla="*/ 4390879 h 6858000"/>
              <a:gd name="connsiteX533" fmla="*/ 4294126 w 7467600"/>
              <a:gd name="connsiteY533" fmla="*/ 3303048 h 6858000"/>
              <a:gd name="connsiteX534" fmla="*/ 4305321 w 7467600"/>
              <a:gd name="connsiteY534" fmla="*/ 3256953 h 6858000"/>
              <a:gd name="connsiteX535" fmla="*/ 4949299 w 7467600"/>
              <a:gd name="connsiteY535" fmla="*/ 3766336 h 6858000"/>
              <a:gd name="connsiteX536" fmla="*/ 5291452 w 7467600"/>
              <a:gd name="connsiteY536" fmla="*/ 4076801 h 6858000"/>
              <a:gd name="connsiteX537" fmla="*/ 5434998 w 7467600"/>
              <a:gd name="connsiteY537" fmla="*/ 4254100 h 6858000"/>
              <a:gd name="connsiteX538" fmla="*/ 5351015 w 7467600"/>
              <a:gd name="connsiteY538" fmla="*/ 3760989 h 6858000"/>
              <a:gd name="connsiteX539" fmla="*/ 5413780 w 7467600"/>
              <a:gd name="connsiteY539" fmla="*/ 2966265 h 6858000"/>
              <a:gd name="connsiteX540" fmla="*/ 5425627 w 7467600"/>
              <a:gd name="connsiteY540" fmla="*/ 2954192 h 6858000"/>
              <a:gd name="connsiteX541" fmla="*/ 6604735 w 7467600"/>
              <a:gd name="connsiteY541" fmla="*/ 2041381 h 6858000"/>
              <a:gd name="connsiteX542" fmla="*/ 7204487 w 7467600"/>
              <a:gd name="connsiteY542" fmla="*/ 2742112 h 6858000"/>
              <a:gd name="connsiteX543" fmla="*/ 7131592 w 7467600"/>
              <a:gd name="connsiteY543" fmla="*/ 2672096 h 6858000"/>
              <a:gd name="connsiteX544" fmla="*/ 6996344 w 7467600"/>
              <a:gd name="connsiteY544" fmla="*/ 2518310 h 6858000"/>
              <a:gd name="connsiteX545" fmla="*/ 6735495 w 7467600"/>
              <a:gd name="connsiteY545" fmla="*/ 2196890 h 6858000"/>
              <a:gd name="connsiteX546" fmla="*/ 6721901 w 7467600"/>
              <a:gd name="connsiteY546" fmla="*/ 2179274 h 6858000"/>
              <a:gd name="connsiteX547" fmla="*/ 6604735 w 7467600"/>
              <a:gd name="connsiteY547" fmla="*/ 2041381 h 6858000"/>
              <a:gd name="connsiteX548" fmla="*/ 6591670 w 7467600"/>
              <a:gd name="connsiteY548" fmla="*/ 1988277 h 6858000"/>
              <a:gd name="connsiteX549" fmla="*/ 6747349 w 7467600"/>
              <a:gd name="connsiteY549" fmla="*/ 2160069 h 6858000"/>
              <a:gd name="connsiteX550" fmla="*/ 6760943 w 7467600"/>
              <a:gd name="connsiteY550" fmla="*/ 2177686 h 6858000"/>
              <a:gd name="connsiteX551" fmla="*/ 7021065 w 7467600"/>
              <a:gd name="connsiteY551" fmla="*/ 2498102 h 6858000"/>
              <a:gd name="connsiteX552" fmla="*/ 7155223 w 7467600"/>
              <a:gd name="connsiteY552" fmla="*/ 2650386 h 6858000"/>
              <a:gd name="connsiteX553" fmla="*/ 7203167 w 7467600"/>
              <a:gd name="connsiteY553" fmla="*/ 2697288 h 6858000"/>
              <a:gd name="connsiteX554" fmla="*/ 6937703 w 7467600"/>
              <a:gd name="connsiteY554" fmla="*/ 2321981 h 6858000"/>
              <a:gd name="connsiteX555" fmla="*/ 6591670 w 7467600"/>
              <a:gd name="connsiteY555" fmla="*/ 1988277 h 6858000"/>
              <a:gd name="connsiteX556" fmla="*/ 5798671 w 7467600"/>
              <a:gd name="connsiteY556" fmla="*/ 1981601 h 6858000"/>
              <a:gd name="connsiteX557" fmla="*/ 5754709 w 7467600"/>
              <a:gd name="connsiteY557" fmla="*/ 2071454 h 6858000"/>
              <a:gd name="connsiteX558" fmla="*/ 5763044 w 7467600"/>
              <a:gd name="connsiteY558" fmla="*/ 2842206 h 6858000"/>
              <a:gd name="connsiteX559" fmla="*/ 5764974 w 7467600"/>
              <a:gd name="connsiteY559" fmla="*/ 2799609 h 6858000"/>
              <a:gd name="connsiteX560" fmla="*/ 5767665 w 7467600"/>
              <a:gd name="connsiteY560" fmla="*/ 2666409 h 6858000"/>
              <a:gd name="connsiteX561" fmla="*/ 5763055 w 7467600"/>
              <a:gd name="connsiteY561" fmla="*/ 2579705 h 6858000"/>
              <a:gd name="connsiteX562" fmla="*/ 5758079 w 7467600"/>
              <a:gd name="connsiteY562" fmla="*/ 2492508 h 6858000"/>
              <a:gd name="connsiteX563" fmla="*/ 5779325 w 7467600"/>
              <a:gd name="connsiteY563" fmla="*/ 2197069 h 6858000"/>
              <a:gd name="connsiteX564" fmla="*/ 5798671 w 7467600"/>
              <a:gd name="connsiteY564" fmla="*/ 1981601 h 6858000"/>
              <a:gd name="connsiteX565" fmla="*/ 5829202 w 7467600"/>
              <a:gd name="connsiteY565" fmla="*/ 1971679 h 6858000"/>
              <a:gd name="connsiteX566" fmla="*/ 5809558 w 7467600"/>
              <a:gd name="connsiteY566" fmla="*/ 2198043 h 6858000"/>
              <a:gd name="connsiteX567" fmla="*/ 5788653 w 7467600"/>
              <a:gd name="connsiteY567" fmla="*/ 2489430 h 6858000"/>
              <a:gd name="connsiteX568" fmla="*/ 5793439 w 7467600"/>
              <a:gd name="connsiteY568" fmla="*/ 2575235 h 6858000"/>
              <a:gd name="connsiteX569" fmla="*/ 5796837 w 7467600"/>
              <a:gd name="connsiteY569" fmla="*/ 2637633 h 6858000"/>
              <a:gd name="connsiteX570" fmla="*/ 5818614 w 7467600"/>
              <a:gd name="connsiteY570" fmla="*/ 2473055 h 6858000"/>
              <a:gd name="connsiteX571" fmla="*/ 5829202 w 7467600"/>
              <a:gd name="connsiteY571" fmla="*/ 1971679 h 6858000"/>
              <a:gd name="connsiteX572" fmla="*/ 5911389 w 7467600"/>
              <a:gd name="connsiteY572" fmla="*/ 1898371 h 6858000"/>
              <a:gd name="connsiteX573" fmla="*/ 6237627 w 7467600"/>
              <a:gd name="connsiteY573" fmla="*/ 2231921 h 6858000"/>
              <a:gd name="connsiteX574" fmla="*/ 5911389 w 7467600"/>
              <a:gd name="connsiteY574" fmla="*/ 1898371 h 6858000"/>
              <a:gd name="connsiteX575" fmla="*/ 6944437 w 7467600"/>
              <a:gd name="connsiteY575" fmla="*/ 1575402 h 6858000"/>
              <a:gd name="connsiteX576" fmla="*/ 6304730 w 7467600"/>
              <a:gd name="connsiteY576" fmla="*/ 1766654 h 6858000"/>
              <a:gd name="connsiteX577" fmla="*/ 6944437 w 7467600"/>
              <a:gd name="connsiteY577" fmla="*/ 1575402 h 6858000"/>
              <a:gd name="connsiteX578" fmla="*/ 7019523 w 7467600"/>
              <a:gd name="connsiteY578" fmla="*/ 1519450 h 6858000"/>
              <a:gd name="connsiteX579" fmla="*/ 6298091 w 7467600"/>
              <a:gd name="connsiteY579" fmla="*/ 1737122 h 6858000"/>
              <a:gd name="connsiteX580" fmla="*/ 7019523 w 7467600"/>
              <a:gd name="connsiteY580" fmla="*/ 1519450 h 6858000"/>
              <a:gd name="connsiteX581" fmla="*/ 2399523 w 7467600"/>
              <a:gd name="connsiteY581" fmla="*/ 1428234 h 6858000"/>
              <a:gd name="connsiteX582" fmla="*/ 2224982 w 7467600"/>
              <a:gd name="connsiteY582" fmla="*/ 1826201 h 6858000"/>
              <a:gd name="connsiteX583" fmla="*/ 2096099 w 7467600"/>
              <a:gd name="connsiteY583" fmla="*/ 2345900 h 6858000"/>
              <a:gd name="connsiteX584" fmla="*/ 2283317 w 7467600"/>
              <a:gd name="connsiteY584" fmla="*/ 1796925 h 6858000"/>
              <a:gd name="connsiteX585" fmla="*/ 2399523 w 7467600"/>
              <a:gd name="connsiteY585" fmla="*/ 1428234 h 6858000"/>
              <a:gd name="connsiteX586" fmla="*/ 2448558 w 7467600"/>
              <a:gd name="connsiteY586" fmla="*/ 1373435 h 6858000"/>
              <a:gd name="connsiteX587" fmla="*/ 2312521 w 7467600"/>
              <a:gd name="connsiteY587" fmla="*/ 1806140 h 6858000"/>
              <a:gd name="connsiteX588" fmla="*/ 2127533 w 7467600"/>
              <a:gd name="connsiteY588" fmla="*/ 2348380 h 6858000"/>
              <a:gd name="connsiteX589" fmla="*/ 2358080 w 7467600"/>
              <a:gd name="connsiteY589" fmla="*/ 1866134 h 6858000"/>
              <a:gd name="connsiteX590" fmla="*/ 2407436 w 7467600"/>
              <a:gd name="connsiteY590" fmla="*/ 1651070 h 6858000"/>
              <a:gd name="connsiteX591" fmla="*/ 2448558 w 7467600"/>
              <a:gd name="connsiteY591" fmla="*/ 1373435 h 6858000"/>
              <a:gd name="connsiteX592" fmla="*/ 278707 w 7467600"/>
              <a:gd name="connsiteY592" fmla="*/ 1352270 h 6858000"/>
              <a:gd name="connsiteX593" fmla="*/ 321570 w 7467600"/>
              <a:gd name="connsiteY593" fmla="*/ 1861610 h 6858000"/>
              <a:gd name="connsiteX594" fmla="*/ 294281 w 7467600"/>
              <a:gd name="connsiteY594" fmla="*/ 1440658 h 6858000"/>
              <a:gd name="connsiteX595" fmla="*/ 278707 w 7467600"/>
              <a:gd name="connsiteY595" fmla="*/ 1352270 h 6858000"/>
              <a:gd name="connsiteX596" fmla="*/ 1423821 w 7467600"/>
              <a:gd name="connsiteY596" fmla="*/ 1351958 h 6858000"/>
              <a:gd name="connsiteX597" fmla="*/ 1638521 w 7467600"/>
              <a:gd name="connsiteY597" fmla="*/ 1908470 h 6858000"/>
              <a:gd name="connsiteX598" fmla="*/ 1754199 w 7467600"/>
              <a:gd name="connsiteY598" fmla="*/ 2149284 h 6858000"/>
              <a:gd name="connsiteX599" fmla="*/ 1908359 w 7467600"/>
              <a:gd name="connsiteY599" fmla="*/ 2364988 h 6858000"/>
              <a:gd name="connsiteX600" fmla="*/ 1647661 w 7467600"/>
              <a:gd name="connsiteY600" fmla="*/ 1825945 h 6858000"/>
              <a:gd name="connsiteX601" fmla="*/ 1423821 w 7467600"/>
              <a:gd name="connsiteY601" fmla="*/ 1351958 h 6858000"/>
              <a:gd name="connsiteX602" fmla="*/ 1431890 w 7467600"/>
              <a:gd name="connsiteY602" fmla="*/ 1306475 h 6858000"/>
              <a:gd name="connsiteX603" fmla="*/ 1507597 w 7467600"/>
              <a:gd name="connsiteY603" fmla="*/ 1446132 h 6858000"/>
              <a:gd name="connsiteX604" fmla="*/ 1674586 w 7467600"/>
              <a:gd name="connsiteY604" fmla="*/ 1813832 h 6858000"/>
              <a:gd name="connsiteX605" fmla="*/ 1815950 w 7467600"/>
              <a:gd name="connsiteY605" fmla="*/ 2128564 h 6858000"/>
              <a:gd name="connsiteX606" fmla="*/ 1984242 w 7467600"/>
              <a:gd name="connsiteY606" fmla="*/ 2430829 h 6858000"/>
              <a:gd name="connsiteX607" fmla="*/ 2014023 w 7467600"/>
              <a:gd name="connsiteY607" fmla="*/ 2450995 h 6858000"/>
              <a:gd name="connsiteX608" fmla="*/ 1747337 w 7467600"/>
              <a:gd name="connsiteY608" fmla="*/ 1855264 h 6858000"/>
              <a:gd name="connsiteX609" fmla="*/ 1533749 w 7467600"/>
              <a:gd name="connsiteY609" fmla="*/ 1478656 h 6858000"/>
              <a:gd name="connsiteX610" fmla="*/ 1431890 w 7467600"/>
              <a:gd name="connsiteY610" fmla="*/ 1306475 h 6858000"/>
              <a:gd name="connsiteX611" fmla="*/ 5052692 w 7467600"/>
              <a:gd name="connsiteY611" fmla="*/ 1292994 h 6858000"/>
              <a:gd name="connsiteX612" fmla="*/ 5200661 w 7467600"/>
              <a:gd name="connsiteY612" fmla="*/ 1635186 h 6858000"/>
              <a:gd name="connsiteX613" fmla="*/ 5297138 w 7467600"/>
              <a:gd name="connsiteY613" fmla="*/ 1906351 h 6858000"/>
              <a:gd name="connsiteX614" fmla="*/ 5052692 w 7467600"/>
              <a:gd name="connsiteY614" fmla="*/ 1292994 h 6858000"/>
              <a:gd name="connsiteX615" fmla="*/ 5009948 w 7467600"/>
              <a:gd name="connsiteY615" fmla="*/ 1273619 h 6858000"/>
              <a:gd name="connsiteX616" fmla="*/ 5121777 w 7467600"/>
              <a:gd name="connsiteY616" fmla="*/ 1654213 h 6858000"/>
              <a:gd name="connsiteX617" fmla="*/ 5293545 w 7467600"/>
              <a:gd name="connsiteY617" fmla="*/ 2072247 h 6858000"/>
              <a:gd name="connsiteX618" fmla="*/ 5294042 w 7467600"/>
              <a:gd name="connsiteY618" fmla="*/ 2065019 h 6858000"/>
              <a:gd name="connsiteX619" fmla="*/ 5171936 w 7467600"/>
              <a:gd name="connsiteY619" fmla="*/ 1647613 h 6858000"/>
              <a:gd name="connsiteX620" fmla="*/ 5009948 w 7467600"/>
              <a:gd name="connsiteY620" fmla="*/ 1273619 h 6858000"/>
              <a:gd name="connsiteX621" fmla="*/ 655236 w 7467600"/>
              <a:gd name="connsiteY621" fmla="*/ 1268632 h 6858000"/>
              <a:gd name="connsiteX622" fmla="*/ 839521 w 7467600"/>
              <a:gd name="connsiteY622" fmla="*/ 1685315 h 6858000"/>
              <a:gd name="connsiteX623" fmla="*/ 1109416 w 7467600"/>
              <a:gd name="connsiteY623" fmla="*/ 2061663 h 6858000"/>
              <a:gd name="connsiteX624" fmla="*/ 1298300 w 7467600"/>
              <a:gd name="connsiteY624" fmla="*/ 2247742 h 6858000"/>
              <a:gd name="connsiteX625" fmla="*/ 1125871 w 7467600"/>
              <a:gd name="connsiteY625" fmla="*/ 1989513 h 6858000"/>
              <a:gd name="connsiteX626" fmla="*/ 981574 w 7467600"/>
              <a:gd name="connsiteY626" fmla="*/ 1783157 h 6858000"/>
              <a:gd name="connsiteX627" fmla="*/ 922198 w 7467600"/>
              <a:gd name="connsiteY627" fmla="*/ 1677437 h 6858000"/>
              <a:gd name="connsiteX628" fmla="*/ 869293 w 7467600"/>
              <a:gd name="connsiteY628" fmla="*/ 1583214 h 6858000"/>
              <a:gd name="connsiteX629" fmla="*/ 751431 w 7467600"/>
              <a:gd name="connsiteY629" fmla="*/ 1405731 h 6858000"/>
              <a:gd name="connsiteX630" fmla="*/ 655236 w 7467600"/>
              <a:gd name="connsiteY630" fmla="*/ 1268632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5905192 w 7467600"/>
              <a:gd name="connsiteY834" fmla="*/ 163079 h 6858000"/>
              <a:gd name="connsiteX835" fmla="*/ 5865655 w 7467600"/>
              <a:gd name="connsiteY835" fmla="*/ 171901 h 6858000"/>
              <a:gd name="connsiteX836" fmla="*/ 5259740 w 7467600"/>
              <a:gd name="connsiteY836" fmla="*/ 257013 h 6858000"/>
              <a:gd name="connsiteX837" fmla="*/ 5208466 w 7467600"/>
              <a:gd name="connsiteY837" fmla="*/ 257550 h 6858000"/>
              <a:gd name="connsiteX838" fmla="*/ 4980204 w 7467600"/>
              <a:gd name="connsiteY838" fmla="*/ 271903 h 6858000"/>
              <a:gd name="connsiteX839" fmla="*/ 5068068 w 7467600"/>
              <a:gd name="connsiteY839" fmla="*/ 282244 h 6858000"/>
              <a:gd name="connsiteX840" fmla="*/ 5153231 w 7467600"/>
              <a:gd name="connsiteY840" fmla="*/ 292240 h 6858000"/>
              <a:gd name="connsiteX841" fmla="*/ 5426491 w 7467600"/>
              <a:gd name="connsiteY841" fmla="*/ 281128 h 6858000"/>
              <a:gd name="connsiteX842" fmla="*/ 5731212 w 7467600"/>
              <a:gd name="connsiteY842" fmla="*/ 231951 h 6858000"/>
              <a:gd name="connsiteX843" fmla="*/ 5905192 w 7467600"/>
              <a:gd name="connsiteY843" fmla="*/ 163079 h 6858000"/>
              <a:gd name="connsiteX844" fmla="*/ 5944437 w 7467600"/>
              <a:gd name="connsiteY844" fmla="*/ 113829 h 6858000"/>
              <a:gd name="connsiteX845" fmla="*/ 5825032 w 7467600"/>
              <a:gd name="connsiteY845" fmla="*/ 146405 h 6858000"/>
              <a:gd name="connsiteX846" fmla="*/ 4955599 w 7467600"/>
              <a:gd name="connsiteY846" fmla="*/ 247008 h 6858000"/>
              <a:gd name="connsiteX847" fmla="*/ 5210104 w 7467600"/>
              <a:gd name="connsiteY847" fmla="*/ 228123 h 6858000"/>
              <a:gd name="connsiteX848" fmla="*/ 5261015 w 7467600"/>
              <a:gd name="connsiteY848" fmla="*/ 227087 h 6858000"/>
              <a:gd name="connsiteX849" fmla="*/ 5861181 w 7467600"/>
              <a:gd name="connsiteY849" fmla="*/ 143093 h 6858000"/>
              <a:gd name="connsiteX850" fmla="*/ 5961252 w 7467600"/>
              <a:gd name="connsiteY850" fmla="*/ 114820 h 6858000"/>
              <a:gd name="connsiteX851" fmla="*/ 5944437 w 7467600"/>
              <a:gd name="connsiteY851" fmla="*/ 113829 h 6858000"/>
              <a:gd name="connsiteX852" fmla="*/ 3882765 w 7467600"/>
              <a:gd name="connsiteY852" fmla="*/ 0 h 6858000"/>
              <a:gd name="connsiteX853" fmla="*/ 3995099 w 7467600"/>
              <a:gd name="connsiteY853" fmla="*/ 0 h 6858000"/>
              <a:gd name="connsiteX854" fmla="*/ 4163818 w 7467600"/>
              <a:gd name="connsiteY854" fmla="*/ 234104 h 6858000"/>
              <a:gd name="connsiteX855" fmla="*/ 4172099 w 7467600"/>
              <a:gd name="connsiteY855" fmla="*/ 234207 h 6858000"/>
              <a:gd name="connsiteX856" fmla="*/ 4784282 w 7467600"/>
              <a:gd name="connsiteY856" fmla="*/ 276561 h 6858000"/>
              <a:gd name="connsiteX857" fmla="*/ 4801687 w 7467600"/>
              <a:gd name="connsiteY857" fmla="*/ 267764 h 6858000"/>
              <a:gd name="connsiteX858" fmla="*/ 6082788 w 7467600"/>
              <a:gd name="connsiteY858" fmla="*/ 64119 h 6858000"/>
              <a:gd name="connsiteX859" fmla="*/ 6099442 w 7467600"/>
              <a:gd name="connsiteY859" fmla="*/ 82568 h 6858000"/>
              <a:gd name="connsiteX860" fmla="*/ 4804137 w 7467600"/>
              <a:gd name="connsiteY860" fmla="*/ 320931 h 6858000"/>
              <a:gd name="connsiteX861" fmla="*/ 4227047 w 7467600"/>
              <a:gd name="connsiteY861" fmla="*/ 313415 h 6858000"/>
              <a:gd name="connsiteX862" fmla="*/ 4346041 w 7467600"/>
              <a:gd name="connsiteY862" fmla="*/ 456086 h 6858000"/>
              <a:gd name="connsiteX863" fmla="*/ 4870967 w 7467600"/>
              <a:gd name="connsiteY863" fmla="*/ 963061 h 6858000"/>
              <a:gd name="connsiteX864" fmla="*/ 4889647 w 7467600"/>
              <a:gd name="connsiteY864" fmla="*/ 957147 h 6858000"/>
              <a:gd name="connsiteX865" fmla="*/ 5422504 w 7467600"/>
              <a:gd name="connsiteY865" fmla="*/ 805191 h 6858000"/>
              <a:gd name="connsiteX866" fmla="*/ 6087656 w 7467600"/>
              <a:gd name="connsiteY866" fmla="*/ 826703 h 6858000"/>
              <a:gd name="connsiteX867" fmla="*/ 6058717 w 7467600"/>
              <a:gd name="connsiteY867" fmla="*/ 865992 h 6858000"/>
              <a:gd name="connsiteX868" fmla="*/ 4974153 w 7467600"/>
              <a:gd name="connsiteY868" fmla="*/ 1045456 h 6858000"/>
              <a:gd name="connsiteX869" fmla="*/ 5627835 w 7467600"/>
              <a:gd name="connsiteY869" fmla="*/ 1472077 h 6858000"/>
              <a:gd name="connsiteX870" fmla="*/ 5629817 w 7467600"/>
              <a:gd name="connsiteY870" fmla="*/ 1471412 h 6858000"/>
              <a:gd name="connsiteX871" fmla="*/ 5634124 w 7467600"/>
              <a:gd name="connsiteY871" fmla="*/ 1470572 h 6858000"/>
              <a:gd name="connsiteX872" fmla="*/ 5755832 w 7467600"/>
              <a:gd name="connsiteY872" fmla="*/ 1383886 h 6858000"/>
              <a:gd name="connsiteX873" fmla="*/ 6014186 w 7467600"/>
              <a:gd name="connsiteY873" fmla="*/ 1279799 h 6858000"/>
              <a:gd name="connsiteX874" fmla="*/ 6901619 w 7467600"/>
              <a:gd name="connsiteY874" fmla="*/ 1047874 h 6858000"/>
              <a:gd name="connsiteX875" fmla="*/ 6931566 w 7467600"/>
              <a:gd name="connsiteY875" fmla="*/ 1062034 h 6858000"/>
              <a:gd name="connsiteX876" fmla="*/ 5790982 w 7467600"/>
              <a:gd name="connsiteY876" fmla="*/ 1561380 h 6858000"/>
              <a:gd name="connsiteX877" fmla="*/ 6188971 w 7467600"/>
              <a:gd name="connsiteY877" fmla="*/ 1755168 h 6858000"/>
              <a:gd name="connsiteX878" fmla="*/ 6202446 w 7467600"/>
              <a:gd name="connsiteY878" fmla="*/ 1752268 h 6858000"/>
              <a:gd name="connsiteX879" fmla="*/ 7179560 w 7467600"/>
              <a:gd name="connsiteY879" fmla="*/ 1467551 h 6858000"/>
              <a:gd name="connsiteX880" fmla="*/ 7158730 w 7467600"/>
              <a:gd name="connsiteY880" fmla="*/ 1507835 h 6858000"/>
              <a:gd name="connsiteX881" fmla="*/ 6326959 w 7467600"/>
              <a:gd name="connsiteY881" fmla="*/ 1817686 h 6858000"/>
              <a:gd name="connsiteX882" fmla="*/ 6537433 w 7467600"/>
              <a:gd name="connsiteY882" fmla="*/ 1907790 h 6858000"/>
              <a:gd name="connsiteX883" fmla="*/ 6550221 w 7467600"/>
              <a:gd name="connsiteY883" fmla="*/ 1910729 h 6858000"/>
              <a:gd name="connsiteX884" fmla="*/ 6964438 w 7467600"/>
              <a:gd name="connsiteY884" fmla="*/ 2209505 h 6858000"/>
              <a:gd name="connsiteX885" fmla="*/ 7367862 w 7467600"/>
              <a:gd name="connsiteY885" fmla="*/ 2806833 h 6858000"/>
              <a:gd name="connsiteX886" fmla="*/ 7364329 w 7467600"/>
              <a:gd name="connsiteY886" fmla="*/ 2826907 h 6858000"/>
              <a:gd name="connsiteX887" fmla="*/ 7290545 w 7467600"/>
              <a:gd name="connsiteY887" fmla="*/ 2850663 h 6858000"/>
              <a:gd name="connsiteX888" fmla="*/ 6472036 w 7467600"/>
              <a:gd name="connsiteY888" fmla="*/ 1959003 h 6858000"/>
              <a:gd name="connsiteX889" fmla="*/ 5792897 w 7467600"/>
              <a:gd name="connsiteY889" fmla="*/ 1647747 h 6858000"/>
              <a:gd name="connsiteX890" fmla="*/ 5842751 w 7467600"/>
              <a:gd name="connsiteY890" fmla="*/ 1816112 h 6858000"/>
              <a:gd name="connsiteX891" fmla="*/ 5847424 w 7467600"/>
              <a:gd name="connsiteY891" fmla="*/ 1815776 h 6858000"/>
              <a:gd name="connsiteX892" fmla="*/ 6399821 w 7467600"/>
              <a:gd name="connsiteY892" fmla="*/ 2344799 h 6858000"/>
              <a:gd name="connsiteX893" fmla="*/ 6323232 w 7467600"/>
              <a:gd name="connsiteY893" fmla="*/ 2389634 h 6858000"/>
              <a:gd name="connsiteX894" fmla="*/ 5942958 w 7467600"/>
              <a:gd name="connsiteY894" fmla="*/ 2077708 h 6858000"/>
              <a:gd name="connsiteX895" fmla="*/ 5921559 w 7467600"/>
              <a:gd name="connsiteY895" fmla="*/ 2378596 h 6858000"/>
              <a:gd name="connsiteX896" fmla="*/ 5817651 w 7467600"/>
              <a:gd name="connsiteY896" fmla="*/ 3023919 h 6858000"/>
              <a:gd name="connsiteX897" fmla="*/ 5729634 w 7467600"/>
              <a:gd name="connsiteY897" fmla="*/ 3051849 h 6858000"/>
              <a:gd name="connsiteX898" fmla="*/ 5611018 w 7467600"/>
              <a:gd name="connsiteY898" fmla="*/ 2316769 h 6858000"/>
              <a:gd name="connsiteX899" fmla="*/ 5687608 w 7467600"/>
              <a:gd name="connsiteY899" fmla="*/ 2039972 h 6858000"/>
              <a:gd name="connsiteX900" fmla="*/ 5657554 w 7467600"/>
              <a:gd name="connsiteY900" fmla="*/ 1576445 h 6858000"/>
              <a:gd name="connsiteX901" fmla="*/ 5150475 w 7467600"/>
              <a:gd name="connsiteY901" fmla="*/ 1274012 h 6858000"/>
              <a:gd name="connsiteX902" fmla="*/ 5349142 w 7467600"/>
              <a:gd name="connsiteY902" fmla="*/ 2204405 h 6858000"/>
              <a:gd name="connsiteX903" fmla="*/ 5262214 w 7467600"/>
              <a:gd name="connsiteY903" fmla="*/ 2233836 h 6858000"/>
              <a:gd name="connsiteX904" fmla="*/ 4981539 w 7467600"/>
              <a:gd name="connsiteY904" fmla="*/ 1542201 h 6858000"/>
              <a:gd name="connsiteX905" fmla="*/ 4958461 w 7467600"/>
              <a:gd name="connsiteY905" fmla="*/ 1136957 h 6858000"/>
              <a:gd name="connsiteX906" fmla="*/ 4655015 w 7467600"/>
              <a:gd name="connsiteY906" fmla="*/ 891426 h 6858000"/>
              <a:gd name="connsiteX907" fmla="*/ 4348002 w 7467600"/>
              <a:gd name="connsiteY907" fmla="*/ 2205895 h 6858000"/>
              <a:gd name="connsiteX908" fmla="*/ 4262250 w 7467600"/>
              <a:gd name="connsiteY908" fmla="*/ 2219972 h 6858000"/>
              <a:gd name="connsiteX909" fmla="*/ 4550611 w 7467600"/>
              <a:gd name="connsiteY909" fmla="*/ 817540 h 6858000"/>
              <a:gd name="connsiteX910" fmla="*/ 4564418 w 7467600"/>
              <a:gd name="connsiteY910" fmla="*/ 808293 h 6858000"/>
              <a:gd name="connsiteX911" fmla="*/ 4266388 w 7467600"/>
              <a:gd name="connsiteY911" fmla="*/ 500083 h 6858000"/>
              <a:gd name="connsiteX912" fmla="*/ 4032842 w 7467600"/>
              <a:gd name="connsiteY912" fmla="*/ 211809 h 6858000"/>
              <a:gd name="connsiteX913" fmla="*/ 3882765 w 7467600"/>
              <a:gd name="connsiteY913" fmla="*/ 0 h 6858000"/>
              <a:gd name="connsiteX914" fmla="*/ 3721337 w 7467600"/>
              <a:gd name="connsiteY914" fmla="*/ 0 h 6858000"/>
              <a:gd name="connsiteX915" fmla="*/ 3797544 w 7467600"/>
              <a:gd name="connsiteY915" fmla="*/ 0 h 6858000"/>
              <a:gd name="connsiteX916" fmla="*/ 3775734 w 7467600"/>
              <a:gd name="connsiteY916" fmla="*/ 95131 h 6858000"/>
              <a:gd name="connsiteX917" fmla="*/ 3724807 w 7467600"/>
              <a:gd name="connsiteY917" fmla="*/ 272257 h 6858000"/>
              <a:gd name="connsiteX918" fmla="*/ 3726844 w 7467600"/>
              <a:gd name="connsiteY918" fmla="*/ 282988 h 6858000"/>
              <a:gd name="connsiteX919" fmla="*/ 3742664 w 7467600"/>
              <a:gd name="connsiteY919" fmla="*/ 279918 h 6858000"/>
              <a:gd name="connsiteX920" fmla="*/ 4103910 w 7467600"/>
              <a:gd name="connsiteY920" fmla="*/ 1161917 h 6858000"/>
              <a:gd name="connsiteX921" fmla="*/ 4020269 w 7467600"/>
              <a:gd name="connsiteY921" fmla="*/ 1200406 h 6858000"/>
              <a:gd name="connsiteX922" fmla="*/ 3674882 w 7467600"/>
              <a:gd name="connsiteY922" fmla="*/ 488524 h 6858000"/>
              <a:gd name="connsiteX923" fmla="*/ 3132682 w 7467600"/>
              <a:gd name="connsiteY923" fmla="*/ 1072284 h 6858000"/>
              <a:gd name="connsiteX924" fmla="*/ 2716346 w 7467600"/>
              <a:gd name="connsiteY924" fmla="*/ 1276376 h 6858000"/>
              <a:gd name="connsiteX925" fmla="*/ 2716772 w 7467600"/>
              <a:gd name="connsiteY925" fmla="*/ 1255462 h 6858000"/>
              <a:gd name="connsiteX926" fmla="*/ 3471096 w 7467600"/>
              <a:gd name="connsiteY926" fmla="*/ 437072 h 6858000"/>
              <a:gd name="connsiteX927" fmla="*/ 3639057 w 7467600"/>
              <a:gd name="connsiteY927" fmla="*/ 286334 h 6858000"/>
              <a:gd name="connsiteX928" fmla="*/ 3640309 w 7467600"/>
              <a:gd name="connsiteY928" fmla="*/ 284664 h 6858000"/>
              <a:gd name="connsiteX929" fmla="*/ 3646022 w 7467600"/>
              <a:gd name="connsiteY929" fmla="*/ 276711 h 6858000"/>
              <a:gd name="connsiteX930" fmla="*/ 3707943 w 7467600"/>
              <a:gd name="connsiteY930" fmla="*/ 65958 h 6858000"/>
              <a:gd name="connsiteX931" fmla="*/ 3721337 w 7467600"/>
              <a:gd name="connsiteY931" fmla="*/ 0 h 6858000"/>
              <a:gd name="connsiteX932" fmla="*/ 2867960 w 7467600"/>
              <a:gd name="connsiteY932" fmla="*/ 0 h 6858000"/>
              <a:gd name="connsiteX933" fmla="*/ 2926351 w 7467600"/>
              <a:gd name="connsiteY933" fmla="*/ 0 h 6858000"/>
              <a:gd name="connsiteX934" fmla="*/ 2902823 w 7467600"/>
              <a:gd name="connsiteY934" fmla="*/ 262929 h 6858000"/>
              <a:gd name="connsiteX935" fmla="*/ 2940663 w 7467600"/>
              <a:gd name="connsiteY935" fmla="*/ 140884 h 6858000"/>
              <a:gd name="connsiteX936" fmla="*/ 2947039 w 7467600"/>
              <a:gd name="connsiteY936" fmla="*/ 122524 h 6858000"/>
              <a:gd name="connsiteX937" fmla="*/ 2984316 w 7467600"/>
              <a:gd name="connsiteY937" fmla="*/ 0 h 6858000"/>
              <a:gd name="connsiteX938" fmla="*/ 3016114 w 7467600"/>
              <a:gd name="connsiteY938" fmla="*/ 0 h 6858000"/>
              <a:gd name="connsiteX939" fmla="*/ 2979949 w 7467600"/>
              <a:gd name="connsiteY939" fmla="*/ 119274 h 6858000"/>
              <a:gd name="connsiteX940" fmla="*/ 3023879 w 7467600"/>
              <a:gd name="connsiteY940" fmla="*/ 0 h 6858000"/>
              <a:gd name="connsiteX941" fmla="*/ 3105400 w 7467600"/>
              <a:gd name="connsiteY941" fmla="*/ 0 h 6858000"/>
              <a:gd name="connsiteX942" fmla="*/ 3094669 w 7467600"/>
              <a:gd name="connsiteY942" fmla="*/ 30308 h 6858000"/>
              <a:gd name="connsiteX943" fmla="*/ 2901945 w 7467600"/>
              <a:gd name="connsiteY943" fmla="*/ 466538 h 6858000"/>
              <a:gd name="connsiteX944" fmla="*/ 2815209 w 7467600"/>
              <a:gd name="connsiteY944" fmla="*/ 497361 h 6858000"/>
              <a:gd name="connsiteX945" fmla="*/ 2844845 w 7467600"/>
              <a:gd name="connsiteY945" fmla="*/ 127638 h 6858000"/>
              <a:gd name="connsiteX946" fmla="*/ 2867960 w 7467600"/>
              <a:gd name="connsiteY946" fmla="*/ 0 h 6858000"/>
              <a:gd name="connsiteX947" fmla="*/ 1057230 w 7467600"/>
              <a:gd name="connsiteY947" fmla="*/ 0 h 6858000"/>
              <a:gd name="connsiteX948" fmla="*/ 1111003 w 7467600"/>
              <a:gd name="connsiteY948" fmla="*/ 0 h 6858000"/>
              <a:gd name="connsiteX949" fmla="*/ 1125553 w 7467600"/>
              <a:gd name="connsiteY949" fmla="*/ 52588 h 6858000"/>
              <a:gd name="connsiteX950" fmla="*/ 1304276 w 7467600"/>
              <a:gd name="connsiteY950" fmla="*/ 476275 h 6858000"/>
              <a:gd name="connsiteX951" fmla="*/ 1492066 w 7467600"/>
              <a:gd name="connsiteY951" fmla="*/ 886333 h 6858000"/>
              <a:gd name="connsiteX952" fmla="*/ 1423698 w 7467600"/>
              <a:gd name="connsiteY952" fmla="*/ 710817 h 6858000"/>
              <a:gd name="connsiteX953" fmla="*/ 1357609 w 7467600"/>
              <a:gd name="connsiteY953" fmla="*/ 532892 h 6858000"/>
              <a:gd name="connsiteX954" fmla="*/ 1309550 w 7467600"/>
              <a:gd name="connsiteY954" fmla="*/ 374031 h 6858000"/>
              <a:gd name="connsiteX955" fmla="*/ 1193673 w 7467600"/>
              <a:gd name="connsiteY955" fmla="*/ 49533 h 6858000"/>
              <a:gd name="connsiteX956" fmla="*/ 1164391 w 7467600"/>
              <a:gd name="connsiteY956" fmla="*/ 0 h 6858000"/>
              <a:gd name="connsiteX957" fmla="*/ 1200666 w 7467600"/>
              <a:gd name="connsiteY957" fmla="*/ 0 h 6858000"/>
              <a:gd name="connsiteX958" fmla="*/ 1223408 w 7467600"/>
              <a:gd name="connsiteY958" fmla="*/ 38996 h 6858000"/>
              <a:gd name="connsiteX959" fmla="*/ 1339635 w 7467600"/>
              <a:gd name="connsiteY959" fmla="*/ 365517 h 6858000"/>
              <a:gd name="connsiteX960" fmla="*/ 1387469 w 7467600"/>
              <a:gd name="connsiteY960" fmla="*/ 523079 h 6858000"/>
              <a:gd name="connsiteX961" fmla="*/ 1452685 w 7467600"/>
              <a:gd name="connsiteY961" fmla="*/ 699806 h 6858000"/>
              <a:gd name="connsiteX962" fmla="*/ 1492092 w 7467600"/>
              <a:gd name="connsiteY962" fmla="*/ 800424 h 6858000"/>
              <a:gd name="connsiteX963" fmla="*/ 1455302 w 7467600"/>
              <a:gd name="connsiteY963" fmla="*/ 632913 h 6858000"/>
              <a:gd name="connsiteX964" fmla="*/ 1222336 w 7467600"/>
              <a:gd name="connsiteY964" fmla="*/ 9480 h 6858000"/>
              <a:gd name="connsiteX965" fmla="*/ 1214634 w 7467600"/>
              <a:gd name="connsiteY965" fmla="*/ 0 h 6858000"/>
              <a:gd name="connsiteX966" fmla="*/ 1289827 w 7467600"/>
              <a:gd name="connsiteY966" fmla="*/ 0 h 6858000"/>
              <a:gd name="connsiteX967" fmla="*/ 1321076 w 7467600"/>
              <a:gd name="connsiteY967" fmla="*/ 59722 h 6858000"/>
              <a:gd name="connsiteX968" fmla="*/ 1512579 w 7467600"/>
              <a:gd name="connsiteY968" fmla="*/ 626441 h 6858000"/>
              <a:gd name="connsiteX969" fmla="*/ 1506076 w 7467600"/>
              <a:gd name="connsiteY969" fmla="*/ 1089289 h 6858000"/>
              <a:gd name="connsiteX970" fmla="*/ 1486346 w 7467600"/>
              <a:gd name="connsiteY970" fmla="*/ 1079919 h 6858000"/>
              <a:gd name="connsiteX971" fmla="*/ 1070511 w 7467600"/>
              <a:gd name="connsiteY971" fmla="*/ 48609 h 6858000"/>
              <a:gd name="connsiteX972" fmla="*/ 1057230 w 7467600"/>
              <a:gd name="connsiteY972" fmla="*/ 0 h 6858000"/>
              <a:gd name="connsiteX973" fmla="*/ 43151 w 7467600"/>
              <a:gd name="connsiteY973" fmla="*/ 0 h 6858000"/>
              <a:gd name="connsiteX974" fmla="*/ 95283 w 7467600"/>
              <a:gd name="connsiteY974" fmla="*/ 0 h 6858000"/>
              <a:gd name="connsiteX975" fmla="*/ 300708 w 7467600"/>
              <a:gd name="connsiteY975" fmla="*/ 154571 h 6858000"/>
              <a:gd name="connsiteX976" fmla="*/ 530414 w 7467600"/>
              <a:gd name="connsiteY976" fmla="*/ 354673 h 6858000"/>
              <a:gd name="connsiteX977" fmla="*/ 333785 w 7467600"/>
              <a:gd name="connsiteY977" fmla="*/ 161564 h 6858000"/>
              <a:gd name="connsiteX978" fmla="*/ 147005 w 7467600"/>
              <a:gd name="connsiteY978" fmla="*/ 0 h 6858000"/>
              <a:gd name="connsiteX979" fmla="*/ 272509 w 7467600"/>
              <a:gd name="connsiteY979" fmla="*/ 0 h 6858000"/>
              <a:gd name="connsiteX980" fmla="*/ 326276 w 7467600"/>
              <a:gd name="connsiteY980" fmla="*/ 45847 h 6858000"/>
              <a:gd name="connsiteX981" fmla="*/ 823759 w 7467600"/>
              <a:gd name="connsiteY981" fmla="*/ 574145 h 6858000"/>
              <a:gd name="connsiteX982" fmla="*/ 811254 w 7467600"/>
              <a:gd name="connsiteY982" fmla="*/ 665546 h 6858000"/>
              <a:gd name="connsiteX983" fmla="*/ 154042 w 7467600"/>
              <a:gd name="connsiteY983" fmla="*/ 261522 h 6858000"/>
              <a:gd name="connsiteX984" fmla="*/ 13550 w 7467600"/>
              <a:gd name="connsiteY984" fmla="*/ 158423 h 6858000"/>
              <a:gd name="connsiteX985" fmla="*/ 0 w 7467600"/>
              <a:gd name="connsiteY985" fmla="*/ 146618 h 6858000"/>
              <a:gd name="connsiteX986" fmla="*/ 0 w 7467600"/>
              <a:gd name="connsiteY986" fmla="*/ 59161 h 6858000"/>
              <a:gd name="connsiteX987" fmla="*/ 45427 w 7467600"/>
              <a:gd name="connsiteY987" fmla="*/ 101078 h 6858000"/>
              <a:gd name="connsiteX988" fmla="*/ 630103 w 7467600"/>
              <a:gd name="connsiteY988" fmla="*/ 485885 h 6858000"/>
              <a:gd name="connsiteX989" fmla="*/ 532040 w 7467600"/>
              <a:gd name="connsiteY989" fmla="*/ 399359 h 6858000"/>
              <a:gd name="connsiteX990" fmla="*/ 517618 w 7467600"/>
              <a:gd name="connsiteY990" fmla="*/ 385726 h 6858000"/>
              <a:gd name="connsiteX991" fmla="*/ 285074 w 7467600"/>
              <a:gd name="connsiteY991" fmla="*/ 182755 h 6858000"/>
              <a:gd name="connsiteX992" fmla="*/ 43151 w 7467600"/>
              <a:gd name="connsiteY99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1903353 w 7467600"/>
              <a:gd name="connsiteY136" fmla="*/ 5044827 h 6858000"/>
              <a:gd name="connsiteX137" fmla="*/ 1936931 w 7467600"/>
              <a:gd name="connsiteY137" fmla="*/ 5093954 h 6858000"/>
              <a:gd name="connsiteX138" fmla="*/ 2195868 w 7467600"/>
              <a:gd name="connsiteY138" fmla="*/ 5396574 h 6858000"/>
              <a:gd name="connsiteX139" fmla="*/ 2088852 w 7467600"/>
              <a:gd name="connsiteY139" fmla="*/ 5166123 h 6858000"/>
              <a:gd name="connsiteX140" fmla="*/ 1958241 w 7467600"/>
              <a:gd name="connsiteY140" fmla="*/ 5067955 h 6858000"/>
              <a:gd name="connsiteX141" fmla="*/ 1903353 w 7467600"/>
              <a:gd name="connsiteY141" fmla="*/ 5044827 h 6858000"/>
              <a:gd name="connsiteX142" fmla="*/ 1979378 w 7467600"/>
              <a:gd name="connsiteY142" fmla="*/ 4769504 h 6858000"/>
              <a:gd name="connsiteX143" fmla="*/ 2882120 w 7467600"/>
              <a:gd name="connsiteY143" fmla="*/ 5064547 h 6858000"/>
              <a:gd name="connsiteX144" fmla="*/ 2793103 w 7467600"/>
              <a:gd name="connsiteY144" fmla="*/ 5039699 h 6858000"/>
              <a:gd name="connsiteX145" fmla="*/ 2770041 w 7467600"/>
              <a:gd name="connsiteY145" fmla="*/ 5033634 h 6858000"/>
              <a:gd name="connsiteX146" fmla="*/ 1979378 w 7467600"/>
              <a:gd name="connsiteY146" fmla="*/ 4769504 h 6858000"/>
              <a:gd name="connsiteX147" fmla="*/ 1927410 w 7467600"/>
              <a:gd name="connsiteY147" fmla="*/ 4716164 h 6858000"/>
              <a:gd name="connsiteX148" fmla="*/ 1959587 w 7467600"/>
              <a:gd name="connsiteY148" fmla="*/ 4728849 h 6858000"/>
              <a:gd name="connsiteX149" fmla="*/ 2777707 w 7467600"/>
              <a:gd name="connsiteY149" fmla="*/ 5003991 h 6858000"/>
              <a:gd name="connsiteX150" fmla="*/ 2800768 w 7467600"/>
              <a:gd name="connsiteY150" fmla="*/ 5010056 h 6858000"/>
              <a:gd name="connsiteX151" fmla="*/ 2879408 w 7467600"/>
              <a:gd name="connsiteY151" fmla="*/ 5031590 h 6858000"/>
              <a:gd name="connsiteX152" fmla="*/ 2862295 w 7467600"/>
              <a:gd name="connsiteY152" fmla="*/ 5022958 h 6858000"/>
              <a:gd name="connsiteX153" fmla="*/ 2813343 w 7467600"/>
              <a:gd name="connsiteY153" fmla="*/ 4998369 h 6858000"/>
              <a:gd name="connsiteX154" fmla="*/ 2646245 w 7467600"/>
              <a:gd name="connsiteY154" fmla="*/ 4930999 h 6858000"/>
              <a:gd name="connsiteX155" fmla="*/ 1999243 w 7467600"/>
              <a:gd name="connsiteY155" fmla="*/ 4730524 h 6858000"/>
              <a:gd name="connsiteX156" fmla="*/ 1979527 w 7467600"/>
              <a:gd name="connsiteY156" fmla="*/ 4726651 h 6858000"/>
              <a:gd name="connsiteX157" fmla="*/ 1927410 w 7467600"/>
              <a:gd name="connsiteY157" fmla="*/ 4716164 h 6858000"/>
              <a:gd name="connsiteX158" fmla="*/ 1997014 w 7467600"/>
              <a:gd name="connsiteY158" fmla="*/ 4698007 h 6858000"/>
              <a:gd name="connsiteX159" fmla="*/ 2005458 w 7467600"/>
              <a:gd name="connsiteY159" fmla="*/ 4699540 h 6858000"/>
              <a:gd name="connsiteX160" fmla="*/ 2657186 w 7467600"/>
              <a:gd name="connsiteY160" fmla="*/ 4901687 h 6858000"/>
              <a:gd name="connsiteX161" fmla="*/ 2826662 w 7467600"/>
              <a:gd name="connsiteY161" fmla="*/ 4970362 h 6858000"/>
              <a:gd name="connsiteX162" fmla="*/ 2876100 w 7467600"/>
              <a:gd name="connsiteY162" fmla="*/ 4995397 h 6858000"/>
              <a:gd name="connsiteX163" fmla="*/ 3042600 w 7467600"/>
              <a:gd name="connsiteY163" fmla="*/ 5059532 h 6858000"/>
              <a:gd name="connsiteX164" fmla="*/ 1997014 w 7467600"/>
              <a:gd name="connsiteY164" fmla="*/ 4698007 h 6858000"/>
              <a:gd name="connsiteX165" fmla="*/ 2305292 w 7467600"/>
              <a:gd name="connsiteY165" fmla="*/ 4219492 h 6858000"/>
              <a:gd name="connsiteX166" fmla="*/ 3360922 w 7467600"/>
              <a:gd name="connsiteY166" fmla="*/ 4529373 h 6858000"/>
              <a:gd name="connsiteX167" fmla="*/ 3492420 w 7467600"/>
              <a:gd name="connsiteY167" fmla="*/ 4510145 h 6858000"/>
              <a:gd name="connsiteX168" fmla="*/ 3364086 w 7467600"/>
              <a:gd name="connsiteY168" fmla="*/ 4480340 h 6858000"/>
              <a:gd name="connsiteX169" fmla="*/ 3225818 w 7467600"/>
              <a:gd name="connsiteY169" fmla="*/ 4411822 h 6858000"/>
              <a:gd name="connsiteX170" fmla="*/ 3129696 w 7467600"/>
              <a:gd name="connsiteY170" fmla="*/ 4360704 h 6858000"/>
              <a:gd name="connsiteX171" fmla="*/ 2814545 w 7467600"/>
              <a:gd name="connsiteY171" fmla="*/ 4282955 h 6858000"/>
              <a:gd name="connsiteX172" fmla="*/ 2305292 w 7467600"/>
              <a:gd name="connsiteY172" fmla="*/ 4219492 h 6858000"/>
              <a:gd name="connsiteX173" fmla="*/ 2626982 w 7467600"/>
              <a:gd name="connsiteY173" fmla="*/ 4206450 h 6858000"/>
              <a:gd name="connsiteX174" fmla="*/ 2490617 w 7467600"/>
              <a:gd name="connsiteY174" fmla="*/ 4206951 h 6858000"/>
              <a:gd name="connsiteX175" fmla="*/ 2819869 w 7467600"/>
              <a:gd name="connsiteY175" fmla="*/ 4252936 h 6858000"/>
              <a:gd name="connsiteX176" fmla="*/ 3143018 w 7467600"/>
              <a:gd name="connsiteY176" fmla="*/ 4332698 h 6858000"/>
              <a:gd name="connsiteX177" fmla="*/ 3241520 w 7467600"/>
              <a:gd name="connsiteY177" fmla="*/ 4385112 h 6858000"/>
              <a:gd name="connsiteX178" fmla="*/ 3374575 w 7467600"/>
              <a:gd name="connsiteY178" fmla="*/ 4451517 h 6858000"/>
              <a:gd name="connsiteX179" fmla="*/ 3505221 w 7467600"/>
              <a:gd name="connsiteY179" fmla="*/ 4480757 h 6858000"/>
              <a:gd name="connsiteX180" fmla="*/ 2626982 w 7467600"/>
              <a:gd name="connsiteY180" fmla="*/ 4206450 h 6858000"/>
              <a:gd name="connsiteX181" fmla="*/ 1310106 w 7467600"/>
              <a:gd name="connsiteY181" fmla="*/ 3943217 h 6858000"/>
              <a:gd name="connsiteX182" fmla="*/ 854994 w 7467600"/>
              <a:gd name="connsiteY182" fmla="*/ 4399136 h 6858000"/>
              <a:gd name="connsiteX183" fmla="*/ 742462 w 7467600"/>
              <a:gd name="connsiteY183" fmla="*/ 4594648 h 6858000"/>
              <a:gd name="connsiteX184" fmla="*/ 820602 w 7467600"/>
              <a:gd name="connsiteY184" fmla="*/ 4485915 h 6858000"/>
              <a:gd name="connsiteX185" fmla="*/ 878295 w 7467600"/>
              <a:gd name="connsiteY185" fmla="*/ 4403594 h 6858000"/>
              <a:gd name="connsiteX186" fmla="*/ 1240607 w 7467600"/>
              <a:gd name="connsiteY186" fmla="*/ 4010401 h 6858000"/>
              <a:gd name="connsiteX187" fmla="*/ 1310106 w 7467600"/>
              <a:gd name="connsiteY187" fmla="*/ 3943217 h 6858000"/>
              <a:gd name="connsiteX188" fmla="*/ 1423113 w 7467600"/>
              <a:gd name="connsiteY188" fmla="*/ 3874565 h 6858000"/>
              <a:gd name="connsiteX189" fmla="*/ 1260565 w 7467600"/>
              <a:gd name="connsiteY189" fmla="*/ 4031982 h 6858000"/>
              <a:gd name="connsiteX190" fmla="*/ 901900 w 7467600"/>
              <a:gd name="connsiteY190" fmla="*/ 4421236 h 6858000"/>
              <a:gd name="connsiteX191" fmla="*/ 845044 w 7467600"/>
              <a:gd name="connsiteY191" fmla="*/ 4502436 h 6858000"/>
              <a:gd name="connsiteX192" fmla="*/ 685926 w 7467600"/>
              <a:gd name="connsiteY192" fmla="*/ 4703069 h 6858000"/>
              <a:gd name="connsiteX193" fmla="*/ 684248 w 7467600"/>
              <a:gd name="connsiteY193" fmla="*/ 4706721 h 6858000"/>
              <a:gd name="connsiteX194" fmla="*/ 1423113 w 7467600"/>
              <a:gd name="connsiteY194" fmla="*/ 3874565 h 6858000"/>
              <a:gd name="connsiteX195" fmla="*/ 3316479 w 7467600"/>
              <a:gd name="connsiteY195" fmla="*/ 3872136 h 6858000"/>
              <a:gd name="connsiteX196" fmla="*/ 3546806 w 7467600"/>
              <a:gd name="connsiteY196" fmla="*/ 4356139 h 6858000"/>
              <a:gd name="connsiteX197" fmla="*/ 3364433 w 7467600"/>
              <a:gd name="connsiteY197" fmla="*/ 3953121 h 6858000"/>
              <a:gd name="connsiteX198" fmla="*/ 3316479 w 7467600"/>
              <a:gd name="connsiteY198" fmla="*/ 3872136 h 6858000"/>
              <a:gd name="connsiteX199" fmla="*/ 3291335 w 7467600"/>
              <a:gd name="connsiteY199" fmla="*/ 3767420 h 6858000"/>
              <a:gd name="connsiteX200" fmla="*/ 3390805 w 7467600"/>
              <a:gd name="connsiteY200" fmla="*/ 3937163 h 6858000"/>
              <a:gd name="connsiteX201" fmla="*/ 3579062 w 7467600"/>
              <a:gd name="connsiteY201" fmla="*/ 4359040 h 6858000"/>
              <a:gd name="connsiteX202" fmla="*/ 3467355 w 7467600"/>
              <a:gd name="connsiteY202" fmla="*/ 3988130 h 6858000"/>
              <a:gd name="connsiteX203" fmla="*/ 3310753 w 7467600"/>
              <a:gd name="connsiteY203" fmla="*/ 3787140 h 6858000"/>
              <a:gd name="connsiteX204" fmla="*/ 3291335 w 7467600"/>
              <a:gd name="connsiteY204" fmla="*/ 3767420 h 6858000"/>
              <a:gd name="connsiteX205" fmla="*/ 1635889 w 7467600"/>
              <a:gd name="connsiteY205" fmla="*/ 3709494 h 6858000"/>
              <a:gd name="connsiteX206" fmla="*/ 1634800 w 7467600"/>
              <a:gd name="connsiteY206" fmla="*/ 3731111 h 6858000"/>
              <a:gd name="connsiteX207" fmla="*/ 1635889 w 7467600"/>
              <a:gd name="connsiteY207" fmla="*/ 3709494 h 6858000"/>
              <a:gd name="connsiteX208" fmla="*/ 1510397 w 7467600"/>
              <a:gd name="connsiteY208" fmla="*/ 3684705 h 6858000"/>
              <a:gd name="connsiteX209" fmla="*/ 1146550 w 7467600"/>
              <a:gd name="connsiteY209" fmla="*/ 3802012 h 6858000"/>
              <a:gd name="connsiteX210" fmla="*/ 698834 w 7467600"/>
              <a:gd name="connsiteY210" fmla="*/ 3952272 h 6858000"/>
              <a:gd name="connsiteX211" fmla="*/ 34256 w 7467600"/>
              <a:gd name="connsiteY211" fmla="*/ 4347603 h 6858000"/>
              <a:gd name="connsiteX212" fmla="*/ 527241 w 7467600"/>
              <a:gd name="connsiteY212" fmla="*/ 4065078 h 6858000"/>
              <a:gd name="connsiteX213" fmla="*/ 1510397 w 7467600"/>
              <a:gd name="connsiteY213" fmla="*/ 3684705 h 6858000"/>
              <a:gd name="connsiteX214" fmla="*/ 1313114 w 7467600"/>
              <a:gd name="connsiteY214" fmla="*/ 3655216 h 6858000"/>
              <a:gd name="connsiteX215" fmla="*/ 1109304 w 7467600"/>
              <a:gd name="connsiteY215" fmla="*/ 3669030 h 6858000"/>
              <a:gd name="connsiteX216" fmla="*/ 8129 w 7467600"/>
              <a:gd name="connsiteY216" fmla="*/ 4330519 h 6858000"/>
              <a:gd name="connsiteX217" fmla="*/ 687572 w 7467600"/>
              <a:gd name="connsiteY217" fmla="*/ 3925629 h 6858000"/>
              <a:gd name="connsiteX218" fmla="*/ 1138365 w 7467600"/>
              <a:gd name="connsiteY218" fmla="*/ 3774515 h 6858000"/>
              <a:gd name="connsiteX219" fmla="*/ 1505579 w 7467600"/>
              <a:gd name="connsiteY219" fmla="*/ 3655526 h 6858000"/>
              <a:gd name="connsiteX220" fmla="*/ 1313114 w 7467600"/>
              <a:gd name="connsiteY220" fmla="*/ 3655216 h 6858000"/>
              <a:gd name="connsiteX221" fmla="*/ 3655073 w 7467600"/>
              <a:gd name="connsiteY221" fmla="*/ 3650884 h 6858000"/>
              <a:gd name="connsiteX222" fmla="*/ 3989938 w 7467600"/>
              <a:gd name="connsiteY222" fmla="*/ 3991685 h 6858000"/>
              <a:gd name="connsiteX223" fmla="*/ 4393907 w 7467600"/>
              <a:gd name="connsiteY223" fmla="*/ 4261258 h 6858000"/>
              <a:gd name="connsiteX224" fmla="*/ 4648051 w 7467600"/>
              <a:gd name="connsiteY224" fmla="*/ 4374051 h 6858000"/>
              <a:gd name="connsiteX225" fmla="*/ 4383389 w 7467600"/>
              <a:gd name="connsiteY225" fmla="*/ 4184369 h 6858000"/>
              <a:gd name="connsiteX226" fmla="*/ 4165508 w 7467600"/>
              <a:gd name="connsiteY226" fmla="*/ 4035196 h 6858000"/>
              <a:gd name="connsiteX227" fmla="*/ 4068162 w 7467600"/>
              <a:gd name="connsiteY227" fmla="*/ 3953394 h 6858000"/>
              <a:gd name="connsiteX228" fmla="*/ 3981416 w 7467600"/>
              <a:gd name="connsiteY228" fmla="*/ 3880482 h 6858000"/>
              <a:gd name="connsiteX229" fmla="*/ 3800147 w 7467600"/>
              <a:gd name="connsiteY229" fmla="*/ 3749872 h 6858000"/>
              <a:gd name="connsiteX230" fmla="*/ 3655073 w 7467600"/>
              <a:gd name="connsiteY230" fmla="*/ 3650884 h 6858000"/>
              <a:gd name="connsiteX231" fmla="*/ 3670252 w 7467600"/>
              <a:gd name="connsiteY231" fmla="*/ 3622798 h 6858000"/>
              <a:gd name="connsiteX232" fmla="*/ 3817258 w 7467600"/>
              <a:gd name="connsiteY232" fmla="*/ 3723577 h 6858000"/>
              <a:gd name="connsiteX233" fmla="*/ 4000461 w 7467600"/>
              <a:gd name="connsiteY233" fmla="*/ 3855966 h 6858000"/>
              <a:gd name="connsiteX234" fmla="*/ 4088180 w 7467600"/>
              <a:gd name="connsiteY234" fmla="*/ 3929774 h 6858000"/>
              <a:gd name="connsiteX235" fmla="*/ 4184555 w 7467600"/>
              <a:gd name="connsiteY235" fmla="*/ 4010683 h 6858000"/>
              <a:gd name="connsiteX236" fmla="*/ 4399563 w 7467600"/>
              <a:gd name="connsiteY236" fmla="*/ 4158106 h 6858000"/>
              <a:gd name="connsiteX237" fmla="*/ 4684469 w 7467600"/>
              <a:gd name="connsiteY237" fmla="*/ 4364680 h 6858000"/>
              <a:gd name="connsiteX238" fmla="*/ 4690271 w 7467600"/>
              <a:gd name="connsiteY238" fmla="*/ 4370034 h 6858000"/>
              <a:gd name="connsiteX239" fmla="*/ 4136093 w 7467600"/>
              <a:gd name="connsiteY239" fmla="*/ 3858466 h 6858000"/>
              <a:gd name="connsiteX240" fmla="*/ 3670252 w 7467600"/>
              <a:gd name="connsiteY240" fmla="*/ 3622798 h 6858000"/>
              <a:gd name="connsiteX241" fmla="*/ 4440129 w 7467600"/>
              <a:gd name="connsiteY241" fmla="*/ 3448571 h 6858000"/>
              <a:gd name="connsiteX242" fmla="*/ 4856525 w 7467600"/>
              <a:gd name="connsiteY242" fmla="*/ 3915351 h 6858000"/>
              <a:gd name="connsiteX243" fmla="*/ 5059055 w 7467600"/>
              <a:gd name="connsiteY243" fmla="*/ 4108918 h 6858000"/>
              <a:gd name="connsiteX244" fmla="*/ 5290070 w 7467600"/>
              <a:gd name="connsiteY244" fmla="*/ 4263619 h 6858000"/>
              <a:gd name="connsiteX245" fmla="*/ 4834991 w 7467600"/>
              <a:gd name="connsiteY245" fmla="*/ 3830985 h 6858000"/>
              <a:gd name="connsiteX246" fmla="*/ 4440129 w 7467600"/>
              <a:gd name="connsiteY246" fmla="*/ 3448571 h 6858000"/>
              <a:gd name="connsiteX247" fmla="*/ 4441737 w 7467600"/>
              <a:gd name="connsiteY247" fmla="*/ 3399734 h 6858000"/>
              <a:gd name="connsiteX248" fmla="*/ 4431236 w 7467600"/>
              <a:gd name="connsiteY248" fmla="*/ 3400954 h 6858000"/>
              <a:gd name="connsiteX249" fmla="*/ 4557150 w 7467600"/>
              <a:gd name="connsiteY249" fmla="*/ 3510023 h 6858000"/>
              <a:gd name="connsiteX250" fmla="*/ 4856936 w 7467600"/>
              <a:gd name="connsiteY250" fmla="*/ 3809146 h 6858000"/>
              <a:gd name="connsiteX251" fmla="*/ 5111996 w 7467600"/>
              <a:gd name="connsiteY251" fmla="*/ 4065759 h 6858000"/>
              <a:gd name="connsiteX252" fmla="*/ 5388878 w 7467600"/>
              <a:gd name="connsiteY252" fmla="*/ 4300185 h 6858000"/>
              <a:gd name="connsiteX253" fmla="*/ 5425556 w 7467600"/>
              <a:gd name="connsiteY253" fmla="*/ 4308967 h 6858000"/>
              <a:gd name="connsiteX254" fmla="*/ 4943646 w 7467600"/>
              <a:gd name="connsiteY254" fmla="*/ 3822916 h 6858000"/>
              <a:gd name="connsiteX255" fmla="*/ 4594837 w 7467600"/>
              <a:gd name="connsiteY255" fmla="*/ 3532274 h 6858000"/>
              <a:gd name="connsiteX256" fmla="*/ 4441737 w 7467600"/>
              <a:gd name="connsiteY256" fmla="*/ 3399734 h 6858000"/>
              <a:gd name="connsiteX257" fmla="*/ 5425834 w 7467600"/>
              <a:gd name="connsiteY257" fmla="*/ 3162785 h 6858000"/>
              <a:gd name="connsiteX258" fmla="*/ 5401644 w 7467600"/>
              <a:gd name="connsiteY258" fmla="*/ 3617847 h 6858000"/>
              <a:gd name="connsiteX259" fmla="*/ 5467256 w 7467600"/>
              <a:gd name="connsiteY259" fmla="*/ 4175494 h 6858000"/>
              <a:gd name="connsiteX260" fmla="*/ 5448069 w 7467600"/>
              <a:gd name="connsiteY260" fmla="*/ 3567554 h 6858000"/>
              <a:gd name="connsiteX261" fmla="*/ 5425834 w 7467600"/>
              <a:gd name="connsiteY261" fmla="*/ 3162785 h 6858000"/>
              <a:gd name="connsiteX262" fmla="*/ 1318687 w 7467600"/>
              <a:gd name="connsiteY262" fmla="*/ 3113840 h 6858000"/>
              <a:gd name="connsiteX263" fmla="*/ 1066793 w 7467600"/>
              <a:gd name="connsiteY263" fmla="*/ 3212171 h 6858000"/>
              <a:gd name="connsiteX264" fmla="*/ 993319 w 7467600"/>
              <a:gd name="connsiteY264" fmla="*/ 3247648 h 6858000"/>
              <a:gd name="connsiteX265" fmla="*/ 853081 w 7467600"/>
              <a:gd name="connsiteY265" fmla="*/ 3312410 h 6858000"/>
              <a:gd name="connsiteX266" fmla="*/ 805957 w 7467600"/>
              <a:gd name="connsiteY266" fmla="*/ 3330443 h 6858000"/>
              <a:gd name="connsiteX267" fmla="*/ 1318687 w 7467600"/>
              <a:gd name="connsiteY267" fmla="*/ 3113840 h 6858000"/>
              <a:gd name="connsiteX268" fmla="*/ 5453702 w 7467600"/>
              <a:gd name="connsiteY268" fmla="*/ 3090882 h 6858000"/>
              <a:gd name="connsiteX269" fmla="*/ 5480135 w 7467600"/>
              <a:gd name="connsiteY269" fmla="*/ 3565802 h 6858000"/>
              <a:gd name="connsiteX270" fmla="*/ 5499023 w 7467600"/>
              <a:gd name="connsiteY270" fmla="*/ 4166310 h 6858000"/>
              <a:gd name="connsiteX271" fmla="*/ 5547022 w 7467600"/>
              <a:gd name="connsiteY271" fmla="*/ 3607838 h 6858000"/>
              <a:gd name="connsiteX272" fmla="*/ 5515964 w 7467600"/>
              <a:gd name="connsiteY272" fmla="*/ 3378541 h 6858000"/>
              <a:gd name="connsiteX273" fmla="*/ 5453702 w 7467600"/>
              <a:gd name="connsiteY273" fmla="*/ 3090882 h 6858000"/>
              <a:gd name="connsiteX274" fmla="*/ 1238695 w 7467600"/>
              <a:gd name="connsiteY274" fmla="*/ 3076820 h 6858000"/>
              <a:gd name="connsiteX275" fmla="*/ 716371 w 7467600"/>
              <a:gd name="connsiteY275" fmla="*/ 3293249 h 6858000"/>
              <a:gd name="connsiteX276" fmla="*/ 579522 w 7467600"/>
              <a:gd name="connsiteY276" fmla="*/ 3371759 h 6858000"/>
              <a:gd name="connsiteX277" fmla="*/ 600288 w 7467600"/>
              <a:gd name="connsiteY277" fmla="*/ 3365555 h 6858000"/>
              <a:gd name="connsiteX278" fmla="*/ 840692 w 7467600"/>
              <a:gd name="connsiteY278" fmla="*/ 3284921 h 6858000"/>
              <a:gd name="connsiteX279" fmla="*/ 979248 w 7467600"/>
              <a:gd name="connsiteY279" fmla="*/ 3221003 h 6858000"/>
              <a:gd name="connsiteX280" fmla="*/ 1053282 w 7467600"/>
              <a:gd name="connsiteY280" fmla="*/ 3185247 h 6858000"/>
              <a:gd name="connsiteX281" fmla="*/ 1320603 w 7467600"/>
              <a:gd name="connsiteY281" fmla="*/ 3081281 h 6858000"/>
              <a:gd name="connsiteX282" fmla="*/ 1238695 w 7467600"/>
              <a:gd name="connsiteY282" fmla="*/ 3076820 h 6858000"/>
              <a:gd name="connsiteX283" fmla="*/ 5425627 w 7467600"/>
              <a:gd name="connsiteY283" fmla="*/ 2954192 h 6858000"/>
              <a:gd name="connsiteX284" fmla="*/ 5470770 w 7467600"/>
              <a:gd name="connsiteY284" fmla="*/ 3005435 h 6858000"/>
              <a:gd name="connsiteX285" fmla="*/ 5519779 w 7467600"/>
              <a:gd name="connsiteY285" fmla="*/ 4359223 h 6858000"/>
              <a:gd name="connsiteX286" fmla="*/ 5520293 w 7467600"/>
              <a:gd name="connsiteY286" fmla="*/ 4360602 h 6858000"/>
              <a:gd name="connsiteX287" fmla="*/ 5767221 w 7467600"/>
              <a:gd name="connsiteY287" fmla="*/ 4665564 h 6858000"/>
              <a:gd name="connsiteX288" fmla="*/ 6937169 w 7467600"/>
              <a:gd name="connsiteY288" fmla="*/ 4815941 h 6858000"/>
              <a:gd name="connsiteX289" fmla="*/ 6953922 w 7467600"/>
              <a:gd name="connsiteY289" fmla="*/ 4890068 h 6858000"/>
              <a:gd name="connsiteX290" fmla="*/ 6071359 w 7467600"/>
              <a:gd name="connsiteY290" fmla="*/ 4770770 h 6858000"/>
              <a:gd name="connsiteX291" fmla="*/ 6038839 w 7467600"/>
              <a:gd name="connsiteY291" fmla="*/ 4764474 h 6858000"/>
              <a:gd name="connsiteX292" fmla="*/ 6038706 w 7467600"/>
              <a:gd name="connsiteY292" fmla="*/ 4763847 h 6858000"/>
              <a:gd name="connsiteX293" fmla="*/ 6037784 w 7467600"/>
              <a:gd name="connsiteY293" fmla="*/ 4764270 h 6858000"/>
              <a:gd name="connsiteX294" fmla="*/ 6038839 w 7467600"/>
              <a:gd name="connsiteY294" fmla="*/ 4764474 h 6858000"/>
              <a:gd name="connsiteX295" fmla="*/ 6040338 w 7467600"/>
              <a:gd name="connsiteY295" fmla="*/ 4771418 h 6858000"/>
              <a:gd name="connsiteX296" fmla="*/ 6024488 w 7467600"/>
              <a:gd name="connsiteY296" fmla="*/ 4809903 h 6858000"/>
              <a:gd name="connsiteX297" fmla="*/ 5599771 w 7467600"/>
              <a:gd name="connsiteY297" fmla="*/ 5509652 h 6858000"/>
              <a:gd name="connsiteX298" fmla="*/ 5548843 w 7467600"/>
              <a:gd name="connsiteY298" fmla="*/ 5563845 h 6858000"/>
              <a:gd name="connsiteX299" fmla="*/ 5940952 w 7467600"/>
              <a:gd name="connsiteY299" fmla="*/ 6250028 h 6858000"/>
              <a:gd name="connsiteX300" fmla="*/ 6043441 w 7467600"/>
              <a:gd name="connsiteY300" fmla="*/ 6665847 h 6858000"/>
              <a:gd name="connsiteX301" fmla="*/ 6093432 w 7467600"/>
              <a:gd name="connsiteY301" fmla="*/ 6858000 h 6858000"/>
              <a:gd name="connsiteX302" fmla="*/ 6034344 w 7467600"/>
              <a:gd name="connsiteY302" fmla="*/ 6858000 h 6858000"/>
              <a:gd name="connsiteX303" fmla="*/ 6026679 w 7467600"/>
              <a:gd name="connsiteY303" fmla="*/ 6836959 h 6858000"/>
              <a:gd name="connsiteX304" fmla="*/ 5800441 w 7467600"/>
              <a:gd name="connsiteY304" fmla="*/ 6335286 h 6858000"/>
              <a:gd name="connsiteX305" fmla="*/ 5526562 w 7467600"/>
              <a:gd name="connsiteY305" fmla="*/ 5705388 h 6858000"/>
              <a:gd name="connsiteX306" fmla="*/ 5519640 w 7467600"/>
              <a:gd name="connsiteY306" fmla="*/ 5683774 h 6858000"/>
              <a:gd name="connsiteX307" fmla="*/ 5844559 w 7467600"/>
              <a:gd name="connsiteY307" fmla="*/ 6553349 h 6858000"/>
              <a:gd name="connsiteX308" fmla="*/ 5975994 w 7467600"/>
              <a:gd name="connsiteY308" fmla="*/ 6858000 h 6858000"/>
              <a:gd name="connsiteX309" fmla="*/ 5898547 w 7467600"/>
              <a:gd name="connsiteY309" fmla="*/ 6858000 h 6858000"/>
              <a:gd name="connsiteX310" fmla="*/ 5682041 w 7467600"/>
              <a:gd name="connsiteY310" fmla="*/ 6355860 h 6858000"/>
              <a:gd name="connsiteX311" fmla="*/ 5461758 w 7467600"/>
              <a:gd name="connsiteY311" fmla="*/ 5820220 h 6858000"/>
              <a:gd name="connsiteX312" fmla="*/ 5237282 w 7467600"/>
              <a:gd name="connsiteY312" fmla="*/ 6579086 h 6858000"/>
              <a:gd name="connsiteX313" fmla="*/ 5115009 w 7467600"/>
              <a:gd name="connsiteY313" fmla="*/ 6858000 h 6858000"/>
              <a:gd name="connsiteX314" fmla="*/ 5028074 w 7467600"/>
              <a:gd name="connsiteY314" fmla="*/ 6858000 h 6858000"/>
              <a:gd name="connsiteX315" fmla="*/ 5079508 w 7467600"/>
              <a:gd name="connsiteY315" fmla="*/ 6749074 h 6858000"/>
              <a:gd name="connsiteX316" fmla="*/ 5371846 w 7467600"/>
              <a:gd name="connsiteY316" fmla="*/ 5924413 h 6858000"/>
              <a:gd name="connsiteX317" fmla="*/ 5270512 w 7467600"/>
              <a:gd name="connsiteY317" fmla="*/ 6138975 h 6858000"/>
              <a:gd name="connsiteX318" fmla="*/ 5062409 w 7467600"/>
              <a:gd name="connsiteY318" fmla="*/ 6653544 h 6858000"/>
              <a:gd name="connsiteX319" fmla="*/ 5036628 w 7467600"/>
              <a:gd name="connsiteY319" fmla="*/ 6754247 h 6858000"/>
              <a:gd name="connsiteX320" fmla="*/ 5009112 w 7467600"/>
              <a:gd name="connsiteY320" fmla="*/ 6858000 h 6858000"/>
              <a:gd name="connsiteX321" fmla="*/ 4976679 w 7467600"/>
              <a:gd name="connsiteY321" fmla="*/ 6858000 h 6858000"/>
              <a:gd name="connsiteX322" fmla="*/ 5006537 w 7467600"/>
              <a:gd name="connsiteY322" fmla="*/ 6747068 h 6858000"/>
              <a:gd name="connsiteX323" fmla="*/ 5032723 w 7467600"/>
              <a:gd name="connsiteY323" fmla="*/ 6644957 h 6858000"/>
              <a:gd name="connsiteX324" fmla="*/ 5242949 w 7467600"/>
              <a:gd name="connsiteY324" fmla="*/ 6125175 h 6858000"/>
              <a:gd name="connsiteX325" fmla="*/ 5286321 w 7467600"/>
              <a:gd name="connsiteY325" fmla="*/ 6033555 h 6858000"/>
              <a:gd name="connsiteX326" fmla="*/ 5008210 w 7467600"/>
              <a:gd name="connsiteY326" fmla="*/ 6649194 h 6858000"/>
              <a:gd name="connsiteX327" fmla="*/ 4986321 w 7467600"/>
              <a:gd name="connsiteY327" fmla="*/ 6765687 h 6858000"/>
              <a:gd name="connsiteX328" fmla="*/ 4973474 w 7467600"/>
              <a:gd name="connsiteY328" fmla="*/ 6858000 h 6858000"/>
              <a:gd name="connsiteX329" fmla="*/ 4907178 w 7467600"/>
              <a:gd name="connsiteY329" fmla="*/ 6858000 h 6858000"/>
              <a:gd name="connsiteX330" fmla="*/ 4910810 w 7467600"/>
              <a:gd name="connsiteY330" fmla="*/ 6829660 h 6858000"/>
              <a:gd name="connsiteX331" fmla="*/ 4987461 w 7467600"/>
              <a:gd name="connsiteY331" fmla="*/ 6432994 h 6858000"/>
              <a:gd name="connsiteX332" fmla="*/ 5179262 w 7467600"/>
              <a:gd name="connsiteY332" fmla="*/ 6035044 h 6858000"/>
              <a:gd name="connsiteX333" fmla="*/ 4689678 w 7467600"/>
              <a:gd name="connsiteY333" fmla="*/ 6440241 h 6858000"/>
              <a:gd name="connsiteX334" fmla="*/ 4477543 w 7467600"/>
              <a:gd name="connsiteY334" fmla="*/ 6674836 h 6858000"/>
              <a:gd name="connsiteX335" fmla="*/ 4329957 w 7467600"/>
              <a:gd name="connsiteY335" fmla="*/ 6858000 h 6858000"/>
              <a:gd name="connsiteX336" fmla="*/ 4218595 w 7467600"/>
              <a:gd name="connsiteY336" fmla="*/ 6858000 h 6858000"/>
              <a:gd name="connsiteX337" fmla="*/ 4368888 w 7467600"/>
              <a:gd name="connsiteY337" fmla="*/ 6668412 h 6858000"/>
              <a:gd name="connsiteX338" fmla="*/ 4563091 w 7467600"/>
              <a:gd name="connsiteY338" fmla="*/ 6442508 h 6858000"/>
              <a:gd name="connsiteX339" fmla="*/ 5387324 w 7467600"/>
              <a:gd name="connsiteY339" fmla="*/ 5705830 h 6858000"/>
              <a:gd name="connsiteX340" fmla="*/ 5073620 w 7467600"/>
              <a:gd name="connsiteY340" fmla="*/ 5955437 h 6858000"/>
              <a:gd name="connsiteX341" fmla="*/ 4689789 w 7467600"/>
              <a:gd name="connsiteY341" fmla="*/ 6268382 h 6858000"/>
              <a:gd name="connsiteX342" fmla="*/ 4418722 w 7467600"/>
              <a:gd name="connsiteY342" fmla="*/ 6570886 h 6858000"/>
              <a:gd name="connsiteX343" fmla="*/ 4214944 w 7467600"/>
              <a:gd name="connsiteY343" fmla="*/ 6858000 h 6858000"/>
              <a:gd name="connsiteX344" fmla="*/ 4177898 w 7467600"/>
              <a:gd name="connsiteY344" fmla="*/ 6858000 h 6858000"/>
              <a:gd name="connsiteX345" fmla="*/ 4391597 w 7467600"/>
              <a:gd name="connsiteY345" fmla="*/ 6556370 h 6858000"/>
              <a:gd name="connsiteX346" fmla="*/ 4668889 w 7467600"/>
              <a:gd name="connsiteY346" fmla="*/ 6246399 h 6858000"/>
              <a:gd name="connsiteX347" fmla="*/ 5055427 w 7467600"/>
              <a:gd name="connsiteY347" fmla="*/ 5931476 h 6858000"/>
              <a:gd name="connsiteX348" fmla="*/ 5371814 w 7467600"/>
              <a:gd name="connsiteY348" fmla="*/ 5678975 h 6858000"/>
              <a:gd name="connsiteX349" fmla="*/ 4987918 w 7467600"/>
              <a:gd name="connsiteY349" fmla="*/ 5838701 h 6858000"/>
              <a:gd name="connsiteX350" fmla="*/ 4317146 w 7467600"/>
              <a:gd name="connsiteY350" fmla="*/ 6587716 h 6858000"/>
              <a:gd name="connsiteX351" fmla="*/ 4171627 w 7467600"/>
              <a:gd name="connsiteY351" fmla="*/ 6858000 h 6858000"/>
              <a:gd name="connsiteX352" fmla="*/ 4081585 w 7467600"/>
              <a:gd name="connsiteY352" fmla="*/ 6858000 h 6858000"/>
              <a:gd name="connsiteX353" fmla="*/ 4238603 w 7467600"/>
              <a:gd name="connsiteY353" fmla="*/ 6559341 h 6858000"/>
              <a:gd name="connsiteX354" fmla="*/ 4778333 w 7467600"/>
              <a:gd name="connsiteY354" fmla="*/ 5873626 h 6858000"/>
              <a:gd name="connsiteX355" fmla="*/ 5414185 w 7467600"/>
              <a:gd name="connsiteY355" fmla="*/ 5573882 h 6858000"/>
              <a:gd name="connsiteX356" fmla="*/ 5959648 w 7467600"/>
              <a:gd name="connsiteY356" fmla="*/ 4760797 h 6858000"/>
              <a:gd name="connsiteX357" fmla="*/ 5355019 w 7467600"/>
              <a:gd name="connsiteY357" fmla="*/ 4734672 h 6858000"/>
              <a:gd name="connsiteX358" fmla="*/ 5083565 w 7467600"/>
              <a:gd name="connsiteY358" fmla="*/ 5179121 h 6858000"/>
              <a:gd name="connsiteX359" fmla="*/ 4713577 w 7467600"/>
              <a:gd name="connsiteY359" fmla="*/ 5616803 h 6858000"/>
              <a:gd name="connsiteX360" fmla="*/ 3989559 w 7467600"/>
              <a:gd name="connsiteY360" fmla="*/ 6145945 h 6858000"/>
              <a:gd name="connsiteX361" fmla="*/ 3939824 w 7467600"/>
              <a:gd name="connsiteY361" fmla="*/ 6066900 h 6858000"/>
              <a:gd name="connsiteX362" fmla="*/ 4584537 w 7467600"/>
              <a:gd name="connsiteY362" fmla="*/ 5324826 h 6858000"/>
              <a:gd name="connsiteX363" fmla="*/ 5037105 w 7467600"/>
              <a:gd name="connsiteY363" fmla="*/ 5088765 h 6858000"/>
              <a:gd name="connsiteX364" fmla="*/ 5039930 w 7467600"/>
              <a:gd name="connsiteY364" fmla="*/ 5089585 h 6858000"/>
              <a:gd name="connsiteX365" fmla="*/ 5263764 w 7467600"/>
              <a:gd name="connsiteY365" fmla="*/ 4735525 h 6858000"/>
              <a:gd name="connsiteX366" fmla="*/ 4086300 w 7467600"/>
              <a:gd name="connsiteY366" fmla="*/ 4884599 h 6858000"/>
              <a:gd name="connsiteX367" fmla="*/ 4085485 w 7467600"/>
              <a:gd name="connsiteY367" fmla="*/ 4899070 h 6858000"/>
              <a:gd name="connsiteX368" fmla="*/ 3871915 w 7467600"/>
              <a:gd name="connsiteY368" fmla="*/ 5253645 h 6858000"/>
              <a:gd name="connsiteX369" fmla="*/ 3799374 w 7467600"/>
              <a:gd name="connsiteY369" fmla="*/ 5466127 h 6858000"/>
              <a:gd name="connsiteX370" fmla="*/ 3498850 w 7467600"/>
              <a:gd name="connsiteY370" fmla="*/ 6661888 h 6858000"/>
              <a:gd name="connsiteX371" fmla="*/ 3399216 w 7467600"/>
              <a:gd name="connsiteY371" fmla="*/ 6858000 h 6858000"/>
              <a:gd name="connsiteX372" fmla="*/ 3303688 w 7467600"/>
              <a:gd name="connsiteY372" fmla="*/ 6858000 h 6858000"/>
              <a:gd name="connsiteX373" fmla="*/ 3391774 w 7467600"/>
              <a:gd name="connsiteY373" fmla="*/ 6697181 h 6858000"/>
              <a:gd name="connsiteX374" fmla="*/ 3735540 w 7467600"/>
              <a:gd name="connsiteY374" fmla="*/ 5546923 h 6858000"/>
              <a:gd name="connsiteX375" fmla="*/ 3729438 w 7467600"/>
              <a:gd name="connsiteY375" fmla="*/ 5569058 h 6858000"/>
              <a:gd name="connsiteX376" fmla="*/ 3707782 w 7467600"/>
              <a:gd name="connsiteY376" fmla="*/ 5644908 h 6858000"/>
              <a:gd name="connsiteX377" fmla="*/ 3583827 w 7467600"/>
              <a:gd name="connsiteY377" fmla="*/ 6039215 h 6858000"/>
              <a:gd name="connsiteX378" fmla="*/ 3547861 w 7467600"/>
              <a:gd name="connsiteY378" fmla="*/ 6129609 h 6858000"/>
              <a:gd name="connsiteX379" fmla="*/ 3490905 w 7467600"/>
              <a:gd name="connsiteY379" fmla="*/ 6277660 h 6858000"/>
              <a:gd name="connsiteX380" fmla="*/ 3455859 w 7467600"/>
              <a:gd name="connsiteY380" fmla="*/ 6391301 h 6858000"/>
              <a:gd name="connsiteX381" fmla="*/ 3429112 w 7467600"/>
              <a:gd name="connsiteY381" fmla="*/ 6479469 h 6858000"/>
              <a:gd name="connsiteX382" fmla="*/ 3304862 w 7467600"/>
              <a:gd name="connsiteY382" fmla="*/ 6796476 h 6858000"/>
              <a:gd name="connsiteX383" fmla="*/ 3276071 w 7467600"/>
              <a:gd name="connsiteY383" fmla="*/ 6858000 h 6858000"/>
              <a:gd name="connsiteX384" fmla="*/ 3240805 w 7467600"/>
              <a:gd name="connsiteY384" fmla="*/ 6858000 h 6858000"/>
              <a:gd name="connsiteX385" fmla="*/ 3275917 w 7467600"/>
              <a:gd name="connsiteY385" fmla="*/ 6783192 h 6858000"/>
              <a:gd name="connsiteX386" fmla="*/ 3399358 w 7467600"/>
              <a:gd name="connsiteY386" fmla="*/ 6469011 h 6858000"/>
              <a:gd name="connsiteX387" fmla="*/ 3425650 w 7467600"/>
              <a:gd name="connsiteY387" fmla="*/ 6381333 h 6858000"/>
              <a:gd name="connsiteX388" fmla="*/ 3460661 w 7467600"/>
              <a:gd name="connsiteY388" fmla="*/ 6266763 h 6858000"/>
              <a:gd name="connsiteX389" fmla="*/ 3518021 w 7467600"/>
              <a:gd name="connsiteY389" fmla="*/ 6117298 h 6858000"/>
              <a:gd name="connsiteX390" fmla="*/ 3554035 w 7467600"/>
              <a:gd name="connsiteY390" fmla="*/ 6027832 h 6858000"/>
              <a:gd name="connsiteX391" fmla="*/ 3677174 w 7467600"/>
              <a:gd name="connsiteY391" fmla="*/ 5636351 h 6858000"/>
              <a:gd name="connsiteX392" fmla="*/ 3698819 w 7467600"/>
              <a:gd name="connsiteY392" fmla="*/ 5560503 h 6858000"/>
              <a:gd name="connsiteX393" fmla="*/ 3702094 w 7467600"/>
              <a:gd name="connsiteY393" fmla="*/ 5549194 h 6858000"/>
              <a:gd name="connsiteX394" fmla="*/ 3398355 w 7467600"/>
              <a:gd name="connsiteY394" fmla="*/ 6094603 h 6858000"/>
              <a:gd name="connsiteX395" fmla="*/ 3193941 w 7467600"/>
              <a:gd name="connsiteY395" fmla="*/ 6798775 h 6858000"/>
              <a:gd name="connsiteX396" fmla="*/ 3184140 w 7467600"/>
              <a:gd name="connsiteY396" fmla="*/ 6858000 h 6858000"/>
              <a:gd name="connsiteX397" fmla="*/ 3099978 w 7467600"/>
              <a:gd name="connsiteY397" fmla="*/ 6858000 h 6858000"/>
              <a:gd name="connsiteX398" fmla="*/ 3101556 w 7467600"/>
              <a:gd name="connsiteY398" fmla="*/ 6843337 h 6858000"/>
              <a:gd name="connsiteX399" fmla="*/ 3370162 w 7467600"/>
              <a:gd name="connsiteY399" fmla="*/ 5785550 h 6858000"/>
              <a:gd name="connsiteX400" fmla="*/ 3746477 w 7467600"/>
              <a:gd name="connsiteY400" fmla="*/ 5377889 h 6858000"/>
              <a:gd name="connsiteX401" fmla="*/ 3863399 w 7467600"/>
              <a:gd name="connsiteY401" fmla="*/ 5087257 h 6858000"/>
              <a:gd name="connsiteX402" fmla="*/ 3968712 w 7467600"/>
              <a:gd name="connsiteY402" fmla="*/ 4913989 h 6858000"/>
              <a:gd name="connsiteX403" fmla="*/ 2792390 w 7467600"/>
              <a:gd name="connsiteY403" fmla="*/ 5382974 h 6858000"/>
              <a:gd name="connsiteX404" fmla="*/ 2714982 w 7467600"/>
              <a:gd name="connsiteY404" fmla="*/ 5427051 h 6858000"/>
              <a:gd name="connsiteX405" fmla="*/ 2813361 w 7467600"/>
              <a:gd name="connsiteY405" fmla="*/ 6023912 h 6858000"/>
              <a:gd name="connsiteX406" fmla="*/ 2688430 w 7467600"/>
              <a:gd name="connsiteY406" fmla="*/ 6801564 h 6858000"/>
              <a:gd name="connsiteX407" fmla="*/ 2629626 w 7467600"/>
              <a:gd name="connsiteY407" fmla="*/ 6763394 h 6858000"/>
              <a:gd name="connsiteX408" fmla="*/ 2565328 w 7467600"/>
              <a:gd name="connsiteY408" fmla="*/ 5516399 h 6858000"/>
              <a:gd name="connsiteX409" fmla="*/ 1922999 w 7467600"/>
              <a:gd name="connsiteY409" fmla="*/ 5980343 h 6858000"/>
              <a:gd name="connsiteX410" fmla="*/ 1950261 w 7467600"/>
              <a:gd name="connsiteY410" fmla="*/ 6405858 h 6858000"/>
              <a:gd name="connsiteX411" fmla="*/ 2365554 w 7467600"/>
              <a:gd name="connsiteY411" fmla="*/ 6759107 h 6858000"/>
              <a:gd name="connsiteX412" fmla="*/ 2424142 w 7467600"/>
              <a:gd name="connsiteY412" fmla="*/ 6858000 h 6858000"/>
              <a:gd name="connsiteX413" fmla="*/ 2395994 w 7467600"/>
              <a:gd name="connsiteY413" fmla="*/ 6858000 h 6858000"/>
              <a:gd name="connsiteX414" fmla="*/ 2392863 w 7467600"/>
              <a:gd name="connsiteY414" fmla="*/ 6852964 h 6858000"/>
              <a:gd name="connsiteX415" fmla="*/ 2017589 w 7467600"/>
              <a:gd name="connsiteY415" fmla="*/ 6493982 h 6858000"/>
              <a:gd name="connsiteX416" fmla="*/ 2147336 w 7467600"/>
              <a:gd name="connsiteY416" fmla="*/ 6594052 h 6858000"/>
              <a:gd name="connsiteX417" fmla="*/ 2207047 w 7467600"/>
              <a:gd name="connsiteY417" fmla="*/ 6654540 h 6858000"/>
              <a:gd name="connsiteX418" fmla="*/ 2299106 w 7467600"/>
              <a:gd name="connsiteY418" fmla="*/ 6778931 h 6858000"/>
              <a:gd name="connsiteX419" fmla="*/ 2314430 w 7467600"/>
              <a:gd name="connsiteY419" fmla="*/ 6801144 h 6858000"/>
              <a:gd name="connsiteX420" fmla="*/ 2352406 w 7467600"/>
              <a:gd name="connsiteY420" fmla="*/ 6858000 h 6858000"/>
              <a:gd name="connsiteX421" fmla="*/ 2314492 w 7467600"/>
              <a:gd name="connsiteY421" fmla="*/ 6858000 h 6858000"/>
              <a:gd name="connsiteX422" fmla="*/ 2288095 w 7467600"/>
              <a:gd name="connsiteY422" fmla="*/ 6818030 h 6858000"/>
              <a:gd name="connsiteX423" fmla="*/ 2272768 w 7467600"/>
              <a:gd name="connsiteY423" fmla="*/ 6795822 h 6858000"/>
              <a:gd name="connsiteX424" fmla="*/ 2182715 w 7467600"/>
              <a:gd name="connsiteY424" fmla="*/ 6675071 h 6858000"/>
              <a:gd name="connsiteX425" fmla="*/ 2032061 w 7467600"/>
              <a:gd name="connsiteY425" fmla="*/ 6541380 h 6858000"/>
              <a:gd name="connsiteX426" fmla="*/ 2257220 w 7467600"/>
              <a:gd name="connsiteY426" fmla="*/ 6826257 h 6858000"/>
              <a:gd name="connsiteX427" fmla="*/ 2281324 w 7467600"/>
              <a:gd name="connsiteY427" fmla="*/ 6858000 h 6858000"/>
              <a:gd name="connsiteX428" fmla="*/ 2242860 w 7467600"/>
              <a:gd name="connsiteY428" fmla="*/ 6858000 h 6858000"/>
              <a:gd name="connsiteX429" fmla="*/ 2232818 w 7467600"/>
              <a:gd name="connsiteY429" fmla="*/ 6844926 h 6858000"/>
              <a:gd name="connsiteX430" fmla="*/ 1990172 w 7467600"/>
              <a:gd name="connsiteY430" fmla="*/ 6542121 h 6858000"/>
              <a:gd name="connsiteX431" fmla="*/ 2124090 w 7467600"/>
              <a:gd name="connsiteY431" fmla="*/ 6761017 h 6858000"/>
              <a:gd name="connsiteX432" fmla="*/ 2200380 w 7467600"/>
              <a:gd name="connsiteY432" fmla="*/ 6858000 h 6858000"/>
              <a:gd name="connsiteX433" fmla="*/ 2147507 w 7467600"/>
              <a:gd name="connsiteY433" fmla="*/ 6858000 h 6858000"/>
              <a:gd name="connsiteX434" fmla="*/ 2070668 w 7467600"/>
              <a:gd name="connsiteY434" fmla="*/ 6761520 h 6858000"/>
              <a:gd name="connsiteX435" fmla="*/ 1975142 w 7467600"/>
              <a:gd name="connsiteY435" fmla="*/ 6585570 h 6858000"/>
              <a:gd name="connsiteX436" fmla="*/ 2050035 w 7467600"/>
              <a:gd name="connsiteY436" fmla="*/ 6813345 h 6858000"/>
              <a:gd name="connsiteX437" fmla="*/ 2063025 w 7467600"/>
              <a:gd name="connsiteY437" fmla="*/ 6858000 h 6858000"/>
              <a:gd name="connsiteX438" fmla="*/ 2021675 w 7467600"/>
              <a:gd name="connsiteY438" fmla="*/ 6858000 h 6858000"/>
              <a:gd name="connsiteX439" fmla="*/ 2019308 w 7467600"/>
              <a:gd name="connsiteY439" fmla="*/ 6847118 h 6858000"/>
              <a:gd name="connsiteX440" fmla="*/ 1938835 w 7467600"/>
              <a:gd name="connsiteY440" fmla="*/ 6551160 h 6858000"/>
              <a:gd name="connsiteX441" fmla="*/ 1953230 w 7467600"/>
              <a:gd name="connsiteY441" fmla="*/ 6759699 h 6858000"/>
              <a:gd name="connsiteX442" fmla="*/ 1956763 w 7467600"/>
              <a:gd name="connsiteY442" fmla="*/ 6778191 h 6858000"/>
              <a:gd name="connsiteX443" fmla="*/ 1967925 w 7467600"/>
              <a:gd name="connsiteY443" fmla="*/ 6858000 h 6858000"/>
              <a:gd name="connsiteX444" fmla="*/ 1936622 w 7467600"/>
              <a:gd name="connsiteY444" fmla="*/ 6858000 h 6858000"/>
              <a:gd name="connsiteX445" fmla="*/ 1926261 w 7467600"/>
              <a:gd name="connsiteY445" fmla="*/ 6784064 h 6858000"/>
              <a:gd name="connsiteX446" fmla="*/ 1922724 w 7467600"/>
              <a:gd name="connsiteY446" fmla="*/ 6765577 h 6858000"/>
              <a:gd name="connsiteX447" fmla="*/ 1904650 w 7467600"/>
              <a:gd name="connsiteY447" fmla="*/ 6639616 h 6858000"/>
              <a:gd name="connsiteX448" fmla="*/ 1885273 w 7467600"/>
              <a:gd name="connsiteY448" fmla="*/ 6858000 h 6858000"/>
              <a:gd name="connsiteX449" fmla="*/ 1854363 w 7467600"/>
              <a:gd name="connsiteY449" fmla="*/ 6858000 h 6858000"/>
              <a:gd name="connsiteX450" fmla="*/ 1880391 w 7467600"/>
              <a:gd name="connsiteY450" fmla="*/ 6603796 h 6858000"/>
              <a:gd name="connsiteX451" fmla="*/ 1818273 w 7467600"/>
              <a:gd name="connsiteY451" fmla="*/ 6715729 h 6858000"/>
              <a:gd name="connsiteX452" fmla="*/ 1794691 w 7467600"/>
              <a:gd name="connsiteY452" fmla="*/ 6843239 h 6858000"/>
              <a:gd name="connsiteX453" fmla="*/ 1794914 w 7467600"/>
              <a:gd name="connsiteY453" fmla="*/ 6858000 h 6858000"/>
              <a:gd name="connsiteX454" fmla="*/ 1746128 w 7467600"/>
              <a:gd name="connsiteY454" fmla="*/ 6858000 h 6858000"/>
              <a:gd name="connsiteX455" fmla="*/ 1753934 w 7467600"/>
              <a:gd name="connsiteY455" fmla="*/ 6724796 h 6858000"/>
              <a:gd name="connsiteX456" fmla="*/ 1792053 w 7467600"/>
              <a:gd name="connsiteY456" fmla="*/ 6572396 h 6858000"/>
              <a:gd name="connsiteX457" fmla="*/ 1862248 w 7467600"/>
              <a:gd name="connsiteY457" fmla="*/ 6266397 h 6858000"/>
              <a:gd name="connsiteX458" fmla="*/ 1862250 w 7467600"/>
              <a:gd name="connsiteY458" fmla="*/ 6033531 h 6858000"/>
              <a:gd name="connsiteX459" fmla="*/ 1211999 w 7467600"/>
              <a:gd name="connsiteY459" fmla="*/ 6683610 h 6858000"/>
              <a:gd name="connsiteX460" fmla="*/ 1213266 w 7467600"/>
              <a:gd name="connsiteY460" fmla="*/ 6691947 h 6858000"/>
              <a:gd name="connsiteX461" fmla="*/ 1203370 w 7467600"/>
              <a:gd name="connsiteY461" fmla="*/ 6850676 h 6858000"/>
              <a:gd name="connsiteX462" fmla="*/ 1203671 w 7467600"/>
              <a:gd name="connsiteY462" fmla="*/ 6858000 h 6858000"/>
              <a:gd name="connsiteX463" fmla="*/ 1143180 w 7467600"/>
              <a:gd name="connsiteY463" fmla="*/ 6858000 h 6858000"/>
              <a:gd name="connsiteX464" fmla="*/ 1142176 w 7467600"/>
              <a:gd name="connsiteY464" fmla="*/ 6766045 h 6858000"/>
              <a:gd name="connsiteX465" fmla="*/ 1067484 w 7467600"/>
              <a:gd name="connsiteY465" fmla="*/ 6858000 h 6858000"/>
              <a:gd name="connsiteX466" fmla="*/ 953928 w 7467600"/>
              <a:gd name="connsiteY466" fmla="*/ 6858000 h 6858000"/>
              <a:gd name="connsiteX467" fmla="*/ 959715 w 7467600"/>
              <a:gd name="connsiteY467" fmla="*/ 6850185 h 6858000"/>
              <a:gd name="connsiteX468" fmla="*/ 1483788 w 7467600"/>
              <a:gd name="connsiteY468" fmla="*/ 6259174 h 6858000"/>
              <a:gd name="connsiteX469" fmla="*/ 1100671 w 7467600"/>
              <a:gd name="connsiteY469" fmla="*/ 6252137 h 6858000"/>
              <a:gd name="connsiteX470" fmla="*/ 1090144 w 7467600"/>
              <a:gd name="connsiteY470" fmla="*/ 6256748 h 6858000"/>
              <a:gd name="connsiteX471" fmla="*/ 1095872 w 7467600"/>
              <a:gd name="connsiteY471" fmla="*/ 6271892 h 6858000"/>
              <a:gd name="connsiteX472" fmla="*/ 262785 w 7467600"/>
              <a:gd name="connsiteY472" fmla="*/ 6845450 h 6858000"/>
              <a:gd name="connsiteX473" fmla="*/ 209968 w 7467600"/>
              <a:gd name="connsiteY473" fmla="*/ 6770713 h 6858000"/>
              <a:gd name="connsiteX474" fmla="*/ 873460 w 7467600"/>
              <a:gd name="connsiteY474" fmla="*/ 6253768 h 6858000"/>
              <a:gd name="connsiteX475" fmla="*/ 192686 w 7467600"/>
              <a:gd name="connsiteY475" fmla="*/ 5849257 h 6858000"/>
              <a:gd name="connsiteX476" fmla="*/ 4696 w 7467600"/>
              <a:gd name="connsiteY476" fmla="*/ 5697668 h 6858000"/>
              <a:gd name="connsiteX477" fmla="*/ 0 w 7467600"/>
              <a:gd name="connsiteY477" fmla="*/ 5689984 h 6858000"/>
              <a:gd name="connsiteX478" fmla="*/ 0 w 7467600"/>
              <a:gd name="connsiteY478" fmla="*/ 5513472 h 6858000"/>
              <a:gd name="connsiteX479" fmla="*/ 174101 w 7467600"/>
              <a:gd name="connsiteY479" fmla="*/ 5620277 h 6858000"/>
              <a:gd name="connsiteX480" fmla="*/ 891800 w 7467600"/>
              <a:gd name="connsiteY480" fmla="*/ 6036935 h 6858000"/>
              <a:gd name="connsiteX481" fmla="*/ 1072219 w 7467600"/>
              <a:gd name="connsiteY481" fmla="*/ 6169443 h 6858000"/>
              <a:gd name="connsiteX482" fmla="*/ 1074117 w 7467600"/>
              <a:gd name="connsiteY482" fmla="*/ 6170301 h 6858000"/>
              <a:gd name="connsiteX483" fmla="*/ 1083114 w 7467600"/>
              <a:gd name="connsiteY483" fmla="*/ 6174131 h 6858000"/>
              <a:gd name="connsiteX484" fmla="*/ 1543010 w 7467600"/>
              <a:gd name="connsiteY484" fmla="*/ 6191140 h 6858000"/>
              <a:gd name="connsiteX485" fmla="*/ 1551080 w 7467600"/>
              <a:gd name="connsiteY485" fmla="*/ 6195006 h 6858000"/>
              <a:gd name="connsiteX486" fmla="*/ 2345443 w 7467600"/>
              <a:gd name="connsiteY486" fmla="*/ 5549882 h 6858000"/>
              <a:gd name="connsiteX487" fmla="*/ 1721499 w 7467600"/>
              <a:gd name="connsiteY487" fmla="*/ 5599969 h 6858000"/>
              <a:gd name="connsiteX488" fmla="*/ 767716 w 7467600"/>
              <a:gd name="connsiteY488" fmla="*/ 5472768 h 6858000"/>
              <a:gd name="connsiteX489" fmla="*/ 722147 w 7467600"/>
              <a:gd name="connsiteY489" fmla="*/ 5393091 h 6858000"/>
              <a:gd name="connsiteX490" fmla="*/ 1485552 w 7467600"/>
              <a:gd name="connsiteY490" fmla="*/ 5313202 h 6858000"/>
              <a:gd name="connsiteX491" fmla="*/ 2143004 w 7467600"/>
              <a:gd name="connsiteY491" fmla="*/ 5402420 h 6858000"/>
              <a:gd name="connsiteX492" fmla="*/ 1933391 w 7467600"/>
              <a:gd name="connsiteY492" fmla="*/ 5156971 h 6858000"/>
              <a:gd name="connsiteX493" fmla="*/ 1827118 w 7467600"/>
              <a:gd name="connsiteY493" fmla="*/ 4968410 h 6858000"/>
              <a:gd name="connsiteX494" fmla="*/ 1837349 w 7467600"/>
              <a:gd name="connsiteY494" fmla="*/ 4956357 h 6858000"/>
              <a:gd name="connsiteX495" fmla="*/ 2162835 w 7467600"/>
              <a:gd name="connsiteY495" fmla="*/ 5187853 h 6858000"/>
              <a:gd name="connsiteX496" fmla="*/ 2257167 w 7467600"/>
              <a:gd name="connsiteY496" fmla="*/ 5462123 h 6858000"/>
              <a:gd name="connsiteX497" fmla="*/ 2261598 w 7467600"/>
              <a:gd name="connsiteY497" fmla="*/ 5467998 h 6858000"/>
              <a:gd name="connsiteX498" fmla="*/ 2437177 w 7467600"/>
              <a:gd name="connsiteY498" fmla="*/ 5479608 h 6858000"/>
              <a:gd name="connsiteX499" fmla="*/ 2445247 w 7467600"/>
              <a:gd name="connsiteY499" fmla="*/ 5483476 h 6858000"/>
              <a:gd name="connsiteX500" fmla="*/ 2743626 w 7467600"/>
              <a:gd name="connsiteY500" fmla="*/ 5304819 h 6858000"/>
              <a:gd name="connsiteX501" fmla="*/ 3048102 w 7467600"/>
              <a:gd name="connsiteY501" fmla="*/ 5150595 h 6858000"/>
              <a:gd name="connsiteX502" fmla="*/ 1799414 w 7467600"/>
              <a:gd name="connsiteY502" fmla="*/ 4694732 h 6858000"/>
              <a:gd name="connsiteX503" fmla="*/ 1771735 w 7467600"/>
              <a:gd name="connsiteY503" fmla="*/ 4619929 h 6858000"/>
              <a:gd name="connsiteX504" fmla="*/ 3104273 w 7467600"/>
              <a:gd name="connsiteY504" fmla="*/ 5076159 h 6858000"/>
              <a:gd name="connsiteX505" fmla="*/ 3113245 w 7467600"/>
              <a:gd name="connsiteY505" fmla="*/ 5090705 h 6858000"/>
              <a:gd name="connsiteX506" fmla="*/ 3126294 w 7467600"/>
              <a:gd name="connsiteY506" fmla="*/ 5114400 h 6858000"/>
              <a:gd name="connsiteX507" fmla="*/ 3937433 w 7467600"/>
              <a:gd name="connsiteY507" fmla="*/ 4830473 h 6858000"/>
              <a:gd name="connsiteX508" fmla="*/ 3590475 w 7467600"/>
              <a:gd name="connsiteY508" fmla="*/ 4597974 h 6858000"/>
              <a:gd name="connsiteX509" fmla="*/ 3100264 w 7467600"/>
              <a:gd name="connsiteY509" fmla="*/ 4579845 h 6858000"/>
              <a:gd name="connsiteX510" fmla="*/ 2183576 w 7467600"/>
              <a:gd name="connsiteY510" fmla="*/ 4227150 h 6858000"/>
              <a:gd name="connsiteX511" fmla="*/ 2151029 w 7467600"/>
              <a:gd name="connsiteY511" fmla="*/ 4146947 h 6858000"/>
              <a:gd name="connsiteX512" fmla="*/ 3563434 w 7467600"/>
              <a:gd name="connsiteY512" fmla="*/ 4469115 h 6858000"/>
              <a:gd name="connsiteX513" fmla="*/ 3177952 w 7467600"/>
              <a:gd name="connsiteY513" fmla="*/ 3657386 h 6858000"/>
              <a:gd name="connsiteX514" fmla="*/ 3189263 w 7467600"/>
              <a:gd name="connsiteY514" fmla="*/ 3625726 h 6858000"/>
              <a:gd name="connsiteX515" fmla="*/ 3560912 w 7467600"/>
              <a:gd name="connsiteY515" fmla="*/ 4079863 h 6858000"/>
              <a:gd name="connsiteX516" fmla="*/ 3626636 w 7467600"/>
              <a:gd name="connsiteY516" fmla="*/ 4512230 h 6858000"/>
              <a:gd name="connsiteX517" fmla="*/ 3653088 w 7467600"/>
              <a:gd name="connsiteY517" fmla="*/ 4521417 h 6858000"/>
              <a:gd name="connsiteX518" fmla="*/ 3988128 w 7467600"/>
              <a:gd name="connsiteY518" fmla="*/ 4817267 h 6858000"/>
              <a:gd name="connsiteX519" fmla="*/ 4830582 w 7467600"/>
              <a:gd name="connsiteY519" fmla="*/ 4676000 h 6858000"/>
              <a:gd name="connsiteX520" fmla="*/ 4830100 w 7467600"/>
              <a:gd name="connsiteY520" fmla="*/ 4675554 h 6858000"/>
              <a:gd name="connsiteX521" fmla="*/ 4036318 w 7467600"/>
              <a:gd name="connsiteY521" fmla="*/ 4147013 h 6858000"/>
              <a:gd name="connsiteX522" fmla="*/ 3432098 w 7467600"/>
              <a:gd name="connsiteY522" fmla="*/ 3537312 h 6858000"/>
              <a:gd name="connsiteX523" fmla="*/ 3446761 w 7467600"/>
              <a:gd name="connsiteY523" fmla="*/ 3461278 h 6858000"/>
              <a:gd name="connsiteX524" fmla="*/ 4419733 w 7467600"/>
              <a:gd name="connsiteY524" fmla="*/ 3963555 h 6858000"/>
              <a:gd name="connsiteX525" fmla="*/ 4781371 w 7467600"/>
              <a:gd name="connsiteY525" fmla="*/ 4458604 h 6858000"/>
              <a:gd name="connsiteX526" fmla="*/ 4780440 w 7467600"/>
              <a:gd name="connsiteY526" fmla="*/ 4470290 h 6858000"/>
              <a:gd name="connsiteX527" fmla="*/ 4898954 w 7467600"/>
              <a:gd name="connsiteY527" fmla="*/ 4662092 h 6858000"/>
              <a:gd name="connsiteX528" fmla="*/ 4900699 w 7467600"/>
              <a:gd name="connsiteY528" fmla="*/ 4670867 h 6858000"/>
              <a:gd name="connsiteX529" fmla="*/ 5714511 w 7467600"/>
              <a:gd name="connsiteY529" fmla="*/ 4663483 h 6858000"/>
              <a:gd name="connsiteX530" fmla="*/ 5464793 w 7467600"/>
              <a:gd name="connsiteY530" fmla="*/ 4393556 h 6858000"/>
              <a:gd name="connsiteX531" fmla="*/ 5461897 w 7467600"/>
              <a:gd name="connsiteY531" fmla="*/ 4390879 h 6858000"/>
              <a:gd name="connsiteX532" fmla="*/ 4294126 w 7467600"/>
              <a:gd name="connsiteY532" fmla="*/ 3303048 h 6858000"/>
              <a:gd name="connsiteX533" fmla="*/ 4305321 w 7467600"/>
              <a:gd name="connsiteY533" fmla="*/ 3256953 h 6858000"/>
              <a:gd name="connsiteX534" fmla="*/ 4949299 w 7467600"/>
              <a:gd name="connsiteY534" fmla="*/ 3766336 h 6858000"/>
              <a:gd name="connsiteX535" fmla="*/ 5291452 w 7467600"/>
              <a:gd name="connsiteY535" fmla="*/ 4076801 h 6858000"/>
              <a:gd name="connsiteX536" fmla="*/ 5434998 w 7467600"/>
              <a:gd name="connsiteY536" fmla="*/ 4254100 h 6858000"/>
              <a:gd name="connsiteX537" fmla="*/ 5351015 w 7467600"/>
              <a:gd name="connsiteY537" fmla="*/ 3760989 h 6858000"/>
              <a:gd name="connsiteX538" fmla="*/ 5413780 w 7467600"/>
              <a:gd name="connsiteY538" fmla="*/ 2966265 h 6858000"/>
              <a:gd name="connsiteX539" fmla="*/ 5425627 w 7467600"/>
              <a:gd name="connsiteY539" fmla="*/ 2954192 h 6858000"/>
              <a:gd name="connsiteX540" fmla="*/ 6604735 w 7467600"/>
              <a:gd name="connsiteY540" fmla="*/ 2041381 h 6858000"/>
              <a:gd name="connsiteX541" fmla="*/ 7204487 w 7467600"/>
              <a:gd name="connsiteY541" fmla="*/ 2742112 h 6858000"/>
              <a:gd name="connsiteX542" fmla="*/ 7131592 w 7467600"/>
              <a:gd name="connsiteY542" fmla="*/ 2672096 h 6858000"/>
              <a:gd name="connsiteX543" fmla="*/ 6996344 w 7467600"/>
              <a:gd name="connsiteY543" fmla="*/ 2518310 h 6858000"/>
              <a:gd name="connsiteX544" fmla="*/ 6735495 w 7467600"/>
              <a:gd name="connsiteY544" fmla="*/ 2196890 h 6858000"/>
              <a:gd name="connsiteX545" fmla="*/ 6721901 w 7467600"/>
              <a:gd name="connsiteY545" fmla="*/ 2179274 h 6858000"/>
              <a:gd name="connsiteX546" fmla="*/ 6604735 w 7467600"/>
              <a:gd name="connsiteY546" fmla="*/ 2041381 h 6858000"/>
              <a:gd name="connsiteX547" fmla="*/ 6591670 w 7467600"/>
              <a:gd name="connsiteY547" fmla="*/ 1988277 h 6858000"/>
              <a:gd name="connsiteX548" fmla="*/ 6747349 w 7467600"/>
              <a:gd name="connsiteY548" fmla="*/ 2160069 h 6858000"/>
              <a:gd name="connsiteX549" fmla="*/ 6760943 w 7467600"/>
              <a:gd name="connsiteY549" fmla="*/ 2177686 h 6858000"/>
              <a:gd name="connsiteX550" fmla="*/ 7021065 w 7467600"/>
              <a:gd name="connsiteY550" fmla="*/ 2498102 h 6858000"/>
              <a:gd name="connsiteX551" fmla="*/ 7155223 w 7467600"/>
              <a:gd name="connsiteY551" fmla="*/ 2650386 h 6858000"/>
              <a:gd name="connsiteX552" fmla="*/ 7203167 w 7467600"/>
              <a:gd name="connsiteY552" fmla="*/ 2697288 h 6858000"/>
              <a:gd name="connsiteX553" fmla="*/ 6937703 w 7467600"/>
              <a:gd name="connsiteY553" fmla="*/ 2321981 h 6858000"/>
              <a:gd name="connsiteX554" fmla="*/ 6591670 w 7467600"/>
              <a:gd name="connsiteY554" fmla="*/ 1988277 h 6858000"/>
              <a:gd name="connsiteX555" fmla="*/ 5798671 w 7467600"/>
              <a:gd name="connsiteY555" fmla="*/ 1981601 h 6858000"/>
              <a:gd name="connsiteX556" fmla="*/ 5754709 w 7467600"/>
              <a:gd name="connsiteY556" fmla="*/ 2071454 h 6858000"/>
              <a:gd name="connsiteX557" fmla="*/ 5763044 w 7467600"/>
              <a:gd name="connsiteY557" fmla="*/ 2842206 h 6858000"/>
              <a:gd name="connsiteX558" fmla="*/ 5764974 w 7467600"/>
              <a:gd name="connsiteY558" fmla="*/ 2799609 h 6858000"/>
              <a:gd name="connsiteX559" fmla="*/ 5767665 w 7467600"/>
              <a:gd name="connsiteY559" fmla="*/ 2666409 h 6858000"/>
              <a:gd name="connsiteX560" fmla="*/ 5763055 w 7467600"/>
              <a:gd name="connsiteY560" fmla="*/ 2579705 h 6858000"/>
              <a:gd name="connsiteX561" fmla="*/ 5758079 w 7467600"/>
              <a:gd name="connsiteY561" fmla="*/ 2492508 h 6858000"/>
              <a:gd name="connsiteX562" fmla="*/ 5779325 w 7467600"/>
              <a:gd name="connsiteY562" fmla="*/ 2197069 h 6858000"/>
              <a:gd name="connsiteX563" fmla="*/ 5798671 w 7467600"/>
              <a:gd name="connsiteY563" fmla="*/ 1981601 h 6858000"/>
              <a:gd name="connsiteX564" fmla="*/ 5829202 w 7467600"/>
              <a:gd name="connsiteY564" fmla="*/ 1971679 h 6858000"/>
              <a:gd name="connsiteX565" fmla="*/ 5809558 w 7467600"/>
              <a:gd name="connsiteY565" fmla="*/ 2198043 h 6858000"/>
              <a:gd name="connsiteX566" fmla="*/ 5788653 w 7467600"/>
              <a:gd name="connsiteY566" fmla="*/ 2489430 h 6858000"/>
              <a:gd name="connsiteX567" fmla="*/ 5793439 w 7467600"/>
              <a:gd name="connsiteY567" fmla="*/ 2575235 h 6858000"/>
              <a:gd name="connsiteX568" fmla="*/ 5796837 w 7467600"/>
              <a:gd name="connsiteY568" fmla="*/ 2637633 h 6858000"/>
              <a:gd name="connsiteX569" fmla="*/ 5818614 w 7467600"/>
              <a:gd name="connsiteY569" fmla="*/ 2473055 h 6858000"/>
              <a:gd name="connsiteX570" fmla="*/ 5829202 w 7467600"/>
              <a:gd name="connsiteY570" fmla="*/ 1971679 h 6858000"/>
              <a:gd name="connsiteX571" fmla="*/ 5911389 w 7467600"/>
              <a:gd name="connsiteY571" fmla="*/ 1898371 h 6858000"/>
              <a:gd name="connsiteX572" fmla="*/ 6237627 w 7467600"/>
              <a:gd name="connsiteY572" fmla="*/ 2231921 h 6858000"/>
              <a:gd name="connsiteX573" fmla="*/ 5911389 w 7467600"/>
              <a:gd name="connsiteY573" fmla="*/ 1898371 h 6858000"/>
              <a:gd name="connsiteX574" fmla="*/ 6944437 w 7467600"/>
              <a:gd name="connsiteY574" fmla="*/ 1575402 h 6858000"/>
              <a:gd name="connsiteX575" fmla="*/ 6304730 w 7467600"/>
              <a:gd name="connsiteY575" fmla="*/ 1766654 h 6858000"/>
              <a:gd name="connsiteX576" fmla="*/ 6944437 w 7467600"/>
              <a:gd name="connsiteY576" fmla="*/ 1575402 h 6858000"/>
              <a:gd name="connsiteX577" fmla="*/ 7019523 w 7467600"/>
              <a:gd name="connsiteY577" fmla="*/ 1519450 h 6858000"/>
              <a:gd name="connsiteX578" fmla="*/ 6298091 w 7467600"/>
              <a:gd name="connsiteY578" fmla="*/ 1737122 h 6858000"/>
              <a:gd name="connsiteX579" fmla="*/ 7019523 w 7467600"/>
              <a:gd name="connsiteY579" fmla="*/ 1519450 h 6858000"/>
              <a:gd name="connsiteX580" fmla="*/ 2399523 w 7467600"/>
              <a:gd name="connsiteY580" fmla="*/ 1428234 h 6858000"/>
              <a:gd name="connsiteX581" fmla="*/ 2224982 w 7467600"/>
              <a:gd name="connsiteY581" fmla="*/ 1826201 h 6858000"/>
              <a:gd name="connsiteX582" fmla="*/ 2096099 w 7467600"/>
              <a:gd name="connsiteY582" fmla="*/ 2345900 h 6858000"/>
              <a:gd name="connsiteX583" fmla="*/ 2283317 w 7467600"/>
              <a:gd name="connsiteY583" fmla="*/ 1796925 h 6858000"/>
              <a:gd name="connsiteX584" fmla="*/ 2399523 w 7467600"/>
              <a:gd name="connsiteY584" fmla="*/ 1428234 h 6858000"/>
              <a:gd name="connsiteX585" fmla="*/ 2448558 w 7467600"/>
              <a:gd name="connsiteY585" fmla="*/ 1373435 h 6858000"/>
              <a:gd name="connsiteX586" fmla="*/ 2312521 w 7467600"/>
              <a:gd name="connsiteY586" fmla="*/ 1806140 h 6858000"/>
              <a:gd name="connsiteX587" fmla="*/ 2127533 w 7467600"/>
              <a:gd name="connsiteY587" fmla="*/ 2348380 h 6858000"/>
              <a:gd name="connsiteX588" fmla="*/ 2358080 w 7467600"/>
              <a:gd name="connsiteY588" fmla="*/ 1866134 h 6858000"/>
              <a:gd name="connsiteX589" fmla="*/ 2407436 w 7467600"/>
              <a:gd name="connsiteY589" fmla="*/ 1651070 h 6858000"/>
              <a:gd name="connsiteX590" fmla="*/ 2448558 w 7467600"/>
              <a:gd name="connsiteY590" fmla="*/ 1373435 h 6858000"/>
              <a:gd name="connsiteX591" fmla="*/ 278707 w 7467600"/>
              <a:gd name="connsiteY591" fmla="*/ 1352270 h 6858000"/>
              <a:gd name="connsiteX592" fmla="*/ 321570 w 7467600"/>
              <a:gd name="connsiteY592" fmla="*/ 1861610 h 6858000"/>
              <a:gd name="connsiteX593" fmla="*/ 294281 w 7467600"/>
              <a:gd name="connsiteY593" fmla="*/ 1440658 h 6858000"/>
              <a:gd name="connsiteX594" fmla="*/ 278707 w 7467600"/>
              <a:gd name="connsiteY594" fmla="*/ 1352270 h 6858000"/>
              <a:gd name="connsiteX595" fmla="*/ 1423821 w 7467600"/>
              <a:gd name="connsiteY595" fmla="*/ 1351958 h 6858000"/>
              <a:gd name="connsiteX596" fmla="*/ 1638521 w 7467600"/>
              <a:gd name="connsiteY596" fmla="*/ 1908470 h 6858000"/>
              <a:gd name="connsiteX597" fmla="*/ 1754199 w 7467600"/>
              <a:gd name="connsiteY597" fmla="*/ 2149284 h 6858000"/>
              <a:gd name="connsiteX598" fmla="*/ 1908359 w 7467600"/>
              <a:gd name="connsiteY598" fmla="*/ 2364988 h 6858000"/>
              <a:gd name="connsiteX599" fmla="*/ 1647661 w 7467600"/>
              <a:gd name="connsiteY599" fmla="*/ 1825945 h 6858000"/>
              <a:gd name="connsiteX600" fmla="*/ 1423821 w 7467600"/>
              <a:gd name="connsiteY600" fmla="*/ 1351958 h 6858000"/>
              <a:gd name="connsiteX601" fmla="*/ 1431890 w 7467600"/>
              <a:gd name="connsiteY601" fmla="*/ 1306475 h 6858000"/>
              <a:gd name="connsiteX602" fmla="*/ 1507597 w 7467600"/>
              <a:gd name="connsiteY602" fmla="*/ 1446132 h 6858000"/>
              <a:gd name="connsiteX603" fmla="*/ 1674586 w 7467600"/>
              <a:gd name="connsiteY603" fmla="*/ 1813832 h 6858000"/>
              <a:gd name="connsiteX604" fmla="*/ 1815950 w 7467600"/>
              <a:gd name="connsiteY604" fmla="*/ 2128564 h 6858000"/>
              <a:gd name="connsiteX605" fmla="*/ 1984242 w 7467600"/>
              <a:gd name="connsiteY605" fmla="*/ 2430829 h 6858000"/>
              <a:gd name="connsiteX606" fmla="*/ 2014023 w 7467600"/>
              <a:gd name="connsiteY606" fmla="*/ 2450995 h 6858000"/>
              <a:gd name="connsiteX607" fmla="*/ 1747337 w 7467600"/>
              <a:gd name="connsiteY607" fmla="*/ 1855264 h 6858000"/>
              <a:gd name="connsiteX608" fmla="*/ 1533749 w 7467600"/>
              <a:gd name="connsiteY608" fmla="*/ 1478656 h 6858000"/>
              <a:gd name="connsiteX609" fmla="*/ 1431890 w 7467600"/>
              <a:gd name="connsiteY609" fmla="*/ 1306475 h 6858000"/>
              <a:gd name="connsiteX610" fmla="*/ 5052692 w 7467600"/>
              <a:gd name="connsiteY610" fmla="*/ 1292994 h 6858000"/>
              <a:gd name="connsiteX611" fmla="*/ 5200661 w 7467600"/>
              <a:gd name="connsiteY611" fmla="*/ 1635186 h 6858000"/>
              <a:gd name="connsiteX612" fmla="*/ 5297138 w 7467600"/>
              <a:gd name="connsiteY612" fmla="*/ 1906351 h 6858000"/>
              <a:gd name="connsiteX613" fmla="*/ 5052692 w 7467600"/>
              <a:gd name="connsiteY613" fmla="*/ 1292994 h 6858000"/>
              <a:gd name="connsiteX614" fmla="*/ 5009948 w 7467600"/>
              <a:gd name="connsiteY614" fmla="*/ 1273619 h 6858000"/>
              <a:gd name="connsiteX615" fmla="*/ 5121777 w 7467600"/>
              <a:gd name="connsiteY615" fmla="*/ 1654213 h 6858000"/>
              <a:gd name="connsiteX616" fmla="*/ 5293545 w 7467600"/>
              <a:gd name="connsiteY616" fmla="*/ 2072247 h 6858000"/>
              <a:gd name="connsiteX617" fmla="*/ 5294042 w 7467600"/>
              <a:gd name="connsiteY617" fmla="*/ 2065019 h 6858000"/>
              <a:gd name="connsiteX618" fmla="*/ 5171936 w 7467600"/>
              <a:gd name="connsiteY618" fmla="*/ 1647613 h 6858000"/>
              <a:gd name="connsiteX619" fmla="*/ 5009948 w 7467600"/>
              <a:gd name="connsiteY619" fmla="*/ 1273619 h 6858000"/>
              <a:gd name="connsiteX620" fmla="*/ 655236 w 7467600"/>
              <a:gd name="connsiteY620" fmla="*/ 1268632 h 6858000"/>
              <a:gd name="connsiteX621" fmla="*/ 839521 w 7467600"/>
              <a:gd name="connsiteY621" fmla="*/ 1685315 h 6858000"/>
              <a:gd name="connsiteX622" fmla="*/ 1109416 w 7467600"/>
              <a:gd name="connsiteY622" fmla="*/ 2061663 h 6858000"/>
              <a:gd name="connsiteX623" fmla="*/ 1298300 w 7467600"/>
              <a:gd name="connsiteY623" fmla="*/ 2247742 h 6858000"/>
              <a:gd name="connsiteX624" fmla="*/ 1125871 w 7467600"/>
              <a:gd name="connsiteY624" fmla="*/ 1989513 h 6858000"/>
              <a:gd name="connsiteX625" fmla="*/ 981574 w 7467600"/>
              <a:gd name="connsiteY625" fmla="*/ 1783157 h 6858000"/>
              <a:gd name="connsiteX626" fmla="*/ 922198 w 7467600"/>
              <a:gd name="connsiteY626" fmla="*/ 1677437 h 6858000"/>
              <a:gd name="connsiteX627" fmla="*/ 869293 w 7467600"/>
              <a:gd name="connsiteY627" fmla="*/ 1583214 h 6858000"/>
              <a:gd name="connsiteX628" fmla="*/ 751431 w 7467600"/>
              <a:gd name="connsiteY628" fmla="*/ 1405731 h 6858000"/>
              <a:gd name="connsiteX629" fmla="*/ 655236 w 7467600"/>
              <a:gd name="connsiteY629" fmla="*/ 1268632 h 6858000"/>
              <a:gd name="connsiteX630" fmla="*/ 6516292 w 7467600"/>
              <a:gd name="connsiteY630" fmla="*/ 1263064 h 6858000"/>
              <a:gd name="connsiteX631" fmla="*/ 5736320 w 7467600"/>
              <a:gd name="connsiteY631" fmla="*/ 1501803 h 6858000"/>
              <a:gd name="connsiteX632" fmla="*/ 6516292 w 7467600"/>
              <a:gd name="connsiteY632" fmla="*/ 1263064 h 6858000"/>
              <a:gd name="connsiteX633" fmla="*/ 291466 w 7467600"/>
              <a:gd name="connsiteY633" fmla="*/ 1250369 h 6858000"/>
              <a:gd name="connsiteX634" fmla="*/ 323180 w 7467600"/>
              <a:gd name="connsiteY634" fmla="*/ 1435283 h 6858000"/>
              <a:gd name="connsiteX635" fmla="*/ 349381 w 7467600"/>
              <a:gd name="connsiteY635" fmla="*/ 1875041 h 6858000"/>
              <a:gd name="connsiteX636" fmla="*/ 374363 w 7467600"/>
              <a:gd name="connsiteY636" fmla="*/ 1506494 h 6858000"/>
              <a:gd name="connsiteX637" fmla="*/ 302168 w 7467600"/>
              <a:gd name="connsiteY637" fmla="*/ 1274495 h 6858000"/>
              <a:gd name="connsiteX638" fmla="*/ 291466 w 7467600"/>
              <a:gd name="connsiteY638" fmla="*/ 1250369 h 6858000"/>
              <a:gd name="connsiteX639" fmla="*/ 678222 w 7467600"/>
              <a:gd name="connsiteY639" fmla="*/ 1248670 h 6858000"/>
              <a:gd name="connsiteX640" fmla="*/ 775536 w 7467600"/>
              <a:gd name="connsiteY640" fmla="*/ 1388015 h 6858000"/>
              <a:gd name="connsiteX641" fmla="*/ 894529 w 7467600"/>
              <a:gd name="connsiteY641" fmla="*/ 1567739 h 6858000"/>
              <a:gd name="connsiteX642" fmla="*/ 948000 w 7467600"/>
              <a:gd name="connsiteY642" fmla="*/ 1663088 h 6858000"/>
              <a:gd name="connsiteX643" fmla="*/ 1006812 w 7467600"/>
              <a:gd name="connsiteY643" fmla="*/ 1767683 h 6858000"/>
              <a:gd name="connsiteX644" fmla="*/ 1149133 w 7467600"/>
              <a:gd name="connsiteY644" fmla="*/ 1971513 h 6858000"/>
              <a:gd name="connsiteX645" fmla="*/ 1333952 w 7467600"/>
              <a:gd name="connsiteY645" fmla="*/ 2251620 h 6858000"/>
              <a:gd name="connsiteX646" fmla="*/ 1337329 w 7467600"/>
              <a:gd name="connsiteY646" fmla="*/ 2258350 h 6858000"/>
              <a:gd name="connsiteX647" fmla="*/ 1014726 w 7467600"/>
              <a:gd name="connsiteY647" fmla="*/ 1615556 h 6858000"/>
              <a:gd name="connsiteX648" fmla="*/ 678222 w 7467600"/>
              <a:gd name="connsiteY648" fmla="*/ 1248670 h 6858000"/>
              <a:gd name="connsiteX649" fmla="*/ 6691602 w 7467600"/>
              <a:gd name="connsiteY649" fmla="*/ 1140573 h 6858000"/>
              <a:gd name="connsiteX650" fmla="*/ 6571100 w 7467600"/>
              <a:gd name="connsiteY650" fmla="*/ 1183662 h 6858000"/>
              <a:gd name="connsiteX651" fmla="*/ 6241687 w 7467600"/>
              <a:gd name="connsiteY651" fmla="*/ 1257600 h 6858000"/>
              <a:gd name="connsiteX652" fmla="*/ 5693009 w 7467600"/>
              <a:gd name="connsiteY652" fmla="*/ 1478256 h 6858000"/>
              <a:gd name="connsiteX653" fmla="*/ 6548420 w 7467600"/>
              <a:gd name="connsiteY653" fmla="*/ 1214599 h 6858000"/>
              <a:gd name="connsiteX654" fmla="*/ 6605473 w 7467600"/>
              <a:gd name="connsiteY654" fmla="*/ 1184686 h 6858000"/>
              <a:gd name="connsiteX655" fmla="*/ 6691602 w 7467600"/>
              <a:gd name="connsiteY655" fmla="*/ 1140573 h 6858000"/>
              <a:gd name="connsiteX656" fmla="*/ 4002475 w 7467600"/>
              <a:gd name="connsiteY656" fmla="*/ 1037802 h 6858000"/>
              <a:gd name="connsiteX657" fmla="*/ 4000324 w 7467600"/>
              <a:gd name="connsiteY657" fmla="*/ 1039362 h 6858000"/>
              <a:gd name="connsiteX658" fmla="*/ 4002862 w 7467600"/>
              <a:gd name="connsiteY658" fmla="*/ 1042866 h 6858000"/>
              <a:gd name="connsiteX659" fmla="*/ 4002475 w 7467600"/>
              <a:gd name="connsiteY659" fmla="*/ 1037802 h 6858000"/>
              <a:gd name="connsiteX660" fmla="*/ 506322 w 7467600"/>
              <a:gd name="connsiteY660" fmla="*/ 1020997 h 6858000"/>
              <a:gd name="connsiteX661" fmla="*/ 533068 w 7467600"/>
              <a:gd name="connsiteY661" fmla="*/ 1029409 h 6858000"/>
              <a:gd name="connsiteX662" fmla="*/ 1232525 w 7467600"/>
              <a:gd name="connsiteY662" fmla="*/ 1804675 h 6858000"/>
              <a:gd name="connsiteX663" fmla="*/ 1388858 w 7467600"/>
              <a:gd name="connsiteY663" fmla="*/ 2368011 h 6858000"/>
              <a:gd name="connsiteX664" fmla="*/ 1384098 w 7467600"/>
              <a:gd name="connsiteY664" fmla="*/ 2378125 h 6858000"/>
              <a:gd name="connsiteX665" fmla="*/ 1425393 w 7467600"/>
              <a:gd name="connsiteY665" fmla="*/ 2589124 h 6858000"/>
              <a:gd name="connsiteX666" fmla="*/ 1424001 w 7467600"/>
              <a:gd name="connsiteY666" fmla="*/ 2597541 h 6858000"/>
              <a:gd name="connsiteX667" fmla="*/ 2152729 w 7467600"/>
              <a:gd name="connsiteY667" fmla="*/ 2864487 h 6858000"/>
              <a:gd name="connsiteX668" fmla="*/ 2020609 w 7467600"/>
              <a:gd name="connsiteY668" fmla="*/ 2539671 h 6858000"/>
              <a:gd name="connsiteX669" fmla="*/ 2018920 w 7467600"/>
              <a:gd name="connsiteY669" fmla="*/ 2536309 h 6858000"/>
              <a:gd name="connsiteX670" fmla="*/ 1342441 w 7467600"/>
              <a:gd name="connsiteY670" fmla="*/ 1173017 h 6858000"/>
              <a:gd name="connsiteX671" fmla="*/ 1367925 w 7467600"/>
              <a:gd name="connsiteY671" fmla="*/ 1135648 h 6858000"/>
              <a:gd name="connsiteX672" fmla="*/ 1771401 w 7467600"/>
              <a:gd name="connsiteY672" fmla="*/ 1806673 h 6858000"/>
              <a:gd name="connsiteX673" fmla="*/ 1972385 w 7467600"/>
              <a:gd name="connsiteY673" fmla="*/ 2198735 h 6858000"/>
              <a:gd name="connsiteX674" fmla="*/ 2040892 w 7467600"/>
              <a:gd name="connsiteY674" fmla="*/ 2405205 h 6858000"/>
              <a:gd name="connsiteX675" fmla="*/ 2131689 w 7467600"/>
              <a:gd name="connsiteY675" fmla="*/ 1936926 h 6858000"/>
              <a:gd name="connsiteX676" fmla="*/ 2454820 w 7467600"/>
              <a:gd name="connsiteY676" fmla="*/ 1248808 h 6858000"/>
              <a:gd name="connsiteX677" fmla="*/ 2492512 w 7467600"/>
              <a:gd name="connsiteY677" fmla="*/ 1302920 h 6858000"/>
              <a:gd name="connsiteX678" fmla="*/ 2081216 w 7467600"/>
              <a:gd name="connsiteY678" fmla="*/ 2527513 h 6858000"/>
              <a:gd name="connsiteX679" fmla="*/ 2081211 w 7467600"/>
              <a:gd name="connsiteY679" fmla="*/ 2528916 h 6858000"/>
              <a:gd name="connsiteX680" fmla="*/ 2199067 w 7467600"/>
              <a:gd name="connsiteY680" fmla="*/ 2884061 h 6858000"/>
              <a:gd name="connsiteX681" fmla="*/ 3192586 w 7467600"/>
              <a:gd name="connsiteY681" fmla="*/ 3411496 h 6858000"/>
              <a:gd name="connsiteX682" fmla="*/ 3182620 w 7467600"/>
              <a:gd name="connsiteY682" fmla="*/ 3483279 h 6858000"/>
              <a:gd name="connsiteX683" fmla="*/ 2435119 w 7467600"/>
              <a:gd name="connsiteY683" fmla="*/ 3080173 h 6858000"/>
              <a:gd name="connsiteX684" fmla="*/ 2410152 w 7467600"/>
              <a:gd name="connsiteY684" fmla="*/ 3063751 h 6858000"/>
              <a:gd name="connsiteX685" fmla="*/ 2408099 w 7467600"/>
              <a:gd name="connsiteY685" fmla="*/ 3064403 h 6858000"/>
              <a:gd name="connsiteX686" fmla="*/ 2407218 w 7467600"/>
              <a:gd name="connsiteY686" fmla="*/ 3070324 h 6858000"/>
              <a:gd name="connsiteX687" fmla="*/ 2380138 w 7467600"/>
              <a:gd name="connsiteY687" fmla="*/ 3099341 h 6858000"/>
              <a:gd name="connsiteX688" fmla="*/ 1765923 w 7467600"/>
              <a:gd name="connsiteY688" fmla="*/ 3581043 h 6858000"/>
              <a:gd name="connsiteX689" fmla="*/ 1702258 w 7467600"/>
              <a:gd name="connsiteY689" fmla="*/ 3612286 h 6858000"/>
              <a:gd name="connsiteX690" fmla="*/ 1538370 w 7467600"/>
              <a:gd name="connsiteY690" fmla="*/ 3811804 h 6858000"/>
              <a:gd name="connsiteX691" fmla="*/ 542867 w 7467600"/>
              <a:gd name="connsiteY691" fmla="*/ 4944092 h 6858000"/>
              <a:gd name="connsiteX692" fmla="*/ 515800 w 7467600"/>
              <a:gd name="connsiteY692" fmla="*/ 4862180 h 6858000"/>
              <a:gd name="connsiteX693" fmla="*/ 909145 w 7467600"/>
              <a:gd name="connsiteY693" fmla="*/ 4199225 h 6858000"/>
              <a:gd name="connsiteX694" fmla="*/ 1214067 w 7467600"/>
              <a:gd name="connsiteY694" fmla="*/ 3908561 h 6858000"/>
              <a:gd name="connsiteX695" fmla="*/ 640967 w 7467600"/>
              <a:gd name="connsiteY695" fmla="*/ 4105601 h 6858000"/>
              <a:gd name="connsiteX696" fmla="*/ 112563 w 7467600"/>
              <a:gd name="connsiteY696" fmla="*/ 4396952 h 6858000"/>
              <a:gd name="connsiteX697" fmla="*/ 0 w 7467600"/>
              <a:gd name="connsiteY697" fmla="*/ 4466006 h 6858000"/>
              <a:gd name="connsiteX698" fmla="*/ 0 w 7467600"/>
              <a:gd name="connsiteY698" fmla="*/ 4233763 h 6858000"/>
              <a:gd name="connsiteX699" fmla="*/ 36881 w 7467600"/>
              <a:gd name="connsiteY699" fmla="*/ 4200118 h 6858000"/>
              <a:gd name="connsiteX700" fmla="*/ 910534 w 7467600"/>
              <a:gd name="connsiteY700" fmla="*/ 3629753 h 6858000"/>
              <a:gd name="connsiteX701" fmla="*/ 1578717 w 7467600"/>
              <a:gd name="connsiteY701" fmla="*/ 3575982 h 6858000"/>
              <a:gd name="connsiteX702" fmla="*/ 2338780 w 7467600"/>
              <a:gd name="connsiteY702" fmla="*/ 3033725 h 6858000"/>
              <a:gd name="connsiteX703" fmla="*/ 1807991 w 7467600"/>
              <a:gd name="connsiteY703" fmla="*/ 2807184 h 6858000"/>
              <a:gd name="connsiteX704" fmla="*/ 1416358 w 7467600"/>
              <a:gd name="connsiteY704" fmla="*/ 3112571 h 6858000"/>
              <a:gd name="connsiteX705" fmla="*/ 939066 w 7467600"/>
              <a:gd name="connsiteY705" fmla="*/ 3378798 h 6858000"/>
              <a:gd name="connsiteX706" fmla="*/ 115099 w 7467600"/>
              <a:gd name="connsiteY706" fmla="*/ 3607650 h 6858000"/>
              <a:gd name="connsiteX707" fmla="*/ 97284 w 7467600"/>
              <a:gd name="connsiteY707" fmla="*/ 3520393 h 6858000"/>
              <a:gd name="connsiteX708" fmla="*/ 922050 w 7467600"/>
              <a:gd name="connsiteY708" fmla="*/ 3074867 h 6858000"/>
              <a:gd name="connsiteX709" fmla="*/ 1405265 w 7467600"/>
              <a:gd name="connsiteY709" fmla="*/ 3016319 h 6858000"/>
              <a:gd name="connsiteX710" fmla="*/ 1407512 w 7467600"/>
              <a:gd name="connsiteY710" fmla="*/ 3018001 h 6858000"/>
              <a:gd name="connsiteX711" fmla="*/ 1726266 w 7467600"/>
              <a:gd name="connsiteY711" fmla="*/ 2777274 h 6858000"/>
              <a:gd name="connsiteX712" fmla="*/ 625390 w 7467600"/>
              <a:gd name="connsiteY712" fmla="*/ 2514541 h 6858000"/>
              <a:gd name="connsiteX713" fmla="*/ 619799 w 7467600"/>
              <a:gd name="connsiteY713" fmla="*/ 2527180 h 6858000"/>
              <a:gd name="connsiteX714" fmla="*/ 310030 w 7467600"/>
              <a:gd name="connsiteY714" fmla="*/ 2771818 h 6858000"/>
              <a:gd name="connsiteX715" fmla="*/ 173877 w 7467600"/>
              <a:gd name="connsiteY715" fmla="*/ 2937056 h 6858000"/>
              <a:gd name="connsiteX716" fmla="*/ 77889 w 7467600"/>
              <a:gd name="connsiteY716" fmla="*/ 3138440 h 6858000"/>
              <a:gd name="connsiteX717" fmla="*/ 0 w 7467600"/>
              <a:gd name="connsiteY717" fmla="*/ 3271395 h 6858000"/>
              <a:gd name="connsiteX718" fmla="*/ 0 w 7467600"/>
              <a:gd name="connsiteY718" fmla="*/ 3153002 h 6858000"/>
              <a:gd name="connsiteX719" fmla="*/ 2386 w 7467600"/>
              <a:gd name="connsiteY719" fmla="*/ 3149203 h 6858000"/>
              <a:gd name="connsiteX720" fmla="*/ 89753 w 7467600"/>
              <a:gd name="connsiteY720" fmla="*/ 2987702 h 6858000"/>
              <a:gd name="connsiteX721" fmla="*/ 76869 w 7467600"/>
              <a:gd name="connsiteY721" fmla="*/ 3005404 h 6858000"/>
              <a:gd name="connsiteX722" fmla="*/ 32049 w 7467600"/>
              <a:gd name="connsiteY722" fmla="*/ 3065814 h 6858000"/>
              <a:gd name="connsiteX723" fmla="*/ 0 w 7467600"/>
              <a:gd name="connsiteY723" fmla="*/ 3108744 h 6858000"/>
              <a:gd name="connsiteX724" fmla="*/ 0 w 7467600"/>
              <a:gd name="connsiteY724" fmla="*/ 3058059 h 6858000"/>
              <a:gd name="connsiteX725" fmla="*/ 7610 w 7467600"/>
              <a:gd name="connsiteY725" fmla="*/ 3047889 h 6858000"/>
              <a:gd name="connsiteX726" fmla="*/ 52419 w 7467600"/>
              <a:gd name="connsiteY726" fmla="*/ 2987479 h 6858000"/>
              <a:gd name="connsiteX727" fmla="*/ 59142 w 7467600"/>
              <a:gd name="connsiteY727" fmla="*/ 2978488 h 6858000"/>
              <a:gd name="connsiteX728" fmla="*/ 0 w 7467600"/>
              <a:gd name="connsiteY728" fmla="*/ 3015334 h 6858000"/>
              <a:gd name="connsiteX729" fmla="*/ 0 w 7467600"/>
              <a:gd name="connsiteY729" fmla="*/ 2914286 h 6858000"/>
              <a:gd name="connsiteX730" fmla="*/ 36383 w 7467600"/>
              <a:gd name="connsiteY730" fmla="*/ 2901128 h 6858000"/>
              <a:gd name="connsiteX731" fmla="*/ 156329 w 7467600"/>
              <a:gd name="connsiteY731" fmla="*/ 2840533 h 6858000"/>
              <a:gd name="connsiteX732" fmla="*/ 358355 w 7467600"/>
              <a:gd name="connsiteY732" fmla="*/ 2620471 h 6858000"/>
              <a:gd name="connsiteX733" fmla="*/ 510577 w 7467600"/>
              <a:gd name="connsiteY733" fmla="*/ 2501244 h 6858000"/>
              <a:gd name="connsiteX734" fmla="*/ 211967 w 7467600"/>
              <a:gd name="connsiteY734" fmla="*/ 2479171 h 6858000"/>
              <a:gd name="connsiteX735" fmla="*/ 0 w 7467600"/>
              <a:gd name="connsiteY735" fmla="*/ 2476398 h 6858000"/>
              <a:gd name="connsiteX736" fmla="*/ 0 w 7467600"/>
              <a:gd name="connsiteY736" fmla="*/ 2389189 h 6858000"/>
              <a:gd name="connsiteX737" fmla="*/ 103062 w 7467600"/>
              <a:gd name="connsiteY737" fmla="*/ 2389518 h 6858000"/>
              <a:gd name="connsiteX738" fmla="*/ 510734 w 7467600"/>
              <a:gd name="connsiteY738" fmla="*/ 2416201 h 6858000"/>
              <a:gd name="connsiteX739" fmla="*/ 279257 w 7467600"/>
              <a:gd name="connsiteY739" fmla="*/ 2092102 h 6858000"/>
              <a:gd name="connsiteX740" fmla="*/ 65265 w 7467600"/>
              <a:gd name="connsiteY740" fmla="*/ 2006049 h 6858000"/>
              <a:gd name="connsiteX741" fmla="*/ 0 w 7467600"/>
              <a:gd name="connsiteY741" fmla="*/ 1982532 h 6858000"/>
              <a:gd name="connsiteX742" fmla="*/ 0 w 7467600"/>
              <a:gd name="connsiteY742" fmla="*/ 1912789 h 6858000"/>
              <a:gd name="connsiteX743" fmla="*/ 97460 w 7467600"/>
              <a:gd name="connsiteY743" fmla="*/ 1953725 h 6858000"/>
              <a:gd name="connsiteX744" fmla="*/ 221272 w 7467600"/>
              <a:gd name="connsiteY744" fmla="*/ 1980766 h 6858000"/>
              <a:gd name="connsiteX745" fmla="*/ 116765 w 7467600"/>
              <a:gd name="connsiteY745" fmla="*/ 1911033 h 6858000"/>
              <a:gd name="connsiteX746" fmla="*/ 16405 w 7467600"/>
              <a:gd name="connsiteY746" fmla="*/ 1803412 h 6858000"/>
              <a:gd name="connsiteX747" fmla="*/ 0 w 7467600"/>
              <a:gd name="connsiteY747" fmla="*/ 1784777 h 6858000"/>
              <a:gd name="connsiteX748" fmla="*/ 0 w 7467600"/>
              <a:gd name="connsiteY748" fmla="*/ 1740082 h 6858000"/>
              <a:gd name="connsiteX749" fmla="*/ 39394 w 7467600"/>
              <a:gd name="connsiteY749" fmla="*/ 1784856 h 6858000"/>
              <a:gd name="connsiteX750" fmla="*/ 135813 w 7467600"/>
              <a:gd name="connsiteY750" fmla="*/ 1888838 h 6858000"/>
              <a:gd name="connsiteX751" fmla="*/ 242575 w 7467600"/>
              <a:gd name="connsiteY751" fmla="*/ 1958841 h 6858000"/>
              <a:gd name="connsiteX752" fmla="*/ 82197 w 7467600"/>
              <a:gd name="connsiteY752" fmla="*/ 1754826 h 6858000"/>
              <a:gd name="connsiteX753" fmla="*/ 0 w 7467600"/>
              <a:gd name="connsiteY753" fmla="*/ 1679650 h 6858000"/>
              <a:gd name="connsiteX754" fmla="*/ 0 w 7467600"/>
              <a:gd name="connsiteY754" fmla="*/ 1602463 h 6858000"/>
              <a:gd name="connsiteX755" fmla="*/ 84689 w 7467600"/>
              <a:gd name="connsiteY755" fmla="*/ 1677442 h 6858000"/>
              <a:gd name="connsiteX756" fmla="*/ 298437 w 7467600"/>
              <a:gd name="connsiteY756" fmla="*/ 1968019 h 6858000"/>
              <a:gd name="connsiteX757" fmla="*/ 227269 w 7467600"/>
              <a:gd name="connsiteY757" fmla="*/ 1114064 h 6858000"/>
              <a:gd name="connsiteX758" fmla="*/ 248003 w 7467600"/>
              <a:gd name="connsiteY758" fmla="*/ 1089613 h 6858000"/>
              <a:gd name="connsiteX759" fmla="*/ 427020 w 7467600"/>
              <a:gd name="connsiteY759" fmla="*/ 1619803 h 6858000"/>
              <a:gd name="connsiteX760" fmla="*/ 340345 w 7467600"/>
              <a:gd name="connsiteY760" fmla="*/ 2027739 h 6858000"/>
              <a:gd name="connsiteX761" fmla="*/ 360865 w 7467600"/>
              <a:gd name="connsiteY761" fmla="*/ 2044827 h 6858000"/>
              <a:gd name="connsiteX762" fmla="*/ 560414 w 7467600"/>
              <a:gd name="connsiteY762" fmla="*/ 2421457 h 6858000"/>
              <a:gd name="connsiteX763" fmla="*/ 1359703 w 7467600"/>
              <a:gd name="connsiteY763" fmla="*/ 2578554 h 6858000"/>
              <a:gd name="connsiteX764" fmla="*/ 1359422 w 7467600"/>
              <a:gd name="connsiteY764" fmla="*/ 2577994 h 6858000"/>
              <a:gd name="connsiteX765" fmla="*/ 828701 w 7467600"/>
              <a:gd name="connsiteY765" fmla="*/ 1839520 h 6858000"/>
              <a:gd name="connsiteX766" fmla="*/ 494427 w 7467600"/>
              <a:gd name="connsiteY766" fmla="*/ 1092333 h 6858000"/>
              <a:gd name="connsiteX767" fmla="*/ 506322 w 7467600"/>
              <a:gd name="connsiteY767" fmla="*/ 1020997 h 6858000"/>
              <a:gd name="connsiteX768" fmla="*/ 4570198 w 7467600"/>
              <a:gd name="connsiteY768" fmla="*/ 978081 h 6858000"/>
              <a:gd name="connsiteX769" fmla="*/ 4523691 w 7467600"/>
              <a:gd name="connsiteY769" fmla="*/ 1127776 h 6858000"/>
              <a:gd name="connsiteX770" fmla="*/ 4509875 w 7467600"/>
              <a:gd name="connsiteY770" fmla="*/ 1167552 h 6858000"/>
              <a:gd name="connsiteX771" fmla="*/ 4478168 w 7467600"/>
              <a:gd name="connsiteY771" fmla="*/ 1260735 h 6858000"/>
              <a:gd name="connsiteX772" fmla="*/ 4409309 w 7467600"/>
              <a:gd name="connsiteY772" fmla="*/ 1666996 h 6858000"/>
              <a:gd name="connsiteX773" fmla="*/ 4370031 w 7467600"/>
              <a:gd name="connsiteY773" fmla="*/ 1955666 h 6858000"/>
              <a:gd name="connsiteX774" fmla="*/ 4570198 w 7467600"/>
              <a:gd name="connsiteY774" fmla="*/ 978081 h 6858000"/>
              <a:gd name="connsiteX775" fmla="*/ 4557898 w 7467600"/>
              <a:gd name="connsiteY775" fmla="*/ 900011 h 6858000"/>
              <a:gd name="connsiteX776" fmla="*/ 4344840 w 7467600"/>
              <a:gd name="connsiteY776" fmla="*/ 1922038 h 6858000"/>
              <a:gd name="connsiteX777" fmla="*/ 4378710 w 7467600"/>
              <a:gd name="connsiteY777" fmla="*/ 1665516 h 6858000"/>
              <a:gd name="connsiteX778" fmla="*/ 4448798 w 7467600"/>
              <a:gd name="connsiteY778" fmla="*/ 1253024 h 6858000"/>
              <a:gd name="connsiteX779" fmla="*/ 4480315 w 7467600"/>
              <a:gd name="connsiteY779" fmla="*/ 1158454 h 6858000"/>
              <a:gd name="connsiteX780" fmla="*/ 4494133 w 7467600"/>
              <a:gd name="connsiteY780" fmla="*/ 1118676 h 6858000"/>
              <a:gd name="connsiteX781" fmla="*/ 4557898 w 7467600"/>
              <a:gd name="connsiteY781" fmla="*/ 900011 h 6858000"/>
              <a:gd name="connsiteX782" fmla="*/ 5870151 w 7467600"/>
              <a:gd name="connsiteY782" fmla="*/ 898890 h 6858000"/>
              <a:gd name="connsiteX783" fmla="*/ 5861335 w 7467600"/>
              <a:gd name="connsiteY783" fmla="*/ 899177 h 6858000"/>
              <a:gd name="connsiteX784" fmla="*/ 5843702 w 7467600"/>
              <a:gd name="connsiteY784" fmla="*/ 899748 h 6858000"/>
              <a:gd name="connsiteX785" fmla="*/ 5651107 w 7467600"/>
              <a:gd name="connsiteY785" fmla="*/ 920306 h 6858000"/>
              <a:gd name="connsiteX786" fmla="*/ 5459407 w 7467600"/>
              <a:gd name="connsiteY786" fmla="*/ 940975 h 6858000"/>
              <a:gd name="connsiteX787" fmla="*/ 5374846 w 7467600"/>
              <a:gd name="connsiteY787" fmla="*/ 941988 h 6858000"/>
              <a:gd name="connsiteX788" fmla="*/ 5256105 w 7467600"/>
              <a:gd name="connsiteY788" fmla="*/ 945632 h 6858000"/>
              <a:gd name="connsiteX789" fmla="*/ 5107071 w 7467600"/>
              <a:gd name="connsiteY789" fmla="*/ 969720 h 6858000"/>
              <a:gd name="connsiteX790" fmla="*/ 4998681 w 7467600"/>
              <a:gd name="connsiteY790" fmla="*/ 988771 h 6858000"/>
              <a:gd name="connsiteX791" fmla="*/ 5870151 w 7467600"/>
              <a:gd name="connsiteY791" fmla="*/ 898890 h 6858000"/>
              <a:gd name="connsiteX792" fmla="*/ 5504425 w 7467600"/>
              <a:gd name="connsiteY792" fmla="*/ 848067 h 6858000"/>
              <a:gd name="connsiteX793" fmla="*/ 4968849 w 7467600"/>
              <a:gd name="connsiteY793" fmla="*/ 962318 h 6858000"/>
              <a:gd name="connsiteX794" fmla="*/ 5104039 w 7467600"/>
              <a:gd name="connsiteY794" fmla="*/ 940634 h 6858000"/>
              <a:gd name="connsiteX795" fmla="*/ 5256311 w 7467600"/>
              <a:gd name="connsiteY795" fmla="*/ 916490 h 6858000"/>
              <a:gd name="connsiteX796" fmla="*/ 5377381 w 7467600"/>
              <a:gd name="connsiteY796" fmla="*/ 912671 h 6858000"/>
              <a:gd name="connsiteX797" fmla="*/ 5460148 w 7467600"/>
              <a:gd name="connsiteY797" fmla="*/ 911442 h 6858000"/>
              <a:gd name="connsiteX798" fmla="*/ 5648971 w 7467600"/>
              <a:gd name="connsiteY798" fmla="*/ 891331 h 6858000"/>
              <a:gd name="connsiteX799" fmla="*/ 5844807 w 7467600"/>
              <a:gd name="connsiteY799" fmla="*/ 870718 h 6858000"/>
              <a:gd name="connsiteX800" fmla="*/ 5862975 w 7467600"/>
              <a:gd name="connsiteY800" fmla="*/ 869756 h 6858000"/>
              <a:gd name="connsiteX801" fmla="*/ 5920887 w 7467600"/>
              <a:gd name="connsiteY801" fmla="*/ 865929 h 6858000"/>
              <a:gd name="connsiteX802" fmla="*/ 5504425 w 7467600"/>
              <a:gd name="connsiteY802" fmla="*/ 848067 h 6858000"/>
              <a:gd name="connsiteX803" fmla="*/ 3607114 w 7467600"/>
              <a:gd name="connsiteY803" fmla="*/ 467441 h 6858000"/>
              <a:gd name="connsiteX804" fmla="*/ 3296242 w 7467600"/>
              <a:gd name="connsiteY804" fmla="*/ 807991 h 6858000"/>
              <a:gd name="connsiteX805" fmla="*/ 3174674 w 7467600"/>
              <a:gd name="connsiteY805" fmla="*/ 919759 h 6858000"/>
              <a:gd name="connsiteX806" fmla="*/ 3042978 w 7467600"/>
              <a:gd name="connsiteY806" fmla="*/ 1054894 h 6858000"/>
              <a:gd name="connsiteX807" fmla="*/ 2968914 w 7467600"/>
              <a:gd name="connsiteY807" fmla="*/ 1133756 h 6858000"/>
              <a:gd name="connsiteX808" fmla="*/ 3103823 w 7467600"/>
              <a:gd name="connsiteY808" fmla="*/ 1026814 h 6858000"/>
              <a:gd name="connsiteX809" fmla="*/ 3607114 w 7467600"/>
              <a:gd name="connsiteY809" fmla="*/ 467441 h 6858000"/>
              <a:gd name="connsiteX810" fmla="*/ 3744487 w 7467600"/>
              <a:gd name="connsiteY810" fmla="*/ 383136 h 6858000"/>
              <a:gd name="connsiteX811" fmla="*/ 3970213 w 7467600"/>
              <a:gd name="connsiteY811" fmla="*/ 995559 h 6858000"/>
              <a:gd name="connsiteX812" fmla="*/ 3744487 w 7467600"/>
              <a:gd name="connsiteY812" fmla="*/ 383136 h 6858000"/>
              <a:gd name="connsiteX813" fmla="*/ 3624562 w 7467600"/>
              <a:gd name="connsiteY813" fmla="*/ 367041 h 6858000"/>
              <a:gd name="connsiteX814" fmla="*/ 3489712 w 7467600"/>
              <a:gd name="connsiteY814" fmla="*/ 485386 h 6858000"/>
              <a:gd name="connsiteX815" fmla="*/ 3182994 w 7467600"/>
              <a:gd name="connsiteY815" fmla="*/ 828265 h 6858000"/>
              <a:gd name="connsiteX816" fmla="*/ 2892114 w 7467600"/>
              <a:gd name="connsiteY816" fmla="*/ 1172635 h 6858000"/>
              <a:gd name="connsiteX817" fmla="*/ 3021459 w 7467600"/>
              <a:gd name="connsiteY817" fmla="*/ 1035385 h 6858000"/>
              <a:gd name="connsiteX818" fmla="*/ 3153873 w 7467600"/>
              <a:gd name="connsiteY818" fmla="*/ 898971 h 6858000"/>
              <a:gd name="connsiteX819" fmla="*/ 3276511 w 7467600"/>
              <a:gd name="connsiteY819" fmla="*/ 786423 h 6858000"/>
              <a:gd name="connsiteX820" fmla="*/ 3584154 w 7467600"/>
              <a:gd name="connsiteY820" fmla="*/ 448218 h 6858000"/>
              <a:gd name="connsiteX821" fmla="*/ 3624562 w 7467600"/>
              <a:gd name="connsiteY821" fmla="*/ 367041 h 6858000"/>
              <a:gd name="connsiteX822" fmla="*/ 3766672 w 7467600"/>
              <a:gd name="connsiteY822" fmla="*/ 359429 h 6858000"/>
              <a:gd name="connsiteX823" fmla="*/ 3996338 w 7467600"/>
              <a:gd name="connsiteY823" fmla="*/ 968237 h 6858000"/>
              <a:gd name="connsiteX824" fmla="*/ 3766672 w 7467600"/>
              <a:gd name="connsiteY824" fmla="*/ 359429 h 6858000"/>
              <a:gd name="connsiteX825" fmla="*/ 5805386 w 7467600"/>
              <a:gd name="connsiteY825" fmla="*/ 239240 h 6858000"/>
              <a:gd name="connsiteX826" fmla="*/ 5736947 w 7467600"/>
              <a:gd name="connsiteY826" fmla="*/ 261367 h 6858000"/>
              <a:gd name="connsiteX827" fmla="*/ 5427012 w 7467600"/>
              <a:gd name="connsiteY827" fmla="*/ 311272 h 6858000"/>
              <a:gd name="connsiteX828" fmla="*/ 5147818 w 7467600"/>
              <a:gd name="connsiteY828" fmla="*/ 322112 h 6858000"/>
              <a:gd name="connsiteX829" fmla="*/ 5060854 w 7467600"/>
              <a:gd name="connsiteY829" fmla="*/ 311882 h 6858000"/>
              <a:gd name="connsiteX830" fmla="*/ 4945989 w 7467600"/>
              <a:gd name="connsiteY830" fmla="*/ 300516 h 6858000"/>
              <a:gd name="connsiteX831" fmla="*/ 5410479 w 7467600"/>
              <a:gd name="connsiteY831" fmla="*/ 348434 h 6858000"/>
              <a:gd name="connsiteX832" fmla="*/ 5805386 w 7467600"/>
              <a:gd name="connsiteY832" fmla="*/ 239240 h 6858000"/>
              <a:gd name="connsiteX833" fmla="*/ 5905192 w 7467600"/>
              <a:gd name="connsiteY833" fmla="*/ 163079 h 6858000"/>
              <a:gd name="connsiteX834" fmla="*/ 5865655 w 7467600"/>
              <a:gd name="connsiteY834" fmla="*/ 171901 h 6858000"/>
              <a:gd name="connsiteX835" fmla="*/ 5259740 w 7467600"/>
              <a:gd name="connsiteY835" fmla="*/ 257013 h 6858000"/>
              <a:gd name="connsiteX836" fmla="*/ 5208466 w 7467600"/>
              <a:gd name="connsiteY836" fmla="*/ 257550 h 6858000"/>
              <a:gd name="connsiteX837" fmla="*/ 4980204 w 7467600"/>
              <a:gd name="connsiteY837" fmla="*/ 271903 h 6858000"/>
              <a:gd name="connsiteX838" fmla="*/ 5068068 w 7467600"/>
              <a:gd name="connsiteY838" fmla="*/ 282244 h 6858000"/>
              <a:gd name="connsiteX839" fmla="*/ 5153231 w 7467600"/>
              <a:gd name="connsiteY839" fmla="*/ 292240 h 6858000"/>
              <a:gd name="connsiteX840" fmla="*/ 5426491 w 7467600"/>
              <a:gd name="connsiteY840" fmla="*/ 281128 h 6858000"/>
              <a:gd name="connsiteX841" fmla="*/ 5731212 w 7467600"/>
              <a:gd name="connsiteY841" fmla="*/ 231951 h 6858000"/>
              <a:gd name="connsiteX842" fmla="*/ 5905192 w 7467600"/>
              <a:gd name="connsiteY842" fmla="*/ 163079 h 6858000"/>
              <a:gd name="connsiteX843" fmla="*/ 5944437 w 7467600"/>
              <a:gd name="connsiteY843" fmla="*/ 113829 h 6858000"/>
              <a:gd name="connsiteX844" fmla="*/ 5825032 w 7467600"/>
              <a:gd name="connsiteY844" fmla="*/ 146405 h 6858000"/>
              <a:gd name="connsiteX845" fmla="*/ 4955599 w 7467600"/>
              <a:gd name="connsiteY845" fmla="*/ 247008 h 6858000"/>
              <a:gd name="connsiteX846" fmla="*/ 5210104 w 7467600"/>
              <a:gd name="connsiteY846" fmla="*/ 228123 h 6858000"/>
              <a:gd name="connsiteX847" fmla="*/ 5261015 w 7467600"/>
              <a:gd name="connsiteY847" fmla="*/ 227087 h 6858000"/>
              <a:gd name="connsiteX848" fmla="*/ 5861181 w 7467600"/>
              <a:gd name="connsiteY848" fmla="*/ 143093 h 6858000"/>
              <a:gd name="connsiteX849" fmla="*/ 5961252 w 7467600"/>
              <a:gd name="connsiteY849" fmla="*/ 114820 h 6858000"/>
              <a:gd name="connsiteX850" fmla="*/ 5944437 w 7467600"/>
              <a:gd name="connsiteY850" fmla="*/ 113829 h 6858000"/>
              <a:gd name="connsiteX851" fmla="*/ 3882765 w 7467600"/>
              <a:gd name="connsiteY851" fmla="*/ 0 h 6858000"/>
              <a:gd name="connsiteX852" fmla="*/ 3995099 w 7467600"/>
              <a:gd name="connsiteY852" fmla="*/ 0 h 6858000"/>
              <a:gd name="connsiteX853" fmla="*/ 4163818 w 7467600"/>
              <a:gd name="connsiteY853" fmla="*/ 234104 h 6858000"/>
              <a:gd name="connsiteX854" fmla="*/ 4172099 w 7467600"/>
              <a:gd name="connsiteY854" fmla="*/ 234207 h 6858000"/>
              <a:gd name="connsiteX855" fmla="*/ 4784282 w 7467600"/>
              <a:gd name="connsiteY855" fmla="*/ 276561 h 6858000"/>
              <a:gd name="connsiteX856" fmla="*/ 4801687 w 7467600"/>
              <a:gd name="connsiteY856" fmla="*/ 267764 h 6858000"/>
              <a:gd name="connsiteX857" fmla="*/ 6082788 w 7467600"/>
              <a:gd name="connsiteY857" fmla="*/ 64119 h 6858000"/>
              <a:gd name="connsiteX858" fmla="*/ 6099442 w 7467600"/>
              <a:gd name="connsiteY858" fmla="*/ 82568 h 6858000"/>
              <a:gd name="connsiteX859" fmla="*/ 4804137 w 7467600"/>
              <a:gd name="connsiteY859" fmla="*/ 320931 h 6858000"/>
              <a:gd name="connsiteX860" fmla="*/ 4227047 w 7467600"/>
              <a:gd name="connsiteY860" fmla="*/ 313415 h 6858000"/>
              <a:gd name="connsiteX861" fmla="*/ 4346041 w 7467600"/>
              <a:gd name="connsiteY861" fmla="*/ 456086 h 6858000"/>
              <a:gd name="connsiteX862" fmla="*/ 4870967 w 7467600"/>
              <a:gd name="connsiteY862" fmla="*/ 963061 h 6858000"/>
              <a:gd name="connsiteX863" fmla="*/ 4889647 w 7467600"/>
              <a:gd name="connsiteY863" fmla="*/ 957147 h 6858000"/>
              <a:gd name="connsiteX864" fmla="*/ 5422504 w 7467600"/>
              <a:gd name="connsiteY864" fmla="*/ 805191 h 6858000"/>
              <a:gd name="connsiteX865" fmla="*/ 6087656 w 7467600"/>
              <a:gd name="connsiteY865" fmla="*/ 826703 h 6858000"/>
              <a:gd name="connsiteX866" fmla="*/ 6058717 w 7467600"/>
              <a:gd name="connsiteY866" fmla="*/ 865992 h 6858000"/>
              <a:gd name="connsiteX867" fmla="*/ 4974153 w 7467600"/>
              <a:gd name="connsiteY867" fmla="*/ 1045456 h 6858000"/>
              <a:gd name="connsiteX868" fmla="*/ 5627835 w 7467600"/>
              <a:gd name="connsiteY868" fmla="*/ 1472077 h 6858000"/>
              <a:gd name="connsiteX869" fmla="*/ 5629817 w 7467600"/>
              <a:gd name="connsiteY869" fmla="*/ 1471412 h 6858000"/>
              <a:gd name="connsiteX870" fmla="*/ 5634124 w 7467600"/>
              <a:gd name="connsiteY870" fmla="*/ 1470572 h 6858000"/>
              <a:gd name="connsiteX871" fmla="*/ 5755832 w 7467600"/>
              <a:gd name="connsiteY871" fmla="*/ 1383886 h 6858000"/>
              <a:gd name="connsiteX872" fmla="*/ 6014186 w 7467600"/>
              <a:gd name="connsiteY872" fmla="*/ 1279799 h 6858000"/>
              <a:gd name="connsiteX873" fmla="*/ 6901619 w 7467600"/>
              <a:gd name="connsiteY873" fmla="*/ 1047874 h 6858000"/>
              <a:gd name="connsiteX874" fmla="*/ 6931566 w 7467600"/>
              <a:gd name="connsiteY874" fmla="*/ 1062034 h 6858000"/>
              <a:gd name="connsiteX875" fmla="*/ 5790982 w 7467600"/>
              <a:gd name="connsiteY875" fmla="*/ 1561380 h 6858000"/>
              <a:gd name="connsiteX876" fmla="*/ 6188971 w 7467600"/>
              <a:gd name="connsiteY876" fmla="*/ 1755168 h 6858000"/>
              <a:gd name="connsiteX877" fmla="*/ 6202446 w 7467600"/>
              <a:gd name="connsiteY877" fmla="*/ 1752268 h 6858000"/>
              <a:gd name="connsiteX878" fmla="*/ 7179560 w 7467600"/>
              <a:gd name="connsiteY878" fmla="*/ 1467551 h 6858000"/>
              <a:gd name="connsiteX879" fmla="*/ 7158730 w 7467600"/>
              <a:gd name="connsiteY879" fmla="*/ 1507835 h 6858000"/>
              <a:gd name="connsiteX880" fmla="*/ 6326959 w 7467600"/>
              <a:gd name="connsiteY880" fmla="*/ 1817686 h 6858000"/>
              <a:gd name="connsiteX881" fmla="*/ 6537433 w 7467600"/>
              <a:gd name="connsiteY881" fmla="*/ 1907790 h 6858000"/>
              <a:gd name="connsiteX882" fmla="*/ 6550221 w 7467600"/>
              <a:gd name="connsiteY882" fmla="*/ 1910729 h 6858000"/>
              <a:gd name="connsiteX883" fmla="*/ 6964438 w 7467600"/>
              <a:gd name="connsiteY883" fmla="*/ 2209505 h 6858000"/>
              <a:gd name="connsiteX884" fmla="*/ 7367862 w 7467600"/>
              <a:gd name="connsiteY884" fmla="*/ 2806833 h 6858000"/>
              <a:gd name="connsiteX885" fmla="*/ 7364329 w 7467600"/>
              <a:gd name="connsiteY885" fmla="*/ 2826907 h 6858000"/>
              <a:gd name="connsiteX886" fmla="*/ 7290545 w 7467600"/>
              <a:gd name="connsiteY886" fmla="*/ 2850663 h 6858000"/>
              <a:gd name="connsiteX887" fmla="*/ 6472036 w 7467600"/>
              <a:gd name="connsiteY887" fmla="*/ 1959003 h 6858000"/>
              <a:gd name="connsiteX888" fmla="*/ 5792897 w 7467600"/>
              <a:gd name="connsiteY888" fmla="*/ 1647747 h 6858000"/>
              <a:gd name="connsiteX889" fmla="*/ 5842751 w 7467600"/>
              <a:gd name="connsiteY889" fmla="*/ 1816112 h 6858000"/>
              <a:gd name="connsiteX890" fmla="*/ 5847424 w 7467600"/>
              <a:gd name="connsiteY890" fmla="*/ 1815776 h 6858000"/>
              <a:gd name="connsiteX891" fmla="*/ 6399821 w 7467600"/>
              <a:gd name="connsiteY891" fmla="*/ 2344799 h 6858000"/>
              <a:gd name="connsiteX892" fmla="*/ 6323232 w 7467600"/>
              <a:gd name="connsiteY892" fmla="*/ 2389634 h 6858000"/>
              <a:gd name="connsiteX893" fmla="*/ 5942958 w 7467600"/>
              <a:gd name="connsiteY893" fmla="*/ 2077708 h 6858000"/>
              <a:gd name="connsiteX894" fmla="*/ 5921559 w 7467600"/>
              <a:gd name="connsiteY894" fmla="*/ 2378596 h 6858000"/>
              <a:gd name="connsiteX895" fmla="*/ 5817651 w 7467600"/>
              <a:gd name="connsiteY895" fmla="*/ 3023919 h 6858000"/>
              <a:gd name="connsiteX896" fmla="*/ 5729634 w 7467600"/>
              <a:gd name="connsiteY896" fmla="*/ 3051849 h 6858000"/>
              <a:gd name="connsiteX897" fmla="*/ 5611018 w 7467600"/>
              <a:gd name="connsiteY897" fmla="*/ 2316769 h 6858000"/>
              <a:gd name="connsiteX898" fmla="*/ 5687608 w 7467600"/>
              <a:gd name="connsiteY898" fmla="*/ 2039972 h 6858000"/>
              <a:gd name="connsiteX899" fmla="*/ 5657554 w 7467600"/>
              <a:gd name="connsiteY899" fmla="*/ 1576445 h 6858000"/>
              <a:gd name="connsiteX900" fmla="*/ 5150475 w 7467600"/>
              <a:gd name="connsiteY900" fmla="*/ 1274012 h 6858000"/>
              <a:gd name="connsiteX901" fmla="*/ 5349142 w 7467600"/>
              <a:gd name="connsiteY901" fmla="*/ 2204405 h 6858000"/>
              <a:gd name="connsiteX902" fmla="*/ 5262214 w 7467600"/>
              <a:gd name="connsiteY902" fmla="*/ 2233836 h 6858000"/>
              <a:gd name="connsiteX903" fmla="*/ 4981539 w 7467600"/>
              <a:gd name="connsiteY903" fmla="*/ 1542201 h 6858000"/>
              <a:gd name="connsiteX904" fmla="*/ 4958461 w 7467600"/>
              <a:gd name="connsiteY904" fmla="*/ 1136957 h 6858000"/>
              <a:gd name="connsiteX905" fmla="*/ 4655015 w 7467600"/>
              <a:gd name="connsiteY905" fmla="*/ 891426 h 6858000"/>
              <a:gd name="connsiteX906" fmla="*/ 4348002 w 7467600"/>
              <a:gd name="connsiteY906" fmla="*/ 2205895 h 6858000"/>
              <a:gd name="connsiteX907" fmla="*/ 4262250 w 7467600"/>
              <a:gd name="connsiteY907" fmla="*/ 2219972 h 6858000"/>
              <a:gd name="connsiteX908" fmla="*/ 4550611 w 7467600"/>
              <a:gd name="connsiteY908" fmla="*/ 817540 h 6858000"/>
              <a:gd name="connsiteX909" fmla="*/ 4564418 w 7467600"/>
              <a:gd name="connsiteY909" fmla="*/ 808293 h 6858000"/>
              <a:gd name="connsiteX910" fmla="*/ 4266388 w 7467600"/>
              <a:gd name="connsiteY910" fmla="*/ 500083 h 6858000"/>
              <a:gd name="connsiteX911" fmla="*/ 4032842 w 7467600"/>
              <a:gd name="connsiteY911" fmla="*/ 211809 h 6858000"/>
              <a:gd name="connsiteX912" fmla="*/ 3882765 w 7467600"/>
              <a:gd name="connsiteY912" fmla="*/ 0 h 6858000"/>
              <a:gd name="connsiteX913" fmla="*/ 3721337 w 7467600"/>
              <a:gd name="connsiteY913" fmla="*/ 0 h 6858000"/>
              <a:gd name="connsiteX914" fmla="*/ 3797544 w 7467600"/>
              <a:gd name="connsiteY914" fmla="*/ 0 h 6858000"/>
              <a:gd name="connsiteX915" fmla="*/ 3775734 w 7467600"/>
              <a:gd name="connsiteY915" fmla="*/ 95131 h 6858000"/>
              <a:gd name="connsiteX916" fmla="*/ 3724807 w 7467600"/>
              <a:gd name="connsiteY916" fmla="*/ 272257 h 6858000"/>
              <a:gd name="connsiteX917" fmla="*/ 3726844 w 7467600"/>
              <a:gd name="connsiteY917" fmla="*/ 282988 h 6858000"/>
              <a:gd name="connsiteX918" fmla="*/ 3742664 w 7467600"/>
              <a:gd name="connsiteY918" fmla="*/ 279918 h 6858000"/>
              <a:gd name="connsiteX919" fmla="*/ 4103910 w 7467600"/>
              <a:gd name="connsiteY919" fmla="*/ 1161917 h 6858000"/>
              <a:gd name="connsiteX920" fmla="*/ 4020269 w 7467600"/>
              <a:gd name="connsiteY920" fmla="*/ 1200406 h 6858000"/>
              <a:gd name="connsiteX921" fmla="*/ 3674882 w 7467600"/>
              <a:gd name="connsiteY921" fmla="*/ 488524 h 6858000"/>
              <a:gd name="connsiteX922" fmla="*/ 3132682 w 7467600"/>
              <a:gd name="connsiteY922" fmla="*/ 1072284 h 6858000"/>
              <a:gd name="connsiteX923" fmla="*/ 2716346 w 7467600"/>
              <a:gd name="connsiteY923" fmla="*/ 1276376 h 6858000"/>
              <a:gd name="connsiteX924" fmla="*/ 2716772 w 7467600"/>
              <a:gd name="connsiteY924" fmla="*/ 1255462 h 6858000"/>
              <a:gd name="connsiteX925" fmla="*/ 3471096 w 7467600"/>
              <a:gd name="connsiteY925" fmla="*/ 437072 h 6858000"/>
              <a:gd name="connsiteX926" fmla="*/ 3639057 w 7467600"/>
              <a:gd name="connsiteY926" fmla="*/ 286334 h 6858000"/>
              <a:gd name="connsiteX927" fmla="*/ 3640309 w 7467600"/>
              <a:gd name="connsiteY927" fmla="*/ 284664 h 6858000"/>
              <a:gd name="connsiteX928" fmla="*/ 3646022 w 7467600"/>
              <a:gd name="connsiteY928" fmla="*/ 276711 h 6858000"/>
              <a:gd name="connsiteX929" fmla="*/ 3707943 w 7467600"/>
              <a:gd name="connsiteY929" fmla="*/ 65958 h 6858000"/>
              <a:gd name="connsiteX930" fmla="*/ 3721337 w 7467600"/>
              <a:gd name="connsiteY930" fmla="*/ 0 h 6858000"/>
              <a:gd name="connsiteX931" fmla="*/ 2867960 w 7467600"/>
              <a:gd name="connsiteY931" fmla="*/ 0 h 6858000"/>
              <a:gd name="connsiteX932" fmla="*/ 2926351 w 7467600"/>
              <a:gd name="connsiteY932" fmla="*/ 0 h 6858000"/>
              <a:gd name="connsiteX933" fmla="*/ 2902823 w 7467600"/>
              <a:gd name="connsiteY933" fmla="*/ 262929 h 6858000"/>
              <a:gd name="connsiteX934" fmla="*/ 2940663 w 7467600"/>
              <a:gd name="connsiteY934" fmla="*/ 140884 h 6858000"/>
              <a:gd name="connsiteX935" fmla="*/ 2947039 w 7467600"/>
              <a:gd name="connsiteY935" fmla="*/ 122524 h 6858000"/>
              <a:gd name="connsiteX936" fmla="*/ 2984316 w 7467600"/>
              <a:gd name="connsiteY936" fmla="*/ 0 h 6858000"/>
              <a:gd name="connsiteX937" fmla="*/ 3016114 w 7467600"/>
              <a:gd name="connsiteY937" fmla="*/ 0 h 6858000"/>
              <a:gd name="connsiteX938" fmla="*/ 2979949 w 7467600"/>
              <a:gd name="connsiteY938" fmla="*/ 119274 h 6858000"/>
              <a:gd name="connsiteX939" fmla="*/ 3023879 w 7467600"/>
              <a:gd name="connsiteY939" fmla="*/ 0 h 6858000"/>
              <a:gd name="connsiteX940" fmla="*/ 3105400 w 7467600"/>
              <a:gd name="connsiteY940" fmla="*/ 0 h 6858000"/>
              <a:gd name="connsiteX941" fmla="*/ 3094669 w 7467600"/>
              <a:gd name="connsiteY941" fmla="*/ 30308 h 6858000"/>
              <a:gd name="connsiteX942" fmla="*/ 2901945 w 7467600"/>
              <a:gd name="connsiteY942" fmla="*/ 466538 h 6858000"/>
              <a:gd name="connsiteX943" fmla="*/ 2815209 w 7467600"/>
              <a:gd name="connsiteY943" fmla="*/ 497361 h 6858000"/>
              <a:gd name="connsiteX944" fmla="*/ 2844845 w 7467600"/>
              <a:gd name="connsiteY944" fmla="*/ 127638 h 6858000"/>
              <a:gd name="connsiteX945" fmla="*/ 2867960 w 7467600"/>
              <a:gd name="connsiteY945" fmla="*/ 0 h 6858000"/>
              <a:gd name="connsiteX946" fmla="*/ 1057230 w 7467600"/>
              <a:gd name="connsiteY946" fmla="*/ 0 h 6858000"/>
              <a:gd name="connsiteX947" fmla="*/ 1111003 w 7467600"/>
              <a:gd name="connsiteY947" fmla="*/ 0 h 6858000"/>
              <a:gd name="connsiteX948" fmla="*/ 1125553 w 7467600"/>
              <a:gd name="connsiteY948" fmla="*/ 52588 h 6858000"/>
              <a:gd name="connsiteX949" fmla="*/ 1304276 w 7467600"/>
              <a:gd name="connsiteY949" fmla="*/ 476275 h 6858000"/>
              <a:gd name="connsiteX950" fmla="*/ 1492066 w 7467600"/>
              <a:gd name="connsiteY950" fmla="*/ 886333 h 6858000"/>
              <a:gd name="connsiteX951" fmla="*/ 1423698 w 7467600"/>
              <a:gd name="connsiteY951" fmla="*/ 710817 h 6858000"/>
              <a:gd name="connsiteX952" fmla="*/ 1357609 w 7467600"/>
              <a:gd name="connsiteY952" fmla="*/ 532892 h 6858000"/>
              <a:gd name="connsiteX953" fmla="*/ 1309550 w 7467600"/>
              <a:gd name="connsiteY953" fmla="*/ 374031 h 6858000"/>
              <a:gd name="connsiteX954" fmla="*/ 1193673 w 7467600"/>
              <a:gd name="connsiteY954" fmla="*/ 49533 h 6858000"/>
              <a:gd name="connsiteX955" fmla="*/ 1164391 w 7467600"/>
              <a:gd name="connsiteY955" fmla="*/ 0 h 6858000"/>
              <a:gd name="connsiteX956" fmla="*/ 1200666 w 7467600"/>
              <a:gd name="connsiteY956" fmla="*/ 0 h 6858000"/>
              <a:gd name="connsiteX957" fmla="*/ 1223408 w 7467600"/>
              <a:gd name="connsiteY957" fmla="*/ 38996 h 6858000"/>
              <a:gd name="connsiteX958" fmla="*/ 1339635 w 7467600"/>
              <a:gd name="connsiteY958" fmla="*/ 365517 h 6858000"/>
              <a:gd name="connsiteX959" fmla="*/ 1387469 w 7467600"/>
              <a:gd name="connsiteY959" fmla="*/ 523079 h 6858000"/>
              <a:gd name="connsiteX960" fmla="*/ 1452685 w 7467600"/>
              <a:gd name="connsiteY960" fmla="*/ 699806 h 6858000"/>
              <a:gd name="connsiteX961" fmla="*/ 1492092 w 7467600"/>
              <a:gd name="connsiteY961" fmla="*/ 800424 h 6858000"/>
              <a:gd name="connsiteX962" fmla="*/ 1455302 w 7467600"/>
              <a:gd name="connsiteY962" fmla="*/ 632913 h 6858000"/>
              <a:gd name="connsiteX963" fmla="*/ 1222336 w 7467600"/>
              <a:gd name="connsiteY963" fmla="*/ 9480 h 6858000"/>
              <a:gd name="connsiteX964" fmla="*/ 1214634 w 7467600"/>
              <a:gd name="connsiteY964" fmla="*/ 0 h 6858000"/>
              <a:gd name="connsiteX965" fmla="*/ 1289827 w 7467600"/>
              <a:gd name="connsiteY965" fmla="*/ 0 h 6858000"/>
              <a:gd name="connsiteX966" fmla="*/ 1321076 w 7467600"/>
              <a:gd name="connsiteY966" fmla="*/ 59722 h 6858000"/>
              <a:gd name="connsiteX967" fmla="*/ 1512579 w 7467600"/>
              <a:gd name="connsiteY967" fmla="*/ 626441 h 6858000"/>
              <a:gd name="connsiteX968" fmla="*/ 1506076 w 7467600"/>
              <a:gd name="connsiteY968" fmla="*/ 1089289 h 6858000"/>
              <a:gd name="connsiteX969" fmla="*/ 1486346 w 7467600"/>
              <a:gd name="connsiteY969" fmla="*/ 1079919 h 6858000"/>
              <a:gd name="connsiteX970" fmla="*/ 1070511 w 7467600"/>
              <a:gd name="connsiteY970" fmla="*/ 48609 h 6858000"/>
              <a:gd name="connsiteX971" fmla="*/ 1057230 w 7467600"/>
              <a:gd name="connsiteY971" fmla="*/ 0 h 6858000"/>
              <a:gd name="connsiteX972" fmla="*/ 43151 w 7467600"/>
              <a:gd name="connsiteY972" fmla="*/ 0 h 6858000"/>
              <a:gd name="connsiteX973" fmla="*/ 95283 w 7467600"/>
              <a:gd name="connsiteY973" fmla="*/ 0 h 6858000"/>
              <a:gd name="connsiteX974" fmla="*/ 300708 w 7467600"/>
              <a:gd name="connsiteY974" fmla="*/ 154571 h 6858000"/>
              <a:gd name="connsiteX975" fmla="*/ 530414 w 7467600"/>
              <a:gd name="connsiteY975" fmla="*/ 354673 h 6858000"/>
              <a:gd name="connsiteX976" fmla="*/ 333785 w 7467600"/>
              <a:gd name="connsiteY976" fmla="*/ 161564 h 6858000"/>
              <a:gd name="connsiteX977" fmla="*/ 147005 w 7467600"/>
              <a:gd name="connsiteY977" fmla="*/ 0 h 6858000"/>
              <a:gd name="connsiteX978" fmla="*/ 272509 w 7467600"/>
              <a:gd name="connsiteY978" fmla="*/ 0 h 6858000"/>
              <a:gd name="connsiteX979" fmla="*/ 326276 w 7467600"/>
              <a:gd name="connsiteY979" fmla="*/ 45847 h 6858000"/>
              <a:gd name="connsiteX980" fmla="*/ 823759 w 7467600"/>
              <a:gd name="connsiteY980" fmla="*/ 574145 h 6858000"/>
              <a:gd name="connsiteX981" fmla="*/ 811254 w 7467600"/>
              <a:gd name="connsiteY981" fmla="*/ 665546 h 6858000"/>
              <a:gd name="connsiteX982" fmla="*/ 154042 w 7467600"/>
              <a:gd name="connsiteY982" fmla="*/ 261522 h 6858000"/>
              <a:gd name="connsiteX983" fmla="*/ 13550 w 7467600"/>
              <a:gd name="connsiteY983" fmla="*/ 158423 h 6858000"/>
              <a:gd name="connsiteX984" fmla="*/ 0 w 7467600"/>
              <a:gd name="connsiteY984" fmla="*/ 146618 h 6858000"/>
              <a:gd name="connsiteX985" fmla="*/ 0 w 7467600"/>
              <a:gd name="connsiteY985" fmla="*/ 59161 h 6858000"/>
              <a:gd name="connsiteX986" fmla="*/ 45427 w 7467600"/>
              <a:gd name="connsiteY986" fmla="*/ 101078 h 6858000"/>
              <a:gd name="connsiteX987" fmla="*/ 630103 w 7467600"/>
              <a:gd name="connsiteY987" fmla="*/ 485885 h 6858000"/>
              <a:gd name="connsiteX988" fmla="*/ 532040 w 7467600"/>
              <a:gd name="connsiteY988" fmla="*/ 399359 h 6858000"/>
              <a:gd name="connsiteX989" fmla="*/ 517618 w 7467600"/>
              <a:gd name="connsiteY989" fmla="*/ 385726 h 6858000"/>
              <a:gd name="connsiteX990" fmla="*/ 285074 w 7467600"/>
              <a:gd name="connsiteY990" fmla="*/ 182755 h 6858000"/>
              <a:gd name="connsiteX991" fmla="*/ 43151 w 7467600"/>
              <a:gd name="connsiteY99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12201 w 7467600"/>
              <a:gd name="connsiteY134" fmla="*/ 5128278 h 6858000"/>
              <a:gd name="connsiteX135" fmla="*/ 1903353 w 7467600"/>
              <a:gd name="connsiteY135" fmla="*/ 5044827 h 6858000"/>
              <a:gd name="connsiteX136" fmla="*/ 1936931 w 7467600"/>
              <a:gd name="connsiteY136" fmla="*/ 5093954 h 6858000"/>
              <a:gd name="connsiteX137" fmla="*/ 2195868 w 7467600"/>
              <a:gd name="connsiteY137" fmla="*/ 5396574 h 6858000"/>
              <a:gd name="connsiteX138" fmla="*/ 2088852 w 7467600"/>
              <a:gd name="connsiteY138" fmla="*/ 5166123 h 6858000"/>
              <a:gd name="connsiteX139" fmla="*/ 1958241 w 7467600"/>
              <a:gd name="connsiteY139" fmla="*/ 5067955 h 6858000"/>
              <a:gd name="connsiteX140" fmla="*/ 1903353 w 7467600"/>
              <a:gd name="connsiteY140" fmla="*/ 5044827 h 6858000"/>
              <a:gd name="connsiteX141" fmla="*/ 1979378 w 7467600"/>
              <a:gd name="connsiteY141" fmla="*/ 4769504 h 6858000"/>
              <a:gd name="connsiteX142" fmla="*/ 2882120 w 7467600"/>
              <a:gd name="connsiteY142" fmla="*/ 5064547 h 6858000"/>
              <a:gd name="connsiteX143" fmla="*/ 2793103 w 7467600"/>
              <a:gd name="connsiteY143" fmla="*/ 5039699 h 6858000"/>
              <a:gd name="connsiteX144" fmla="*/ 2770041 w 7467600"/>
              <a:gd name="connsiteY144" fmla="*/ 5033634 h 6858000"/>
              <a:gd name="connsiteX145" fmla="*/ 1979378 w 7467600"/>
              <a:gd name="connsiteY145" fmla="*/ 4769504 h 6858000"/>
              <a:gd name="connsiteX146" fmla="*/ 1927410 w 7467600"/>
              <a:gd name="connsiteY146" fmla="*/ 4716164 h 6858000"/>
              <a:gd name="connsiteX147" fmla="*/ 1959587 w 7467600"/>
              <a:gd name="connsiteY147" fmla="*/ 4728849 h 6858000"/>
              <a:gd name="connsiteX148" fmla="*/ 2777707 w 7467600"/>
              <a:gd name="connsiteY148" fmla="*/ 5003991 h 6858000"/>
              <a:gd name="connsiteX149" fmla="*/ 2800768 w 7467600"/>
              <a:gd name="connsiteY149" fmla="*/ 5010056 h 6858000"/>
              <a:gd name="connsiteX150" fmla="*/ 2879408 w 7467600"/>
              <a:gd name="connsiteY150" fmla="*/ 5031590 h 6858000"/>
              <a:gd name="connsiteX151" fmla="*/ 2862295 w 7467600"/>
              <a:gd name="connsiteY151" fmla="*/ 5022958 h 6858000"/>
              <a:gd name="connsiteX152" fmla="*/ 2813343 w 7467600"/>
              <a:gd name="connsiteY152" fmla="*/ 4998369 h 6858000"/>
              <a:gd name="connsiteX153" fmla="*/ 2646245 w 7467600"/>
              <a:gd name="connsiteY153" fmla="*/ 4930999 h 6858000"/>
              <a:gd name="connsiteX154" fmla="*/ 1999243 w 7467600"/>
              <a:gd name="connsiteY154" fmla="*/ 4730524 h 6858000"/>
              <a:gd name="connsiteX155" fmla="*/ 1979527 w 7467600"/>
              <a:gd name="connsiteY155" fmla="*/ 4726651 h 6858000"/>
              <a:gd name="connsiteX156" fmla="*/ 1927410 w 7467600"/>
              <a:gd name="connsiteY156" fmla="*/ 4716164 h 6858000"/>
              <a:gd name="connsiteX157" fmla="*/ 1997014 w 7467600"/>
              <a:gd name="connsiteY157" fmla="*/ 4698007 h 6858000"/>
              <a:gd name="connsiteX158" fmla="*/ 2005458 w 7467600"/>
              <a:gd name="connsiteY158" fmla="*/ 4699540 h 6858000"/>
              <a:gd name="connsiteX159" fmla="*/ 2657186 w 7467600"/>
              <a:gd name="connsiteY159" fmla="*/ 4901687 h 6858000"/>
              <a:gd name="connsiteX160" fmla="*/ 2826662 w 7467600"/>
              <a:gd name="connsiteY160" fmla="*/ 4970362 h 6858000"/>
              <a:gd name="connsiteX161" fmla="*/ 2876100 w 7467600"/>
              <a:gd name="connsiteY161" fmla="*/ 4995397 h 6858000"/>
              <a:gd name="connsiteX162" fmla="*/ 3042600 w 7467600"/>
              <a:gd name="connsiteY162" fmla="*/ 5059532 h 6858000"/>
              <a:gd name="connsiteX163" fmla="*/ 1997014 w 7467600"/>
              <a:gd name="connsiteY163" fmla="*/ 4698007 h 6858000"/>
              <a:gd name="connsiteX164" fmla="*/ 2305292 w 7467600"/>
              <a:gd name="connsiteY164" fmla="*/ 4219492 h 6858000"/>
              <a:gd name="connsiteX165" fmla="*/ 3360922 w 7467600"/>
              <a:gd name="connsiteY165" fmla="*/ 4529373 h 6858000"/>
              <a:gd name="connsiteX166" fmla="*/ 3492420 w 7467600"/>
              <a:gd name="connsiteY166" fmla="*/ 4510145 h 6858000"/>
              <a:gd name="connsiteX167" fmla="*/ 3364086 w 7467600"/>
              <a:gd name="connsiteY167" fmla="*/ 4480340 h 6858000"/>
              <a:gd name="connsiteX168" fmla="*/ 3225818 w 7467600"/>
              <a:gd name="connsiteY168" fmla="*/ 4411822 h 6858000"/>
              <a:gd name="connsiteX169" fmla="*/ 3129696 w 7467600"/>
              <a:gd name="connsiteY169" fmla="*/ 4360704 h 6858000"/>
              <a:gd name="connsiteX170" fmla="*/ 2814545 w 7467600"/>
              <a:gd name="connsiteY170" fmla="*/ 4282955 h 6858000"/>
              <a:gd name="connsiteX171" fmla="*/ 2305292 w 7467600"/>
              <a:gd name="connsiteY171" fmla="*/ 4219492 h 6858000"/>
              <a:gd name="connsiteX172" fmla="*/ 2626982 w 7467600"/>
              <a:gd name="connsiteY172" fmla="*/ 4206450 h 6858000"/>
              <a:gd name="connsiteX173" fmla="*/ 2490617 w 7467600"/>
              <a:gd name="connsiteY173" fmla="*/ 4206951 h 6858000"/>
              <a:gd name="connsiteX174" fmla="*/ 2819869 w 7467600"/>
              <a:gd name="connsiteY174" fmla="*/ 4252936 h 6858000"/>
              <a:gd name="connsiteX175" fmla="*/ 3143018 w 7467600"/>
              <a:gd name="connsiteY175" fmla="*/ 4332698 h 6858000"/>
              <a:gd name="connsiteX176" fmla="*/ 3241520 w 7467600"/>
              <a:gd name="connsiteY176" fmla="*/ 4385112 h 6858000"/>
              <a:gd name="connsiteX177" fmla="*/ 3374575 w 7467600"/>
              <a:gd name="connsiteY177" fmla="*/ 4451517 h 6858000"/>
              <a:gd name="connsiteX178" fmla="*/ 3505221 w 7467600"/>
              <a:gd name="connsiteY178" fmla="*/ 4480757 h 6858000"/>
              <a:gd name="connsiteX179" fmla="*/ 2626982 w 7467600"/>
              <a:gd name="connsiteY179" fmla="*/ 4206450 h 6858000"/>
              <a:gd name="connsiteX180" fmla="*/ 1310106 w 7467600"/>
              <a:gd name="connsiteY180" fmla="*/ 3943217 h 6858000"/>
              <a:gd name="connsiteX181" fmla="*/ 854994 w 7467600"/>
              <a:gd name="connsiteY181" fmla="*/ 4399136 h 6858000"/>
              <a:gd name="connsiteX182" fmla="*/ 742462 w 7467600"/>
              <a:gd name="connsiteY182" fmla="*/ 4594648 h 6858000"/>
              <a:gd name="connsiteX183" fmla="*/ 820602 w 7467600"/>
              <a:gd name="connsiteY183" fmla="*/ 4485915 h 6858000"/>
              <a:gd name="connsiteX184" fmla="*/ 878295 w 7467600"/>
              <a:gd name="connsiteY184" fmla="*/ 4403594 h 6858000"/>
              <a:gd name="connsiteX185" fmla="*/ 1240607 w 7467600"/>
              <a:gd name="connsiteY185" fmla="*/ 4010401 h 6858000"/>
              <a:gd name="connsiteX186" fmla="*/ 1310106 w 7467600"/>
              <a:gd name="connsiteY186" fmla="*/ 3943217 h 6858000"/>
              <a:gd name="connsiteX187" fmla="*/ 1423113 w 7467600"/>
              <a:gd name="connsiteY187" fmla="*/ 3874565 h 6858000"/>
              <a:gd name="connsiteX188" fmla="*/ 1260565 w 7467600"/>
              <a:gd name="connsiteY188" fmla="*/ 4031982 h 6858000"/>
              <a:gd name="connsiteX189" fmla="*/ 901900 w 7467600"/>
              <a:gd name="connsiteY189" fmla="*/ 4421236 h 6858000"/>
              <a:gd name="connsiteX190" fmla="*/ 845044 w 7467600"/>
              <a:gd name="connsiteY190" fmla="*/ 4502436 h 6858000"/>
              <a:gd name="connsiteX191" fmla="*/ 685926 w 7467600"/>
              <a:gd name="connsiteY191" fmla="*/ 4703069 h 6858000"/>
              <a:gd name="connsiteX192" fmla="*/ 684248 w 7467600"/>
              <a:gd name="connsiteY192" fmla="*/ 4706721 h 6858000"/>
              <a:gd name="connsiteX193" fmla="*/ 1423113 w 7467600"/>
              <a:gd name="connsiteY193" fmla="*/ 3874565 h 6858000"/>
              <a:gd name="connsiteX194" fmla="*/ 3316479 w 7467600"/>
              <a:gd name="connsiteY194" fmla="*/ 3872136 h 6858000"/>
              <a:gd name="connsiteX195" fmla="*/ 3546806 w 7467600"/>
              <a:gd name="connsiteY195" fmla="*/ 4356139 h 6858000"/>
              <a:gd name="connsiteX196" fmla="*/ 3364433 w 7467600"/>
              <a:gd name="connsiteY196" fmla="*/ 3953121 h 6858000"/>
              <a:gd name="connsiteX197" fmla="*/ 3316479 w 7467600"/>
              <a:gd name="connsiteY197" fmla="*/ 3872136 h 6858000"/>
              <a:gd name="connsiteX198" fmla="*/ 3291335 w 7467600"/>
              <a:gd name="connsiteY198" fmla="*/ 3767420 h 6858000"/>
              <a:gd name="connsiteX199" fmla="*/ 3390805 w 7467600"/>
              <a:gd name="connsiteY199" fmla="*/ 3937163 h 6858000"/>
              <a:gd name="connsiteX200" fmla="*/ 3579062 w 7467600"/>
              <a:gd name="connsiteY200" fmla="*/ 4359040 h 6858000"/>
              <a:gd name="connsiteX201" fmla="*/ 3467355 w 7467600"/>
              <a:gd name="connsiteY201" fmla="*/ 3988130 h 6858000"/>
              <a:gd name="connsiteX202" fmla="*/ 3310753 w 7467600"/>
              <a:gd name="connsiteY202" fmla="*/ 3787140 h 6858000"/>
              <a:gd name="connsiteX203" fmla="*/ 3291335 w 7467600"/>
              <a:gd name="connsiteY203" fmla="*/ 3767420 h 6858000"/>
              <a:gd name="connsiteX204" fmla="*/ 1635889 w 7467600"/>
              <a:gd name="connsiteY204" fmla="*/ 3709494 h 6858000"/>
              <a:gd name="connsiteX205" fmla="*/ 1634800 w 7467600"/>
              <a:gd name="connsiteY205" fmla="*/ 3731111 h 6858000"/>
              <a:gd name="connsiteX206" fmla="*/ 1635889 w 7467600"/>
              <a:gd name="connsiteY206" fmla="*/ 3709494 h 6858000"/>
              <a:gd name="connsiteX207" fmla="*/ 1510397 w 7467600"/>
              <a:gd name="connsiteY207" fmla="*/ 3684705 h 6858000"/>
              <a:gd name="connsiteX208" fmla="*/ 1146550 w 7467600"/>
              <a:gd name="connsiteY208" fmla="*/ 3802012 h 6858000"/>
              <a:gd name="connsiteX209" fmla="*/ 698834 w 7467600"/>
              <a:gd name="connsiteY209" fmla="*/ 3952272 h 6858000"/>
              <a:gd name="connsiteX210" fmla="*/ 34256 w 7467600"/>
              <a:gd name="connsiteY210" fmla="*/ 4347603 h 6858000"/>
              <a:gd name="connsiteX211" fmla="*/ 527241 w 7467600"/>
              <a:gd name="connsiteY211" fmla="*/ 4065078 h 6858000"/>
              <a:gd name="connsiteX212" fmla="*/ 1510397 w 7467600"/>
              <a:gd name="connsiteY212" fmla="*/ 3684705 h 6858000"/>
              <a:gd name="connsiteX213" fmla="*/ 1313114 w 7467600"/>
              <a:gd name="connsiteY213" fmla="*/ 3655216 h 6858000"/>
              <a:gd name="connsiteX214" fmla="*/ 1109304 w 7467600"/>
              <a:gd name="connsiteY214" fmla="*/ 3669030 h 6858000"/>
              <a:gd name="connsiteX215" fmla="*/ 8129 w 7467600"/>
              <a:gd name="connsiteY215" fmla="*/ 4330519 h 6858000"/>
              <a:gd name="connsiteX216" fmla="*/ 687572 w 7467600"/>
              <a:gd name="connsiteY216" fmla="*/ 3925629 h 6858000"/>
              <a:gd name="connsiteX217" fmla="*/ 1138365 w 7467600"/>
              <a:gd name="connsiteY217" fmla="*/ 3774515 h 6858000"/>
              <a:gd name="connsiteX218" fmla="*/ 1505579 w 7467600"/>
              <a:gd name="connsiteY218" fmla="*/ 3655526 h 6858000"/>
              <a:gd name="connsiteX219" fmla="*/ 1313114 w 7467600"/>
              <a:gd name="connsiteY219" fmla="*/ 3655216 h 6858000"/>
              <a:gd name="connsiteX220" fmla="*/ 3655073 w 7467600"/>
              <a:gd name="connsiteY220" fmla="*/ 3650884 h 6858000"/>
              <a:gd name="connsiteX221" fmla="*/ 3989938 w 7467600"/>
              <a:gd name="connsiteY221" fmla="*/ 3991685 h 6858000"/>
              <a:gd name="connsiteX222" fmla="*/ 4393907 w 7467600"/>
              <a:gd name="connsiteY222" fmla="*/ 4261258 h 6858000"/>
              <a:gd name="connsiteX223" fmla="*/ 4648051 w 7467600"/>
              <a:gd name="connsiteY223" fmla="*/ 4374051 h 6858000"/>
              <a:gd name="connsiteX224" fmla="*/ 4383389 w 7467600"/>
              <a:gd name="connsiteY224" fmla="*/ 4184369 h 6858000"/>
              <a:gd name="connsiteX225" fmla="*/ 4165508 w 7467600"/>
              <a:gd name="connsiteY225" fmla="*/ 4035196 h 6858000"/>
              <a:gd name="connsiteX226" fmla="*/ 4068162 w 7467600"/>
              <a:gd name="connsiteY226" fmla="*/ 3953394 h 6858000"/>
              <a:gd name="connsiteX227" fmla="*/ 3981416 w 7467600"/>
              <a:gd name="connsiteY227" fmla="*/ 3880482 h 6858000"/>
              <a:gd name="connsiteX228" fmla="*/ 3800147 w 7467600"/>
              <a:gd name="connsiteY228" fmla="*/ 3749872 h 6858000"/>
              <a:gd name="connsiteX229" fmla="*/ 3655073 w 7467600"/>
              <a:gd name="connsiteY229" fmla="*/ 3650884 h 6858000"/>
              <a:gd name="connsiteX230" fmla="*/ 3670252 w 7467600"/>
              <a:gd name="connsiteY230" fmla="*/ 3622798 h 6858000"/>
              <a:gd name="connsiteX231" fmla="*/ 3817258 w 7467600"/>
              <a:gd name="connsiteY231" fmla="*/ 3723577 h 6858000"/>
              <a:gd name="connsiteX232" fmla="*/ 4000461 w 7467600"/>
              <a:gd name="connsiteY232" fmla="*/ 3855966 h 6858000"/>
              <a:gd name="connsiteX233" fmla="*/ 4088180 w 7467600"/>
              <a:gd name="connsiteY233" fmla="*/ 3929774 h 6858000"/>
              <a:gd name="connsiteX234" fmla="*/ 4184555 w 7467600"/>
              <a:gd name="connsiteY234" fmla="*/ 4010683 h 6858000"/>
              <a:gd name="connsiteX235" fmla="*/ 4399563 w 7467600"/>
              <a:gd name="connsiteY235" fmla="*/ 4158106 h 6858000"/>
              <a:gd name="connsiteX236" fmla="*/ 4684469 w 7467600"/>
              <a:gd name="connsiteY236" fmla="*/ 4364680 h 6858000"/>
              <a:gd name="connsiteX237" fmla="*/ 4690271 w 7467600"/>
              <a:gd name="connsiteY237" fmla="*/ 4370034 h 6858000"/>
              <a:gd name="connsiteX238" fmla="*/ 4136093 w 7467600"/>
              <a:gd name="connsiteY238" fmla="*/ 3858466 h 6858000"/>
              <a:gd name="connsiteX239" fmla="*/ 3670252 w 7467600"/>
              <a:gd name="connsiteY239" fmla="*/ 3622798 h 6858000"/>
              <a:gd name="connsiteX240" fmla="*/ 4440129 w 7467600"/>
              <a:gd name="connsiteY240" fmla="*/ 3448571 h 6858000"/>
              <a:gd name="connsiteX241" fmla="*/ 4856525 w 7467600"/>
              <a:gd name="connsiteY241" fmla="*/ 3915351 h 6858000"/>
              <a:gd name="connsiteX242" fmla="*/ 5059055 w 7467600"/>
              <a:gd name="connsiteY242" fmla="*/ 4108918 h 6858000"/>
              <a:gd name="connsiteX243" fmla="*/ 5290070 w 7467600"/>
              <a:gd name="connsiteY243" fmla="*/ 4263619 h 6858000"/>
              <a:gd name="connsiteX244" fmla="*/ 4834991 w 7467600"/>
              <a:gd name="connsiteY244" fmla="*/ 3830985 h 6858000"/>
              <a:gd name="connsiteX245" fmla="*/ 4440129 w 7467600"/>
              <a:gd name="connsiteY245" fmla="*/ 3448571 h 6858000"/>
              <a:gd name="connsiteX246" fmla="*/ 4441737 w 7467600"/>
              <a:gd name="connsiteY246" fmla="*/ 3399734 h 6858000"/>
              <a:gd name="connsiteX247" fmla="*/ 4431236 w 7467600"/>
              <a:gd name="connsiteY247" fmla="*/ 3400954 h 6858000"/>
              <a:gd name="connsiteX248" fmla="*/ 4557150 w 7467600"/>
              <a:gd name="connsiteY248" fmla="*/ 3510023 h 6858000"/>
              <a:gd name="connsiteX249" fmla="*/ 4856936 w 7467600"/>
              <a:gd name="connsiteY249" fmla="*/ 3809146 h 6858000"/>
              <a:gd name="connsiteX250" fmla="*/ 5111996 w 7467600"/>
              <a:gd name="connsiteY250" fmla="*/ 4065759 h 6858000"/>
              <a:gd name="connsiteX251" fmla="*/ 5388878 w 7467600"/>
              <a:gd name="connsiteY251" fmla="*/ 4300185 h 6858000"/>
              <a:gd name="connsiteX252" fmla="*/ 5425556 w 7467600"/>
              <a:gd name="connsiteY252" fmla="*/ 4308967 h 6858000"/>
              <a:gd name="connsiteX253" fmla="*/ 4943646 w 7467600"/>
              <a:gd name="connsiteY253" fmla="*/ 3822916 h 6858000"/>
              <a:gd name="connsiteX254" fmla="*/ 4594837 w 7467600"/>
              <a:gd name="connsiteY254" fmla="*/ 3532274 h 6858000"/>
              <a:gd name="connsiteX255" fmla="*/ 4441737 w 7467600"/>
              <a:gd name="connsiteY255" fmla="*/ 3399734 h 6858000"/>
              <a:gd name="connsiteX256" fmla="*/ 5425834 w 7467600"/>
              <a:gd name="connsiteY256" fmla="*/ 3162785 h 6858000"/>
              <a:gd name="connsiteX257" fmla="*/ 5401644 w 7467600"/>
              <a:gd name="connsiteY257" fmla="*/ 3617847 h 6858000"/>
              <a:gd name="connsiteX258" fmla="*/ 5467256 w 7467600"/>
              <a:gd name="connsiteY258" fmla="*/ 4175494 h 6858000"/>
              <a:gd name="connsiteX259" fmla="*/ 5448069 w 7467600"/>
              <a:gd name="connsiteY259" fmla="*/ 3567554 h 6858000"/>
              <a:gd name="connsiteX260" fmla="*/ 5425834 w 7467600"/>
              <a:gd name="connsiteY260" fmla="*/ 3162785 h 6858000"/>
              <a:gd name="connsiteX261" fmla="*/ 1318687 w 7467600"/>
              <a:gd name="connsiteY261" fmla="*/ 3113840 h 6858000"/>
              <a:gd name="connsiteX262" fmla="*/ 1066793 w 7467600"/>
              <a:gd name="connsiteY262" fmla="*/ 3212171 h 6858000"/>
              <a:gd name="connsiteX263" fmla="*/ 993319 w 7467600"/>
              <a:gd name="connsiteY263" fmla="*/ 3247648 h 6858000"/>
              <a:gd name="connsiteX264" fmla="*/ 853081 w 7467600"/>
              <a:gd name="connsiteY264" fmla="*/ 3312410 h 6858000"/>
              <a:gd name="connsiteX265" fmla="*/ 805957 w 7467600"/>
              <a:gd name="connsiteY265" fmla="*/ 3330443 h 6858000"/>
              <a:gd name="connsiteX266" fmla="*/ 1318687 w 7467600"/>
              <a:gd name="connsiteY266" fmla="*/ 3113840 h 6858000"/>
              <a:gd name="connsiteX267" fmla="*/ 5453702 w 7467600"/>
              <a:gd name="connsiteY267" fmla="*/ 3090882 h 6858000"/>
              <a:gd name="connsiteX268" fmla="*/ 5480135 w 7467600"/>
              <a:gd name="connsiteY268" fmla="*/ 3565802 h 6858000"/>
              <a:gd name="connsiteX269" fmla="*/ 5499023 w 7467600"/>
              <a:gd name="connsiteY269" fmla="*/ 4166310 h 6858000"/>
              <a:gd name="connsiteX270" fmla="*/ 5547022 w 7467600"/>
              <a:gd name="connsiteY270" fmla="*/ 3607838 h 6858000"/>
              <a:gd name="connsiteX271" fmla="*/ 5515964 w 7467600"/>
              <a:gd name="connsiteY271" fmla="*/ 3378541 h 6858000"/>
              <a:gd name="connsiteX272" fmla="*/ 5453702 w 7467600"/>
              <a:gd name="connsiteY272" fmla="*/ 3090882 h 6858000"/>
              <a:gd name="connsiteX273" fmla="*/ 1238695 w 7467600"/>
              <a:gd name="connsiteY273" fmla="*/ 3076820 h 6858000"/>
              <a:gd name="connsiteX274" fmla="*/ 716371 w 7467600"/>
              <a:gd name="connsiteY274" fmla="*/ 3293249 h 6858000"/>
              <a:gd name="connsiteX275" fmla="*/ 579522 w 7467600"/>
              <a:gd name="connsiteY275" fmla="*/ 3371759 h 6858000"/>
              <a:gd name="connsiteX276" fmla="*/ 600288 w 7467600"/>
              <a:gd name="connsiteY276" fmla="*/ 3365555 h 6858000"/>
              <a:gd name="connsiteX277" fmla="*/ 840692 w 7467600"/>
              <a:gd name="connsiteY277" fmla="*/ 3284921 h 6858000"/>
              <a:gd name="connsiteX278" fmla="*/ 979248 w 7467600"/>
              <a:gd name="connsiteY278" fmla="*/ 3221003 h 6858000"/>
              <a:gd name="connsiteX279" fmla="*/ 1053282 w 7467600"/>
              <a:gd name="connsiteY279" fmla="*/ 3185247 h 6858000"/>
              <a:gd name="connsiteX280" fmla="*/ 1320603 w 7467600"/>
              <a:gd name="connsiteY280" fmla="*/ 3081281 h 6858000"/>
              <a:gd name="connsiteX281" fmla="*/ 1238695 w 7467600"/>
              <a:gd name="connsiteY281" fmla="*/ 3076820 h 6858000"/>
              <a:gd name="connsiteX282" fmla="*/ 5425627 w 7467600"/>
              <a:gd name="connsiteY282" fmla="*/ 2954192 h 6858000"/>
              <a:gd name="connsiteX283" fmla="*/ 5470770 w 7467600"/>
              <a:gd name="connsiteY283" fmla="*/ 3005435 h 6858000"/>
              <a:gd name="connsiteX284" fmla="*/ 5519779 w 7467600"/>
              <a:gd name="connsiteY284" fmla="*/ 4359223 h 6858000"/>
              <a:gd name="connsiteX285" fmla="*/ 5520293 w 7467600"/>
              <a:gd name="connsiteY285" fmla="*/ 4360602 h 6858000"/>
              <a:gd name="connsiteX286" fmla="*/ 5767221 w 7467600"/>
              <a:gd name="connsiteY286" fmla="*/ 4665564 h 6858000"/>
              <a:gd name="connsiteX287" fmla="*/ 6937169 w 7467600"/>
              <a:gd name="connsiteY287" fmla="*/ 4815941 h 6858000"/>
              <a:gd name="connsiteX288" fmla="*/ 6953922 w 7467600"/>
              <a:gd name="connsiteY288" fmla="*/ 4890068 h 6858000"/>
              <a:gd name="connsiteX289" fmla="*/ 6071359 w 7467600"/>
              <a:gd name="connsiteY289" fmla="*/ 4770770 h 6858000"/>
              <a:gd name="connsiteX290" fmla="*/ 6038839 w 7467600"/>
              <a:gd name="connsiteY290" fmla="*/ 4764474 h 6858000"/>
              <a:gd name="connsiteX291" fmla="*/ 6038706 w 7467600"/>
              <a:gd name="connsiteY291" fmla="*/ 4763847 h 6858000"/>
              <a:gd name="connsiteX292" fmla="*/ 6037784 w 7467600"/>
              <a:gd name="connsiteY292" fmla="*/ 4764270 h 6858000"/>
              <a:gd name="connsiteX293" fmla="*/ 6038839 w 7467600"/>
              <a:gd name="connsiteY293" fmla="*/ 4764474 h 6858000"/>
              <a:gd name="connsiteX294" fmla="*/ 6040338 w 7467600"/>
              <a:gd name="connsiteY294" fmla="*/ 4771418 h 6858000"/>
              <a:gd name="connsiteX295" fmla="*/ 6024488 w 7467600"/>
              <a:gd name="connsiteY295" fmla="*/ 4809903 h 6858000"/>
              <a:gd name="connsiteX296" fmla="*/ 5599771 w 7467600"/>
              <a:gd name="connsiteY296" fmla="*/ 5509652 h 6858000"/>
              <a:gd name="connsiteX297" fmla="*/ 5548843 w 7467600"/>
              <a:gd name="connsiteY297" fmla="*/ 5563845 h 6858000"/>
              <a:gd name="connsiteX298" fmla="*/ 5940952 w 7467600"/>
              <a:gd name="connsiteY298" fmla="*/ 6250028 h 6858000"/>
              <a:gd name="connsiteX299" fmla="*/ 6043441 w 7467600"/>
              <a:gd name="connsiteY299" fmla="*/ 6665847 h 6858000"/>
              <a:gd name="connsiteX300" fmla="*/ 6093432 w 7467600"/>
              <a:gd name="connsiteY300" fmla="*/ 6858000 h 6858000"/>
              <a:gd name="connsiteX301" fmla="*/ 6034344 w 7467600"/>
              <a:gd name="connsiteY301" fmla="*/ 6858000 h 6858000"/>
              <a:gd name="connsiteX302" fmla="*/ 6026679 w 7467600"/>
              <a:gd name="connsiteY302" fmla="*/ 6836959 h 6858000"/>
              <a:gd name="connsiteX303" fmla="*/ 5800441 w 7467600"/>
              <a:gd name="connsiteY303" fmla="*/ 6335286 h 6858000"/>
              <a:gd name="connsiteX304" fmla="*/ 5526562 w 7467600"/>
              <a:gd name="connsiteY304" fmla="*/ 5705388 h 6858000"/>
              <a:gd name="connsiteX305" fmla="*/ 5519640 w 7467600"/>
              <a:gd name="connsiteY305" fmla="*/ 5683774 h 6858000"/>
              <a:gd name="connsiteX306" fmla="*/ 5844559 w 7467600"/>
              <a:gd name="connsiteY306" fmla="*/ 6553349 h 6858000"/>
              <a:gd name="connsiteX307" fmla="*/ 5975994 w 7467600"/>
              <a:gd name="connsiteY307" fmla="*/ 6858000 h 6858000"/>
              <a:gd name="connsiteX308" fmla="*/ 5898547 w 7467600"/>
              <a:gd name="connsiteY308" fmla="*/ 6858000 h 6858000"/>
              <a:gd name="connsiteX309" fmla="*/ 5682041 w 7467600"/>
              <a:gd name="connsiteY309" fmla="*/ 6355860 h 6858000"/>
              <a:gd name="connsiteX310" fmla="*/ 5461758 w 7467600"/>
              <a:gd name="connsiteY310" fmla="*/ 5820220 h 6858000"/>
              <a:gd name="connsiteX311" fmla="*/ 5237282 w 7467600"/>
              <a:gd name="connsiteY311" fmla="*/ 6579086 h 6858000"/>
              <a:gd name="connsiteX312" fmla="*/ 5115009 w 7467600"/>
              <a:gd name="connsiteY312" fmla="*/ 6858000 h 6858000"/>
              <a:gd name="connsiteX313" fmla="*/ 5028074 w 7467600"/>
              <a:gd name="connsiteY313" fmla="*/ 6858000 h 6858000"/>
              <a:gd name="connsiteX314" fmla="*/ 5079508 w 7467600"/>
              <a:gd name="connsiteY314" fmla="*/ 6749074 h 6858000"/>
              <a:gd name="connsiteX315" fmla="*/ 5371846 w 7467600"/>
              <a:gd name="connsiteY315" fmla="*/ 5924413 h 6858000"/>
              <a:gd name="connsiteX316" fmla="*/ 5270512 w 7467600"/>
              <a:gd name="connsiteY316" fmla="*/ 6138975 h 6858000"/>
              <a:gd name="connsiteX317" fmla="*/ 5062409 w 7467600"/>
              <a:gd name="connsiteY317" fmla="*/ 6653544 h 6858000"/>
              <a:gd name="connsiteX318" fmla="*/ 5036628 w 7467600"/>
              <a:gd name="connsiteY318" fmla="*/ 6754247 h 6858000"/>
              <a:gd name="connsiteX319" fmla="*/ 5009112 w 7467600"/>
              <a:gd name="connsiteY319" fmla="*/ 6858000 h 6858000"/>
              <a:gd name="connsiteX320" fmla="*/ 4976679 w 7467600"/>
              <a:gd name="connsiteY320" fmla="*/ 6858000 h 6858000"/>
              <a:gd name="connsiteX321" fmla="*/ 5006537 w 7467600"/>
              <a:gd name="connsiteY321" fmla="*/ 6747068 h 6858000"/>
              <a:gd name="connsiteX322" fmla="*/ 5032723 w 7467600"/>
              <a:gd name="connsiteY322" fmla="*/ 6644957 h 6858000"/>
              <a:gd name="connsiteX323" fmla="*/ 5242949 w 7467600"/>
              <a:gd name="connsiteY323" fmla="*/ 6125175 h 6858000"/>
              <a:gd name="connsiteX324" fmla="*/ 5286321 w 7467600"/>
              <a:gd name="connsiteY324" fmla="*/ 6033555 h 6858000"/>
              <a:gd name="connsiteX325" fmla="*/ 5008210 w 7467600"/>
              <a:gd name="connsiteY325" fmla="*/ 6649194 h 6858000"/>
              <a:gd name="connsiteX326" fmla="*/ 4986321 w 7467600"/>
              <a:gd name="connsiteY326" fmla="*/ 6765687 h 6858000"/>
              <a:gd name="connsiteX327" fmla="*/ 4973474 w 7467600"/>
              <a:gd name="connsiteY327" fmla="*/ 6858000 h 6858000"/>
              <a:gd name="connsiteX328" fmla="*/ 4907178 w 7467600"/>
              <a:gd name="connsiteY328" fmla="*/ 6858000 h 6858000"/>
              <a:gd name="connsiteX329" fmla="*/ 4910810 w 7467600"/>
              <a:gd name="connsiteY329" fmla="*/ 6829660 h 6858000"/>
              <a:gd name="connsiteX330" fmla="*/ 4987461 w 7467600"/>
              <a:gd name="connsiteY330" fmla="*/ 6432994 h 6858000"/>
              <a:gd name="connsiteX331" fmla="*/ 5179262 w 7467600"/>
              <a:gd name="connsiteY331" fmla="*/ 6035044 h 6858000"/>
              <a:gd name="connsiteX332" fmla="*/ 4689678 w 7467600"/>
              <a:gd name="connsiteY332" fmla="*/ 6440241 h 6858000"/>
              <a:gd name="connsiteX333" fmla="*/ 4477543 w 7467600"/>
              <a:gd name="connsiteY333" fmla="*/ 6674836 h 6858000"/>
              <a:gd name="connsiteX334" fmla="*/ 4329957 w 7467600"/>
              <a:gd name="connsiteY334" fmla="*/ 6858000 h 6858000"/>
              <a:gd name="connsiteX335" fmla="*/ 4218595 w 7467600"/>
              <a:gd name="connsiteY335" fmla="*/ 6858000 h 6858000"/>
              <a:gd name="connsiteX336" fmla="*/ 4368888 w 7467600"/>
              <a:gd name="connsiteY336" fmla="*/ 6668412 h 6858000"/>
              <a:gd name="connsiteX337" fmla="*/ 4563091 w 7467600"/>
              <a:gd name="connsiteY337" fmla="*/ 6442508 h 6858000"/>
              <a:gd name="connsiteX338" fmla="*/ 5387324 w 7467600"/>
              <a:gd name="connsiteY338" fmla="*/ 5705830 h 6858000"/>
              <a:gd name="connsiteX339" fmla="*/ 5073620 w 7467600"/>
              <a:gd name="connsiteY339" fmla="*/ 5955437 h 6858000"/>
              <a:gd name="connsiteX340" fmla="*/ 4689789 w 7467600"/>
              <a:gd name="connsiteY340" fmla="*/ 6268382 h 6858000"/>
              <a:gd name="connsiteX341" fmla="*/ 4418722 w 7467600"/>
              <a:gd name="connsiteY341" fmla="*/ 6570886 h 6858000"/>
              <a:gd name="connsiteX342" fmla="*/ 4214944 w 7467600"/>
              <a:gd name="connsiteY342" fmla="*/ 6858000 h 6858000"/>
              <a:gd name="connsiteX343" fmla="*/ 4177898 w 7467600"/>
              <a:gd name="connsiteY343" fmla="*/ 6858000 h 6858000"/>
              <a:gd name="connsiteX344" fmla="*/ 4391597 w 7467600"/>
              <a:gd name="connsiteY344" fmla="*/ 6556370 h 6858000"/>
              <a:gd name="connsiteX345" fmla="*/ 4668889 w 7467600"/>
              <a:gd name="connsiteY345" fmla="*/ 6246399 h 6858000"/>
              <a:gd name="connsiteX346" fmla="*/ 5055427 w 7467600"/>
              <a:gd name="connsiteY346" fmla="*/ 5931476 h 6858000"/>
              <a:gd name="connsiteX347" fmla="*/ 5371814 w 7467600"/>
              <a:gd name="connsiteY347" fmla="*/ 5678975 h 6858000"/>
              <a:gd name="connsiteX348" fmla="*/ 4987918 w 7467600"/>
              <a:gd name="connsiteY348" fmla="*/ 5838701 h 6858000"/>
              <a:gd name="connsiteX349" fmla="*/ 4317146 w 7467600"/>
              <a:gd name="connsiteY349" fmla="*/ 6587716 h 6858000"/>
              <a:gd name="connsiteX350" fmla="*/ 4171627 w 7467600"/>
              <a:gd name="connsiteY350" fmla="*/ 6858000 h 6858000"/>
              <a:gd name="connsiteX351" fmla="*/ 4081585 w 7467600"/>
              <a:gd name="connsiteY351" fmla="*/ 6858000 h 6858000"/>
              <a:gd name="connsiteX352" fmla="*/ 4238603 w 7467600"/>
              <a:gd name="connsiteY352" fmla="*/ 6559341 h 6858000"/>
              <a:gd name="connsiteX353" fmla="*/ 4778333 w 7467600"/>
              <a:gd name="connsiteY353" fmla="*/ 5873626 h 6858000"/>
              <a:gd name="connsiteX354" fmla="*/ 5414185 w 7467600"/>
              <a:gd name="connsiteY354" fmla="*/ 5573882 h 6858000"/>
              <a:gd name="connsiteX355" fmla="*/ 5959648 w 7467600"/>
              <a:gd name="connsiteY355" fmla="*/ 4760797 h 6858000"/>
              <a:gd name="connsiteX356" fmla="*/ 5355019 w 7467600"/>
              <a:gd name="connsiteY356" fmla="*/ 4734672 h 6858000"/>
              <a:gd name="connsiteX357" fmla="*/ 5083565 w 7467600"/>
              <a:gd name="connsiteY357" fmla="*/ 5179121 h 6858000"/>
              <a:gd name="connsiteX358" fmla="*/ 4713577 w 7467600"/>
              <a:gd name="connsiteY358" fmla="*/ 5616803 h 6858000"/>
              <a:gd name="connsiteX359" fmla="*/ 3989559 w 7467600"/>
              <a:gd name="connsiteY359" fmla="*/ 6145945 h 6858000"/>
              <a:gd name="connsiteX360" fmla="*/ 3939824 w 7467600"/>
              <a:gd name="connsiteY360" fmla="*/ 6066900 h 6858000"/>
              <a:gd name="connsiteX361" fmla="*/ 4584537 w 7467600"/>
              <a:gd name="connsiteY361" fmla="*/ 5324826 h 6858000"/>
              <a:gd name="connsiteX362" fmla="*/ 5037105 w 7467600"/>
              <a:gd name="connsiteY362" fmla="*/ 5088765 h 6858000"/>
              <a:gd name="connsiteX363" fmla="*/ 5039930 w 7467600"/>
              <a:gd name="connsiteY363" fmla="*/ 5089585 h 6858000"/>
              <a:gd name="connsiteX364" fmla="*/ 5263764 w 7467600"/>
              <a:gd name="connsiteY364" fmla="*/ 4735525 h 6858000"/>
              <a:gd name="connsiteX365" fmla="*/ 4086300 w 7467600"/>
              <a:gd name="connsiteY365" fmla="*/ 4884599 h 6858000"/>
              <a:gd name="connsiteX366" fmla="*/ 4085485 w 7467600"/>
              <a:gd name="connsiteY366" fmla="*/ 4899070 h 6858000"/>
              <a:gd name="connsiteX367" fmla="*/ 3871915 w 7467600"/>
              <a:gd name="connsiteY367" fmla="*/ 5253645 h 6858000"/>
              <a:gd name="connsiteX368" fmla="*/ 3799374 w 7467600"/>
              <a:gd name="connsiteY368" fmla="*/ 5466127 h 6858000"/>
              <a:gd name="connsiteX369" fmla="*/ 3498850 w 7467600"/>
              <a:gd name="connsiteY369" fmla="*/ 6661888 h 6858000"/>
              <a:gd name="connsiteX370" fmla="*/ 3399216 w 7467600"/>
              <a:gd name="connsiteY370" fmla="*/ 6858000 h 6858000"/>
              <a:gd name="connsiteX371" fmla="*/ 3303688 w 7467600"/>
              <a:gd name="connsiteY371" fmla="*/ 6858000 h 6858000"/>
              <a:gd name="connsiteX372" fmla="*/ 3391774 w 7467600"/>
              <a:gd name="connsiteY372" fmla="*/ 6697181 h 6858000"/>
              <a:gd name="connsiteX373" fmla="*/ 3735540 w 7467600"/>
              <a:gd name="connsiteY373" fmla="*/ 5546923 h 6858000"/>
              <a:gd name="connsiteX374" fmla="*/ 3729438 w 7467600"/>
              <a:gd name="connsiteY374" fmla="*/ 5569058 h 6858000"/>
              <a:gd name="connsiteX375" fmla="*/ 3707782 w 7467600"/>
              <a:gd name="connsiteY375" fmla="*/ 5644908 h 6858000"/>
              <a:gd name="connsiteX376" fmla="*/ 3583827 w 7467600"/>
              <a:gd name="connsiteY376" fmla="*/ 6039215 h 6858000"/>
              <a:gd name="connsiteX377" fmla="*/ 3547861 w 7467600"/>
              <a:gd name="connsiteY377" fmla="*/ 6129609 h 6858000"/>
              <a:gd name="connsiteX378" fmla="*/ 3490905 w 7467600"/>
              <a:gd name="connsiteY378" fmla="*/ 6277660 h 6858000"/>
              <a:gd name="connsiteX379" fmla="*/ 3455859 w 7467600"/>
              <a:gd name="connsiteY379" fmla="*/ 6391301 h 6858000"/>
              <a:gd name="connsiteX380" fmla="*/ 3429112 w 7467600"/>
              <a:gd name="connsiteY380" fmla="*/ 6479469 h 6858000"/>
              <a:gd name="connsiteX381" fmla="*/ 3304862 w 7467600"/>
              <a:gd name="connsiteY381" fmla="*/ 6796476 h 6858000"/>
              <a:gd name="connsiteX382" fmla="*/ 3276071 w 7467600"/>
              <a:gd name="connsiteY382" fmla="*/ 6858000 h 6858000"/>
              <a:gd name="connsiteX383" fmla="*/ 3240805 w 7467600"/>
              <a:gd name="connsiteY383" fmla="*/ 6858000 h 6858000"/>
              <a:gd name="connsiteX384" fmla="*/ 3275917 w 7467600"/>
              <a:gd name="connsiteY384" fmla="*/ 6783192 h 6858000"/>
              <a:gd name="connsiteX385" fmla="*/ 3399358 w 7467600"/>
              <a:gd name="connsiteY385" fmla="*/ 6469011 h 6858000"/>
              <a:gd name="connsiteX386" fmla="*/ 3425650 w 7467600"/>
              <a:gd name="connsiteY386" fmla="*/ 6381333 h 6858000"/>
              <a:gd name="connsiteX387" fmla="*/ 3460661 w 7467600"/>
              <a:gd name="connsiteY387" fmla="*/ 6266763 h 6858000"/>
              <a:gd name="connsiteX388" fmla="*/ 3518021 w 7467600"/>
              <a:gd name="connsiteY388" fmla="*/ 6117298 h 6858000"/>
              <a:gd name="connsiteX389" fmla="*/ 3554035 w 7467600"/>
              <a:gd name="connsiteY389" fmla="*/ 6027832 h 6858000"/>
              <a:gd name="connsiteX390" fmla="*/ 3677174 w 7467600"/>
              <a:gd name="connsiteY390" fmla="*/ 5636351 h 6858000"/>
              <a:gd name="connsiteX391" fmla="*/ 3698819 w 7467600"/>
              <a:gd name="connsiteY391" fmla="*/ 5560503 h 6858000"/>
              <a:gd name="connsiteX392" fmla="*/ 3702094 w 7467600"/>
              <a:gd name="connsiteY392" fmla="*/ 5549194 h 6858000"/>
              <a:gd name="connsiteX393" fmla="*/ 3398355 w 7467600"/>
              <a:gd name="connsiteY393" fmla="*/ 6094603 h 6858000"/>
              <a:gd name="connsiteX394" fmla="*/ 3193941 w 7467600"/>
              <a:gd name="connsiteY394" fmla="*/ 6798775 h 6858000"/>
              <a:gd name="connsiteX395" fmla="*/ 3184140 w 7467600"/>
              <a:gd name="connsiteY395" fmla="*/ 6858000 h 6858000"/>
              <a:gd name="connsiteX396" fmla="*/ 3099978 w 7467600"/>
              <a:gd name="connsiteY396" fmla="*/ 6858000 h 6858000"/>
              <a:gd name="connsiteX397" fmla="*/ 3101556 w 7467600"/>
              <a:gd name="connsiteY397" fmla="*/ 6843337 h 6858000"/>
              <a:gd name="connsiteX398" fmla="*/ 3370162 w 7467600"/>
              <a:gd name="connsiteY398" fmla="*/ 5785550 h 6858000"/>
              <a:gd name="connsiteX399" fmla="*/ 3746477 w 7467600"/>
              <a:gd name="connsiteY399" fmla="*/ 5377889 h 6858000"/>
              <a:gd name="connsiteX400" fmla="*/ 3863399 w 7467600"/>
              <a:gd name="connsiteY400" fmla="*/ 5087257 h 6858000"/>
              <a:gd name="connsiteX401" fmla="*/ 3968712 w 7467600"/>
              <a:gd name="connsiteY401" fmla="*/ 4913989 h 6858000"/>
              <a:gd name="connsiteX402" fmla="*/ 2792390 w 7467600"/>
              <a:gd name="connsiteY402" fmla="*/ 5382974 h 6858000"/>
              <a:gd name="connsiteX403" fmla="*/ 2714982 w 7467600"/>
              <a:gd name="connsiteY403" fmla="*/ 5427051 h 6858000"/>
              <a:gd name="connsiteX404" fmla="*/ 2813361 w 7467600"/>
              <a:gd name="connsiteY404" fmla="*/ 6023912 h 6858000"/>
              <a:gd name="connsiteX405" fmla="*/ 2688430 w 7467600"/>
              <a:gd name="connsiteY405" fmla="*/ 6801564 h 6858000"/>
              <a:gd name="connsiteX406" fmla="*/ 2629626 w 7467600"/>
              <a:gd name="connsiteY406" fmla="*/ 6763394 h 6858000"/>
              <a:gd name="connsiteX407" fmla="*/ 2565328 w 7467600"/>
              <a:gd name="connsiteY407" fmla="*/ 5516399 h 6858000"/>
              <a:gd name="connsiteX408" fmla="*/ 1922999 w 7467600"/>
              <a:gd name="connsiteY408" fmla="*/ 5980343 h 6858000"/>
              <a:gd name="connsiteX409" fmla="*/ 1950261 w 7467600"/>
              <a:gd name="connsiteY409" fmla="*/ 6405858 h 6858000"/>
              <a:gd name="connsiteX410" fmla="*/ 2365554 w 7467600"/>
              <a:gd name="connsiteY410" fmla="*/ 6759107 h 6858000"/>
              <a:gd name="connsiteX411" fmla="*/ 2424142 w 7467600"/>
              <a:gd name="connsiteY411" fmla="*/ 6858000 h 6858000"/>
              <a:gd name="connsiteX412" fmla="*/ 2395994 w 7467600"/>
              <a:gd name="connsiteY412" fmla="*/ 6858000 h 6858000"/>
              <a:gd name="connsiteX413" fmla="*/ 2392863 w 7467600"/>
              <a:gd name="connsiteY413" fmla="*/ 6852964 h 6858000"/>
              <a:gd name="connsiteX414" fmla="*/ 2017589 w 7467600"/>
              <a:gd name="connsiteY414" fmla="*/ 6493982 h 6858000"/>
              <a:gd name="connsiteX415" fmla="*/ 2147336 w 7467600"/>
              <a:gd name="connsiteY415" fmla="*/ 6594052 h 6858000"/>
              <a:gd name="connsiteX416" fmla="*/ 2207047 w 7467600"/>
              <a:gd name="connsiteY416" fmla="*/ 6654540 h 6858000"/>
              <a:gd name="connsiteX417" fmla="*/ 2299106 w 7467600"/>
              <a:gd name="connsiteY417" fmla="*/ 6778931 h 6858000"/>
              <a:gd name="connsiteX418" fmla="*/ 2314430 w 7467600"/>
              <a:gd name="connsiteY418" fmla="*/ 6801144 h 6858000"/>
              <a:gd name="connsiteX419" fmla="*/ 2352406 w 7467600"/>
              <a:gd name="connsiteY419" fmla="*/ 6858000 h 6858000"/>
              <a:gd name="connsiteX420" fmla="*/ 2314492 w 7467600"/>
              <a:gd name="connsiteY420" fmla="*/ 6858000 h 6858000"/>
              <a:gd name="connsiteX421" fmla="*/ 2288095 w 7467600"/>
              <a:gd name="connsiteY421" fmla="*/ 6818030 h 6858000"/>
              <a:gd name="connsiteX422" fmla="*/ 2272768 w 7467600"/>
              <a:gd name="connsiteY422" fmla="*/ 6795822 h 6858000"/>
              <a:gd name="connsiteX423" fmla="*/ 2182715 w 7467600"/>
              <a:gd name="connsiteY423" fmla="*/ 6675071 h 6858000"/>
              <a:gd name="connsiteX424" fmla="*/ 2032061 w 7467600"/>
              <a:gd name="connsiteY424" fmla="*/ 6541380 h 6858000"/>
              <a:gd name="connsiteX425" fmla="*/ 2257220 w 7467600"/>
              <a:gd name="connsiteY425" fmla="*/ 6826257 h 6858000"/>
              <a:gd name="connsiteX426" fmla="*/ 2281324 w 7467600"/>
              <a:gd name="connsiteY426" fmla="*/ 6858000 h 6858000"/>
              <a:gd name="connsiteX427" fmla="*/ 2242860 w 7467600"/>
              <a:gd name="connsiteY427" fmla="*/ 6858000 h 6858000"/>
              <a:gd name="connsiteX428" fmla="*/ 2232818 w 7467600"/>
              <a:gd name="connsiteY428" fmla="*/ 6844926 h 6858000"/>
              <a:gd name="connsiteX429" fmla="*/ 1990172 w 7467600"/>
              <a:gd name="connsiteY429" fmla="*/ 6542121 h 6858000"/>
              <a:gd name="connsiteX430" fmla="*/ 2124090 w 7467600"/>
              <a:gd name="connsiteY430" fmla="*/ 6761017 h 6858000"/>
              <a:gd name="connsiteX431" fmla="*/ 2200380 w 7467600"/>
              <a:gd name="connsiteY431" fmla="*/ 6858000 h 6858000"/>
              <a:gd name="connsiteX432" fmla="*/ 2147507 w 7467600"/>
              <a:gd name="connsiteY432" fmla="*/ 6858000 h 6858000"/>
              <a:gd name="connsiteX433" fmla="*/ 2070668 w 7467600"/>
              <a:gd name="connsiteY433" fmla="*/ 6761520 h 6858000"/>
              <a:gd name="connsiteX434" fmla="*/ 1975142 w 7467600"/>
              <a:gd name="connsiteY434" fmla="*/ 6585570 h 6858000"/>
              <a:gd name="connsiteX435" fmla="*/ 2050035 w 7467600"/>
              <a:gd name="connsiteY435" fmla="*/ 6813345 h 6858000"/>
              <a:gd name="connsiteX436" fmla="*/ 2063025 w 7467600"/>
              <a:gd name="connsiteY436" fmla="*/ 6858000 h 6858000"/>
              <a:gd name="connsiteX437" fmla="*/ 2021675 w 7467600"/>
              <a:gd name="connsiteY437" fmla="*/ 6858000 h 6858000"/>
              <a:gd name="connsiteX438" fmla="*/ 2019308 w 7467600"/>
              <a:gd name="connsiteY438" fmla="*/ 6847118 h 6858000"/>
              <a:gd name="connsiteX439" fmla="*/ 1938835 w 7467600"/>
              <a:gd name="connsiteY439" fmla="*/ 6551160 h 6858000"/>
              <a:gd name="connsiteX440" fmla="*/ 1953230 w 7467600"/>
              <a:gd name="connsiteY440" fmla="*/ 6759699 h 6858000"/>
              <a:gd name="connsiteX441" fmla="*/ 1956763 w 7467600"/>
              <a:gd name="connsiteY441" fmla="*/ 6778191 h 6858000"/>
              <a:gd name="connsiteX442" fmla="*/ 1967925 w 7467600"/>
              <a:gd name="connsiteY442" fmla="*/ 6858000 h 6858000"/>
              <a:gd name="connsiteX443" fmla="*/ 1936622 w 7467600"/>
              <a:gd name="connsiteY443" fmla="*/ 6858000 h 6858000"/>
              <a:gd name="connsiteX444" fmla="*/ 1926261 w 7467600"/>
              <a:gd name="connsiteY444" fmla="*/ 6784064 h 6858000"/>
              <a:gd name="connsiteX445" fmla="*/ 1922724 w 7467600"/>
              <a:gd name="connsiteY445" fmla="*/ 6765577 h 6858000"/>
              <a:gd name="connsiteX446" fmla="*/ 1904650 w 7467600"/>
              <a:gd name="connsiteY446" fmla="*/ 6639616 h 6858000"/>
              <a:gd name="connsiteX447" fmla="*/ 1885273 w 7467600"/>
              <a:gd name="connsiteY447" fmla="*/ 6858000 h 6858000"/>
              <a:gd name="connsiteX448" fmla="*/ 1854363 w 7467600"/>
              <a:gd name="connsiteY448" fmla="*/ 6858000 h 6858000"/>
              <a:gd name="connsiteX449" fmla="*/ 1880391 w 7467600"/>
              <a:gd name="connsiteY449" fmla="*/ 6603796 h 6858000"/>
              <a:gd name="connsiteX450" fmla="*/ 1818273 w 7467600"/>
              <a:gd name="connsiteY450" fmla="*/ 6715729 h 6858000"/>
              <a:gd name="connsiteX451" fmla="*/ 1794691 w 7467600"/>
              <a:gd name="connsiteY451" fmla="*/ 6843239 h 6858000"/>
              <a:gd name="connsiteX452" fmla="*/ 1794914 w 7467600"/>
              <a:gd name="connsiteY452" fmla="*/ 6858000 h 6858000"/>
              <a:gd name="connsiteX453" fmla="*/ 1746128 w 7467600"/>
              <a:gd name="connsiteY453" fmla="*/ 6858000 h 6858000"/>
              <a:gd name="connsiteX454" fmla="*/ 1753934 w 7467600"/>
              <a:gd name="connsiteY454" fmla="*/ 6724796 h 6858000"/>
              <a:gd name="connsiteX455" fmla="*/ 1792053 w 7467600"/>
              <a:gd name="connsiteY455" fmla="*/ 6572396 h 6858000"/>
              <a:gd name="connsiteX456" fmla="*/ 1862248 w 7467600"/>
              <a:gd name="connsiteY456" fmla="*/ 6266397 h 6858000"/>
              <a:gd name="connsiteX457" fmla="*/ 1862250 w 7467600"/>
              <a:gd name="connsiteY457" fmla="*/ 6033531 h 6858000"/>
              <a:gd name="connsiteX458" fmla="*/ 1211999 w 7467600"/>
              <a:gd name="connsiteY458" fmla="*/ 6683610 h 6858000"/>
              <a:gd name="connsiteX459" fmla="*/ 1213266 w 7467600"/>
              <a:gd name="connsiteY459" fmla="*/ 6691947 h 6858000"/>
              <a:gd name="connsiteX460" fmla="*/ 1203370 w 7467600"/>
              <a:gd name="connsiteY460" fmla="*/ 6850676 h 6858000"/>
              <a:gd name="connsiteX461" fmla="*/ 1203671 w 7467600"/>
              <a:gd name="connsiteY461" fmla="*/ 6858000 h 6858000"/>
              <a:gd name="connsiteX462" fmla="*/ 1143180 w 7467600"/>
              <a:gd name="connsiteY462" fmla="*/ 6858000 h 6858000"/>
              <a:gd name="connsiteX463" fmla="*/ 1142176 w 7467600"/>
              <a:gd name="connsiteY463" fmla="*/ 6766045 h 6858000"/>
              <a:gd name="connsiteX464" fmla="*/ 1067484 w 7467600"/>
              <a:gd name="connsiteY464" fmla="*/ 6858000 h 6858000"/>
              <a:gd name="connsiteX465" fmla="*/ 953928 w 7467600"/>
              <a:gd name="connsiteY465" fmla="*/ 6858000 h 6858000"/>
              <a:gd name="connsiteX466" fmla="*/ 959715 w 7467600"/>
              <a:gd name="connsiteY466" fmla="*/ 6850185 h 6858000"/>
              <a:gd name="connsiteX467" fmla="*/ 1483788 w 7467600"/>
              <a:gd name="connsiteY467" fmla="*/ 6259174 h 6858000"/>
              <a:gd name="connsiteX468" fmla="*/ 1100671 w 7467600"/>
              <a:gd name="connsiteY468" fmla="*/ 6252137 h 6858000"/>
              <a:gd name="connsiteX469" fmla="*/ 1090144 w 7467600"/>
              <a:gd name="connsiteY469" fmla="*/ 6256748 h 6858000"/>
              <a:gd name="connsiteX470" fmla="*/ 1095872 w 7467600"/>
              <a:gd name="connsiteY470" fmla="*/ 6271892 h 6858000"/>
              <a:gd name="connsiteX471" fmla="*/ 262785 w 7467600"/>
              <a:gd name="connsiteY471" fmla="*/ 6845450 h 6858000"/>
              <a:gd name="connsiteX472" fmla="*/ 209968 w 7467600"/>
              <a:gd name="connsiteY472" fmla="*/ 6770713 h 6858000"/>
              <a:gd name="connsiteX473" fmla="*/ 873460 w 7467600"/>
              <a:gd name="connsiteY473" fmla="*/ 6253768 h 6858000"/>
              <a:gd name="connsiteX474" fmla="*/ 192686 w 7467600"/>
              <a:gd name="connsiteY474" fmla="*/ 5849257 h 6858000"/>
              <a:gd name="connsiteX475" fmla="*/ 4696 w 7467600"/>
              <a:gd name="connsiteY475" fmla="*/ 5697668 h 6858000"/>
              <a:gd name="connsiteX476" fmla="*/ 0 w 7467600"/>
              <a:gd name="connsiteY476" fmla="*/ 5689984 h 6858000"/>
              <a:gd name="connsiteX477" fmla="*/ 0 w 7467600"/>
              <a:gd name="connsiteY477" fmla="*/ 5513472 h 6858000"/>
              <a:gd name="connsiteX478" fmla="*/ 174101 w 7467600"/>
              <a:gd name="connsiteY478" fmla="*/ 5620277 h 6858000"/>
              <a:gd name="connsiteX479" fmla="*/ 891800 w 7467600"/>
              <a:gd name="connsiteY479" fmla="*/ 6036935 h 6858000"/>
              <a:gd name="connsiteX480" fmla="*/ 1072219 w 7467600"/>
              <a:gd name="connsiteY480" fmla="*/ 6169443 h 6858000"/>
              <a:gd name="connsiteX481" fmla="*/ 1074117 w 7467600"/>
              <a:gd name="connsiteY481" fmla="*/ 6170301 h 6858000"/>
              <a:gd name="connsiteX482" fmla="*/ 1083114 w 7467600"/>
              <a:gd name="connsiteY482" fmla="*/ 6174131 h 6858000"/>
              <a:gd name="connsiteX483" fmla="*/ 1543010 w 7467600"/>
              <a:gd name="connsiteY483" fmla="*/ 6191140 h 6858000"/>
              <a:gd name="connsiteX484" fmla="*/ 1551080 w 7467600"/>
              <a:gd name="connsiteY484" fmla="*/ 6195006 h 6858000"/>
              <a:gd name="connsiteX485" fmla="*/ 2345443 w 7467600"/>
              <a:gd name="connsiteY485" fmla="*/ 5549882 h 6858000"/>
              <a:gd name="connsiteX486" fmla="*/ 1721499 w 7467600"/>
              <a:gd name="connsiteY486" fmla="*/ 5599969 h 6858000"/>
              <a:gd name="connsiteX487" fmla="*/ 767716 w 7467600"/>
              <a:gd name="connsiteY487" fmla="*/ 5472768 h 6858000"/>
              <a:gd name="connsiteX488" fmla="*/ 722147 w 7467600"/>
              <a:gd name="connsiteY488" fmla="*/ 5393091 h 6858000"/>
              <a:gd name="connsiteX489" fmla="*/ 1485552 w 7467600"/>
              <a:gd name="connsiteY489" fmla="*/ 5313202 h 6858000"/>
              <a:gd name="connsiteX490" fmla="*/ 2143004 w 7467600"/>
              <a:gd name="connsiteY490" fmla="*/ 5402420 h 6858000"/>
              <a:gd name="connsiteX491" fmla="*/ 1933391 w 7467600"/>
              <a:gd name="connsiteY491" fmla="*/ 5156971 h 6858000"/>
              <a:gd name="connsiteX492" fmla="*/ 1827118 w 7467600"/>
              <a:gd name="connsiteY492" fmla="*/ 4968410 h 6858000"/>
              <a:gd name="connsiteX493" fmla="*/ 1837349 w 7467600"/>
              <a:gd name="connsiteY493" fmla="*/ 4956357 h 6858000"/>
              <a:gd name="connsiteX494" fmla="*/ 2162835 w 7467600"/>
              <a:gd name="connsiteY494" fmla="*/ 5187853 h 6858000"/>
              <a:gd name="connsiteX495" fmla="*/ 2257167 w 7467600"/>
              <a:gd name="connsiteY495" fmla="*/ 5462123 h 6858000"/>
              <a:gd name="connsiteX496" fmla="*/ 2261598 w 7467600"/>
              <a:gd name="connsiteY496" fmla="*/ 5467998 h 6858000"/>
              <a:gd name="connsiteX497" fmla="*/ 2437177 w 7467600"/>
              <a:gd name="connsiteY497" fmla="*/ 5479608 h 6858000"/>
              <a:gd name="connsiteX498" fmla="*/ 2445247 w 7467600"/>
              <a:gd name="connsiteY498" fmla="*/ 5483476 h 6858000"/>
              <a:gd name="connsiteX499" fmla="*/ 2743626 w 7467600"/>
              <a:gd name="connsiteY499" fmla="*/ 5304819 h 6858000"/>
              <a:gd name="connsiteX500" fmla="*/ 3048102 w 7467600"/>
              <a:gd name="connsiteY500" fmla="*/ 5150595 h 6858000"/>
              <a:gd name="connsiteX501" fmla="*/ 1799414 w 7467600"/>
              <a:gd name="connsiteY501" fmla="*/ 4694732 h 6858000"/>
              <a:gd name="connsiteX502" fmla="*/ 1771735 w 7467600"/>
              <a:gd name="connsiteY502" fmla="*/ 4619929 h 6858000"/>
              <a:gd name="connsiteX503" fmla="*/ 3104273 w 7467600"/>
              <a:gd name="connsiteY503" fmla="*/ 5076159 h 6858000"/>
              <a:gd name="connsiteX504" fmla="*/ 3113245 w 7467600"/>
              <a:gd name="connsiteY504" fmla="*/ 5090705 h 6858000"/>
              <a:gd name="connsiteX505" fmla="*/ 3126294 w 7467600"/>
              <a:gd name="connsiteY505" fmla="*/ 5114400 h 6858000"/>
              <a:gd name="connsiteX506" fmla="*/ 3937433 w 7467600"/>
              <a:gd name="connsiteY506" fmla="*/ 4830473 h 6858000"/>
              <a:gd name="connsiteX507" fmla="*/ 3590475 w 7467600"/>
              <a:gd name="connsiteY507" fmla="*/ 4597974 h 6858000"/>
              <a:gd name="connsiteX508" fmla="*/ 3100264 w 7467600"/>
              <a:gd name="connsiteY508" fmla="*/ 4579845 h 6858000"/>
              <a:gd name="connsiteX509" fmla="*/ 2183576 w 7467600"/>
              <a:gd name="connsiteY509" fmla="*/ 4227150 h 6858000"/>
              <a:gd name="connsiteX510" fmla="*/ 2151029 w 7467600"/>
              <a:gd name="connsiteY510" fmla="*/ 4146947 h 6858000"/>
              <a:gd name="connsiteX511" fmla="*/ 3563434 w 7467600"/>
              <a:gd name="connsiteY511" fmla="*/ 4469115 h 6858000"/>
              <a:gd name="connsiteX512" fmla="*/ 3177952 w 7467600"/>
              <a:gd name="connsiteY512" fmla="*/ 3657386 h 6858000"/>
              <a:gd name="connsiteX513" fmla="*/ 3189263 w 7467600"/>
              <a:gd name="connsiteY513" fmla="*/ 3625726 h 6858000"/>
              <a:gd name="connsiteX514" fmla="*/ 3560912 w 7467600"/>
              <a:gd name="connsiteY514" fmla="*/ 4079863 h 6858000"/>
              <a:gd name="connsiteX515" fmla="*/ 3626636 w 7467600"/>
              <a:gd name="connsiteY515" fmla="*/ 4512230 h 6858000"/>
              <a:gd name="connsiteX516" fmla="*/ 3653088 w 7467600"/>
              <a:gd name="connsiteY516" fmla="*/ 4521417 h 6858000"/>
              <a:gd name="connsiteX517" fmla="*/ 3988128 w 7467600"/>
              <a:gd name="connsiteY517" fmla="*/ 4817267 h 6858000"/>
              <a:gd name="connsiteX518" fmla="*/ 4830582 w 7467600"/>
              <a:gd name="connsiteY518" fmla="*/ 4676000 h 6858000"/>
              <a:gd name="connsiteX519" fmla="*/ 4830100 w 7467600"/>
              <a:gd name="connsiteY519" fmla="*/ 4675554 h 6858000"/>
              <a:gd name="connsiteX520" fmla="*/ 4036318 w 7467600"/>
              <a:gd name="connsiteY520" fmla="*/ 4147013 h 6858000"/>
              <a:gd name="connsiteX521" fmla="*/ 3432098 w 7467600"/>
              <a:gd name="connsiteY521" fmla="*/ 3537312 h 6858000"/>
              <a:gd name="connsiteX522" fmla="*/ 3446761 w 7467600"/>
              <a:gd name="connsiteY522" fmla="*/ 3461278 h 6858000"/>
              <a:gd name="connsiteX523" fmla="*/ 4419733 w 7467600"/>
              <a:gd name="connsiteY523" fmla="*/ 3963555 h 6858000"/>
              <a:gd name="connsiteX524" fmla="*/ 4781371 w 7467600"/>
              <a:gd name="connsiteY524" fmla="*/ 4458604 h 6858000"/>
              <a:gd name="connsiteX525" fmla="*/ 4780440 w 7467600"/>
              <a:gd name="connsiteY525" fmla="*/ 4470290 h 6858000"/>
              <a:gd name="connsiteX526" fmla="*/ 4898954 w 7467600"/>
              <a:gd name="connsiteY526" fmla="*/ 4662092 h 6858000"/>
              <a:gd name="connsiteX527" fmla="*/ 4900699 w 7467600"/>
              <a:gd name="connsiteY527" fmla="*/ 4670867 h 6858000"/>
              <a:gd name="connsiteX528" fmla="*/ 5714511 w 7467600"/>
              <a:gd name="connsiteY528" fmla="*/ 4663483 h 6858000"/>
              <a:gd name="connsiteX529" fmla="*/ 5464793 w 7467600"/>
              <a:gd name="connsiteY529" fmla="*/ 4393556 h 6858000"/>
              <a:gd name="connsiteX530" fmla="*/ 5461897 w 7467600"/>
              <a:gd name="connsiteY530" fmla="*/ 4390879 h 6858000"/>
              <a:gd name="connsiteX531" fmla="*/ 4294126 w 7467600"/>
              <a:gd name="connsiteY531" fmla="*/ 3303048 h 6858000"/>
              <a:gd name="connsiteX532" fmla="*/ 4305321 w 7467600"/>
              <a:gd name="connsiteY532" fmla="*/ 3256953 h 6858000"/>
              <a:gd name="connsiteX533" fmla="*/ 4949299 w 7467600"/>
              <a:gd name="connsiteY533" fmla="*/ 3766336 h 6858000"/>
              <a:gd name="connsiteX534" fmla="*/ 5291452 w 7467600"/>
              <a:gd name="connsiteY534" fmla="*/ 4076801 h 6858000"/>
              <a:gd name="connsiteX535" fmla="*/ 5434998 w 7467600"/>
              <a:gd name="connsiteY535" fmla="*/ 4254100 h 6858000"/>
              <a:gd name="connsiteX536" fmla="*/ 5351015 w 7467600"/>
              <a:gd name="connsiteY536" fmla="*/ 3760989 h 6858000"/>
              <a:gd name="connsiteX537" fmla="*/ 5413780 w 7467600"/>
              <a:gd name="connsiteY537" fmla="*/ 2966265 h 6858000"/>
              <a:gd name="connsiteX538" fmla="*/ 5425627 w 7467600"/>
              <a:gd name="connsiteY538" fmla="*/ 2954192 h 6858000"/>
              <a:gd name="connsiteX539" fmla="*/ 6604735 w 7467600"/>
              <a:gd name="connsiteY539" fmla="*/ 2041381 h 6858000"/>
              <a:gd name="connsiteX540" fmla="*/ 7204487 w 7467600"/>
              <a:gd name="connsiteY540" fmla="*/ 2742112 h 6858000"/>
              <a:gd name="connsiteX541" fmla="*/ 7131592 w 7467600"/>
              <a:gd name="connsiteY541" fmla="*/ 2672096 h 6858000"/>
              <a:gd name="connsiteX542" fmla="*/ 6996344 w 7467600"/>
              <a:gd name="connsiteY542" fmla="*/ 2518310 h 6858000"/>
              <a:gd name="connsiteX543" fmla="*/ 6735495 w 7467600"/>
              <a:gd name="connsiteY543" fmla="*/ 2196890 h 6858000"/>
              <a:gd name="connsiteX544" fmla="*/ 6721901 w 7467600"/>
              <a:gd name="connsiteY544" fmla="*/ 2179274 h 6858000"/>
              <a:gd name="connsiteX545" fmla="*/ 6604735 w 7467600"/>
              <a:gd name="connsiteY545" fmla="*/ 2041381 h 6858000"/>
              <a:gd name="connsiteX546" fmla="*/ 6591670 w 7467600"/>
              <a:gd name="connsiteY546" fmla="*/ 1988277 h 6858000"/>
              <a:gd name="connsiteX547" fmla="*/ 6747349 w 7467600"/>
              <a:gd name="connsiteY547" fmla="*/ 2160069 h 6858000"/>
              <a:gd name="connsiteX548" fmla="*/ 6760943 w 7467600"/>
              <a:gd name="connsiteY548" fmla="*/ 2177686 h 6858000"/>
              <a:gd name="connsiteX549" fmla="*/ 7021065 w 7467600"/>
              <a:gd name="connsiteY549" fmla="*/ 2498102 h 6858000"/>
              <a:gd name="connsiteX550" fmla="*/ 7155223 w 7467600"/>
              <a:gd name="connsiteY550" fmla="*/ 2650386 h 6858000"/>
              <a:gd name="connsiteX551" fmla="*/ 7203167 w 7467600"/>
              <a:gd name="connsiteY551" fmla="*/ 2697288 h 6858000"/>
              <a:gd name="connsiteX552" fmla="*/ 6937703 w 7467600"/>
              <a:gd name="connsiteY552" fmla="*/ 2321981 h 6858000"/>
              <a:gd name="connsiteX553" fmla="*/ 6591670 w 7467600"/>
              <a:gd name="connsiteY553" fmla="*/ 1988277 h 6858000"/>
              <a:gd name="connsiteX554" fmla="*/ 5798671 w 7467600"/>
              <a:gd name="connsiteY554" fmla="*/ 1981601 h 6858000"/>
              <a:gd name="connsiteX555" fmla="*/ 5754709 w 7467600"/>
              <a:gd name="connsiteY555" fmla="*/ 2071454 h 6858000"/>
              <a:gd name="connsiteX556" fmla="*/ 5763044 w 7467600"/>
              <a:gd name="connsiteY556" fmla="*/ 2842206 h 6858000"/>
              <a:gd name="connsiteX557" fmla="*/ 5764974 w 7467600"/>
              <a:gd name="connsiteY557" fmla="*/ 2799609 h 6858000"/>
              <a:gd name="connsiteX558" fmla="*/ 5767665 w 7467600"/>
              <a:gd name="connsiteY558" fmla="*/ 2666409 h 6858000"/>
              <a:gd name="connsiteX559" fmla="*/ 5763055 w 7467600"/>
              <a:gd name="connsiteY559" fmla="*/ 2579705 h 6858000"/>
              <a:gd name="connsiteX560" fmla="*/ 5758079 w 7467600"/>
              <a:gd name="connsiteY560" fmla="*/ 2492508 h 6858000"/>
              <a:gd name="connsiteX561" fmla="*/ 5779325 w 7467600"/>
              <a:gd name="connsiteY561" fmla="*/ 2197069 h 6858000"/>
              <a:gd name="connsiteX562" fmla="*/ 5798671 w 7467600"/>
              <a:gd name="connsiteY562" fmla="*/ 1981601 h 6858000"/>
              <a:gd name="connsiteX563" fmla="*/ 5829202 w 7467600"/>
              <a:gd name="connsiteY563" fmla="*/ 1971679 h 6858000"/>
              <a:gd name="connsiteX564" fmla="*/ 5809558 w 7467600"/>
              <a:gd name="connsiteY564" fmla="*/ 2198043 h 6858000"/>
              <a:gd name="connsiteX565" fmla="*/ 5788653 w 7467600"/>
              <a:gd name="connsiteY565" fmla="*/ 2489430 h 6858000"/>
              <a:gd name="connsiteX566" fmla="*/ 5793439 w 7467600"/>
              <a:gd name="connsiteY566" fmla="*/ 2575235 h 6858000"/>
              <a:gd name="connsiteX567" fmla="*/ 5796837 w 7467600"/>
              <a:gd name="connsiteY567" fmla="*/ 2637633 h 6858000"/>
              <a:gd name="connsiteX568" fmla="*/ 5818614 w 7467600"/>
              <a:gd name="connsiteY568" fmla="*/ 2473055 h 6858000"/>
              <a:gd name="connsiteX569" fmla="*/ 5829202 w 7467600"/>
              <a:gd name="connsiteY569" fmla="*/ 1971679 h 6858000"/>
              <a:gd name="connsiteX570" fmla="*/ 5911389 w 7467600"/>
              <a:gd name="connsiteY570" fmla="*/ 1898371 h 6858000"/>
              <a:gd name="connsiteX571" fmla="*/ 6237627 w 7467600"/>
              <a:gd name="connsiteY571" fmla="*/ 2231921 h 6858000"/>
              <a:gd name="connsiteX572" fmla="*/ 5911389 w 7467600"/>
              <a:gd name="connsiteY572" fmla="*/ 1898371 h 6858000"/>
              <a:gd name="connsiteX573" fmla="*/ 6944437 w 7467600"/>
              <a:gd name="connsiteY573" fmla="*/ 1575402 h 6858000"/>
              <a:gd name="connsiteX574" fmla="*/ 6304730 w 7467600"/>
              <a:gd name="connsiteY574" fmla="*/ 1766654 h 6858000"/>
              <a:gd name="connsiteX575" fmla="*/ 6944437 w 7467600"/>
              <a:gd name="connsiteY575" fmla="*/ 1575402 h 6858000"/>
              <a:gd name="connsiteX576" fmla="*/ 7019523 w 7467600"/>
              <a:gd name="connsiteY576" fmla="*/ 1519450 h 6858000"/>
              <a:gd name="connsiteX577" fmla="*/ 6298091 w 7467600"/>
              <a:gd name="connsiteY577" fmla="*/ 1737122 h 6858000"/>
              <a:gd name="connsiteX578" fmla="*/ 7019523 w 7467600"/>
              <a:gd name="connsiteY578" fmla="*/ 1519450 h 6858000"/>
              <a:gd name="connsiteX579" fmla="*/ 2399523 w 7467600"/>
              <a:gd name="connsiteY579" fmla="*/ 1428234 h 6858000"/>
              <a:gd name="connsiteX580" fmla="*/ 2224982 w 7467600"/>
              <a:gd name="connsiteY580" fmla="*/ 1826201 h 6858000"/>
              <a:gd name="connsiteX581" fmla="*/ 2096099 w 7467600"/>
              <a:gd name="connsiteY581" fmla="*/ 2345900 h 6858000"/>
              <a:gd name="connsiteX582" fmla="*/ 2283317 w 7467600"/>
              <a:gd name="connsiteY582" fmla="*/ 1796925 h 6858000"/>
              <a:gd name="connsiteX583" fmla="*/ 2399523 w 7467600"/>
              <a:gd name="connsiteY583" fmla="*/ 1428234 h 6858000"/>
              <a:gd name="connsiteX584" fmla="*/ 2448558 w 7467600"/>
              <a:gd name="connsiteY584" fmla="*/ 1373435 h 6858000"/>
              <a:gd name="connsiteX585" fmla="*/ 2312521 w 7467600"/>
              <a:gd name="connsiteY585" fmla="*/ 1806140 h 6858000"/>
              <a:gd name="connsiteX586" fmla="*/ 2127533 w 7467600"/>
              <a:gd name="connsiteY586" fmla="*/ 2348380 h 6858000"/>
              <a:gd name="connsiteX587" fmla="*/ 2358080 w 7467600"/>
              <a:gd name="connsiteY587" fmla="*/ 1866134 h 6858000"/>
              <a:gd name="connsiteX588" fmla="*/ 2407436 w 7467600"/>
              <a:gd name="connsiteY588" fmla="*/ 1651070 h 6858000"/>
              <a:gd name="connsiteX589" fmla="*/ 2448558 w 7467600"/>
              <a:gd name="connsiteY589" fmla="*/ 1373435 h 6858000"/>
              <a:gd name="connsiteX590" fmla="*/ 278707 w 7467600"/>
              <a:gd name="connsiteY590" fmla="*/ 1352270 h 6858000"/>
              <a:gd name="connsiteX591" fmla="*/ 321570 w 7467600"/>
              <a:gd name="connsiteY591" fmla="*/ 1861610 h 6858000"/>
              <a:gd name="connsiteX592" fmla="*/ 294281 w 7467600"/>
              <a:gd name="connsiteY592" fmla="*/ 1440658 h 6858000"/>
              <a:gd name="connsiteX593" fmla="*/ 278707 w 7467600"/>
              <a:gd name="connsiteY593" fmla="*/ 1352270 h 6858000"/>
              <a:gd name="connsiteX594" fmla="*/ 1423821 w 7467600"/>
              <a:gd name="connsiteY594" fmla="*/ 1351958 h 6858000"/>
              <a:gd name="connsiteX595" fmla="*/ 1638521 w 7467600"/>
              <a:gd name="connsiteY595" fmla="*/ 1908470 h 6858000"/>
              <a:gd name="connsiteX596" fmla="*/ 1754199 w 7467600"/>
              <a:gd name="connsiteY596" fmla="*/ 2149284 h 6858000"/>
              <a:gd name="connsiteX597" fmla="*/ 1908359 w 7467600"/>
              <a:gd name="connsiteY597" fmla="*/ 2364988 h 6858000"/>
              <a:gd name="connsiteX598" fmla="*/ 1647661 w 7467600"/>
              <a:gd name="connsiteY598" fmla="*/ 1825945 h 6858000"/>
              <a:gd name="connsiteX599" fmla="*/ 1423821 w 7467600"/>
              <a:gd name="connsiteY599" fmla="*/ 1351958 h 6858000"/>
              <a:gd name="connsiteX600" fmla="*/ 1431890 w 7467600"/>
              <a:gd name="connsiteY600" fmla="*/ 1306475 h 6858000"/>
              <a:gd name="connsiteX601" fmla="*/ 1507597 w 7467600"/>
              <a:gd name="connsiteY601" fmla="*/ 1446132 h 6858000"/>
              <a:gd name="connsiteX602" fmla="*/ 1674586 w 7467600"/>
              <a:gd name="connsiteY602" fmla="*/ 1813832 h 6858000"/>
              <a:gd name="connsiteX603" fmla="*/ 1815950 w 7467600"/>
              <a:gd name="connsiteY603" fmla="*/ 2128564 h 6858000"/>
              <a:gd name="connsiteX604" fmla="*/ 1984242 w 7467600"/>
              <a:gd name="connsiteY604" fmla="*/ 2430829 h 6858000"/>
              <a:gd name="connsiteX605" fmla="*/ 2014023 w 7467600"/>
              <a:gd name="connsiteY605" fmla="*/ 2450995 h 6858000"/>
              <a:gd name="connsiteX606" fmla="*/ 1747337 w 7467600"/>
              <a:gd name="connsiteY606" fmla="*/ 1855264 h 6858000"/>
              <a:gd name="connsiteX607" fmla="*/ 1533749 w 7467600"/>
              <a:gd name="connsiteY607" fmla="*/ 1478656 h 6858000"/>
              <a:gd name="connsiteX608" fmla="*/ 1431890 w 7467600"/>
              <a:gd name="connsiteY608" fmla="*/ 1306475 h 6858000"/>
              <a:gd name="connsiteX609" fmla="*/ 5052692 w 7467600"/>
              <a:gd name="connsiteY609" fmla="*/ 1292994 h 6858000"/>
              <a:gd name="connsiteX610" fmla="*/ 5200661 w 7467600"/>
              <a:gd name="connsiteY610" fmla="*/ 1635186 h 6858000"/>
              <a:gd name="connsiteX611" fmla="*/ 5297138 w 7467600"/>
              <a:gd name="connsiteY611" fmla="*/ 1906351 h 6858000"/>
              <a:gd name="connsiteX612" fmla="*/ 5052692 w 7467600"/>
              <a:gd name="connsiteY612" fmla="*/ 1292994 h 6858000"/>
              <a:gd name="connsiteX613" fmla="*/ 5009948 w 7467600"/>
              <a:gd name="connsiteY613" fmla="*/ 1273619 h 6858000"/>
              <a:gd name="connsiteX614" fmla="*/ 5121777 w 7467600"/>
              <a:gd name="connsiteY614" fmla="*/ 1654213 h 6858000"/>
              <a:gd name="connsiteX615" fmla="*/ 5293545 w 7467600"/>
              <a:gd name="connsiteY615" fmla="*/ 2072247 h 6858000"/>
              <a:gd name="connsiteX616" fmla="*/ 5294042 w 7467600"/>
              <a:gd name="connsiteY616" fmla="*/ 2065019 h 6858000"/>
              <a:gd name="connsiteX617" fmla="*/ 5171936 w 7467600"/>
              <a:gd name="connsiteY617" fmla="*/ 1647613 h 6858000"/>
              <a:gd name="connsiteX618" fmla="*/ 5009948 w 7467600"/>
              <a:gd name="connsiteY618" fmla="*/ 1273619 h 6858000"/>
              <a:gd name="connsiteX619" fmla="*/ 655236 w 7467600"/>
              <a:gd name="connsiteY619" fmla="*/ 1268632 h 6858000"/>
              <a:gd name="connsiteX620" fmla="*/ 839521 w 7467600"/>
              <a:gd name="connsiteY620" fmla="*/ 1685315 h 6858000"/>
              <a:gd name="connsiteX621" fmla="*/ 1109416 w 7467600"/>
              <a:gd name="connsiteY621" fmla="*/ 2061663 h 6858000"/>
              <a:gd name="connsiteX622" fmla="*/ 1298300 w 7467600"/>
              <a:gd name="connsiteY622" fmla="*/ 2247742 h 6858000"/>
              <a:gd name="connsiteX623" fmla="*/ 1125871 w 7467600"/>
              <a:gd name="connsiteY623" fmla="*/ 1989513 h 6858000"/>
              <a:gd name="connsiteX624" fmla="*/ 981574 w 7467600"/>
              <a:gd name="connsiteY624" fmla="*/ 1783157 h 6858000"/>
              <a:gd name="connsiteX625" fmla="*/ 922198 w 7467600"/>
              <a:gd name="connsiteY625" fmla="*/ 1677437 h 6858000"/>
              <a:gd name="connsiteX626" fmla="*/ 869293 w 7467600"/>
              <a:gd name="connsiteY626" fmla="*/ 1583214 h 6858000"/>
              <a:gd name="connsiteX627" fmla="*/ 751431 w 7467600"/>
              <a:gd name="connsiteY627" fmla="*/ 1405731 h 6858000"/>
              <a:gd name="connsiteX628" fmla="*/ 655236 w 7467600"/>
              <a:gd name="connsiteY628" fmla="*/ 1268632 h 6858000"/>
              <a:gd name="connsiteX629" fmla="*/ 6516292 w 7467600"/>
              <a:gd name="connsiteY629" fmla="*/ 1263064 h 6858000"/>
              <a:gd name="connsiteX630" fmla="*/ 5736320 w 7467600"/>
              <a:gd name="connsiteY630" fmla="*/ 1501803 h 6858000"/>
              <a:gd name="connsiteX631" fmla="*/ 6516292 w 7467600"/>
              <a:gd name="connsiteY631" fmla="*/ 1263064 h 6858000"/>
              <a:gd name="connsiteX632" fmla="*/ 291466 w 7467600"/>
              <a:gd name="connsiteY632" fmla="*/ 1250369 h 6858000"/>
              <a:gd name="connsiteX633" fmla="*/ 323180 w 7467600"/>
              <a:gd name="connsiteY633" fmla="*/ 1435283 h 6858000"/>
              <a:gd name="connsiteX634" fmla="*/ 349381 w 7467600"/>
              <a:gd name="connsiteY634" fmla="*/ 1875041 h 6858000"/>
              <a:gd name="connsiteX635" fmla="*/ 374363 w 7467600"/>
              <a:gd name="connsiteY635" fmla="*/ 1506494 h 6858000"/>
              <a:gd name="connsiteX636" fmla="*/ 302168 w 7467600"/>
              <a:gd name="connsiteY636" fmla="*/ 1274495 h 6858000"/>
              <a:gd name="connsiteX637" fmla="*/ 291466 w 7467600"/>
              <a:gd name="connsiteY637" fmla="*/ 1250369 h 6858000"/>
              <a:gd name="connsiteX638" fmla="*/ 678222 w 7467600"/>
              <a:gd name="connsiteY638" fmla="*/ 1248670 h 6858000"/>
              <a:gd name="connsiteX639" fmla="*/ 775536 w 7467600"/>
              <a:gd name="connsiteY639" fmla="*/ 1388015 h 6858000"/>
              <a:gd name="connsiteX640" fmla="*/ 894529 w 7467600"/>
              <a:gd name="connsiteY640" fmla="*/ 1567739 h 6858000"/>
              <a:gd name="connsiteX641" fmla="*/ 948000 w 7467600"/>
              <a:gd name="connsiteY641" fmla="*/ 1663088 h 6858000"/>
              <a:gd name="connsiteX642" fmla="*/ 1006812 w 7467600"/>
              <a:gd name="connsiteY642" fmla="*/ 1767683 h 6858000"/>
              <a:gd name="connsiteX643" fmla="*/ 1149133 w 7467600"/>
              <a:gd name="connsiteY643" fmla="*/ 1971513 h 6858000"/>
              <a:gd name="connsiteX644" fmla="*/ 1333952 w 7467600"/>
              <a:gd name="connsiteY644" fmla="*/ 2251620 h 6858000"/>
              <a:gd name="connsiteX645" fmla="*/ 1337329 w 7467600"/>
              <a:gd name="connsiteY645" fmla="*/ 2258350 h 6858000"/>
              <a:gd name="connsiteX646" fmla="*/ 1014726 w 7467600"/>
              <a:gd name="connsiteY646" fmla="*/ 1615556 h 6858000"/>
              <a:gd name="connsiteX647" fmla="*/ 678222 w 7467600"/>
              <a:gd name="connsiteY647" fmla="*/ 1248670 h 6858000"/>
              <a:gd name="connsiteX648" fmla="*/ 6691602 w 7467600"/>
              <a:gd name="connsiteY648" fmla="*/ 1140573 h 6858000"/>
              <a:gd name="connsiteX649" fmla="*/ 6571100 w 7467600"/>
              <a:gd name="connsiteY649" fmla="*/ 1183662 h 6858000"/>
              <a:gd name="connsiteX650" fmla="*/ 6241687 w 7467600"/>
              <a:gd name="connsiteY650" fmla="*/ 1257600 h 6858000"/>
              <a:gd name="connsiteX651" fmla="*/ 5693009 w 7467600"/>
              <a:gd name="connsiteY651" fmla="*/ 1478256 h 6858000"/>
              <a:gd name="connsiteX652" fmla="*/ 6548420 w 7467600"/>
              <a:gd name="connsiteY652" fmla="*/ 1214599 h 6858000"/>
              <a:gd name="connsiteX653" fmla="*/ 6605473 w 7467600"/>
              <a:gd name="connsiteY653" fmla="*/ 1184686 h 6858000"/>
              <a:gd name="connsiteX654" fmla="*/ 6691602 w 7467600"/>
              <a:gd name="connsiteY654" fmla="*/ 1140573 h 6858000"/>
              <a:gd name="connsiteX655" fmla="*/ 4002475 w 7467600"/>
              <a:gd name="connsiteY655" fmla="*/ 1037802 h 6858000"/>
              <a:gd name="connsiteX656" fmla="*/ 4000324 w 7467600"/>
              <a:gd name="connsiteY656" fmla="*/ 1039362 h 6858000"/>
              <a:gd name="connsiteX657" fmla="*/ 4002862 w 7467600"/>
              <a:gd name="connsiteY657" fmla="*/ 1042866 h 6858000"/>
              <a:gd name="connsiteX658" fmla="*/ 4002475 w 7467600"/>
              <a:gd name="connsiteY658" fmla="*/ 1037802 h 6858000"/>
              <a:gd name="connsiteX659" fmla="*/ 506322 w 7467600"/>
              <a:gd name="connsiteY659" fmla="*/ 1020997 h 6858000"/>
              <a:gd name="connsiteX660" fmla="*/ 533068 w 7467600"/>
              <a:gd name="connsiteY660" fmla="*/ 1029409 h 6858000"/>
              <a:gd name="connsiteX661" fmla="*/ 1232525 w 7467600"/>
              <a:gd name="connsiteY661" fmla="*/ 1804675 h 6858000"/>
              <a:gd name="connsiteX662" fmla="*/ 1388858 w 7467600"/>
              <a:gd name="connsiteY662" fmla="*/ 2368011 h 6858000"/>
              <a:gd name="connsiteX663" fmla="*/ 1384098 w 7467600"/>
              <a:gd name="connsiteY663" fmla="*/ 2378125 h 6858000"/>
              <a:gd name="connsiteX664" fmla="*/ 1425393 w 7467600"/>
              <a:gd name="connsiteY664" fmla="*/ 2589124 h 6858000"/>
              <a:gd name="connsiteX665" fmla="*/ 1424001 w 7467600"/>
              <a:gd name="connsiteY665" fmla="*/ 2597541 h 6858000"/>
              <a:gd name="connsiteX666" fmla="*/ 2152729 w 7467600"/>
              <a:gd name="connsiteY666" fmla="*/ 2864487 h 6858000"/>
              <a:gd name="connsiteX667" fmla="*/ 2020609 w 7467600"/>
              <a:gd name="connsiteY667" fmla="*/ 2539671 h 6858000"/>
              <a:gd name="connsiteX668" fmla="*/ 2018920 w 7467600"/>
              <a:gd name="connsiteY668" fmla="*/ 2536309 h 6858000"/>
              <a:gd name="connsiteX669" fmla="*/ 1342441 w 7467600"/>
              <a:gd name="connsiteY669" fmla="*/ 1173017 h 6858000"/>
              <a:gd name="connsiteX670" fmla="*/ 1367925 w 7467600"/>
              <a:gd name="connsiteY670" fmla="*/ 1135648 h 6858000"/>
              <a:gd name="connsiteX671" fmla="*/ 1771401 w 7467600"/>
              <a:gd name="connsiteY671" fmla="*/ 1806673 h 6858000"/>
              <a:gd name="connsiteX672" fmla="*/ 1972385 w 7467600"/>
              <a:gd name="connsiteY672" fmla="*/ 2198735 h 6858000"/>
              <a:gd name="connsiteX673" fmla="*/ 2040892 w 7467600"/>
              <a:gd name="connsiteY673" fmla="*/ 2405205 h 6858000"/>
              <a:gd name="connsiteX674" fmla="*/ 2131689 w 7467600"/>
              <a:gd name="connsiteY674" fmla="*/ 1936926 h 6858000"/>
              <a:gd name="connsiteX675" fmla="*/ 2454820 w 7467600"/>
              <a:gd name="connsiteY675" fmla="*/ 1248808 h 6858000"/>
              <a:gd name="connsiteX676" fmla="*/ 2492512 w 7467600"/>
              <a:gd name="connsiteY676" fmla="*/ 1302920 h 6858000"/>
              <a:gd name="connsiteX677" fmla="*/ 2081216 w 7467600"/>
              <a:gd name="connsiteY677" fmla="*/ 2527513 h 6858000"/>
              <a:gd name="connsiteX678" fmla="*/ 2081211 w 7467600"/>
              <a:gd name="connsiteY678" fmla="*/ 2528916 h 6858000"/>
              <a:gd name="connsiteX679" fmla="*/ 2199067 w 7467600"/>
              <a:gd name="connsiteY679" fmla="*/ 2884061 h 6858000"/>
              <a:gd name="connsiteX680" fmla="*/ 3192586 w 7467600"/>
              <a:gd name="connsiteY680" fmla="*/ 3411496 h 6858000"/>
              <a:gd name="connsiteX681" fmla="*/ 3182620 w 7467600"/>
              <a:gd name="connsiteY681" fmla="*/ 3483279 h 6858000"/>
              <a:gd name="connsiteX682" fmla="*/ 2435119 w 7467600"/>
              <a:gd name="connsiteY682" fmla="*/ 3080173 h 6858000"/>
              <a:gd name="connsiteX683" fmla="*/ 2410152 w 7467600"/>
              <a:gd name="connsiteY683" fmla="*/ 3063751 h 6858000"/>
              <a:gd name="connsiteX684" fmla="*/ 2408099 w 7467600"/>
              <a:gd name="connsiteY684" fmla="*/ 3064403 h 6858000"/>
              <a:gd name="connsiteX685" fmla="*/ 2407218 w 7467600"/>
              <a:gd name="connsiteY685" fmla="*/ 3070324 h 6858000"/>
              <a:gd name="connsiteX686" fmla="*/ 2380138 w 7467600"/>
              <a:gd name="connsiteY686" fmla="*/ 3099341 h 6858000"/>
              <a:gd name="connsiteX687" fmla="*/ 1765923 w 7467600"/>
              <a:gd name="connsiteY687" fmla="*/ 3581043 h 6858000"/>
              <a:gd name="connsiteX688" fmla="*/ 1702258 w 7467600"/>
              <a:gd name="connsiteY688" fmla="*/ 3612286 h 6858000"/>
              <a:gd name="connsiteX689" fmla="*/ 1538370 w 7467600"/>
              <a:gd name="connsiteY689" fmla="*/ 3811804 h 6858000"/>
              <a:gd name="connsiteX690" fmla="*/ 542867 w 7467600"/>
              <a:gd name="connsiteY690" fmla="*/ 4944092 h 6858000"/>
              <a:gd name="connsiteX691" fmla="*/ 515800 w 7467600"/>
              <a:gd name="connsiteY691" fmla="*/ 4862180 h 6858000"/>
              <a:gd name="connsiteX692" fmla="*/ 909145 w 7467600"/>
              <a:gd name="connsiteY692" fmla="*/ 4199225 h 6858000"/>
              <a:gd name="connsiteX693" fmla="*/ 1214067 w 7467600"/>
              <a:gd name="connsiteY693" fmla="*/ 3908561 h 6858000"/>
              <a:gd name="connsiteX694" fmla="*/ 640967 w 7467600"/>
              <a:gd name="connsiteY694" fmla="*/ 4105601 h 6858000"/>
              <a:gd name="connsiteX695" fmla="*/ 112563 w 7467600"/>
              <a:gd name="connsiteY695" fmla="*/ 4396952 h 6858000"/>
              <a:gd name="connsiteX696" fmla="*/ 0 w 7467600"/>
              <a:gd name="connsiteY696" fmla="*/ 4466006 h 6858000"/>
              <a:gd name="connsiteX697" fmla="*/ 0 w 7467600"/>
              <a:gd name="connsiteY697" fmla="*/ 4233763 h 6858000"/>
              <a:gd name="connsiteX698" fmla="*/ 36881 w 7467600"/>
              <a:gd name="connsiteY698" fmla="*/ 4200118 h 6858000"/>
              <a:gd name="connsiteX699" fmla="*/ 910534 w 7467600"/>
              <a:gd name="connsiteY699" fmla="*/ 3629753 h 6858000"/>
              <a:gd name="connsiteX700" fmla="*/ 1578717 w 7467600"/>
              <a:gd name="connsiteY700" fmla="*/ 3575982 h 6858000"/>
              <a:gd name="connsiteX701" fmla="*/ 2338780 w 7467600"/>
              <a:gd name="connsiteY701" fmla="*/ 3033725 h 6858000"/>
              <a:gd name="connsiteX702" fmla="*/ 1807991 w 7467600"/>
              <a:gd name="connsiteY702" fmla="*/ 2807184 h 6858000"/>
              <a:gd name="connsiteX703" fmla="*/ 1416358 w 7467600"/>
              <a:gd name="connsiteY703" fmla="*/ 3112571 h 6858000"/>
              <a:gd name="connsiteX704" fmla="*/ 939066 w 7467600"/>
              <a:gd name="connsiteY704" fmla="*/ 3378798 h 6858000"/>
              <a:gd name="connsiteX705" fmla="*/ 115099 w 7467600"/>
              <a:gd name="connsiteY705" fmla="*/ 3607650 h 6858000"/>
              <a:gd name="connsiteX706" fmla="*/ 97284 w 7467600"/>
              <a:gd name="connsiteY706" fmla="*/ 3520393 h 6858000"/>
              <a:gd name="connsiteX707" fmla="*/ 922050 w 7467600"/>
              <a:gd name="connsiteY707" fmla="*/ 3074867 h 6858000"/>
              <a:gd name="connsiteX708" fmla="*/ 1405265 w 7467600"/>
              <a:gd name="connsiteY708" fmla="*/ 3016319 h 6858000"/>
              <a:gd name="connsiteX709" fmla="*/ 1407512 w 7467600"/>
              <a:gd name="connsiteY709" fmla="*/ 3018001 h 6858000"/>
              <a:gd name="connsiteX710" fmla="*/ 1726266 w 7467600"/>
              <a:gd name="connsiteY710" fmla="*/ 2777274 h 6858000"/>
              <a:gd name="connsiteX711" fmla="*/ 625390 w 7467600"/>
              <a:gd name="connsiteY711" fmla="*/ 2514541 h 6858000"/>
              <a:gd name="connsiteX712" fmla="*/ 619799 w 7467600"/>
              <a:gd name="connsiteY712" fmla="*/ 2527180 h 6858000"/>
              <a:gd name="connsiteX713" fmla="*/ 310030 w 7467600"/>
              <a:gd name="connsiteY713" fmla="*/ 2771818 h 6858000"/>
              <a:gd name="connsiteX714" fmla="*/ 173877 w 7467600"/>
              <a:gd name="connsiteY714" fmla="*/ 2937056 h 6858000"/>
              <a:gd name="connsiteX715" fmla="*/ 77889 w 7467600"/>
              <a:gd name="connsiteY715" fmla="*/ 3138440 h 6858000"/>
              <a:gd name="connsiteX716" fmla="*/ 0 w 7467600"/>
              <a:gd name="connsiteY716" fmla="*/ 3271395 h 6858000"/>
              <a:gd name="connsiteX717" fmla="*/ 0 w 7467600"/>
              <a:gd name="connsiteY717" fmla="*/ 3153002 h 6858000"/>
              <a:gd name="connsiteX718" fmla="*/ 2386 w 7467600"/>
              <a:gd name="connsiteY718" fmla="*/ 3149203 h 6858000"/>
              <a:gd name="connsiteX719" fmla="*/ 89753 w 7467600"/>
              <a:gd name="connsiteY719" fmla="*/ 2987702 h 6858000"/>
              <a:gd name="connsiteX720" fmla="*/ 76869 w 7467600"/>
              <a:gd name="connsiteY720" fmla="*/ 3005404 h 6858000"/>
              <a:gd name="connsiteX721" fmla="*/ 32049 w 7467600"/>
              <a:gd name="connsiteY721" fmla="*/ 3065814 h 6858000"/>
              <a:gd name="connsiteX722" fmla="*/ 0 w 7467600"/>
              <a:gd name="connsiteY722" fmla="*/ 3108744 h 6858000"/>
              <a:gd name="connsiteX723" fmla="*/ 0 w 7467600"/>
              <a:gd name="connsiteY723" fmla="*/ 3058059 h 6858000"/>
              <a:gd name="connsiteX724" fmla="*/ 7610 w 7467600"/>
              <a:gd name="connsiteY724" fmla="*/ 3047889 h 6858000"/>
              <a:gd name="connsiteX725" fmla="*/ 52419 w 7467600"/>
              <a:gd name="connsiteY725" fmla="*/ 2987479 h 6858000"/>
              <a:gd name="connsiteX726" fmla="*/ 59142 w 7467600"/>
              <a:gd name="connsiteY726" fmla="*/ 2978488 h 6858000"/>
              <a:gd name="connsiteX727" fmla="*/ 0 w 7467600"/>
              <a:gd name="connsiteY727" fmla="*/ 3015334 h 6858000"/>
              <a:gd name="connsiteX728" fmla="*/ 0 w 7467600"/>
              <a:gd name="connsiteY728" fmla="*/ 2914286 h 6858000"/>
              <a:gd name="connsiteX729" fmla="*/ 36383 w 7467600"/>
              <a:gd name="connsiteY729" fmla="*/ 2901128 h 6858000"/>
              <a:gd name="connsiteX730" fmla="*/ 156329 w 7467600"/>
              <a:gd name="connsiteY730" fmla="*/ 2840533 h 6858000"/>
              <a:gd name="connsiteX731" fmla="*/ 358355 w 7467600"/>
              <a:gd name="connsiteY731" fmla="*/ 2620471 h 6858000"/>
              <a:gd name="connsiteX732" fmla="*/ 510577 w 7467600"/>
              <a:gd name="connsiteY732" fmla="*/ 2501244 h 6858000"/>
              <a:gd name="connsiteX733" fmla="*/ 211967 w 7467600"/>
              <a:gd name="connsiteY733" fmla="*/ 2479171 h 6858000"/>
              <a:gd name="connsiteX734" fmla="*/ 0 w 7467600"/>
              <a:gd name="connsiteY734" fmla="*/ 2476398 h 6858000"/>
              <a:gd name="connsiteX735" fmla="*/ 0 w 7467600"/>
              <a:gd name="connsiteY735" fmla="*/ 2389189 h 6858000"/>
              <a:gd name="connsiteX736" fmla="*/ 103062 w 7467600"/>
              <a:gd name="connsiteY736" fmla="*/ 2389518 h 6858000"/>
              <a:gd name="connsiteX737" fmla="*/ 510734 w 7467600"/>
              <a:gd name="connsiteY737" fmla="*/ 2416201 h 6858000"/>
              <a:gd name="connsiteX738" fmla="*/ 279257 w 7467600"/>
              <a:gd name="connsiteY738" fmla="*/ 2092102 h 6858000"/>
              <a:gd name="connsiteX739" fmla="*/ 65265 w 7467600"/>
              <a:gd name="connsiteY739" fmla="*/ 2006049 h 6858000"/>
              <a:gd name="connsiteX740" fmla="*/ 0 w 7467600"/>
              <a:gd name="connsiteY740" fmla="*/ 1982532 h 6858000"/>
              <a:gd name="connsiteX741" fmla="*/ 0 w 7467600"/>
              <a:gd name="connsiteY741" fmla="*/ 1912789 h 6858000"/>
              <a:gd name="connsiteX742" fmla="*/ 97460 w 7467600"/>
              <a:gd name="connsiteY742" fmla="*/ 1953725 h 6858000"/>
              <a:gd name="connsiteX743" fmla="*/ 221272 w 7467600"/>
              <a:gd name="connsiteY743" fmla="*/ 1980766 h 6858000"/>
              <a:gd name="connsiteX744" fmla="*/ 116765 w 7467600"/>
              <a:gd name="connsiteY744" fmla="*/ 1911033 h 6858000"/>
              <a:gd name="connsiteX745" fmla="*/ 16405 w 7467600"/>
              <a:gd name="connsiteY745" fmla="*/ 1803412 h 6858000"/>
              <a:gd name="connsiteX746" fmla="*/ 0 w 7467600"/>
              <a:gd name="connsiteY746" fmla="*/ 1784777 h 6858000"/>
              <a:gd name="connsiteX747" fmla="*/ 0 w 7467600"/>
              <a:gd name="connsiteY747" fmla="*/ 1740082 h 6858000"/>
              <a:gd name="connsiteX748" fmla="*/ 39394 w 7467600"/>
              <a:gd name="connsiteY748" fmla="*/ 1784856 h 6858000"/>
              <a:gd name="connsiteX749" fmla="*/ 135813 w 7467600"/>
              <a:gd name="connsiteY749" fmla="*/ 1888838 h 6858000"/>
              <a:gd name="connsiteX750" fmla="*/ 242575 w 7467600"/>
              <a:gd name="connsiteY750" fmla="*/ 1958841 h 6858000"/>
              <a:gd name="connsiteX751" fmla="*/ 82197 w 7467600"/>
              <a:gd name="connsiteY751" fmla="*/ 1754826 h 6858000"/>
              <a:gd name="connsiteX752" fmla="*/ 0 w 7467600"/>
              <a:gd name="connsiteY752" fmla="*/ 1679650 h 6858000"/>
              <a:gd name="connsiteX753" fmla="*/ 0 w 7467600"/>
              <a:gd name="connsiteY753" fmla="*/ 1602463 h 6858000"/>
              <a:gd name="connsiteX754" fmla="*/ 84689 w 7467600"/>
              <a:gd name="connsiteY754" fmla="*/ 1677442 h 6858000"/>
              <a:gd name="connsiteX755" fmla="*/ 298437 w 7467600"/>
              <a:gd name="connsiteY755" fmla="*/ 1968019 h 6858000"/>
              <a:gd name="connsiteX756" fmla="*/ 227269 w 7467600"/>
              <a:gd name="connsiteY756" fmla="*/ 1114064 h 6858000"/>
              <a:gd name="connsiteX757" fmla="*/ 248003 w 7467600"/>
              <a:gd name="connsiteY757" fmla="*/ 1089613 h 6858000"/>
              <a:gd name="connsiteX758" fmla="*/ 427020 w 7467600"/>
              <a:gd name="connsiteY758" fmla="*/ 1619803 h 6858000"/>
              <a:gd name="connsiteX759" fmla="*/ 340345 w 7467600"/>
              <a:gd name="connsiteY759" fmla="*/ 2027739 h 6858000"/>
              <a:gd name="connsiteX760" fmla="*/ 360865 w 7467600"/>
              <a:gd name="connsiteY760" fmla="*/ 2044827 h 6858000"/>
              <a:gd name="connsiteX761" fmla="*/ 560414 w 7467600"/>
              <a:gd name="connsiteY761" fmla="*/ 2421457 h 6858000"/>
              <a:gd name="connsiteX762" fmla="*/ 1359703 w 7467600"/>
              <a:gd name="connsiteY762" fmla="*/ 2578554 h 6858000"/>
              <a:gd name="connsiteX763" fmla="*/ 1359422 w 7467600"/>
              <a:gd name="connsiteY763" fmla="*/ 2577994 h 6858000"/>
              <a:gd name="connsiteX764" fmla="*/ 828701 w 7467600"/>
              <a:gd name="connsiteY764" fmla="*/ 1839520 h 6858000"/>
              <a:gd name="connsiteX765" fmla="*/ 494427 w 7467600"/>
              <a:gd name="connsiteY765" fmla="*/ 1092333 h 6858000"/>
              <a:gd name="connsiteX766" fmla="*/ 506322 w 7467600"/>
              <a:gd name="connsiteY766" fmla="*/ 1020997 h 6858000"/>
              <a:gd name="connsiteX767" fmla="*/ 4570198 w 7467600"/>
              <a:gd name="connsiteY767" fmla="*/ 978081 h 6858000"/>
              <a:gd name="connsiteX768" fmla="*/ 4523691 w 7467600"/>
              <a:gd name="connsiteY768" fmla="*/ 1127776 h 6858000"/>
              <a:gd name="connsiteX769" fmla="*/ 4509875 w 7467600"/>
              <a:gd name="connsiteY769" fmla="*/ 1167552 h 6858000"/>
              <a:gd name="connsiteX770" fmla="*/ 4478168 w 7467600"/>
              <a:gd name="connsiteY770" fmla="*/ 1260735 h 6858000"/>
              <a:gd name="connsiteX771" fmla="*/ 4409309 w 7467600"/>
              <a:gd name="connsiteY771" fmla="*/ 1666996 h 6858000"/>
              <a:gd name="connsiteX772" fmla="*/ 4370031 w 7467600"/>
              <a:gd name="connsiteY772" fmla="*/ 1955666 h 6858000"/>
              <a:gd name="connsiteX773" fmla="*/ 4570198 w 7467600"/>
              <a:gd name="connsiteY773" fmla="*/ 978081 h 6858000"/>
              <a:gd name="connsiteX774" fmla="*/ 4557898 w 7467600"/>
              <a:gd name="connsiteY774" fmla="*/ 900011 h 6858000"/>
              <a:gd name="connsiteX775" fmla="*/ 4344840 w 7467600"/>
              <a:gd name="connsiteY775" fmla="*/ 1922038 h 6858000"/>
              <a:gd name="connsiteX776" fmla="*/ 4378710 w 7467600"/>
              <a:gd name="connsiteY776" fmla="*/ 1665516 h 6858000"/>
              <a:gd name="connsiteX777" fmla="*/ 4448798 w 7467600"/>
              <a:gd name="connsiteY777" fmla="*/ 1253024 h 6858000"/>
              <a:gd name="connsiteX778" fmla="*/ 4480315 w 7467600"/>
              <a:gd name="connsiteY778" fmla="*/ 1158454 h 6858000"/>
              <a:gd name="connsiteX779" fmla="*/ 4494133 w 7467600"/>
              <a:gd name="connsiteY779" fmla="*/ 1118676 h 6858000"/>
              <a:gd name="connsiteX780" fmla="*/ 4557898 w 7467600"/>
              <a:gd name="connsiteY780" fmla="*/ 900011 h 6858000"/>
              <a:gd name="connsiteX781" fmla="*/ 5870151 w 7467600"/>
              <a:gd name="connsiteY781" fmla="*/ 898890 h 6858000"/>
              <a:gd name="connsiteX782" fmla="*/ 5861335 w 7467600"/>
              <a:gd name="connsiteY782" fmla="*/ 899177 h 6858000"/>
              <a:gd name="connsiteX783" fmla="*/ 5843702 w 7467600"/>
              <a:gd name="connsiteY783" fmla="*/ 899748 h 6858000"/>
              <a:gd name="connsiteX784" fmla="*/ 5651107 w 7467600"/>
              <a:gd name="connsiteY784" fmla="*/ 920306 h 6858000"/>
              <a:gd name="connsiteX785" fmla="*/ 5459407 w 7467600"/>
              <a:gd name="connsiteY785" fmla="*/ 940975 h 6858000"/>
              <a:gd name="connsiteX786" fmla="*/ 5374846 w 7467600"/>
              <a:gd name="connsiteY786" fmla="*/ 941988 h 6858000"/>
              <a:gd name="connsiteX787" fmla="*/ 5256105 w 7467600"/>
              <a:gd name="connsiteY787" fmla="*/ 945632 h 6858000"/>
              <a:gd name="connsiteX788" fmla="*/ 5107071 w 7467600"/>
              <a:gd name="connsiteY788" fmla="*/ 969720 h 6858000"/>
              <a:gd name="connsiteX789" fmla="*/ 4998681 w 7467600"/>
              <a:gd name="connsiteY789" fmla="*/ 988771 h 6858000"/>
              <a:gd name="connsiteX790" fmla="*/ 5870151 w 7467600"/>
              <a:gd name="connsiteY790" fmla="*/ 898890 h 6858000"/>
              <a:gd name="connsiteX791" fmla="*/ 5504425 w 7467600"/>
              <a:gd name="connsiteY791" fmla="*/ 848067 h 6858000"/>
              <a:gd name="connsiteX792" fmla="*/ 4968849 w 7467600"/>
              <a:gd name="connsiteY792" fmla="*/ 962318 h 6858000"/>
              <a:gd name="connsiteX793" fmla="*/ 5104039 w 7467600"/>
              <a:gd name="connsiteY793" fmla="*/ 940634 h 6858000"/>
              <a:gd name="connsiteX794" fmla="*/ 5256311 w 7467600"/>
              <a:gd name="connsiteY794" fmla="*/ 916490 h 6858000"/>
              <a:gd name="connsiteX795" fmla="*/ 5377381 w 7467600"/>
              <a:gd name="connsiteY795" fmla="*/ 912671 h 6858000"/>
              <a:gd name="connsiteX796" fmla="*/ 5460148 w 7467600"/>
              <a:gd name="connsiteY796" fmla="*/ 911442 h 6858000"/>
              <a:gd name="connsiteX797" fmla="*/ 5648971 w 7467600"/>
              <a:gd name="connsiteY797" fmla="*/ 891331 h 6858000"/>
              <a:gd name="connsiteX798" fmla="*/ 5844807 w 7467600"/>
              <a:gd name="connsiteY798" fmla="*/ 870718 h 6858000"/>
              <a:gd name="connsiteX799" fmla="*/ 5862975 w 7467600"/>
              <a:gd name="connsiteY799" fmla="*/ 869756 h 6858000"/>
              <a:gd name="connsiteX800" fmla="*/ 5920887 w 7467600"/>
              <a:gd name="connsiteY800" fmla="*/ 865929 h 6858000"/>
              <a:gd name="connsiteX801" fmla="*/ 5504425 w 7467600"/>
              <a:gd name="connsiteY801" fmla="*/ 848067 h 6858000"/>
              <a:gd name="connsiteX802" fmla="*/ 3607114 w 7467600"/>
              <a:gd name="connsiteY802" fmla="*/ 467441 h 6858000"/>
              <a:gd name="connsiteX803" fmla="*/ 3296242 w 7467600"/>
              <a:gd name="connsiteY803" fmla="*/ 807991 h 6858000"/>
              <a:gd name="connsiteX804" fmla="*/ 3174674 w 7467600"/>
              <a:gd name="connsiteY804" fmla="*/ 919759 h 6858000"/>
              <a:gd name="connsiteX805" fmla="*/ 3042978 w 7467600"/>
              <a:gd name="connsiteY805" fmla="*/ 1054894 h 6858000"/>
              <a:gd name="connsiteX806" fmla="*/ 2968914 w 7467600"/>
              <a:gd name="connsiteY806" fmla="*/ 1133756 h 6858000"/>
              <a:gd name="connsiteX807" fmla="*/ 3103823 w 7467600"/>
              <a:gd name="connsiteY807" fmla="*/ 1026814 h 6858000"/>
              <a:gd name="connsiteX808" fmla="*/ 3607114 w 7467600"/>
              <a:gd name="connsiteY808" fmla="*/ 467441 h 6858000"/>
              <a:gd name="connsiteX809" fmla="*/ 3744487 w 7467600"/>
              <a:gd name="connsiteY809" fmla="*/ 383136 h 6858000"/>
              <a:gd name="connsiteX810" fmla="*/ 3970213 w 7467600"/>
              <a:gd name="connsiteY810" fmla="*/ 995559 h 6858000"/>
              <a:gd name="connsiteX811" fmla="*/ 3744487 w 7467600"/>
              <a:gd name="connsiteY811" fmla="*/ 383136 h 6858000"/>
              <a:gd name="connsiteX812" fmla="*/ 3624562 w 7467600"/>
              <a:gd name="connsiteY812" fmla="*/ 367041 h 6858000"/>
              <a:gd name="connsiteX813" fmla="*/ 3489712 w 7467600"/>
              <a:gd name="connsiteY813" fmla="*/ 485386 h 6858000"/>
              <a:gd name="connsiteX814" fmla="*/ 3182994 w 7467600"/>
              <a:gd name="connsiteY814" fmla="*/ 828265 h 6858000"/>
              <a:gd name="connsiteX815" fmla="*/ 2892114 w 7467600"/>
              <a:gd name="connsiteY815" fmla="*/ 1172635 h 6858000"/>
              <a:gd name="connsiteX816" fmla="*/ 3021459 w 7467600"/>
              <a:gd name="connsiteY816" fmla="*/ 1035385 h 6858000"/>
              <a:gd name="connsiteX817" fmla="*/ 3153873 w 7467600"/>
              <a:gd name="connsiteY817" fmla="*/ 898971 h 6858000"/>
              <a:gd name="connsiteX818" fmla="*/ 3276511 w 7467600"/>
              <a:gd name="connsiteY818" fmla="*/ 786423 h 6858000"/>
              <a:gd name="connsiteX819" fmla="*/ 3584154 w 7467600"/>
              <a:gd name="connsiteY819" fmla="*/ 448218 h 6858000"/>
              <a:gd name="connsiteX820" fmla="*/ 3624562 w 7467600"/>
              <a:gd name="connsiteY820" fmla="*/ 367041 h 6858000"/>
              <a:gd name="connsiteX821" fmla="*/ 3766672 w 7467600"/>
              <a:gd name="connsiteY821" fmla="*/ 359429 h 6858000"/>
              <a:gd name="connsiteX822" fmla="*/ 3996338 w 7467600"/>
              <a:gd name="connsiteY822" fmla="*/ 968237 h 6858000"/>
              <a:gd name="connsiteX823" fmla="*/ 3766672 w 7467600"/>
              <a:gd name="connsiteY823" fmla="*/ 359429 h 6858000"/>
              <a:gd name="connsiteX824" fmla="*/ 5805386 w 7467600"/>
              <a:gd name="connsiteY824" fmla="*/ 239240 h 6858000"/>
              <a:gd name="connsiteX825" fmla="*/ 5736947 w 7467600"/>
              <a:gd name="connsiteY825" fmla="*/ 261367 h 6858000"/>
              <a:gd name="connsiteX826" fmla="*/ 5427012 w 7467600"/>
              <a:gd name="connsiteY826" fmla="*/ 311272 h 6858000"/>
              <a:gd name="connsiteX827" fmla="*/ 5147818 w 7467600"/>
              <a:gd name="connsiteY827" fmla="*/ 322112 h 6858000"/>
              <a:gd name="connsiteX828" fmla="*/ 5060854 w 7467600"/>
              <a:gd name="connsiteY828" fmla="*/ 311882 h 6858000"/>
              <a:gd name="connsiteX829" fmla="*/ 4945989 w 7467600"/>
              <a:gd name="connsiteY829" fmla="*/ 300516 h 6858000"/>
              <a:gd name="connsiteX830" fmla="*/ 5410479 w 7467600"/>
              <a:gd name="connsiteY830" fmla="*/ 348434 h 6858000"/>
              <a:gd name="connsiteX831" fmla="*/ 5805386 w 7467600"/>
              <a:gd name="connsiteY831" fmla="*/ 239240 h 6858000"/>
              <a:gd name="connsiteX832" fmla="*/ 5905192 w 7467600"/>
              <a:gd name="connsiteY832" fmla="*/ 163079 h 6858000"/>
              <a:gd name="connsiteX833" fmla="*/ 5865655 w 7467600"/>
              <a:gd name="connsiteY833" fmla="*/ 171901 h 6858000"/>
              <a:gd name="connsiteX834" fmla="*/ 5259740 w 7467600"/>
              <a:gd name="connsiteY834" fmla="*/ 257013 h 6858000"/>
              <a:gd name="connsiteX835" fmla="*/ 5208466 w 7467600"/>
              <a:gd name="connsiteY835" fmla="*/ 257550 h 6858000"/>
              <a:gd name="connsiteX836" fmla="*/ 4980204 w 7467600"/>
              <a:gd name="connsiteY836" fmla="*/ 271903 h 6858000"/>
              <a:gd name="connsiteX837" fmla="*/ 5068068 w 7467600"/>
              <a:gd name="connsiteY837" fmla="*/ 282244 h 6858000"/>
              <a:gd name="connsiteX838" fmla="*/ 5153231 w 7467600"/>
              <a:gd name="connsiteY838" fmla="*/ 292240 h 6858000"/>
              <a:gd name="connsiteX839" fmla="*/ 5426491 w 7467600"/>
              <a:gd name="connsiteY839" fmla="*/ 281128 h 6858000"/>
              <a:gd name="connsiteX840" fmla="*/ 5731212 w 7467600"/>
              <a:gd name="connsiteY840" fmla="*/ 231951 h 6858000"/>
              <a:gd name="connsiteX841" fmla="*/ 5905192 w 7467600"/>
              <a:gd name="connsiteY841" fmla="*/ 163079 h 6858000"/>
              <a:gd name="connsiteX842" fmla="*/ 5944437 w 7467600"/>
              <a:gd name="connsiteY842" fmla="*/ 113829 h 6858000"/>
              <a:gd name="connsiteX843" fmla="*/ 5825032 w 7467600"/>
              <a:gd name="connsiteY843" fmla="*/ 146405 h 6858000"/>
              <a:gd name="connsiteX844" fmla="*/ 4955599 w 7467600"/>
              <a:gd name="connsiteY844" fmla="*/ 247008 h 6858000"/>
              <a:gd name="connsiteX845" fmla="*/ 5210104 w 7467600"/>
              <a:gd name="connsiteY845" fmla="*/ 228123 h 6858000"/>
              <a:gd name="connsiteX846" fmla="*/ 5261015 w 7467600"/>
              <a:gd name="connsiteY846" fmla="*/ 227087 h 6858000"/>
              <a:gd name="connsiteX847" fmla="*/ 5861181 w 7467600"/>
              <a:gd name="connsiteY847" fmla="*/ 143093 h 6858000"/>
              <a:gd name="connsiteX848" fmla="*/ 5961252 w 7467600"/>
              <a:gd name="connsiteY848" fmla="*/ 114820 h 6858000"/>
              <a:gd name="connsiteX849" fmla="*/ 5944437 w 7467600"/>
              <a:gd name="connsiteY849" fmla="*/ 113829 h 6858000"/>
              <a:gd name="connsiteX850" fmla="*/ 3882765 w 7467600"/>
              <a:gd name="connsiteY850" fmla="*/ 0 h 6858000"/>
              <a:gd name="connsiteX851" fmla="*/ 3995099 w 7467600"/>
              <a:gd name="connsiteY851" fmla="*/ 0 h 6858000"/>
              <a:gd name="connsiteX852" fmla="*/ 4163818 w 7467600"/>
              <a:gd name="connsiteY852" fmla="*/ 234104 h 6858000"/>
              <a:gd name="connsiteX853" fmla="*/ 4172099 w 7467600"/>
              <a:gd name="connsiteY853" fmla="*/ 234207 h 6858000"/>
              <a:gd name="connsiteX854" fmla="*/ 4784282 w 7467600"/>
              <a:gd name="connsiteY854" fmla="*/ 276561 h 6858000"/>
              <a:gd name="connsiteX855" fmla="*/ 4801687 w 7467600"/>
              <a:gd name="connsiteY855" fmla="*/ 267764 h 6858000"/>
              <a:gd name="connsiteX856" fmla="*/ 6082788 w 7467600"/>
              <a:gd name="connsiteY856" fmla="*/ 64119 h 6858000"/>
              <a:gd name="connsiteX857" fmla="*/ 6099442 w 7467600"/>
              <a:gd name="connsiteY857" fmla="*/ 82568 h 6858000"/>
              <a:gd name="connsiteX858" fmla="*/ 4804137 w 7467600"/>
              <a:gd name="connsiteY858" fmla="*/ 320931 h 6858000"/>
              <a:gd name="connsiteX859" fmla="*/ 4227047 w 7467600"/>
              <a:gd name="connsiteY859" fmla="*/ 313415 h 6858000"/>
              <a:gd name="connsiteX860" fmla="*/ 4346041 w 7467600"/>
              <a:gd name="connsiteY860" fmla="*/ 456086 h 6858000"/>
              <a:gd name="connsiteX861" fmla="*/ 4870967 w 7467600"/>
              <a:gd name="connsiteY861" fmla="*/ 963061 h 6858000"/>
              <a:gd name="connsiteX862" fmla="*/ 4889647 w 7467600"/>
              <a:gd name="connsiteY862" fmla="*/ 957147 h 6858000"/>
              <a:gd name="connsiteX863" fmla="*/ 5422504 w 7467600"/>
              <a:gd name="connsiteY863" fmla="*/ 805191 h 6858000"/>
              <a:gd name="connsiteX864" fmla="*/ 6087656 w 7467600"/>
              <a:gd name="connsiteY864" fmla="*/ 826703 h 6858000"/>
              <a:gd name="connsiteX865" fmla="*/ 6058717 w 7467600"/>
              <a:gd name="connsiteY865" fmla="*/ 865992 h 6858000"/>
              <a:gd name="connsiteX866" fmla="*/ 4974153 w 7467600"/>
              <a:gd name="connsiteY866" fmla="*/ 1045456 h 6858000"/>
              <a:gd name="connsiteX867" fmla="*/ 5627835 w 7467600"/>
              <a:gd name="connsiteY867" fmla="*/ 1472077 h 6858000"/>
              <a:gd name="connsiteX868" fmla="*/ 5629817 w 7467600"/>
              <a:gd name="connsiteY868" fmla="*/ 1471412 h 6858000"/>
              <a:gd name="connsiteX869" fmla="*/ 5634124 w 7467600"/>
              <a:gd name="connsiteY869" fmla="*/ 1470572 h 6858000"/>
              <a:gd name="connsiteX870" fmla="*/ 5755832 w 7467600"/>
              <a:gd name="connsiteY870" fmla="*/ 1383886 h 6858000"/>
              <a:gd name="connsiteX871" fmla="*/ 6014186 w 7467600"/>
              <a:gd name="connsiteY871" fmla="*/ 1279799 h 6858000"/>
              <a:gd name="connsiteX872" fmla="*/ 6901619 w 7467600"/>
              <a:gd name="connsiteY872" fmla="*/ 1047874 h 6858000"/>
              <a:gd name="connsiteX873" fmla="*/ 6931566 w 7467600"/>
              <a:gd name="connsiteY873" fmla="*/ 1062034 h 6858000"/>
              <a:gd name="connsiteX874" fmla="*/ 5790982 w 7467600"/>
              <a:gd name="connsiteY874" fmla="*/ 1561380 h 6858000"/>
              <a:gd name="connsiteX875" fmla="*/ 6188971 w 7467600"/>
              <a:gd name="connsiteY875" fmla="*/ 1755168 h 6858000"/>
              <a:gd name="connsiteX876" fmla="*/ 6202446 w 7467600"/>
              <a:gd name="connsiteY876" fmla="*/ 1752268 h 6858000"/>
              <a:gd name="connsiteX877" fmla="*/ 7179560 w 7467600"/>
              <a:gd name="connsiteY877" fmla="*/ 1467551 h 6858000"/>
              <a:gd name="connsiteX878" fmla="*/ 7158730 w 7467600"/>
              <a:gd name="connsiteY878" fmla="*/ 1507835 h 6858000"/>
              <a:gd name="connsiteX879" fmla="*/ 6326959 w 7467600"/>
              <a:gd name="connsiteY879" fmla="*/ 1817686 h 6858000"/>
              <a:gd name="connsiteX880" fmla="*/ 6537433 w 7467600"/>
              <a:gd name="connsiteY880" fmla="*/ 1907790 h 6858000"/>
              <a:gd name="connsiteX881" fmla="*/ 6550221 w 7467600"/>
              <a:gd name="connsiteY881" fmla="*/ 1910729 h 6858000"/>
              <a:gd name="connsiteX882" fmla="*/ 6964438 w 7467600"/>
              <a:gd name="connsiteY882" fmla="*/ 2209505 h 6858000"/>
              <a:gd name="connsiteX883" fmla="*/ 7367862 w 7467600"/>
              <a:gd name="connsiteY883" fmla="*/ 2806833 h 6858000"/>
              <a:gd name="connsiteX884" fmla="*/ 7364329 w 7467600"/>
              <a:gd name="connsiteY884" fmla="*/ 2826907 h 6858000"/>
              <a:gd name="connsiteX885" fmla="*/ 7290545 w 7467600"/>
              <a:gd name="connsiteY885" fmla="*/ 2850663 h 6858000"/>
              <a:gd name="connsiteX886" fmla="*/ 6472036 w 7467600"/>
              <a:gd name="connsiteY886" fmla="*/ 1959003 h 6858000"/>
              <a:gd name="connsiteX887" fmla="*/ 5792897 w 7467600"/>
              <a:gd name="connsiteY887" fmla="*/ 1647747 h 6858000"/>
              <a:gd name="connsiteX888" fmla="*/ 5842751 w 7467600"/>
              <a:gd name="connsiteY888" fmla="*/ 1816112 h 6858000"/>
              <a:gd name="connsiteX889" fmla="*/ 5847424 w 7467600"/>
              <a:gd name="connsiteY889" fmla="*/ 1815776 h 6858000"/>
              <a:gd name="connsiteX890" fmla="*/ 6399821 w 7467600"/>
              <a:gd name="connsiteY890" fmla="*/ 2344799 h 6858000"/>
              <a:gd name="connsiteX891" fmla="*/ 6323232 w 7467600"/>
              <a:gd name="connsiteY891" fmla="*/ 2389634 h 6858000"/>
              <a:gd name="connsiteX892" fmla="*/ 5942958 w 7467600"/>
              <a:gd name="connsiteY892" fmla="*/ 2077708 h 6858000"/>
              <a:gd name="connsiteX893" fmla="*/ 5921559 w 7467600"/>
              <a:gd name="connsiteY893" fmla="*/ 2378596 h 6858000"/>
              <a:gd name="connsiteX894" fmla="*/ 5817651 w 7467600"/>
              <a:gd name="connsiteY894" fmla="*/ 3023919 h 6858000"/>
              <a:gd name="connsiteX895" fmla="*/ 5729634 w 7467600"/>
              <a:gd name="connsiteY895" fmla="*/ 3051849 h 6858000"/>
              <a:gd name="connsiteX896" fmla="*/ 5611018 w 7467600"/>
              <a:gd name="connsiteY896" fmla="*/ 2316769 h 6858000"/>
              <a:gd name="connsiteX897" fmla="*/ 5687608 w 7467600"/>
              <a:gd name="connsiteY897" fmla="*/ 2039972 h 6858000"/>
              <a:gd name="connsiteX898" fmla="*/ 5657554 w 7467600"/>
              <a:gd name="connsiteY898" fmla="*/ 1576445 h 6858000"/>
              <a:gd name="connsiteX899" fmla="*/ 5150475 w 7467600"/>
              <a:gd name="connsiteY899" fmla="*/ 1274012 h 6858000"/>
              <a:gd name="connsiteX900" fmla="*/ 5349142 w 7467600"/>
              <a:gd name="connsiteY900" fmla="*/ 2204405 h 6858000"/>
              <a:gd name="connsiteX901" fmla="*/ 5262214 w 7467600"/>
              <a:gd name="connsiteY901" fmla="*/ 2233836 h 6858000"/>
              <a:gd name="connsiteX902" fmla="*/ 4981539 w 7467600"/>
              <a:gd name="connsiteY902" fmla="*/ 1542201 h 6858000"/>
              <a:gd name="connsiteX903" fmla="*/ 4958461 w 7467600"/>
              <a:gd name="connsiteY903" fmla="*/ 1136957 h 6858000"/>
              <a:gd name="connsiteX904" fmla="*/ 4655015 w 7467600"/>
              <a:gd name="connsiteY904" fmla="*/ 891426 h 6858000"/>
              <a:gd name="connsiteX905" fmla="*/ 4348002 w 7467600"/>
              <a:gd name="connsiteY905" fmla="*/ 2205895 h 6858000"/>
              <a:gd name="connsiteX906" fmla="*/ 4262250 w 7467600"/>
              <a:gd name="connsiteY906" fmla="*/ 2219972 h 6858000"/>
              <a:gd name="connsiteX907" fmla="*/ 4550611 w 7467600"/>
              <a:gd name="connsiteY907" fmla="*/ 817540 h 6858000"/>
              <a:gd name="connsiteX908" fmla="*/ 4564418 w 7467600"/>
              <a:gd name="connsiteY908" fmla="*/ 808293 h 6858000"/>
              <a:gd name="connsiteX909" fmla="*/ 4266388 w 7467600"/>
              <a:gd name="connsiteY909" fmla="*/ 500083 h 6858000"/>
              <a:gd name="connsiteX910" fmla="*/ 4032842 w 7467600"/>
              <a:gd name="connsiteY910" fmla="*/ 211809 h 6858000"/>
              <a:gd name="connsiteX911" fmla="*/ 3882765 w 7467600"/>
              <a:gd name="connsiteY911" fmla="*/ 0 h 6858000"/>
              <a:gd name="connsiteX912" fmla="*/ 3721337 w 7467600"/>
              <a:gd name="connsiteY912" fmla="*/ 0 h 6858000"/>
              <a:gd name="connsiteX913" fmla="*/ 3797544 w 7467600"/>
              <a:gd name="connsiteY913" fmla="*/ 0 h 6858000"/>
              <a:gd name="connsiteX914" fmla="*/ 3775734 w 7467600"/>
              <a:gd name="connsiteY914" fmla="*/ 95131 h 6858000"/>
              <a:gd name="connsiteX915" fmla="*/ 3724807 w 7467600"/>
              <a:gd name="connsiteY915" fmla="*/ 272257 h 6858000"/>
              <a:gd name="connsiteX916" fmla="*/ 3726844 w 7467600"/>
              <a:gd name="connsiteY916" fmla="*/ 282988 h 6858000"/>
              <a:gd name="connsiteX917" fmla="*/ 3742664 w 7467600"/>
              <a:gd name="connsiteY917" fmla="*/ 279918 h 6858000"/>
              <a:gd name="connsiteX918" fmla="*/ 4103910 w 7467600"/>
              <a:gd name="connsiteY918" fmla="*/ 1161917 h 6858000"/>
              <a:gd name="connsiteX919" fmla="*/ 4020269 w 7467600"/>
              <a:gd name="connsiteY919" fmla="*/ 1200406 h 6858000"/>
              <a:gd name="connsiteX920" fmla="*/ 3674882 w 7467600"/>
              <a:gd name="connsiteY920" fmla="*/ 488524 h 6858000"/>
              <a:gd name="connsiteX921" fmla="*/ 3132682 w 7467600"/>
              <a:gd name="connsiteY921" fmla="*/ 1072284 h 6858000"/>
              <a:gd name="connsiteX922" fmla="*/ 2716346 w 7467600"/>
              <a:gd name="connsiteY922" fmla="*/ 1276376 h 6858000"/>
              <a:gd name="connsiteX923" fmla="*/ 2716772 w 7467600"/>
              <a:gd name="connsiteY923" fmla="*/ 1255462 h 6858000"/>
              <a:gd name="connsiteX924" fmla="*/ 3471096 w 7467600"/>
              <a:gd name="connsiteY924" fmla="*/ 437072 h 6858000"/>
              <a:gd name="connsiteX925" fmla="*/ 3639057 w 7467600"/>
              <a:gd name="connsiteY925" fmla="*/ 286334 h 6858000"/>
              <a:gd name="connsiteX926" fmla="*/ 3640309 w 7467600"/>
              <a:gd name="connsiteY926" fmla="*/ 284664 h 6858000"/>
              <a:gd name="connsiteX927" fmla="*/ 3646022 w 7467600"/>
              <a:gd name="connsiteY927" fmla="*/ 276711 h 6858000"/>
              <a:gd name="connsiteX928" fmla="*/ 3707943 w 7467600"/>
              <a:gd name="connsiteY928" fmla="*/ 65958 h 6858000"/>
              <a:gd name="connsiteX929" fmla="*/ 3721337 w 7467600"/>
              <a:gd name="connsiteY929" fmla="*/ 0 h 6858000"/>
              <a:gd name="connsiteX930" fmla="*/ 2867960 w 7467600"/>
              <a:gd name="connsiteY930" fmla="*/ 0 h 6858000"/>
              <a:gd name="connsiteX931" fmla="*/ 2926351 w 7467600"/>
              <a:gd name="connsiteY931" fmla="*/ 0 h 6858000"/>
              <a:gd name="connsiteX932" fmla="*/ 2902823 w 7467600"/>
              <a:gd name="connsiteY932" fmla="*/ 262929 h 6858000"/>
              <a:gd name="connsiteX933" fmla="*/ 2940663 w 7467600"/>
              <a:gd name="connsiteY933" fmla="*/ 140884 h 6858000"/>
              <a:gd name="connsiteX934" fmla="*/ 2947039 w 7467600"/>
              <a:gd name="connsiteY934" fmla="*/ 122524 h 6858000"/>
              <a:gd name="connsiteX935" fmla="*/ 2984316 w 7467600"/>
              <a:gd name="connsiteY935" fmla="*/ 0 h 6858000"/>
              <a:gd name="connsiteX936" fmla="*/ 3016114 w 7467600"/>
              <a:gd name="connsiteY936" fmla="*/ 0 h 6858000"/>
              <a:gd name="connsiteX937" fmla="*/ 2979949 w 7467600"/>
              <a:gd name="connsiteY937" fmla="*/ 119274 h 6858000"/>
              <a:gd name="connsiteX938" fmla="*/ 3023879 w 7467600"/>
              <a:gd name="connsiteY938" fmla="*/ 0 h 6858000"/>
              <a:gd name="connsiteX939" fmla="*/ 3105400 w 7467600"/>
              <a:gd name="connsiteY939" fmla="*/ 0 h 6858000"/>
              <a:gd name="connsiteX940" fmla="*/ 3094669 w 7467600"/>
              <a:gd name="connsiteY940" fmla="*/ 30308 h 6858000"/>
              <a:gd name="connsiteX941" fmla="*/ 2901945 w 7467600"/>
              <a:gd name="connsiteY941" fmla="*/ 466538 h 6858000"/>
              <a:gd name="connsiteX942" fmla="*/ 2815209 w 7467600"/>
              <a:gd name="connsiteY942" fmla="*/ 497361 h 6858000"/>
              <a:gd name="connsiteX943" fmla="*/ 2844845 w 7467600"/>
              <a:gd name="connsiteY943" fmla="*/ 127638 h 6858000"/>
              <a:gd name="connsiteX944" fmla="*/ 2867960 w 7467600"/>
              <a:gd name="connsiteY944" fmla="*/ 0 h 6858000"/>
              <a:gd name="connsiteX945" fmla="*/ 1057230 w 7467600"/>
              <a:gd name="connsiteY945" fmla="*/ 0 h 6858000"/>
              <a:gd name="connsiteX946" fmla="*/ 1111003 w 7467600"/>
              <a:gd name="connsiteY946" fmla="*/ 0 h 6858000"/>
              <a:gd name="connsiteX947" fmla="*/ 1125553 w 7467600"/>
              <a:gd name="connsiteY947" fmla="*/ 52588 h 6858000"/>
              <a:gd name="connsiteX948" fmla="*/ 1304276 w 7467600"/>
              <a:gd name="connsiteY948" fmla="*/ 476275 h 6858000"/>
              <a:gd name="connsiteX949" fmla="*/ 1492066 w 7467600"/>
              <a:gd name="connsiteY949" fmla="*/ 886333 h 6858000"/>
              <a:gd name="connsiteX950" fmla="*/ 1423698 w 7467600"/>
              <a:gd name="connsiteY950" fmla="*/ 710817 h 6858000"/>
              <a:gd name="connsiteX951" fmla="*/ 1357609 w 7467600"/>
              <a:gd name="connsiteY951" fmla="*/ 532892 h 6858000"/>
              <a:gd name="connsiteX952" fmla="*/ 1309550 w 7467600"/>
              <a:gd name="connsiteY952" fmla="*/ 374031 h 6858000"/>
              <a:gd name="connsiteX953" fmla="*/ 1193673 w 7467600"/>
              <a:gd name="connsiteY953" fmla="*/ 49533 h 6858000"/>
              <a:gd name="connsiteX954" fmla="*/ 1164391 w 7467600"/>
              <a:gd name="connsiteY954" fmla="*/ 0 h 6858000"/>
              <a:gd name="connsiteX955" fmla="*/ 1200666 w 7467600"/>
              <a:gd name="connsiteY955" fmla="*/ 0 h 6858000"/>
              <a:gd name="connsiteX956" fmla="*/ 1223408 w 7467600"/>
              <a:gd name="connsiteY956" fmla="*/ 38996 h 6858000"/>
              <a:gd name="connsiteX957" fmla="*/ 1339635 w 7467600"/>
              <a:gd name="connsiteY957" fmla="*/ 365517 h 6858000"/>
              <a:gd name="connsiteX958" fmla="*/ 1387469 w 7467600"/>
              <a:gd name="connsiteY958" fmla="*/ 523079 h 6858000"/>
              <a:gd name="connsiteX959" fmla="*/ 1452685 w 7467600"/>
              <a:gd name="connsiteY959" fmla="*/ 699806 h 6858000"/>
              <a:gd name="connsiteX960" fmla="*/ 1492092 w 7467600"/>
              <a:gd name="connsiteY960" fmla="*/ 800424 h 6858000"/>
              <a:gd name="connsiteX961" fmla="*/ 1455302 w 7467600"/>
              <a:gd name="connsiteY961" fmla="*/ 632913 h 6858000"/>
              <a:gd name="connsiteX962" fmla="*/ 1222336 w 7467600"/>
              <a:gd name="connsiteY962" fmla="*/ 9480 h 6858000"/>
              <a:gd name="connsiteX963" fmla="*/ 1214634 w 7467600"/>
              <a:gd name="connsiteY963" fmla="*/ 0 h 6858000"/>
              <a:gd name="connsiteX964" fmla="*/ 1289827 w 7467600"/>
              <a:gd name="connsiteY964" fmla="*/ 0 h 6858000"/>
              <a:gd name="connsiteX965" fmla="*/ 1321076 w 7467600"/>
              <a:gd name="connsiteY965" fmla="*/ 59722 h 6858000"/>
              <a:gd name="connsiteX966" fmla="*/ 1512579 w 7467600"/>
              <a:gd name="connsiteY966" fmla="*/ 626441 h 6858000"/>
              <a:gd name="connsiteX967" fmla="*/ 1506076 w 7467600"/>
              <a:gd name="connsiteY967" fmla="*/ 1089289 h 6858000"/>
              <a:gd name="connsiteX968" fmla="*/ 1486346 w 7467600"/>
              <a:gd name="connsiteY968" fmla="*/ 1079919 h 6858000"/>
              <a:gd name="connsiteX969" fmla="*/ 1070511 w 7467600"/>
              <a:gd name="connsiteY969" fmla="*/ 48609 h 6858000"/>
              <a:gd name="connsiteX970" fmla="*/ 1057230 w 7467600"/>
              <a:gd name="connsiteY970" fmla="*/ 0 h 6858000"/>
              <a:gd name="connsiteX971" fmla="*/ 43151 w 7467600"/>
              <a:gd name="connsiteY971" fmla="*/ 0 h 6858000"/>
              <a:gd name="connsiteX972" fmla="*/ 95283 w 7467600"/>
              <a:gd name="connsiteY972" fmla="*/ 0 h 6858000"/>
              <a:gd name="connsiteX973" fmla="*/ 300708 w 7467600"/>
              <a:gd name="connsiteY973" fmla="*/ 154571 h 6858000"/>
              <a:gd name="connsiteX974" fmla="*/ 530414 w 7467600"/>
              <a:gd name="connsiteY974" fmla="*/ 354673 h 6858000"/>
              <a:gd name="connsiteX975" fmla="*/ 333785 w 7467600"/>
              <a:gd name="connsiteY975" fmla="*/ 161564 h 6858000"/>
              <a:gd name="connsiteX976" fmla="*/ 147005 w 7467600"/>
              <a:gd name="connsiteY976" fmla="*/ 0 h 6858000"/>
              <a:gd name="connsiteX977" fmla="*/ 272509 w 7467600"/>
              <a:gd name="connsiteY977" fmla="*/ 0 h 6858000"/>
              <a:gd name="connsiteX978" fmla="*/ 326276 w 7467600"/>
              <a:gd name="connsiteY978" fmla="*/ 45847 h 6858000"/>
              <a:gd name="connsiteX979" fmla="*/ 823759 w 7467600"/>
              <a:gd name="connsiteY979" fmla="*/ 574145 h 6858000"/>
              <a:gd name="connsiteX980" fmla="*/ 811254 w 7467600"/>
              <a:gd name="connsiteY980" fmla="*/ 665546 h 6858000"/>
              <a:gd name="connsiteX981" fmla="*/ 154042 w 7467600"/>
              <a:gd name="connsiteY981" fmla="*/ 261522 h 6858000"/>
              <a:gd name="connsiteX982" fmla="*/ 13550 w 7467600"/>
              <a:gd name="connsiteY982" fmla="*/ 158423 h 6858000"/>
              <a:gd name="connsiteX983" fmla="*/ 0 w 7467600"/>
              <a:gd name="connsiteY983" fmla="*/ 146618 h 6858000"/>
              <a:gd name="connsiteX984" fmla="*/ 0 w 7467600"/>
              <a:gd name="connsiteY984" fmla="*/ 59161 h 6858000"/>
              <a:gd name="connsiteX985" fmla="*/ 45427 w 7467600"/>
              <a:gd name="connsiteY985" fmla="*/ 101078 h 6858000"/>
              <a:gd name="connsiteX986" fmla="*/ 630103 w 7467600"/>
              <a:gd name="connsiteY986" fmla="*/ 485885 h 6858000"/>
              <a:gd name="connsiteX987" fmla="*/ 532040 w 7467600"/>
              <a:gd name="connsiteY987" fmla="*/ 399359 h 6858000"/>
              <a:gd name="connsiteX988" fmla="*/ 517618 w 7467600"/>
              <a:gd name="connsiteY988" fmla="*/ 385726 h 6858000"/>
              <a:gd name="connsiteX989" fmla="*/ 285074 w 7467600"/>
              <a:gd name="connsiteY989" fmla="*/ 182755 h 6858000"/>
              <a:gd name="connsiteX990" fmla="*/ 43151 w 7467600"/>
              <a:gd name="connsiteY99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312201 w 7467600"/>
              <a:gd name="connsiteY133" fmla="*/ 5128278 h 6858000"/>
              <a:gd name="connsiteX134" fmla="*/ 1903353 w 7467600"/>
              <a:gd name="connsiteY134" fmla="*/ 5044827 h 6858000"/>
              <a:gd name="connsiteX135" fmla="*/ 1936931 w 7467600"/>
              <a:gd name="connsiteY135" fmla="*/ 5093954 h 6858000"/>
              <a:gd name="connsiteX136" fmla="*/ 2195868 w 7467600"/>
              <a:gd name="connsiteY136" fmla="*/ 5396574 h 6858000"/>
              <a:gd name="connsiteX137" fmla="*/ 2088852 w 7467600"/>
              <a:gd name="connsiteY137" fmla="*/ 5166123 h 6858000"/>
              <a:gd name="connsiteX138" fmla="*/ 1958241 w 7467600"/>
              <a:gd name="connsiteY138" fmla="*/ 5067955 h 6858000"/>
              <a:gd name="connsiteX139" fmla="*/ 1903353 w 7467600"/>
              <a:gd name="connsiteY139" fmla="*/ 5044827 h 6858000"/>
              <a:gd name="connsiteX140" fmla="*/ 1979378 w 7467600"/>
              <a:gd name="connsiteY140" fmla="*/ 4769504 h 6858000"/>
              <a:gd name="connsiteX141" fmla="*/ 2882120 w 7467600"/>
              <a:gd name="connsiteY141" fmla="*/ 5064547 h 6858000"/>
              <a:gd name="connsiteX142" fmla="*/ 2793103 w 7467600"/>
              <a:gd name="connsiteY142" fmla="*/ 5039699 h 6858000"/>
              <a:gd name="connsiteX143" fmla="*/ 2770041 w 7467600"/>
              <a:gd name="connsiteY143" fmla="*/ 5033634 h 6858000"/>
              <a:gd name="connsiteX144" fmla="*/ 1979378 w 7467600"/>
              <a:gd name="connsiteY144" fmla="*/ 4769504 h 6858000"/>
              <a:gd name="connsiteX145" fmla="*/ 1927410 w 7467600"/>
              <a:gd name="connsiteY145" fmla="*/ 4716164 h 6858000"/>
              <a:gd name="connsiteX146" fmla="*/ 1959587 w 7467600"/>
              <a:gd name="connsiteY146" fmla="*/ 4728849 h 6858000"/>
              <a:gd name="connsiteX147" fmla="*/ 2777707 w 7467600"/>
              <a:gd name="connsiteY147" fmla="*/ 5003991 h 6858000"/>
              <a:gd name="connsiteX148" fmla="*/ 2800768 w 7467600"/>
              <a:gd name="connsiteY148" fmla="*/ 5010056 h 6858000"/>
              <a:gd name="connsiteX149" fmla="*/ 2879408 w 7467600"/>
              <a:gd name="connsiteY149" fmla="*/ 5031590 h 6858000"/>
              <a:gd name="connsiteX150" fmla="*/ 2862295 w 7467600"/>
              <a:gd name="connsiteY150" fmla="*/ 5022958 h 6858000"/>
              <a:gd name="connsiteX151" fmla="*/ 2813343 w 7467600"/>
              <a:gd name="connsiteY151" fmla="*/ 4998369 h 6858000"/>
              <a:gd name="connsiteX152" fmla="*/ 2646245 w 7467600"/>
              <a:gd name="connsiteY152" fmla="*/ 4930999 h 6858000"/>
              <a:gd name="connsiteX153" fmla="*/ 1999243 w 7467600"/>
              <a:gd name="connsiteY153" fmla="*/ 4730524 h 6858000"/>
              <a:gd name="connsiteX154" fmla="*/ 1979527 w 7467600"/>
              <a:gd name="connsiteY154" fmla="*/ 4726651 h 6858000"/>
              <a:gd name="connsiteX155" fmla="*/ 1927410 w 7467600"/>
              <a:gd name="connsiteY155" fmla="*/ 4716164 h 6858000"/>
              <a:gd name="connsiteX156" fmla="*/ 1997014 w 7467600"/>
              <a:gd name="connsiteY156" fmla="*/ 4698007 h 6858000"/>
              <a:gd name="connsiteX157" fmla="*/ 2005458 w 7467600"/>
              <a:gd name="connsiteY157" fmla="*/ 4699540 h 6858000"/>
              <a:gd name="connsiteX158" fmla="*/ 2657186 w 7467600"/>
              <a:gd name="connsiteY158" fmla="*/ 4901687 h 6858000"/>
              <a:gd name="connsiteX159" fmla="*/ 2826662 w 7467600"/>
              <a:gd name="connsiteY159" fmla="*/ 4970362 h 6858000"/>
              <a:gd name="connsiteX160" fmla="*/ 2876100 w 7467600"/>
              <a:gd name="connsiteY160" fmla="*/ 4995397 h 6858000"/>
              <a:gd name="connsiteX161" fmla="*/ 3042600 w 7467600"/>
              <a:gd name="connsiteY161" fmla="*/ 5059532 h 6858000"/>
              <a:gd name="connsiteX162" fmla="*/ 1997014 w 7467600"/>
              <a:gd name="connsiteY162" fmla="*/ 4698007 h 6858000"/>
              <a:gd name="connsiteX163" fmla="*/ 2305292 w 7467600"/>
              <a:gd name="connsiteY163" fmla="*/ 4219492 h 6858000"/>
              <a:gd name="connsiteX164" fmla="*/ 3360922 w 7467600"/>
              <a:gd name="connsiteY164" fmla="*/ 4529373 h 6858000"/>
              <a:gd name="connsiteX165" fmla="*/ 3492420 w 7467600"/>
              <a:gd name="connsiteY165" fmla="*/ 4510145 h 6858000"/>
              <a:gd name="connsiteX166" fmla="*/ 3364086 w 7467600"/>
              <a:gd name="connsiteY166" fmla="*/ 4480340 h 6858000"/>
              <a:gd name="connsiteX167" fmla="*/ 3225818 w 7467600"/>
              <a:gd name="connsiteY167" fmla="*/ 4411822 h 6858000"/>
              <a:gd name="connsiteX168" fmla="*/ 3129696 w 7467600"/>
              <a:gd name="connsiteY168" fmla="*/ 4360704 h 6858000"/>
              <a:gd name="connsiteX169" fmla="*/ 2814545 w 7467600"/>
              <a:gd name="connsiteY169" fmla="*/ 4282955 h 6858000"/>
              <a:gd name="connsiteX170" fmla="*/ 2305292 w 7467600"/>
              <a:gd name="connsiteY170" fmla="*/ 4219492 h 6858000"/>
              <a:gd name="connsiteX171" fmla="*/ 2626982 w 7467600"/>
              <a:gd name="connsiteY171" fmla="*/ 4206450 h 6858000"/>
              <a:gd name="connsiteX172" fmla="*/ 2490617 w 7467600"/>
              <a:gd name="connsiteY172" fmla="*/ 4206951 h 6858000"/>
              <a:gd name="connsiteX173" fmla="*/ 2819869 w 7467600"/>
              <a:gd name="connsiteY173" fmla="*/ 4252936 h 6858000"/>
              <a:gd name="connsiteX174" fmla="*/ 3143018 w 7467600"/>
              <a:gd name="connsiteY174" fmla="*/ 4332698 h 6858000"/>
              <a:gd name="connsiteX175" fmla="*/ 3241520 w 7467600"/>
              <a:gd name="connsiteY175" fmla="*/ 4385112 h 6858000"/>
              <a:gd name="connsiteX176" fmla="*/ 3374575 w 7467600"/>
              <a:gd name="connsiteY176" fmla="*/ 4451517 h 6858000"/>
              <a:gd name="connsiteX177" fmla="*/ 3505221 w 7467600"/>
              <a:gd name="connsiteY177" fmla="*/ 4480757 h 6858000"/>
              <a:gd name="connsiteX178" fmla="*/ 2626982 w 7467600"/>
              <a:gd name="connsiteY178" fmla="*/ 4206450 h 6858000"/>
              <a:gd name="connsiteX179" fmla="*/ 1310106 w 7467600"/>
              <a:gd name="connsiteY179" fmla="*/ 3943217 h 6858000"/>
              <a:gd name="connsiteX180" fmla="*/ 854994 w 7467600"/>
              <a:gd name="connsiteY180" fmla="*/ 4399136 h 6858000"/>
              <a:gd name="connsiteX181" fmla="*/ 742462 w 7467600"/>
              <a:gd name="connsiteY181" fmla="*/ 4594648 h 6858000"/>
              <a:gd name="connsiteX182" fmla="*/ 820602 w 7467600"/>
              <a:gd name="connsiteY182" fmla="*/ 4485915 h 6858000"/>
              <a:gd name="connsiteX183" fmla="*/ 878295 w 7467600"/>
              <a:gd name="connsiteY183" fmla="*/ 4403594 h 6858000"/>
              <a:gd name="connsiteX184" fmla="*/ 1240607 w 7467600"/>
              <a:gd name="connsiteY184" fmla="*/ 4010401 h 6858000"/>
              <a:gd name="connsiteX185" fmla="*/ 1310106 w 7467600"/>
              <a:gd name="connsiteY185" fmla="*/ 3943217 h 6858000"/>
              <a:gd name="connsiteX186" fmla="*/ 1423113 w 7467600"/>
              <a:gd name="connsiteY186" fmla="*/ 3874565 h 6858000"/>
              <a:gd name="connsiteX187" fmla="*/ 1260565 w 7467600"/>
              <a:gd name="connsiteY187" fmla="*/ 4031982 h 6858000"/>
              <a:gd name="connsiteX188" fmla="*/ 901900 w 7467600"/>
              <a:gd name="connsiteY188" fmla="*/ 4421236 h 6858000"/>
              <a:gd name="connsiteX189" fmla="*/ 845044 w 7467600"/>
              <a:gd name="connsiteY189" fmla="*/ 4502436 h 6858000"/>
              <a:gd name="connsiteX190" fmla="*/ 685926 w 7467600"/>
              <a:gd name="connsiteY190" fmla="*/ 4703069 h 6858000"/>
              <a:gd name="connsiteX191" fmla="*/ 684248 w 7467600"/>
              <a:gd name="connsiteY191" fmla="*/ 4706721 h 6858000"/>
              <a:gd name="connsiteX192" fmla="*/ 1423113 w 7467600"/>
              <a:gd name="connsiteY192" fmla="*/ 3874565 h 6858000"/>
              <a:gd name="connsiteX193" fmla="*/ 3316479 w 7467600"/>
              <a:gd name="connsiteY193" fmla="*/ 3872136 h 6858000"/>
              <a:gd name="connsiteX194" fmla="*/ 3546806 w 7467600"/>
              <a:gd name="connsiteY194" fmla="*/ 4356139 h 6858000"/>
              <a:gd name="connsiteX195" fmla="*/ 3364433 w 7467600"/>
              <a:gd name="connsiteY195" fmla="*/ 3953121 h 6858000"/>
              <a:gd name="connsiteX196" fmla="*/ 3316479 w 7467600"/>
              <a:gd name="connsiteY196" fmla="*/ 3872136 h 6858000"/>
              <a:gd name="connsiteX197" fmla="*/ 3291335 w 7467600"/>
              <a:gd name="connsiteY197" fmla="*/ 3767420 h 6858000"/>
              <a:gd name="connsiteX198" fmla="*/ 3390805 w 7467600"/>
              <a:gd name="connsiteY198" fmla="*/ 3937163 h 6858000"/>
              <a:gd name="connsiteX199" fmla="*/ 3579062 w 7467600"/>
              <a:gd name="connsiteY199" fmla="*/ 4359040 h 6858000"/>
              <a:gd name="connsiteX200" fmla="*/ 3467355 w 7467600"/>
              <a:gd name="connsiteY200" fmla="*/ 3988130 h 6858000"/>
              <a:gd name="connsiteX201" fmla="*/ 3310753 w 7467600"/>
              <a:gd name="connsiteY201" fmla="*/ 3787140 h 6858000"/>
              <a:gd name="connsiteX202" fmla="*/ 3291335 w 7467600"/>
              <a:gd name="connsiteY202" fmla="*/ 3767420 h 6858000"/>
              <a:gd name="connsiteX203" fmla="*/ 1635889 w 7467600"/>
              <a:gd name="connsiteY203" fmla="*/ 3709494 h 6858000"/>
              <a:gd name="connsiteX204" fmla="*/ 1634800 w 7467600"/>
              <a:gd name="connsiteY204" fmla="*/ 3731111 h 6858000"/>
              <a:gd name="connsiteX205" fmla="*/ 1635889 w 7467600"/>
              <a:gd name="connsiteY205" fmla="*/ 3709494 h 6858000"/>
              <a:gd name="connsiteX206" fmla="*/ 1510397 w 7467600"/>
              <a:gd name="connsiteY206" fmla="*/ 3684705 h 6858000"/>
              <a:gd name="connsiteX207" fmla="*/ 1146550 w 7467600"/>
              <a:gd name="connsiteY207" fmla="*/ 3802012 h 6858000"/>
              <a:gd name="connsiteX208" fmla="*/ 698834 w 7467600"/>
              <a:gd name="connsiteY208" fmla="*/ 3952272 h 6858000"/>
              <a:gd name="connsiteX209" fmla="*/ 34256 w 7467600"/>
              <a:gd name="connsiteY209" fmla="*/ 4347603 h 6858000"/>
              <a:gd name="connsiteX210" fmla="*/ 527241 w 7467600"/>
              <a:gd name="connsiteY210" fmla="*/ 4065078 h 6858000"/>
              <a:gd name="connsiteX211" fmla="*/ 1510397 w 7467600"/>
              <a:gd name="connsiteY211" fmla="*/ 3684705 h 6858000"/>
              <a:gd name="connsiteX212" fmla="*/ 1313114 w 7467600"/>
              <a:gd name="connsiteY212" fmla="*/ 3655216 h 6858000"/>
              <a:gd name="connsiteX213" fmla="*/ 1109304 w 7467600"/>
              <a:gd name="connsiteY213" fmla="*/ 3669030 h 6858000"/>
              <a:gd name="connsiteX214" fmla="*/ 8129 w 7467600"/>
              <a:gd name="connsiteY214" fmla="*/ 4330519 h 6858000"/>
              <a:gd name="connsiteX215" fmla="*/ 687572 w 7467600"/>
              <a:gd name="connsiteY215" fmla="*/ 3925629 h 6858000"/>
              <a:gd name="connsiteX216" fmla="*/ 1138365 w 7467600"/>
              <a:gd name="connsiteY216" fmla="*/ 3774515 h 6858000"/>
              <a:gd name="connsiteX217" fmla="*/ 1505579 w 7467600"/>
              <a:gd name="connsiteY217" fmla="*/ 3655526 h 6858000"/>
              <a:gd name="connsiteX218" fmla="*/ 1313114 w 7467600"/>
              <a:gd name="connsiteY218" fmla="*/ 3655216 h 6858000"/>
              <a:gd name="connsiteX219" fmla="*/ 3655073 w 7467600"/>
              <a:gd name="connsiteY219" fmla="*/ 3650884 h 6858000"/>
              <a:gd name="connsiteX220" fmla="*/ 3989938 w 7467600"/>
              <a:gd name="connsiteY220" fmla="*/ 3991685 h 6858000"/>
              <a:gd name="connsiteX221" fmla="*/ 4393907 w 7467600"/>
              <a:gd name="connsiteY221" fmla="*/ 4261258 h 6858000"/>
              <a:gd name="connsiteX222" fmla="*/ 4648051 w 7467600"/>
              <a:gd name="connsiteY222" fmla="*/ 4374051 h 6858000"/>
              <a:gd name="connsiteX223" fmla="*/ 4383389 w 7467600"/>
              <a:gd name="connsiteY223" fmla="*/ 4184369 h 6858000"/>
              <a:gd name="connsiteX224" fmla="*/ 4165508 w 7467600"/>
              <a:gd name="connsiteY224" fmla="*/ 4035196 h 6858000"/>
              <a:gd name="connsiteX225" fmla="*/ 4068162 w 7467600"/>
              <a:gd name="connsiteY225" fmla="*/ 3953394 h 6858000"/>
              <a:gd name="connsiteX226" fmla="*/ 3981416 w 7467600"/>
              <a:gd name="connsiteY226" fmla="*/ 3880482 h 6858000"/>
              <a:gd name="connsiteX227" fmla="*/ 3800147 w 7467600"/>
              <a:gd name="connsiteY227" fmla="*/ 3749872 h 6858000"/>
              <a:gd name="connsiteX228" fmla="*/ 3655073 w 7467600"/>
              <a:gd name="connsiteY228" fmla="*/ 3650884 h 6858000"/>
              <a:gd name="connsiteX229" fmla="*/ 3670252 w 7467600"/>
              <a:gd name="connsiteY229" fmla="*/ 3622798 h 6858000"/>
              <a:gd name="connsiteX230" fmla="*/ 3817258 w 7467600"/>
              <a:gd name="connsiteY230" fmla="*/ 3723577 h 6858000"/>
              <a:gd name="connsiteX231" fmla="*/ 4000461 w 7467600"/>
              <a:gd name="connsiteY231" fmla="*/ 3855966 h 6858000"/>
              <a:gd name="connsiteX232" fmla="*/ 4088180 w 7467600"/>
              <a:gd name="connsiteY232" fmla="*/ 3929774 h 6858000"/>
              <a:gd name="connsiteX233" fmla="*/ 4184555 w 7467600"/>
              <a:gd name="connsiteY233" fmla="*/ 4010683 h 6858000"/>
              <a:gd name="connsiteX234" fmla="*/ 4399563 w 7467600"/>
              <a:gd name="connsiteY234" fmla="*/ 4158106 h 6858000"/>
              <a:gd name="connsiteX235" fmla="*/ 4684469 w 7467600"/>
              <a:gd name="connsiteY235" fmla="*/ 4364680 h 6858000"/>
              <a:gd name="connsiteX236" fmla="*/ 4690271 w 7467600"/>
              <a:gd name="connsiteY236" fmla="*/ 4370034 h 6858000"/>
              <a:gd name="connsiteX237" fmla="*/ 4136093 w 7467600"/>
              <a:gd name="connsiteY237" fmla="*/ 3858466 h 6858000"/>
              <a:gd name="connsiteX238" fmla="*/ 3670252 w 7467600"/>
              <a:gd name="connsiteY238" fmla="*/ 3622798 h 6858000"/>
              <a:gd name="connsiteX239" fmla="*/ 4440129 w 7467600"/>
              <a:gd name="connsiteY239" fmla="*/ 3448571 h 6858000"/>
              <a:gd name="connsiteX240" fmla="*/ 4856525 w 7467600"/>
              <a:gd name="connsiteY240" fmla="*/ 3915351 h 6858000"/>
              <a:gd name="connsiteX241" fmla="*/ 5059055 w 7467600"/>
              <a:gd name="connsiteY241" fmla="*/ 4108918 h 6858000"/>
              <a:gd name="connsiteX242" fmla="*/ 5290070 w 7467600"/>
              <a:gd name="connsiteY242" fmla="*/ 4263619 h 6858000"/>
              <a:gd name="connsiteX243" fmla="*/ 4834991 w 7467600"/>
              <a:gd name="connsiteY243" fmla="*/ 3830985 h 6858000"/>
              <a:gd name="connsiteX244" fmla="*/ 4440129 w 7467600"/>
              <a:gd name="connsiteY244" fmla="*/ 3448571 h 6858000"/>
              <a:gd name="connsiteX245" fmla="*/ 4441737 w 7467600"/>
              <a:gd name="connsiteY245" fmla="*/ 3399734 h 6858000"/>
              <a:gd name="connsiteX246" fmla="*/ 4431236 w 7467600"/>
              <a:gd name="connsiteY246" fmla="*/ 3400954 h 6858000"/>
              <a:gd name="connsiteX247" fmla="*/ 4557150 w 7467600"/>
              <a:gd name="connsiteY247" fmla="*/ 3510023 h 6858000"/>
              <a:gd name="connsiteX248" fmla="*/ 4856936 w 7467600"/>
              <a:gd name="connsiteY248" fmla="*/ 3809146 h 6858000"/>
              <a:gd name="connsiteX249" fmla="*/ 5111996 w 7467600"/>
              <a:gd name="connsiteY249" fmla="*/ 4065759 h 6858000"/>
              <a:gd name="connsiteX250" fmla="*/ 5388878 w 7467600"/>
              <a:gd name="connsiteY250" fmla="*/ 4300185 h 6858000"/>
              <a:gd name="connsiteX251" fmla="*/ 5425556 w 7467600"/>
              <a:gd name="connsiteY251" fmla="*/ 4308967 h 6858000"/>
              <a:gd name="connsiteX252" fmla="*/ 4943646 w 7467600"/>
              <a:gd name="connsiteY252" fmla="*/ 3822916 h 6858000"/>
              <a:gd name="connsiteX253" fmla="*/ 4594837 w 7467600"/>
              <a:gd name="connsiteY253" fmla="*/ 3532274 h 6858000"/>
              <a:gd name="connsiteX254" fmla="*/ 4441737 w 7467600"/>
              <a:gd name="connsiteY254" fmla="*/ 3399734 h 6858000"/>
              <a:gd name="connsiteX255" fmla="*/ 5425834 w 7467600"/>
              <a:gd name="connsiteY255" fmla="*/ 3162785 h 6858000"/>
              <a:gd name="connsiteX256" fmla="*/ 5401644 w 7467600"/>
              <a:gd name="connsiteY256" fmla="*/ 3617847 h 6858000"/>
              <a:gd name="connsiteX257" fmla="*/ 5467256 w 7467600"/>
              <a:gd name="connsiteY257" fmla="*/ 4175494 h 6858000"/>
              <a:gd name="connsiteX258" fmla="*/ 5448069 w 7467600"/>
              <a:gd name="connsiteY258" fmla="*/ 3567554 h 6858000"/>
              <a:gd name="connsiteX259" fmla="*/ 5425834 w 7467600"/>
              <a:gd name="connsiteY259" fmla="*/ 3162785 h 6858000"/>
              <a:gd name="connsiteX260" fmla="*/ 1318687 w 7467600"/>
              <a:gd name="connsiteY260" fmla="*/ 3113840 h 6858000"/>
              <a:gd name="connsiteX261" fmla="*/ 1066793 w 7467600"/>
              <a:gd name="connsiteY261" fmla="*/ 3212171 h 6858000"/>
              <a:gd name="connsiteX262" fmla="*/ 993319 w 7467600"/>
              <a:gd name="connsiteY262" fmla="*/ 3247648 h 6858000"/>
              <a:gd name="connsiteX263" fmla="*/ 853081 w 7467600"/>
              <a:gd name="connsiteY263" fmla="*/ 3312410 h 6858000"/>
              <a:gd name="connsiteX264" fmla="*/ 805957 w 7467600"/>
              <a:gd name="connsiteY264" fmla="*/ 3330443 h 6858000"/>
              <a:gd name="connsiteX265" fmla="*/ 1318687 w 7467600"/>
              <a:gd name="connsiteY265" fmla="*/ 3113840 h 6858000"/>
              <a:gd name="connsiteX266" fmla="*/ 5453702 w 7467600"/>
              <a:gd name="connsiteY266" fmla="*/ 3090882 h 6858000"/>
              <a:gd name="connsiteX267" fmla="*/ 5480135 w 7467600"/>
              <a:gd name="connsiteY267" fmla="*/ 3565802 h 6858000"/>
              <a:gd name="connsiteX268" fmla="*/ 5499023 w 7467600"/>
              <a:gd name="connsiteY268" fmla="*/ 4166310 h 6858000"/>
              <a:gd name="connsiteX269" fmla="*/ 5547022 w 7467600"/>
              <a:gd name="connsiteY269" fmla="*/ 3607838 h 6858000"/>
              <a:gd name="connsiteX270" fmla="*/ 5515964 w 7467600"/>
              <a:gd name="connsiteY270" fmla="*/ 3378541 h 6858000"/>
              <a:gd name="connsiteX271" fmla="*/ 5453702 w 7467600"/>
              <a:gd name="connsiteY271" fmla="*/ 3090882 h 6858000"/>
              <a:gd name="connsiteX272" fmla="*/ 1238695 w 7467600"/>
              <a:gd name="connsiteY272" fmla="*/ 3076820 h 6858000"/>
              <a:gd name="connsiteX273" fmla="*/ 716371 w 7467600"/>
              <a:gd name="connsiteY273" fmla="*/ 3293249 h 6858000"/>
              <a:gd name="connsiteX274" fmla="*/ 579522 w 7467600"/>
              <a:gd name="connsiteY274" fmla="*/ 3371759 h 6858000"/>
              <a:gd name="connsiteX275" fmla="*/ 600288 w 7467600"/>
              <a:gd name="connsiteY275" fmla="*/ 3365555 h 6858000"/>
              <a:gd name="connsiteX276" fmla="*/ 840692 w 7467600"/>
              <a:gd name="connsiteY276" fmla="*/ 3284921 h 6858000"/>
              <a:gd name="connsiteX277" fmla="*/ 979248 w 7467600"/>
              <a:gd name="connsiteY277" fmla="*/ 3221003 h 6858000"/>
              <a:gd name="connsiteX278" fmla="*/ 1053282 w 7467600"/>
              <a:gd name="connsiteY278" fmla="*/ 3185247 h 6858000"/>
              <a:gd name="connsiteX279" fmla="*/ 1320603 w 7467600"/>
              <a:gd name="connsiteY279" fmla="*/ 3081281 h 6858000"/>
              <a:gd name="connsiteX280" fmla="*/ 1238695 w 7467600"/>
              <a:gd name="connsiteY280" fmla="*/ 3076820 h 6858000"/>
              <a:gd name="connsiteX281" fmla="*/ 5425627 w 7467600"/>
              <a:gd name="connsiteY281" fmla="*/ 2954192 h 6858000"/>
              <a:gd name="connsiteX282" fmla="*/ 5470770 w 7467600"/>
              <a:gd name="connsiteY282" fmla="*/ 3005435 h 6858000"/>
              <a:gd name="connsiteX283" fmla="*/ 5519779 w 7467600"/>
              <a:gd name="connsiteY283" fmla="*/ 4359223 h 6858000"/>
              <a:gd name="connsiteX284" fmla="*/ 5520293 w 7467600"/>
              <a:gd name="connsiteY284" fmla="*/ 4360602 h 6858000"/>
              <a:gd name="connsiteX285" fmla="*/ 5767221 w 7467600"/>
              <a:gd name="connsiteY285" fmla="*/ 4665564 h 6858000"/>
              <a:gd name="connsiteX286" fmla="*/ 6937169 w 7467600"/>
              <a:gd name="connsiteY286" fmla="*/ 4815941 h 6858000"/>
              <a:gd name="connsiteX287" fmla="*/ 6953922 w 7467600"/>
              <a:gd name="connsiteY287" fmla="*/ 4890068 h 6858000"/>
              <a:gd name="connsiteX288" fmla="*/ 6071359 w 7467600"/>
              <a:gd name="connsiteY288" fmla="*/ 4770770 h 6858000"/>
              <a:gd name="connsiteX289" fmla="*/ 6038839 w 7467600"/>
              <a:gd name="connsiteY289" fmla="*/ 4764474 h 6858000"/>
              <a:gd name="connsiteX290" fmla="*/ 6038706 w 7467600"/>
              <a:gd name="connsiteY290" fmla="*/ 4763847 h 6858000"/>
              <a:gd name="connsiteX291" fmla="*/ 6037784 w 7467600"/>
              <a:gd name="connsiteY291" fmla="*/ 4764270 h 6858000"/>
              <a:gd name="connsiteX292" fmla="*/ 6038839 w 7467600"/>
              <a:gd name="connsiteY292" fmla="*/ 4764474 h 6858000"/>
              <a:gd name="connsiteX293" fmla="*/ 6040338 w 7467600"/>
              <a:gd name="connsiteY293" fmla="*/ 4771418 h 6858000"/>
              <a:gd name="connsiteX294" fmla="*/ 6024488 w 7467600"/>
              <a:gd name="connsiteY294" fmla="*/ 4809903 h 6858000"/>
              <a:gd name="connsiteX295" fmla="*/ 5599771 w 7467600"/>
              <a:gd name="connsiteY295" fmla="*/ 5509652 h 6858000"/>
              <a:gd name="connsiteX296" fmla="*/ 5548843 w 7467600"/>
              <a:gd name="connsiteY296" fmla="*/ 5563845 h 6858000"/>
              <a:gd name="connsiteX297" fmla="*/ 5940952 w 7467600"/>
              <a:gd name="connsiteY297" fmla="*/ 6250028 h 6858000"/>
              <a:gd name="connsiteX298" fmla="*/ 6043441 w 7467600"/>
              <a:gd name="connsiteY298" fmla="*/ 6665847 h 6858000"/>
              <a:gd name="connsiteX299" fmla="*/ 6093432 w 7467600"/>
              <a:gd name="connsiteY299" fmla="*/ 6858000 h 6858000"/>
              <a:gd name="connsiteX300" fmla="*/ 6034344 w 7467600"/>
              <a:gd name="connsiteY300" fmla="*/ 6858000 h 6858000"/>
              <a:gd name="connsiteX301" fmla="*/ 6026679 w 7467600"/>
              <a:gd name="connsiteY301" fmla="*/ 6836959 h 6858000"/>
              <a:gd name="connsiteX302" fmla="*/ 5800441 w 7467600"/>
              <a:gd name="connsiteY302" fmla="*/ 6335286 h 6858000"/>
              <a:gd name="connsiteX303" fmla="*/ 5526562 w 7467600"/>
              <a:gd name="connsiteY303" fmla="*/ 5705388 h 6858000"/>
              <a:gd name="connsiteX304" fmla="*/ 5519640 w 7467600"/>
              <a:gd name="connsiteY304" fmla="*/ 5683774 h 6858000"/>
              <a:gd name="connsiteX305" fmla="*/ 5844559 w 7467600"/>
              <a:gd name="connsiteY305" fmla="*/ 6553349 h 6858000"/>
              <a:gd name="connsiteX306" fmla="*/ 5975994 w 7467600"/>
              <a:gd name="connsiteY306" fmla="*/ 6858000 h 6858000"/>
              <a:gd name="connsiteX307" fmla="*/ 5898547 w 7467600"/>
              <a:gd name="connsiteY307" fmla="*/ 6858000 h 6858000"/>
              <a:gd name="connsiteX308" fmla="*/ 5682041 w 7467600"/>
              <a:gd name="connsiteY308" fmla="*/ 6355860 h 6858000"/>
              <a:gd name="connsiteX309" fmla="*/ 5461758 w 7467600"/>
              <a:gd name="connsiteY309" fmla="*/ 5820220 h 6858000"/>
              <a:gd name="connsiteX310" fmla="*/ 5237282 w 7467600"/>
              <a:gd name="connsiteY310" fmla="*/ 6579086 h 6858000"/>
              <a:gd name="connsiteX311" fmla="*/ 5115009 w 7467600"/>
              <a:gd name="connsiteY311" fmla="*/ 6858000 h 6858000"/>
              <a:gd name="connsiteX312" fmla="*/ 5028074 w 7467600"/>
              <a:gd name="connsiteY312" fmla="*/ 6858000 h 6858000"/>
              <a:gd name="connsiteX313" fmla="*/ 5079508 w 7467600"/>
              <a:gd name="connsiteY313" fmla="*/ 6749074 h 6858000"/>
              <a:gd name="connsiteX314" fmla="*/ 5371846 w 7467600"/>
              <a:gd name="connsiteY314" fmla="*/ 5924413 h 6858000"/>
              <a:gd name="connsiteX315" fmla="*/ 5270512 w 7467600"/>
              <a:gd name="connsiteY315" fmla="*/ 6138975 h 6858000"/>
              <a:gd name="connsiteX316" fmla="*/ 5062409 w 7467600"/>
              <a:gd name="connsiteY316" fmla="*/ 6653544 h 6858000"/>
              <a:gd name="connsiteX317" fmla="*/ 5036628 w 7467600"/>
              <a:gd name="connsiteY317" fmla="*/ 6754247 h 6858000"/>
              <a:gd name="connsiteX318" fmla="*/ 5009112 w 7467600"/>
              <a:gd name="connsiteY318" fmla="*/ 6858000 h 6858000"/>
              <a:gd name="connsiteX319" fmla="*/ 4976679 w 7467600"/>
              <a:gd name="connsiteY319" fmla="*/ 6858000 h 6858000"/>
              <a:gd name="connsiteX320" fmla="*/ 5006537 w 7467600"/>
              <a:gd name="connsiteY320" fmla="*/ 6747068 h 6858000"/>
              <a:gd name="connsiteX321" fmla="*/ 5032723 w 7467600"/>
              <a:gd name="connsiteY321" fmla="*/ 6644957 h 6858000"/>
              <a:gd name="connsiteX322" fmla="*/ 5242949 w 7467600"/>
              <a:gd name="connsiteY322" fmla="*/ 6125175 h 6858000"/>
              <a:gd name="connsiteX323" fmla="*/ 5286321 w 7467600"/>
              <a:gd name="connsiteY323" fmla="*/ 6033555 h 6858000"/>
              <a:gd name="connsiteX324" fmla="*/ 5008210 w 7467600"/>
              <a:gd name="connsiteY324" fmla="*/ 6649194 h 6858000"/>
              <a:gd name="connsiteX325" fmla="*/ 4986321 w 7467600"/>
              <a:gd name="connsiteY325" fmla="*/ 6765687 h 6858000"/>
              <a:gd name="connsiteX326" fmla="*/ 4973474 w 7467600"/>
              <a:gd name="connsiteY326" fmla="*/ 6858000 h 6858000"/>
              <a:gd name="connsiteX327" fmla="*/ 4907178 w 7467600"/>
              <a:gd name="connsiteY327" fmla="*/ 6858000 h 6858000"/>
              <a:gd name="connsiteX328" fmla="*/ 4910810 w 7467600"/>
              <a:gd name="connsiteY328" fmla="*/ 6829660 h 6858000"/>
              <a:gd name="connsiteX329" fmla="*/ 4987461 w 7467600"/>
              <a:gd name="connsiteY329" fmla="*/ 6432994 h 6858000"/>
              <a:gd name="connsiteX330" fmla="*/ 5179262 w 7467600"/>
              <a:gd name="connsiteY330" fmla="*/ 6035044 h 6858000"/>
              <a:gd name="connsiteX331" fmla="*/ 4689678 w 7467600"/>
              <a:gd name="connsiteY331" fmla="*/ 6440241 h 6858000"/>
              <a:gd name="connsiteX332" fmla="*/ 4477543 w 7467600"/>
              <a:gd name="connsiteY332" fmla="*/ 6674836 h 6858000"/>
              <a:gd name="connsiteX333" fmla="*/ 4329957 w 7467600"/>
              <a:gd name="connsiteY333" fmla="*/ 6858000 h 6858000"/>
              <a:gd name="connsiteX334" fmla="*/ 4218595 w 7467600"/>
              <a:gd name="connsiteY334" fmla="*/ 6858000 h 6858000"/>
              <a:gd name="connsiteX335" fmla="*/ 4368888 w 7467600"/>
              <a:gd name="connsiteY335" fmla="*/ 6668412 h 6858000"/>
              <a:gd name="connsiteX336" fmla="*/ 4563091 w 7467600"/>
              <a:gd name="connsiteY336" fmla="*/ 6442508 h 6858000"/>
              <a:gd name="connsiteX337" fmla="*/ 5387324 w 7467600"/>
              <a:gd name="connsiteY337" fmla="*/ 5705830 h 6858000"/>
              <a:gd name="connsiteX338" fmla="*/ 5073620 w 7467600"/>
              <a:gd name="connsiteY338" fmla="*/ 5955437 h 6858000"/>
              <a:gd name="connsiteX339" fmla="*/ 4689789 w 7467600"/>
              <a:gd name="connsiteY339" fmla="*/ 6268382 h 6858000"/>
              <a:gd name="connsiteX340" fmla="*/ 4418722 w 7467600"/>
              <a:gd name="connsiteY340" fmla="*/ 6570886 h 6858000"/>
              <a:gd name="connsiteX341" fmla="*/ 4214944 w 7467600"/>
              <a:gd name="connsiteY341" fmla="*/ 6858000 h 6858000"/>
              <a:gd name="connsiteX342" fmla="*/ 4177898 w 7467600"/>
              <a:gd name="connsiteY342" fmla="*/ 6858000 h 6858000"/>
              <a:gd name="connsiteX343" fmla="*/ 4391597 w 7467600"/>
              <a:gd name="connsiteY343" fmla="*/ 6556370 h 6858000"/>
              <a:gd name="connsiteX344" fmla="*/ 4668889 w 7467600"/>
              <a:gd name="connsiteY344" fmla="*/ 6246399 h 6858000"/>
              <a:gd name="connsiteX345" fmla="*/ 5055427 w 7467600"/>
              <a:gd name="connsiteY345" fmla="*/ 5931476 h 6858000"/>
              <a:gd name="connsiteX346" fmla="*/ 5371814 w 7467600"/>
              <a:gd name="connsiteY346" fmla="*/ 5678975 h 6858000"/>
              <a:gd name="connsiteX347" fmla="*/ 4987918 w 7467600"/>
              <a:gd name="connsiteY347" fmla="*/ 5838701 h 6858000"/>
              <a:gd name="connsiteX348" fmla="*/ 4317146 w 7467600"/>
              <a:gd name="connsiteY348" fmla="*/ 6587716 h 6858000"/>
              <a:gd name="connsiteX349" fmla="*/ 4171627 w 7467600"/>
              <a:gd name="connsiteY349" fmla="*/ 6858000 h 6858000"/>
              <a:gd name="connsiteX350" fmla="*/ 4081585 w 7467600"/>
              <a:gd name="connsiteY350" fmla="*/ 6858000 h 6858000"/>
              <a:gd name="connsiteX351" fmla="*/ 4238603 w 7467600"/>
              <a:gd name="connsiteY351" fmla="*/ 6559341 h 6858000"/>
              <a:gd name="connsiteX352" fmla="*/ 4778333 w 7467600"/>
              <a:gd name="connsiteY352" fmla="*/ 5873626 h 6858000"/>
              <a:gd name="connsiteX353" fmla="*/ 5414185 w 7467600"/>
              <a:gd name="connsiteY353" fmla="*/ 5573882 h 6858000"/>
              <a:gd name="connsiteX354" fmla="*/ 5959648 w 7467600"/>
              <a:gd name="connsiteY354" fmla="*/ 4760797 h 6858000"/>
              <a:gd name="connsiteX355" fmla="*/ 5355019 w 7467600"/>
              <a:gd name="connsiteY355" fmla="*/ 4734672 h 6858000"/>
              <a:gd name="connsiteX356" fmla="*/ 5083565 w 7467600"/>
              <a:gd name="connsiteY356" fmla="*/ 5179121 h 6858000"/>
              <a:gd name="connsiteX357" fmla="*/ 4713577 w 7467600"/>
              <a:gd name="connsiteY357" fmla="*/ 5616803 h 6858000"/>
              <a:gd name="connsiteX358" fmla="*/ 3989559 w 7467600"/>
              <a:gd name="connsiteY358" fmla="*/ 6145945 h 6858000"/>
              <a:gd name="connsiteX359" fmla="*/ 3939824 w 7467600"/>
              <a:gd name="connsiteY359" fmla="*/ 6066900 h 6858000"/>
              <a:gd name="connsiteX360" fmla="*/ 4584537 w 7467600"/>
              <a:gd name="connsiteY360" fmla="*/ 5324826 h 6858000"/>
              <a:gd name="connsiteX361" fmla="*/ 5037105 w 7467600"/>
              <a:gd name="connsiteY361" fmla="*/ 5088765 h 6858000"/>
              <a:gd name="connsiteX362" fmla="*/ 5039930 w 7467600"/>
              <a:gd name="connsiteY362" fmla="*/ 5089585 h 6858000"/>
              <a:gd name="connsiteX363" fmla="*/ 5263764 w 7467600"/>
              <a:gd name="connsiteY363" fmla="*/ 4735525 h 6858000"/>
              <a:gd name="connsiteX364" fmla="*/ 4086300 w 7467600"/>
              <a:gd name="connsiteY364" fmla="*/ 4884599 h 6858000"/>
              <a:gd name="connsiteX365" fmla="*/ 4085485 w 7467600"/>
              <a:gd name="connsiteY365" fmla="*/ 4899070 h 6858000"/>
              <a:gd name="connsiteX366" fmla="*/ 3871915 w 7467600"/>
              <a:gd name="connsiteY366" fmla="*/ 5253645 h 6858000"/>
              <a:gd name="connsiteX367" fmla="*/ 3799374 w 7467600"/>
              <a:gd name="connsiteY367" fmla="*/ 5466127 h 6858000"/>
              <a:gd name="connsiteX368" fmla="*/ 3498850 w 7467600"/>
              <a:gd name="connsiteY368" fmla="*/ 6661888 h 6858000"/>
              <a:gd name="connsiteX369" fmla="*/ 3399216 w 7467600"/>
              <a:gd name="connsiteY369" fmla="*/ 6858000 h 6858000"/>
              <a:gd name="connsiteX370" fmla="*/ 3303688 w 7467600"/>
              <a:gd name="connsiteY370" fmla="*/ 6858000 h 6858000"/>
              <a:gd name="connsiteX371" fmla="*/ 3391774 w 7467600"/>
              <a:gd name="connsiteY371" fmla="*/ 6697181 h 6858000"/>
              <a:gd name="connsiteX372" fmla="*/ 3735540 w 7467600"/>
              <a:gd name="connsiteY372" fmla="*/ 5546923 h 6858000"/>
              <a:gd name="connsiteX373" fmla="*/ 3729438 w 7467600"/>
              <a:gd name="connsiteY373" fmla="*/ 5569058 h 6858000"/>
              <a:gd name="connsiteX374" fmla="*/ 3707782 w 7467600"/>
              <a:gd name="connsiteY374" fmla="*/ 5644908 h 6858000"/>
              <a:gd name="connsiteX375" fmla="*/ 3583827 w 7467600"/>
              <a:gd name="connsiteY375" fmla="*/ 6039215 h 6858000"/>
              <a:gd name="connsiteX376" fmla="*/ 3547861 w 7467600"/>
              <a:gd name="connsiteY376" fmla="*/ 6129609 h 6858000"/>
              <a:gd name="connsiteX377" fmla="*/ 3490905 w 7467600"/>
              <a:gd name="connsiteY377" fmla="*/ 6277660 h 6858000"/>
              <a:gd name="connsiteX378" fmla="*/ 3455859 w 7467600"/>
              <a:gd name="connsiteY378" fmla="*/ 6391301 h 6858000"/>
              <a:gd name="connsiteX379" fmla="*/ 3429112 w 7467600"/>
              <a:gd name="connsiteY379" fmla="*/ 6479469 h 6858000"/>
              <a:gd name="connsiteX380" fmla="*/ 3304862 w 7467600"/>
              <a:gd name="connsiteY380" fmla="*/ 6796476 h 6858000"/>
              <a:gd name="connsiteX381" fmla="*/ 3276071 w 7467600"/>
              <a:gd name="connsiteY381" fmla="*/ 6858000 h 6858000"/>
              <a:gd name="connsiteX382" fmla="*/ 3240805 w 7467600"/>
              <a:gd name="connsiteY382" fmla="*/ 6858000 h 6858000"/>
              <a:gd name="connsiteX383" fmla="*/ 3275917 w 7467600"/>
              <a:gd name="connsiteY383" fmla="*/ 6783192 h 6858000"/>
              <a:gd name="connsiteX384" fmla="*/ 3399358 w 7467600"/>
              <a:gd name="connsiteY384" fmla="*/ 6469011 h 6858000"/>
              <a:gd name="connsiteX385" fmla="*/ 3425650 w 7467600"/>
              <a:gd name="connsiteY385" fmla="*/ 6381333 h 6858000"/>
              <a:gd name="connsiteX386" fmla="*/ 3460661 w 7467600"/>
              <a:gd name="connsiteY386" fmla="*/ 6266763 h 6858000"/>
              <a:gd name="connsiteX387" fmla="*/ 3518021 w 7467600"/>
              <a:gd name="connsiteY387" fmla="*/ 6117298 h 6858000"/>
              <a:gd name="connsiteX388" fmla="*/ 3554035 w 7467600"/>
              <a:gd name="connsiteY388" fmla="*/ 6027832 h 6858000"/>
              <a:gd name="connsiteX389" fmla="*/ 3677174 w 7467600"/>
              <a:gd name="connsiteY389" fmla="*/ 5636351 h 6858000"/>
              <a:gd name="connsiteX390" fmla="*/ 3698819 w 7467600"/>
              <a:gd name="connsiteY390" fmla="*/ 5560503 h 6858000"/>
              <a:gd name="connsiteX391" fmla="*/ 3702094 w 7467600"/>
              <a:gd name="connsiteY391" fmla="*/ 5549194 h 6858000"/>
              <a:gd name="connsiteX392" fmla="*/ 3398355 w 7467600"/>
              <a:gd name="connsiteY392" fmla="*/ 6094603 h 6858000"/>
              <a:gd name="connsiteX393" fmla="*/ 3193941 w 7467600"/>
              <a:gd name="connsiteY393" fmla="*/ 6798775 h 6858000"/>
              <a:gd name="connsiteX394" fmla="*/ 3184140 w 7467600"/>
              <a:gd name="connsiteY394" fmla="*/ 6858000 h 6858000"/>
              <a:gd name="connsiteX395" fmla="*/ 3099978 w 7467600"/>
              <a:gd name="connsiteY395" fmla="*/ 6858000 h 6858000"/>
              <a:gd name="connsiteX396" fmla="*/ 3101556 w 7467600"/>
              <a:gd name="connsiteY396" fmla="*/ 6843337 h 6858000"/>
              <a:gd name="connsiteX397" fmla="*/ 3370162 w 7467600"/>
              <a:gd name="connsiteY397" fmla="*/ 5785550 h 6858000"/>
              <a:gd name="connsiteX398" fmla="*/ 3746477 w 7467600"/>
              <a:gd name="connsiteY398" fmla="*/ 5377889 h 6858000"/>
              <a:gd name="connsiteX399" fmla="*/ 3863399 w 7467600"/>
              <a:gd name="connsiteY399" fmla="*/ 5087257 h 6858000"/>
              <a:gd name="connsiteX400" fmla="*/ 3968712 w 7467600"/>
              <a:gd name="connsiteY400" fmla="*/ 4913989 h 6858000"/>
              <a:gd name="connsiteX401" fmla="*/ 2792390 w 7467600"/>
              <a:gd name="connsiteY401" fmla="*/ 5382974 h 6858000"/>
              <a:gd name="connsiteX402" fmla="*/ 2714982 w 7467600"/>
              <a:gd name="connsiteY402" fmla="*/ 5427051 h 6858000"/>
              <a:gd name="connsiteX403" fmla="*/ 2813361 w 7467600"/>
              <a:gd name="connsiteY403" fmla="*/ 6023912 h 6858000"/>
              <a:gd name="connsiteX404" fmla="*/ 2688430 w 7467600"/>
              <a:gd name="connsiteY404" fmla="*/ 6801564 h 6858000"/>
              <a:gd name="connsiteX405" fmla="*/ 2629626 w 7467600"/>
              <a:gd name="connsiteY405" fmla="*/ 6763394 h 6858000"/>
              <a:gd name="connsiteX406" fmla="*/ 2565328 w 7467600"/>
              <a:gd name="connsiteY406" fmla="*/ 5516399 h 6858000"/>
              <a:gd name="connsiteX407" fmla="*/ 1922999 w 7467600"/>
              <a:gd name="connsiteY407" fmla="*/ 5980343 h 6858000"/>
              <a:gd name="connsiteX408" fmla="*/ 1950261 w 7467600"/>
              <a:gd name="connsiteY408" fmla="*/ 6405858 h 6858000"/>
              <a:gd name="connsiteX409" fmla="*/ 2365554 w 7467600"/>
              <a:gd name="connsiteY409" fmla="*/ 6759107 h 6858000"/>
              <a:gd name="connsiteX410" fmla="*/ 2424142 w 7467600"/>
              <a:gd name="connsiteY410" fmla="*/ 6858000 h 6858000"/>
              <a:gd name="connsiteX411" fmla="*/ 2395994 w 7467600"/>
              <a:gd name="connsiteY411" fmla="*/ 6858000 h 6858000"/>
              <a:gd name="connsiteX412" fmla="*/ 2392863 w 7467600"/>
              <a:gd name="connsiteY412" fmla="*/ 6852964 h 6858000"/>
              <a:gd name="connsiteX413" fmla="*/ 2017589 w 7467600"/>
              <a:gd name="connsiteY413" fmla="*/ 6493982 h 6858000"/>
              <a:gd name="connsiteX414" fmla="*/ 2147336 w 7467600"/>
              <a:gd name="connsiteY414" fmla="*/ 6594052 h 6858000"/>
              <a:gd name="connsiteX415" fmla="*/ 2207047 w 7467600"/>
              <a:gd name="connsiteY415" fmla="*/ 6654540 h 6858000"/>
              <a:gd name="connsiteX416" fmla="*/ 2299106 w 7467600"/>
              <a:gd name="connsiteY416" fmla="*/ 6778931 h 6858000"/>
              <a:gd name="connsiteX417" fmla="*/ 2314430 w 7467600"/>
              <a:gd name="connsiteY417" fmla="*/ 6801144 h 6858000"/>
              <a:gd name="connsiteX418" fmla="*/ 2352406 w 7467600"/>
              <a:gd name="connsiteY418" fmla="*/ 6858000 h 6858000"/>
              <a:gd name="connsiteX419" fmla="*/ 2314492 w 7467600"/>
              <a:gd name="connsiteY419" fmla="*/ 6858000 h 6858000"/>
              <a:gd name="connsiteX420" fmla="*/ 2288095 w 7467600"/>
              <a:gd name="connsiteY420" fmla="*/ 6818030 h 6858000"/>
              <a:gd name="connsiteX421" fmla="*/ 2272768 w 7467600"/>
              <a:gd name="connsiteY421" fmla="*/ 6795822 h 6858000"/>
              <a:gd name="connsiteX422" fmla="*/ 2182715 w 7467600"/>
              <a:gd name="connsiteY422" fmla="*/ 6675071 h 6858000"/>
              <a:gd name="connsiteX423" fmla="*/ 2032061 w 7467600"/>
              <a:gd name="connsiteY423" fmla="*/ 6541380 h 6858000"/>
              <a:gd name="connsiteX424" fmla="*/ 2257220 w 7467600"/>
              <a:gd name="connsiteY424" fmla="*/ 6826257 h 6858000"/>
              <a:gd name="connsiteX425" fmla="*/ 2281324 w 7467600"/>
              <a:gd name="connsiteY425" fmla="*/ 6858000 h 6858000"/>
              <a:gd name="connsiteX426" fmla="*/ 2242860 w 7467600"/>
              <a:gd name="connsiteY426" fmla="*/ 6858000 h 6858000"/>
              <a:gd name="connsiteX427" fmla="*/ 2232818 w 7467600"/>
              <a:gd name="connsiteY427" fmla="*/ 6844926 h 6858000"/>
              <a:gd name="connsiteX428" fmla="*/ 1990172 w 7467600"/>
              <a:gd name="connsiteY428" fmla="*/ 6542121 h 6858000"/>
              <a:gd name="connsiteX429" fmla="*/ 2124090 w 7467600"/>
              <a:gd name="connsiteY429" fmla="*/ 6761017 h 6858000"/>
              <a:gd name="connsiteX430" fmla="*/ 2200380 w 7467600"/>
              <a:gd name="connsiteY430" fmla="*/ 6858000 h 6858000"/>
              <a:gd name="connsiteX431" fmla="*/ 2147507 w 7467600"/>
              <a:gd name="connsiteY431" fmla="*/ 6858000 h 6858000"/>
              <a:gd name="connsiteX432" fmla="*/ 2070668 w 7467600"/>
              <a:gd name="connsiteY432" fmla="*/ 6761520 h 6858000"/>
              <a:gd name="connsiteX433" fmla="*/ 1975142 w 7467600"/>
              <a:gd name="connsiteY433" fmla="*/ 6585570 h 6858000"/>
              <a:gd name="connsiteX434" fmla="*/ 2050035 w 7467600"/>
              <a:gd name="connsiteY434" fmla="*/ 6813345 h 6858000"/>
              <a:gd name="connsiteX435" fmla="*/ 2063025 w 7467600"/>
              <a:gd name="connsiteY435" fmla="*/ 6858000 h 6858000"/>
              <a:gd name="connsiteX436" fmla="*/ 2021675 w 7467600"/>
              <a:gd name="connsiteY436" fmla="*/ 6858000 h 6858000"/>
              <a:gd name="connsiteX437" fmla="*/ 2019308 w 7467600"/>
              <a:gd name="connsiteY437" fmla="*/ 6847118 h 6858000"/>
              <a:gd name="connsiteX438" fmla="*/ 1938835 w 7467600"/>
              <a:gd name="connsiteY438" fmla="*/ 6551160 h 6858000"/>
              <a:gd name="connsiteX439" fmla="*/ 1953230 w 7467600"/>
              <a:gd name="connsiteY439" fmla="*/ 6759699 h 6858000"/>
              <a:gd name="connsiteX440" fmla="*/ 1956763 w 7467600"/>
              <a:gd name="connsiteY440" fmla="*/ 6778191 h 6858000"/>
              <a:gd name="connsiteX441" fmla="*/ 1967925 w 7467600"/>
              <a:gd name="connsiteY441" fmla="*/ 6858000 h 6858000"/>
              <a:gd name="connsiteX442" fmla="*/ 1936622 w 7467600"/>
              <a:gd name="connsiteY442" fmla="*/ 6858000 h 6858000"/>
              <a:gd name="connsiteX443" fmla="*/ 1926261 w 7467600"/>
              <a:gd name="connsiteY443" fmla="*/ 6784064 h 6858000"/>
              <a:gd name="connsiteX444" fmla="*/ 1922724 w 7467600"/>
              <a:gd name="connsiteY444" fmla="*/ 6765577 h 6858000"/>
              <a:gd name="connsiteX445" fmla="*/ 1904650 w 7467600"/>
              <a:gd name="connsiteY445" fmla="*/ 6639616 h 6858000"/>
              <a:gd name="connsiteX446" fmla="*/ 1885273 w 7467600"/>
              <a:gd name="connsiteY446" fmla="*/ 6858000 h 6858000"/>
              <a:gd name="connsiteX447" fmla="*/ 1854363 w 7467600"/>
              <a:gd name="connsiteY447" fmla="*/ 6858000 h 6858000"/>
              <a:gd name="connsiteX448" fmla="*/ 1880391 w 7467600"/>
              <a:gd name="connsiteY448" fmla="*/ 6603796 h 6858000"/>
              <a:gd name="connsiteX449" fmla="*/ 1818273 w 7467600"/>
              <a:gd name="connsiteY449" fmla="*/ 6715729 h 6858000"/>
              <a:gd name="connsiteX450" fmla="*/ 1794691 w 7467600"/>
              <a:gd name="connsiteY450" fmla="*/ 6843239 h 6858000"/>
              <a:gd name="connsiteX451" fmla="*/ 1794914 w 7467600"/>
              <a:gd name="connsiteY451" fmla="*/ 6858000 h 6858000"/>
              <a:gd name="connsiteX452" fmla="*/ 1746128 w 7467600"/>
              <a:gd name="connsiteY452" fmla="*/ 6858000 h 6858000"/>
              <a:gd name="connsiteX453" fmla="*/ 1753934 w 7467600"/>
              <a:gd name="connsiteY453" fmla="*/ 6724796 h 6858000"/>
              <a:gd name="connsiteX454" fmla="*/ 1792053 w 7467600"/>
              <a:gd name="connsiteY454" fmla="*/ 6572396 h 6858000"/>
              <a:gd name="connsiteX455" fmla="*/ 1862248 w 7467600"/>
              <a:gd name="connsiteY455" fmla="*/ 6266397 h 6858000"/>
              <a:gd name="connsiteX456" fmla="*/ 1862250 w 7467600"/>
              <a:gd name="connsiteY456" fmla="*/ 6033531 h 6858000"/>
              <a:gd name="connsiteX457" fmla="*/ 1211999 w 7467600"/>
              <a:gd name="connsiteY457" fmla="*/ 6683610 h 6858000"/>
              <a:gd name="connsiteX458" fmla="*/ 1213266 w 7467600"/>
              <a:gd name="connsiteY458" fmla="*/ 6691947 h 6858000"/>
              <a:gd name="connsiteX459" fmla="*/ 1203370 w 7467600"/>
              <a:gd name="connsiteY459" fmla="*/ 6850676 h 6858000"/>
              <a:gd name="connsiteX460" fmla="*/ 1203671 w 7467600"/>
              <a:gd name="connsiteY460" fmla="*/ 6858000 h 6858000"/>
              <a:gd name="connsiteX461" fmla="*/ 1143180 w 7467600"/>
              <a:gd name="connsiteY461" fmla="*/ 6858000 h 6858000"/>
              <a:gd name="connsiteX462" fmla="*/ 1142176 w 7467600"/>
              <a:gd name="connsiteY462" fmla="*/ 6766045 h 6858000"/>
              <a:gd name="connsiteX463" fmla="*/ 1067484 w 7467600"/>
              <a:gd name="connsiteY463" fmla="*/ 6858000 h 6858000"/>
              <a:gd name="connsiteX464" fmla="*/ 953928 w 7467600"/>
              <a:gd name="connsiteY464" fmla="*/ 6858000 h 6858000"/>
              <a:gd name="connsiteX465" fmla="*/ 959715 w 7467600"/>
              <a:gd name="connsiteY465" fmla="*/ 6850185 h 6858000"/>
              <a:gd name="connsiteX466" fmla="*/ 1483788 w 7467600"/>
              <a:gd name="connsiteY466" fmla="*/ 6259174 h 6858000"/>
              <a:gd name="connsiteX467" fmla="*/ 1100671 w 7467600"/>
              <a:gd name="connsiteY467" fmla="*/ 6252137 h 6858000"/>
              <a:gd name="connsiteX468" fmla="*/ 1090144 w 7467600"/>
              <a:gd name="connsiteY468" fmla="*/ 6256748 h 6858000"/>
              <a:gd name="connsiteX469" fmla="*/ 1095872 w 7467600"/>
              <a:gd name="connsiteY469" fmla="*/ 6271892 h 6858000"/>
              <a:gd name="connsiteX470" fmla="*/ 262785 w 7467600"/>
              <a:gd name="connsiteY470" fmla="*/ 6845450 h 6858000"/>
              <a:gd name="connsiteX471" fmla="*/ 209968 w 7467600"/>
              <a:gd name="connsiteY471" fmla="*/ 6770713 h 6858000"/>
              <a:gd name="connsiteX472" fmla="*/ 873460 w 7467600"/>
              <a:gd name="connsiteY472" fmla="*/ 6253768 h 6858000"/>
              <a:gd name="connsiteX473" fmla="*/ 192686 w 7467600"/>
              <a:gd name="connsiteY473" fmla="*/ 5849257 h 6858000"/>
              <a:gd name="connsiteX474" fmla="*/ 4696 w 7467600"/>
              <a:gd name="connsiteY474" fmla="*/ 5697668 h 6858000"/>
              <a:gd name="connsiteX475" fmla="*/ 0 w 7467600"/>
              <a:gd name="connsiteY475" fmla="*/ 5689984 h 6858000"/>
              <a:gd name="connsiteX476" fmla="*/ 0 w 7467600"/>
              <a:gd name="connsiteY476" fmla="*/ 5513472 h 6858000"/>
              <a:gd name="connsiteX477" fmla="*/ 174101 w 7467600"/>
              <a:gd name="connsiteY477" fmla="*/ 5620277 h 6858000"/>
              <a:gd name="connsiteX478" fmla="*/ 891800 w 7467600"/>
              <a:gd name="connsiteY478" fmla="*/ 6036935 h 6858000"/>
              <a:gd name="connsiteX479" fmla="*/ 1072219 w 7467600"/>
              <a:gd name="connsiteY479" fmla="*/ 6169443 h 6858000"/>
              <a:gd name="connsiteX480" fmla="*/ 1074117 w 7467600"/>
              <a:gd name="connsiteY480" fmla="*/ 6170301 h 6858000"/>
              <a:gd name="connsiteX481" fmla="*/ 1083114 w 7467600"/>
              <a:gd name="connsiteY481" fmla="*/ 6174131 h 6858000"/>
              <a:gd name="connsiteX482" fmla="*/ 1543010 w 7467600"/>
              <a:gd name="connsiteY482" fmla="*/ 6191140 h 6858000"/>
              <a:gd name="connsiteX483" fmla="*/ 1551080 w 7467600"/>
              <a:gd name="connsiteY483" fmla="*/ 6195006 h 6858000"/>
              <a:gd name="connsiteX484" fmla="*/ 2345443 w 7467600"/>
              <a:gd name="connsiteY484" fmla="*/ 5549882 h 6858000"/>
              <a:gd name="connsiteX485" fmla="*/ 1721499 w 7467600"/>
              <a:gd name="connsiteY485" fmla="*/ 5599969 h 6858000"/>
              <a:gd name="connsiteX486" fmla="*/ 767716 w 7467600"/>
              <a:gd name="connsiteY486" fmla="*/ 5472768 h 6858000"/>
              <a:gd name="connsiteX487" fmla="*/ 722147 w 7467600"/>
              <a:gd name="connsiteY487" fmla="*/ 5393091 h 6858000"/>
              <a:gd name="connsiteX488" fmla="*/ 1485552 w 7467600"/>
              <a:gd name="connsiteY488" fmla="*/ 5313202 h 6858000"/>
              <a:gd name="connsiteX489" fmla="*/ 2143004 w 7467600"/>
              <a:gd name="connsiteY489" fmla="*/ 5402420 h 6858000"/>
              <a:gd name="connsiteX490" fmla="*/ 1933391 w 7467600"/>
              <a:gd name="connsiteY490" fmla="*/ 5156971 h 6858000"/>
              <a:gd name="connsiteX491" fmla="*/ 1827118 w 7467600"/>
              <a:gd name="connsiteY491" fmla="*/ 4968410 h 6858000"/>
              <a:gd name="connsiteX492" fmla="*/ 1837349 w 7467600"/>
              <a:gd name="connsiteY492" fmla="*/ 4956357 h 6858000"/>
              <a:gd name="connsiteX493" fmla="*/ 2162835 w 7467600"/>
              <a:gd name="connsiteY493" fmla="*/ 5187853 h 6858000"/>
              <a:gd name="connsiteX494" fmla="*/ 2257167 w 7467600"/>
              <a:gd name="connsiteY494" fmla="*/ 5462123 h 6858000"/>
              <a:gd name="connsiteX495" fmla="*/ 2261598 w 7467600"/>
              <a:gd name="connsiteY495" fmla="*/ 5467998 h 6858000"/>
              <a:gd name="connsiteX496" fmla="*/ 2437177 w 7467600"/>
              <a:gd name="connsiteY496" fmla="*/ 5479608 h 6858000"/>
              <a:gd name="connsiteX497" fmla="*/ 2445247 w 7467600"/>
              <a:gd name="connsiteY497" fmla="*/ 5483476 h 6858000"/>
              <a:gd name="connsiteX498" fmla="*/ 2743626 w 7467600"/>
              <a:gd name="connsiteY498" fmla="*/ 5304819 h 6858000"/>
              <a:gd name="connsiteX499" fmla="*/ 3048102 w 7467600"/>
              <a:gd name="connsiteY499" fmla="*/ 5150595 h 6858000"/>
              <a:gd name="connsiteX500" fmla="*/ 1799414 w 7467600"/>
              <a:gd name="connsiteY500" fmla="*/ 4694732 h 6858000"/>
              <a:gd name="connsiteX501" fmla="*/ 1771735 w 7467600"/>
              <a:gd name="connsiteY501" fmla="*/ 4619929 h 6858000"/>
              <a:gd name="connsiteX502" fmla="*/ 3104273 w 7467600"/>
              <a:gd name="connsiteY502" fmla="*/ 5076159 h 6858000"/>
              <a:gd name="connsiteX503" fmla="*/ 3113245 w 7467600"/>
              <a:gd name="connsiteY503" fmla="*/ 5090705 h 6858000"/>
              <a:gd name="connsiteX504" fmla="*/ 3126294 w 7467600"/>
              <a:gd name="connsiteY504" fmla="*/ 5114400 h 6858000"/>
              <a:gd name="connsiteX505" fmla="*/ 3937433 w 7467600"/>
              <a:gd name="connsiteY505" fmla="*/ 4830473 h 6858000"/>
              <a:gd name="connsiteX506" fmla="*/ 3590475 w 7467600"/>
              <a:gd name="connsiteY506" fmla="*/ 4597974 h 6858000"/>
              <a:gd name="connsiteX507" fmla="*/ 3100264 w 7467600"/>
              <a:gd name="connsiteY507" fmla="*/ 4579845 h 6858000"/>
              <a:gd name="connsiteX508" fmla="*/ 2183576 w 7467600"/>
              <a:gd name="connsiteY508" fmla="*/ 4227150 h 6858000"/>
              <a:gd name="connsiteX509" fmla="*/ 2151029 w 7467600"/>
              <a:gd name="connsiteY509" fmla="*/ 4146947 h 6858000"/>
              <a:gd name="connsiteX510" fmla="*/ 3563434 w 7467600"/>
              <a:gd name="connsiteY510" fmla="*/ 4469115 h 6858000"/>
              <a:gd name="connsiteX511" fmla="*/ 3177952 w 7467600"/>
              <a:gd name="connsiteY511" fmla="*/ 3657386 h 6858000"/>
              <a:gd name="connsiteX512" fmla="*/ 3189263 w 7467600"/>
              <a:gd name="connsiteY512" fmla="*/ 3625726 h 6858000"/>
              <a:gd name="connsiteX513" fmla="*/ 3560912 w 7467600"/>
              <a:gd name="connsiteY513" fmla="*/ 4079863 h 6858000"/>
              <a:gd name="connsiteX514" fmla="*/ 3626636 w 7467600"/>
              <a:gd name="connsiteY514" fmla="*/ 4512230 h 6858000"/>
              <a:gd name="connsiteX515" fmla="*/ 3653088 w 7467600"/>
              <a:gd name="connsiteY515" fmla="*/ 4521417 h 6858000"/>
              <a:gd name="connsiteX516" fmla="*/ 3988128 w 7467600"/>
              <a:gd name="connsiteY516" fmla="*/ 4817267 h 6858000"/>
              <a:gd name="connsiteX517" fmla="*/ 4830582 w 7467600"/>
              <a:gd name="connsiteY517" fmla="*/ 4676000 h 6858000"/>
              <a:gd name="connsiteX518" fmla="*/ 4830100 w 7467600"/>
              <a:gd name="connsiteY518" fmla="*/ 4675554 h 6858000"/>
              <a:gd name="connsiteX519" fmla="*/ 4036318 w 7467600"/>
              <a:gd name="connsiteY519" fmla="*/ 4147013 h 6858000"/>
              <a:gd name="connsiteX520" fmla="*/ 3432098 w 7467600"/>
              <a:gd name="connsiteY520" fmla="*/ 3537312 h 6858000"/>
              <a:gd name="connsiteX521" fmla="*/ 3446761 w 7467600"/>
              <a:gd name="connsiteY521" fmla="*/ 3461278 h 6858000"/>
              <a:gd name="connsiteX522" fmla="*/ 4419733 w 7467600"/>
              <a:gd name="connsiteY522" fmla="*/ 3963555 h 6858000"/>
              <a:gd name="connsiteX523" fmla="*/ 4781371 w 7467600"/>
              <a:gd name="connsiteY523" fmla="*/ 4458604 h 6858000"/>
              <a:gd name="connsiteX524" fmla="*/ 4780440 w 7467600"/>
              <a:gd name="connsiteY524" fmla="*/ 4470290 h 6858000"/>
              <a:gd name="connsiteX525" fmla="*/ 4898954 w 7467600"/>
              <a:gd name="connsiteY525" fmla="*/ 4662092 h 6858000"/>
              <a:gd name="connsiteX526" fmla="*/ 4900699 w 7467600"/>
              <a:gd name="connsiteY526" fmla="*/ 4670867 h 6858000"/>
              <a:gd name="connsiteX527" fmla="*/ 5714511 w 7467600"/>
              <a:gd name="connsiteY527" fmla="*/ 4663483 h 6858000"/>
              <a:gd name="connsiteX528" fmla="*/ 5464793 w 7467600"/>
              <a:gd name="connsiteY528" fmla="*/ 4393556 h 6858000"/>
              <a:gd name="connsiteX529" fmla="*/ 5461897 w 7467600"/>
              <a:gd name="connsiteY529" fmla="*/ 4390879 h 6858000"/>
              <a:gd name="connsiteX530" fmla="*/ 4294126 w 7467600"/>
              <a:gd name="connsiteY530" fmla="*/ 3303048 h 6858000"/>
              <a:gd name="connsiteX531" fmla="*/ 4305321 w 7467600"/>
              <a:gd name="connsiteY531" fmla="*/ 3256953 h 6858000"/>
              <a:gd name="connsiteX532" fmla="*/ 4949299 w 7467600"/>
              <a:gd name="connsiteY532" fmla="*/ 3766336 h 6858000"/>
              <a:gd name="connsiteX533" fmla="*/ 5291452 w 7467600"/>
              <a:gd name="connsiteY533" fmla="*/ 4076801 h 6858000"/>
              <a:gd name="connsiteX534" fmla="*/ 5434998 w 7467600"/>
              <a:gd name="connsiteY534" fmla="*/ 4254100 h 6858000"/>
              <a:gd name="connsiteX535" fmla="*/ 5351015 w 7467600"/>
              <a:gd name="connsiteY535" fmla="*/ 3760989 h 6858000"/>
              <a:gd name="connsiteX536" fmla="*/ 5413780 w 7467600"/>
              <a:gd name="connsiteY536" fmla="*/ 2966265 h 6858000"/>
              <a:gd name="connsiteX537" fmla="*/ 5425627 w 7467600"/>
              <a:gd name="connsiteY537" fmla="*/ 2954192 h 6858000"/>
              <a:gd name="connsiteX538" fmla="*/ 6604735 w 7467600"/>
              <a:gd name="connsiteY538" fmla="*/ 2041381 h 6858000"/>
              <a:gd name="connsiteX539" fmla="*/ 7204487 w 7467600"/>
              <a:gd name="connsiteY539" fmla="*/ 2742112 h 6858000"/>
              <a:gd name="connsiteX540" fmla="*/ 7131592 w 7467600"/>
              <a:gd name="connsiteY540" fmla="*/ 2672096 h 6858000"/>
              <a:gd name="connsiteX541" fmla="*/ 6996344 w 7467600"/>
              <a:gd name="connsiteY541" fmla="*/ 2518310 h 6858000"/>
              <a:gd name="connsiteX542" fmla="*/ 6735495 w 7467600"/>
              <a:gd name="connsiteY542" fmla="*/ 2196890 h 6858000"/>
              <a:gd name="connsiteX543" fmla="*/ 6721901 w 7467600"/>
              <a:gd name="connsiteY543" fmla="*/ 2179274 h 6858000"/>
              <a:gd name="connsiteX544" fmla="*/ 6604735 w 7467600"/>
              <a:gd name="connsiteY544" fmla="*/ 2041381 h 6858000"/>
              <a:gd name="connsiteX545" fmla="*/ 6591670 w 7467600"/>
              <a:gd name="connsiteY545" fmla="*/ 1988277 h 6858000"/>
              <a:gd name="connsiteX546" fmla="*/ 6747349 w 7467600"/>
              <a:gd name="connsiteY546" fmla="*/ 2160069 h 6858000"/>
              <a:gd name="connsiteX547" fmla="*/ 6760943 w 7467600"/>
              <a:gd name="connsiteY547" fmla="*/ 2177686 h 6858000"/>
              <a:gd name="connsiteX548" fmla="*/ 7021065 w 7467600"/>
              <a:gd name="connsiteY548" fmla="*/ 2498102 h 6858000"/>
              <a:gd name="connsiteX549" fmla="*/ 7155223 w 7467600"/>
              <a:gd name="connsiteY549" fmla="*/ 2650386 h 6858000"/>
              <a:gd name="connsiteX550" fmla="*/ 7203167 w 7467600"/>
              <a:gd name="connsiteY550" fmla="*/ 2697288 h 6858000"/>
              <a:gd name="connsiteX551" fmla="*/ 6937703 w 7467600"/>
              <a:gd name="connsiteY551" fmla="*/ 2321981 h 6858000"/>
              <a:gd name="connsiteX552" fmla="*/ 6591670 w 7467600"/>
              <a:gd name="connsiteY552" fmla="*/ 1988277 h 6858000"/>
              <a:gd name="connsiteX553" fmla="*/ 5798671 w 7467600"/>
              <a:gd name="connsiteY553" fmla="*/ 1981601 h 6858000"/>
              <a:gd name="connsiteX554" fmla="*/ 5754709 w 7467600"/>
              <a:gd name="connsiteY554" fmla="*/ 2071454 h 6858000"/>
              <a:gd name="connsiteX555" fmla="*/ 5763044 w 7467600"/>
              <a:gd name="connsiteY555" fmla="*/ 2842206 h 6858000"/>
              <a:gd name="connsiteX556" fmla="*/ 5764974 w 7467600"/>
              <a:gd name="connsiteY556" fmla="*/ 2799609 h 6858000"/>
              <a:gd name="connsiteX557" fmla="*/ 5767665 w 7467600"/>
              <a:gd name="connsiteY557" fmla="*/ 2666409 h 6858000"/>
              <a:gd name="connsiteX558" fmla="*/ 5763055 w 7467600"/>
              <a:gd name="connsiteY558" fmla="*/ 2579705 h 6858000"/>
              <a:gd name="connsiteX559" fmla="*/ 5758079 w 7467600"/>
              <a:gd name="connsiteY559" fmla="*/ 2492508 h 6858000"/>
              <a:gd name="connsiteX560" fmla="*/ 5779325 w 7467600"/>
              <a:gd name="connsiteY560" fmla="*/ 2197069 h 6858000"/>
              <a:gd name="connsiteX561" fmla="*/ 5798671 w 7467600"/>
              <a:gd name="connsiteY561" fmla="*/ 1981601 h 6858000"/>
              <a:gd name="connsiteX562" fmla="*/ 5829202 w 7467600"/>
              <a:gd name="connsiteY562" fmla="*/ 1971679 h 6858000"/>
              <a:gd name="connsiteX563" fmla="*/ 5809558 w 7467600"/>
              <a:gd name="connsiteY563" fmla="*/ 2198043 h 6858000"/>
              <a:gd name="connsiteX564" fmla="*/ 5788653 w 7467600"/>
              <a:gd name="connsiteY564" fmla="*/ 2489430 h 6858000"/>
              <a:gd name="connsiteX565" fmla="*/ 5793439 w 7467600"/>
              <a:gd name="connsiteY565" fmla="*/ 2575235 h 6858000"/>
              <a:gd name="connsiteX566" fmla="*/ 5796837 w 7467600"/>
              <a:gd name="connsiteY566" fmla="*/ 2637633 h 6858000"/>
              <a:gd name="connsiteX567" fmla="*/ 5818614 w 7467600"/>
              <a:gd name="connsiteY567" fmla="*/ 2473055 h 6858000"/>
              <a:gd name="connsiteX568" fmla="*/ 5829202 w 7467600"/>
              <a:gd name="connsiteY568" fmla="*/ 1971679 h 6858000"/>
              <a:gd name="connsiteX569" fmla="*/ 5911389 w 7467600"/>
              <a:gd name="connsiteY569" fmla="*/ 1898371 h 6858000"/>
              <a:gd name="connsiteX570" fmla="*/ 6237627 w 7467600"/>
              <a:gd name="connsiteY570" fmla="*/ 2231921 h 6858000"/>
              <a:gd name="connsiteX571" fmla="*/ 5911389 w 7467600"/>
              <a:gd name="connsiteY571" fmla="*/ 1898371 h 6858000"/>
              <a:gd name="connsiteX572" fmla="*/ 6944437 w 7467600"/>
              <a:gd name="connsiteY572" fmla="*/ 1575402 h 6858000"/>
              <a:gd name="connsiteX573" fmla="*/ 6304730 w 7467600"/>
              <a:gd name="connsiteY573" fmla="*/ 1766654 h 6858000"/>
              <a:gd name="connsiteX574" fmla="*/ 6944437 w 7467600"/>
              <a:gd name="connsiteY574" fmla="*/ 1575402 h 6858000"/>
              <a:gd name="connsiteX575" fmla="*/ 7019523 w 7467600"/>
              <a:gd name="connsiteY575" fmla="*/ 1519450 h 6858000"/>
              <a:gd name="connsiteX576" fmla="*/ 6298091 w 7467600"/>
              <a:gd name="connsiteY576" fmla="*/ 1737122 h 6858000"/>
              <a:gd name="connsiteX577" fmla="*/ 7019523 w 7467600"/>
              <a:gd name="connsiteY577" fmla="*/ 1519450 h 6858000"/>
              <a:gd name="connsiteX578" fmla="*/ 2399523 w 7467600"/>
              <a:gd name="connsiteY578" fmla="*/ 1428234 h 6858000"/>
              <a:gd name="connsiteX579" fmla="*/ 2224982 w 7467600"/>
              <a:gd name="connsiteY579" fmla="*/ 1826201 h 6858000"/>
              <a:gd name="connsiteX580" fmla="*/ 2096099 w 7467600"/>
              <a:gd name="connsiteY580" fmla="*/ 2345900 h 6858000"/>
              <a:gd name="connsiteX581" fmla="*/ 2283317 w 7467600"/>
              <a:gd name="connsiteY581" fmla="*/ 1796925 h 6858000"/>
              <a:gd name="connsiteX582" fmla="*/ 2399523 w 7467600"/>
              <a:gd name="connsiteY582" fmla="*/ 1428234 h 6858000"/>
              <a:gd name="connsiteX583" fmla="*/ 2448558 w 7467600"/>
              <a:gd name="connsiteY583" fmla="*/ 1373435 h 6858000"/>
              <a:gd name="connsiteX584" fmla="*/ 2312521 w 7467600"/>
              <a:gd name="connsiteY584" fmla="*/ 1806140 h 6858000"/>
              <a:gd name="connsiteX585" fmla="*/ 2127533 w 7467600"/>
              <a:gd name="connsiteY585" fmla="*/ 2348380 h 6858000"/>
              <a:gd name="connsiteX586" fmla="*/ 2358080 w 7467600"/>
              <a:gd name="connsiteY586" fmla="*/ 1866134 h 6858000"/>
              <a:gd name="connsiteX587" fmla="*/ 2407436 w 7467600"/>
              <a:gd name="connsiteY587" fmla="*/ 1651070 h 6858000"/>
              <a:gd name="connsiteX588" fmla="*/ 2448558 w 7467600"/>
              <a:gd name="connsiteY588" fmla="*/ 1373435 h 6858000"/>
              <a:gd name="connsiteX589" fmla="*/ 278707 w 7467600"/>
              <a:gd name="connsiteY589" fmla="*/ 1352270 h 6858000"/>
              <a:gd name="connsiteX590" fmla="*/ 321570 w 7467600"/>
              <a:gd name="connsiteY590" fmla="*/ 1861610 h 6858000"/>
              <a:gd name="connsiteX591" fmla="*/ 294281 w 7467600"/>
              <a:gd name="connsiteY591" fmla="*/ 1440658 h 6858000"/>
              <a:gd name="connsiteX592" fmla="*/ 278707 w 7467600"/>
              <a:gd name="connsiteY592" fmla="*/ 1352270 h 6858000"/>
              <a:gd name="connsiteX593" fmla="*/ 1423821 w 7467600"/>
              <a:gd name="connsiteY593" fmla="*/ 1351958 h 6858000"/>
              <a:gd name="connsiteX594" fmla="*/ 1638521 w 7467600"/>
              <a:gd name="connsiteY594" fmla="*/ 1908470 h 6858000"/>
              <a:gd name="connsiteX595" fmla="*/ 1754199 w 7467600"/>
              <a:gd name="connsiteY595" fmla="*/ 2149284 h 6858000"/>
              <a:gd name="connsiteX596" fmla="*/ 1908359 w 7467600"/>
              <a:gd name="connsiteY596" fmla="*/ 2364988 h 6858000"/>
              <a:gd name="connsiteX597" fmla="*/ 1647661 w 7467600"/>
              <a:gd name="connsiteY597" fmla="*/ 1825945 h 6858000"/>
              <a:gd name="connsiteX598" fmla="*/ 1423821 w 7467600"/>
              <a:gd name="connsiteY598" fmla="*/ 1351958 h 6858000"/>
              <a:gd name="connsiteX599" fmla="*/ 1431890 w 7467600"/>
              <a:gd name="connsiteY599" fmla="*/ 1306475 h 6858000"/>
              <a:gd name="connsiteX600" fmla="*/ 1507597 w 7467600"/>
              <a:gd name="connsiteY600" fmla="*/ 1446132 h 6858000"/>
              <a:gd name="connsiteX601" fmla="*/ 1674586 w 7467600"/>
              <a:gd name="connsiteY601" fmla="*/ 1813832 h 6858000"/>
              <a:gd name="connsiteX602" fmla="*/ 1815950 w 7467600"/>
              <a:gd name="connsiteY602" fmla="*/ 2128564 h 6858000"/>
              <a:gd name="connsiteX603" fmla="*/ 1984242 w 7467600"/>
              <a:gd name="connsiteY603" fmla="*/ 2430829 h 6858000"/>
              <a:gd name="connsiteX604" fmla="*/ 2014023 w 7467600"/>
              <a:gd name="connsiteY604" fmla="*/ 2450995 h 6858000"/>
              <a:gd name="connsiteX605" fmla="*/ 1747337 w 7467600"/>
              <a:gd name="connsiteY605" fmla="*/ 1855264 h 6858000"/>
              <a:gd name="connsiteX606" fmla="*/ 1533749 w 7467600"/>
              <a:gd name="connsiteY606" fmla="*/ 1478656 h 6858000"/>
              <a:gd name="connsiteX607" fmla="*/ 1431890 w 7467600"/>
              <a:gd name="connsiteY607" fmla="*/ 1306475 h 6858000"/>
              <a:gd name="connsiteX608" fmla="*/ 5052692 w 7467600"/>
              <a:gd name="connsiteY608" fmla="*/ 1292994 h 6858000"/>
              <a:gd name="connsiteX609" fmla="*/ 5200661 w 7467600"/>
              <a:gd name="connsiteY609" fmla="*/ 1635186 h 6858000"/>
              <a:gd name="connsiteX610" fmla="*/ 5297138 w 7467600"/>
              <a:gd name="connsiteY610" fmla="*/ 1906351 h 6858000"/>
              <a:gd name="connsiteX611" fmla="*/ 5052692 w 7467600"/>
              <a:gd name="connsiteY611" fmla="*/ 1292994 h 6858000"/>
              <a:gd name="connsiteX612" fmla="*/ 5009948 w 7467600"/>
              <a:gd name="connsiteY612" fmla="*/ 1273619 h 6858000"/>
              <a:gd name="connsiteX613" fmla="*/ 5121777 w 7467600"/>
              <a:gd name="connsiteY613" fmla="*/ 1654213 h 6858000"/>
              <a:gd name="connsiteX614" fmla="*/ 5293545 w 7467600"/>
              <a:gd name="connsiteY614" fmla="*/ 2072247 h 6858000"/>
              <a:gd name="connsiteX615" fmla="*/ 5294042 w 7467600"/>
              <a:gd name="connsiteY615" fmla="*/ 2065019 h 6858000"/>
              <a:gd name="connsiteX616" fmla="*/ 5171936 w 7467600"/>
              <a:gd name="connsiteY616" fmla="*/ 1647613 h 6858000"/>
              <a:gd name="connsiteX617" fmla="*/ 5009948 w 7467600"/>
              <a:gd name="connsiteY617" fmla="*/ 1273619 h 6858000"/>
              <a:gd name="connsiteX618" fmla="*/ 655236 w 7467600"/>
              <a:gd name="connsiteY618" fmla="*/ 1268632 h 6858000"/>
              <a:gd name="connsiteX619" fmla="*/ 839521 w 7467600"/>
              <a:gd name="connsiteY619" fmla="*/ 1685315 h 6858000"/>
              <a:gd name="connsiteX620" fmla="*/ 1109416 w 7467600"/>
              <a:gd name="connsiteY620" fmla="*/ 2061663 h 6858000"/>
              <a:gd name="connsiteX621" fmla="*/ 1298300 w 7467600"/>
              <a:gd name="connsiteY621" fmla="*/ 2247742 h 6858000"/>
              <a:gd name="connsiteX622" fmla="*/ 1125871 w 7467600"/>
              <a:gd name="connsiteY622" fmla="*/ 1989513 h 6858000"/>
              <a:gd name="connsiteX623" fmla="*/ 981574 w 7467600"/>
              <a:gd name="connsiteY623" fmla="*/ 1783157 h 6858000"/>
              <a:gd name="connsiteX624" fmla="*/ 922198 w 7467600"/>
              <a:gd name="connsiteY624" fmla="*/ 1677437 h 6858000"/>
              <a:gd name="connsiteX625" fmla="*/ 869293 w 7467600"/>
              <a:gd name="connsiteY625" fmla="*/ 1583214 h 6858000"/>
              <a:gd name="connsiteX626" fmla="*/ 751431 w 7467600"/>
              <a:gd name="connsiteY626" fmla="*/ 1405731 h 6858000"/>
              <a:gd name="connsiteX627" fmla="*/ 655236 w 7467600"/>
              <a:gd name="connsiteY627" fmla="*/ 1268632 h 6858000"/>
              <a:gd name="connsiteX628" fmla="*/ 6516292 w 7467600"/>
              <a:gd name="connsiteY628" fmla="*/ 1263064 h 6858000"/>
              <a:gd name="connsiteX629" fmla="*/ 5736320 w 7467600"/>
              <a:gd name="connsiteY629" fmla="*/ 1501803 h 6858000"/>
              <a:gd name="connsiteX630" fmla="*/ 6516292 w 7467600"/>
              <a:gd name="connsiteY630" fmla="*/ 1263064 h 6858000"/>
              <a:gd name="connsiteX631" fmla="*/ 291466 w 7467600"/>
              <a:gd name="connsiteY631" fmla="*/ 1250369 h 6858000"/>
              <a:gd name="connsiteX632" fmla="*/ 323180 w 7467600"/>
              <a:gd name="connsiteY632" fmla="*/ 1435283 h 6858000"/>
              <a:gd name="connsiteX633" fmla="*/ 349381 w 7467600"/>
              <a:gd name="connsiteY633" fmla="*/ 1875041 h 6858000"/>
              <a:gd name="connsiteX634" fmla="*/ 374363 w 7467600"/>
              <a:gd name="connsiteY634" fmla="*/ 1506494 h 6858000"/>
              <a:gd name="connsiteX635" fmla="*/ 302168 w 7467600"/>
              <a:gd name="connsiteY635" fmla="*/ 1274495 h 6858000"/>
              <a:gd name="connsiteX636" fmla="*/ 291466 w 7467600"/>
              <a:gd name="connsiteY636" fmla="*/ 1250369 h 6858000"/>
              <a:gd name="connsiteX637" fmla="*/ 678222 w 7467600"/>
              <a:gd name="connsiteY637" fmla="*/ 1248670 h 6858000"/>
              <a:gd name="connsiteX638" fmla="*/ 775536 w 7467600"/>
              <a:gd name="connsiteY638" fmla="*/ 1388015 h 6858000"/>
              <a:gd name="connsiteX639" fmla="*/ 894529 w 7467600"/>
              <a:gd name="connsiteY639" fmla="*/ 1567739 h 6858000"/>
              <a:gd name="connsiteX640" fmla="*/ 948000 w 7467600"/>
              <a:gd name="connsiteY640" fmla="*/ 1663088 h 6858000"/>
              <a:gd name="connsiteX641" fmla="*/ 1006812 w 7467600"/>
              <a:gd name="connsiteY641" fmla="*/ 1767683 h 6858000"/>
              <a:gd name="connsiteX642" fmla="*/ 1149133 w 7467600"/>
              <a:gd name="connsiteY642" fmla="*/ 1971513 h 6858000"/>
              <a:gd name="connsiteX643" fmla="*/ 1333952 w 7467600"/>
              <a:gd name="connsiteY643" fmla="*/ 2251620 h 6858000"/>
              <a:gd name="connsiteX644" fmla="*/ 1337329 w 7467600"/>
              <a:gd name="connsiteY644" fmla="*/ 2258350 h 6858000"/>
              <a:gd name="connsiteX645" fmla="*/ 1014726 w 7467600"/>
              <a:gd name="connsiteY645" fmla="*/ 1615556 h 6858000"/>
              <a:gd name="connsiteX646" fmla="*/ 678222 w 7467600"/>
              <a:gd name="connsiteY646" fmla="*/ 1248670 h 6858000"/>
              <a:gd name="connsiteX647" fmla="*/ 6691602 w 7467600"/>
              <a:gd name="connsiteY647" fmla="*/ 1140573 h 6858000"/>
              <a:gd name="connsiteX648" fmla="*/ 6571100 w 7467600"/>
              <a:gd name="connsiteY648" fmla="*/ 1183662 h 6858000"/>
              <a:gd name="connsiteX649" fmla="*/ 6241687 w 7467600"/>
              <a:gd name="connsiteY649" fmla="*/ 1257600 h 6858000"/>
              <a:gd name="connsiteX650" fmla="*/ 5693009 w 7467600"/>
              <a:gd name="connsiteY650" fmla="*/ 1478256 h 6858000"/>
              <a:gd name="connsiteX651" fmla="*/ 6548420 w 7467600"/>
              <a:gd name="connsiteY651" fmla="*/ 1214599 h 6858000"/>
              <a:gd name="connsiteX652" fmla="*/ 6605473 w 7467600"/>
              <a:gd name="connsiteY652" fmla="*/ 1184686 h 6858000"/>
              <a:gd name="connsiteX653" fmla="*/ 6691602 w 7467600"/>
              <a:gd name="connsiteY653" fmla="*/ 1140573 h 6858000"/>
              <a:gd name="connsiteX654" fmla="*/ 4002475 w 7467600"/>
              <a:gd name="connsiteY654" fmla="*/ 1037802 h 6858000"/>
              <a:gd name="connsiteX655" fmla="*/ 4000324 w 7467600"/>
              <a:gd name="connsiteY655" fmla="*/ 1039362 h 6858000"/>
              <a:gd name="connsiteX656" fmla="*/ 4002862 w 7467600"/>
              <a:gd name="connsiteY656" fmla="*/ 1042866 h 6858000"/>
              <a:gd name="connsiteX657" fmla="*/ 4002475 w 7467600"/>
              <a:gd name="connsiteY657" fmla="*/ 1037802 h 6858000"/>
              <a:gd name="connsiteX658" fmla="*/ 506322 w 7467600"/>
              <a:gd name="connsiteY658" fmla="*/ 1020997 h 6858000"/>
              <a:gd name="connsiteX659" fmla="*/ 533068 w 7467600"/>
              <a:gd name="connsiteY659" fmla="*/ 1029409 h 6858000"/>
              <a:gd name="connsiteX660" fmla="*/ 1232525 w 7467600"/>
              <a:gd name="connsiteY660" fmla="*/ 1804675 h 6858000"/>
              <a:gd name="connsiteX661" fmla="*/ 1388858 w 7467600"/>
              <a:gd name="connsiteY661" fmla="*/ 2368011 h 6858000"/>
              <a:gd name="connsiteX662" fmla="*/ 1384098 w 7467600"/>
              <a:gd name="connsiteY662" fmla="*/ 2378125 h 6858000"/>
              <a:gd name="connsiteX663" fmla="*/ 1425393 w 7467600"/>
              <a:gd name="connsiteY663" fmla="*/ 2589124 h 6858000"/>
              <a:gd name="connsiteX664" fmla="*/ 1424001 w 7467600"/>
              <a:gd name="connsiteY664" fmla="*/ 2597541 h 6858000"/>
              <a:gd name="connsiteX665" fmla="*/ 2152729 w 7467600"/>
              <a:gd name="connsiteY665" fmla="*/ 2864487 h 6858000"/>
              <a:gd name="connsiteX666" fmla="*/ 2020609 w 7467600"/>
              <a:gd name="connsiteY666" fmla="*/ 2539671 h 6858000"/>
              <a:gd name="connsiteX667" fmla="*/ 2018920 w 7467600"/>
              <a:gd name="connsiteY667" fmla="*/ 2536309 h 6858000"/>
              <a:gd name="connsiteX668" fmla="*/ 1342441 w 7467600"/>
              <a:gd name="connsiteY668" fmla="*/ 1173017 h 6858000"/>
              <a:gd name="connsiteX669" fmla="*/ 1367925 w 7467600"/>
              <a:gd name="connsiteY669" fmla="*/ 1135648 h 6858000"/>
              <a:gd name="connsiteX670" fmla="*/ 1771401 w 7467600"/>
              <a:gd name="connsiteY670" fmla="*/ 1806673 h 6858000"/>
              <a:gd name="connsiteX671" fmla="*/ 1972385 w 7467600"/>
              <a:gd name="connsiteY671" fmla="*/ 2198735 h 6858000"/>
              <a:gd name="connsiteX672" fmla="*/ 2040892 w 7467600"/>
              <a:gd name="connsiteY672" fmla="*/ 2405205 h 6858000"/>
              <a:gd name="connsiteX673" fmla="*/ 2131689 w 7467600"/>
              <a:gd name="connsiteY673" fmla="*/ 1936926 h 6858000"/>
              <a:gd name="connsiteX674" fmla="*/ 2454820 w 7467600"/>
              <a:gd name="connsiteY674" fmla="*/ 1248808 h 6858000"/>
              <a:gd name="connsiteX675" fmla="*/ 2492512 w 7467600"/>
              <a:gd name="connsiteY675" fmla="*/ 1302920 h 6858000"/>
              <a:gd name="connsiteX676" fmla="*/ 2081216 w 7467600"/>
              <a:gd name="connsiteY676" fmla="*/ 2527513 h 6858000"/>
              <a:gd name="connsiteX677" fmla="*/ 2081211 w 7467600"/>
              <a:gd name="connsiteY677" fmla="*/ 2528916 h 6858000"/>
              <a:gd name="connsiteX678" fmla="*/ 2199067 w 7467600"/>
              <a:gd name="connsiteY678" fmla="*/ 2884061 h 6858000"/>
              <a:gd name="connsiteX679" fmla="*/ 3192586 w 7467600"/>
              <a:gd name="connsiteY679" fmla="*/ 3411496 h 6858000"/>
              <a:gd name="connsiteX680" fmla="*/ 3182620 w 7467600"/>
              <a:gd name="connsiteY680" fmla="*/ 3483279 h 6858000"/>
              <a:gd name="connsiteX681" fmla="*/ 2435119 w 7467600"/>
              <a:gd name="connsiteY681" fmla="*/ 3080173 h 6858000"/>
              <a:gd name="connsiteX682" fmla="*/ 2410152 w 7467600"/>
              <a:gd name="connsiteY682" fmla="*/ 3063751 h 6858000"/>
              <a:gd name="connsiteX683" fmla="*/ 2408099 w 7467600"/>
              <a:gd name="connsiteY683" fmla="*/ 3064403 h 6858000"/>
              <a:gd name="connsiteX684" fmla="*/ 2407218 w 7467600"/>
              <a:gd name="connsiteY684" fmla="*/ 3070324 h 6858000"/>
              <a:gd name="connsiteX685" fmla="*/ 2380138 w 7467600"/>
              <a:gd name="connsiteY685" fmla="*/ 3099341 h 6858000"/>
              <a:gd name="connsiteX686" fmla="*/ 1765923 w 7467600"/>
              <a:gd name="connsiteY686" fmla="*/ 3581043 h 6858000"/>
              <a:gd name="connsiteX687" fmla="*/ 1702258 w 7467600"/>
              <a:gd name="connsiteY687" fmla="*/ 3612286 h 6858000"/>
              <a:gd name="connsiteX688" fmla="*/ 1538370 w 7467600"/>
              <a:gd name="connsiteY688" fmla="*/ 3811804 h 6858000"/>
              <a:gd name="connsiteX689" fmla="*/ 542867 w 7467600"/>
              <a:gd name="connsiteY689" fmla="*/ 4944092 h 6858000"/>
              <a:gd name="connsiteX690" fmla="*/ 515800 w 7467600"/>
              <a:gd name="connsiteY690" fmla="*/ 4862180 h 6858000"/>
              <a:gd name="connsiteX691" fmla="*/ 909145 w 7467600"/>
              <a:gd name="connsiteY691" fmla="*/ 4199225 h 6858000"/>
              <a:gd name="connsiteX692" fmla="*/ 1214067 w 7467600"/>
              <a:gd name="connsiteY692" fmla="*/ 3908561 h 6858000"/>
              <a:gd name="connsiteX693" fmla="*/ 640967 w 7467600"/>
              <a:gd name="connsiteY693" fmla="*/ 4105601 h 6858000"/>
              <a:gd name="connsiteX694" fmla="*/ 112563 w 7467600"/>
              <a:gd name="connsiteY694" fmla="*/ 4396952 h 6858000"/>
              <a:gd name="connsiteX695" fmla="*/ 0 w 7467600"/>
              <a:gd name="connsiteY695" fmla="*/ 4466006 h 6858000"/>
              <a:gd name="connsiteX696" fmla="*/ 0 w 7467600"/>
              <a:gd name="connsiteY696" fmla="*/ 4233763 h 6858000"/>
              <a:gd name="connsiteX697" fmla="*/ 36881 w 7467600"/>
              <a:gd name="connsiteY697" fmla="*/ 4200118 h 6858000"/>
              <a:gd name="connsiteX698" fmla="*/ 910534 w 7467600"/>
              <a:gd name="connsiteY698" fmla="*/ 3629753 h 6858000"/>
              <a:gd name="connsiteX699" fmla="*/ 1578717 w 7467600"/>
              <a:gd name="connsiteY699" fmla="*/ 3575982 h 6858000"/>
              <a:gd name="connsiteX700" fmla="*/ 2338780 w 7467600"/>
              <a:gd name="connsiteY700" fmla="*/ 3033725 h 6858000"/>
              <a:gd name="connsiteX701" fmla="*/ 1807991 w 7467600"/>
              <a:gd name="connsiteY701" fmla="*/ 2807184 h 6858000"/>
              <a:gd name="connsiteX702" fmla="*/ 1416358 w 7467600"/>
              <a:gd name="connsiteY702" fmla="*/ 3112571 h 6858000"/>
              <a:gd name="connsiteX703" fmla="*/ 939066 w 7467600"/>
              <a:gd name="connsiteY703" fmla="*/ 3378798 h 6858000"/>
              <a:gd name="connsiteX704" fmla="*/ 115099 w 7467600"/>
              <a:gd name="connsiteY704" fmla="*/ 3607650 h 6858000"/>
              <a:gd name="connsiteX705" fmla="*/ 97284 w 7467600"/>
              <a:gd name="connsiteY705" fmla="*/ 3520393 h 6858000"/>
              <a:gd name="connsiteX706" fmla="*/ 922050 w 7467600"/>
              <a:gd name="connsiteY706" fmla="*/ 3074867 h 6858000"/>
              <a:gd name="connsiteX707" fmla="*/ 1405265 w 7467600"/>
              <a:gd name="connsiteY707" fmla="*/ 3016319 h 6858000"/>
              <a:gd name="connsiteX708" fmla="*/ 1407512 w 7467600"/>
              <a:gd name="connsiteY708" fmla="*/ 3018001 h 6858000"/>
              <a:gd name="connsiteX709" fmla="*/ 1726266 w 7467600"/>
              <a:gd name="connsiteY709" fmla="*/ 2777274 h 6858000"/>
              <a:gd name="connsiteX710" fmla="*/ 625390 w 7467600"/>
              <a:gd name="connsiteY710" fmla="*/ 2514541 h 6858000"/>
              <a:gd name="connsiteX711" fmla="*/ 619799 w 7467600"/>
              <a:gd name="connsiteY711" fmla="*/ 2527180 h 6858000"/>
              <a:gd name="connsiteX712" fmla="*/ 310030 w 7467600"/>
              <a:gd name="connsiteY712" fmla="*/ 2771818 h 6858000"/>
              <a:gd name="connsiteX713" fmla="*/ 173877 w 7467600"/>
              <a:gd name="connsiteY713" fmla="*/ 2937056 h 6858000"/>
              <a:gd name="connsiteX714" fmla="*/ 77889 w 7467600"/>
              <a:gd name="connsiteY714" fmla="*/ 3138440 h 6858000"/>
              <a:gd name="connsiteX715" fmla="*/ 0 w 7467600"/>
              <a:gd name="connsiteY715" fmla="*/ 3271395 h 6858000"/>
              <a:gd name="connsiteX716" fmla="*/ 0 w 7467600"/>
              <a:gd name="connsiteY716" fmla="*/ 3153002 h 6858000"/>
              <a:gd name="connsiteX717" fmla="*/ 2386 w 7467600"/>
              <a:gd name="connsiteY717" fmla="*/ 3149203 h 6858000"/>
              <a:gd name="connsiteX718" fmla="*/ 89753 w 7467600"/>
              <a:gd name="connsiteY718" fmla="*/ 2987702 h 6858000"/>
              <a:gd name="connsiteX719" fmla="*/ 76869 w 7467600"/>
              <a:gd name="connsiteY719" fmla="*/ 3005404 h 6858000"/>
              <a:gd name="connsiteX720" fmla="*/ 32049 w 7467600"/>
              <a:gd name="connsiteY720" fmla="*/ 3065814 h 6858000"/>
              <a:gd name="connsiteX721" fmla="*/ 0 w 7467600"/>
              <a:gd name="connsiteY721" fmla="*/ 3108744 h 6858000"/>
              <a:gd name="connsiteX722" fmla="*/ 0 w 7467600"/>
              <a:gd name="connsiteY722" fmla="*/ 3058059 h 6858000"/>
              <a:gd name="connsiteX723" fmla="*/ 7610 w 7467600"/>
              <a:gd name="connsiteY723" fmla="*/ 3047889 h 6858000"/>
              <a:gd name="connsiteX724" fmla="*/ 52419 w 7467600"/>
              <a:gd name="connsiteY724" fmla="*/ 2987479 h 6858000"/>
              <a:gd name="connsiteX725" fmla="*/ 59142 w 7467600"/>
              <a:gd name="connsiteY725" fmla="*/ 2978488 h 6858000"/>
              <a:gd name="connsiteX726" fmla="*/ 0 w 7467600"/>
              <a:gd name="connsiteY726" fmla="*/ 3015334 h 6858000"/>
              <a:gd name="connsiteX727" fmla="*/ 0 w 7467600"/>
              <a:gd name="connsiteY727" fmla="*/ 2914286 h 6858000"/>
              <a:gd name="connsiteX728" fmla="*/ 36383 w 7467600"/>
              <a:gd name="connsiteY728" fmla="*/ 2901128 h 6858000"/>
              <a:gd name="connsiteX729" fmla="*/ 156329 w 7467600"/>
              <a:gd name="connsiteY729" fmla="*/ 2840533 h 6858000"/>
              <a:gd name="connsiteX730" fmla="*/ 358355 w 7467600"/>
              <a:gd name="connsiteY730" fmla="*/ 2620471 h 6858000"/>
              <a:gd name="connsiteX731" fmla="*/ 510577 w 7467600"/>
              <a:gd name="connsiteY731" fmla="*/ 2501244 h 6858000"/>
              <a:gd name="connsiteX732" fmla="*/ 211967 w 7467600"/>
              <a:gd name="connsiteY732" fmla="*/ 2479171 h 6858000"/>
              <a:gd name="connsiteX733" fmla="*/ 0 w 7467600"/>
              <a:gd name="connsiteY733" fmla="*/ 2476398 h 6858000"/>
              <a:gd name="connsiteX734" fmla="*/ 0 w 7467600"/>
              <a:gd name="connsiteY734" fmla="*/ 2389189 h 6858000"/>
              <a:gd name="connsiteX735" fmla="*/ 103062 w 7467600"/>
              <a:gd name="connsiteY735" fmla="*/ 2389518 h 6858000"/>
              <a:gd name="connsiteX736" fmla="*/ 510734 w 7467600"/>
              <a:gd name="connsiteY736" fmla="*/ 2416201 h 6858000"/>
              <a:gd name="connsiteX737" fmla="*/ 279257 w 7467600"/>
              <a:gd name="connsiteY737" fmla="*/ 2092102 h 6858000"/>
              <a:gd name="connsiteX738" fmla="*/ 65265 w 7467600"/>
              <a:gd name="connsiteY738" fmla="*/ 2006049 h 6858000"/>
              <a:gd name="connsiteX739" fmla="*/ 0 w 7467600"/>
              <a:gd name="connsiteY739" fmla="*/ 1982532 h 6858000"/>
              <a:gd name="connsiteX740" fmla="*/ 0 w 7467600"/>
              <a:gd name="connsiteY740" fmla="*/ 1912789 h 6858000"/>
              <a:gd name="connsiteX741" fmla="*/ 97460 w 7467600"/>
              <a:gd name="connsiteY741" fmla="*/ 1953725 h 6858000"/>
              <a:gd name="connsiteX742" fmla="*/ 221272 w 7467600"/>
              <a:gd name="connsiteY742" fmla="*/ 1980766 h 6858000"/>
              <a:gd name="connsiteX743" fmla="*/ 116765 w 7467600"/>
              <a:gd name="connsiteY743" fmla="*/ 1911033 h 6858000"/>
              <a:gd name="connsiteX744" fmla="*/ 16405 w 7467600"/>
              <a:gd name="connsiteY744" fmla="*/ 1803412 h 6858000"/>
              <a:gd name="connsiteX745" fmla="*/ 0 w 7467600"/>
              <a:gd name="connsiteY745" fmla="*/ 1784777 h 6858000"/>
              <a:gd name="connsiteX746" fmla="*/ 0 w 7467600"/>
              <a:gd name="connsiteY746" fmla="*/ 1740082 h 6858000"/>
              <a:gd name="connsiteX747" fmla="*/ 39394 w 7467600"/>
              <a:gd name="connsiteY747" fmla="*/ 1784856 h 6858000"/>
              <a:gd name="connsiteX748" fmla="*/ 135813 w 7467600"/>
              <a:gd name="connsiteY748" fmla="*/ 1888838 h 6858000"/>
              <a:gd name="connsiteX749" fmla="*/ 242575 w 7467600"/>
              <a:gd name="connsiteY749" fmla="*/ 1958841 h 6858000"/>
              <a:gd name="connsiteX750" fmla="*/ 82197 w 7467600"/>
              <a:gd name="connsiteY750" fmla="*/ 1754826 h 6858000"/>
              <a:gd name="connsiteX751" fmla="*/ 0 w 7467600"/>
              <a:gd name="connsiteY751" fmla="*/ 1679650 h 6858000"/>
              <a:gd name="connsiteX752" fmla="*/ 0 w 7467600"/>
              <a:gd name="connsiteY752" fmla="*/ 1602463 h 6858000"/>
              <a:gd name="connsiteX753" fmla="*/ 84689 w 7467600"/>
              <a:gd name="connsiteY753" fmla="*/ 1677442 h 6858000"/>
              <a:gd name="connsiteX754" fmla="*/ 298437 w 7467600"/>
              <a:gd name="connsiteY754" fmla="*/ 1968019 h 6858000"/>
              <a:gd name="connsiteX755" fmla="*/ 227269 w 7467600"/>
              <a:gd name="connsiteY755" fmla="*/ 1114064 h 6858000"/>
              <a:gd name="connsiteX756" fmla="*/ 248003 w 7467600"/>
              <a:gd name="connsiteY756" fmla="*/ 1089613 h 6858000"/>
              <a:gd name="connsiteX757" fmla="*/ 427020 w 7467600"/>
              <a:gd name="connsiteY757" fmla="*/ 1619803 h 6858000"/>
              <a:gd name="connsiteX758" fmla="*/ 340345 w 7467600"/>
              <a:gd name="connsiteY758" fmla="*/ 2027739 h 6858000"/>
              <a:gd name="connsiteX759" fmla="*/ 360865 w 7467600"/>
              <a:gd name="connsiteY759" fmla="*/ 2044827 h 6858000"/>
              <a:gd name="connsiteX760" fmla="*/ 560414 w 7467600"/>
              <a:gd name="connsiteY760" fmla="*/ 2421457 h 6858000"/>
              <a:gd name="connsiteX761" fmla="*/ 1359703 w 7467600"/>
              <a:gd name="connsiteY761" fmla="*/ 2578554 h 6858000"/>
              <a:gd name="connsiteX762" fmla="*/ 1359422 w 7467600"/>
              <a:gd name="connsiteY762" fmla="*/ 2577994 h 6858000"/>
              <a:gd name="connsiteX763" fmla="*/ 828701 w 7467600"/>
              <a:gd name="connsiteY763" fmla="*/ 1839520 h 6858000"/>
              <a:gd name="connsiteX764" fmla="*/ 494427 w 7467600"/>
              <a:gd name="connsiteY764" fmla="*/ 1092333 h 6858000"/>
              <a:gd name="connsiteX765" fmla="*/ 506322 w 7467600"/>
              <a:gd name="connsiteY765" fmla="*/ 1020997 h 6858000"/>
              <a:gd name="connsiteX766" fmla="*/ 4570198 w 7467600"/>
              <a:gd name="connsiteY766" fmla="*/ 978081 h 6858000"/>
              <a:gd name="connsiteX767" fmla="*/ 4523691 w 7467600"/>
              <a:gd name="connsiteY767" fmla="*/ 1127776 h 6858000"/>
              <a:gd name="connsiteX768" fmla="*/ 4509875 w 7467600"/>
              <a:gd name="connsiteY768" fmla="*/ 1167552 h 6858000"/>
              <a:gd name="connsiteX769" fmla="*/ 4478168 w 7467600"/>
              <a:gd name="connsiteY769" fmla="*/ 1260735 h 6858000"/>
              <a:gd name="connsiteX770" fmla="*/ 4409309 w 7467600"/>
              <a:gd name="connsiteY770" fmla="*/ 1666996 h 6858000"/>
              <a:gd name="connsiteX771" fmla="*/ 4370031 w 7467600"/>
              <a:gd name="connsiteY771" fmla="*/ 1955666 h 6858000"/>
              <a:gd name="connsiteX772" fmla="*/ 4570198 w 7467600"/>
              <a:gd name="connsiteY772" fmla="*/ 978081 h 6858000"/>
              <a:gd name="connsiteX773" fmla="*/ 4557898 w 7467600"/>
              <a:gd name="connsiteY773" fmla="*/ 900011 h 6858000"/>
              <a:gd name="connsiteX774" fmla="*/ 4344840 w 7467600"/>
              <a:gd name="connsiteY774" fmla="*/ 1922038 h 6858000"/>
              <a:gd name="connsiteX775" fmla="*/ 4378710 w 7467600"/>
              <a:gd name="connsiteY775" fmla="*/ 1665516 h 6858000"/>
              <a:gd name="connsiteX776" fmla="*/ 4448798 w 7467600"/>
              <a:gd name="connsiteY776" fmla="*/ 1253024 h 6858000"/>
              <a:gd name="connsiteX777" fmla="*/ 4480315 w 7467600"/>
              <a:gd name="connsiteY777" fmla="*/ 1158454 h 6858000"/>
              <a:gd name="connsiteX778" fmla="*/ 4494133 w 7467600"/>
              <a:gd name="connsiteY778" fmla="*/ 1118676 h 6858000"/>
              <a:gd name="connsiteX779" fmla="*/ 4557898 w 7467600"/>
              <a:gd name="connsiteY779" fmla="*/ 900011 h 6858000"/>
              <a:gd name="connsiteX780" fmla="*/ 5870151 w 7467600"/>
              <a:gd name="connsiteY780" fmla="*/ 898890 h 6858000"/>
              <a:gd name="connsiteX781" fmla="*/ 5861335 w 7467600"/>
              <a:gd name="connsiteY781" fmla="*/ 899177 h 6858000"/>
              <a:gd name="connsiteX782" fmla="*/ 5843702 w 7467600"/>
              <a:gd name="connsiteY782" fmla="*/ 899748 h 6858000"/>
              <a:gd name="connsiteX783" fmla="*/ 5651107 w 7467600"/>
              <a:gd name="connsiteY783" fmla="*/ 920306 h 6858000"/>
              <a:gd name="connsiteX784" fmla="*/ 5459407 w 7467600"/>
              <a:gd name="connsiteY784" fmla="*/ 940975 h 6858000"/>
              <a:gd name="connsiteX785" fmla="*/ 5374846 w 7467600"/>
              <a:gd name="connsiteY785" fmla="*/ 941988 h 6858000"/>
              <a:gd name="connsiteX786" fmla="*/ 5256105 w 7467600"/>
              <a:gd name="connsiteY786" fmla="*/ 945632 h 6858000"/>
              <a:gd name="connsiteX787" fmla="*/ 5107071 w 7467600"/>
              <a:gd name="connsiteY787" fmla="*/ 969720 h 6858000"/>
              <a:gd name="connsiteX788" fmla="*/ 4998681 w 7467600"/>
              <a:gd name="connsiteY788" fmla="*/ 988771 h 6858000"/>
              <a:gd name="connsiteX789" fmla="*/ 5870151 w 7467600"/>
              <a:gd name="connsiteY789" fmla="*/ 898890 h 6858000"/>
              <a:gd name="connsiteX790" fmla="*/ 5504425 w 7467600"/>
              <a:gd name="connsiteY790" fmla="*/ 848067 h 6858000"/>
              <a:gd name="connsiteX791" fmla="*/ 4968849 w 7467600"/>
              <a:gd name="connsiteY791" fmla="*/ 962318 h 6858000"/>
              <a:gd name="connsiteX792" fmla="*/ 5104039 w 7467600"/>
              <a:gd name="connsiteY792" fmla="*/ 940634 h 6858000"/>
              <a:gd name="connsiteX793" fmla="*/ 5256311 w 7467600"/>
              <a:gd name="connsiteY793" fmla="*/ 916490 h 6858000"/>
              <a:gd name="connsiteX794" fmla="*/ 5377381 w 7467600"/>
              <a:gd name="connsiteY794" fmla="*/ 912671 h 6858000"/>
              <a:gd name="connsiteX795" fmla="*/ 5460148 w 7467600"/>
              <a:gd name="connsiteY795" fmla="*/ 911442 h 6858000"/>
              <a:gd name="connsiteX796" fmla="*/ 5648971 w 7467600"/>
              <a:gd name="connsiteY796" fmla="*/ 891331 h 6858000"/>
              <a:gd name="connsiteX797" fmla="*/ 5844807 w 7467600"/>
              <a:gd name="connsiteY797" fmla="*/ 870718 h 6858000"/>
              <a:gd name="connsiteX798" fmla="*/ 5862975 w 7467600"/>
              <a:gd name="connsiteY798" fmla="*/ 869756 h 6858000"/>
              <a:gd name="connsiteX799" fmla="*/ 5920887 w 7467600"/>
              <a:gd name="connsiteY799" fmla="*/ 865929 h 6858000"/>
              <a:gd name="connsiteX800" fmla="*/ 5504425 w 7467600"/>
              <a:gd name="connsiteY800" fmla="*/ 848067 h 6858000"/>
              <a:gd name="connsiteX801" fmla="*/ 3607114 w 7467600"/>
              <a:gd name="connsiteY801" fmla="*/ 467441 h 6858000"/>
              <a:gd name="connsiteX802" fmla="*/ 3296242 w 7467600"/>
              <a:gd name="connsiteY802" fmla="*/ 807991 h 6858000"/>
              <a:gd name="connsiteX803" fmla="*/ 3174674 w 7467600"/>
              <a:gd name="connsiteY803" fmla="*/ 919759 h 6858000"/>
              <a:gd name="connsiteX804" fmla="*/ 3042978 w 7467600"/>
              <a:gd name="connsiteY804" fmla="*/ 1054894 h 6858000"/>
              <a:gd name="connsiteX805" fmla="*/ 2968914 w 7467600"/>
              <a:gd name="connsiteY805" fmla="*/ 1133756 h 6858000"/>
              <a:gd name="connsiteX806" fmla="*/ 3103823 w 7467600"/>
              <a:gd name="connsiteY806" fmla="*/ 1026814 h 6858000"/>
              <a:gd name="connsiteX807" fmla="*/ 3607114 w 7467600"/>
              <a:gd name="connsiteY807" fmla="*/ 467441 h 6858000"/>
              <a:gd name="connsiteX808" fmla="*/ 3744487 w 7467600"/>
              <a:gd name="connsiteY808" fmla="*/ 383136 h 6858000"/>
              <a:gd name="connsiteX809" fmla="*/ 3970213 w 7467600"/>
              <a:gd name="connsiteY809" fmla="*/ 995559 h 6858000"/>
              <a:gd name="connsiteX810" fmla="*/ 3744487 w 7467600"/>
              <a:gd name="connsiteY810" fmla="*/ 383136 h 6858000"/>
              <a:gd name="connsiteX811" fmla="*/ 3624562 w 7467600"/>
              <a:gd name="connsiteY811" fmla="*/ 367041 h 6858000"/>
              <a:gd name="connsiteX812" fmla="*/ 3489712 w 7467600"/>
              <a:gd name="connsiteY812" fmla="*/ 485386 h 6858000"/>
              <a:gd name="connsiteX813" fmla="*/ 3182994 w 7467600"/>
              <a:gd name="connsiteY813" fmla="*/ 828265 h 6858000"/>
              <a:gd name="connsiteX814" fmla="*/ 2892114 w 7467600"/>
              <a:gd name="connsiteY814" fmla="*/ 1172635 h 6858000"/>
              <a:gd name="connsiteX815" fmla="*/ 3021459 w 7467600"/>
              <a:gd name="connsiteY815" fmla="*/ 1035385 h 6858000"/>
              <a:gd name="connsiteX816" fmla="*/ 3153873 w 7467600"/>
              <a:gd name="connsiteY816" fmla="*/ 898971 h 6858000"/>
              <a:gd name="connsiteX817" fmla="*/ 3276511 w 7467600"/>
              <a:gd name="connsiteY817" fmla="*/ 786423 h 6858000"/>
              <a:gd name="connsiteX818" fmla="*/ 3584154 w 7467600"/>
              <a:gd name="connsiteY818" fmla="*/ 448218 h 6858000"/>
              <a:gd name="connsiteX819" fmla="*/ 3624562 w 7467600"/>
              <a:gd name="connsiteY819" fmla="*/ 367041 h 6858000"/>
              <a:gd name="connsiteX820" fmla="*/ 3766672 w 7467600"/>
              <a:gd name="connsiteY820" fmla="*/ 359429 h 6858000"/>
              <a:gd name="connsiteX821" fmla="*/ 3996338 w 7467600"/>
              <a:gd name="connsiteY821" fmla="*/ 968237 h 6858000"/>
              <a:gd name="connsiteX822" fmla="*/ 3766672 w 7467600"/>
              <a:gd name="connsiteY822" fmla="*/ 359429 h 6858000"/>
              <a:gd name="connsiteX823" fmla="*/ 5805386 w 7467600"/>
              <a:gd name="connsiteY823" fmla="*/ 239240 h 6858000"/>
              <a:gd name="connsiteX824" fmla="*/ 5736947 w 7467600"/>
              <a:gd name="connsiteY824" fmla="*/ 261367 h 6858000"/>
              <a:gd name="connsiteX825" fmla="*/ 5427012 w 7467600"/>
              <a:gd name="connsiteY825" fmla="*/ 311272 h 6858000"/>
              <a:gd name="connsiteX826" fmla="*/ 5147818 w 7467600"/>
              <a:gd name="connsiteY826" fmla="*/ 322112 h 6858000"/>
              <a:gd name="connsiteX827" fmla="*/ 5060854 w 7467600"/>
              <a:gd name="connsiteY827" fmla="*/ 311882 h 6858000"/>
              <a:gd name="connsiteX828" fmla="*/ 4945989 w 7467600"/>
              <a:gd name="connsiteY828" fmla="*/ 300516 h 6858000"/>
              <a:gd name="connsiteX829" fmla="*/ 5410479 w 7467600"/>
              <a:gd name="connsiteY829" fmla="*/ 348434 h 6858000"/>
              <a:gd name="connsiteX830" fmla="*/ 5805386 w 7467600"/>
              <a:gd name="connsiteY830" fmla="*/ 239240 h 6858000"/>
              <a:gd name="connsiteX831" fmla="*/ 5905192 w 7467600"/>
              <a:gd name="connsiteY831" fmla="*/ 163079 h 6858000"/>
              <a:gd name="connsiteX832" fmla="*/ 5865655 w 7467600"/>
              <a:gd name="connsiteY832" fmla="*/ 171901 h 6858000"/>
              <a:gd name="connsiteX833" fmla="*/ 5259740 w 7467600"/>
              <a:gd name="connsiteY833" fmla="*/ 257013 h 6858000"/>
              <a:gd name="connsiteX834" fmla="*/ 5208466 w 7467600"/>
              <a:gd name="connsiteY834" fmla="*/ 257550 h 6858000"/>
              <a:gd name="connsiteX835" fmla="*/ 4980204 w 7467600"/>
              <a:gd name="connsiteY835" fmla="*/ 271903 h 6858000"/>
              <a:gd name="connsiteX836" fmla="*/ 5068068 w 7467600"/>
              <a:gd name="connsiteY836" fmla="*/ 282244 h 6858000"/>
              <a:gd name="connsiteX837" fmla="*/ 5153231 w 7467600"/>
              <a:gd name="connsiteY837" fmla="*/ 292240 h 6858000"/>
              <a:gd name="connsiteX838" fmla="*/ 5426491 w 7467600"/>
              <a:gd name="connsiteY838" fmla="*/ 281128 h 6858000"/>
              <a:gd name="connsiteX839" fmla="*/ 5731212 w 7467600"/>
              <a:gd name="connsiteY839" fmla="*/ 231951 h 6858000"/>
              <a:gd name="connsiteX840" fmla="*/ 5905192 w 7467600"/>
              <a:gd name="connsiteY840" fmla="*/ 163079 h 6858000"/>
              <a:gd name="connsiteX841" fmla="*/ 5944437 w 7467600"/>
              <a:gd name="connsiteY841" fmla="*/ 113829 h 6858000"/>
              <a:gd name="connsiteX842" fmla="*/ 5825032 w 7467600"/>
              <a:gd name="connsiteY842" fmla="*/ 146405 h 6858000"/>
              <a:gd name="connsiteX843" fmla="*/ 4955599 w 7467600"/>
              <a:gd name="connsiteY843" fmla="*/ 247008 h 6858000"/>
              <a:gd name="connsiteX844" fmla="*/ 5210104 w 7467600"/>
              <a:gd name="connsiteY844" fmla="*/ 228123 h 6858000"/>
              <a:gd name="connsiteX845" fmla="*/ 5261015 w 7467600"/>
              <a:gd name="connsiteY845" fmla="*/ 227087 h 6858000"/>
              <a:gd name="connsiteX846" fmla="*/ 5861181 w 7467600"/>
              <a:gd name="connsiteY846" fmla="*/ 143093 h 6858000"/>
              <a:gd name="connsiteX847" fmla="*/ 5961252 w 7467600"/>
              <a:gd name="connsiteY847" fmla="*/ 114820 h 6858000"/>
              <a:gd name="connsiteX848" fmla="*/ 5944437 w 7467600"/>
              <a:gd name="connsiteY848" fmla="*/ 113829 h 6858000"/>
              <a:gd name="connsiteX849" fmla="*/ 3882765 w 7467600"/>
              <a:gd name="connsiteY849" fmla="*/ 0 h 6858000"/>
              <a:gd name="connsiteX850" fmla="*/ 3995099 w 7467600"/>
              <a:gd name="connsiteY850" fmla="*/ 0 h 6858000"/>
              <a:gd name="connsiteX851" fmla="*/ 4163818 w 7467600"/>
              <a:gd name="connsiteY851" fmla="*/ 234104 h 6858000"/>
              <a:gd name="connsiteX852" fmla="*/ 4172099 w 7467600"/>
              <a:gd name="connsiteY852" fmla="*/ 234207 h 6858000"/>
              <a:gd name="connsiteX853" fmla="*/ 4784282 w 7467600"/>
              <a:gd name="connsiteY853" fmla="*/ 276561 h 6858000"/>
              <a:gd name="connsiteX854" fmla="*/ 4801687 w 7467600"/>
              <a:gd name="connsiteY854" fmla="*/ 267764 h 6858000"/>
              <a:gd name="connsiteX855" fmla="*/ 6082788 w 7467600"/>
              <a:gd name="connsiteY855" fmla="*/ 64119 h 6858000"/>
              <a:gd name="connsiteX856" fmla="*/ 6099442 w 7467600"/>
              <a:gd name="connsiteY856" fmla="*/ 82568 h 6858000"/>
              <a:gd name="connsiteX857" fmla="*/ 4804137 w 7467600"/>
              <a:gd name="connsiteY857" fmla="*/ 320931 h 6858000"/>
              <a:gd name="connsiteX858" fmla="*/ 4227047 w 7467600"/>
              <a:gd name="connsiteY858" fmla="*/ 313415 h 6858000"/>
              <a:gd name="connsiteX859" fmla="*/ 4346041 w 7467600"/>
              <a:gd name="connsiteY859" fmla="*/ 456086 h 6858000"/>
              <a:gd name="connsiteX860" fmla="*/ 4870967 w 7467600"/>
              <a:gd name="connsiteY860" fmla="*/ 963061 h 6858000"/>
              <a:gd name="connsiteX861" fmla="*/ 4889647 w 7467600"/>
              <a:gd name="connsiteY861" fmla="*/ 957147 h 6858000"/>
              <a:gd name="connsiteX862" fmla="*/ 5422504 w 7467600"/>
              <a:gd name="connsiteY862" fmla="*/ 805191 h 6858000"/>
              <a:gd name="connsiteX863" fmla="*/ 6087656 w 7467600"/>
              <a:gd name="connsiteY863" fmla="*/ 826703 h 6858000"/>
              <a:gd name="connsiteX864" fmla="*/ 6058717 w 7467600"/>
              <a:gd name="connsiteY864" fmla="*/ 865992 h 6858000"/>
              <a:gd name="connsiteX865" fmla="*/ 4974153 w 7467600"/>
              <a:gd name="connsiteY865" fmla="*/ 1045456 h 6858000"/>
              <a:gd name="connsiteX866" fmla="*/ 5627835 w 7467600"/>
              <a:gd name="connsiteY866" fmla="*/ 1472077 h 6858000"/>
              <a:gd name="connsiteX867" fmla="*/ 5629817 w 7467600"/>
              <a:gd name="connsiteY867" fmla="*/ 1471412 h 6858000"/>
              <a:gd name="connsiteX868" fmla="*/ 5634124 w 7467600"/>
              <a:gd name="connsiteY868" fmla="*/ 1470572 h 6858000"/>
              <a:gd name="connsiteX869" fmla="*/ 5755832 w 7467600"/>
              <a:gd name="connsiteY869" fmla="*/ 1383886 h 6858000"/>
              <a:gd name="connsiteX870" fmla="*/ 6014186 w 7467600"/>
              <a:gd name="connsiteY870" fmla="*/ 1279799 h 6858000"/>
              <a:gd name="connsiteX871" fmla="*/ 6901619 w 7467600"/>
              <a:gd name="connsiteY871" fmla="*/ 1047874 h 6858000"/>
              <a:gd name="connsiteX872" fmla="*/ 6931566 w 7467600"/>
              <a:gd name="connsiteY872" fmla="*/ 1062034 h 6858000"/>
              <a:gd name="connsiteX873" fmla="*/ 5790982 w 7467600"/>
              <a:gd name="connsiteY873" fmla="*/ 1561380 h 6858000"/>
              <a:gd name="connsiteX874" fmla="*/ 6188971 w 7467600"/>
              <a:gd name="connsiteY874" fmla="*/ 1755168 h 6858000"/>
              <a:gd name="connsiteX875" fmla="*/ 6202446 w 7467600"/>
              <a:gd name="connsiteY875" fmla="*/ 1752268 h 6858000"/>
              <a:gd name="connsiteX876" fmla="*/ 7179560 w 7467600"/>
              <a:gd name="connsiteY876" fmla="*/ 1467551 h 6858000"/>
              <a:gd name="connsiteX877" fmla="*/ 7158730 w 7467600"/>
              <a:gd name="connsiteY877" fmla="*/ 1507835 h 6858000"/>
              <a:gd name="connsiteX878" fmla="*/ 6326959 w 7467600"/>
              <a:gd name="connsiteY878" fmla="*/ 1817686 h 6858000"/>
              <a:gd name="connsiteX879" fmla="*/ 6537433 w 7467600"/>
              <a:gd name="connsiteY879" fmla="*/ 1907790 h 6858000"/>
              <a:gd name="connsiteX880" fmla="*/ 6550221 w 7467600"/>
              <a:gd name="connsiteY880" fmla="*/ 1910729 h 6858000"/>
              <a:gd name="connsiteX881" fmla="*/ 6964438 w 7467600"/>
              <a:gd name="connsiteY881" fmla="*/ 2209505 h 6858000"/>
              <a:gd name="connsiteX882" fmla="*/ 7367862 w 7467600"/>
              <a:gd name="connsiteY882" fmla="*/ 2806833 h 6858000"/>
              <a:gd name="connsiteX883" fmla="*/ 7364329 w 7467600"/>
              <a:gd name="connsiteY883" fmla="*/ 2826907 h 6858000"/>
              <a:gd name="connsiteX884" fmla="*/ 7290545 w 7467600"/>
              <a:gd name="connsiteY884" fmla="*/ 2850663 h 6858000"/>
              <a:gd name="connsiteX885" fmla="*/ 6472036 w 7467600"/>
              <a:gd name="connsiteY885" fmla="*/ 1959003 h 6858000"/>
              <a:gd name="connsiteX886" fmla="*/ 5792897 w 7467600"/>
              <a:gd name="connsiteY886" fmla="*/ 1647747 h 6858000"/>
              <a:gd name="connsiteX887" fmla="*/ 5842751 w 7467600"/>
              <a:gd name="connsiteY887" fmla="*/ 1816112 h 6858000"/>
              <a:gd name="connsiteX888" fmla="*/ 5847424 w 7467600"/>
              <a:gd name="connsiteY888" fmla="*/ 1815776 h 6858000"/>
              <a:gd name="connsiteX889" fmla="*/ 6399821 w 7467600"/>
              <a:gd name="connsiteY889" fmla="*/ 2344799 h 6858000"/>
              <a:gd name="connsiteX890" fmla="*/ 6323232 w 7467600"/>
              <a:gd name="connsiteY890" fmla="*/ 2389634 h 6858000"/>
              <a:gd name="connsiteX891" fmla="*/ 5942958 w 7467600"/>
              <a:gd name="connsiteY891" fmla="*/ 2077708 h 6858000"/>
              <a:gd name="connsiteX892" fmla="*/ 5921559 w 7467600"/>
              <a:gd name="connsiteY892" fmla="*/ 2378596 h 6858000"/>
              <a:gd name="connsiteX893" fmla="*/ 5817651 w 7467600"/>
              <a:gd name="connsiteY893" fmla="*/ 3023919 h 6858000"/>
              <a:gd name="connsiteX894" fmla="*/ 5729634 w 7467600"/>
              <a:gd name="connsiteY894" fmla="*/ 3051849 h 6858000"/>
              <a:gd name="connsiteX895" fmla="*/ 5611018 w 7467600"/>
              <a:gd name="connsiteY895" fmla="*/ 2316769 h 6858000"/>
              <a:gd name="connsiteX896" fmla="*/ 5687608 w 7467600"/>
              <a:gd name="connsiteY896" fmla="*/ 2039972 h 6858000"/>
              <a:gd name="connsiteX897" fmla="*/ 5657554 w 7467600"/>
              <a:gd name="connsiteY897" fmla="*/ 1576445 h 6858000"/>
              <a:gd name="connsiteX898" fmla="*/ 5150475 w 7467600"/>
              <a:gd name="connsiteY898" fmla="*/ 1274012 h 6858000"/>
              <a:gd name="connsiteX899" fmla="*/ 5349142 w 7467600"/>
              <a:gd name="connsiteY899" fmla="*/ 2204405 h 6858000"/>
              <a:gd name="connsiteX900" fmla="*/ 5262214 w 7467600"/>
              <a:gd name="connsiteY900" fmla="*/ 2233836 h 6858000"/>
              <a:gd name="connsiteX901" fmla="*/ 4981539 w 7467600"/>
              <a:gd name="connsiteY901" fmla="*/ 1542201 h 6858000"/>
              <a:gd name="connsiteX902" fmla="*/ 4958461 w 7467600"/>
              <a:gd name="connsiteY902" fmla="*/ 1136957 h 6858000"/>
              <a:gd name="connsiteX903" fmla="*/ 4655015 w 7467600"/>
              <a:gd name="connsiteY903" fmla="*/ 891426 h 6858000"/>
              <a:gd name="connsiteX904" fmla="*/ 4348002 w 7467600"/>
              <a:gd name="connsiteY904" fmla="*/ 2205895 h 6858000"/>
              <a:gd name="connsiteX905" fmla="*/ 4262250 w 7467600"/>
              <a:gd name="connsiteY905" fmla="*/ 2219972 h 6858000"/>
              <a:gd name="connsiteX906" fmla="*/ 4550611 w 7467600"/>
              <a:gd name="connsiteY906" fmla="*/ 817540 h 6858000"/>
              <a:gd name="connsiteX907" fmla="*/ 4564418 w 7467600"/>
              <a:gd name="connsiteY907" fmla="*/ 808293 h 6858000"/>
              <a:gd name="connsiteX908" fmla="*/ 4266388 w 7467600"/>
              <a:gd name="connsiteY908" fmla="*/ 500083 h 6858000"/>
              <a:gd name="connsiteX909" fmla="*/ 4032842 w 7467600"/>
              <a:gd name="connsiteY909" fmla="*/ 211809 h 6858000"/>
              <a:gd name="connsiteX910" fmla="*/ 3882765 w 7467600"/>
              <a:gd name="connsiteY910" fmla="*/ 0 h 6858000"/>
              <a:gd name="connsiteX911" fmla="*/ 3721337 w 7467600"/>
              <a:gd name="connsiteY911" fmla="*/ 0 h 6858000"/>
              <a:gd name="connsiteX912" fmla="*/ 3797544 w 7467600"/>
              <a:gd name="connsiteY912" fmla="*/ 0 h 6858000"/>
              <a:gd name="connsiteX913" fmla="*/ 3775734 w 7467600"/>
              <a:gd name="connsiteY913" fmla="*/ 95131 h 6858000"/>
              <a:gd name="connsiteX914" fmla="*/ 3724807 w 7467600"/>
              <a:gd name="connsiteY914" fmla="*/ 272257 h 6858000"/>
              <a:gd name="connsiteX915" fmla="*/ 3726844 w 7467600"/>
              <a:gd name="connsiteY915" fmla="*/ 282988 h 6858000"/>
              <a:gd name="connsiteX916" fmla="*/ 3742664 w 7467600"/>
              <a:gd name="connsiteY916" fmla="*/ 279918 h 6858000"/>
              <a:gd name="connsiteX917" fmla="*/ 4103910 w 7467600"/>
              <a:gd name="connsiteY917" fmla="*/ 1161917 h 6858000"/>
              <a:gd name="connsiteX918" fmla="*/ 4020269 w 7467600"/>
              <a:gd name="connsiteY918" fmla="*/ 1200406 h 6858000"/>
              <a:gd name="connsiteX919" fmla="*/ 3674882 w 7467600"/>
              <a:gd name="connsiteY919" fmla="*/ 488524 h 6858000"/>
              <a:gd name="connsiteX920" fmla="*/ 3132682 w 7467600"/>
              <a:gd name="connsiteY920" fmla="*/ 1072284 h 6858000"/>
              <a:gd name="connsiteX921" fmla="*/ 2716346 w 7467600"/>
              <a:gd name="connsiteY921" fmla="*/ 1276376 h 6858000"/>
              <a:gd name="connsiteX922" fmla="*/ 2716772 w 7467600"/>
              <a:gd name="connsiteY922" fmla="*/ 1255462 h 6858000"/>
              <a:gd name="connsiteX923" fmla="*/ 3471096 w 7467600"/>
              <a:gd name="connsiteY923" fmla="*/ 437072 h 6858000"/>
              <a:gd name="connsiteX924" fmla="*/ 3639057 w 7467600"/>
              <a:gd name="connsiteY924" fmla="*/ 286334 h 6858000"/>
              <a:gd name="connsiteX925" fmla="*/ 3640309 w 7467600"/>
              <a:gd name="connsiteY925" fmla="*/ 284664 h 6858000"/>
              <a:gd name="connsiteX926" fmla="*/ 3646022 w 7467600"/>
              <a:gd name="connsiteY926" fmla="*/ 276711 h 6858000"/>
              <a:gd name="connsiteX927" fmla="*/ 3707943 w 7467600"/>
              <a:gd name="connsiteY927" fmla="*/ 65958 h 6858000"/>
              <a:gd name="connsiteX928" fmla="*/ 3721337 w 7467600"/>
              <a:gd name="connsiteY928" fmla="*/ 0 h 6858000"/>
              <a:gd name="connsiteX929" fmla="*/ 2867960 w 7467600"/>
              <a:gd name="connsiteY929" fmla="*/ 0 h 6858000"/>
              <a:gd name="connsiteX930" fmla="*/ 2926351 w 7467600"/>
              <a:gd name="connsiteY930" fmla="*/ 0 h 6858000"/>
              <a:gd name="connsiteX931" fmla="*/ 2902823 w 7467600"/>
              <a:gd name="connsiteY931" fmla="*/ 262929 h 6858000"/>
              <a:gd name="connsiteX932" fmla="*/ 2940663 w 7467600"/>
              <a:gd name="connsiteY932" fmla="*/ 140884 h 6858000"/>
              <a:gd name="connsiteX933" fmla="*/ 2947039 w 7467600"/>
              <a:gd name="connsiteY933" fmla="*/ 122524 h 6858000"/>
              <a:gd name="connsiteX934" fmla="*/ 2984316 w 7467600"/>
              <a:gd name="connsiteY934" fmla="*/ 0 h 6858000"/>
              <a:gd name="connsiteX935" fmla="*/ 3016114 w 7467600"/>
              <a:gd name="connsiteY935" fmla="*/ 0 h 6858000"/>
              <a:gd name="connsiteX936" fmla="*/ 2979949 w 7467600"/>
              <a:gd name="connsiteY936" fmla="*/ 119274 h 6858000"/>
              <a:gd name="connsiteX937" fmla="*/ 3023879 w 7467600"/>
              <a:gd name="connsiteY937" fmla="*/ 0 h 6858000"/>
              <a:gd name="connsiteX938" fmla="*/ 3105400 w 7467600"/>
              <a:gd name="connsiteY938" fmla="*/ 0 h 6858000"/>
              <a:gd name="connsiteX939" fmla="*/ 3094669 w 7467600"/>
              <a:gd name="connsiteY939" fmla="*/ 30308 h 6858000"/>
              <a:gd name="connsiteX940" fmla="*/ 2901945 w 7467600"/>
              <a:gd name="connsiteY940" fmla="*/ 466538 h 6858000"/>
              <a:gd name="connsiteX941" fmla="*/ 2815209 w 7467600"/>
              <a:gd name="connsiteY941" fmla="*/ 497361 h 6858000"/>
              <a:gd name="connsiteX942" fmla="*/ 2844845 w 7467600"/>
              <a:gd name="connsiteY942" fmla="*/ 127638 h 6858000"/>
              <a:gd name="connsiteX943" fmla="*/ 2867960 w 7467600"/>
              <a:gd name="connsiteY943" fmla="*/ 0 h 6858000"/>
              <a:gd name="connsiteX944" fmla="*/ 1057230 w 7467600"/>
              <a:gd name="connsiteY944" fmla="*/ 0 h 6858000"/>
              <a:gd name="connsiteX945" fmla="*/ 1111003 w 7467600"/>
              <a:gd name="connsiteY945" fmla="*/ 0 h 6858000"/>
              <a:gd name="connsiteX946" fmla="*/ 1125553 w 7467600"/>
              <a:gd name="connsiteY946" fmla="*/ 52588 h 6858000"/>
              <a:gd name="connsiteX947" fmla="*/ 1304276 w 7467600"/>
              <a:gd name="connsiteY947" fmla="*/ 476275 h 6858000"/>
              <a:gd name="connsiteX948" fmla="*/ 1492066 w 7467600"/>
              <a:gd name="connsiteY948" fmla="*/ 886333 h 6858000"/>
              <a:gd name="connsiteX949" fmla="*/ 1423698 w 7467600"/>
              <a:gd name="connsiteY949" fmla="*/ 710817 h 6858000"/>
              <a:gd name="connsiteX950" fmla="*/ 1357609 w 7467600"/>
              <a:gd name="connsiteY950" fmla="*/ 532892 h 6858000"/>
              <a:gd name="connsiteX951" fmla="*/ 1309550 w 7467600"/>
              <a:gd name="connsiteY951" fmla="*/ 374031 h 6858000"/>
              <a:gd name="connsiteX952" fmla="*/ 1193673 w 7467600"/>
              <a:gd name="connsiteY952" fmla="*/ 49533 h 6858000"/>
              <a:gd name="connsiteX953" fmla="*/ 1164391 w 7467600"/>
              <a:gd name="connsiteY953" fmla="*/ 0 h 6858000"/>
              <a:gd name="connsiteX954" fmla="*/ 1200666 w 7467600"/>
              <a:gd name="connsiteY954" fmla="*/ 0 h 6858000"/>
              <a:gd name="connsiteX955" fmla="*/ 1223408 w 7467600"/>
              <a:gd name="connsiteY955" fmla="*/ 38996 h 6858000"/>
              <a:gd name="connsiteX956" fmla="*/ 1339635 w 7467600"/>
              <a:gd name="connsiteY956" fmla="*/ 365517 h 6858000"/>
              <a:gd name="connsiteX957" fmla="*/ 1387469 w 7467600"/>
              <a:gd name="connsiteY957" fmla="*/ 523079 h 6858000"/>
              <a:gd name="connsiteX958" fmla="*/ 1452685 w 7467600"/>
              <a:gd name="connsiteY958" fmla="*/ 699806 h 6858000"/>
              <a:gd name="connsiteX959" fmla="*/ 1492092 w 7467600"/>
              <a:gd name="connsiteY959" fmla="*/ 800424 h 6858000"/>
              <a:gd name="connsiteX960" fmla="*/ 1455302 w 7467600"/>
              <a:gd name="connsiteY960" fmla="*/ 632913 h 6858000"/>
              <a:gd name="connsiteX961" fmla="*/ 1222336 w 7467600"/>
              <a:gd name="connsiteY961" fmla="*/ 9480 h 6858000"/>
              <a:gd name="connsiteX962" fmla="*/ 1214634 w 7467600"/>
              <a:gd name="connsiteY962" fmla="*/ 0 h 6858000"/>
              <a:gd name="connsiteX963" fmla="*/ 1289827 w 7467600"/>
              <a:gd name="connsiteY963" fmla="*/ 0 h 6858000"/>
              <a:gd name="connsiteX964" fmla="*/ 1321076 w 7467600"/>
              <a:gd name="connsiteY964" fmla="*/ 59722 h 6858000"/>
              <a:gd name="connsiteX965" fmla="*/ 1512579 w 7467600"/>
              <a:gd name="connsiteY965" fmla="*/ 626441 h 6858000"/>
              <a:gd name="connsiteX966" fmla="*/ 1506076 w 7467600"/>
              <a:gd name="connsiteY966" fmla="*/ 1089289 h 6858000"/>
              <a:gd name="connsiteX967" fmla="*/ 1486346 w 7467600"/>
              <a:gd name="connsiteY967" fmla="*/ 1079919 h 6858000"/>
              <a:gd name="connsiteX968" fmla="*/ 1070511 w 7467600"/>
              <a:gd name="connsiteY968" fmla="*/ 48609 h 6858000"/>
              <a:gd name="connsiteX969" fmla="*/ 1057230 w 7467600"/>
              <a:gd name="connsiteY969" fmla="*/ 0 h 6858000"/>
              <a:gd name="connsiteX970" fmla="*/ 43151 w 7467600"/>
              <a:gd name="connsiteY970" fmla="*/ 0 h 6858000"/>
              <a:gd name="connsiteX971" fmla="*/ 95283 w 7467600"/>
              <a:gd name="connsiteY971" fmla="*/ 0 h 6858000"/>
              <a:gd name="connsiteX972" fmla="*/ 300708 w 7467600"/>
              <a:gd name="connsiteY972" fmla="*/ 154571 h 6858000"/>
              <a:gd name="connsiteX973" fmla="*/ 530414 w 7467600"/>
              <a:gd name="connsiteY973" fmla="*/ 354673 h 6858000"/>
              <a:gd name="connsiteX974" fmla="*/ 333785 w 7467600"/>
              <a:gd name="connsiteY974" fmla="*/ 161564 h 6858000"/>
              <a:gd name="connsiteX975" fmla="*/ 147005 w 7467600"/>
              <a:gd name="connsiteY975" fmla="*/ 0 h 6858000"/>
              <a:gd name="connsiteX976" fmla="*/ 272509 w 7467600"/>
              <a:gd name="connsiteY976" fmla="*/ 0 h 6858000"/>
              <a:gd name="connsiteX977" fmla="*/ 326276 w 7467600"/>
              <a:gd name="connsiteY977" fmla="*/ 45847 h 6858000"/>
              <a:gd name="connsiteX978" fmla="*/ 823759 w 7467600"/>
              <a:gd name="connsiteY978" fmla="*/ 574145 h 6858000"/>
              <a:gd name="connsiteX979" fmla="*/ 811254 w 7467600"/>
              <a:gd name="connsiteY979" fmla="*/ 665546 h 6858000"/>
              <a:gd name="connsiteX980" fmla="*/ 154042 w 7467600"/>
              <a:gd name="connsiteY980" fmla="*/ 261522 h 6858000"/>
              <a:gd name="connsiteX981" fmla="*/ 13550 w 7467600"/>
              <a:gd name="connsiteY981" fmla="*/ 158423 h 6858000"/>
              <a:gd name="connsiteX982" fmla="*/ 0 w 7467600"/>
              <a:gd name="connsiteY982" fmla="*/ 146618 h 6858000"/>
              <a:gd name="connsiteX983" fmla="*/ 0 w 7467600"/>
              <a:gd name="connsiteY983" fmla="*/ 59161 h 6858000"/>
              <a:gd name="connsiteX984" fmla="*/ 45427 w 7467600"/>
              <a:gd name="connsiteY984" fmla="*/ 101078 h 6858000"/>
              <a:gd name="connsiteX985" fmla="*/ 630103 w 7467600"/>
              <a:gd name="connsiteY985" fmla="*/ 485885 h 6858000"/>
              <a:gd name="connsiteX986" fmla="*/ 532040 w 7467600"/>
              <a:gd name="connsiteY986" fmla="*/ 399359 h 6858000"/>
              <a:gd name="connsiteX987" fmla="*/ 517618 w 7467600"/>
              <a:gd name="connsiteY987" fmla="*/ 385726 h 6858000"/>
              <a:gd name="connsiteX988" fmla="*/ 285074 w 7467600"/>
              <a:gd name="connsiteY988" fmla="*/ 182755 h 6858000"/>
              <a:gd name="connsiteX989" fmla="*/ 43151 w 7467600"/>
              <a:gd name="connsiteY98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312201 w 7467600"/>
              <a:gd name="connsiteY132" fmla="*/ 5128278 h 6858000"/>
              <a:gd name="connsiteX133" fmla="*/ 1903353 w 7467600"/>
              <a:gd name="connsiteY133" fmla="*/ 5044827 h 6858000"/>
              <a:gd name="connsiteX134" fmla="*/ 1936931 w 7467600"/>
              <a:gd name="connsiteY134" fmla="*/ 5093954 h 6858000"/>
              <a:gd name="connsiteX135" fmla="*/ 2195868 w 7467600"/>
              <a:gd name="connsiteY135" fmla="*/ 5396574 h 6858000"/>
              <a:gd name="connsiteX136" fmla="*/ 2088852 w 7467600"/>
              <a:gd name="connsiteY136" fmla="*/ 5166123 h 6858000"/>
              <a:gd name="connsiteX137" fmla="*/ 1958241 w 7467600"/>
              <a:gd name="connsiteY137" fmla="*/ 5067955 h 6858000"/>
              <a:gd name="connsiteX138" fmla="*/ 1903353 w 7467600"/>
              <a:gd name="connsiteY138" fmla="*/ 5044827 h 6858000"/>
              <a:gd name="connsiteX139" fmla="*/ 1979378 w 7467600"/>
              <a:gd name="connsiteY139" fmla="*/ 4769504 h 6858000"/>
              <a:gd name="connsiteX140" fmla="*/ 2882120 w 7467600"/>
              <a:gd name="connsiteY140" fmla="*/ 5064547 h 6858000"/>
              <a:gd name="connsiteX141" fmla="*/ 2793103 w 7467600"/>
              <a:gd name="connsiteY141" fmla="*/ 5039699 h 6858000"/>
              <a:gd name="connsiteX142" fmla="*/ 2770041 w 7467600"/>
              <a:gd name="connsiteY142" fmla="*/ 5033634 h 6858000"/>
              <a:gd name="connsiteX143" fmla="*/ 1979378 w 7467600"/>
              <a:gd name="connsiteY143" fmla="*/ 4769504 h 6858000"/>
              <a:gd name="connsiteX144" fmla="*/ 1927410 w 7467600"/>
              <a:gd name="connsiteY144" fmla="*/ 4716164 h 6858000"/>
              <a:gd name="connsiteX145" fmla="*/ 1959587 w 7467600"/>
              <a:gd name="connsiteY145" fmla="*/ 4728849 h 6858000"/>
              <a:gd name="connsiteX146" fmla="*/ 2777707 w 7467600"/>
              <a:gd name="connsiteY146" fmla="*/ 5003991 h 6858000"/>
              <a:gd name="connsiteX147" fmla="*/ 2800768 w 7467600"/>
              <a:gd name="connsiteY147" fmla="*/ 5010056 h 6858000"/>
              <a:gd name="connsiteX148" fmla="*/ 2879408 w 7467600"/>
              <a:gd name="connsiteY148" fmla="*/ 5031590 h 6858000"/>
              <a:gd name="connsiteX149" fmla="*/ 2862295 w 7467600"/>
              <a:gd name="connsiteY149" fmla="*/ 5022958 h 6858000"/>
              <a:gd name="connsiteX150" fmla="*/ 2813343 w 7467600"/>
              <a:gd name="connsiteY150" fmla="*/ 4998369 h 6858000"/>
              <a:gd name="connsiteX151" fmla="*/ 2646245 w 7467600"/>
              <a:gd name="connsiteY151" fmla="*/ 4930999 h 6858000"/>
              <a:gd name="connsiteX152" fmla="*/ 1999243 w 7467600"/>
              <a:gd name="connsiteY152" fmla="*/ 4730524 h 6858000"/>
              <a:gd name="connsiteX153" fmla="*/ 1979527 w 7467600"/>
              <a:gd name="connsiteY153" fmla="*/ 4726651 h 6858000"/>
              <a:gd name="connsiteX154" fmla="*/ 1927410 w 7467600"/>
              <a:gd name="connsiteY154" fmla="*/ 4716164 h 6858000"/>
              <a:gd name="connsiteX155" fmla="*/ 1997014 w 7467600"/>
              <a:gd name="connsiteY155" fmla="*/ 4698007 h 6858000"/>
              <a:gd name="connsiteX156" fmla="*/ 2005458 w 7467600"/>
              <a:gd name="connsiteY156" fmla="*/ 4699540 h 6858000"/>
              <a:gd name="connsiteX157" fmla="*/ 2657186 w 7467600"/>
              <a:gd name="connsiteY157" fmla="*/ 4901687 h 6858000"/>
              <a:gd name="connsiteX158" fmla="*/ 2826662 w 7467600"/>
              <a:gd name="connsiteY158" fmla="*/ 4970362 h 6858000"/>
              <a:gd name="connsiteX159" fmla="*/ 2876100 w 7467600"/>
              <a:gd name="connsiteY159" fmla="*/ 4995397 h 6858000"/>
              <a:gd name="connsiteX160" fmla="*/ 3042600 w 7467600"/>
              <a:gd name="connsiteY160" fmla="*/ 5059532 h 6858000"/>
              <a:gd name="connsiteX161" fmla="*/ 1997014 w 7467600"/>
              <a:gd name="connsiteY161" fmla="*/ 4698007 h 6858000"/>
              <a:gd name="connsiteX162" fmla="*/ 2305292 w 7467600"/>
              <a:gd name="connsiteY162" fmla="*/ 4219492 h 6858000"/>
              <a:gd name="connsiteX163" fmla="*/ 3360922 w 7467600"/>
              <a:gd name="connsiteY163" fmla="*/ 4529373 h 6858000"/>
              <a:gd name="connsiteX164" fmla="*/ 3492420 w 7467600"/>
              <a:gd name="connsiteY164" fmla="*/ 4510145 h 6858000"/>
              <a:gd name="connsiteX165" fmla="*/ 3364086 w 7467600"/>
              <a:gd name="connsiteY165" fmla="*/ 4480340 h 6858000"/>
              <a:gd name="connsiteX166" fmla="*/ 3225818 w 7467600"/>
              <a:gd name="connsiteY166" fmla="*/ 4411822 h 6858000"/>
              <a:gd name="connsiteX167" fmla="*/ 3129696 w 7467600"/>
              <a:gd name="connsiteY167" fmla="*/ 4360704 h 6858000"/>
              <a:gd name="connsiteX168" fmla="*/ 2814545 w 7467600"/>
              <a:gd name="connsiteY168" fmla="*/ 4282955 h 6858000"/>
              <a:gd name="connsiteX169" fmla="*/ 2305292 w 7467600"/>
              <a:gd name="connsiteY169" fmla="*/ 4219492 h 6858000"/>
              <a:gd name="connsiteX170" fmla="*/ 2626982 w 7467600"/>
              <a:gd name="connsiteY170" fmla="*/ 4206450 h 6858000"/>
              <a:gd name="connsiteX171" fmla="*/ 2490617 w 7467600"/>
              <a:gd name="connsiteY171" fmla="*/ 4206951 h 6858000"/>
              <a:gd name="connsiteX172" fmla="*/ 2819869 w 7467600"/>
              <a:gd name="connsiteY172" fmla="*/ 4252936 h 6858000"/>
              <a:gd name="connsiteX173" fmla="*/ 3143018 w 7467600"/>
              <a:gd name="connsiteY173" fmla="*/ 4332698 h 6858000"/>
              <a:gd name="connsiteX174" fmla="*/ 3241520 w 7467600"/>
              <a:gd name="connsiteY174" fmla="*/ 4385112 h 6858000"/>
              <a:gd name="connsiteX175" fmla="*/ 3374575 w 7467600"/>
              <a:gd name="connsiteY175" fmla="*/ 4451517 h 6858000"/>
              <a:gd name="connsiteX176" fmla="*/ 3505221 w 7467600"/>
              <a:gd name="connsiteY176" fmla="*/ 4480757 h 6858000"/>
              <a:gd name="connsiteX177" fmla="*/ 2626982 w 7467600"/>
              <a:gd name="connsiteY177" fmla="*/ 4206450 h 6858000"/>
              <a:gd name="connsiteX178" fmla="*/ 1310106 w 7467600"/>
              <a:gd name="connsiteY178" fmla="*/ 3943217 h 6858000"/>
              <a:gd name="connsiteX179" fmla="*/ 854994 w 7467600"/>
              <a:gd name="connsiteY179" fmla="*/ 4399136 h 6858000"/>
              <a:gd name="connsiteX180" fmla="*/ 742462 w 7467600"/>
              <a:gd name="connsiteY180" fmla="*/ 4594648 h 6858000"/>
              <a:gd name="connsiteX181" fmla="*/ 820602 w 7467600"/>
              <a:gd name="connsiteY181" fmla="*/ 4485915 h 6858000"/>
              <a:gd name="connsiteX182" fmla="*/ 878295 w 7467600"/>
              <a:gd name="connsiteY182" fmla="*/ 4403594 h 6858000"/>
              <a:gd name="connsiteX183" fmla="*/ 1240607 w 7467600"/>
              <a:gd name="connsiteY183" fmla="*/ 4010401 h 6858000"/>
              <a:gd name="connsiteX184" fmla="*/ 1310106 w 7467600"/>
              <a:gd name="connsiteY184" fmla="*/ 3943217 h 6858000"/>
              <a:gd name="connsiteX185" fmla="*/ 1423113 w 7467600"/>
              <a:gd name="connsiteY185" fmla="*/ 3874565 h 6858000"/>
              <a:gd name="connsiteX186" fmla="*/ 1260565 w 7467600"/>
              <a:gd name="connsiteY186" fmla="*/ 4031982 h 6858000"/>
              <a:gd name="connsiteX187" fmla="*/ 901900 w 7467600"/>
              <a:gd name="connsiteY187" fmla="*/ 4421236 h 6858000"/>
              <a:gd name="connsiteX188" fmla="*/ 845044 w 7467600"/>
              <a:gd name="connsiteY188" fmla="*/ 4502436 h 6858000"/>
              <a:gd name="connsiteX189" fmla="*/ 685926 w 7467600"/>
              <a:gd name="connsiteY189" fmla="*/ 4703069 h 6858000"/>
              <a:gd name="connsiteX190" fmla="*/ 684248 w 7467600"/>
              <a:gd name="connsiteY190" fmla="*/ 4706721 h 6858000"/>
              <a:gd name="connsiteX191" fmla="*/ 1423113 w 7467600"/>
              <a:gd name="connsiteY191" fmla="*/ 3874565 h 6858000"/>
              <a:gd name="connsiteX192" fmla="*/ 3316479 w 7467600"/>
              <a:gd name="connsiteY192" fmla="*/ 3872136 h 6858000"/>
              <a:gd name="connsiteX193" fmla="*/ 3546806 w 7467600"/>
              <a:gd name="connsiteY193" fmla="*/ 4356139 h 6858000"/>
              <a:gd name="connsiteX194" fmla="*/ 3364433 w 7467600"/>
              <a:gd name="connsiteY194" fmla="*/ 3953121 h 6858000"/>
              <a:gd name="connsiteX195" fmla="*/ 3316479 w 7467600"/>
              <a:gd name="connsiteY195" fmla="*/ 3872136 h 6858000"/>
              <a:gd name="connsiteX196" fmla="*/ 3291335 w 7467600"/>
              <a:gd name="connsiteY196" fmla="*/ 3767420 h 6858000"/>
              <a:gd name="connsiteX197" fmla="*/ 3390805 w 7467600"/>
              <a:gd name="connsiteY197" fmla="*/ 3937163 h 6858000"/>
              <a:gd name="connsiteX198" fmla="*/ 3579062 w 7467600"/>
              <a:gd name="connsiteY198" fmla="*/ 4359040 h 6858000"/>
              <a:gd name="connsiteX199" fmla="*/ 3467355 w 7467600"/>
              <a:gd name="connsiteY199" fmla="*/ 3988130 h 6858000"/>
              <a:gd name="connsiteX200" fmla="*/ 3310753 w 7467600"/>
              <a:gd name="connsiteY200" fmla="*/ 3787140 h 6858000"/>
              <a:gd name="connsiteX201" fmla="*/ 3291335 w 7467600"/>
              <a:gd name="connsiteY201" fmla="*/ 3767420 h 6858000"/>
              <a:gd name="connsiteX202" fmla="*/ 1635889 w 7467600"/>
              <a:gd name="connsiteY202" fmla="*/ 3709494 h 6858000"/>
              <a:gd name="connsiteX203" fmla="*/ 1634800 w 7467600"/>
              <a:gd name="connsiteY203" fmla="*/ 3731111 h 6858000"/>
              <a:gd name="connsiteX204" fmla="*/ 1635889 w 7467600"/>
              <a:gd name="connsiteY204" fmla="*/ 3709494 h 6858000"/>
              <a:gd name="connsiteX205" fmla="*/ 1510397 w 7467600"/>
              <a:gd name="connsiteY205" fmla="*/ 3684705 h 6858000"/>
              <a:gd name="connsiteX206" fmla="*/ 1146550 w 7467600"/>
              <a:gd name="connsiteY206" fmla="*/ 3802012 h 6858000"/>
              <a:gd name="connsiteX207" fmla="*/ 698834 w 7467600"/>
              <a:gd name="connsiteY207" fmla="*/ 3952272 h 6858000"/>
              <a:gd name="connsiteX208" fmla="*/ 34256 w 7467600"/>
              <a:gd name="connsiteY208" fmla="*/ 4347603 h 6858000"/>
              <a:gd name="connsiteX209" fmla="*/ 527241 w 7467600"/>
              <a:gd name="connsiteY209" fmla="*/ 4065078 h 6858000"/>
              <a:gd name="connsiteX210" fmla="*/ 1510397 w 7467600"/>
              <a:gd name="connsiteY210" fmla="*/ 3684705 h 6858000"/>
              <a:gd name="connsiteX211" fmla="*/ 1313114 w 7467600"/>
              <a:gd name="connsiteY211" fmla="*/ 3655216 h 6858000"/>
              <a:gd name="connsiteX212" fmla="*/ 1109304 w 7467600"/>
              <a:gd name="connsiteY212" fmla="*/ 3669030 h 6858000"/>
              <a:gd name="connsiteX213" fmla="*/ 8129 w 7467600"/>
              <a:gd name="connsiteY213" fmla="*/ 4330519 h 6858000"/>
              <a:gd name="connsiteX214" fmla="*/ 687572 w 7467600"/>
              <a:gd name="connsiteY214" fmla="*/ 3925629 h 6858000"/>
              <a:gd name="connsiteX215" fmla="*/ 1138365 w 7467600"/>
              <a:gd name="connsiteY215" fmla="*/ 3774515 h 6858000"/>
              <a:gd name="connsiteX216" fmla="*/ 1505579 w 7467600"/>
              <a:gd name="connsiteY216" fmla="*/ 3655526 h 6858000"/>
              <a:gd name="connsiteX217" fmla="*/ 1313114 w 7467600"/>
              <a:gd name="connsiteY217" fmla="*/ 3655216 h 6858000"/>
              <a:gd name="connsiteX218" fmla="*/ 3655073 w 7467600"/>
              <a:gd name="connsiteY218" fmla="*/ 3650884 h 6858000"/>
              <a:gd name="connsiteX219" fmla="*/ 3989938 w 7467600"/>
              <a:gd name="connsiteY219" fmla="*/ 3991685 h 6858000"/>
              <a:gd name="connsiteX220" fmla="*/ 4393907 w 7467600"/>
              <a:gd name="connsiteY220" fmla="*/ 4261258 h 6858000"/>
              <a:gd name="connsiteX221" fmla="*/ 4648051 w 7467600"/>
              <a:gd name="connsiteY221" fmla="*/ 4374051 h 6858000"/>
              <a:gd name="connsiteX222" fmla="*/ 4383389 w 7467600"/>
              <a:gd name="connsiteY222" fmla="*/ 4184369 h 6858000"/>
              <a:gd name="connsiteX223" fmla="*/ 4165508 w 7467600"/>
              <a:gd name="connsiteY223" fmla="*/ 4035196 h 6858000"/>
              <a:gd name="connsiteX224" fmla="*/ 4068162 w 7467600"/>
              <a:gd name="connsiteY224" fmla="*/ 3953394 h 6858000"/>
              <a:gd name="connsiteX225" fmla="*/ 3981416 w 7467600"/>
              <a:gd name="connsiteY225" fmla="*/ 3880482 h 6858000"/>
              <a:gd name="connsiteX226" fmla="*/ 3800147 w 7467600"/>
              <a:gd name="connsiteY226" fmla="*/ 3749872 h 6858000"/>
              <a:gd name="connsiteX227" fmla="*/ 3655073 w 7467600"/>
              <a:gd name="connsiteY227" fmla="*/ 3650884 h 6858000"/>
              <a:gd name="connsiteX228" fmla="*/ 3670252 w 7467600"/>
              <a:gd name="connsiteY228" fmla="*/ 3622798 h 6858000"/>
              <a:gd name="connsiteX229" fmla="*/ 3817258 w 7467600"/>
              <a:gd name="connsiteY229" fmla="*/ 3723577 h 6858000"/>
              <a:gd name="connsiteX230" fmla="*/ 4000461 w 7467600"/>
              <a:gd name="connsiteY230" fmla="*/ 3855966 h 6858000"/>
              <a:gd name="connsiteX231" fmla="*/ 4088180 w 7467600"/>
              <a:gd name="connsiteY231" fmla="*/ 3929774 h 6858000"/>
              <a:gd name="connsiteX232" fmla="*/ 4184555 w 7467600"/>
              <a:gd name="connsiteY232" fmla="*/ 4010683 h 6858000"/>
              <a:gd name="connsiteX233" fmla="*/ 4399563 w 7467600"/>
              <a:gd name="connsiteY233" fmla="*/ 4158106 h 6858000"/>
              <a:gd name="connsiteX234" fmla="*/ 4684469 w 7467600"/>
              <a:gd name="connsiteY234" fmla="*/ 4364680 h 6858000"/>
              <a:gd name="connsiteX235" fmla="*/ 4690271 w 7467600"/>
              <a:gd name="connsiteY235" fmla="*/ 4370034 h 6858000"/>
              <a:gd name="connsiteX236" fmla="*/ 4136093 w 7467600"/>
              <a:gd name="connsiteY236" fmla="*/ 3858466 h 6858000"/>
              <a:gd name="connsiteX237" fmla="*/ 3670252 w 7467600"/>
              <a:gd name="connsiteY237" fmla="*/ 3622798 h 6858000"/>
              <a:gd name="connsiteX238" fmla="*/ 4440129 w 7467600"/>
              <a:gd name="connsiteY238" fmla="*/ 3448571 h 6858000"/>
              <a:gd name="connsiteX239" fmla="*/ 4856525 w 7467600"/>
              <a:gd name="connsiteY239" fmla="*/ 3915351 h 6858000"/>
              <a:gd name="connsiteX240" fmla="*/ 5059055 w 7467600"/>
              <a:gd name="connsiteY240" fmla="*/ 4108918 h 6858000"/>
              <a:gd name="connsiteX241" fmla="*/ 5290070 w 7467600"/>
              <a:gd name="connsiteY241" fmla="*/ 4263619 h 6858000"/>
              <a:gd name="connsiteX242" fmla="*/ 4834991 w 7467600"/>
              <a:gd name="connsiteY242" fmla="*/ 3830985 h 6858000"/>
              <a:gd name="connsiteX243" fmla="*/ 4440129 w 7467600"/>
              <a:gd name="connsiteY243" fmla="*/ 3448571 h 6858000"/>
              <a:gd name="connsiteX244" fmla="*/ 4441737 w 7467600"/>
              <a:gd name="connsiteY244" fmla="*/ 3399734 h 6858000"/>
              <a:gd name="connsiteX245" fmla="*/ 4431236 w 7467600"/>
              <a:gd name="connsiteY245" fmla="*/ 3400954 h 6858000"/>
              <a:gd name="connsiteX246" fmla="*/ 4557150 w 7467600"/>
              <a:gd name="connsiteY246" fmla="*/ 3510023 h 6858000"/>
              <a:gd name="connsiteX247" fmla="*/ 4856936 w 7467600"/>
              <a:gd name="connsiteY247" fmla="*/ 3809146 h 6858000"/>
              <a:gd name="connsiteX248" fmla="*/ 5111996 w 7467600"/>
              <a:gd name="connsiteY248" fmla="*/ 4065759 h 6858000"/>
              <a:gd name="connsiteX249" fmla="*/ 5388878 w 7467600"/>
              <a:gd name="connsiteY249" fmla="*/ 4300185 h 6858000"/>
              <a:gd name="connsiteX250" fmla="*/ 5425556 w 7467600"/>
              <a:gd name="connsiteY250" fmla="*/ 4308967 h 6858000"/>
              <a:gd name="connsiteX251" fmla="*/ 4943646 w 7467600"/>
              <a:gd name="connsiteY251" fmla="*/ 3822916 h 6858000"/>
              <a:gd name="connsiteX252" fmla="*/ 4594837 w 7467600"/>
              <a:gd name="connsiteY252" fmla="*/ 3532274 h 6858000"/>
              <a:gd name="connsiteX253" fmla="*/ 4441737 w 7467600"/>
              <a:gd name="connsiteY253" fmla="*/ 3399734 h 6858000"/>
              <a:gd name="connsiteX254" fmla="*/ 5425834 w 7467600"/>
              <a:gd name="connsiteY254" fmla="*/ 3162785 h 6858000"/>
              <a:gd name="connsiteX255" fmla="*/ 5401644 w 7467600"/>
              <a:gd name="connsiteY255" fmla="*/ 3617847 h 6858000"/>
              <a:gd name="connsiteX256" fmla="*/ 5467256 w 7467600"/>
              <a:gd name="connsiteY256" fmla="*/ 4175494 h 6858000"/>
              <a:gd name="connsiteX257" fmla="*/ 5448069 w 7467600"/>
              <a:gd name="connsiteY257" fmla="*/ 3567554 h 6858000"/>
              <a:gd name="connsiteX258" fmla="*/ 5425834 w 7467600"/>
              <a:gd name="connsiteY258" fmla="*/ 3162785 h 6858000"/>
              <a:gd name="connsiteX259" fmla="*/ 1318687 w 7467600"/>
              <a:gd name="connsiteY259" fmla="*/ 3113840 h 6858000"/>
              <a:gd name="connsiteX260" fmla="*/ 1066793 w 7467600"/>
              <a:gd name="connsiteY260" fmla="*/ 3212171 h 6858000"/>
              <a:gd name="connsiteX261" fmla="*/ 993319 w 7467600"/>
              <a:gd name="connsiteY261" fmla="*/ 3247648 h 6858000"/>
              <a:gd name="connsiteX262" fmla="*/ 853081 w 7467600"/>
              <a:gd name="connsiteY262" fmla="*/ 3312410 h 6858000"/>
              <a:gd name="connsiteX263" fmla="*/ 805957 w 7467600"/>
              <a:gd name="connsiteY263" fmla="*/ 3330443 h 6858000"/>
              <a:gd name="connsiteX264" fmla="*/ 1318687 w 7467600"/>
              <a:gd name="connsiteY264" fmla="*/ 3113840 h 6858000"/>
              <a:gd name="connsiteX265" fmla="*/ 5453702 w 7467600"/>
              <a:gd name="connsiteY265" fmla="*/ 3090882 h 6858000"/>
              <a:gd name="connsiteX266" fmla="*/ 5480135 w 7467600"/>
              <a:gd name="connsiteY266" fmla="*/ 3565802 h 6858000"/>
              <a:gd name="connsiteX267" fmla="*/ 5499023 w 7467600"/>
              <a:gd name="connsiteY267" fmla="*/ 4166310 h 6858000"/>
              <a:gd name="connsiteX268" fmla="*/ 5547022 w 7467600"/>
              <a:gd name="connsiteY268" fmla="*/ 3607838 h 6858000"/>
              <a:gd name="connsiteX269" fmla="*/ 5515964 w 7467600"/>
              <a:gd name="connsiteY269" fmla="*/ 3378541 h 6858000"/>
              <a:gd name="connsiteX270" fmla="*/ 5453702 w 7467600"/>
              <a:gd name="connsiteY270" fmla="*/ 3090882 h 6858000"/>
              <a:gd name="connsiteX271" fmla="*/ 1238695 w 7467600"/>
              <a:gd name="connsiteY271" fmla="*/ 3076820 h 6858000"/>
              <a:gd name="connsiteX272" fmla="*/ 716371 w 7467600"/>
              <a:gd name="connsiteY272" fmla="*/ 3293249 h 6858000"/>
              <a:gd name="connsiteX273" fmla="*/ 579522 w 7467600"/>
              <a:gd name="connsiteY273" fmla="*/ 3371759 h 6858000"/>
              <a:gd name="connsiteX274" fmla="*/ 600288 w 7467600"/>
              <a:gd name="connsiteY274" fmla="*/ 3365555 h 6858000"/>
              <a:gd name="connsiteX275" fmla="*/ 840692 w 7467600"/>
              <a:gd name="connsiteY275" fmla="*/ 3284921 h 6858000"/>
              <a:gd name="connsiteX276" fmla="*/ 979248 w 7467600"/>
              <a:gd name="connsiteY276" fmla="*/ 3221003 h 6858000"/>
              <a:gd name="connsiteX277" fmla="*/ 1053282 w 7467600"/>
              <a:gd name="connsiteY277" fmla="*/ 3185247 h 6858000"/>
              <a:gd name="connsiteX278" fmla="*/ 1320603 w 7467600"/>
              <a:gd name="connsiteY278" fmla="*/ 3081281 h 6858000"/>
              <a:gd name="connsiteX279" fmla="*/ 1238695 w 7467600"/>
              <a:gd name="connsiteY279" fmla="*/ 3076820 h 6858000"/>
              <a:gd name="connsiteX280" fmla="*/ 5425627 w 7467600"/>
              <a:gd name="connsiteY280" fmla="*/ 2954192 h 6858000"/>
              <a:gd name="connsiteX281" fmla="*/ 5470770 w 7467600"/>
              <a:gd name="connsiteY281" fmla="*/ 3005435 h 6858000"/>
              <a:gd name="connsiteX282" fmla="*/ 5519779 w 7467600"/>
              <a:gd name="connsiteY282" fmla="*/ 4359223 h 6858000"/>
              <a:gd name="connsiteX283" fmla="*/ 5520293 w 7467600"/>
              <a:gd name="connsiteY283" fmla="*/ 4360602 h 6858000"/>
              <a:gd name="connsiteX284" fmla="*/ 5767221 w 7467600"/>
              <a:gd name="connsiteY284" fmla="*/ 4665564 h 6858000"/>
              <a:gd name="connsiteX285" fmla="*/ 6937169 w 7467600"/>
              <a:gd name="connsiteY285" fmla="*/ 4815941 h 6858000"/>
              <a:gd name="connsiteX286" fmla="*/ 6953922 w 7467600"/>
              <a:gd name="connsiteY286" fmla="*/ 4890068 h 6858000"/>
              <a:gd name="connsiteX287" fmla="*/ 6071359 w 7467600"/>
              <a:gd name="connsiteY287" fmla="*/ 4770770 h 6858000"/>
              <a:gd name="connsiteX288" fmla="*/ 6038839 w 7467600"/>
              <a:gd name="connsiteY288" fmla="*/ 4764474 h 6858000"/>
              <a:gd name="connsiteX289" fmla="*/ 6038706 w 7467600"/>
              <a:gd name="connsiteY289" fmla="*/ 4763847 h 6858000"/>
              <a:gd name="connsiteX290" fmla="*/ 6037784 w 7467600"/>
              <a:gd name="connsiteY290" fmla="*/ 4764270 h 6858000"/>
              <a:gd name="connsiteX291" fmla="*/ 6038839 w 7467600"/>
              <a:gd name="connsiteY291" fmla="*/ 4764474 h 6858000"/>
              <a:gd name="connsiteX292" fmla="*/ 6040338 w 7467600"/>
              <a:gd name="connsiteY292" fmla="*/ 4771418 h 6858000"/>
              <a:gd name="connsiteX293" fmla="*/ 6024488 w 7467600"/>
              <a:gd name="connsiteY293" fmla="*/ 4809903 h 6858000"/>
              <a:gd name="connsiteX294" fmla="*/ 5599771 w 7467600"/>
              <a:gd name="connsiteY294" fmla="*/ 5509652 h 6858000"/>
              <a:gd name="connsiteX295" fmla="*/ 5548843 w 7467600"/>
              <a:gd name="connsiteY295" fmla="*/ 5563845 h 6858000"/>
              <a:gd name="connsiteX296" fmla="*/ 5940952 w 7467600"/>
              <a:gd name="connsiteY296" fmla="*/ 6250028 h 6858000"/>
              <a:gd name="connsiteX297" fmla="*/ 6043441 w 7467600"/>
              <a:gd name="connsiteY297" fmla="*/ 6665847 h 6858000"/>
              <a:gd name="connsiteX298" fmla="*/ 6093432 w 7467600"/>
              <a:gd name="connsiteY298" fmla="*/ 6858000 h 6858000"/>
              <a:gd name="connsiteX299" fmla="*/ 6034344 w 7467600"/>
              <a:gd name="connsiteY299" fmla="*/ 6858000 h 6858000"/>
              <a:gd name="connsiteX300" fmla="*/ 6026679 w 7467600"/>
              <a:gd name="connsiteY300" fmla="*/ 6836959 h 6858000"/>
              <a:gd name="connsiteX301" fmla="*/ 5800441 w 7467600"/>
              <a:gd name="connsiteY301" fmla="*/ 6335286 h 6858000"/>
              <a:gd name="connsiteX302" fmla="*/ 5526562 w 7467600"/>
              <a:gd name="connsiteY302" fmla="*/ 5705388 h 6858000"/>
              <a:gd name="connsiteX303" fmla="*/ 5519640 w 7467600"/>
              <a:gd name="connsiteY303" fmla="*/ 5683774 h 6858000"/>
              <a:gd name="connsiteX304" fmla="*/ 5844559 w 7467600"/>
              <a:gd name="connsiteY304" fmla="*/ 6553349 h 6858000"/>
              <a:gd name="connsiteX305" fmla="*/ 5975994 w 7467600"/>
              <a:gd name="connsiteY305" fmla="*/ 6858000 h 6858000"/>
              <a:gd name="connsiteX306" fmla="*/ 5898547 w 7467600"/>
              <a:gd name="connsiteY306" fmla="*/ 6858000 h 6858000"/>
              <a:gd name="connsiteX307" fmla="*/ 5682041 w 7467600"/>
              <a:gd name="connsiteY307" fmla="*/ 6355860 h 6858000"/>
              <a:gd name="connsiteX308" fmla="*/ 5461758 w 7467600"/>
              <a:gd name="connsiteY308" fmla="*/ 5820220 h 6858000"/>
              <a:gd name="connsiteX309" fmla="*/ 5237282 w 7467600"/>
              <a:gd name="connsiteY309" fmla="*/ 6579086 h 6858000"/>
              <a:gd name="connsiteX310" fmla="*/ 5115009 w 7467600"/>
              <a:gd name="connsiteY310" fmla="*/ 6858000 h 6858000"/>
              <a:gd name="connsiteX311" fmla="*/ 5028074 w 7467600"/>
              <a:gd name="connsiteY311" fmla="*/ 6858000 h 6858000"/>
              <a:gd name="connsiteX312" fmla="*/ 5079508 w 7467600"/>
              <a:gd name="connsiteY312" fmla="*/ 6749074 h 6858000"/>
              <a:gd name="connsiteX313" fmla="*/ 5371846 w 7467600"/>
              <a:gd name="connsiteY313" fmla="*/ 5924413 h 6858000"/>
              <a:gd name="connsiteX314" fmla="*/ 5270512 w 7467600"/>
              <a:gd name="connsiteY314" fmla="*/ 6138975 h 6858000"/>
              <a:gd name="connsiteX315" fmla="*/ 5062409 w 7467600"/>
              <a:gd name="connsiteY315" fmla="*/ 6653544 h 6858000"/>
              <a:gd name="connsiteX316" fmla="*/ 5036628 w 7467600"/>
              <a:gd name="connsiteY316" fmla="*/ 6754247 h 6858000"/>
              <a:gd name="connsiteX317" fmla="*/ 5009112 w 7467600"/>
              <a:gd name="connsiteY317" fmla="*/ 6858000 h 6858000"/>
              <a:gd name="connsiteX318" fmla="*/ 4976679 w 7467600"/>
              <a:gd name="connsiteY318" fmla="*/ 6858000 h 6858000"/>
              <a:gd name="connsiteX319" fmla="*/ 5006537 w 7467600"/>
              <a:gd name="connsiteY319" fmla="*/ 6747068 h 6858000"/>
              <a:gd name="connsiteX320" fmla="*/ 5032723 w 7467600"/>
              <a:gd name="connsiteY320" fmla="*/ 6644957 h 6858000"/>
              <a:gd name="connsiteX321" fmla="*/ 5242949 w 7467600"/>
              <a:gd name="connsiteY321" fmla="*/ 6125175 h 6858000"/>
              <a:gd name="connsiteX322" fmla="*/ 5286321 w 7467600"/>
              <a:gd name="connsiteY322" fmla="*/ 6033555 h 6858000"/>
              <a:gd name="connsiteX323" fmla="*/ 5008210 w 7467600"/>
              <a:gd name="connsiteY323" fmla="*/ 6649194 h 6858000"/>
              <a:gd name="connsiteX324" fmla="*/ 4986321 w 7467600"/>
              <a:gd name="connsiteY324" fmla="*/ 6765687 h 6858000"/>
              <a:gd name="connsiteX325" fmla="*/ 4973474 w 7467600"/>
              <a:gd name="connsiteY325" fmla="*/ 6858000 h 6858000"/>
              <a:gd name="connsiteX326" fmla="*/ 4907178 w 7467600"/>
              <a:gd name="connsiteY326" fmla="*/ 6858000 h 6858000"/>
              <a:gd name="connsiteX327" fmla="*/ 4910810 w 7467600"/>
              <a:gd name="connsiteY327" fmla="*/ 6829660 h 6858000"/>
              <a:gd name="connsiteX328" fmla="*/ 4987461 w 7467600"/>
              <a:gd name="connsiteY328" fmla="*/ 6432994 h 6858000"/>
              <a:gd name="connsiteX329" fmla="*/ 5179262 w 7467600"/>
              <a:gd name="connsiteY329" fmla="*/ 6035044 h 6858000"/>
              <a:gd name="connsiteX330" fmla="*/ 4689678 w 7467600"/>
              <a:gd name="connsiteY330" fmla="*/ 6440241 h 6858000"/>
              <a:gd name="connsiteX331" fmla="*/ 4477543 w 7467600"/>
              <a:gd name="connsiteY331" fmla="*/ 6674836 h 6858000"/>
              <a:gd name="connsiteX332" fmla="*/ 4329957 w 7467600"/>
              <a:gd name="connsiteY332" fmla="*/ 6858000 h 6858000"/>
              <a:gd name="connsiteX333" fmla="*/ 4218595 w 7467600"/>
              <a:gd name="connsiteY333" fmla="*/ 6858000 h 6858000"/>
              <a:gd name="connsiteX334" fmla="*/ 4368888 w 7467600"/>
              <a:gd name="connsiteY334" fmla="*/ 6668412 h 6858000"/>
              <a:gd name="connsiteX335" fmla="*/ 4563091 w 7467600"/>
              <a:gd name="connsiteY335" fmla="*/ 6442508 h 6858000"/>
              <a:gd name="connsiteX336" fmla="*/ 5387324 w 7467600"/>
              <a:gd name="connsiteY336" fmla="*/ 5705830 h 6858000"/>
              <a:gd name="connsiteX337" fmla="*/ 5073620 w 7467600"/>
              <a:gd name="connsiteY337" fmla="*/ 5955437 h 6858000"/>
              <a:gd name="connsiteX338" fmla="*/ 4689789 w 7467600"/>
              <a:gd name="connsiteY338" fmla="*/ 6268382 h 6858000"/>
              <a:gd name="connsiteX339" fmla="*/ 4418722 w 7467600"/>
              <a:gd name="connsiteY339" fmla="*/ 6570886 h 6858000"/>
              <a:gd name="connsiteX340" fmla="*/ 4214944 w 7467600"/>
              <a:gd name="connsiteY340" fmla="*/ 6858000 h 6858000"/>
              <a:gd name="connsiteX341" fmla="*/ 4177898 w 7467600"/>
              <a:gd name="connsiteY341" fmla="*/ 6858000 h 6858000"/>
              <a:gd name="connsiteX342" fmla="*/ 4391597 w 7467600"/>
              <a:gd name="connsiteY342" fmla="*/ 6556370 h 6858000"/>
              <a:gd name="connsiteX343" fmla="*/ 4668889 w 7467600"/>
              <a:gd name="connsiteY343" fmla="*/ 6246399 h 6858000"/>
              <a:gd name="connsiteX344" fmla="*/ 5055427 w 7467600"/>
              <a:gd name="connsiteY344" fmla="*/ 5931476 h 6858000"/>
              <a:gd name="connsiteX345" fmla="*/ 5371814 w 7467600"/>
              <a:gd name="connsiteY345" fmla="*/ 5678975 h 6858000"/>
              <a:gd name="connsiteX346" fmla="*/ 4987918 w 7467600"/>
              <a:gd name="connsiteY346" fmla="*/ 5838701 h 6858000"/>
              <a:gd name="connsiteX347" fmla="*/ 4317146 w 7467600"/>
              <a:gd name="connsiteY347" fmla="*/ 6587716 h 6858000"/>
              <a:gd name="connsiteX348" fmla="*/ 4171627 w 7467600"/>
              <a:gd name="connsiteY348" fmla="*/ 6858000 h 6858000"/>
              <a:gd name="connsiteX349" fmla="*/ 4081585 w 7467600"/>
              <a:gd name="connsiteY349" fmla="*/ 6858000 h 6858000"/>
              <a:gd name="connsiteX350" fmla="*/ 4238603 w 7467600"/>
              <a:gd name="connsiteY350" fmla="*/ 6559341 h 6858000"/>
              <a:gd name="connsiteX351" fmla="*/ 4778333 w 7467600"/>
              <a:gd name="connsiteY351" fmla="*/ 5873626 h 6858000"/>
              <a:gd name="connsiteX352" fmla="*/ 5414185 w 7467600"/>
              <a:gd name="connsiteY352" fmla="*/ 5573882 h 6858000"/>
              <a:gd name="connsiteX353" fmla="*/ 5959648 w 7467600"/>
              <a:gd name="connsiteY353" fmla="*/ 4760797 h 6858000"/>
              <a:gd name="connsiteX354" fmla="*/ 5355019 w 7467600"/>
              <a:gd name="connsiteY354" fmla="*/ 4734672 h 6858000"/>
              <a:gd name="connsiteX355" fmla="*/ 5083565 w 7467600"/>
              <a:gd name="connsiteY355" fmla="*/ 5179121 h 6858000"/>
              <a:gd name="connsiteX356" fmla="*/ 4713577 w 7467600"/>
              <a:gd name="connsiteY356" fmla="*/ 5616803 h 6858000"/>
              <a:gd name="connsiteX357" fmla="*/ 3989559 w 7467600"/>
              <a:gd name="connsiteY357" fmla="*/ 6145945 h 6858000"/>
              <a:gd name="connsiteX358" fmla="*/ 3939824 w 7467600"/>
              <a:gd name="connsiteY358" fmla="*/ 6066900 h 6858000"/>
              <a:gd name="connsiteX359" fmla="*/ 4584537 w 7467600"/>
              <a:gd name="connsiteY359" fmla="*/ 5324826 h 6858000"/>
              <a:gd name="connsiteX360" fmla="*/ 5037105 w 7467600"/>
              <a:gd name="connsiteY360" fmla="*/ 5088765 h 6858000"/>
              <a:gd name="connsiteX361" fmla="*/ 5039930 w 7467600"/>
              <a:gd name="connsiteY361" fmla="*/ 5089585 h 6858000"/>
              <a:gd name="connsiteX362" fmla="*/ 5263764 w 7467600"/>
              <a:gd name="connsiteY362" fmla="*/ 4735525 h 6858000"/>
              <a:gd name="connsiteX363" fmla="*/ 4086300 w 7467600"/>
              <a:gd name="connsiteY363" fmla="*/ 4884599 h 6858000"/>
              <a:gd name="connsiteX364" fmla="*/ 4085485 w 7467600"/>
              <a:gd name="connsiteY364" fmla="*/ 4899070 h 6858000"/>
              <a:gd name="connsiteX365" fmla="*/ 3871915 w 7467600"/>
              <a:gd name="connsiteY365" fmla="*/ 5253645 h 6858000"/>
              <a:gd name="connsiteX366" fmla="*/ 3799374 w 7467600"/>
              <a:gd name="connsiteY366" fmla="*/ 5466127 h 6858000"/>
              <a:gd name="connsiteX367" fmla="*/ 3498850 w 7467600"/>
              <a:gd name="connsiteY367" fmla="*/ 6661888 h 6858000"/>
              <a:gd name="connsiteX368" fmla="*/ 3399216 w 7467600"/>
              <a:gd name="connsiteY368" fmla="*/ 6858000 h 6858000"/>
              <a:gd name="connsiteX369" fmla="*/ 3303688 w 7467600"/>
              <a:gd name="connsiteY369" fmla="*/ 6858000 h 6858000"/>
              <a:gd name="connsiteX370" fmla="*/ 3391774 w 7467600"/>
              <a:gd name="connsiteY370" fmla="*/ 6697181 h 6858000"/>
              <a:gd name="connsiteX371" fmla="*/ 3735540 w 7467600"/>
              <a:gd name="connsiteY371" fmla="*/ 5546923 h 6858000"/>
              <a:gd name="connsiteX372" fmla="*/ 3729438 w 7467600"/>
              <a:gd name="connsiteY372" fmla="*/ 5569058 h 6858000"/>
              <a:gd name="connsiteX373" fmla="*/ 3707782 w 7467600"/>
              <a:gd name="connsiteY373" fmla="*/ 5644908 h 6858000"/>
              <a:gd name="connsiteX374" fmla="*/ 3583827 w 7467600"/>
              <a:gd name="connsiteY374" fmla="*/ 6039215 h 6858000"/>
              <a:gd name="connsiteX375" fmla="*/ 3547861 w 7467600"/>
              <a:gd name="connsiteY375" fmla="*/ 6129609 h 6858000"/>
              <a:gd name="connsiteX376" fmla="*/ 3490905 w 7467600"/>
              <a:gd name="connsiteY376" fmla="*/ 6277660 h 6858000"/>
              <a:gd name="connsiteX377" fmla="*/ 3455859 w 7467600"/>
              <a:gd name="connsiteY377" fmla="*/ 6391301 h 6858000"/>
              <a:gd name="connsiteX378" fmla="*/ 3429112 w 7467600"/>
              <a:gd name="connsiteY378" fmla="*/ 6479469 h 6858000"/>
              <a:gd name="connsiteX379" fmla="*/ 3304862 w 7467600"/>
              <a:gd name="connsiteY379" fmla="*/ 6796476 h 6858000"/>
              <a:gd name="connsiteX380" fmla="*/ 3276071 w 7467600"/>
              <a:gd name="connsiteY380" fmla="*/ 6858000 h 6858000"/>
              <a:gd name="connsiteX381" fmla="*/ 3240805 w 7467600"/>
              <a:gd name="connsiteY381" fmla="*/ 6858000 h 6858000"/>
              <a:gd name="connsiteX382" fmla="*/ 3275917 w 7467600"/>
              <a:gd name="connsiteY382" fmla="*/ 6783192 h 6858000"/>
              <a:gd name="connsiteX383" fmla="*/ 3399358 w 7467600"/>
              <a:gd name="connsiteY383" fmla="*/ 6469011 h 6858000"/>
              <a:gd name="connsiteX384" fmla="*/ 3425650 w 7467600"/>
              <a:gd name="connsiteY384" fmla="*/ 6381333 h 6858000"/>
              <a:gd name="connsiteX385" fmla="*/ 3460661 w 7467600"/>
              <a:gd name="connsiteY385" fmla="*/ 6266763 h 6858000"/>
              <a:gd name="connsiteX386" fmla="*/ 3518021 w 7467600"/>
              <a:gd name="connsiteY386" fmla="*/ 6117298 h 6858000"/>
              <a:gd name="connsiteX387" fmla="*/ 3554035 w 7467600"/>
              <a:gd name="connsiteY387" fmla="*/ 6027832 h 6858000"/>
              <a:gd name="connsiteX388" fmla="*/ 3677174 w 7467600"/>
              <a:gd name="connsiteY388" fmla="*/ 5636351 h 6858000"/>
              <a:gd name="connsiteX389" fmla="*/ 3698819 w 7467600"/>
              <a:gd name="connsiteY389" fmla="*/ 5560503 h 6858000"/>
              <a:gd name="connsiteX390" fmla="*/ 3702094 w 7467600"/>
              <a:gd name="connsiteY390" fmla="*/ 5549194 h 6858000"/>
              <a:gd name="connsiteX391" fmla="*/ 3398355 w 7467600"/>
              <a:gd name="connsiteY391" fmla="*/ 6094603 h 6858000"/>
              <a:gd name="connsiteX392" fmla="*/ 3193941 w 7467600"/>
              <a:gd name="connsiteY392" fmla="*/ 6798775 h 6858000"/>
              <a:gd name="connsiteX393" fmla="*/ 3184140 w 7467600"/>
              <a:gd name="connsiteY393" fmla="*/ 6858000 h 6858000"/>
              <a:gd name="connsiteX394" fmla="*/ 3099978 w 7467600"/>
              <a:gd name="connsiteY394" fmla="*/ 6858000 h 6858000"/>
              <a:gd name="connsiteX395" fmla="*/ 3101556 w 7467600"/>
              <a:gd name="connsiteY395" fmla="*/ 6843337 h 6858000"/>
              <a:gd name="connsiteX396" fmla="*/ 3370162 w 7467600"/>
              <a:gd name="connsiteY396" fmla="*/ 5785550 h 6858000"/>
              <a:gd name="connsiteX397" fmla="*/ 3746477 w 7467600"/>
              <a:gd name="connsiteY397" fmla="*/ 5377889 h 6858000"/>
              <a:gd name="connsiteX398" fmla="*/ 3863399 w 7467600"/>
              <a:gd name="connsiteY398" fmla="*/ 5087257 h 6858000"/>
              <a:gd name="connsiteX399" fmla="*/ 3968712 w 7467600"/>
              <a:gd name="connsiteY399" fmla="*/ 4913989 h 6858000"/>
              <a:gd name="connsiteX400" fmla="*/ 2792390 w 7467600"/>
              <a:gd name="connsiteY400" fmla="*/ 5382974 h 6858000"/>
              <a:gd name="connsiteX401" fmla="*/ 2714982 w 7467600"/>
              <a:gd name="connsiteY401" fmla="*/ 5427051 h 6858000"/>
              <a:gd name="connsiteX402" fmla="*/ 2813361 w 7467600"/>
              <a:gd name="connsiteY402" fmla="*/ 6023912 h 6858000"/>
              <a:gd name="connsiteX403" fmla="*/ 2688430 w 7467600"/>
              <a:gd name="connsiteY403" fmla="*/ 6801564 h 6858000"/>
              <a:gd name="connsiteX404" fmla="*/ 2629626 w 7467600"/>
              <a:gd name="connsiteY404" fmla="*/ 6763394 h 6858000"/>
              <a:gd name="connsiteX405" fmla="*/ 2565328 w 7467600"/>
              <a:gd name="connsiteY405" fmla="*/ 5516399 h 6858000"/>
              <a:gd name="connsiteX406" fmla="*/ 1922999 w 7467600"/>
              <a:gd name="connsiteY406" fmla="*/ 5980343 h 6858000"/>
              <a:gd name="connsiteX407" fmla="*/ 1950261 w 7467600"/>
              <a:gd name="connsiteY407" fmla="*/ 6405858 h 6858000"/>
              <a:gd name="connsiteX408" fmla="*/ 2365554 w 7467600"/>
              <a:gd name="connsiteY408" fmla="*/ 6759107 h 6858000"/>
              <a:gd name="connsiteX409" fmla="*/ 2424142 w 7467600"/>
              <a:gd name="connsiteY409" fmla="*/ 6858000 h 6858000"/>
              <a:gd name="connsiteX410" fmla="*/ 2395994 w 7467600"/>
              <a:gd name="connsiteY410" fmla="*/ 6858000 h 6858000"/>
              <a:gd name="connsiteX411" fmla="*/ 2392863 w 7467600"/>
              <a:gd name="connsiteY411" fmla="*/ 6852964 h 6858000"/>
              <a:gd name="connsiteX412" fmla="*/ 2017589 w 7467600"/>
              <a:gd name="connsiteY412" fmla="*/ 6493982 h 6858000"/>
              <a:gd name="connsiteX413" fmla="*/ 2147336 w 7467600"/>
              <a:gd name="connsiteY413" fmla="*/ 6594052 h 6858000"/>
              <a:gd name="connsiteX414" fmla="*/ 2207047 w 7467600"/>
              <a:gd name="connsiteY414" fmla="*/ 6654540 h 6858000"/>
              <a:gd name="connsiteX415" fmla="*/ 2299106 w 7467600"/>
              <a:gd name="connsiteY415" fmla="*/ 6778931 h 6858000"/>
              <a:gd name="connsiteX416" fmla="*/ 2314430 w 7467600"/>
              <a:gd name="connsiteY416" fmla="*/ 6801144 h 6858000"/>
              <a:gd name="connsiteX417" fmla="*/ 2352406 w 7467600"/>
              <a:gd name="connsiteY417" fmla="*/ 6858000 h 6858000"/>
              <a:gd name="connsiteX418" fmla="*/ 2314492 w 7467600"/>
              <a:gd name="connsiteY418" fmla="*/ 6858000 h 6858000"/>
              <a:gd name="connsiteX419" fmla="*/ 2288095 w 7467600"/>
              <a:gd name="connsiteY419" fmla="*/ 6818030 h 6858000"/>
              <a:gd name="connsiteX420" fmla="*/ 2272768 w 7467600"/>
              <a:gd name="connsiteY420" fmla="*/ 6795822 h 6858000"/>
              <a:gd name="connsiteX421" fmla="*/ 2182715 w 7467600"/>
              <a:gd name="connsiteY421" fmla="*/ 6675071 h 6858000"/>
              <a:gd name="connsiteX422" fmla="*/ 2032061 w 7467600"/>
              <a:gd name="connsiteY422" fmla="*/ 6541380 h 6858000"/>
              <a:gd name="connsiteX423" fmla="*/ 2257220 w 7467600"/>
              <a:gd name="connsiteY423" fmla="*/ 6826257 h 6858000"/>
              <a:gd name="connsiteX424" fmla="*/ 2281324 w 7467600"/>
              <a:gd name="connsiteY424" fmla="*/ 6858000 h 6858000"/>
              <a:gd name="connsiteX425" fmla="*/ 2242860 w 7467600"/>
              <a:gd name="connsiteY425" fmla="*/ 6858000 h 6858000"/>
              <a:gd name="connsiteX426" fmla="*/ 2232818 w 7467600"/>
              <a:gd name="connsiteY426" fmla="*/ 6844926 h 6858000"/>
              <a:gd name="connsiteX427" fmla="*/ 1990172 w 7467600"/>
              <a:gd name="connsiteY427" fmla="*/ 6542121 h 6858000"/>
              <a:gd name="connsiteX428" fmla="*/ 2124090 w 7467600"/>
              <a:gd name="connsiteY428" fmla="*/ 6761017 h 6858000"/>
              <a:gd name="connsiteX429" fmla="*/ 2200380 w 7467600"/>
              <a:gd name="connsiteY429" fmla="*/ 6858000 h 6858000"/>
              <a:gd name="connsiteX430" fmla="*/ 2147507 w 7467600"/>
              <a:gd name="connsiteY430" fmla="*/ 6858000 h 6858000"/>
              <a:gd name="connsiteX431" fmla="*/ 2070668 w 7467600"/>
              <a:gd name="connsiteY431" fmla="*/ 6761520 h 6858000"/>
              <a:gd name="connsiteX432" fmla="*/ 1975142 w 7467600"/>
              <a:gd name="connsiteY432" fmla="*/ 6585570 h 6858000"/>
              <a:gd name="connsiteX433" fmla="*/ 2050035 w 7467600"/>
              <a:gd name="connsiteY433" fmla="*/ 6813345 h 6858000"/>
              <a:gd name="connsiteX434" fmla="*/ 2063025 w 7467600"/>
              <a:gd name="connsiteY434" fmla="*/ 6858000 h 6858000"/>
              <a:gd name="connsiteX435" fmla="*/ 2021675 w 7467600"/>
              <a:gd name="connsiteY435" fmla="*/ 6858000 h 6858000"/>
              <a:gd name="connsiteX436" fmla="*/ 2019308 w 7467600"/>
              <a:gd name="connsiteY436" fmla="*/ 6847118 h 6858000"/>
              <a:gd name="connsiteX437" fmla="*/ 1938835 w 7467600"/>
              <a:gd name="connsiteY437" fmla="*/ 6551160 h 6858000"/>
              <a:gd name="connsiteX438" fmla="*/ 1953230 w 7467600"/>
              <a:gd name="connsiteY438" fmla="*/ 6759699 h 6858000"/>
              <a:gd name="connsiteX439" fmla="*/ 1956763 w 7467600"/>
              <a:gd name="connsiteY439" fmla="*/ 6778191 h 6858000"/>
              <a:gd name="connsiteX440" fmla="*/ 1967925 w 7467600"/>
              <a:gd name="connsiteY440" fmla="*/ 6858000 h 6858000"/>
              <a:gd name="connsiteX441" fmla="*/ 1936622 w 7467600"/>
              <a:gd name="connsiteY441" fmla="*/ 6858000 h 6858000"/>
              <a:gd name="connsiteX442" fmla="*/ 1926261 w 7467600"/>
              <a:gd name="connsiteY442" fmla="*/ 6784064 h 6858000"/>
              <a:gd name="connsiteX443" fmla="*/ 1922724 w 7467600"/>
              <a:gd name="connsiteY443" fmla="*/ 6765577 h 6858000"/>
              <a:gd name="connsiteX444" fmla="*/ 1904650 w 7467600"/>
              <a:gd name="connsiteY444" fmla="*/ 6639616 h 6858000"/>
              <a:gd name="connsiteX445" fmla="*/ 1885273 w 7467600"/>
              <a:gd name="connsiteY445" fmla="*/ 6858000 h 6858000"/>
              <a:gd name="connsiteX446" fmla="*/ 1854363 w 7467600"/>
              <a:gd name="connsiteY446" fmla="*/ 6858000 h 6858000"/>
              <a:gd name="connsiteX447" fmla="*/ 1880391 w 7467600"/>
              <a:gd name="connsiteY447" fmla="*/ 6603796 h 6858000"/>
              <a:gd name="connsiteX448" fmla="*/ 1818273 w 7467600"/>
              <a:gd name="connsiteY448" fmla="*/ 6715729 h 6858000"/>
              <a:gd name="connsiteX449" fmla="*/ 1794691 w 7467600"/>
              <a:gd name="connsiteY449" fmla="*/ 6843239 h 6858000"/>
              <a:gd name="connsiteX450" fmla="*/ 1794914 w 7467600"/>
              <a:gd name="connsiteY450" fmla="*/ 6858000 h 6858000"/>
              <a:gd name="connsiteX451" fmla="*/ 1746128 w 7467600"/>
              <a:gd name="connsiteY451" fmla="*/ 6858000 h 6858000"/>
              <a:gd name="connsiteX452" fmla="*/ 1753934 w 7467600"/>
              <a:gd name="connsiteY452" fmla="*/ 6724796 h 6858000"/>
              <a:gd name="connsiteX453" fmla="*/ 1792053 w 7467600"/>
              <a:gd name="connsiteY453" fmla="*/ 6572396 h 6858000"/>
              <a:gd name="connsiteX454" fmla="*/ 1862248 w 7467600"/>
              <a:gd name="connsiteY454" fmla="*/ 6266397 h 6858000"/>
              <a:gd name="connsiteX455" fmla="*/ 1862250 w 7467600"/>
              <a:gd name="connsiteY455" fmla="*/ 6033531 h 6858000"/>
              <a:gd name="connsiteX456" fmla="*/ 1211999 w 7467600"/>
              <a:gd name="connsiteY456" fmla="*/ 6683610 h 6858000"/>
              <a:gd name="connsiteX457" fmla="*/ 1213266 w 7467600"/>
              <a:gd name="connsiteY457" fmla="*/ 6691947 h 6858000"/>
              <a:gd name="connsiteX458" fmla="*/ 1203370 w 7467600"/>
              <a:gd name="connsiteY458" fmla="*/ 6850676 h 6858000"/>
              <a:gd name="connsiteX459" fmla="*/ 1203671 w 7467600"/>
              <a:gd name="connsiteY459" fmla="*/ 6858000 h 6858000"/>
              <a:gd name="connsiteX460" fmla="*/ 1143180 w 7467600"/>
              <a:gd name="connsiteY460" fmla="*/ 6858000 h 6858000"/>
              <a:gd name="connsiteX461" fmla="*/ 1142176 w 7467600"/>
              <a:gd name="connsiteY461" fmla="*/ 6766045 h 6858000"/>
              <a:gd name="connsiteX462" fmla="*/ 1067484 w 7467600"/>
              <a:gd name="connsiteY462" fmla="*/ 6858000 h 6858000"/>
              <a:gd name="connsiteX463" fmla="*/ 953928 w 7467600"/>
              <a:gd name="connsiteY463" fmla="*/ 6858000 h 6858000"/>
              <a:gd name="connsiteX464" fmla="*/ 959715 w 7467600"/>
              <a:gd name="connsiteY464" fmla="*/ 6850185 h 6858000"/>
              <a:gd name="connsiteX465" fmla="*/ 1483788 w 7467600"/>
              <a:gd name="connsiteY465" fmla="*/ 6259174 h 6858000"/>
              <a:gd name="connsiteX466" fmla="*/ 1100671 w 7467600"/>
              <a:gd name="connsiteY466" fmla="*/ 6252137 h 6858000"/>
              <a:gd name="connsiteX467" fmla="*/ 1090144 w 7467600"/>
              <a:gd name="connsiteY467" fmla="*/ 6256748 h 6858000"/>
              <a:gd name="connsiteX468" fmla="*/ 1095872 w 7467600"/>
              <a:gd name="connsiteY468" fmla="*/ 6271892 h 6858000"/>
              <a:gd name="connsiteX469" fmla="*/ 262785 w 7467600"/>
              <a:gd name="connsiteY469" fmla="*/ 6845450 h 6858000"/>
              <a:gd name="connsiteX470" fmla="*/ 209968 w 7467600"/>
              <a:gd name="connsiteY470" fmla="*/ 6770713 h 6858000"/>
              <a:gd name="connsiteX471" fmla="*/ 873460 w 7467600"/>
              <a:gd name="connsiteY471" fmla="*/ 6253768 h 6858000"/>
              <a:gd name="connsiteX472" fmla="*/ 192686 w 7467600"/>
              <a:gd name="connsiteY472" fmla="*/ 5849257 h 6858000"/>
              <a:gd name="connsiteX473" fmla="*/ 4696 w 7467600"/>
              <a:gd name="connsiteY473" fmla="*/ 5697668 h 6858000"/>
              <a:gd name="connsiteX474" fmla="*/ 0 w 7467600"/>
              <a:gd name="connsiteY474" fmla="*/ 5689984 h 6858000"/>
              <a:gd name="connsiteX475" fmla="*/ 0 w 7467600"/>
              <a:gd name="connsiteY475" fmla="*/ 5513472 h 6858000"/>
              <a:gd name="connsiteX476" fmla="*/ 174101 w 7467600"/>
              <a:gd name="connsiteY476" fmla="*/ 5620277 h 6858000"/>
              <a:gd name="connsiteX477" fmla="*/ 891800 w 7467600"/>
              <a:gd name="connsiteY477" fmla="*/ 6036935 h 6858000"/>
              <a:gd name="connsiteX478" fmla="*/ 1072219 w 7467600"/>
              <a:gd name="connsiteY478" fmla="*/ 6169443 h 6858000"/>
              <a:gd name="connsiteX479" fmla="*/ 1074117 w 7467600"/>
              <a:gd name="connsiteY479" fmla="*/ 6170301 h 6858000"/>
              <a:gd name="connsiteX480" fmla="*/ 1083114 w 7467600"/>
              <a:gd name="connsiteY480" fmla="*/ 6174131 h 6858000"/>
              <a:gd name="connsiteX481" fmla="*/ 1543010 w 7467600"/>
              <a:gd name="connsiteY481" fmla="*/ 6191140 h 6858000"/>
              <a:gd name="connsiteX482" fmla="*/ 1551080 w 7467600"/>
              <a:gd name="connsiteY482" fmla="*/ 6195006 h 6858000"/>
              <a:gd name="connsiteX483" fmla="*/ 2345443 w 7467600"/>
              <a:gd name="connsiteY483" fmla="*/ 5549882 h 6858000"/>
              <a:gd name="connsiteX484" fmla="*/ 1721499 w 7467600"/>
              <a:gd name="connsiteY484" fmla="*/ 5599969 h 6858000"/>
              <a:gd name="connsiteX485" fmla="*/ 767716 w 7467600"/>
              <a:gd name="connsiteY485" fmla="*/ 5472768 h 6858000"/>
              <a:gd name="connsiteX486" fmla="*/ 722147 w 7467600"/>
              <a:gd name="connsiteY486" fmla="*/ 5393091 h 6858000"/>
              <a:gd name="connsiteX487" fmla="*/ 1485552 w 7467600"/>
              <a:gd name="connsiteY487" fmla="*/ 5313202 h 6858000"/>
              <a:gd name="connsiteX488" fmla="*/ 2143004 w 7467600"/>
              <a:gd name="connsiteY488" fmla="*/ 5402420 h 6858000"/>
              <a:gd name="connsiteX489" fmla="*/ 1933391 w 7467600"/>
              <a:gd name="connsiteY489" fmla="*/ 5156971 h 6858000"/>
              <a:gd name="connsiteX490" fmla="*/ 1827118 w 7467600"/>
              <a:gd name="connsiteY490" fmla="*/ 4968410 h 6858000"/>
              <a:gd name="connsiteX491" fmla="*/ 1837349 w 7467600"/>
              <a:gd name="connsiteY491" fmla="*/ 4956357 h 6858000"/>
              <a:gd name="connsiteX492" fmla="*/ 2162835 w 7467600"/>
              <a:gd name="connsiteY492" fmla="*/ 5187853 h 6858000"/>
              <a:gd name="connsiteX493" fmla="*/ 2257167 w 7467600"/>
              <a:gd name="connsiteY493" fmla="*/ 5462123 h 6858000"/>
              <a:gd name="connsiteX494" fmla="*/ 2261598 w 7467600"/>
              <a:gd name="connsiteY494" fmla="*/ 5467998 h 6858000"/>
              <a:gd name="connsiteX495" fmla="*/ 2437177 w 7467600"/>
              <a:gd name="connsiteY495" fmla="*/ 5479608 h 6858000"/>
              <a:gd name="connsiteX496" fmla="*/ 2445247 w 7467600"/>
              <a:gd name="connsiteY496" fmla="*/ 5483476 h 6858000"/>
              <a:gd name="connsiteX497" fmla="*/ 2743626 w 7467600"/>
              <a:gd name="connsiteY497" fmla="*/ 5304819 h 6858000"/>
              <a:gd name="connsiteX498" fmla="*/ 3048102 w 7467600"/>
              <a:gd name="connsiteY498" fmla="*/ 5150595 h 6858000"/>
              <a:gd name="connsiteX499" fmla="*/ 1799414 w 7467600"/>
              <a:gd name="connsiteY499" fmla="*/ 4694732 h 6858000"/>
              <a:gd name="connsiteX500" fmla="*/ 1771735 w 7467600"/>
              <a:gd name="connsiteY500" fmla="*/ 4619929 h 6858000"/>
              <a:gd name="connsiteX501" fmla="*/ 3104273 w 7467600"/>
              <a:gd name="connsiteY501" fmla="*/ 5076159 h 6858000"/>
              <a:gd name="connsiteX502" fmla="*/ 3113245 w 7467600"/>
              <a:gd name="connsiteY502" fmla="*/ 5090705 h 6858000"/>
              <a:gd name="connsiteX503" fmla="*/ 3126294 w 7467600"/>
              <a:gd name="connsiteY503" fmla="*/ 5114400 h 6858000"/>
              <a:gd name="connsiteX504" fmla="*/ 3937433 w 7467600"/>
              <a:gd name="connsiteY504" fmla="*/ 4830473 h 6858000"/>
              <a:gd name="connsiteX505" fmla="*/ 3590475 w 7467600"/>
              <a:gd name="connsiteY505" fmla="*/ 4597974 h 6858000"/>
              <a:gd name="connsiteX506" fmla="*/ 3100264 w 7467600"/>
              <a:gd name="connsiteY506" fmla="*/ 4579845 h 6858000"/>
              <a:gd name="connsiteX507" fmla="*/ 2183576 w 7467600"/>
              <a:gd name="connsiteY507" fmla="*/ 4227150 h 6858000"/>
              <a:gd name="connsiteX508" fmla="*/ 2151029 w 7467600"/>
              <a:gd name="connsiteY508" fmla="*/ 4146947 h 6858000"/>
              <a:gd name="connsiteX509" fmla="*/ 3563434 w 7467600"/>
              <a:gd name="connsiteY509" fmla="*/ 4469115 h 6858000"/>
              <a:gd name="connsiteX510" fmla="*/ 3177952 w 7467600"/>
              <a:gd name="connsiteY510" fmla="*/ 3657386 h 6858000"/>
              <a:gd name="connsiteX511" fmla="*/ 3189263 w 7467600"/>
              <a:gd name="connsiteY511" fmla="*/ 3625726 h 6858000"/>
              <a:gd name="connsiteX512" fmla="*/ 3560912 w 7467600"/>
              <a:gd name="connsiteY512" fmla="*/ 4079863 h 6858000"/>
              <a:gd name="connsiteX513" fmla="*/ 3626636 w 7467600"/>
              <a:gd name="connsiteY513" fmla="*/ 4512230 h 6858000"/>
              <a:gd name="connsiteX514" fmla="*/ 3653088 w 7467600"/>
              <a:gd name="connsiteY514" fmla="*/ 4521417 h 6858000"/>
              <a:gd name="connsiteX515" fmla="*/ 3988128 w 7467600"/>
              <a:gd name="connsiteY515" fmla="*/ 4817267 h 6858000"/>
              <a:gd name="connsiteX516" fmla="*/ 4830582 w 7467600"/>
              <a:gd name="connsiteY516" fmla="*/ 4676000 h 6858000"/>
              <a:gd name="connsiteX517" fmla="*/ 4830100 w 7467600"/>
              <a:gd name="connsiteY517" fmla="*/ 4675554 h 6858000"/>
              <a:gd name="connsiteX518" fmla="*/ 4036318 w 7467600"/>
              <a:gd name="connsiteY518" fmla="*/ 4147013 h 6858000"/>
              <a:gd name="connsiteX519" fmla="*/ 3432098 w 7467600"/>
              <a:gd name="connsiteY519" fmla="*/ 3537312 h 6858000"/>
              <a:gd name="connsiteX520" fmla="*/ 3446761 w 7467600"/>
              <a:gd name="connsiteY520" fmla="*/ 3461278 h 6858000"/>
              <a:gd name="connsiteX521" fmla="*/ 4419733 w 7467600"/>
              <a:gd name="connsiteY521" fmla="*/ 3963555 h 6858000"/>
              <a:gd name="connsiteX522" fmla="*/ 4781371 w 7467600"/>
              <a:gd name="connsiteY522" fmla="*/ 4458604 h 6858000"/>
              <a:gd name="connsiteX523" fmla="*/ 4780440 w 7467600"/>
              <a:gd name="connsiteY523" fmla="*/ 4470290 h 6858000"/>
              <a:gd name="connsiteX524" fmla="*/ 4898954 w 7467600"/>
              <a:gd name="connsiteY524" fmla="*/ 4662092 h 6858000"/>
              <a:gd name="connsiteX525" fmla="*/ 4900699 w 7467600"/>
              <a:gd name="connsiteY525" fmla="*/ 4670867 h 6858000"/>
              <a:gd name="connsiteX526" fmla="*/ 5714511 w 7467600"/>
              <a:gd name="connsiteY526" fmla="*/ 4663483 h 6858000"/>
              <a:gd name="connsiteX527" fmla="*/ 5464793 w 7467600"/>
              <a:gd name="connsiteY527" fmla="*/ 4393556 h 6858000"/>
              <a:gd name="connsiteX528" fmla="*/ 5461897 w 7467600"/>
              <a:gd name="connsiteY528" fmla="*/ 4390879 h 6858000"/>
              <a:gd name="connsiteX529" fmla="*/ 4294126 w 7467600"/>
              <a:gd name="connsiteY529" fmla="*/ 3303048 h 6858000"/>
              <a:gd name="connsiteX530" fmla="*/ 4305321 w 7467600"/>
              <a:gd name="connsiteY530" fmla="*/ 3256953 h 6858000"/>
              <a:gd name="connsiteX531" fmla="*/ 4949299 w 7467600"/>
              <a:gd name="connsiteY531" fmla="*/ 3766336 h 6858000"/>
              <a:gd name="connsiteX532" fmla="*/ 5291452 w 7467600"/>
              <a:gd name="connsiteY532" fmla="*/ 4076801 h 6858000"/>
              <a:gd name="connsiteX533" fmla="*/ 5434998 w 7467600"/>
              <a:gd name="connsiteY533" fmla="*/ 4254100 h 6858000"/>
              <a:gd name="connsiteX534" fmla="*/ 5351015 w 7467600"/>
              <a:gd name="connsiteY534" fmla="*/ 3760989 h 6858000"/>
              <a:gd name="connsiteX535" fmla="*/ 5413780 w 7467600"/>
              <a:gd name="connsiteY535" fmla="*/ 2966265 h 6858000"/>
              <a:gd name="connsiteX536" fmla="*/ 5425627 w 7467600"/>
              <a:gd name="connsiteY536" fmla="*/ 2954192 h 6858000"/>
              <a:gd name="connsiteX537" fmla="*/ 6604735 w 7467600"/>
              <a:gd name="connsiteY537" fmla="*/ 2041381 h 6858000"/>
              <a:gd name="connsiteX538" fmla="*/ 7204487 w 7467600"/>
              <a:gd name="connsiteY538" fmla="*/ 2742112 h 6858000"/>
              <a:gd name="connsiteX539" fmla="*/ 7131592 w 7467600"/>
              <a:gd name="connsiteY539" fmla="*/ 2672096 h 6858000"/>
              <a:gd name="connsiteX540" fmla="*/ 6996344 w 7467600"/>
              <a:gd name="connsiteY540" fmla="*/ 2518310 h 6858000"/>
              <a:gd name="connsiteX541" fmla="*/ 6735495 w 7467600"/>
              <a:gd name="connsiteY541" fmla="*/ 2196890 h 6858000"/>
              <a:gd name="connsiteX542" fmla="*/ 6721901 w 7467600"/>
              <a:gd name="connsiteY542" fmla="*/ 2179274 h 6858000"/>
              <a:gd name="connsiteX543" fmla="*/ 6604735 w 7467600"/>
              <a:gd name="connsiteY543" fmla="*/ 2041381 h 6858000"/>
              <a:gd name="connsiteX544" fmla="*/ 6591670 w 7467600"/>
              <a:gd name="connsiteY544" fmla="*/ 1988277 h 6858000"/>
              <a:gd name="connsiteX545" fmla="*/ 6747349 w 7467600"/>
              <a:gd name="connsiteY545" fmla="*/ 2160069 h 6858000"/>
              <a:gd name="connsiteX546" fmla="*/ 6760943 w 7467600"/>
              <a:gd name="connsiteY546" fmla="*/ 2177686 h 6858000"/>
              <a:gd name="connsiteX547" fmla="*/ 7021065 w 7467600"/>
              <a:gd name="connsiteY547" fmla="*/ 2498102 h 6858000"/>
              <a:gd name="connsiteX548" fmla="*/ 7155223 w 7467600"/>
              <a:gd name="connsiteY548" fmla="*/ 2650386 h 6858000"/>
              <a:gd name="connsiteX549" fmla="*/ 7203167 w 7467600"/>
              <a:gd name="connsiteY549" fmla="*/ 2697288 h 6858000"/>
              <a:gd name="connsiteX550" fmla="*/ 6937703 w 7467600"/>
              <a:gd name="connsiteY550" fmla="*/ 2321981 h 6858000"/>
              <a:gd name="connsiteX551" fmla="*/ 6591670 w 7467600"/>
              <a:gd name="connsiteY551" fmla="*/ 1988277 h 6858000"/>
              <a:gd name="connsiteX552" fmla="*/ 5798671 w 7467600"/>
              <a:gd name="connsiteY552" fmla="*/ 1981601 h 6858000"/>
              <a:gd name="connsiteX553" fmla="*/ 5754709 w 7467600"/>
              <a:gd name="connsiteY553" fmla="*/ 2071454 h 6858000"/>
              <a:gd name="connsiteX554" fmla="*/ 5763044 w 7467600"/>
              <a:gd name="connsiteY554" fmla="*/ 2842206 h 6858000"/>
              <a:gd name="connsiteX555" fmla="*/ 5764974 w 7467600"/>
              <a:gd name="connsiteY555" fmla="*/ 2799609 h 6858000"/>
              <a:gd name="connsiteX556" fmla="*/ 5767665 w 7467600"/>
              <a:gd name="connsiteY556" fmla="*/ 2666409 h 6858000"/>
              <a:gd name="connsiteX557" fmla="*/ 5763055 w 7467600"/>
              <a:gd name="connsiteY557" fmla="*/ 2579705 h 6858000"/>
              <a:gd name="connsiteX558" fmla="*/ 5758079 w 7467600"/>
              <a:gd name="connsiteY558" fmla="*/ 2492508 h 6858000"/>
              <a:gd name="connsiteX559" fmla="*/ 5779325 w 7467600"/>
              <a:gd name="connsiteY559" fmla="*/ 2197069 h 6858000"/>
              <a:gd name="connsiteX560" fmla="*/ 5798671 w 7467600"/>
              <a:gd name="connsiteY560" fmla="*/ 1981601 h 6858000"/>
              <a:gd name="connsiteX561" fmla="*/ 5829202 w 7467600"/>
              <a:gd name="connsiteY561" fmla="*/ 1971679 h 6858000"/>
              <a:gd name="connsiteX562" fmla="*/ 5809558 w 7467600"/>
              <a:gd name="connsiteY562" fmla="*/ 2198043 h 6858000"/>
              <a:gd name="connsiteX563" fmla="*/ 5788653 w 7467600"/>
              <a:gd name="connsiteY563" fmla="*/ 2489430 h 6858000"/>
              <a:gd name="connsiteX564" fmla="*/ 5793439 w 7467600"/>
              <a:gd name="connsiteY564" fmla="*/ 2575235 h 6858000"/>
              <a:gd name="connsiteX565" fmla="*/ 5796837 w 7467600"/>
              <a:gd name="connsiteY565" fmla="*/ 2637633 h 6858000"/>
              <a:gd name="connsiteX566" fmla="*/ 5818614 w 7467600"/>
              <a:gd name="connsiteY566" fmla="*/ 2473055 h 6858000"/>
              <a:gd name="connsiteX567" fmla="*/ 5829202 w 7467600"/>
              <a:gd name="connsiteY567" fmla="*/ 1971679 h 6858000"/>
              <a:gd name="connsiteX568" fmla="*/ 5911389 w 7467600"/>
              <a:gd name="connsiteY568" fmla="*/ 1898371 h 6858000"/>
              <a:gd name="connsiteX569" fmla="*/ 6237627 w 7467600"/>
              <a:gd name="connsiteY569" fmla="*/ 2231921 h 6858000"/>
              <a:gd name="connsiteX570" fmla="*/ 5911389 w 7467600"/>
              <a:gd name="connsiteY570" fmla="*/ 1898371 h 6858000"/>
              <a:gd name="connsiteX571" fmla="*/ 6944437 w 7467600"/>
              <a:gd name="connsiteY571" fmla="*/ 1575402 h 6858000"/>
              <a:gd name="connsiteX572" fmla="*/ 6304730 w 7467600"/>
              <a:gd name="connsiteY572" fmla="*/ 1766654 h 6858000"/>
              <a:gd name="connsiteX573" fmla="*/ 6944437 w 7467600"/>
              <a:gd name="connsiteY573" fmla="*/ 1575402 h 6858000"/>
              <a:gd name="connsiteX574" fmla="*/ 7019523 w 7467600"/>
              <a:gd name="connsiteY574" fmla="*/ 1519450 h 6858000"/>
              <a:gd name="connsiteX575" fmla="*/ 6298091 w 7467600"/>
              <a:gd name="connsiteY575" fmla="*/ 1737122 h 6858000"/>
              <a:gd name="connsiteX576" fmla="*/ 7019523 w 7467600"/>
              <a:gd name="connsiteY576" fmla="*/ 1519450 h 6858000"/>
              <a:gd name="connsiteX577" fmla="*/ 2399523 w 7467600"/>
              <a:gd name="connsiteY577" fmla="*/ 1428234 h 6858000"/>
              <a:gd name="connsiteX578" fmla="*/ 2224982 w 7467600"/>
              <a:gd name="connsiteY578" fmla="*/ 1826201 h 6858000"/>
              <a:gd name="connsiteX579" fmla="*/ 2096099 w 7467600"/>
              <a:gd name="connsiteY579" fmla="*/ 2345900 h 6858000"/>
              <a:gd name="connsiteX580" fmla="*/ 2283317 w 7467600"/>
              <a:gd name="connsiteY580" fmla="*/ 1796925 h 6858000"/>
              <a:gd name="connsiteX581" fmla="*/ 2399523 w 7467600"/>
              <a:gd name="connsiteY581" fmla="*/ 1428234 h 6858000"/>
              <a:gd name="connsiteX582" fmla="*/ 2448558 w 7467600"/>
              <a:gd name="connsiteY582" fmla="*/ 1373435 h 6858000"/>
              <a:gd name="connsiteX583" fmla="*/ 2312521 w 7467600"/>
              <a:gd name="connsiteY583" fmla="*/ 1806140 h 6858000"/>
              <a:gd name="connsiteX584" fmla="*/ 2127533 w 7467600"/>
              <a:gd name="connsiteY584" fmla="*/ 2348380 h 6858000"/>
              <a:gd name="connsiteX585" fmla="*/ 2358080 w 7467600"/>
              <a:gd name="connsiteY585" fmla="*/ 1866134 h 6858000"/>
              <a:gd name="connsiteX586" fmla="*/ 2407436 w 7467600"/>
              <a:gd name="connsiteY586" fmla="*/ 1651070 h 6858000"/>
              <a:gd name="connsiteX587" fmla="*/ 2448558 w 7467600"/>
              <a:gd name="connsiteY587" fmla="*/ 1373435 h 6858000"/>
              <a:gd name="connsiteX588" fmla="*/ 278707 w 7467600"/>
              <a:gd name="connsiteY588" fmla="*/ 1352270 h 6858000"/>
              <a:gd name="connsiteX589" fmla="*/ 321570 w 7467600"/>
              <a:gd name="connsiteY589" fmla="*/ 1861610 h 6858000"/>
              <a:gd name="connsiteX590" fmla="*/ 294281 w 7467600"/>
              <a:gd name="connsiteY590" fmla="*/ 1440658 h 6858000"/>
              <a:gd name="connsiteX591" fmla="*/ 278707 w 7467600"/>
              <a:gd name="connsiteY591" fmla="*/ 1352270 h 6858000"/>
              <a:gd name="connsiteX592" fmla="*/ 1423821 w 7467600"/>
              <a:gd name="connsiteY592" fmla="*/ 1351958 h 6858000"/>
              <a:gd name="connsiteX593" fmla="*/ 1638521 w 7467600"/>
              <a:gd name="connsiteY593" fmla="*/ 1908470 h 6858000"/>
              <a:gd name="connsiteX594" fmla="*/ 1754199 w 7467600"/>
              <a:gd name="connsiteY594" fmla="*/ 2149284 h 6858000"/>
              <a:gd name="connsiteX595" fmla="*/ 1908359 w 7467600"/>
              <a:gd name="connsiteY595" fmla="*/ 2364988 h 6858000"/>
              <a:gd name="connsiteX596" fmla="*/ 1647661 w 7467600"/>
              <a:gd name="connsiteY596" fmla="*/ 1825945 h 6858000"/>
              <a:gd name="connsiteX597" fmla="*/ 1423821 w 7467600"/>
              <a:gd name="connsiteY597" fmla="*/ 1351958 h 6858000"/>
              <a:gd name="connsiteX598" fmla="*/ 1431890 w 7467600"/>
              <a:gd name="connsiteY598" fmla="*/ 1306475 h 6858000"/>
              <a:gd name="connsiteX599" fmla="*/ 1507597 w 7467600"/>
              <a:gd name="connsiteY599" fmla="*/ 1446132 h 6858000"/>
              <a:gd name="connsiteX600" fmla="*/ 1674586 w 7467600"/>
              <a:gd name="connsiteY600" fmla="*/ 1813832 h 6858000"/>
              <a:gd name="connsiteX601" fmla="*/ 1815950 w 7467600"/>
              <a:gd name="connsiteY601" fmla="*/ 2128564 h 6858000"/>
              <a:gd name="connsiteX602" fmla="*/ 1984242 w 7467600"/>
              <a:gd name="connsiteY602" fmla="*/ 2430829 h 6858000"/>
              <a:gd name="connsiteX603" fmla="*/ 2014023 w 7467600"/>
              <a:gd name="connsiteY603" fmla="*/ 2450995 h 6858000"/>
              <a:gd name="connsiteX604" fmla="*/ 1747337 w 7467600"/>
              <a:gd name="connsiteY604" fmla="*/ 1855264 h 6858000"/>
              <a:gd name="connsiteX605" fmla="*/ 1533749 w 7467600"/>
              <a:gd name="connsiteY605" fmla="*/ 1478656 h 6858000"/>
              <a:gd name="connsiteX606" fmla="*/ 1431890 w 7467600"/>
              <a:gd name="connsiteY606" fmla="*/ 1306475 h 6858000"/>
              <a:gd name="connsiteX607" fmla="*/ 5052692 w 7467600"/>
              <a:gd name="connsiteY607" fmla="*/ 1292994 h 6858000"/>
              <a:gd name="connsiteX608" fmla="*/ 5200661 w 7467600"/>
              <a:gd name="connsiteY608" fmla="*/ 1635186 h 6858000"/>
              <a:gd name="connsiteX609" fmla="*/ 5297138 w 7467600"/>
              <a:gd name="connsiteY609" fmla="*/ 1906351 h 6858000"/>
              <a:gd name="connsiteX610" fmla="*/ 5052692 w 7467600"/>
              <a:gd name="connsiteY610" fmla="*/ 1292994 h 6858000"/>
              <a:gd name="connsiteX611" fmla="*/ 5009948 w 7467600"/>
              <a:gd name="connsiteY611" fmla="*/ 1273619 h 6858000"/>
              <a:gd name="connsiteX612" fmla="*/ 5121777 w 7467600"/>
              <a:gd name="connsiteY612" fmla="*/ 1654213 h 6858000"/>
              <a:gd name="connsiteX613" fmla="*/ 5293545 w 7467600"/>
              <a:gd name="connsiteY613" fmla="*/ 2072247 h 6858000"/>
              <a:gd name="connsiteX614" fmla="*/ 5294042 w 7467600"/>
              <a:gd name="connsiteY614" fmla="*/ 2065019 h 6858000"/>
              <a:gd name="connsiteX615" fmla="*/ 5171936 w 7467600"/>
              <a:gd name="connsiteY615" fmla="*/ 1647613 h 6858000"/>
              <a:gd name="connsiteX616" fmla="*/ 5009948 w 7467600"/>
              <a:gd name="connsiteY616" fmla="*/ 1273619 h 6858000"/>
              <a:gd name="connsiteX617" fmla="*/ 655236 w 7467600"/>
              <a:gd name="connsiteY617" fmla="*/ 1268632 h 6858000"/>
              <a:gd name="connsiteX618" fmla="*/ 839521 w 7467600"/>
              <a:gd name="connsiteY618" fmla="*/ 1685315 h 6858000"/>
              <a:gd name="connsiteX619" fmla="*/ 1109416 w 7467600"/>
              <a:gd name="connsiteY619" fmla="*/ 2061663 h 6858000"/>
              <a:gd name="connsiteX620" fmla="*/ 1298300 w 7467600"/>
              <a:gd name="connsiteY620" fmla="*/ 2247742 h 6858000"/>
              <a:gd name="connsiteX621" fmla="*/ 1125871 w 7467600"/>
              <a:gd name="connsiteY621" fmla="*/ 1989513 h 6858000"/>
              <a:gd name="connsiteX622" fmla="*/ 981574 w 7467600"/>
              <a:gd name="connsiteY622" fmla="*/ 1783157 h 6858000"/>
              <a:gd name="connsiteX623" fmla="*/ 922198 w 7467600"/>
              <a:gd name="connsiteY623" fmla="*/ 1677437 h 6858000"/>
              <a:gd name="connsiteX624" fmla="*/ 869293 w 7467600"/>
              <a:gd name="connsiteY624" fmla="*/ 1583214 h 6858000"/>
              <a:gd name="connsiteX625" fmla="*/ 751431 w 7467600"/>
              <a:gd name="connsiteY625" fmla="*/ 1405731 h 6858000"/>
              <a:gd name="connsiteX626" fmla="*/ 655236 w 7467600"/>
              <a:gd name="connsiteY626" fmla="*/ 1268632 h 6858000"/>
              <a:gd name="connsiteX627" fmla="*/ 6516292 w 7467600"/>
              <a:gd name="connsiteY627" fmla="*/ 1263064 h 6858000"/>
              <a:gd name="connsiteX628" fmla="*/ 5736320 w 7467600"/>
              <a:gd name="connsiteY628" fmla="*/ 1501803 h 6858000"/>
              <a:gd name="connsiteX629" fmla="*/ 6516292 w 7467600"/>
              <a:gd name="connsiteY629" fmla="*/ 1263064 h 6858000"/>
              <a:gd name="connsiteX630" fmla="*/ 291466 w 7467600"/>
              <a:gd name="connsiteY630" fmla="*/ 1250369 h 6858000"/>
              <a:gd name="connsiteX631" fmla="*/ 323180 w 7467600"/>
              <a:gd name="connsiteY631" fmla="*/ 1435283 h 6858000"/>
              <a:gd name="connsiteX632" fmla="*/ 349381 w 7467600"/>
              <a:gd name="connsiteY632" fmla="*/ 1875041 h 6858000"/>
              <a:gd name="connsiteX633" fmla="*/ 374363 w 7467600"/>
              <a:gd name="connsiteY633" fmla="*/ 1506494 h 6858000"/>
              <a:gd name="connsiteX634" fmla="*/ 302168 w 7467600"/>
              <a:gd name="connsiteY634" fmla="*/ 1274495 h 6858000"/>
              <a:gd name="connsiteX635" fmla="*/ 291466 w 7467600"/>
              <a:gd name="connsiteY635" fmla="*/ 1250369 h 6858000"/>
              <a:gd name="connsiteX636" fmla="*/ 678222 w 7467600"/>
              <a:gd name="connsiteY636" fmla="*/ 1248670 h 6858000"/>
              <a:gd name="connsiteX637" fmla="*/ 775536 w 7467600"/>
              <a:gd name="connsiteY637" fmla="*/ 1388015 h 6858000"/>
              <a:gd name="connsiteX638" fmla="*/ 894529 w 7467600"/>
              <a:gd name="connsiteY638" fmla="*/ 1567739 h 6858000"/>
              <a:gd name="connsiteX639" fmla="*/ 948000 w 7467600"/>
              <a:gd name="connsiteY639" fmla="*/ 1663088 h 6858000"/>
              <a:gd name="connsiteX640" fmla="*/ 1006812 w 7467600"/>
              <a:gd name="connsiteY640" fmla="*/ 1767683 h 6858000"/>
              <a:gd name="connsiteX641" fmla="*/ 1149133 w 7467600"/>
              <a:gd name="connsiteY641" fmla="*/ 1971513 h 6858000"/>
              <a:gd name="connsiteX642" fmla="*/ 1333952 w 7467600"/>
              <a:gd name="connsiteY642" fmla="*/ 2251620 h 6858000"/>
              <a:gd name="connsiteX643" fmla="*/ 1337329 w 7467600"/>
              <a:gd name="connsiteY643" fmla="*/ 2258350 h 6858000"/>
              <a:gd name="connsiteX644" fmla="*/ 1014726 w 7467600"/>
              <a:gd name="connsiteY644" fmla="*/ 1615556 h 6858000"/>
              <a:gd name="connsiteX645" fmla="*/ 678222 w 7467600"/>
              <a:gd name="connsiteY645" fmla="*/ 1248670 h 6858000"/>
              <a:gd name="connsiteX646" fmla="*/ 6691602 w 7467600"/>
              <a:gd name="connsiteY646" fmla="*/ 1140573 h 6858000"/>
              <a:gd name="connsiteX647" fmla="*/ 6571100 w 7467600"/>
              <a:gd name="connsiteY647" fmla="*/ 1183662 h 6858000"/>
              <a:gd name="connsiteX648" fmla="*/ 6241687 w 7467600"/>
              <a:gd name="connsiteY648" fmla="*/ 1257600 h 6858000"/>
              <a:gd name="connsiteX649" fmla="*/ 5693009 w 7467600"/>
              <a:gd name="connsiteY649" fmla="*/ 1478256 h 6858000"/>
              <a:gd name="connsiteX650" fmla="*/ 6548420 w 7467600"/>
              <a:gd name="connsiteY650" fmla="*/ 1214599 h 6858000"/>
              <a:gd name="connsiteX651" fmla="*/ 6605473 w 7467600"/>
              <a:gd name="connsiteY651" fmla="*/ 1184686 h 6858000"/>
              <a:gd name="connsiteX652" fmla="*/ 6691602 w 7467600"/>
              <a:gd name="connsiteY652" fmla="*/ 1140573 h 6858000"/>
              <a:gd name="connsiteX653" fmla="*/ 4002475 w 7467600"/>
              <a:gd name="connsiteY653" fmla="*/ 1037802 h 6858000"/>
              <a:gd name="connsiteX654" fmla="*/ 4000324 w 7467600"/>
              <a:gd name="connsiteY654" fmla="*/ 1039362 h 6858000"/>
              <a:gd name="connsiteX655" fmla="*/ 4002862 w 7467600"/>
              <a:gd name="connsiteY655" fmla="*/ 1042866 h 6858000"/>
              <a:gd name="connsiteX656" fmla="*/ 4002475 w 7467600"/>
              <a:gd name="connsiteY656" fmla="*/ 1037802 h 6858000"/>
              <a:gd name="connsiteX657" fmla="*/ 506322 w 7467600"/>
              <a:gd name="connsiteY657" fmla="*/ 1020997 h 6858000"/>
              <a:gd name="connsiteX658" fmla="*/ 533068 w 7467600"/>
              <a:gd name="connsiteY658" fmla="*/ 1029409 h 6858000"/>
              <a:gd name="connsiteX659" fmla="*/ 1232525 w 7467600"/>
              <a:gd name="connsiteY659" fmla="*/ 1804675 h 6858000"/>
              <a:gd name="connsiteX660" fmla="*/ 1388858 w 7467600"/>
              <a:gd name="connsiteY660" fmla="*/ 2368011 h 6858000"/>
              <a:gd name="connsiteX661" fmla="*/ 1384098 w 7467600"/>
              <a:gd name="connsiteY661" fmla="*/ 2378125 h 6858000"/>
              <a:gd name="connsiteX662" fmla="*/ 1425393 w 7467600"/>
              <a:gd name="connsiteY662" fmla="*/ 2589124 h 6858000"/>
              <a:gd name="connsiteX663" fmla="*/ 1424001 w 7467600"/>
              <a:gd name="connsiteY663" fmla="*/ 2597541 h 6858000"/>
              <a:gd name="connsiteX664" fmla="*/ 2152729 w 7467600"/>
              <a:gd name="connsiteY664" fmla="*/ 2864487 h 6858000"/>
              <a:gd name="connsiteX665" fmla="*/ 2020609 w 7467600"/>
              <a:gd name="connsiteY665" fmla="*/ 2539671 h 6858000"/>
              <a:gd name="connsiteX666" fmla="*/ 2018920 w 7467600"/>
              <a:gd name="connsiteY666" fmla="*/ 2536309 h 6858000"/>
              <a:gd name="connsiteX667" fmla="*/ 1342441 w 7467600"/>
              <a:gd name="connsiteY667" fmla="*/ 1173017 h 6858000"/>
              <a:gd name="connsiteX668" fmla="*/ 1367925 w 7467600"/>
              <a:gd name="connsiteY668" fmla="*/ 1135648 h 6858000"/>
              <a:gd name="connsiteX669" fmla="*/ 1771401 w 7467600"/>
              <a:gd name="connsiteY669" fmla="*/ 1806673 h 6858000"/>
              <a:gd name="connsiteX670" fmla="*/ 1972385 w 7467600"/>
              <a:gd name="connsiteY670" fmla="*/ 2198735 h 6858000"/>
              <a:gd name="connsiteX671" fmla="*/ 2040892 w 7467600"/>
              <a:gd name="connsiteY671" fmla="*/ 2405205 h 6858000"/>
              <a:gd name="connsiteX672" fmla="*/ 2131689 w 7467600"/>
              <a:gd name="connsiteY672" fmla="*/ 1936926 h 6858000"/>
              <a:gd name="connsiteX673" fmla="*/ 2454820 w 7467600"/>
              <a:gd name="connsiteY673" fmla="*/ 1248808 h 6858000"/>
              <a:gd name="connsiteX674" fmla="*/ 2492512 w 7467600"/>
              <a:gd name="connsiteY674" fmla="*/ 1302920 h 6858000"/>
              <a:gd name="connsiteX675" fmla="*/ 2081216 w 7467600"/>
              <a:gd name="connsiteY675" fmla="*/ 2527513 h 6858000"/>
              <a:gd name="connsiteX676" fmla="*/ 2081211 w 7467600"/>
              <a:gd name="connsiteY676" fmla="*/ 2528916 h 6858000"/>
              <a:gd name="connsiteX677" fmla="*/ 2199067 w 7467600"/>
              <a:gd name="connsiteY677" fmla="*/ 2884061 h 6858000"/>
              <a:gd name="connsiteX678" fmla="*/ 3192586 w 7467600"/>
              <a:gd name="connsiteY678" fmla="*/ 3411496 h 6858000"/>
              <a:gd name="connsiteX679" fmla="*/ 3182620 w 7467600"/>
              <a:gd name="connsiteY679" fmla="*/ 3483279 h 6858000"/>
              <a:gd name="connsiteX680" fmla="*/ 2435119 w 7467600"/>
              <a:gd name="connsiteY680" fmla="*/ 3080173 h 6858000"/>
              <a:gd name="connsiteX681" fmla="*/ 2410152 w 7467600"/>
              <a:gd name="connsiteY681" fmla="*/ 3063751 h 6858000"/>
              <a:gd name="connsiteX682" fmla="*/ 2408099 w 7467600"/>
              <a:gd name="connsiteY682" fmla="*/ 3064403 h 6858000"/>
              <a:gd name="connsiteX683" fmla="*/ 2407218 w 7467600"/>
              <a:gd name="connsiteY683" fmla="*/ 3070324 h 6858000"/>
              <a:gd name="connsiteX684" fmla="*/ 2380138 w 7467600"/>
              <a:gd name="connsiteY684" fmla="*/ 3099341 h 6858000"/>
              <a:gd name="connsiteX685" fmla="*/ 1765923 w 7467600"/>
              <a:gd name="connsiteY685" fmla="*/ 3581043 h 6858000"/>
              <a:gd name="connsiteX686" fmla="*/ 1702258 w 7467600"/>
              <a:gd name="connsiteY686" fmla="*/ 3612286 h 6858000"/>
              <a:gd name="connsiteX687" fmla="*/ 1538370 w 7467600"/>
              <a:gd name="connsiteY687" fmla="*/ 3811804 h 6858000"/>
              <a:gd name="connsiteX688" fmla="*/ 542867 w 7467600"/>
              <a:gd name="connsiteY688" fmla="*/ 4944092 h 6858000"/>
              <a:gd name="connsiteX689" fmla="*/ 515800 w 7467600"/>
              <a:gd name="connsiteY689" fmla="*/ 4862180 h 6858000"/>
              <a:gd name="connsiteX690" fmla="*/ 909145 w 7467600"/>
              <a:gd name="connsiteY690" fmla="*/ 4199225 h 6858000"/>
              <a:gd name="connsiteX691" fmla="*/ 1214067 w 7467600"/>
              <a:gd name="connsiteY691" fmla="*/ 3908561 h 6858000"/>
              <a:gd name="connsiteX692" fmla="*/ 640967 w 7467600"/>
              <a:gd name="connsiteY692" fmla="*/ 4105601 h 6858000"/>
              <a:gd name="connsiteX693" fmla="*/ 112563 w 7467600"/>
              <a:gd name="connsiteY693" fmla="*/ 4396952 h 6858000"/>
              <a:gd name="connsiteX694" fmla="*/ 0 w 7467600"/>
              <a:gd name="connsiteY694" fmla="*/ 4466006 h 6858000"/>
              <a:gd name="connsiteX695" fmla="*/ 0 w 7467600"/>
              <a:gd name="connsiteY695" fmla="*/ 4233763 h 6858000"/>
              <a:gd name="connsiteX696" fmla="*/ 36881 w 7467600"/>
              <a:gd name="connsiteY696" fmla="*/ 4200118 h 6858000"/>
              <a:gd name="connsiteX697" fmla="*/ 910534 w 7467600"/>
              <a:gd name="connsiteY697" fmla="*/ 3629753 h 6858000"/>
              <a:gd name="connsiteX698" fmla="*/ 1578717 w 7467600"/>
              <a:gd name="connsiteY698" fmla="*/ 3575982 h 6858000"/>
              <a:gd name="connsiteX699" fmla="*/ 2338780 w 7467600"/>
              <a:gd name="connsiteY699" fmla="*/ 3033725 h 6858000"/>
              <a:gd name="connsiteX700" fmla="*/ 1807991 w 7467600"/>
              <a:gd name="connsiteY700" fmla="*/ 2807184 h 6858000"/>
              <a:gd name="connsiteX701" fmla="*/ 1416358 w 7467600"/>
              <a:gd name="connsiteY701" fmla="*/ 3112571 h 6858000"/>
              <a:gd name="connsiteX702" fmla="*/ 939066 w 7467600"/>
              <a:gd name="connsiteY702" fmla="*/ 3378798 h 6858000"/>
              <a:gd name="connsiteX703" fmla="*/ 115099 w 7467600"/>
              <a:gd name="connsiteY703" fmla="*/ 3607650 h 6858000"/>
              <a:gd name="connsiteX704" fmla="*/ 97284 w 7467600"/>
              <a:gd name="connsiteY704" fmla="*/ 3520393 h 6858000"/>
              <a:gd name="connsiteX705" fmla="*/ 922050 w 7467600"/>
              <a:gd name="connsiteY705" fmla="*/ 3074867 h 6858000"/>
              <a:gd name="connsiteX706" fmla="*/ 1405265 w 7467600"/>
              <a:gd name="connsiteY706" fmla="*/ 3016319 h 6858000"/>
              <a:gd name="connsiteX707" fmla="*/ 1407512 w 7467600"/>
              <a:gd name="connsiteY707" fmla="*/ 3018001 h 6858000"/>
              <a:gd name="connsiteX708" fmla="*/ 1726266 w 7467600"/>
              <a:gd name="connsiteY708" fmla="*/ 2777274 h 6858000"/>
              <a:gd name="connsiteX709" fmla="*/ 625390 w 7467600"/>
              <a:gd name="connsiteY709" fmla="*/ 2514541 h 6858000"/>
              <a:gd name="connsiteX710" fmla="*/ 619799 w 7467600"/>
              <a:gd name="connsiteY710" fmla="*/ 2527180 h 6858000"/>
              <a:gd name="connsiteX711" fmla="*/ 310030 w 7467600"/>
              <a:gd name="connsiteY711" fmla="*/ 2771818 h 6858000"/>
              <a:gd name="connsiteX712" fmla="*/ 173877 w 7467600"/>
              <a:gd name="connsiteY712" fmla="*/ 2937056 h 6858000"/>
              <a:gd name="connsiteX713" fmla="*/ 77889 w 7467600"/>
              <a:gd name="connsiteY713" fmla="*/ 3138440 h 6858000"/>
              <a:gd name="connsiteX714" fmla="*/ 0 w 7467600"/>
              <a:gd name="connsiteY714" fmla="*/ 3271395 h 6858000"/>
              <a:gd name="connsiteX715" fmla="*/ 0 w 7467600"/>
              <a:gd name="connsiteY715" fmla="*/ 3153002 h 6858000"/>
              <a:gd name="connsiteX716" fmla="*/ 2386 w 7467600"/>
              <a:gd name="connsiteY716" fmla="*/ 3149203 h 6858000"/>
              <a:gd name="connsiteX717" fmla="*/ 89753 w 7467600"/>
              <a:gd name="connsiteY717" fmla="*/ 2987702 h 6858000"/>
              <a:gd name="connsiteX718" fmla="*/ 76869 w 7467600"/>
              <a:gd name="connsiteY718" fmla="*/ 3005404 h 6858000"/>
              <a:gd name="connsiteX719" fmla="*/ 32049 w 7467600"/>
              <a:gd name="connsiteY719" fmla="*/ 3065814 h 6858000"/>
              <a:gd name="connsiteX720" fmla="*/ 0 w 7467600"/>
              <a:gd name="connsiteY720" fmla="*/ 3108744 h 6858000"/>
              <a:gd name="connsiteX721" fmla="*/ 0 w 7467600"/>
              <a:gd name="connsiteY721" fmla="*/ 3058059 h 6858000"/>
              <a:gd name="connsiteX722" fmla="*/ 7610 w 7467600"/>
              <a:gd name="connsiteY722" fmla="*/ 3047889 h 6858000"/>
              <a:gd name="connsiteX723" fmla="*/ 52419 w 7467600"/>
              <a:gd name="connsiteY723" fmla="*/ 2987479 h 6858000"/>
              <a:gd name="connsiteX724" fmla="*/ 59142 w 7467600"/>
              <a:gd name="connsiteY724" fmla="*/ 2978488 h 6858000"/>
              <a:gd name="connsiteX725" fmla="*/ 0 w 7467600"/>
              <a:gd name="connsiteY725" fmla="*/ 3015334 h 6858000"/>
              <a:gd name="connsiteX726" fmla="*/ 0 w 7467600"/>
              <a:gd name="connsiteY726" fmla="*/ 2914286 h 6858000"/>
              <a:gd name="connsiteX727" fmla="*/ 36383 w 7467600"/>
              <a:gd name="connsiteY727" fmla="*/ 2901128 h 6858000"/>
              <a:gd name="connsiteX728" fmla="*/ 156329 w 7467600"/>
              <a:gd name="connsiteY728" fmla="*/ 2840533 h 6858000"/>
              <a:gd name="connsiteX729" fmla="*/ 358355 w 7467600"/>
              <a:gd name="connsiteY729" fmla="*/ 2620471 h 6858000"/>
              <a:gd name="connsiteX730" fmla="*/ 510577 w 7467600"/>
              <a:gd name="connsiteY730" fmla="*/ 2501244 h 6858000"/>
              <a:gd name="connsiteX731" fmla="*/ 211967 w 7467600"/>
              <a:gd name="connsiteY731" fmla="*/ 2479171 h 6858000"/>
              <a:gd name="connsiteX732" fmla="*/ 0 w 7467600"/>
              <a:gd name="connsiteY732" fmla="*/ 2476398 h 6858000"/>
              <a:gd name="connsiteX733" fmla="*/ 0 w 7467600"/>
              <a:gd name="connsiteY733" fmla="*/ 2389189 h 6858000"/>
              <a:gd name="connsiteX734" fmla="*/ 103062 w 7467600"/>
              <a:gd name="connsiteY734" fmla="*/ 2389518 h 6858000"/>
              <a:gd name="connsiteX735" fmla="*/ 510734 w 7467600"/>
              <a:gd name="connsiteY735" fmla="*/ 2416201 h 6858000"/>
              <a:gd name="connsiteX736" fmla="*/ 279257 w 7467600"/>
              <a:gd name="connsiteY736" fmla="*/ 2092102 h 6858000"/>
              <a:gd name="connsiteX737" fmla="*/ 65265 w 7467600"/>
              <a:gd name="connsiteY737" fmla="*/ 2006049 h 6858000"/>
              <a:gd name="connsiteX738" fmla="*/ 0 w 7467600"/>
              <a:gd name="connsiteY738" fmla="*/ 1982532 h 6858000"/>
              <a:gd name="connsiteX739" fmla="*/ 0 w 7467600"/>
              <a:gd name="connsiteY739" fmla="*/ 1912789 h 6858000"/>
              <a:gd name="connsiteX740" fmla="*/ 97460 w 7467600"/>
              <a:gd name="connsiteY740" fmla="*/ 1953725 h 6858000"/>
              <a:gd name="connsiteX741" fmla="*/ 221272 w 7467600"/>
              <a:gd name="connsiteY741" fmla="*/ 1980766 h 6858000"/>
              <a:gd name="connsiteX742" fmla="*/ 116765 w 7467600"/>
              <a:gd name="connsiteY742" fmla="*/ 1911033 h 6858000"/>
              <a:gd name="connsiteX743" fmla="*/ 16405 w 7467600"/>
              <a:gd name="connsiteY743" fmla="*/ 1803412 h 6858000"/>
              <a:gd name="connsiteX744" fmla="*/ 0 w 7467600"/>
              <a:gd name="connsiteY744" fmla="*/ 1784777 h 6858000"/>
              <a:gd name="connsiteX745" fmla="*/ 0 w 7467600"/>
              <a:gd name="connsiteY745" fmla="*/ 1740082 h 6858000"/>
              <a:gd name="connsiteX746" fmla="*/ 39394 w 7467600"/>
              <a:gd name="connsiteY746" fmla="*/ 1784856 h 6858000"/>
              <a:gd name="connsiteX747" fmla="*/ 135813 w 7467600"/>
              <a:gd name="connsiteY747" fmla="*/ 1888838 h 6858000"/>
              <a:gd name="connsiteX748" fmla="*/ 242575 w 7467600"/>
              <a:gd name="connsiteY748" fmla="*/ 1958841 h 6858000"/>
              <a:gd name="connsiteX749" fmla="*/ 82197 w 7467600"/>
              <a:gd name="connsiteY749" fmla="*/ 1754826 h 6858000"/>
              <a:gd name="connsiteX750" fmla="*/ 0 w 7467600"/>
              <a:gd name="connsiteY750" fmla="*/ 1679650 h 6858000"/>
              <a:gd name="connsiteX751" fmla="*/ 0 w 7467600"/>
              <a:gd name="connsiteY751" fmla="*/ 1602463 h 6858000"/>
              <a:gd name="connsiteX752" fmla="*/ 84689 w 7467600"/>
              <a:gd name="connsiteY752" fmla="*/ 1677442 h 6858000"/>
              <a:gd name="connsiteX753" fmla="*/ 298437 w 7467600"/>
              <a:gd name="connsiteY753" fmla="*/ 1968019 h 6858000"/>
              <a:gd name="connsiteX754" fmla="*/ 227269 w 7467600"/>
              <a:gd name="connsiteY754" fmla="*/ 1114064 h 6858000"/>
              <a:gd name="connsiteX755" fmla="*/ 248003 w 7467600"/>
              <a:gd name="connsiteY755" fmla="*/ 1089613 h 6858000"/>
              <a:gd name="connsiteX756" fmla="*/ 427020 w 7467600"/>
              <a:gd name="connsiteY756" fmla="*/ 1619803 h 6858000"/>
              <a:gd name="connsiteX757" fmla="*/ 340345 w 7467600"/>
              <a:gd name="connsiteY757" fmla="*/ 2027739 h 6858000"/>
              <a:gd name="connsiteX758" fmla="*/ 360865 w 7467600"/>
              <a:gd name="connsiteY758" fmla="*/ 2044827 h 6858000"/>
              <a:gd name="connsiteX759" fmla="*/ 560414 w 7467600"/>
              <a:gd name="connsiteY759" fmla="*/ 2421457 h 6858000"/>
              <a:gd name="connsiteX760" fmla="*/ 1359703 w 7467600"/>
              <a:gd name="connsiteY760" fmla="*/ 2578554 h 6858000"/>
              <a:gd name="connsiteX761" fmla="*/ 1359422 w 7467600"/>
              <a:gd name="connsiteY761" fmla="*/ 2577994 h 6858000"/>
              <a:gd name="connsiteX762" fmla="*/ 828701 w 7467600"/>
              <a:gd name="connsiteY762" fmla="*/ 1839520 h 6858000"/>
              <a:gd name="connsiteX763" fmla="*/ 494427 w 7467600"/>
              <a:gd name="connsiteY763" fmla="*/ 1092333 h 6858000"/>
              <a:gd name="connsiteX764" fmla="*/ 506322 w 7467600"/>
              <a:gd name="connsiteY764" fmla="*/ 1020997 h 6858000"/>
              <a:gd name="connsiteX765" fmla="*/ 4570198 w 7467600"/>
              <a:gd name="connsiteY765" fmla="*/ 978081 h 6858000"/>
              <a:gd name="connsiteX766" fmla="*/ 4523691 w 7467600"/>
              <a:gd name="connsiteY766" fmla="*/ 1127776 h 6858000"/>
              <a:gd name="connsiteX767" fmla="*/ 4509875 w 7467600"/>
              <a:gd name="connsiteY767" fmla="*/ 1167552 h 6858000"/>
              <a:gd name="connsiteX768" fmla="*/ 4478168 w 7467600"/>
              <a:gd name="connsiteY768" fmla="*/ 1260735 h 6858000"/>
              <a:gd name="connsiteX769" fmla="*/ 4409309 w 7467600"/>
              <a:gd name="connsiteY769" fmla="*/ 1666996 h 6858000"/>
              <a:gd name="connsiteX770" fmla="*/ 4370031 w 7467600"/>
              <a:gd name="connsiteY770" fmla="*/ 1955666 h 6858000"/>
              <a:gd name="connsiteX771" fmla="*/ 4570198 w 7467600"/>
              <a:gd name="connsiteY771" fmla="*/ 978081 h 6858000"/>
              <a:gd name="connsiteX772" fmla="*/ 4557898 w 7467600"/>
              <a:gd name="connsiteY772" fmla="*/ 900011 h 6858000"/>
              <a:gd name="connsiteX773" fmla="*/ 4344840 w 7467600"/>
              <a:gd name="connsiteY773" fmla="*/ 1922038 h 6858000"/>
              <a:gd name="connsiteX774" fmla="*/ 4378710 w 7467600"/>
              <a:gd name="connsiteY774" fmla="*/ 1665516 h 6858000"/>
              <a:gd name="connsiteX775" fmla="*/ 4448798 w 7467600"/>
              <a:gd name="connsiteY775" fmla="*/ 1253024 h 6858000"/>
              <a:gd name="connsiteX776" fmla="*/ 4480315 w 7467600"/>
              <a:gd name="connsiteY776" fmla="*/ 1158454 h 6858000"/>
              <a:gd name="connsiteX777" fmla="*/ 4494133 w 7467600"/>
              <a:gd name="connsiteY777" fmla="*/ 1118676 h 6858000"/>
              <a:gd name="connsiteX778" fmla="*/ 4557898 w 7467600"/>
              <a:gd name="connsiteY778" fmla="*/ 900011 h 6858000"/>
              <a:gd name="connsiteX779" fmla="*/ 5870151 w 7467600"/>
              <a:gd name="connsiteY779" fmla="*/ 898890 h 6858000"/>
              <a:gd name="connsiteX780" fmla="*/ 5861335 w 7467600"/>
              <a:gd name="connsiteY780" fmla="*/ 899177 h 6858000"/>
              <a:gd name="connsiteX781" fmla="*/ 5843702 w 7467600"/>
              <a:gd name="connsiteY781" fmla="*/ 899748 h 6858000"/>
              <a:gd name="connsiteX782" fmla="*/ 5651107 w 7467600"/>
              <a:gd name="connsiteY782" fmla="*/ 920306 h 6858000"/>
              <a:gd name="connsiteX783" fmla="*/ 5459407 w 7467600"/>
              <a:gd name="connsiteY783" fmla="*/ 940975 h 6858000"/>
              <a:gd name="connsiteX784" fmla="*/ 5374846 w 7467600"/>
              <a:gd name="connsiteY784" fmla="*/ 941988 h 6858000"/>
              <a:gd name="connsiteX785" fmla="*/ 5256105 w 7467600"/>
              <a:gd name="connsiteY785" fmla="*/ 945632 h 6858000"/>
              <a:gd name="connsiteX786" fmla="*/ 5107071 w 7467600"/>
              <a:gd name="connsiteY786" fmla="*/ 969720 h 6858000"/>
              <a:gd name="connsiteX787" fmla="*/ 4998681 w 7467600"/>
              <a:gd name="connsiteY787" fmla="*/ 988771 h 6858000"/>
              <a:gd name="connsiteX788" fmla="*/ 5870151 w 7467600"/>
              <a:gd name="connsiteY788" fmla="*/ 898890 h 6858000"/>
              <a:gd name="connsiteX789" fmla="*/ 5504425 w 7467600"/>
              <a:gd name="connsiteY789" fmla="*/ 848067 h 6858000"/>
              <a:gd name="connsiteX790" fmla="*/ 4968849 w 7467600"/>
              <a:gd name="connsiteY790" fmla="*/ 962318 h 6858000"/>
              <a:gd name="connsiteX791" fmla="*/ 5104039 w 7467600"/>
              <a:gd name="connsiteY791" fmla="*/ 940634 h 6858000"/>
              <a:gd name="connsiteX792" fmla="*/ 5256311 w 7467600"/>
              <a:gd name="connsiteY792" fmla="*/ 916490 h 6858000"/>
              <a:gd name="connsiteX793" fmla="*/ 5377381 w 7467600"/>
              <a:gd name="connsiteY793" fmla="*/ 912671 h 6858000"/>
              <a:gd name="connsiteX794" fmla="*/ 5460148 w 7467600"/>
              <a:gd name="connsiteY794" fmla="*/ 911442 h 6858000"/>
              <a:gd name="connsiteX795" fmla="*/ 5648971 w 7467600"/>
              <a:gd name="connsiteY795" fmla="*/ 891331 h 6858000"/>
              <a:gd name="connsiteX796" fmla="*/ 5844807 w 7467600"/>
              <a:gd name="connsiteY796" fmla="*/ 870718 h 6858000"/>
              <a:gd name="connsiteX797" fmla="*/ 5862975 w 7467600"/>
              <a:gd name="connsiteY797" fmla="*/ 869756 h 6858000"/>
              <a:gd name="connsiteX798" fmla="*/ 5920887 w 7467600"/>
              <a:gd name="connsiteY798" fmla="*/ 865929 h 6858000"/>
              <a:gd name="connsiteX799" fmla="*/ 5504425 w 7467600"/>
              <a:gd name="connsiteY799" fmla="*/ 848067 h 6858000"/>
              <a:gd name="connsiteX800" fmla="*/ 3607114 w 7467600"/>
              <a:gd name="connsiteY800" fmla="*/ 467441 h 6858000"/>
              <a:gd name="connsiteX801" fmla="*/ 3296242 w 7467600"/>
              <a:gd name="connsiteY801" fmla="*/ 807991 h 6858000"/>
              <a:gd name="connsiteX802" fmla="*/ 3174674 w 7467600"/>
              <a:gd name="connsiteY802" fmla="*/ 919759 h 6858000"/>
              <a:gd name="connsiteX803" fmla="*/ 3042978 w 7467600"/>
              <a:gd name="connsiteY803" fmla="*/ 1054894 h 6858000"/>
              <a:gd name="connsiteX804" fmla="*/ 2968914 w 7467600"/>
              <a:gd name="connsiteY804" fmla="*/ 1133756 h 6858000"/>
              <a:gd name="connsiteX805" fmla="*/ 3103823 w 7467600"/>
              <a:gd name="connsiteY805" fmla="*/ 1026814 h 6858000"/>
              <a:gd name="connsiteX806" fmla="*/ 3607114 w 7467600"/>
              <a:gd name="connsiteY806" fmla="*/ 467441 h 6858000"/>
              <a:gd name="connsiteX807" fmla="*/ 3744487 w 7467600"/>
              <a:gd name="connsiteY807" fmla="*/ 383136 h 6858000"/>
              <a:gd name="connsiteX808" fmla="*/ 3970213 w 7467600"/>
              <a:gd name="connsiteY808" fmla="*/ 995559 h 6858000"/>
              <a:gd name="connsiteX809" fmla="*/ 3744487 w 7467600"/>
              <a:gd name="connsiteY809" fmla="*/ 383136 h 6858000"/>
              <a:gd name="connsiteX810" fmla="*/ 3624562 w 7467600"/>
              <a:gd name="connsiteY810" fmla="*/ 367041 h 6858000"/>
              <a:gd name="connsiteX811" fmla="*/ 3489712 w 7467600"/>
              <a:gd name="connsiteY811" fmla="*/ 485386 h 6858000"/>
              <a:gd name="connsiteX812" fmla="*/ 3182994 w 7467600"/>
              <a:gd name="connsiteY812" fmla="*/ 828265 h 6858000"/>
              <a:gd name="connsiteX813" fmla="*/ 2892114 w 7467600"/>
              <a:gd name="connsiteY813" fmla="*/ 1172635 h 6858000"/>
              <a:gd name="connsiteX814" fmla="*/ 3021459 w 7467600"/>
              <a:gd name="connsiteY814" fmla="*/ 1035385 h 6858000"/>
              <a:gd name="connsiteX815" fmla="*/ 3153873 w 7467600"/>
              <a:gd name="connsiteY815" fmla="*/ 898971 h 6858000"/>
              <a:gd name="connsiteX816" fmla="*/ 3276511 w 7467600"/>
              <a:gd name="connsiteY816" fmla="*/ 786423 h 6858000"/>
              <a:gd name="connsiteX817" fmla="*/ 3584154 w 7467600"/>
              <a:gd name="connsiteY817" fmla="*/ 448218 h 6858000"/>
              <a:gd name="connsiteX818" fmla="*/ 3624562 w 7467600"/>
              <a:gd name="connsiteY818" fmla="*/ 367041 h 6858000"/>
              <a:gd name="connsiteX819" fmla="*/ 3766672 w 7467600"/>
              <a:gd name="connsiteY819" fmla="*/ 359429 h 6858000"/>
              <a:gd name="connsiteX820" fmla="*/ 3996338 w 7467600"/>
              <a:gd name="connsiteY820" fmla="*/ 968237 h 6858000"/>
              <a:gd name="connsiteX821" fmla="*/ 3766672 w 7467600"/>
              <a:gd name="connsiteY821" fmla="*/ 359429 h 6858000"/>
              <a:gd name="connsiteX822" fmla="*/ 5805386 w 7467600"/>
              <a:gd name="connsiteY822" fmla="*/ 239240 h 6858000"/>
              <a:gd name="connsiteX823" fmla="*/ 5736947 w 7467600"/>
              <a:gd name="connsiteY823" fmla="*/ 261367 h 6858000"/>
              <a:gd name="connsiteX824" fmla="*/ 5427012 w 7467600"/>
              <a:gd name="connsiteY824" fmla="*/ 311272 h 6858000"/>
              <a:gd name="connsiteX825" fmla="*/ 5147818 w 7467600"/>
              <a:gd name="connsiteY825" fmla="*/ 322112 h 6858000"/>
              <a:gd name="connsiteX826" fmla="*/ 5060854 w 7467600"/>
              <a:gd name="connsiteY826" fmla="*/ 311882 h 6858000"/>
              <a:gd name="connsiteX827" fmla="*/ 4945989 w 7467600"/>
              <a:gd name="connsiteY827" fmla="*/ 300516 h 6858000"/>
              <a:gd name="connsiteX828" fmla="*/ 5410479 w 7467600"/>
              <a:gd name="connsiteY828" fmla="*/ 348434 h 6858000"/>
              <a:gd name="connsiteX829" fmla="*/ 5805386 w 7467600"/>
              <a:gd name="connsiteY829" fmla="*/ 239240 h 6858000"/>
              <a:gd name="connsiteX830" fmla="*/ 5905192 w 7467600"/>
              <a:gd name="connsiteY830" fmla="*/ 163079 h 6858000"/>
              <a:gd name="connsiteX831" fmla="*/ 5865655 w 7467600"/>
              <a:gd name="connsiteY831" fmla="*/ 171901 h 6858000"/>
              <a:gd name="connsiteX832" fmla="*/ 5259740 w 7467600"/>
              <a:gd name="connsiteY832" fmla="*/ 257013 h 6858000"/>
              <a:gd name="connsiteX833" fmla="*/ 5208466 w 7467600"/>
              <a:gd name="connsiteY833" fmla="*/ 257550 h 6858000"/>
              <a:gd name="connsiteX834" fmla="*/ 4980204 w 7467600"/>
              <a:gd name="connsiteY834" fmla="*/ 271903 h 6858000"/>
              <a:gd name="connsiteX835" fmla="*/ 5068068 w 7467600"/>
              <a:gd name="connsiteY835" fmla="*/ 282244 h 6858000"/>
              <a:gd name="connsiteX836" fmla="*/ 5153231 w 7467600"/>
              <a:gd name="connsiteY836" fmla="*/ 292240 h 6858000"/>
              <a:gd name="connsiteX837" fmla="*/ 5426491 w 7467600"/>
              <a:gd name="connsiteY837" fmla="*/ 281128 h 6858000"/>
              <a:gd name="connsiteX838" fmla="*/ 5731212 w 7467600"/>
              <a:gd name="connsiteY838" fmla="*/ 231951 h 6858000"/>
              <a:gd name="connsiteX839" fmla="*/ 5905192 w 7467600"/>
              <a:gd name="connsiteY839" fmla="*/ 163079 h 6858000"/>
              <a:gd name="connsiteX840" fmla="*/ 5944437 w 7467600"/>
              <a:gd name="connsiteY840" fmla="*/ 113829 h 6858000"/>
              <a:gd name="connsiteX841" fmla="*/ 5825032 w 7467600"/>
              <a:gd name="connsiteY841" fmla="*/ 146405 h 6858000"/>
              <a:gd name="connsiteX842" fmla="*/ 4955599 w 7467600"/>
              <a:gd name="connsiteY842" fmla="*/ 247008 h 6858000"/>
              <a:gd name="connsiteX843" fmla="*/ 5210104 w 7467600"/>
              <a:gd name="connsiteY843" fmla="*/ 228123 h 6858000"/>
              <a:gd name="connsiteX844" fmla="*/ 5261015 w 7467600"/>
              <a:gd name="connsiteY844" fmla="*/ 227087 h 6858000"/>
              <a:gd name="connsiteX845" fmla="*/ 5861181 w 7467600"/>
              <a:gd name="connsiteY845" fmla="*/ 143093 h 6858000"/>
              <a:gd name="connsiteX846" fmla="*/ 5961252 w 7467600"/>
              <a:gd name="connsiteY846" fmla="*/ 114820 h 6858000"/>
              <a:gd name="connsiteX847" fmla="*/ 5944437 w 7467600"/>
              <a:gd name="connsiteY847" fmla="*/ 113829 h 6858000"/>
              <a:gd name="connsiteX848" fmla="*/ 3882765 w 7467600"/>
              <a:gd name="connsiteY848" fmla="*/ 0 h 6858000"/>
              <a:gd name="connsiteX849" fmla="*/ 3995099 w 7467600"/>
              <a:gd name="connsiteY849" fmla="*/ 0 h 6858000"/>
              <a:gd name="connsiteX850" fmla="*/ 4163818 w 7467600"/>
              <a:gd name="connsiteY850" fmla="*/ 234104 h 6858000"/>
              <a:gd name="connsiteX851" fmla="*/ 4172099 w 7467600"/>
              <a:gd name="connsiteY851" fmla="*/ 234207 h 6858000"/>
              <a:gd name="connsiteX852" fmla="*/ 4784282 w 7467600"/>
              <a:gd name="connsiteY852" fmla="*/ 276561 h 6858000"/>
              <a:gd name="connsiteX853" fmla="*/ 4801687 w 7467600"/>
              <a:gd name="connsiteY853" fmla="*/ 267764 h 6858000"/>
              <a:gd name="connsiteX854" fmla="*/ 6082788 w 7467600"/>
              <a:gd name="connsiteY854" fmla="*/ 64119 h 6858000"/>
              <a:gd name="connsiteX855" fmla="*/ 6099442 w 7467600"/>
              <a:gd name="connsiteY855" fmla="*/ 82568 h 6858000"/>
              <a:gd name="connsiteX856" fmla="*/ 4804137 w 7467600"/>
              <a:gd name="connsiteY856" fmla="*/ 320931 h 6858000"/>
              <a:gd name="connsiteX857" fmla="*/ 4227047 w 7467600"/>
              <a:gd name="connsiteY857" fmla="*/ 313415 h 6858000"/>
              <a:gd name="connsiteX858" fmla="*/ 4346041 w 7467600"/>
              <a:gd name="connsiteY858" fmla="*/ 456086 h 6858000"/>
              <a:gd name="connsiteX859" fmla="*/ 4870967 w 7467600"/>
              <a:gd name="connsiteY859" fmla="*/ 963061 h 6858000"/>
              <a:gd name="connsiteX860" fmla="*/ 4889647 w 7467600"/>
              <a:gd name="connsiteY860" fmla="*/ 957147 h 6858000"/>
              <a:gd name="connsiteX861" fmla="*/ 5422504 w 7467600"/>
              <a:gd name="connsiteY861" fmla="*/ 805191 h 6858000"/>
              <a:gd name="connsiteX862" fmla="*/ 6087656 w 7467600"/>
              <a:gd name="connsiteY862" fmla="*/ 826703 h 6858000"/>
              <a:gd name="connsiteX863" fmla="*/ 6058717 w 7467600"/>
              <a:gd name="connsiteY863" fmla="*/ 865992 h 6858000"/>
              <a:gd name="connsiteX864" fmla="*/ 4974153 w 7467600"/>
              <a:gd name="connsiteY864" fmla="*/ 1045456 h 6858000"/>
              <a:gd name="connsiteX865" fmla="*/ 5627835 w 7467600"/>
              <a:gd name="connsiteY865" fmla="*/ 1472077 h 6858000"/>
              <a:gd name="connsiteX866" fmla="*/ 5629817 w 7467600"/>
              <a:gd name="connsiteY866" fmla="*/ 1471412 h 6858000"/>
              <a:gd name="connsiteX867" fmla="*/ 5634124 w 7467600"/>
              <a:gd name="connsiteY867" fmla="*/ 1470572 h 6858000"/>
              <a:gd name="connsiteX868" fmla="*/ 5755832 w 7467600"/>
              <a:gd name="connsiteY868" fmla="*/ 1383886 h 6858000"/>
              <a:gd name="connsiteX869" fmla="*/ 6014186 w 7467600"/>
              <a:gd name="connsiteY869" fmla="*/ 1279799 h 6858000"/>
              <a:gd name="connsiteX870" fmla="*/ 6901619 w 7467600"/>
              <a:gd name="connsiteY870" fmla="*/ 1047874 h 6858000"/>
              <a:gd name="connsiteX871" fmla="*/ 6931566 w 7467600"/>
              <a:gd name="connsiteY871" fmla="*/ 1062034 h 6858000"/>
              <a:gd name="connsiteX872" fmla="*/ 5790982 w 7467600"/>
              <a:gd name="connsiteY872" fmla="*/ 1561380 h 6858000"/>
              <a:gd name="connsiteX873" fmla="*/ 6188971 w 7467600"/>
              <a:gd name="connsiteY873" fmla="*/ 1755168 h 6858000"/>
              <a:gd name="connsiteX874" fmla="*/ 6202446 w 7467600"/>
              <a:gd name="connsiteY874" fmla="*/ 1752268 h 6858000"/>
              <a:gd name="connsiteX875" fmla="*/ 7179560 w 7467600"/>
              <a:gd name="connsiteY875" fmla="*/ 1467551 h 6858000"/>
              <a:gd name="connsiteX876" fmla="*/ 7158730 w 7467600"/>
              <a:gd name="connsiteY876" fmla="*/ 1507835 h 6858000"/>
              <a:gd name="connsiteX877" fmla="*/ 6326959 w 7467600"/>
              <a:gd name="connsiteY877" fmla="*/ 1817686 h 6858000"/>
              <a:gd name="connsiteX878" fmla="*/ 6537433 w 7467600"/>
              <a:gd name="connsiteY878" fmla="*/ 1907790 h 6858000"/>
              <a:gd name="connsiteX879" fmla="*/ 6550221 w 7467600"/>
              <a:gd name="connsiteY879" fmla="*/ 1910729 h 6858000"/>
              <a:gd name="connsiteX880" fmla="*/ 6964438 w 7467600"/>
              <a:gd name="connsiteY880" fmla="*/ 2209505 h 6858000"/>
              <a:gd name="connsiteX881" fmla="*/ 7367862 w 7467600"/>
              <a:gd name="connsiteY881" fmla="*/ 2806833 h 6858000"/>
              <a:gd name="connsiteX882" fmla="*/ 7364329 w 7467600"/>
              <a:gd name="connsiteY882" fmla="*/ 2826907 h 6858000"/>
              <a:gd name="connsiteX883" fmla="*/ 7290545 w 7467600"/>
              <a:gd name="connsiteY883" fmla="*/ 2850663 h 6858000"/>
              <a:gd name="connsiteX884" fmla="*/ 6472036 w 7467600"/>
              <a:gd name="connsiteY884" fmla="*/ 1959003 h 6858000"/>
              <a:gd name="connsiteX885" fmla="*/ 5792897 w 7467600"/>
              <a:gd name="connsiteY885" fmla="*/ 1647747 h 6858000"/>
              <a:gd name="connsiteX886" fmla="*/ 5842751 w 7467600"/>
              <a:gd name="connsiteY886" fmla="*/ 1816112 h 6858000"/>
              <a:gd name="connsiteX887" fmla="*/ 5847424 w 7467600"/>
              <a:gd name="connsiteY887" fmla="*/ 1815776 h 6858000"/>
              <a:gd name="connsiteX888" fmla="*/ 6399821 w 7467600"/>
              <a:gd name="connsiteY888" fmla="*/ 2344799 h 6858000"/>
              <a:gd name="connsiteX889" fmla="*/ 6323232 w 7467600"/>
              <a:gd name="connsiteY889" fmla="*/ 2389634 h 6858000"/>
              <a:gd name="connsiteX890" fmla="*/ 5942958 w 7467600"/>
              <a:gd name="connsiteY890" fmla="*/ 2077708 h 6858000"/>
              <a:gd name="connsiteX891" fmla="*/ 5921559 w 7467600"/>
              <a:gd name="connsiteY891" fmla="*/ 2378596 h 6858000"/>
              <a:gd name="connsiteX892" fmla="*/ 5817651 w 7467600"/>
              <a:gd name="connsiteY892" fmla="*/ 3023919 h 6858000"/>
              <a:gd name="connsiteX893" fmla="*/ 5729634 w 7467600"/>
              <a:gd name="connsiteY893" fmla="*/ 3051849 h 6858000"/>
              <a:gd name="connsiteX894" fmla="*/ 5611018 w 7467600"/>
              <a:gd name="connsiteY894" fmla="*/ 2316769 h 6858000"/>
              <a:gd name="connsiteX895" fmla="*/ 5687608 w 7467600"/>
              <a:gd name="connsiteY895" fmla="*/ 2039972 h 6858000"/>
              <a:gd name="connsiteX896" fmla="*/ 5657554 w 7467600"/>
              <a:gd name="connsiteY896" fmla="*/ 1576445 h 6858000"/>
              <a:gd name="connsiteX897" fmla="*/ 5150475 w 7467600"/>
              <a:gd name="connsiteY897" fmla="*/ 1274012 h 6858000"/>
              <a:gd name="connsiteX898" fmla="*/ 5349142 w 7467600"/>
              <a:gd name="connsiteY898" fmla="*/ 2204405 h 6858000"/>
              <a:gd name="connsiteX899" fmla="*/ 5262214 w 7467600"/>
              <a:gd name="connsiteY899" fmla="*/ 2233836 h 6858000"/>
              <a:gd name="connsiteX900" fmla="*/ 4981539 w 7467600"/>
              <a:gd name="connsiteY900" fmla="*/ 1542201 h 6858000"/>
              <a:gd name="connsiteX901" fmla="*/ 4958461 w 7467600"/>
              <a:gd name="connsiteY901" fmla="*/ 1136957 h 6858000"/>
              <a:gd name="connsiteX902" fmla="*/ 4655015 w 7467600"/>
              <a:gd name="connsiteY902" fmla="*/ 891426 h 6858000"/>
              <a:gd name="connsiteX903" fmla="*/ 4348002 w 7467600"/>
              <a:gd name="connsiteY903" fmla="*/ 2205895 h 6858000"/>
              <a:gd name="connsiteX904" fmla="*/ 4262250 w 7467600"/>
              <a:gd name="connsiteY904" fmla="*/ 2219972 h 6858000"/>
              <a:gd name="connsiteX905" fmla="*/ 4550611 w 7467600"/>
              <a:gd name="connsiteY905" fmla="*/ 817540 h 6858000"/>
              <a:gd name="connsiteX906" fmla="*/ 4564418 w 7467600"/>
              <a:gd name="connsiteY906" fmla="*/ 808293 h 6858000"/>
              <a:gd name="connsiteX907" fmla="*/ 4266388 w 7467600"/>
              <a:gd name="connsiteY907" fmla="*/ 500083 h 6858000"/>
              <a:gd name="connsiteX908" fmla="*/ 4032842 w 7467600"/>
              <a:gd name="connsiteY908" fmla="*/ 211809 h 6858000"/>
              <a:gd name="connsiteX909" fmla="*/ 3882765 w 7467600"/>
              <a:gd name="connsiteY909" fmla="*/ 0 h 6858000"/>
              <a:gd name="connsiteX910" fmla="*/ 3721337 w 7467600"/>
              <a:gd name="connsiteY910" fmla="*/ 0 h 6858000"/>
              <a:gd name="connsiteX911" fmla="*/ 3797544 w 7467600"/>
              <a:gd name="connsiteY911" fmla="*/ 0 h 6858000"/>
              <a:gd name="connsiteX912" fmla="*/ 3775734 w 7467600"/>
              <a:gd name="connsiteY912" fmla="*/ 95131 h 6858000"/>
              <a:gd name="connsiteX913" fmla="*/ 3724807 w 7467600"/>
              <a:gd name="connsiteY913" fmla="*/ 272257 h 6858000"/>
              <a:gd name="connsiteX914" fmla="*/ 3726844 w 7467600"/>
              <a:gd name="connsiteY914" fmla="*/ 282988 h 6858000"/>
              <a:gd name="connsiteX915" fmla="*/ 3742664 w 7467600"/>
              <a:gd name="connsiteY915" fmla="*/ 279918 h 6858000"/>
              <a:gd name="connsiteX916" fmla="*/ 4103910 w 7467600"/>
              <a:gd name="connsiteY916" fmla="*/ 1161917 h 6858000"/>
              <a:gd name="connsiteX917" fmla="*/ 4020269 w 7467600"/>
              <a:gd name="connsiteY917" fmla="*/ 1200406 h 6858000"/>
              <a:gd name="connsiteX918" fmla="*/ 3674882 w 7467600"/>
              <a:gd name="connsiteY918" fmla="*/ 488524 h 6858000"/>
              <a:gd name="connsiteX919" fmla="*/ 3132682 w 7467600"/>
              <a:gd name="connsiteY919" fmla="*/ 1072284 h 6858000"/>
              <a:gd name="connsiteX920" fmla="*/ 2716346 w 7467600"/>
              <a:gd name="connsiteY920" fmla="*/ 1276376 h 6858000"/>
              <a:gd name="connsiteX921" fmla="*/ 2716772 w 7467600"/>
              <a:gd name="connsiteY921" fmla="*/ 1255462 h 6858000"/>
              <a:gd name="connsiteX922" fmla="*/ 3471096 w 7467600"/>
              <a:gd name="connsiteY922" fmla="*/ 437072 h 6858000"/>
              <a:gd name="connsiteX923" fmla="*/ 3639057 w 7467600"/>
              <a:gd name="connsiteY923" fmla="*/ 286334 h 6858000"/>
              <a:gd name="connsiteX924" fmla="*/ 3640309 w 7467600"/>
              <a:gd name="connsiteY924" fmla="*/ 284664 h 6858000"/>
              <a:gd name="connsiteX925" fmla="*/ 3646022 w 7467600"/>
              <a:gd name="connsiteY925" fmla="*/ 276711 h 6858000"/>
              <a:gd name="connsiteX926" fmla="*/ 3707943 w 7467600"/>
              <a:gd name="connsiteY926" fmla="*/ 65958 h 6858000"/>
              <a:gd name="connsiteX927" fmla="*/ 3721337 w 7467600"/>
              <a:gd name="connsiteY927" fmla="*/ 0 h 6858000"/>
              <a:gd name="connsiteX928" fmla="*/ 2867960 w 7467600"/>
              <a:gd name="connsiteY928" fmla="*/ 0 h 6858000"/>
              <a:gd name="connsiteX929" fmla="*/ 2926351 w 7467600"/>
              <a:gd name="connsiteY929" fmla="*/ 0 h 6858000"/>
              <a:gd name="connsiteX930" fmla="*/ 2902823 w 7467600"/>
              <a:gd name="connsiteY930" fmla="*/ 262929 h 6858000"/>
              <a:gd name="connsiteX931" fmla="*/ 2940663 w 7467600"/>
              <a:gd name="connsiteY931" fmla="*/ 140884 h 6858000"/>
              <a:gd name="connsiteX932" fmla="*/ 2947039 w 7467600"/>
              <a:gd name="connsiteY932" fmla="*/ 122524 h 6858000"/>
              <a:gd name="connsiteX933" fmla="*/ 2984316 w 7467600"/>
              <a:gd name="connsiteY933" fmla="*/ 0 h 6858000"/>
              <a:gd name="connsiteX934" fmla="*/ 3016114 w 7467600"/>
              <a:gd name="connsiteY934" fmla="*/ 0 h 6858000"/>
              <a:gd name="connsiteX935" fmla="*/ 2979949 w 7467600"/>
              <a:gd name="connsiteY935" fmla="*/ 119274 h 6858000"/>
              <a:gd name="connsiteX936" fmla="*/ 3023879 w 7467600"/>
              <a:gd name="connsiteY936" fmla="*/ 0 h 6858000"/>
              <a:gd name="connsiteX937" fmla="*/ 3105400 w 7467600"/>
              <a:gd name="connsiteY937" fmla="*/ 0 h 6858000"/>
              <a:gd name="connsiteX938" fmla="*/ 3094669 w 7467600"/>
              <a:gd name="connsiteY938" fmla="*/ 30308 h 6858000"/>
              <a:gd name="connsiteX939" fmla="*/ 2901945 w 7467600"/>
              <a:gd name="connsiteY939" fmla="*/ 466538 h 6858000"/>
              <a:gd name="connsiteX940" fmla="*/ 2815209 w 7467600"/>
              <a:gd name="connsiteY940" fmla="*/ 497361 h 6858000"/>
              <a:gd name="connsiteX941" fmla="*/ 2844845 w 7467600"/>
              <a:gd name="connsiteY941" fmla="*/ 127638 h 6858000"/>
              <a:gd name="connsiteX942" fmla="*/ 2867960 w 7467600"/>
              <a:gd name="connsiteY942" fmla="*/ 0 h 6858000"/>
              <a:gd name="connsiteX943" fmla="*/ 1057230 w 7467600"/>
              <a:gd name="connsiteY943" fmla="*/ 0 h 6858000"/>
              <a:gd name="connsiteX944" fmla="*/ 1111003 w 7467600"/>
              <a:gd name="connsiteY944" fmla="*/ 0 h 6858000"/>
              <a:gd name="connsiteX945" fmla="*/ 1125553 w 7467600"/>
              <a:gd name="connsiteY945" fmla="*/ 52588 h 6858000"/>
              <a:gd name="connsiteX946" fmla="*/ 1304276 w 7467600"/>
              <a:gd name="connsiteY946" fmla="*/ 476275 h 6858000"/>
              <a:gd name="connsiteX947" fmla="*/ 1492066 w 7467600"/>
              <a:gd name="connsiteY947" fmla="*/ 886333 h 6858000"/>
              <a:gd name="connsiteX948" fmla="*/ 1423698 w 7467600"/>
              <a:gd name="connsiteY948" fmla="*/ 710817 h 6858000"/>
              <a:gd name="connsiteX949" fmla="*/ 1357609 w 7467600"/>
              <a:gd name="connsiteY949" fmla="*/ 532892 h 6858000"/>
              <a:gd name="connsiteX950" fmla="*/ 1309550 w 7467600"/>
              <a:gd name="connsiteY950" fmla="*/ 374031 h 6858000"/>
              <a:gd name="connsiteX951" fmla="*/ 1193673 w 7467600"/>
              <a:gd name="connsiteY951" fmla="*/ 49533 h 6858000"/>
              <a:gd name="connsiteX952" fmla="*/ 1164391 w 7467600"/>
              <a:gd name="connsiteY952" fmla="*/ 0 h 6858000"/>
              <a:gd name="connsiteX953" fmla="*/ 1200666 w 7467600"/>
              <a:gd name="connsiteY953" fmla="*/ 0 h 6858000"/>
              <a:gd name="connsiteX954" fmla="*/ 1223408 w 7467600"/>
              <a:gd name="connsiteY954" fmla="*/ 38996 h 6858000"/>
              <a:gd name="connsiteX955" fmla="*/ 1339635 w 7467600"/>
              <a:gd name="connsiteY955" fmla="*/ 365517 h 6858000"/>
              <a:gd name="connsiteX956" fmla="*/ 1387469 w 7467600"/>
              <a:gd name="connsiteY956" fmla="*/ 523079 h 6858000"/>
              <a:gd name="connsiteX957" fmla="*/ 1452685 w 7467600"/>
              <a:gd name="connsiteY957" fmla="*/ 699806 h 6858000"/>
              <a:gd name="connsiteX958" fmla="*/ 1492092 w 7467600"/>
              <a:gd name="connsiteY958" fmla="*/ 800424 h 6858000"/>
              <a:gd name="connsiteX959" fmla="*/ 1455302 w 7467600"/>
              <a:gd name="connsiteY959" fmla="*/ 632913 h 6858000"/>
              <a:gd name="connsiteX960" fmla="*/ 1222336 w 7467600"/>
              <a:gd name="connsiteY960" fmla="*/ 9480 h 6858000"/>
              <a:gd name="connsiteX961" fmla="*/ 1214634 w 7467600"/>
              <a:gd name="connsiteY961" fmla="*/ 0 h 6858000"/>
              <a:gd name="connsiteX962" fmla="*/ 1289827 w 7467600"/>
              <a:gd name="connsiteY962" fmla="*/ 0 h 6858000"/>
              <a:gd name="connsiteX963" fmla="*/ 1321076 w 7467600"/>
              <a:gd name="connsiteY963" fmla="*/ 59722 h 6858000"/>
              <a:gd name="connsiteX964" fmla="*/ 1512579 w 7467600"/>
              <a:gd name="connsiteY964" fmla="*/ 626441 h 6858000"/>
              <a:gd name="connsiteX965" fmla="*/ 1506076 w 7467600"/>
              <a:gd name="connsiteY965" fmla="*/ 1089289 h 6858000"/>
              <a:gd name="connsiteX966" fmla="*/ 1486346 w 7467600"/>
              <a:gd name="connsiteY966" fmla="*/ 1079919 h 6858000"/>
              <a:gd name="connsiteX967" fmla="*/ 1070511 w 7467600"/>
              <a:gd name="connsiteY967" fmla="*/ 48609 h 6858000"/>
              <a:gd name="connsiteX968" fmla="*/ 1057230 w 7467600"/>
              <a:gd name="connsiteY968" fmla="*/ 0 h 6858000"/>
              <a:gd name="connsiteX969" fmla="*/ 43151 w 7467600"/>
              <a:gd name="connsiteY969" fmla="*/ 0 h 6858000"/>
              <a:gd name="connsiteX970" fmla="*/ 95283 w 7467600"/>
              <a:gd name="connsiteY970" fmla="*/ 0 h 6858000"/>
              <a:gd name="connsiteX971" fmla="*/ 300708 w 7467600"/>
              <a:gd name="connsiteY971" fmla="*/ 154571 h 6858000"/>
              <a:gd name="connsiteX972" fmla="*/ 530414 w 7467600"/>
              <a:gd name="connsiteY972" fmla="*/ 354673 h 6858000"/>
              <a:gd name="connsiteX973" fmla="*/ 333785 w 7467600"/>
              <a:gd name="connsiteY973" fmla="*/ 161564 h 6858000"/>
              <a:gd name="connsiteX974" fmla="*/ 147005 w 7467600"/>
              <a:gd name="connsiteY974" fmla="*/ 0 h 6858000"/>
              <a:gd name="connsiteX975" fmla="*/ 272509 w 7467600"/>
              <a:gd name="connsiteY975" fmla="*/ 0 h 6858000"/>
              <a:gd name="connsiteX976" fmla="*/ 326276 w 7467600"/>
              <a:gd name="connsiteY976" fmla="*/ 45847 h 6858000"/>
              <a:gd name="connsiteX977" fmla="*/ 823759 w 7467600"/>
              <a:gd name="connsiteY977" fmla="*/ 574145 h 6858000"/>
              <a:gd name="connsiteX978" fmla="*/ 811254 w 7467600"/>
              <a:gd name="connsiteY978" fmla="*/ 665546 h 6858000"/>
              <a:gd name="connsiteX979" fmla="*/ 154042 w 7467600"/>
              <a:gd name="connsiteY979" fmla="*/ 261522 h 6858000"/>
              <a:gd name="connsiteX980" fmla="*/ 13550 w 7467600"/>
              <a:gd name="connsiteY980" fmla="*/ 158423 h 6858000"/>
              <a:gd name="connsiteX981" fmla="*/ 0 w 7467600"/>
              <a:gd name="connsiteY981" fmla="*/ 146618 h 6858000"/>
              <a:gd name="connsiteX982" fmla="*/ 0 w 7467600"/>
              <a:gd name="connsiteY982" fmla="*/ 59161 h 6858000"/>
              <a:gd name="connsiteX983" fmla="*/ 45427 w 7467600"/>
              <a:gd name="connsiteY983" fmla="*/ 101078 h 6858000"/>
              <a:gd name="connsiteX984" fmla="*/ 630103 w 7467600"/>
              <a:gd name="connsiteY984" fmla="*/ 485885 h 6858000"/>
              <a:gd name="connsiteX985" fmla="*/ 532040 w 7467600"/>
              <a:gd name="connsiteY985" fmla="*/ 399359 h 6858000"/>
              <a:gd name="connsiteX986" fmla="*/ 517618 w 7467600"/>
              <a:gd name="connsiteY986" fmla="*/ 385726 h 6858000"/>
              <a:gd name="connsiteX987" fmla="*/ 285074 w 7467600"/>
              <a:gd name="connsiteY987" fmla="*/ 182755 h 6858000"/>
              <a:gd name="connsiteX988" fmla="*/ 43151 w 7467600"/>
              <a:gd name="connsiteY98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312201 w 7467600"/>
              <a:gd name="connsiteY131" fmla="*/ 5128278 h 6858000"/>
              <a:gd name="connsiteX132" fmla="*/ 1903353 w 7467600"/>
              <a:gd name="connsiteY132" fmla="*/ 5044827 h 6858000"/>
              <a:gd name="connsiteX133" fmla="*/ 1936931 w 7467600"/>
              <a:gd name="connsiteY133" fmla="*/ 5093954 h 6858000"/>
              <a:gd name="connsiteX134" fmla="*/ 2195868 w 7467600"/>
              <a:gd name="connsiteY134" fmla="*/ 5396574 h 6858000"/>
              <a:gd name="connsiteX135" fmla="*/ 2088852 w 7467600"/>
              <a:gd name="connsiteY135" fmla="*/ 5166123 h 6858000"/>
              <a:gd name="connsiteX136" fmla="*/ 1958241 w 7467600"/>
              <a:gd name="connsiteY136" fmla="*/ 5067955 h 6858000"/>
              <a:gd name="connsiteX137" fmla="*/ 1903353 w 7467600"/>
              <a:gd name="connsiteY137" fmla="*/ 5044827 h 6858000"/>
              <a:gd name="connsiteX138" fmla="*/ 1979378 w 7467600"/>
              <a:gd name="connsiteY138" fmla="*/ 4769504 h 6858000"/>
              <a:gd name="connsiteX139" fmla="*/ 2882120 w 7467600"/>
              <a:gd name="connsiteY139" fmla="*/ 5064547 h 6858000"/>
              <a:gd name="connsiteX140" fmla="*/ 2793103 w 7467600"/>
              <a:gd name="connsiteY140" fmla="*/ 5039699 h 6858000"/>
              <a:gd name="connsiteX141" fmla="*/ 2770041 w 7467600"/>
              <a:gd name="connsiteY141" fmla="*/ 5033634 h 6858000"/>
              <a:gd name="connsiteX142" fmla="*/ 1979378 w 7467600"/>
              <a:gd name="connsiteY142" fmla="*/ 4769504 h 6858000"/>
              <a:gd name="connsiteX143" fmla="*/ 1927410 w 7467600"/>
              <a:gd name="connsiteY143" fmla="*/ 4716164 h 6858000"/>
              <a:gd name="connsiteX144" fmla="*/ 1959587 w 7467600"/>
              <a:gd name="connsiteY144" fmla="*/ 4728849 h 6858000"/>
              <a:gd name="connsiteX145" fmla="*/ 2777707 w 7467600"/>
              <a:gd name="connsiteY145" fmla="*/ 5003991 h 6858000"/>
              <a:gd name="connsiteX146" fmla="*/ 2800768 w 7467600"/>
              <a:gd name="connsiteY146" fmla="*/ 5010056 h 6858000"/>
              <a:gd name="connsiteX147" fmla="*/ 2879408 w 7467600"/>
              <a:gd name="connsiteY147" fmla="*/ 5031590 h 6858000"/>
              <a:gd name="connsiteX148" fmla="*/ 2862295 w 7467600"/>
              <a:gd name="connsiteY148" fmla="*/ 5022958 h 6858000"/>
              <a:gd name="connsiteX149" fmla="*/ 2813343 w 7467600"/>
              <a:gd name="connsiteY149" fmla="*/ 4998369 h 6858000"/>
              <a:gd name="connsiteX150" fmla="*/ 2646245 w 7467600"/>
              <a:gd name="connsiteY150" fmla="*/ 4930999 h 6858000"/>
              <a:gd name="connsiteX151" fmla="*/ 1999243 w 7467600"/>
              <a:gd name="connsiteY151" fmla="*/ 4730524 h 6858000"/>
              <a:gd name="connsiteX152" fmla="*/ 1979527 w 7467600"/>
              <a:gd name="connsiteY152" fmla="*/ 4726651 h 6858000"/>
              <a:gd name="connsiteX153" fmla="*/ 1927410 w 7467600"/>
              <a:gd name="connsiteY153" fmla="*/ 4716164 h 6858000"/>
              <a:gd name="connsiteX154" fmla="*/ 1997014 w 7467600"/>
              <a:gd name="connsiteY154" fmla="*/ 4698007 h 6858000"/>
              <a:gd name="connsiteX155" fmla="*/ 2005458 w 7467600"/>
              <a:gd name="connsiteY155" fmla="*/ 4699540 h 6858000"/>
              <a:gd name="connsiteX156" fmla="*/ 2657186 w 7467600"/>
              <a:gd name="connsiteY156" fmla="*/ 4901687 h 6858000"/>
              <a:gd name="connsiteX157" fmla="*/ 2826662 w 7467600"/>
              <a:gd name="connsiteY157" fmla="*/ 4970362 h 6858000"/>
              <a:gd name="connsiteX158" fmla="*/ 2876100 w 7467600"/>
              <a:gd name="connsiteY158" fmla="*/ 4995397 h 6858000"/>
              <a:gd name="connsiteX159" fmla="*/ 3042600 w 7467600"/>
              <a:gd name="connsiteY159" fmla="*/ 5059532 h 6858000"/>
              <a:gd name="connsiteX160" fmla="*/ 1997014 w 7467600"/>
              <a:gd name="connsiteY160" fmla="*/ 4698007 h 6858000"/>
              <a:gd name="connsiteX161" fmla="*/ 2305292 w 7467600"/>
              <a:gd name="connsiteY161" fmla="*/ 4219492 h 6858000"/>
              <a:gd name="connsiteX162" fmla="*/ 3360922 w 7467600"/>
              <a:gd name="connsiteY162" fmla="*/ 4529373 h 6858000"/>
              <a:gd name="connsiteX163" fmla="*/ 3492420 w 7467600"/>
              <a:gd name="connsiteY163" fmla="*/ 4510145 h 6858000"/>
              <a:gd name="connsiteX164" fmla="*/ 3364086 w 7467600"/>
              <a:gd name="connsiteY164" fmla="*/ 4480340 h 6858000"/>
              <a:gd name="connsiteX165" fmla="*/ 3225818 w 7467600"/>
              <a:gd name="connsiteY165" fmla="*/ 4411822 h 6858000"/>
              <a:gd name="connsiteX166" fmla="*/ 3129696 w 7467600"/>
              <a:gd name="connsiteY166" fmla="*/ 4360704 h 6858000"/>
              <a:gd name="connsiteX167" fmla="*/ 2814545 w 7467600"/>
              <a:gd name="connsiteY167" fmla="*/ 4282955 h 6858000"/>
              <a:gd name="connsiteX168" fmla="*/ 2305292 w 7467600"/>
              <a:gd name="connsiteY168" fmla="*/ 4219492 h 6858000"/>
              <a:gd name="connsiteX169" fmla="*/ 2626982 w 7467600"/>
              <a:gd name="connsiteY169" fmla="*/ 4206450 h 6858000"/>
              <a:gd name="connsiteX170" fmla="*/ 2490617 w 7467600"/>
              <a:gd name="connsiteY170" fmla="*/ 4206951 h 6858000"/>
              <a:gd name="connsiteX171" fmla="*/ 2819869 w 7467600"/>
              <a:gd name="connsiteY171" fmla="*/ 4252936 h 6858000"/>
              <a:gd name="connsiteX172" fmla="*/ 3143018 w 7467600"/>
              <a:gd name="connsiteY172" fmla="*/ 4332698 h 6858000"/>
              <a:gd name="connsiteX173" fmla="*/ 3241520 w 7467600"/>
              <a:gd name="connsiteY173" fmla="*/ 4385112 h 6858000"/>
              <a:gd name="connsiteX174" fmla="*/ 3374575 w 7467600"/>
              <a:gd name="connsiteY174" fmla="*/ 4451517 h 6858000"/>
              <a:gd name="connsiteX175" fmla="*/ 3505221 w 7467600"/>
              <a:gd name="connsiteY175" fmla="*/ 4480757 h 6858000"/>
              <a:gd name="connsiteX176" fmla="*/ 2626982 w 7467600"/>
              <a:gd name="connsiteY176" fmla="*/ 4206450 h 6858000"/>
              <a:gd name="connsiteX177" fmla="*/ 1310106 w 7467600"/>
              <a:gd name="connsiteY177" fmla="*/ 3943217 h 6858000"/>
              <a:gd name="connsiteX178" fmla="*/ 854994 w 7467600"/>
              <a:gd name="connsiteY178" fmla="*/ 4399136 h 6858000"/>
              <a:gd name="connsiteX179" fmla="*/ 742462 w 7467600"/>
              <a:gd name="connsiteY179" fmla="*/ 4594648 h 6858000"/>
              <a:gd name="connsiteX180" fmla="*/ 820602 w 7467600"/>
              <a:gd name="connsiteY180" fmla="*/ 4485915 h 6858000"/>
              <a:gd name="connsiteX181" fmla="*/ 878295 w 7467600"/>
              <a:gd name="connsiteY181" fmla="*/ 4403594 h 6858000"/>
              <a:gd name="connsiteX182" fmla="*/ 1240607 w 7467600"/>
              <a:gd name="connsiteY182" fmla="*/ 4010401 h 6858000"/>
              <a:gd name="connsiteX183" fmla="*/ 1310106 w 7467600"/>
              <a:gd name="connsiteY183" fmla="*/ 3943217 h 6858000"/>
              <a:gd name="connsiteX184" fmla="*/ 1423113 w 7467600"/>
              <a:gd name="connsiteY184" fmla="*/ 3874565 h 6858000"/>
              <a:gd name="connsiteX185" fmla="*/ 1260565 w 7467600"/>
              <a:gd name="connsiteY185" fmla="*/ 4031982 h 6858000"/>
              <a:gd name="connsiteX186" fmla="*/ 901900 w 7467600"/>
              <a:gd name="connsiteY186" fmla="*/ 4421236 h 6858000"/>
              <a:gd name="connsiteX187" fmla="*/ 845044 w 7467600"/>
              <a:gd name="connsiteY187" fmla="*/ 4502436 h 6858000"/>
              <a:gd name="connsiteX188" fmla="*/ 685926 w 7467600"/>
              <a:gd name="connsiteY188" fmla="*/ 4703069 h 6858000"/>
              <a:gd name="connsiteX189" fmla="*/ 684248 w 7467600"/>
              <a:gd name="connsiteY189" fmla="*/ 4706721 h 6858000"/>
              <a:gd name="connsiteX190" fmla="*/ 1423113 w 7467600"/>
              <a:gd name="connsiteY190" fmla="*/ 3874565 h 6858000"/>
              <a:gd name="connsiteX191" fmla="*/ 3316479 w 7467600"/>
              <a:gd name="connsiteY191" fmla="*/ 3872136 h 6858000"/>
              <a:gd name="connsiteX192" fmla="*/ 3546806 w 7467600"/>
              <a:gd name="connsiteY192" fmla="*/ 4356139 h 6858000"/>
              <a:gd name="connsiteX193" fmla="*/ 3364433 w 7467600"/>
              <a:gd name="connsiteY193" fmla="*/ 3953121 h 6858000"/>
              <a:gd name="connsiteX194" fmla="*/ 3316479 w 7467600"/>
              <a:gd name="connsiteY194" fmla="*/ 3872136 h 6858000"/>
              <a:gd name="connsiteX195" fmla="*/ 3291335 w 7467600"/>
              <a:gd name="connsiteY195" fmla="*/ 3767420 h 6858000"/>
              <a:gd name="connsiteX196" fmla="*/ 3390805 w 7467600"/>
              <a:gd name="connsiteY196" fmla="*/ 3937163 h 6858000"/>
              <a:gd name="connsiteX197" fmla="*/ 3579062 w 7467600"/>
              <a:gd name="connsiteY197" fmla="*/ 4359040 h 6858000"/>
              <a:gd name="connsiteX198" fmla="*/ 3467355 w 7467600"/>
              <a:gd name="connsiteY198" fmla="*/ 3988130 h 6858000"/>
              <a:gd name="connsiteX199" fmla="*/ 3310753 w 7467600"/>
              <a:gd name="connsiteY199" fmla="*/ 3787140 h 6858000"/>
              <a:gd name="connsiteX200" fmla="*/ 3291335 w 7467600"/>
              <a:gd name="connsiteY200" fmla="*/ 3767420 h 6858000"/>
              <a:gd name="connsiteX201" fmla="*/ 1635889 w 7467600"/>
              <a:gd name="connsiteY201" fmla="*/ 3709494 h 6858000"/>
              <a:gd name="connsiteX202" fmla="*/ 1634800 w 7467600"/>
              <a:gd name="connsiteY202" fmla="*/ 3731111 h 6858000"/>
              <a:gd name="connsiteX203" fmla="*/ 1635889 w 7467600"/>
              <a:gd name="connsiteY203" fmla="*/ 3709494 h 6858000"/>
              <a:gd name="connsiteX204" fmla="*/ 1510397 w 7467600"/>
              <a:gd name="connsiteY204" fmla="*/ 3684705 h 6858000"/>
              <a:gd name="connsiteX205" fmla="*/ 1146550 w 7467600"/>
              <a:gd name="connsiteY205" fmla="*/ 3802012 h 6858000"/>
              <a:gd name="connsiteX206" fmla="*/ 698834 w 7467600"/>
              <a:gd name="connsiteY206" fmla="*/ 3952272 h 6858000"/>
              <a:gd name="connsiteX207" fmla="*/ 34256 w 7467600"/>
              <a:gd name="connsiteY207" fmla="*/ 4347603 h 6858000"/>
              <a:gd name="connsiteX208" fmla="*/ 527241 w 7467600"/>
              <a:gd name="connsiteY208" fmla="*/ 4065078 h 6858000"/>
              <a:gd name="connsiteX209" fmla="*/ 1510397 w 7467600"/>
              <a:gd name="connsiteY209" fmla="*/ 3684705 h 6858000"/>
              <a:gd name="connsiteX210" fmla="*/ 1313114 w 7467600"/>
              <a:gd name="connsiteY210" fmla="*/ 3655216 h 6858000"/>
              <a:gd name="connsiteX211" fmla="*/ 1109304 w 7467600"/>
              <a:gd name="connsiteY211" fmla="*/ 3669030 h 6858000"/>
              <a:gd name="connsiteX212" fmla="*/ 8129 w 7467600"/>
              <a:gd name="connsiteY212" fmla="*/ 4330519 h 6858000"/>
              <a:gd name="connsiteX213" fmla="*/ 687572 w 7467600"/>
              <a:gd name="connsiteY213" fmla="*/ 3925629 h 6858000"/>
              <a:gd name="connsiteX214" fmla="*/ 1138365 w 7467600"/>
              <a:gd name="connsiteY214" fmla="*/ 3774515 h 6858000"/>
              <a:gd name="connsiteX215" fmla="*/ 1505579 w 7467600"/>
              <a:gd name="connsiteY215" fmla="*/ 3655526 h 6858000"/>
              <a:gd name="connsiteX216" fmla="*/ 1313114 w 7467600"/>
              <a:gd name="connsiteY216" fmla="*/ 3655216 h 6858000"/>
              <a:gd name="connsiteX217" fmla="*/ 3655073 w 7467600"/>
              <a:gd name="connsiteY217" fmla="*/ 3650884 h 6858000"/>
              <a:gd name="connsiteX218" fmla="*/ 3989938 w 7467600"/>
              <a:gd name="connsiteY218" fmla="*/ 3991685 h 6858000"/>
              <a:gd name="connsiteX219" fmla="*/ 4393907 w 7467600"/>
              <a:gd name="connsiteY219" fmla="*/ 4261258 h 6858000"/>
              <a:gd name="connsiteX220" fmla="*/ 4648051 w 7467600"/>
              <a:gd name="connsiteY220" fmla="*/ 4374051 h 6858000"/>
              <a:gd name="connsiteX221" fmla="*/ 4383389 w 7467600"/>
              <a:gd name="connsiteY221" fmla="*/ 4184369 h 6858000"/>
              <a:gd name="connsiteX222" fmla="*/ 4165508 w 7467600"/>
              <a:gd name="connsiteY222" fmla="*/ 4035196 h 6858000"/>
              <a:gd name="connsiteX223" fmla="*/ 4068162 w 7467600"/>
              <a:gd name="connsiteY223" fmla="*/ 3953394 h 6858000"/>
              <a:gd name="connsiteX224" fmla="*/ 3981416 w 7467600"/>
              <a:gd name="connsiteY224" fmla="*/ 3880482 h 6858000"/>
              <a:gd name="connsiteX225" fmla="*/ 3800147 w 7467600"/>
              <a:gd name="connsiteY225" fmla="*/ 3749872 h 6858000"/>
              <a:gd name="connsiteX226" fmla="*/ 3655073 w 7467600"/>
              <a:gd name="connsiteY226" fmla="*/ 3650884 h 6858000"/>
              <a:gd name="connsiteX227" fmla="*/ 3670252 w 7467600"/>
              <a:gd name="connsiteY227" fmla="*/ 3622798 h 6858000"/>
              <a:gd name="connsiteX228" fmla="*/ 3817258 w 7467600"/>
              <a:gd name="connsiteY228" fmla="*/ 3723577 h 6858000"/>
              <a:gd name="connsiteX229" fmla="*/ 4000461 w 7467600"/>
              <a:gd name="connsiteY229" fmla="*/ 3855966 h 6858000"/>
              <a:gd name="connsiteX230" fmla="*/ 4088180 w 7467600"/>
              <a:gd name="connsiteY230" fmla="*/ 3929774 h 6858000"/>
              <a:gd name="connsiteX231" fmla="*/ 4184555 w 7467600"/>
              <a:gd name="connsiteY231" fmla="*/ 4010683 h 6858000"/>
              <a:gd name="connsiteX232" fmla="*/ 4399563 w 7467600"/>
              <a:gd name="connsiteY232" fmla="*/ 4158106 h 6858000"/>
              <a:gd name="connsiteX233" fmla="*/ 4684469 w 7467600"/>
              <a:gd name="connsiteY233" fmla="*/ 4364680 h 6858000"/>
              <a:gd name="connsiteX234" fmla="*/ 4690271 w 7467600"/>
              <a:gd name="connsiteY234" fmla="*/ 4370034 h 6858000"/>
              <a:gd name="connsiteX235" fmla="*/ 4136093 w 7467600"/>
              <a:gd name="connsiteY235" fmla="*/ 3858466 h 6858000"/>
              <a:gd name="connsiteX236" fmla="*/ 3670252 w 7467600"/>
              <a:gd name="connsiteY236" fmla="*/ 3622798 h 6858000"/>
              <a:gd name="connsiteX237" fmla="*/ 4440129 w 7467600"/>
              <a:gd name="connsiteY237" fmla="*/ 3448571 h 6858000"/>
              <a:gd name="connsiteX238" fmla="*/ 4856525 w 7467600"/>
              <a:gd name="connsiteY238" fmla="*/ 3915351 h 6858000"/>
              <a:gd name="connsiteX239" fmla="*/ 5059055 w 7467600"/>
              <a:gd name="connsiteY239" fmla="*/ 4108918 h 6858000"/>
              <a:gd name="connsiteX240" fmla="*/ 5290070 w 7467600"/>
              <a:gd name="connsiteY240" fmla="*/ 4263619 h 6858000"/>
              <a:gd name="connsiteX241" fmla="*/ 4834991 w 7467600"/>
              <a:gd name="connsiteY241" fmla="*/ 3830985 h 6858000"/>
              <a:gd name="connsiteX242" fmla="*/ 4440129 w 7467600"/>
              <a:gd name="connsiteY242" fmla="*/ 3448571 h 6858000"/>
              <a:gd name="connsiteX243" fmla="*/ 4441737 w 7467600"/>
              <a:gd name="connsiteY243" fmla="*/ 3399734 h 6858000"/>
              <a:gd name="connsiteX244" fmla="*/ 4431236 w 7467600"/>
              <a:gd name="connsiteY244" fmla="*/ 3400954 h 6858000"/>
              <a:gd name="connsiteX245" fmla="*/ 4557150 w 7467600"/>
              <a:gd name="connsiteY245" fmla="*/ 3510023 h 6858000"/>
              <a:gd name="connsiteX246" fmla="*/ 4856936 w 7467600"/>
              <a:gd name="connsiteY246" fmla="*/ 3809146 h 6858000"/>
              <a:gd name="connsiteX247" fmla="*/ 5111996 w 7467600"/>
              <a:gd name="connsiteY247" fmla="*/ 4065759 h 6858000"/>
              <a:gd name="connsiteX248" fmla="*/ 5388878 w 7467600"/>
              <a:gd name="connsiteY248" fmla="*/ 4300185 h 6858000"/>
              <a:gd name="connsiteX249" fmla="*/ 5425556 w 7467600"/>
              <a:gd name="connsiteY249" fmla="*/ 4308967 h 6858000"/>
              <a:gd name="connsiteX250" fmla="*/ 4943646 w 7467600"/>
              <a:gd name="connsiteY250" fmla="*/ 3822916 h 6858000"/>
              <a:gd name="connsiteX251" fmla="*/ 4594837 w 7467600"/>
              <a:gd name="connsiteY251" fmla="*/ 3532274 h 6858000"/>
              <a:gd name="connsiteX252" fmla="*/ 4441737 w 7467600"/>
              <a:gd name="connsiteY252" fmla="*/ 3399734 h 6858000"/>
              <a:gd name="connsiteX253" fmla="*/ 5425834 w 7467600"/>
              <a:gd name="connsiteY253" fmla="*/ 3162785 h 6858000"/>
              <a:gd name="connsiteX254" fmla="*/ 5401644 w 7467600"/>
              <a:gd name="connsiteY254" fmla="*/ 3617847 h 6858000"/>
              <a:gd name="connsiteX255" fmla="*/ 5467256 w 7467600"/>
              <a:gd name="connsiteY255" fmla="*/ 4175494 h 6858000"/>
              <a:gd name="connsiteX256" fmla="*/ 5448069 w 7467600"/>
              <a:gd name="connsiteY256" fmla="*/ 3567554 h 6858000"/>
              <a:gd name="connsiteX257" fmla="*/ 5425834 w 7467600"/>
              <a:gd name="connsiteY257" fmla="*/ 3162785 h 6858000"/>
              <a:gd name="connsiteX258" fmla="*/ 1318687 w 7467600"/>
              <a:gd name="connsiteY258" fmla="*/ 3113840 h 6858000"/>
              <a:gd name="connsiteX259" fmla="*/ 1066793 w 7467600"/>
              <a:gd name="connsiteY259" fmla="*/ 3212171 h 6858000"/>
              <a:gd name="connsiteX260" fmla="*/ 993319 w 7467600"/>
              <a:gd name="connsiteY260" fmla="*/ 3247648 h 6858000"/>
              <a:gd name="connsiteX261" fmla="*/ 853081 w 7467600"/>
              <a:gd name="connsiteY261" fmla="*/ 3312410 h 6858000"/>
              <a:gd name="connsiteX262" fmla="*/ 805957 w 7467600"/>
              <a:gd name="connsiteY262" fmla="*/ 3330443 h 6858000"/>
              <a:gd name="connsiteX263" fmla="*/ 1318687 w 7467600"/>
              <a:gd name="connsiteY263" fmla="*/ 3113840 h 6858000"/>
              <a:gd name="connsiteX264" fmla="*/ 5453702 w 7467600"/>
              <a:gd name="connsiteY264" fmla="*/ 3090882 h 6858000"/>
              <a:gd name="connsiteX265" fmla="*/ 5480135 w 7467600"/>
              <a:gd name="connsiteY265" fmla="*/ 3565802 h 6858000"/>
              <a:gd name="connsiteX266" fmla="*/ 5499023 w 7467600"/>
              <a:gd name="connsiteY266" fmla="*/ 4166310 h 6858000"/>
              <a:gd name="connsiteX267" fmla="*/ 5547022 w 7467600"/>
              <a:gd name="connsiteY267" fmla="*/ 3607838 h 6858000"/>
              <a:gd name="connsiteX268" fmla="*/ 5515964 w 7467600"/>
              <a:gd name="connsiteY268" fmla="*/ 3378541 h 6858000"/>
              <a:gd name="connsiteX269" fmla="*/ 5453702 w 7467600"/>
              <a:gd name="connsiteY269" fmla="*/ 3090882 h 6858000"/>
              <a:gd name="connsiteX270" fmla="*/ 1238695 w 7467600"/>
              <a:gd name="connsiteY270" fmla="*/ 3076820 h 6858000"/>
              <a:gd name="connsiteX271" fmla="*/ 716371 w 7467600"/>
              <a:gd name="connsiteY271" fmla="*/ 3293249 h 6858000"/>
              <a:gd name="connsiteX272" fmla="*/ 579522 w 7467600"/>
              <a:gd name="connsiteY272" fmla="*/ 3371759 h 6858000"/>
              <a:gd name="connsiteX273" fmla="*/ 600288 w 7467600"/>
              <a:gd name="connsiteY273" fmla="*/ 3365555 h 6858000"/>
              <a:gd name="connsiteX274" fmla="*/ 840692 w 7467600"/>
              <a:gd name="connsiteY274" fmla="*/ 3284921 h 6858000"/>
              <a:gd name="connsiteX275" fmla="*/ 979248 w 7467600"/>
              <a:gd name="connsiteY275" fmla="*/ 3221003 h 6858000"/>
              <a:gd name="connsiteX276" fmla="*/ 1053282 w 7467600"/>
              <a:gd name="connsiteY276" fmla="*/ 3185247 h 6858000"/>
              <a:gd name="connsiteX277" fmla="*/ 1320603 w 7467600"/>
              <a:gd name="connsiteY277" fmla="*/ 3081281 h 6858000"/>
              <a:gd name="connsiteX278" fmla="*/ 1238695 w 7467600"/>
              <a:gd name="connsiteY278" fmla="*/ 3076820 h 6858000"/>
              <a:gd name="connsiteX279" fmla="*/ 5425627 w 7467600"/>
              <a:gd name="connsiteY279" fmla="*/ 2954192 h 6858000"/>
              <a:gd name="connsiteX280" fmla="*/ 5470770 w 7467600"/>
              <a:gd name="connsiteY280" fmla="*/ 3005435 h 6858000"/>
              <a:gd name="connsiteX281" fmla="*/ 5519779 w 7467600"/>
              <a:gd name="connsiteY281" fmla="*/ 4359223 h 6858000"/>
              <a:gd name="connsiteX282" fmla="*/ 5520293 w 7467600"/>
              <a:gd name="connsiteY282" fmla="*/ 4360602 h 6858000"/>
              <a:gd name="connsiteX283" fmla="*/ 5767221 w 7467600"/>
              <a:gd name="connsiteY283" fmla="*/ 4665564 h 6858000"/>
              <a:gd name="connsiteX284" fmla="*/ 6937169 w 7467600"/>
              <a:gd name="connsiteY284" fmla="*/ 4815941 h 6858000"/>
              <a:gd name="connsiteX285" fmla="*/ 6953922 w 7467600"/>
              <a:gd name="connsiteY285" fmla="*/ 4890068 h 6858000"/>
              <a:gd name="connsiteX286" fmla="*/ 6071359 w 7467600"/>
              <a:gd name="connsiteY286" fmla="*/ 4770770 h 6858000"/>
              <a:gd name="connsiteX287" fmla="*/ 6038839 w 7467600"/>
              <a:gd name="connsiteY287" fmla="*/ 4764474 h 6858000"/>
              <a:gd name="connsiteX288" fmla="*/ 6038706 w 7467600"/>
              <a:gd name="connsiteY288" fmla="*/ 4763847 h 6858000"/>
              <a:gd name="connsiteX289" fmla="*/ 6037784 w 7467600"/>
              <a:gd name="connsiteY289" fmla="*/ 4764270 h 6858000"/>
              <a:gd name="connsiteX290" fmla="*/ 6038839 w 7467600"/>
              <a:gd name="connsiteY290" fmla="*/ 4764474 h 6858000"/>
              <a:gd name="connsiteX291" fmla="*/ 6040338 w 7467600"/>
              <a:gd name="connsiteY291" fmla="*/ 4771418 h 6858000"/>
              <a:gd name="connsiteX292" fmla="*/ 6024488 w 7467600"/>
              <a:gd name="connsiteY292" fmla="*/ 4809903 h 6858000"/>
              <a:gd name="connsiteX293" fmla="*/ 5599771 w 7467600"/>
              <a:gd name="connsiteY293" fmla="*/ 5509652 h 6858000"/>
              <a:gd name="connsiteX294" fmla="*/ 5548843 w 7467600"/>
              <a:gd name="connsiteY294" fmla="*/ 5563845 h 6858000"/>
              <a:gd name="connsiteX295" fmla="*/ 5940952 w 7467600"/>
              <a:gd name="connsiteY295" fmla="*/ 6250028 h 6858000"/>
              <a:gd name="connsiteX296" fmla="*/ 6043441 w 7467600"/>
              <a:gd name="connsiteY296" fmla="*/ 6665847 h 6858000"/>
              <a:gd name="connsiteX297" fmla="*/ 6093432 w 7467600"/>
              <a:gd name="connsiteY297" fmla="*/ 6858000 h 6858000"/>
              <a:gd name="connsiteX298" fmla="*/ 6034344 w 7467600"/>
              <a:gd name="connsiteY298" fmla="*/ 6858000 h 6858000"/>
              <a:gd name="connsiteX299" fmla="*/ 6026679 w 7467600"/>
              <a:gd name="connsiteY299" fmla="*/ 6836959 h 6858000"/>
              <a:gd name="connsiteX300" fmla="*/ 5800441 w 7467600"/>
              <a:gd name="connsiteY300" fmla="*/ 6335286 h 6858000"/>
              <a:gd name="connsiteX301" fmla="*/ 5526562 w 7467600"/>
              <a:gd name="connsiteY301" fmla="*/ 5705388 h 6858000"/>
              <a:gd name="connsiteX302" fmla="*/ 5519640 w 7467600"/>
              <a:gd name="connsiteY302" fmla="*/ 5683774 h 6858000"/>
              <a:gd name="connsiteX303" fmla="*/ 5844559 w 7467600"/>
              <a:gd name="connsiteY303" fmla="*/ 6553349 h 6858000"/>
              <a:gd name="connsiteX304" fmla="*/ 5975994 w 7467600"/>
              <a:gd name="connsiteY304" fmla="*/ 6858000 h 6858000"/>
              <a:gd name="connsiteX305" fmla="*/ 5898547 w 7467600"/>
              <a:gd name="connsiteY305" fmla="*/ 6858000 h 6858000"/>
              <a:gd name="connsiteX306" fmla="*/ 5682041 w 7467600"/>
              <a:gd name="connsiteY306" fmla="*/ 6355860 h 6858000"/>
              <a:gd name="connsiteX307" fmla="*/ 5461758 w 7467600"/>
              <a:gd name="connsiteY307" fmla="*/ 5820220 h 6858000"/>
              <a:gd name="connsiteX308" fmla="*/ 5237282 w 7467600"/>
              <a:gd name="connsiteY308" fmla="*/ 6579086 h 6858000"/>
              <a:gd name="connsiteX309" fmla="*/ 5115009 w 7467600"/>
              <a:gd name="connsiteY309" fmla="*/ 6858000 h 6858000"/>
              <a:gd name="connsiteX310" fmla="*/ 5028074 w 7467600"/>
              <a:gd name="connsiteY310" fmla="*/ 6858000 h 6858000"/>
              <a:gd name="connsiteX311" fmla="*/ 5079508 w 7467600"/>
              <a:gd name="connsiteY311" fmla="*/ 6749074 h 6858000"/>
              <a:gd name="connsiteX312" fmla="*/ 5371846 w 7467600"/>
              <a:gd name="connsiteY312" fmla="*/ 5924413 h 6858000"/>
              <a:gd name="connsiteX313" fmla="*/ 5270512 w 7467600"/>
              <a:gd name="connsiteY313" fmla="*/ 6138975 h 6858000"/>
              <a:gd name="connsiteX314" fmla="*/ 5062409 w 7467600"/>
              <a:gd name="connsiteY314" fmla="*/ 6653544 h 6858000"/>
              <a:gd name="connsiteX315" fmla="*/ 5036628 w 7467600"/>
              <a:gd name="connsiteY315" fmla="*/ 6754247 h 6858000"/>
              <a:gd name="connsiteX316" fmla="*/ 5009112 w 7467600"/>
              <a:gd name="connsiteY316" fmla="*/ 6858000 h 6858000"/>
              <a:gd name="connsiteX317" fmla="*/ 4976679 w 7467600"/>
              <a:gd name="connsiteY317" fmla="*/ 6858000 h 6858000"/>
              <a:gd name="connsiteX318" fmla="*/ 5006537 w 7467600"/>
              <a:gd name="connsiteY318" fmla="*/ 6747068 h 6858000"/>
              <a:gd name="connsiteX319" fmla="*/ 5032723 w 7467600"/>
              <a:gd name="connsiteY319" fmla="*/ 6644957 h 6858000"/>
              <a:gd name="connsiteX320" fmla="*/ 5242949 w 7467600"/>
              <a:gd name="connsiteY320" fmla="*/ 6125175 h 6858000"/>
              <a:gd name="connsiteX321" fmla="*/ 5286321 w 7467600"/>
              <a:gd name="connsiteY321" fmla="*/ 6033555 h 6858000"/>
              <a:gd name="connsiteX322" fmla="*/ 5008210 w 7467600"/>
              <a:gd name="connsiteY322" fmla="*/ 6649194 h 6858000"/>
              <a:gd name="connsiteX323" fmla="*/ 4986321 w 7467600"/>
              <a:gd name="connsiteY323" fmla="*/ 6765687 h 6858000"/>
              <a:gd name="connsiteX324" fmla="*/ 4973474 w 7467600"/>
              <a:gd name="connsiteY324" fmla="*/ 6858000 h 6858000"/>
              <a:gd name="connsiteX325" fmla="*/ 4907178 w 7467600"/>
              <a:gd name="connsiteY325" fmla="*/ 6858000 h 6858000"/>
              <a:gd name="connsiteX326" fmla="*/ 4910810 w 7467600"/>
              <a:gd name="connsiteY326" fmla="*/ 6829660 h 6858000"/>
              <a:gd name="connsiteX327" fmla="*/ 4987461 w 7467600"/>
              <a:gd name="connsiteY327" fmla="*/ 6432994 h 6858000"/>
              <a:gd name="connsiteX328" fmla="*/ 5179262 w 7467600"/>
              <a:gd name="connsiteY328" fmla="*/ 6035044 h 6858000"/>
              <a:gd name="connsiteX329" fmla="*/ 4689678 w 7467600"/>
              <a:gd name="connsiteY329" fmla="*/ 6440241 h 6858000"/>
              <a:gd name="connsiteX330" fmla="*/ 4477543 w 7467600"/>
              <a:gd name="connsiteY330" fmla="*/ 6674836 h 6858000"/>
              <a:gd name="connsiteX331" fmla="*/ 4329957 w 7467600"/>
              <a:gd name="connsiteY331" fmla="*/ 6858000 h 6858000"/>
              <a:gd name="connsiteX332" fmla="*/ 4218595 w 7467600"/>
              <a:gd name="connsiteY332" fmla="*/ 6858000 h 6858000"/>
              <a:gd name="connsiteX333" fmla="*/ 4368888 w 7467600"/>
              <a:gd name="connsiteY333" fmla="*/ 6668412 h 6858000"/>
              <a:gd name="connsiteX334" fmla="*/ 4563091 w 7467600"/>
              <a:gd name="connsiteY334" fmla="*/ 6442508 h 6858000"/>
              <a:gd name="connsiteX335" fmla="*/ 5387324 w 7467600"/>
              <a:gd name="connsiteY335" fmla="*/ 5705830 h 6858000"/>
              <a:gd name="connsiteX336" fmla="*/ 5073620 w 7467600"/>
              <a:gd name="connsiteY336" fmla="*/ 5955437 h 6858000"/>
              <a:gd name="connsiteX337" fmla="*/ 4689789 w 7467600"/>
              <a:gd name="connsiteY337" fmla="*/ 6268382 h 6858000"/>
              <a:gd name="connsiteX338" fmla="*/ 4418722 w 7467600"/>
              <a:gd name="connsiteY338" fmla="*/ 6570886 h 6858000"/>
              <a:gd name="connsiteX339" fmla="*/ 4214944 w 7467600"/>
              <a:gd name="connsiteY339" fmla="*/ 6858000 h 6858000"/>
              <a:gd name="connsiteX340" fmla="*/ 4177898 w 7467600"/>
              <a:gd name="connsiteY340" fmla="*/ 6858000 h 6858000"/>
              <a:gd name="connsiteX341" fmla="*/ 4391597 w 7467600"/>
              <a:gd name="connsiteY341" fmla="*/ 6556370 h 6858000"/>
              <a:gd name="connsiteX342" fmla="*/ 4668889 w 7467600"/>
              <a:gd name="connsiteY342" fmla="*/ 6246399 h 6858000"/>
              <a:gd name="connsiteX343" fmla="*/ 5055427 w 7467600"/>
              <a:gd name="connsiteY343" fmla="*/ 5931476 h 6858000"/>
              <a:gd name="connsiteX344" fmla="*/ 5371814 w 7467600"/>
              <a:gd name="connsiteY344" fmla="*/ 5678975 h 6858000"/>
              <a:gd name="connsiteX345" fmla="*/ 4987918 w 7467600"/>
              <a:gd name="connsiteY345" fmla="*/ 5838701 h 6858000"/>
              <a:gd name="connsiteX346" fmla="*/ 4317146 w 7467600"/>
              <a:gd name="connsiteY346" fmla="*/ 6587716 h 6858000"/>
              <a:gd name="connsiteX347" fmla="*/ 4171627 w 7467600"/>
              <a:gd name="connsiteY347" fmla="*/ 6858000 h 6858000"/>
              <a:gd name="connsiteX348" fmla="*/ 4081585 w 7467600"/>
              <a:gd name="connsiteY348" fmla="*/ 6858000 h 6858000"/>
              <a:gd name="connsiteX349" fmla="*/ 4238603 w 7467600"/>
              <a:gd name="connsiteY349" fmla="*/ 6559341 h 6858000"/>
              <a:gd name="connsiteX350" fmla="*/ 4778333 w 7467600"/>
              <a:gd name="connsiteY350" fmla="*/ 5873626 h 6858000"/>
              <a:gd name="connsiteX351" fmla="*/ 5414185 w 7467600"/>
              <a:gd name="connsiteY351" fmla="*/ 5573882 h 6858000"/>
              <a:gd name="connsiteX352" fmla="*/ 5959648 w 7467600"/>
              <a:gd name="connsiteY352" fmla="*/ 4760797 h 6858000"/>
              <a:gd name="connsiteX353" fmla="*/ 5355019 w 7467600"/>
              <a:gd name="connsiteY353" fmla="*/ 4734672 h 6858000"/>
              <a:gd name="connsiteX354" fmla="*/ 5083565 w 7467600"/>
              <a:gd name="connsiteY354" fmla="*/ 5179121 h 6858000"/>
              <a:gd name="connsiteX355" fmla="*/ 4713577 w 7467600"/>
              <a:gd name="connsiteY355" fmla="*/ 5616803 h 6858000"/>
              <a:gd name="connsiteX356" fmla="*/ 3989559 w 7467600"/>
              <a:gd name="connsiteY356" fmla="*/ 6145945 h 6858000"/>
              <a:gd name="connsiteX357" fmla="*/ 3939824 w 7467600"/>
              <a:gd name="connsiteY357" fmla="*/ 6066900 h 6858000"/>
              <a:gd name="connsiteX358" fmla="*/ 4584537 w 7467600"/>
              <a:gd name="connsiteY358" fmla="*/ 5324826 h 6858000"/>
              <a:gd name="connsiteX359" fmla="*/ 5037105 w 7467600"/>
              <a:gd name="connsiteY359" fmla="*/ 5088765 h 6858000"/>
              <a:gd name="connsiteX360" fmla="*/ 5039930 w 7467600"/>
              <a:gd name="connsiteY360" fmla="*/ 5089585 h 6858000"/>
              <a:gd name="connsiteX361" fmla="*/ 5263764 w 7467600"/>
              <a:gd name="connsiteY361" fmla="*/ 4735525 h 6858000"/>
              <a:gd name="connsiteX362" fmla="*/ 4086300 w 7467600"/>
              <a:gd name="connsiteY362" fmla="*/ 4884599 h 6858000"/>
              <a:gd name="connsiteX363" fmla="*/ 4085485 w 7467600"/>
              <a:gd name="connsiteY363" fmla="*/ 4899070 h 6858000"/>
              <a:gd name="connsiteX364" fmla="*/ 3871915 w 7467600"/>
              <a:gd name="connsiteY364" fmla="*/ 5253645 h 6858000"/>
              <a:gd name="connsiteX365" fmla="*/ 3799374 w 7467600"/>
              <a:gd name="connsiteY365" fmla="*/ 5466127 h 6858000"/>
              <a:gd name="connsiteX366" fmla="*/ 3498850 w 7467600"/>
              <a:gd name="connsiteY366" fmla="*/ 6661888 h 6858000"/>
              <a:gd name="connsiteX367" fmla="*/ 3399216 w 7467600"/>
              <a:gd name="connsiteY367" fmla="*/ 6858000 h 6858000"/>
              <a:gd name="connsiteX368" fmla="*/ 3303688 w 7467600"/>
              <a:gd name="connsiteY368" fmla="*/ 6858000 h 6858000"/>
              <a:gd name="connsiteX369" fmla="*/ 3391774 w 7467600"/>
              <a:gd name="connsiteY369" fmla="*/ 6697181 h 6858000"/>
              <a:gd name="connsiteX370" fmla="*/ 3735540 w 7467600"/>
              <a:gd name="connsiteY370" fmla="*/ 5546923 h 6858000"/>
              <a:gd name="connsiteX371" fmla="*/ 3729438 w 7467600"/>
              <a:gd name="connsiteY371" fmla="*/ 5569058 h 6858000"/>
              <a:gd name="connsiteX372" fmla="*/ 3707782 w 7467600"/>
              <a:gd name="connsiteY372" fmla="*/ 5644908 h 6858000"/>
              <a:gd name="connsiteX373" fmla="*/ 3583827 w 7467600"/>
              <a:gd name="connsiteY373" fmla="*/ 6039215 h 6858000"/>
              <a:gd name="connsiteX374" fmla="*/ 3547861 w 7467600"/>
              <a:gd name="connsiteY374" fmla="*/ 6129609 h 6858000"/>
              <a:gd name="connsiteX375" fmla="*/ 3490905 w 7467600"/>
              <a:gd name="connsiteY375" fmla="*/ 6277660 h 6858000"/>
              <a:gd name="connsiteX376" fmla="*/ 3455859 w 7467600"/>
              <a:gd name="connsiteY376" fmla="*/ 6391301 h 6858000"/>
              <a:gd name="connsiteX377" fmla="*/ 3429112 w 7467600"/>
              <a:gd name="connsiteY377" fmla="*/ 6479469 h 6858000"/>
              <a:gd name="connsiteX378" fmla="*/ 3304862 w 7467600"/>
              <a:gd name="connsiteY378" fmla="*/ 6796476 h 6858000"/>
              <a:gd name="connsiteX379" fmla="*/ 3276071 w 7467600"/>
              <a:gd name="connsiteY379" fmla="*/ 6858000 h 6858000"/>
              <a:gd name="connsiteX380" fmla="*/ 3240805 w 7467600"/>
              <a:gd name="connsiteY380" fmla="*/ 6858000 h 6858000"/>
              <a:gd name="connsiteX381" fmla="*/ 3275917 w 7467600"/>
              <a:gd name="connsiteY381" fmla="*/ 6783192 h 6858000"/>
              <a:gd name="connsiteX382" fmla="*/ 3399358 w 7467600"/>
              <a:gd name="connsiteY382" fmla="*/ 6469011 h 6858000"/>
              <a:gd name="connsiteX383" fmla="*/ 3425650 w 7467600"/>
              <a:gd name="connsiteY383" fmla="*/ 6381333 h 6858000"/>
              <a:gd name="connsiteX384" fmla="*/ 3460661 w 7467600"/>
              <a:gd name="connsiteY384" fmla="*/ 6266763 h 6858000"/>
              <a:gd name="connsiteX385" fmla="*/ 3518021 w 7467600"/>
              <a:gd name="connsiteY385" fmla="*/ 6117298 h 6858000"/>
              <a:gd name="connsiteX386" fmla="*/ 3554035 w 7467600"/>
              <a:gd name="connsiteY386" fmla="*/ 6027832 h 6858000"/>
              <a:gd name="connsiteX387" fmla="*/ 3677174 w 7467600"/>
              <a:gd name="connsiteY387" fmla="*/ 5636351 h 6858000"/>
              <a:gd name="connsiteX388" fmla="*/ 3698819 w 7467600"/>
              <a:gd name="connsiteY388" fmla="*/ 5560503 h 6858000"/>
              <a:gd name="connsiteX389" fmla="*/ 3702094 w 7467600"/>
              <a:gd name="connsiteY389" fmla="*/ 5549194 h 6858000"/>
              <a:gd name="connsiteX390" fmla="*/ 3398355 w 7467600"/>
              <a:gd name="connsiteY390" fmla="*/ 6094603 h 6858000"/>
              <a:gd name="connsiteX391" fmla="*/ 3193941 w 7467600"/>
              <a:gd name="connsiteY391" fmla="*/ 6798775 h 6858000"/>
              <a:gd name="connsiteX392" fmla="*/ 3184140 w 7467600"/>
              <a:gd name="connsiteY392" fmla="*/ 6858000 h 6858000"/>
              <a:gd name="connsiteX393" fmla="*/ 3099978 w 7467600"/>
              <a:gd name="connsiteY393" fmla="*/ 6858000 h 6858000"/>
              <a:gd name="connsiteX394" fmla="*/ 3101556 w 7467600"/>
              <a:gd name="connsiteY394" fmla="*/ 6843337 h 6858000"/>
              <a:gd name="connsiteX395" fmla="*/ 3370162 w 7467600"/>
              <a:gd name="connsiteY395" fmla="*/ 5785550 h 6858000"/>
              <a:gd name="connsiteX396" fmla="*/ 3746477 w 7467600"/>
              <a:gd name="connsiteY396" fmla="*/ 5377889 h 6858000"/>
              <a:gd name="connsiteX397" fmla="*/ 3863399 w 7467600"/>
              <a:gd name="connsiteY397" fmla="*/ 5087257 h 6858000"/>
              <a:gd name="connsiteX398" fmla="*/ 3968712 w 7467600"/>
              <a:gd name="connsiteY398" fmla="*/ 4913989 h 6858000"/>
              <a:gd name="connsiteX399" fmla="*/ 2792390 w 7467600"/>
              <a:gd name="connsiteY399" fmla="*/ 5382974 h 6858000"/>
              <a:gd name="connsiteX400" fmla="*/ 2714982 w 7467600"/>
              <a:gd name="connsiteY400" fmla="*/ 5427051 h 6858000"/>
              <a:gd name="connsiteX401" fmla="*/ 2813361 w 7467600"/>
              <a:gd name="connsiteY401" fmla="*/ 6023912 h 6858000"/>
              <a:gd name="connsiteX402" fmla="*/ 2688430 w 7467600"/>
              <a:gd name="connsiteY402" fmla="*/ 6801564 h 6858000"/>
              <a:gd name="connsiteX403" fmla="*/ 2629626 w 7467600"/>
              <a:gd name="connsiteY403" fmla="*/ 6763394 h 6858000"/>
              <a:gd name="connsiteX404" fmla="*/ 2565328 w 7467600"/>
              <a:gd name="connsiteY404" fmla="*/ 5516399 h 6858000"/>
              <a:gd name="connsiteX405" fmla="*/ 1922999 w 7467600"/>
              <a:gd name="connsiteY405" fmla="*/ 5980343 h 6858000"/>
              <a:gd name="connsiteX406" fmla="*/ 1950261 w 7467600"/>
              <a:gd name="connsiteY406" fmla="*/ 6405858 h 6858000"/>
              <a:gd name="connsiteX407" fmla="*/ 2365554 w 7467600"/>
              <a:gd name="connsiteY407" fmla="*/ 6759107 h 6858000"/>
              <a:gd name="connsiteX408" fmla="*/ 2424142 w 7467600"/>
              <a:gd name="connsiteY408" fmla="*/ 6858000 h 6858000"/>
              <a:gd name="connsiteX409" fmla="*/ 2395994 w 7467600"/>
              <a:gd name="connsiteY409" fmla="*/ 6858000 h 6858000"/>
              <a:gd name="connsiteX410" fmla="*/ 2392863 w 7467600"/>
              <a:gd name="connsiteY410" fmla="*/ 6852964 h 6858000"/>
              <a:gd name="connsiteX411" fmla="*/ 2017589 w 7467600"/>
              <a:gd name="connsiteY411" fmla="*/ 6493982 h 6858000"/>
              <a:gd name="connsiteX412" fmla="*/ 2147336 w 7467600"/>
              <a:gd name="connsiteY412" fmla="*/ 6594052 h 6858000"/>
              <a:gd name="connsiteX413" fmla="*/ 2207047 w 7467600"/>
              <a:gd name="connsiteY413" fmla="*/ 6654540 h 6858000"/>
              <a:gd name="connsiteX414" fmla="*/ 2299106 w 7467600"/>
              <a:gd name="connsiteY414" fmla="*/ 6778931 h 6858000"/>
              <a:gd name="connsiteX415" fmla="*/ 2314430 w 7467600"/>
              <a:gd name="connsiteY415" fmla="*/ 6801144 h 6858000"/>
              <a:gd name="connsiteX416" fmla="*/ 2352406 w 7467600"/>
              <a:gd name="connsiteY416" fmla="*/ 6858000 h 6858000"/>
              <a:gd name="connsiteX417" fmla="*/ 2314492 w 7467600"/>
              <a:gd name="connsiteY417" fmla="*/ 6858000 h 6858000"/>
              <a:gd name="connsiteX418" fmla="*/ 2288095 w 7467600"/>
              <a:gd name="connsiteY418" fmla="*/ 6818030 h 6858000"/>
              <a:gd name="connsiteX419" fmla="*/ 2272768 w 7467600"/>
              <a:gd name="connsiteY419" fmla="*/ 6795822 h 6858000"/>
              <a:gd name="connsiteX420" fmla="*/ 2182715 w 7467600"/>
              <a:gd name="connsiteY420" fmla="*/ 6675071 h 6858000"/>
              <a:gd name="connsiteX421" fmla="*/ 2032061 w 7467600"/>
              <a:gd name="connsiteY421" fmla="*/ 6541380 h 6858000"/>
              <a:gd name="connsiteX422" fmla="*/ 2257220 w 7467600"/>
              <a:gd name="connsiteY422" fmla="*/ 6826257 h 6858000"/>
              <a:gd name="connsiteX423" fmla="*/ 2281324 w 7467600"/>
              <a:gd name="connsiteY423" fmla="*/ 6858000 h 6858000"/>
              <a:gd name="connsiteX424" fmla="*/ 2242860 w 7467600"/>
              <a:gd name="connsiteY424" fmla="*/ 6858000 h 6858000"/>
              <a:gd name="connsiteX425" fmla="*/ 2232818 w 7467600"/>
              <a:gd name="connsiteY425" fmla="*/ 6844926 h 6858000"/>
              <a:gd name="connsiteX426" fmla="*/ 1990172 w 7467600"/>
              <a:gd name="connsiteY426" fmla="*/ 6542121 h 6858000"/>
              <a:gd name="connsiteX427" fmla="*/ 2124090 w 7467600"/>
              <a:gd name="connsiteY427" fmla="*/ 6761017 h 6858000"/>
              <a:gd name="connsiteX428" fmla="*/ 2200380 w 7467600"/>
              <a:gd name="connsiteY428" fmla="*/ 6858000 h 6858000"/>
              <a:gd name="connsiteX429" fmla="*/ 2147507 w 7467600"/>
              <a:gd name="connsiteY429" fmla="*/ 6858000 h 6858000"/>
              <a:gd name="connsiteX430" fmla="*/ 2070668 w 7467600"/>
              <a:gd name="connsiteY430" fmla="*/ 6761520 h 6858000"/>
              <a:gd name="connsiteX431" fmla="*/ 1975142 w 7467600"/>
              <a:gd name="connsiteY431" fmla="*/ 6585570 h 6858000"/>
              <a:gd name="connsiteX432" fmla="*/ 2050035 w 7467600"/>
              <a:gd name="connsiteY432" fmla="*/ 6813345 h 6858000"/>
              <a:gd name="connsiteX433" fmla="*/ 2063025 w 7467600"/>
              <a:gd name="connsiteY433" fmla="*/ 6858000 h 6858000"/>
              <a:gd name="connsiteX434" fmla="*/ 2021675 w 7467600"/>
              <a:gd name="connsiteY434" fmla="*/ 6858000 h 6858000"/>
              <a:gd name="connsiteX435" fmla="*/ 2019308 w 7467600"/>
              <a:gd name="connsiteY435" fmla="*/ 6847118 h 6858000"/>
              <a:gd name="connsiteX436" fmla="*/ 1938835 w 7467600"/>
              <a:gd name="connsiteY436" fmla="*/ 6551160 h 6858000"/>
              <a:gd name="connsiteX437" fmla="*/ 1953230 w 7467600"/>
              <a:gd name="connsiteY437" fmla="*/ 6759699 h 6858000"/>
              <a:gd name="connsiteX438" fmla="*/ 1956763 w 7467600"/>
              <a:gd name="connsiteY438" fmla="*/ 6778191 h 6858000"/>
              <a:gd name="connsiteX439" fmla="*/ 1967925 w 7467600"/>
              <a:gd name="connsiteY439" fmla="*/ 6858000 h 6858000"/>
              <a:gd name="connsiteX440" fmla="*/ 1936622 w 7467600"/>
              <a:gd name="connsiteY440" fmla="*/ 6858000 h 6858000"/>
              <a:gd name="connsiteX441" fmla="*/ 1926261 w 7467600"/>
              <a:gd name="connsiteY441" fmla="*/ 6784064 h 6858000"/>
              <a:gd name="connsiteX442" fmla="*/ 1922724 w 7467600"/>
              <a:gd name="connsiteY442" fmla="*/ 6765577 h 6858000"/>
              <a:gd name="connsiteX443" fmla="*/ 1904650 w 7467600"/>
              <a:gd name="connsiteY443" fmla="*/ 6639616 h 6858000"/>
              <a:gd name="connsiteX444" fmla="*/ 1885273 w 7467600"/>
              <a:gd name="connsiteY444" fmla="*/ 6858000 h 6858000"/>
              <a:gd name="connsiteX445" fmla="*/ 1854363 w 7467600"/>
              <a:gd name="connsiteY445" fmla="*/ 6858000 h 6858000"/>
              <a:gd name="connsiteX446" fmla="*/ 1880391 w 7467600"/>
              <a:gd name="connsiteY446" fmla="*/ 6603796 h 6858000"/>
              <a:gd name="connsiteX447" fmla="*/ 1818273 w 7467600"/>
              <a:gd name="connsiteY447" fmla="*/ 6715729 h 6858000"/>
              <a:gd name="connsiteX448" fmla="*/ 1794691 w 7467600"/>
              <a:gd name="connsiteY448" fmla="*/ 6843239 h 6858000"/>
              <a:gd name="connsiteX449" fmla="*/ 1794914 w 7467600"/>
              <a:gd name="connsiteY449" fmla="*/ 6858000 h 6858000"/>
              <a:gd name="connsiteX450" fmla="*/ 1746128 w 7467600"/>
              <a:gd name="connsiteY450" fmla="*/ 6858000 h 6858000"/>
              <a:gd name="connsiteX451" fmla="*/ 1753934 w 7467600"/>
              <a:gd name="connsiteY451" fmla="*/ 6724796 h 6858000"/>
              <a:gd name="connsiteX452" fmla="*/ 1792053 w 7467600"/>
              <a:gd name="connsiteY452" fmla="*/ 6572396 h 6858000"/>
              <a:gd name="connsiteX453" fmla="*/ 1862248 w 7467600"/>
              <a:gd name="connsiteY453" fmla="*/ 6266397 h 6858000"/>
              <a:gd name="connsiteX454" fmla="*/ 1862250 w 7467600"/>
              <a:gd name="connsiteY454" fmla="*/ 6033531 h 6858000"/>
              <a:gd name="connsiteX455" fmla="*/ 1211999 w 7467600"/>
              <a:gd name="connsiteY455" fmla="*/ 6683610 h 6858000"/>
              <a:gd name="connsiteX456" fmla="*/ 1213266 w 7467600"/>
              <a:gd name="connsiteY456" fmla="*/ 6691947 h 6858000"/>
              <a:gd name="connsiteX457" fmla="*/ 1203370 w 7467600"/>
              <a:gd name="connsiteY457" fmla="*/ 6850676 h 6858000"/>
              <a:gd name="connsiteX458" fmla="*/ 1203671 w 7467600"/>
              <a:gd name="connsiteY458" fmla="*/ 6858000 h 6858000"/>
              <a:gd name="connsiteX459" fmla="*/ 1143180 w 7467600"/>
              <a:gd name="connsiteY459" fmla="*/ 6858000 h 6858000"/>
              <a:gd name="connsiteX460" fmla="*/ 1142176 w 7467600"/>
              <a:gd name="connsiteY460" fmla="*/ 6766045 h 6858000"/>
              <a:gd name="connsiteX461" fmla="*/ 1067484 w 7467600"/>
              <a:gd name="connsiteY461" fmla="*/ 6858000 h 6858000"/>
              <a:gd name="connsiteX462" fmla="*/ 953928 w 7467600"/>
              <a:gd name="connsiteY462" fmla="*/ 6858000 h 6858000"/>
              <a:gd name="connsiteX463" fmla="*/ 959715 w 7467600"/>
              <a:gd name="connsiteY463" fmla="*/ 6850185 h 6858000"/>
              <a:gd name="connsiteX464" fmla="*/ 1483788 w 7467600"/>
              <a:gd name="connsiteY464" fmla="*/ 6259174 h 6858000"/>
              <a:gd name="connsiteX465" fmla="*/ 1100671 w 7467600"/>
              <a:gd name="connsiteY465" fmla="*/ 6252137 h 6858000"/>
              <a:gd name="connsiteX466" fmla="*/ 1090144 w 7467600"/>
              <a:gd name="connsiteY466" fmla="*/ 6256748 h 6858000"/>
              <a:gd name="connsiteX467" fmla="*/ 1095872 w 7467600"/>
              <a:gd name="connsiteY467" fmla="*/ 6271892 h 6858000"/>
              <a:gd name="connsiteX468" fmla="*/ 262785 w 7467600"/>
              <a:gd name="connsiteY468" fmla="*/ 6845450 h 6858000"/>
              <a:gd name="connsiteX469" fmla="*/ 209968 w 7467600"/>
              <a:gd name="connsiteY469" fmla="*/ 6770713 h 6858000"/>
              <a:gd name="connsiteX470" fmla="*/ 873460 w 7467600"/>
              <a:gd name="connsiteY470" fmla="*/ 6253768 h 6858000"/>
              <a:gd name="connsiteX471" fmla="*/ 192686 w 7467600"/>
              <a:gd name="connsiteY471" fmla="*/ 5849257 h 6858000"/>
              <a:gd name="connsiteX472" fmla="*/ 4696 w 7467600"/>
              <a:gd name="connsiteY472" fmla="*/ 5697668 h 6858000"/>
              <a:gd name="connsiteX473" fmla="*/ 0 w 7467600"/>
              <a:gd name="connsiteY473" fmla="*/ 5689984 h 6858000"/>
              <a:gd name="connsiteX474" fmla="*/ 0 w 7467600"/>
              <a:gd name="connsiteY474" fmla="*/ 5513472 h 6858000"/>
              <a:gd name="connsiteX475" fmla="*/ 174101 w 7467600"/>
              <a:gd name="connsiteY475" fmla="*/ 5620277 h 6858000"/>
              <a:gd name="connsiteX476" fmla="*/ 891800 w 7467600"/>
              <a:gd name="connsiteY476" fmla="*/ 6036935 h 6858000"/>
              <a:gd name="connsiteX477" fmla="*/ 1072219 w 7467600"/>
              <a:gd name="connsiteY477" fmla="*/ 6169443 h 6858000"/>
              <a:gd name="connsiteX478" fmla="*/ 1074117 w 7467600"/>
              <a:gd name="connsiteY478" fmla="*/ 6170301 h 6858000"/>
              <a:gd name="connsiteX479" fmla="*/ 1083114 w 7467600"/>
              <a:gd name="connsiteY479" fmla="*/ 6174131 h 6858000"/>
              <a:gd name="connsiteX480" fmla="*/ 1543010 w 7467600"/>
              <a:gd name="connsiteY480" fmla="*/ 6191140 h 6858000"/>
              <a:gd name="connsiteX481" fmla="*/ 1551080 w 7467600"/>
              <a:gd name="connsiteY481" fmla="*/ 6195006 h 6858000"/>
              <a:gd name="connsiteX482" fmla="*/ 2345443 w 7467600"/>
              <a:gd name="connsiteY482" fmla="*/ 5549882 h 6858000"/>
              <a:gd name="connsiteX483" fmla="*/ 1721499 w 7467600"/>
              <a:gd name="connsiteY483" fmla="*/ 5599969 h 6858000"/>
              <a:gd name="connsiteX484" fmla="*/ 767716 w 7467600"/>
              <a:gd name="connsiteY484" fmla="*/ 5472768 h 6858000"/>
              <a:gd name="connsiteX485" fmla="*/ 722147 w 7467600"/>
              <a:gd name="connsiteY485" fmla="*/ 5393091 h 6858000"/>
              <a:gd name="connsiteX486" fmla="*/ 1485552 w 7467600"/>
              <a:gd name="connsiteY486" fmla="*/ 5313202 h 6858000"/>
              <a:gd name="connsiteX487" fmla="*/ 2143004 w 7467600"/>
              <a:gd name="connsiteY487" fmla="*/ 5402420 h 6858000"/>
              <a:gd name="connsiteX488" fmla="*/ 1933391 w 7467600"/>
              <a:gd name="connsiteY488" fmla="*/ 5156971 h 6858000"/>
              <a:gd name="connsiteX489" fmla="*/ 1827118 w 7467600"/>
              <a:gd name="connsiteY489" fmla="*/ 4968410 h 6858000"/>
              <a:gd name="connsiteX490" fmla="*/ 1837349 w 7467600"/>
              <a:gd name="connsiteY490" fmla="*/ 4956357 h 6858000"/>
              <a:gd name="connsiteX491" fmla="*/ 2162835 w 7467600"/>
              <a:gd name="connsiteY491" fmla="*/ 5187853 h 6858000"/>
              <a:gd name="connsiteX492" fmla="*/ 2257167 w 7467600"/>
              <a:gd name="connsiteY492" fmla="*/ 5462123 h 6858000"/>
              <a:gd name="connsiteX493" fmla="*/ 2261598 w 7467600"/>
              <a:gd name="connsiteY493" fmla="*/ 5467998 h 6858000"/>
              <a:gd name="connsiteX494" fmla="*/ 2437177 w 7467600"/>
              <a:gd name="connsiteY494" fmla="*/ 5479608 h 6858000"/>
              <a:gd name="connsiteX495" fmla="*/ 2445247 w 7467600"/>
              <a:gd name="connsiteY495" fmla="*/ 5483476 h 6858000"/>
              <a:gd name="connsiteX496" fmla="*/ 2743626 w 7467600"/>
              <a:gd name="connsiteY496" fmla="*/ 5304819 h 6858000"/>
              <a:gd name="connsiteX497" fmla="*/ 3048102 w 7467600"/>
              <a:gd name="connsiteY497" fmla="*/ 5150595 h 6858000"/>
              <a:gd name="connsiteX498" fmla="*/ 1799414 w 7467600"/>
              <a:gd name="connsiteY498" fmla="*/ 4694732 h 6858000"/>
              <a:gd name="connsiteX499" fmla="*/ 1771735 w 7467600"/>
              <a:gd name="connsiteY499" fmla="*/ 4619929 h 6858000"/>
              <a:gd name="connsiteX500" fmla="*/ 3104273 w 7467600"/>
              <a:gd name="connsiteY500" fmla="*/ 5076159 h 6858000"/>
              <a:gd name="connsiteX501" fmla="*/ 3113245 w 7467600"/>
              <a:gd name="connsiteY501" fmla="*/ 5090705 h 6858000"/>
              <a:gd name="connsiteX502" fmla="*/ 3126294 w 7467600"/>
              <a:gd name="connsiteY502" fmla="*/ 5114400 h 6858000"/>
              <a:gd name="connsiteX503" fmla="*/ 3937433 w 7467600"/>
              <a:gd name="connsiteY503" fmla="*/ 4830473 h 6858000"/>
              <a:gd name="connsiteX504" fmla="*/ 3590475 w 7467600"/>
              <a:gd name="connsiteY504" fmla="*/ 4597974 h 6858000"/>
              <a:gd name="connsiteX505" fmla="*/ 3100264 w 7467600"/>
              <a:gd name="connsiteY505" fmla="*/ 4579845 h 6858000"/>
              <a:gd name="connsiteX506" fmla="*/ 2183576 w 7467600"/>
              <a:gd name="connsiteY506" fmla="*/ 4227150 h 6858000"/>
              <a:gd name="connsiteX507" fmla="*/ 2151029 w 7467600"/>
              <a:gd name="connsiteY507" fmla="*/ 4146947 h 6858000"/>
              <a:gd name="connsiteX508" fmla="*/ 3563434 w 7467600"/>
              <a:gd name="connsiteY508" fmla="*/ 4469115 h 6858000"/>
              <a:gd name="connsiteX509" fmla="*/ 3177952 w 7467600"/>
              <a:gd name="connsiteY509" fmla="*/ 3657386 h 6858000"/>
              <a:gd name="connsiteX510" fmla="*/ 3189263 w 7467600"/>
              <a:gd name="connsiteY510" fmla="*/ 3625726 h 6858000"/>
              <a:gd name="connsiteX511" fmla="*/ 3560912 w 7467600"/>
              <a:gd name="connsiteY511" fmla="*/ 4079863 h 6858000"/>
              <a:gd name="connsiteX512" fmla="*/ 3626636 w 7467600"/>
              <a:gd name="connsiteY512" fmla="*/ 4512230 h 6858000"/>
              <a:gd name="connsiteX513" fmla="*/ 3653088 w 7467600"/>
              <a:gd name="connsiteY513" fmla="*/ 4521417 h 6858000"/>
              <a:gd name="connsiteX514" fmla="*/ 3988128 w 7467600"/>
              <a:gd name="connsiteY514" fmla="*/ 4817267 h 6858000"/>
              <a:gd name="connsiteX515" fmla="*/ 4830582 w 7467600"/>
              <a:gd name="connsiteY515" fmla="*/ 4676000 h 6858000"/>
              <a:gd name="connsiteX516" fmla="*/ 4830100 w 7467600"/>
              <a:gd name="connsiteY516" fmla="*/ 4675554 h 6858000"/>
              <a:gd name="connsiteX517" fmla="*/ 4036318 w 7467600"/>
              <a:gd name="connsiteY517" fmla="*/ 4147013 h 6858000"/>
              <a:gd name="connsiteX518" fmla="*/ 3432098 w 7467600"/>
              <a:gd name="connsiteY518" fmla="*/ 3537312 h 6858000"/>
              <a:gd name="connsiteX519" fmla="*/ 3446761 w 7467600"/>
              <a:gd name="connsiteY519" fmla="*/ 3461278 h 6858000"/>
              <a:gd name="connsiteX520" fmla="*/ 4419733 w 7467600"/>
              <a:gd name="connsiteY520" fmla="*/ 3963555 h 6858000"/>
              <a:gd name="connsiteX521" fmla="*/ 4781371 w 7467600"/>
              <a:gd name="connsiteY521" fmla="*/ 4458604 h 6858000"/>
              <a:gd name="connsiteX522" fmla="*/ 4780440 w 7467600"/>
              <a:gd name="connsiteY522" fmla="*/ 4470290 h 6858000"/>
              <a:gd name="connsiteX523" fmla="*/ 4898954 w 7467600"/>
              <a:gd name="connsiteY523" fmla="*/ 4662092 h 6858000"/>
              <a:gd name="connsiteX524" fmla="*/ 4900699 w 7467600"/>
              <a:gd name="connsiteY524" fmla="*/ 4670867 h 6858000"/>
              <a:gd name="connsiteX525" fmla="*/ 5714511 w 7467600"/>
              <a:gd name="connsiteY525" fmla="*/ 4663483 h 6858000"/>
              <a:gd name="connsiteX526" fmla="*/ 5464793 w 7467600"/>
              <a:gd name="connsiteY526" fmla="*/ 4393556 h 6858000"/>
              <a:gd name="connsiteX527" fmla="*/ 5461897 w 7467600"/>
              <a:gd name="connsiteY527" fmla="*/ 4390879 h 6858000"/>
              <a:gd name="connsiteX528" fmla="*/ 4294126 w 7467600"/>
              <a:gd name="connsiteY528" fmla="*/ 3303048 h 6858000"/>
              <a:gd name="connsiteX529" fmla="*/ 4305321 w 7467600"/>
              <a:gd name="connsiteY529" fmla="*/ 3256953 h 6858000"/>
              <a:gd name="connsiteX530" fmla="*/ 4949299 w 7467600"/>
              <a:gd name="connsiteY530" fmla="*/ 3766336 h 6858000"/>
              <a:gd name="connsiteX531" fmla="*/ 5291452 w 7467600"/>
              <a:gd name="connsiteY531" fmla="*/ 4076801 h 6858000"/>
              <a:gd name="connsiteX532" fmla="*/ 5434998 w 7467600"/>
              <a:gd name="connsiteY532" fmla="*/ 4254100 h 6858000"/>
              <a:gd name="connsiteX533" fmla="*/ 5351015 w 7467600"/>
              <a:gd name="connsiteY533" fmla="*/ 3760989 h 6858000"/>
              <a:gd name="connsiteX534" fmla="*/ 5413780 w 7467600"/>
              <a:gd name="connsiteY534" fmla="*/ 2966265 h 6858000"/>
              <a:gd name="connsiteX535" fmla="*/ 5425627 w 7467600"/>
              <a:gd name="connsiteY535" fmla="*/ 2954192 h 6858000"/>
              <a:gd name="connsiteX536" fmla="*/ 6604735 w 7467600"/>
              <a:gd name="connsiteY536" fmla="*/ 2041381 h 6858000"/>
              <a:gd name="connsiteX537" fmla="*/ 7204487 w 7467600"/>
              <a:gd name="connsiteY537" fmla="*/ 2742112 h 6858000"/>
              <a:gd name="connsiteX538" fmla="*/ 7131592 w 7467600"/>
              <a:gd name="connsiteY538" fmla="*/ 2672096 h 6858000"/>
              <a:gd name="connsiteX539" fmla="*/ 6996344 w 7467600"/>
              <a:gd name="connsiteY539" fmla="*/ 2518310 h 6858000"/>
              <a:gd name="connsiteX540" fmla="*/ 6735495 w 7467600"/>
              <a:gd name="connsiteY540" fmla="*/ 2196890 h 6858000"/>
              <a:gd name="connsiteX541" fmla="*/ 6721901 w 7467600"/>
              <a:gd name="connsiteY541" fmla="*/ 2179274 h 6858000"/>
              <a:gd name="connsiteX542" fmla="*/ 6604735 w 7467600"/>
              <a:gd name="connsiteY542" fmla="*/ 2041381 h 6858000"/>
              <a:gd name="connsiteX543" fmla="*/ 6591670 w 7467600"/>
              <a:gd name="connsiteY543" fmla="*/ 1988277 h 6858000"/>
              <a:gd name="connsiteX544" fmla="*/ 6747349 w 7467600"/>
              <a:gd name="connsiteY544" fmla="*/ 2160069 h 6858000"/>
              <a:gd name="connsiteX545" fmla="*/ 6760943 w 7467600"/>
              <a:gd name="connsiteY545" fmla="*/ 2177686 h 6858000"/>
              <a:gd name="connsiteX546" fmla="*/ 7021065 w 7467600"/>
              <a:gd name="connsiteY546" fmla="*/ 2498102 h 6858000"/>
              <a:gd name="connsiteX547" fmla="*/ 7155223 w 7467600"/>
              <a:gd name="connsiteY547" fmla="*/ 2650386 h 6858000"/>
              <a:gd name="connsiteX548" fmla="*/ 7203167 w 7467600"/>
              <a:gd name="connsiteY548" fmla="*/ 2697288 h 6858000"/>
              <a:gd name="connsiteX549" fmla="*/ 6937703 w 7467600"/>
              <a:gd name="connsiteY549" fmla="*/ 2321981 h 6858000"/>
              <a:gd name="connsiteX550" fmla="*/ 6591670 w 7467600"/>
              <a:gd name="connsiteY550" fmla="*/ 1988277 h 6858000"/>
              <a:gd name="connsiteX551" fmla="*/ 5798671 w 7467600"/>
              <a:gd name="connsiteY551" fmla="*/ 1981601 h 6858000"/>
              <a:gd name="connsiteX552" fmla="*/ 5754709 w 7467600"/>
              <a:gd name="connsiteY552" fmla="*/ 2071454 h 6858000"/>
              <a:gd name="connsiteX553" fmla="*/ 5763044 w 7467600"/>
              <a:gd name="connsiteY553" fmla="*/ 2842206 h 6858000"/>
              <a:gd name="connsiteX554" fmla="*/ 5764974 w 7467600"/>
              <a:gd name="connsiteY554" fmla="*/ 2799609 h 6858000"/>
              <a:gd name="connsiteX555" fmla="*/ 5767665 w 7467600"/>
              <a:gd name="connsiteY555" fmla="*/ 2666409 h 6858000"/>
              <a:gd name="connsiteX556" fmla="*/ 5763055 w 7467600"/>
              <a:gd name="connsiteY556" fmla="*/ 2579705 h 6858000"/>
              <a:gd name="connsiteX557" fmla="*/ 5758079 w 7467600"/>
              <a:gd name="connsiteY557" fmla="*/ 2492508 h 6858000"/>
              <a:gd name="connsiteX558" fmla="*/ 5779325 w 7467600"/>
              <a:gd name="connsiteY558" fmla="*/ 2197069 h 6858000"/>
              <a:gd name="connsiteX559" fmla="*/ 5798671 w 7467600"/>
              <a:gd name="connsiteY559" fmla="*/ 1981601 h 6858000"/>
              <a:gd name="connsiteX560" fmla="*/ 5829202 w 7467600"/>
              <a:gd name="connsiteY560" fmla="*/ 1971679 h 6858000"/>
              <a:gd name="connsiteX561" fmla="*/ 5809558 w 7467600"/>
              <a:gd name="connsiteY561" fmla="*/ 2198043 h 6858000"/>
              <a:gd name="connsiteX562" fmla="*/ 5788653 w 7467600"/>
              <a:gd name="connsiteY562" fmla="*/ 2489430 h 6858000"/>
              <a:gd name="connsiteX563" fmla="*/ 5793439 w 7467600"/>
              <a:gd name="connsiteY563" fmla="*/ 2575235 h 6858000"/>
              <a:gd name="connsiteX564" fmla="*/ 5796837 w 7467600"/>
              <a:gd name="connsiteY564" fmla="*/ 2637633 h 6858000"/>
              <a:gd name="connsiteX565" fmla="*/ 5818614 w 7467600"/>
              <a:gd name="connsiteY565" fmla="*/ 2473055 h 6858000"/>
              <a:gd name="connsiteX566" fmla="*/ 5829202 w 7467600"/>
              <a:gd name="connsiteY566" fmla="*/ 1971679 h 6858000"/>
              <a:gd name="connsiteX567" fmla="*/ 5911389 w 7467600"/>
              <a:gd name="connsiteY567" fmla="*/ 1898371 h 6858000"/>
              <a:gd name="connsiteX568" fmla="*/ 6237627 w 7467600"/>
              <a:gd name="connsiteY568" fmla="*/ 2231921 h 6858000"/>
              <a:gd name="connsiteX569" fmla="*/ 5911389 w 7467600"/>
              <a:gd name="connsiteY569" fmla="*/ 1898371 h 6858000"/>
              <a:gd name="connsiteX570" fmla="*/ 6944437 w 7467600"/>
              <a:gd name="connsiteY570" fmla="*/ 1575402 h 6858000"/>
              <a:gd name="connsiteX571" fmla="*/ 6304730 w 7467600"/>
              <a:gd name="connsiteY571" fmla="*/ 1766654 h 6858000"/>
              <a:gd name="connsiteX572" fmla="*/ 6944437 w 7467600"/>
              <a:gd name="connsiteY572" fmla="*/ 1575402 h 6858000"/>
              <a:gd name="connsiteX573" fmla="*/ 7019523 w 7467600"/>
              <a:gd name="connsiteY573" fmla="*/ 1519450 h 6858000"/>
              <a:gd name="connsiteX574" fmla="*/ 6298091 w 7467600"/>
              <a:gd name="connsiteY574" fmla="*/ 1737122 h 6858000"/>
              <a:gd name="connsiteX575" fmla="*/ 7019523 w 7467600"/>
              <a:gd name="connsiteY575" fmla="*/ 1519450 h 6858000"/>
              <a:gd name="connsiteX576" fmla="*/ 2399523 w 7467600"/>
              <a:gd name="connsiteY576" fmla="*/ 1428234 h 6858000"/>
              <a:gd name="connsiteX577" fmla="*/ 2224982 w 7467600"/>
              <a:gd name="connsiteY577" fmla="*/ 1826201 h 6858000"/>
              <a:gd name="connsiteX578" fmla="*/ 2096099 w 7467600"/>
              <a:gd name="connsiteY578" fmla="*/ 2345900 h 6858000"/>
              <a:gd name="connsiteX579" fmla="*/ 2283317 w 7467600"/>
              <a:gd name="connsiteY579" fmla="*/ 1796925 h 6858000"/>
              <a:gd name="connsiteX580" fmla="*/ 2399523 w 7467600"/>
              <a:gd name="connsiteY580" fmla="*/ 1428234 h 6858000"/>
              <a:gd name="connsiteX581" fmla="*/ 2448558 w 7467600"/>
              <a:gd name="connsiteY581" fmla="*/ 1373435 h 6858000"/>
              <a:gd name="connsiteX582" fmla="*/ 2312521 w 7467600"/>
              <a:gd name="connsiteY582" fmla="*/ 1806140 h 6858000"/>
              <a:gd name="connsiteX583" fmla="*/ 2127533 w 7467600"/>
              <a:gd name="connsiteY583" fmla="*/ 2348380 h 6858000"/>
              <a:gd name="connsiteX584" fmla="*/ 2358080 w 7467600"/>
              <a:gd name="connsiteY584" fmla="*/ 1866134 h 6858000"/>
              <a:gd name="connsiteX585" fmla="*/ 2407436 w 7467600"/>
              <a:gd name="connsiteY585" fmla="*/ 1651070 h 6858000"/>
              <a:gd name="connsiteX586" fmla="*/ 2448558 w 7467600"/>
              <a:gd name="connsiteY586" fmla="*/ 1373435 h 6858000"/>
              <a:gd name="connsiteX587" fmla="*/ 278707 w 7467600"/>
              <a:gd name="connsiteY587" fmla="*/ 1352270 h 6858000"/>
              <a:gd name="connsiteX588" fmla="*/ 321570 w 7467600"/>
              <a:gd name="connsiteY588" fmla="*/ 1861610 h 6858000"/>
              <a:gd name="connsiteX589" fmla="*/ 294281 w 7467600"/>
              <a:gd name="connsiteY589" fmla="*/ 1440658 h 6858000"/>
              <a:gd name="connsiteX590" fmla="*/ 278707 w 7467600"/>
              <a:gd name="connsiteY590" fmla="*/ 1352270 h 6858000"/>
              <a:gd name="connsiteX591" fmla="*/ 1423821 w 7467600"/>
              <a:gd name="connsiteY591" fmla="*/ 1351958 h 6858000"/>
              <a:gd name="connsiteX592" fmla="*/ 1638521 w 7467600"/>
              <a:gd name="connsiteY592" fmla="*/ 1908470 h 6858000"/>
              <a:gd name="connsiteX593" fmla="*/ 1754199 w 7467600"/>
              <a:gd name="connsiteY593" fmla="*/ 2149284 h 6858000"/>
              <a:gd name="connsiteX594" fmla="*/ 1908359 w 7467600"/>
              <a:gd name="connsiteY594" fmla="*/ 2364988 h 6858000"/>
              <a:gd name="connsiteX595" fmla="*/ 1647661 w 7467600"/>
              <a:gd name="connsiteY595" fmla="*/ 1825945 h 6858000"/>
              <a:gd name="connsiteX596" fmla="*/ 1423821 w 7467600"/>
              <a:gd name="connsiteY596" fmla="*/ 1351958 h 6858000"/>
              <a:gd name="connsiteX597" fmla="*/ 1431890 w 7467600"/>
              <a:gd name="connsiteY597" fmla="*/ 1306475 h 6858000"/>
              <a:gd name="connsiteX598" fmla="*/ 1507597 w 7467600"/>
              <a:gd name="connsiteY598" fmla="*/ 1446132 h 6858000"/>
              <a:gd name="connsiteX599" fmla="*/ 1674586 w 7467600"/>
              <a:gd name="connsiteY599" fmla="*/ 1813832 h 6858000"/>
              <a:gd name="connsiteX600" fmla="*/ 1815950 w 7467600"/>
              <a:gd name="connsiteY600" fmla="*/ 2128564 h 6858000"/>
              <a:gd name="connsiteX601" fmla="*/ 1984242 w 7467600"/>
              <a:gd name="connsiteY601" fmla="*/ 2430829 h 6858000"/>
              <a:gd name="connsiteX602" fmla="*/ 2014023 w 7467600"/>
              <a:gd name="connsiteY602" fmla="*/ 2450995 h 6858000"/>
              <a:gd name="connsiteX603" fmla="*/ 1747337 w 7467600"/>
              <a:gd name="connsiteY603" fmla="*/ 1855264 h 6858000"/>
              <a:gd name="connsiteX604" fmla="*/ 1533749 w 7467600"/>
              <a:gd name="connsiteY604" fmla="*/ 1478656 h 6858000"/>
              <a:gd name="connsiteX605" fmla="*/ 1431890 w 7467600"/>
              <a:gd name="connsiteY605" fmla="*/ 1306475 h 6858000"/>
              <a:gd name="connsiteX606" fmla="*/ 5052692 w 7467600"/>
              <a:gd name="connsiteY606" fmla="*/ 1292994 h 6858000"/>
              <a:gd name="connsiteX607" fmla="*/ 5200661 w 7467600"/>
              <a:gd name="connsiteY607" fmla="*/ 1635186 h 6858000"/>
              <a:gd name="connsiteX608" fmla="*/ 5297138 w 7467600"/>
              <a:gd name="connsiteY608" fmla="*/ 1906351 h 6858000"/>
              <a:gd name="connsiteX609" fmla="*/ 5052692 w 7467600"/>
              <a:gd name="connsiteY609" fmla="*/ 1292994 h 6858000"/>
              <a:gd name="connsiteX610" fmla="*/ 5009948 w 7467600"/>
              <a:gd name="connsiteY610" fmla="*/ 1273619 h 6858000"/>
              <a:gd name="connsiteX611" fmla="*/ 5121777 w 7467600"/>
              <a:gd name="connsiteY611" fmla="*/ 1654213 h 6858000"/>
              <a:gd name="connsiteX612" fmla="*/ 5293545 w 7467600"/>
              <a:gd name="connsiteY612" fmla="*/ 2072247 h 6858000"/>
              <a:gd name="connsiteX613" fmla="*/ 5294042 w 7467600"/>
              <a:gd name="connsiteY613" fmla="*/ 2065019 h 6858000"/>
              <a:gd name="connsiteX614" fmla="*/ 5171936 w 7467600"/>
              <a:gd name="connsiteY614" fmla="*/ 1647613 h 6858000"/>
              <a:gd name="connsiteX615" fmla="*/ 5009948 w 7467600"/>
              <a:gd name="connsiteY615" fmla="*/ 1273619 h 6858000"/>
              <a:gd name="connsiteX616" fmla="*/ 655236 w 7467600"/>
              <a:gd name="connsiteY616" fmla="*/ 1268632 h 6858000"/>
              <a:gd name="connsiteX617" fmla="*/ 839521 w 7467600"/>
              <a:gd name="connsiteY617" fmla="*/ 1685315 h 6858000"/>
              <a:gd name="connsiteX618" fmla="*/ 1109416 w 7467600"/>
              <a:gd name="connsiteY618" fmla="*/ 2061663 h 6858000"/>
              <a:gd name="connsiteX619" fmla="*/ 1298300 w 7467600"/>
              <a:gd name="connsiteY619" fmla="*/ 2247742 h 6858000"/>
              <a:gd name="connsiteX620" fmla="*/ 1125871 w 7467600"/>
              <a:gd name="connsiteY620" fmla="*/ 1989513 h 6858000"/>
              <a:gd name="connsiteX621" fmla="*/ 981574 w 7467600"/>
              <a:gd name="connsiteY621" fmla="*/ 1783157 h 6858000"/>
              <a:gd name="connsiteX622" fmla="*/ 922198 w 7467600"/>
              <a:gd name="connsiteY622" fmla="*/ 1677437 h 6858000"/>
              <a:gd name="connsiteX623" fmla="*/ 869293 w 7467600"/>
              <a:gd name="connsiteY623" fmla="*/ 1583214 h 6858000"/>
              <a:gd name="connsiteX624" fmla="*/ 751431 w 7467600"/>
              <a:gd name="connsiteY624" fmla="*/ 1405731 h 6858000"/>
              <a:gd name="connsiteX625" fmla="*/ 655236 w 7467600"/>
              <a:gd name="connsiteY625" fmla="*/ 1268632 h 6858000"/>
              <a:gd name="connsiteX626" fmla="*/ 6516292 w 7467600"/>
              <a:gd name="connsiteY626" fmla="*/ 1263064 h 6858000"/>
              <a:gd name="connsiteX627" fmla="*/ 5736320 w 7467600"/>
              <a:gd name="connsiteY627" fmla="*/ 1501803 h 6858000"/>
              <a:gd name="connsiteX628" fmla="*/ 6516292 w 7467600"/>
              <a:gd name="connsiteY628" fmla="*/ 1263064 h 6858000"/>
              <a:gd name="connsiteX629" fmla="*/ 291466 w 7467600"/>
              <a:gd name="connsiteY629" fmla="*/ 1250369 h 6858000"/>
              <a:gd name="connsiteX630" fmla="*/ 323180 w 7467600"/>
              <a:gd name="connsiteY630" fmla="*/ 1435283 h 6858000"/>
              <a:gd name="connsiteX631" fmla="*/ 349381 w 7467600"/>
              <a:gd name="connsiteY631" fmla="*/ 1875041 h 6858000"/>
              <a:gd name="connsiteX632" fmla="*/ 374363 w 7467600"/>
              <a:gd name="connsiteY632" fmla="*/ 1506494 h 6858000"/>
              <a:gd name="connsiteX633" fmla="*/ 302168 w 7467600"/>
              <a:gd name="connsiteY633" fmla="*/ 1274495 h 6858000"/>
              <a:gd name="connsiteX634" fmla="*/ 291466 w 7467600"/>
              <a:gd name="connsiteY634" fmla="*/ 1250369 h 6858000"/>
              <a:gd name="connsiteX635" fmla="*/ 678222 w 7467600"/>
              <a:gd name="connsiteY635" fmla="*/ 1248670 h 6858000"/>
              <a:gd name="connsiteX636" fmla="*/ 775536 w 7467600"/>
              <a:gd name="connsiteY636" fmla="*/ 1388015 h 6858000"/>
              <a:gd name="connsiteX637" fmla="*/ 894529 w 7467600"/>
              <a:gd name="connsiteY637" fmla="*/ 1567739 h 6858000"/>
              <a:gd name="connsiteX638" fmla="*/ 948000 w 7467600"/>
              <a:gd name="connsiteY638" fmla="*/ 1663088 h 6858000"/>
              <a:gd name="connsiteX639" fmla="*/ 1006812 w 7467600"/>
              <a:gd name="connsiteY639" fmla="*/ 1767683 h 6858000"/>
              <a:gd name="connsiteX640" fmla="*/ 1149133 w 7467600"/>
              <a:gd name="connsiteY640" fmla="*/ 1971513 h 6858000"/>
              <a:gd name="connsiteX641" fmla="*/ 1333952 w 7467600"/>
              <a:gd name="connsiteY641" fmla="*/ 2251620 h 6858000"/>
              <a:gd name="connsiteX642" fmla="*/ 1337329 w 7467600"/>
              <a:gd name="connsiteY642" fmla="*/ 2258350 h 6858000"/>
              <a:gd name="connsiteX643" fmla="*/ 1014726 w 7467600"/>
              <a:gd name="connsiteY643" fmla="*/ 1615556 h 6858000"/>
              <a:gd name="connsiteX644" fmla="*/ 678222 w 7467600"/>
              <a:gd name="connsiteY644" fmla="*/ 1248670 h 6858000"/>
              <a:gd name="connsiteX645" fmla="*/ 6691602 w 7467600"/>
              <a:gd name="connsiteY645" fmla="*/ 1140573 h 6858000"/>
              <a:gd name="connsiteX646" fmla="*/ 6571100 w 7467600"/>
              <a:gd name="connsiteY646" fmla="*/ 1183662 h 6858000"/>
              <a:gd name="connsiteX647" fmla="*/ 6241687 w 7467600"/>
              <a:gd name="connsiteY647" fmla="*/ 1257600 h 6858000"/>
              <a:gd name="connsiteX648" fmla="*/ 5693009 w 7467600"/>
              <a:gd name="connsiteY648" fmla="*/ 1478256 h 6858000"/>
              <a:gd name="connsiteX649" fmla="*/ 6548420 w 7467600"/>
              <a:gd name="connsiteY649" fmla="*/ 1214599 h 6858000"/>
              <a:gd name="connsiteX650" fmla="*/ 6605473 w 7467600"/>
              <a:gd name="connsiteY650" fmla="*/ 1184686 h 6858000"/>
              <a:gd name="connsiteX651" fmla="*/ 6691602 w 7467600"/>
              <a:gd name="connsiteY651" fmla="*/ 1140573 h 6858000"/>
              <a:gd name="connsiteX652" fmla="*/ 4002475 w 7467600"/>
              <a:gd name="connsiteY652" fmla="*/ 1037802 h 6858000"/>
              <a:gd name="connsiteX653" fmla="*/ 4000324 w 7467600"/>
              <a:gd name="connsiteY653" fmla="*/ 1039362 h 6858000"/>
              <a:gd name="connsiteX654" fmla="*/ 4002862 w 7467600"/>
              <a:gd name="connsiteY654" fmla="*/ 1042866 h 6858000"/>
              <a:gd name="connsiteX655" fmla="*/ 4002475 w 7467600"/>
              <a:gd name="connsiteY655" fmla="*/ 1037802 h 6858000"/>
              <a:gd name="connsiteX656" fmla="*/ 506322 w 7467600"/>
              <a:gd name="connsiteY656" fmla="*/ 1020997 h 6858000"/>
              <a:gd name="connsiteX657" fmla="*/ 533068 w 7467600"/>
              <a:gd name="connsiteY657" fmla="*/ 1029409 h 6858000"/>
              <a:gd name="connsiteX658" fmla="*/ 1232525 w 7467600"/>
              <a:gd name="connsiteY658" fmla="*/ 1804675 h 6858000"/>
              <a:gd name="connsiteX659" fmla="*/ 1388858 w 7467600"/>
              <a:gd name="connsiteY659" fmla="*/ 2368011 h 6858000"/>
              <a:gd name="connsiteX660" fmla="*/ 1384098 w 7467600"/>
              <a:gd name="connsiteY660" fmla="*/ 2378125 h 6858000"/>
              <a:gd name="connsiteX661" fmla="*/ 1425393 w 7467600"/>
              <a:gd name="connsiteY661" fmla="*/ 2589124 h 6858000"/>
              <a:gd name="connsiteX662" fmla="*/ 1424001 w 7467600"/>
              <a:gd name="connsiteY662" fmla="*/ 2597541 h 6858000"/>
              <a:gd name="connsiteX663" fmla="*/ 2152729 w 7467600"/>
              <a:gd name="connsiteY663" fmla="*/ 2864487 h 6858000"/>
              <a:gd name="connsiteX664" fmla="*/ 2020609 w 7467600"/>
              <a:gd name="connsiteY664" fmla="*/ 2539671 h 6858000"/>
              <a:gd name="connsiteX665" fmla="*/ 2018920 w 7467600"/>
              <a:gd name="connsiteY665" fmla="*/ 2536309 h 6858000"/>
              <a:gd name="connsiteX666" fmla="*/ 1342441 w 7467600"/>
              <a:gd name="connsiteY666" fmla="*/ 1173017 h 6858000"/>
              <a:gd name="connsiteX667" fmla="*/ 1367925 w 7467600"/>
              <a:gd name="connsiteY667" fmla="*/ 1135648 h 6858000"/>
              <a:gd name="connsiteX668" fmla="*/ 1771401 w 7467600"/>
              <a:gd name="connsiteY668" fmla="*/ 1806673 h 6858000"/>
              <a:gd name="connsiteX669" fmla="*/ 1972385 w 7467600"/>
              <a:gd name="connsiteY669" fmla="*/ 2198735 h 6858000"/>
              <a:gd name="connsiteX670" fmla="*/ 2040892 w 7467600"/>
              <a:gd name="connsiteY670" fmla="*/ 2405205 h 6858000"/>
              <a:gd name="connsiteX671" fmla="*/ 2131689 w 7467600"/>
              <a:gd name="connsiteY671" fmla="*/ 1936926 h 6858000"/>
              <a:gd name="connsiteX672" fmla="*/ 2454820 w 7467600"/>
              <a:gd name="connsiteY672" fmla="*/ 1248808 h 6858000"/>
              <a:gd name="connsiteX673" fmla="*/ 2492512 w 7467600"/>
              <a:gd name="connsiteY673" fmla="*/ 1302920 h 6858000"/>
              <a:gd name="connsiteX674" fmla="*/ 2081216 w 7467600"/>
              <a:gd name="connsiteY674" fmla="*/ 2527513 h 6858000"/>
              <a:gd name="connsiteX675" fmla="*/ 2081211 w 7467600"/>
              <a:gd name="connsiteY675" fmla="*/ 2528916 h 6858000"/>
              <a:gd name="connsiteX676" fmla="*/ 2199067 w 7467600"/>
              <a:gd name="connsiteY676" fmla="*/ 2884061 h 6858000"/>
              <a:gd name="connsiteX677" fmla="*/ 3192586 w 7467600"/>
              <a:gd name="connsiteY677" fmla="*/ 3411496 h 6858000"/>
              <a:gd name="connsiteX678" fmla="*/ 3182620 w 7467600"/>
              <a:gd name="connsiteY678" fmla="*/ 3483279 h 6858000"/>
              <a:gd name="connsiteX679" fmla="*/ 2435119 w 7467600"/>
              <a:gd name="connsiteY679" fmla="*/ 3080173 h 6858000"/>
              <a:gd name="connsiteX680" fmla="*/ 2410152 w 7467600"/>
              <a:gd name="connsiteY680" fmla="*/ 3063751 h 6858000"/>
              <a:gd name="connsiteX681" fmla="*/ 2408099 w 7467600"/>
              <a:gd name="connsiteY681" fmla="*/ 3064403 h 6858000"/>
              <a:gd name="connsiteX682" fmla="*/ 2407218 w 7467600"/>
              <a:gd name="connsiteY682" fmla="*/ 3070324 h 6858000"/>
              <a:gd name="connsiteX683" fmla="*/ 2380138 w 7467600"/>
              <a:gd name="connsiteY683" fmla="*/ 3099341 h 6858000"/>
              <a:gd name="connsiteX684" fmla="*/ 1765923 w 7467600"/>
              <a:gd name="connsiteY684" fmla="*/ 3581043 h 6858000"/>
              <a:gd name="connsiteX685" fmla="*/ 1702258 w 7467600"/>
              <a:gd name="connsiteY685" fmla="*/ 3612286 h 6858000"/>
              <a:gd name="connsiteX686" fmla="*/ 1538370 w 7467600"/>
              <a:gd name="connsiteY686" fmla="*/ 3811804 h 6858000"/>
              <a:gd name="connsiteX687" fmla="*/ 542867 w 7467600"/>
              <a:gd name="connsiteY687" fmla="*/ 4944092 h 6858000"/>
              <a:gd name="connsiteX688" fmla="*/ 515800 w 7467600"/>
              <a:gd name="connsiteY688" fmla="*/ 4862180 h 6858000"/>
              <a:gd name="connsiteX689" fmla="*/ 909145 w 7467600"/>
              <a:gd name="connsiteY689" fmla="*/ 4199225 h 6858000"/>
              <a:gd name="connsiteX690" fmla="*/ 1214067 w 7467600"/>
              <a:gd name="connsiteY690" fmla="*/ 3908561 h 6858000"/>
              <a:gd name="connsiteX691" fmla="*/ 640967 w 7467600"/>
              <a:gd name="connsiteY691" fmla="*/ 4105601 h 6858000"/>
              <a:gd name="connsiteX692" fmla="*/ 112563 w 7467600"/>
              <a:gd name="connsiteY692" fmla="*/ 4396952 h 6858000"/>
              <a:gd name="connsiteX693" fmla="*/ 0 w 7467600"/>
              <a:gd name="connsiteY693" fmla="*/ 4466006 h 6858000"/>
              <a:gd name="connsiteX694" fmla="*/ 0 w 7467600"/>
              <a:gd name="connsiteY694" fmla="*/ 4233763 h 6858000"/>
              <a:gd name="connsiteX695" fmla="*/ 36881 w 7467600"/>
              <a:gd name="connsiteY695" fmla="*/ 4200118 h 6858000"/>
              <a:gd name="connsiteX696" fmla="*/ 910534 w 7467600"/>
              <a:gd name="connsiteY696" fmla="*/ 3629753 h 6858000"/>
              <a:gd name="connsiteX697" fmla="*/ 1578717 w 7467600"/>
              <a:gd name="connsiteY697" fmla="*/ 3575982 h 6858000"/>
              <a:gd name="connsiteX698" fmla="*/ 2338780 w 7467600"/>
              <a:gd name="connsiteY698" fmla="*/ 3033725 h 6858000"/>
              <a:gd name="connsiteX699" fmla="*/ 1807991 w 7467600"/>
              <a:gd name="connsiteY699" fmla="*/ 2807184 h 6858000"/>
              <a:gd name="connsiteX700" fmla="*/ 1416358 w 7467600"/>
              <a:gd name="connsiteY700" fmla="*/ 3112571 h 6858000"/>
              <a:gd name="connsiteX701" fmla="*/ 939066 w 7467600"/>
              <a:gd name="connsiteY701" fmla="*/ 3378798 h 6858000"/>
              <a:gd name="connsiteX702" fmla="*/ 115099 w 7467600"/>
              <a:gd name="connsiteY702" fmla="*/ 3607650 h 6858000"/>
              <a:gd name="connsiteX703" fmla="*/ 97284 w 7467600"/>
              <a:gd name="connsiteY703" fmla="*/ 3520393 h 6858000"/>
              <a:gd name="connsiteX704" fmla="*/ 922050 w 7467600"/>
              <a:gd name="connsiteY704" fmla="*/ 3074867 h 6858000"/>
              <a:gd name="connsiteX705" fmla="*/ 1405265 w 7467600"/>
              <a:gd name="connsiteY705" fmla="*/ 3016319 h 6858000"/>
              <a:gd name="connsiteX706" fmla="*/ 1407512 w 7467600"/>
              <a:gd name="connsiteY706" fmla="*/ 3018001 h 6858000"/>
              <a:gd name="connsiteX707" fmla="*/ 1726266 w 7467600"/>
              <a:gd name="connsiteY707" fmla="*/ 2777274 h 6858000"/>
              <a:gd name="connsiteX708" fmla="*/ 625390 w 7467600"/>
              <a:gd name="connsiteY708" fmla="*/ 2514541 h 6858000"/>
              <a:gd name="connsiteX709" fmla="*/ 619799 w 7467600"/>
              <a:gd name="connsiteY709" fmla="*/ 2527180 h 6858000"/>
              <a:gd name="connsiteX710" fmla="*/ 310030 w 7467600"/>
              <a:gd name="connsiteY710" fmla="*/ 2771818 h 6858000"/>
              <a:gd name="connsiteX711" fmla="*/ 173877 w 7467600"/>
              <a:gd name="connsiteY711" fmla="*/ 2937056 h 6858000"/>
              <a:gd name="connsiteX712" fmla="*/ 77889 w 7467600"/>
              <a:gd name="connsiteY712" fmla="*/ 3138440 h 6858000"/>
              <a:gd name="connsiteX713" fmla="*/ 0 w 7467600"/>
              <a:gd name="connsiteY713" fmla="*/ 3271395 h 6858000"/>
              <a:gd name="connsiteX714" fmla="*/ 0 w 7467600"/>
              <a:gd name="connsiteY714" fmla="*/ 3153002 h 6858000"/>
              <a:gd name="connsiteX715" fmla="*/ 2386 w 7467600"/>
              <a:gd name="connsiteY715" fmla="*/ 3149203 h 6858000"/>
              <a:gd name="connsiteX716" fmla="*/ 89753 w 7467600"/>
              <a:gd name="connsiteY716" fmla="*/ 2987702 h 6858000"/>
              <a:gd name="connsiteX717" fmla="*/ 76869 w 7467600"/>
              <a:gd name="connsiteY717" fmla="*/ 3005404 h 6858000"/>
              <a:gd name="connsiteX718" fmla="*/ 32049 w 7467600"/>
              <a:gd name="connsiteY718" fmla="*/ 3065814 h 6858000"/>
              <a:gd name="connsiteX719" fmla="*/ 0 w 7467600"/>
              <a:gd name="connsiteY719" fmla="*/ 3108744 h 6858000"/>
              <a:gd name="connsiteX720" fmla="*/ 0 w 7467600"/>
              <a:gd name="connsiteY720" fmla="*/ 3058059 h 6858000"/>
              <a:gd name="connsiteX721" fmla="*/ 7610 w 7467600"/>
              <a:gd name="connsiteY721" fmla="*/ 3047889 h 6858000"/>
              <a:gd name="connsiteX722" fmla="*/ 52419 w 7467600"/>
              <a:gd name="connsiteY722" fmla="*/ 2987479 h 6858000"/>
              <a:gd name="connsiteX723" fmla="*/ 59142 w 7467600"/>
              <a:gd name="connsiteY723" fmla="*/ 2978488 h 6858000"/>
              <a:gd name="connsiteX724" fmla="*/ 0 w 7467600"/>
              <a:gd name="connsiteY724" fmla="*/ 3015334 h 6858000"/>
              <a:gd name="connsiteX725" fmla="*/ 0 w 7467600"/>
              <a:gd name="connsiteY725" fmla="*/ 2914286 h 6858000"/>
              <a:gd name="connsiteX726" fmla="*/ 36383 w 7467600"/>
              <a:gd name="connsiteY726" fmla="*/ 2901128 h 6858000"/>
              <a:gd name="connsiteX727" fmla="*/ 156329 w 7467600"/>
              <a:gd name="connsiteY727" fmla="*/ 2840533 h 6858000"/>
              <a:gd name="connsiteX728" fmla="*/ 358355 w 7467600"/>
              <a:gd name="connsiteY728" fmla="*/ 2620471 h 6858000"/>
              <a:gd name="connsiteX729" fmla="*/ 510577 w 7467600"/>
              <a:gd name="connsiteY729" fmla="*/ 2501244 h 6858000"/>
              <a:gd name="connsiteX730" fmla="*/ 211967 w 7467600"/>
              <a:gd name="connsiteY730" fmla="*/ 2479171 h 6858000"/>
              <a:gd name="connsiteX731" fmla="*/ 0 w 7467600"/>
              <a:gd name="connsiteY731" fmla="*/ 2476398 h 6858000"/>
              <a:gd name="connsiteX732" fmla="*/ 0 w 7467600"/>
              <a:gd name="connsiteY732" fmla="*/ 2389189 h 6858000"/>
              <a:gd name="connsiteX733" fmla="*/ 103062 w 7467600"/>
              <a:gd name="connsiteY733" fmla="*/ 2389518 h 6858000"/>
              <a:gd name="connsiteX734" fmla="*/ 510734 w 7467600"/>
              <a:gd name="connsiteY734" fmla="*/ 2416201 h 6858000"/>
              <a:gd name="connsiteX735" fmla="*/ 279257 w 7467600"/>
              <a:gd name="connsiteY735" fmla="*/ 2092102 h 6858000"/>
              <a:gd name="connsiteX736" fmla="*/ 65265 w 7467600"/>
              <a:gd name="connsiteY736" fmla="*/ 2006049 h 6858000"/>
              <a:gd name="connsiteX737" fmla="*/ 0 w 7467600"/>
              <a:gd name="connsiteY737" fmla="*/ 1982532 h 6858000"/>
              <a:gd name="connsiteX738" fmla="*/ 0 w 7467600"/>
              <a:gd name="connsiteY738" fmla="*/ 1912789 h 6858000"/>
              <a:gd name="connsiteX739" fmla="*/ 97460 w 7467600"/>
              <a:gd name="connsiteY739" fmla="*/ 1953725 h 6858000"/>
              <a:gd name="connsiteX740" fmla="*/ 221272 w 7467600"/>
              <a:gd name="connsiteY740" fmla="*/ 1980766 h 6858000"/>
              <a:gd name="connsiteX741" fmla="*/ 116765 w 7467600"/>
              <a:gd name="connsiteY741" fmla="*/ 1911033 h 6858000"/>
              <a:gd name="connsiteX742" fmla="*/ 16405 w 7467600"/>
              <a:gd name="connsiteY742" fmla="*/ 1803412 h 6858000"/>
              <a:gd name="connsiteX743" fmla="*/ 0 w 7467600"/>
              <a:gd name="connsiteY743" fmla="*/ 1784777 h 6858000"/>
              <a:gd name="connsiteX744" fmla="*/ 0 w 7467600"/>
              <a:gd name="connsiteY744" fmla="*/ 1740082 h 6858000"/>
              <a:gd name="connsiteX745" fmla="*/ 39394 w 7467600"/>
              <a:gd name="connsiteY745" fmla="*/ 1784856 h 6858000"/>
              <a:gd name="connsiteX746" fmla="*/ 135813 w 7467600"/>
              <a:gd name="connsiteY746" fmla="*/ 1888838 h 6858000"/>
              <a:gd name="connsiteX747" fmla="*/ 242575 w 7467600"/>
              <a:gd name="connsiteY747" fmla="*/ 1958841 h 6858000"/>
              <a:gd name="connsiteX748" fmla="*/ 82197 w 7467600"/>
              <a:gd name="connsiteY748" fmla="*/ 1754826 h 6858000"/>
              <a:gd name="connsiteX749" fmla="*/ 0 w 7467600"/>
              <a:gd name="connsiteY749" fmla="*/ 1679650 h 6858000"/>
              <a:gd name="connsiteX750" fmla="*/ 0 w 7467600"/>
              <a:gd name="connsiteY750" fmla="*/ 1602463 h 6858000"/>
              <a:gd name="connsiteX751" fmla="*/ 84689 w 7467600"/>
              <a:gd name="connsiteY751" fmla="*/ 1677442 h 6858000"/>
              <a:gd name="connsiteX752" fmla="*/ 298437 w 7467600"/>
              <a:gd name="connsiteY752" fmla="*/ 1968019 h 6858000"/>
              <a:gd name="connsiteX753" fmla="*/ 227269 w 7467600"/>
              <a:gd name="connsiteY753" fmla="*/ 1114064 h 6858000"/>
              <a:gd name="connsiteX754" fmla="*/ 248003 w 7467600"/>
              <a:gd name="connsiteY754" fmla="*/ 1089613 h 6858000"/>
              <a:gd name="connsiteX755" fmla="*/ 427020 w 7467600"/>
              <a:gd name="connsiteY755" fmla="*/ 1619803 h 6858000"/>
              <a:gd name="connsiteX756" fmla="*/ 340345 w 7467600"/>
              <a:gd name="connsiteY756" fmla="*/ 2027739 h 6858000"/>
              <a:gd name="connsiteX757" fmla="*/ 360865 w 7467600"/>
              <a:gd name="connsiteY757" fmla="*/ 2044827 h 6858000"/>
              <a:gd name="connsiteX758" fmla="*/ 560414 w 7467600"/>
              <a:gd name="connsiteY758" fmla="*/ 2421457 h 6858000"/>
              <a:gd name="connsiteX759" fmla="*/ 1359703 w 7467600"/>
              <a:gd name="connsiteY759" fmla="*/ 2578554 h 6858000"/>
              <a:gd name="connsiteX760" fmla="*/ 1359422 w 7467600"/>
              <a:gd name="connsiteY760" fmla="*/ 2577994 h 6858000"/>
              <a:gd name="connsiteX761" fmla="*/ 828701 w 7467600"/>
              <a:gd name="connsiteY761" fmla="*/ 1839520 h 6858000"/>
              <a:gd name="connsiteX762" fmla="*/ 494427 w 7467600"/>
              <a:gd name="connsiteY762" fmla="*/ 1092333 h 6858000"/>
              <a:gd name="connsiteX763" fmla="*/ 506322 w 7467600"/>
              <a:gd name="connsiteY763" fmla="*/ 1020997 h 6858000"/>
              <a:gd name="connsiteX764" fmla="*/ 4570198 w 7467600"/>
              <a:gd name="connsiteY764" fmla="*/ 978081 h 6858000"/>
              <a:gd name="connsiteX765" fmla="*/ 4523691 w 7467600"/>
              <a:gd name="connsiteY765" fmla="*/ 1127776 h 6858000"/>
              <a:gd name="connsiteX766" fmla="*/ 4509875 w 7467600"/>
              <a:gd name="connsiteY766" fmla="*/ 1167552 h 6858000"/>
              <a:gd name="connsiteX767" fmla="*/ 4478168 w 7467600"/>
              <a:gd name="connsiteY767" fmla="*/ 1260735 h 6858000"/>
              <a:gd name="connsiteX768" fmla="*/ 4409309 w 7467600"/>
              <a:gd name="connsiteY768" fmla="*/ 1666996 h 6858000"/>
              <a:gd name="connsiteX769" fmla="*/ 4370031 w 7467600"/>
              <a:gd name="connsiteY769" fmla="*/ 1955666 h 6858000"/>
              <a:gd name="connsiteX770" fmla="*/ 4570198 w 7467600"/>
              <a:gd name="connsiteY770" fmla="*/ 978081 h 6858000"/>
              <a:gd name="connsiteX771" fmla="*/ 4557898 w 7467600"/>
              <a:gd name="connsiteY771" fmla="*/ 900011 h 6858000"/>
              <a:gd name="connsiteX772" fmla="*/ 4344840 w 7467600"/>
              <a:gd name="connsiteY772" fmla="*/ 1922038 h 6858000"/>
              <a:gd name="connsiteX773" fmla="*/ 4378710 w 7467600"/>
              <a:gd name="connsiteY773" fmla="*/ 1665516 h 6858000"/>
              <a:gd name="connsiteX774" fmla="*/ 4448798 w 7467600"/>
              <a:gd name="connsiteY774" fmla="*/ 1253024 h 6858000"/>
              <a:gd name="connsiteX775" fmla="*/ 4480315 w 7467600"/>
              <a:gd name="connsiteY775" fmla="*/ 1158454 h 6858000"/>
              <a:gd name="connsiteX776" fmla="*/ 4494133 w 7467600"/>
              <a:gd name="connsiteY776" fmla="*/ 1118676 h 6858000"/>
              <a:gd name="connsiteX777" fmla="*/ 4557898 w 7467600"/>
              <a:gd name="connsiteY777" fmla="*/ 900011 h 6858000"/>
              <a:gd name="connsiteX778" fmla="*/ 5870151 w 7467600"/>
              <a:gd name="connsiteY778" fmla="*/ 898890 h 6858000"/>
              <a:gd name="connsiteX779" fmla="*/ 5861335 w 7467600"/>
              <a:gd name="connsiteY779" fmla="*/ 899177 h 6858000"/>
              <a:gd name="connsiteX780" fmla="*/ 5843702 w 7467600"/>
              <a:gd name="connsiteY780" fmla="*/ 899748 h 6858000"/>
              <a:gd name="connsiteX781" fmla="*/ 5651107 w 7467600"/>
              <a:gd name="connsiteY781" fmla="*/ 920306 h 6858000"/>
              <a:gd name="connsiteX782" fmla="*/ 5459407 w 7467600"/>
              <a:gd name="connsiteY782" fmla="*/ 940975 h 6858000"/>
              <a:gd name="connsiteX783" fmla="*/ 5374846 w 7467600"/>
              <a:gd name="connsiteY783" fmla="*/ 941988 h 6858000"/>
              <a:gd name="connsiteX784" fmla="*/ 5256105 w 7467600"/>
              <a:gd name="connsiteY784" fmla="*/ 945632 h 6858000"/>
              <a:gd name="connsiteX785" fmla="*/ 5107071 w 7467600"/>
              <a:gd name="connsiteY785" fmla="*/ 969720 h 6858000"/>
              <a:gd name="connsiteX786" fmla="*/ 4998681 w 7467600"/>
              <a:gd name="connsiteY786" fmla="*/ 988771 h 6858000"/>
              <a:gd name="connsiteX787" fmla="*/ 5870151 w 7467600"/>
              <a:gd name="connsiteY787" fmla="*/ 898890 h 6858000"/>
              <a:gd name="connsiteX788" fmla="*/ 5504425 w 7467600"/>
              <a:gd name="connsiteY788" fmla="*/ 848067 h 6858000"/>
              <a:gd name="connsiteX789" fmla="*/ 4968849 w 7467600"/>
              <a:gd name="connsiteY789" fmla="*/ 962318 h 6858000"/>
              <a:gd name="connsiteX790" fmla="*/ 5104039 w 7467600"/>
              <a:gd name="connsiteY790" fmla="*/ 940634 h 6858000"/>
              <a:gd name="connsiteX791" fmla="*/ 5256311 w 7467600"/>
              <a:gd name="connsiteY791" fmla="*/ 916490 h 6858000"/>
              <a:gd name="connsiteX792" fmla="*/ 5377381 w 7467600"/>
              <a:gd name="connsiteY792" fmla="*/ 912671 h 6858000"/>
              <a:gd name="connsiteX793" fmla="*/ 5460148 w 7467600"/>
              <a:gd name="connsiteY793" fmla="*/ 911442 h 6858000"/>
              <a:gd name="connsiteX794" fmla="*/ 5648971 w 7467600"/>
              <a:gd name="connsiteY794" fmla="*/ 891331 h 6858000"/>
              <a:gd name="connsiteX795" fmla="*/ 5844807 w 7467600"/>
              <a:gd name="connsiteY795" fmla="*/ 870718 h 6858000"/>
              <a:gd name="connsiteX796" fmla="*/ 5862975 w 7467600"/>
              <a:gd name="connsiteY796" fmla="*/ 869756 h 6858000"/>
              <a:gd name="connsiteX797" fmla="*/ 5920887 w 7467600"/>
              <a:gd name="connsiteY797" fmla="*/ 865929 h 6858000"/>
              <a:gd name="connsiteX798" fmla="*/ 5504425 w 7467600"/>
              <a:gd name="connsiteY798" fmla="*/ 848067 h 6858000"/>
              <a:gd name="connsiteX799" fmla="*/ 3607114 w 7467600"/>
              <a:gd name="connsiteY799" fmla="*/ 467441 h 6858000"/>
              <a:gd name="connsiteX800" fmla="*/ 3296242 w 7467600"/>
              <a:gd name="connsiteY800" fmla="*/ 807991 h 6858000"/>
              <a:gd name="connsiteX801" fmla="*/ 3174674 w 7467600"/>
              <a:gd name="connsiteY801" fmla="*/ 919759 h 6858000"/>
              <a:gd name="connsiteX802" fmla="*/ 3042978 w 7467600"/>
              <a:gd name="connsiteY802" fmla="*/ 1054894 h 6858000"/>
              <a:gd name="connsiteX803" fmla="*/ 2968914 w 7467600"/>
              <a:gd name="connsiteY803" fmla="*/ 1133756 h 6858000"/>
              <a:gd name="connsiteX804" fmla="*/ 3103823 w 7467600"/>
              <a:gd name="connsiteY804" fmla="*/ 1026814 h 6858000"/>
              <a:gd name="connsiteX805" fmla="*/ 3607114 w 7467600"/>
              <a:gd name="connsiteY805" fmla="*/ 467441 h 6858000"/>
              <a:gd name="connsiteX806" fmla="*/ 3744487 w 7467600"/>
              <a:gd name="connsiteY806" fmla="*/ 383136 h 6858000"/>
              <a:gd name="connsiteX807" fmla="*/ 3970213 w 7467600"/>
              <a:gd name="connsiteY807" fmla="*/ 995559 h 6858000"/>
              <a:gd name="connsiteX808" fmla="*/ 3744487 w 7467600"/>
              <a:gd name="connsiteY808" fmla="*/ 383136 h 6858000"/>
              <a:gd name="connsiteX809" fmla="*/ 3624562 w 7467600"/>
              <a:gd name="connsiteY809" fmla="*/ 367041 h 6858000"/>
              <a:gd name="connsiteX810" fmla="*/ 3489712 w 7467600"/>
              <a:gd name="connsiteY810" fmla="*/ 485386 h 6858000"/>
              <a:gd name="connsiteX811" fmla="*/ 3182994 w 7467600"/>
              <a:gd name="connsiteY811" fmla="*/ 828265 h 6858000"/>
              <a:gd name="connsiteX812" fmla="*/ 2892114 w 7467600"/>
              <a:gd name="connsiteY812" fmla="*/ 1172635 h 6858000"/>
              <a:gd name="connsiteX813" fmla="*/ 3021459 w 7467600"/>
              <a:gd name="connsiteY813" fmla="*/ 1035385 h 6858000"/>
              <a:gd name="connsiteX814" fmla="*/ 3153873 w 7467600"/>
              <a:gd name="connsiteY814" fmla="*/ 898971 h 6858000"/>
              <a:gd name="connsiteX815" fmla="*/ 3276511 w 7467600"/>
              <a:gd name="connsiteY815" fmla="*/ 786423 h 6858000"/>
              <a:gd name="connsiteX816" fmla="*/ 3584154 w 7467600"/>
              <a:gd name="connsiteY816" fmla="*/ 448218 h 6858000"/>
              <a:gd name="connsiteX817" fmla="*/ 3624562 w 7467600"/>
              <a:gd name="connsiteY817" fmla="*/ 367041 h 6858000"/>
              <a:gd name="connsiteX818" fmla="*/ 3766672 w 7467600"/>
              <a:gd name="connsiteY818" fmla="*/ 359429 h 6858000"/>
              <a:gd name="connsiteX819" fmla="*/ 3996338 w 7467600"/>
              <a:gd name="connsiteY819" fmla="*/ 968237 h 6858000"/>
              <a:gd name="connsiteX820" fmla="*/ 3766672 w 7467600"/>
              <a:gd name="connsiteY820" fmla="*/ 359429 h 6858000"/>
              <a:gd name="connsiteX821" fmla="*/ 5805386 w 7467600"/>
              <a:gd name="connsiteY821" fmla="*/ 239240 h 6858000"/>
              <a:gd name="connsiteX822" fmla="*/ 5736947 w 7467600"/>
              <a:gd name="connsiteY822" fmla="*/ 261367 h 6858000"/>
              <a:gd name="connsiteX823" fmla="*/ 5427012 w 7467600"/>
              <a:gd name="connsiteY823" fmla="*/ 311272 h 6858000"/>
              <a:gd name="connsiteX824" fmla="*/ 5147818 w 7467600"/>
              <a:gd name="connsiteY824" fmla="*/ 322112 h 6858000"/>
              <a:gd name="connsiteX825" fmla="*/ 5060854 w 7467600"/>
              <a:gd name="connsiteY825" fmla="*/ 311882 h 6858000"/>
              <a:gd name="connsiteX826" fmla="*/ 4945989 w 7467600"/>
              <a:gd name="connsiteY826" fmla="*/ 300516 h 6858000"/>
              <a:gd name="connsiteX827" fmla="*/ 5410479 w 7467600"/>
              <a:gd name="connsiteY827" fmla="*/ 348434 h 6858000"/>
              <a:gd name="connsiteX828" fmla="*/ 5805386 w 7467600"/>
              <a:gd name="connsiteY828" fmla="*/ 239240 h 6858000"/>
              <a:gd name="connsiteX829" fmla="*/ 5905192 w 7467600"/>
              <a:gd name="connsiteY829" fmla="*/ 163079 h 6858000"/>
              <a:gd name="connsiteX830" fmla="*/ 5865655 w 7467600"/>
              <a:gd name="connsiteY830" fmla="*/ 171901 h 6858000"/>
              <a:gd name="connsiteX831" fmla="*/ 5259740 w 7467600"/>
              <a:gd name="connsiteY831" fmla="*/ 257013 h 6858000"/>
              <a:gd name="connsiteX832" fmla="*/ 5208466 w 7467600"/>
              <a:gd name="connsiteY832" fmla="*/ 257550 h 6858000"/>
              <a:gd name="connsiteX833" fmla="*/ 4980204 w 7467600"/>
              <a:gd name="connsiteY833" fmla="*/ 271903 h 6858000"/>
              <a:gd name="connsiteX834" fmla="*/ 5068068 w 7467600"/>
              <a:gd name="connsiteY834" fmla="*/ 282244 h 6858000"/>
              <a:gd name="connsiteX835" fmla="*/ 5153231 w 7467600"/>
              <a:gd name="connsiteY835" fmla="*/ 292240 h 6858000"/>
              <a:gd name="connsiteX836" fmla="*/ 5426491 w 7467600"/>
              <a:gd name="connsiteY836" fmla="*/ 281128 h 6858000"/>
              <a:gd name="connsiteX837" fmla="*/ 5731212 w 7467600"/>
              <a:gd name="connsiteY837" fmla="*/ 231951 h 6858000"/>
              <a:gd name="connsiteX838" fmla="*/ 5905192 w 7467600"/>
              <a:gd name="connsiteY838" fmla="*/ 163079 h 6858000"/>
              <a:gd name="connsiteX839" fmla="*/ 5944437 w 7467600"/>
              <a:gd name="connsiteY839" fmla="*/ 113829 h 6858000"/>
              <a:gd name="connsiteX840" fmla="*/ 5825032 w 7467600"/>
              <a:gd name="connsiteY840" fmla="*/ 146405 h 6858000"/>
              <a:gd name="connsiteX841" fmla="*/ 4955599 w 7467600"/>
              <a:gd name="connsiteY841" fmla="*/ 247008 h 6858000"/>
              <a:gd name="connsiteX842" fmla="*/ 5210104 w 7467600"/>
              <a:gd name="connsiteY842" fmla="*/ 228123 h 6858000"/>
              <a:gd name="connsiteX843" fmla="*/ 5261015 w 7467600"/>
              <a:gd name="connsiteY843" fmla="*/ 227087 h 6858000"/>
              <a:gd name="connsiteX844" fmla="*/ 5861181 w 7467600"/>
              <a:gd name="connsiteY844" fmla="*/ 143093 h 6858000"/>
              <a:gd name="connsiteX845" fmla="*/ 5961252 w 7467600"/>
              <a:gd name="connsiteY845" fmla="*/ 114820 h 6858000"/>
              <a:gd name="connsiteX846" fmla="*/ 5944437 w 7467600"/>
              <a:gd name="connsiteY846" fmla="*/ 113829 h 6858000"/>
              <a:gd name="connsiteX847" fmla="*/ 3882765 w 7467600"/>
              <a:gd name="connsiteY847" fmla="*/ 0 h 6858000"/>
              <a:gd name="connsiteX848" fmla="*/ 3995099 w 7467600"/>
              <a:gd name="connsiteY848" fmla="*/ 0 h 6858000"/>
              <a:gd name="connsiteX849" fmla="*/ 4163818 w 7467600"/>
              <a:gd name="connsiteY849" fmla="*/ 234104 h 6858000"/>
              <a:gd name="connsiteX850" fmla="*/ 4172099 w 7467600"/>
              <a:gd name="connsiteY850" fmla="*/ 234207 h 6858000"/>
              <a:gd name="connsiteX851" fmla="*/ 4784282 w 7467600"/>
              <a:gd name="connsiteY851" fmla="*/ 276561 h 6858000"/>
              <a:gd name="connsiteX852" fmla="*/ 4801687 w 7467600"/>
              <a:gd name="connsiteY852" fmla="*/ 267764 h 6858000"/>
              <a:gd name="connsiteX853" fmla="*/ 6082788 w 7467600"/>
              <a:gd name="connsiteY853" fmla="*/ 64119 h 6858000"/>
              <a:gd name="connsiteX854" fmla="*/ 6099442 w 7467600"/>
              <a:gd name="connsiteY854" fmla="*/ 82568 h 6858000"/>
              <a:gd name="connsiteX855" fmla="*/ 4804137 w 7467600"/>
              <a:gd name="connsiteY855" fmla="*/ 320931 h 6858000"/>
              <a:gd name="connsiteX856" fmla="*/ 4227047 w 7467600"/>
              <a:gd name="connsiteY856" fmla="*/ 313415 h 6858000"/>
              <a:gd name="connsiteX857" fmla="*/ 4346041 w 7467600"/>
              <a:gd name="connsiteY857" fmla="*/ 456086 h 6858000"/>
              <a:gd name="connsiteX858" fmla="*/ 4870967 w 7467600"/>
              <a:gd name="connsiteY858" fmla="*/ 963061 h 6858000"/>
              <a:gd name="connsiteX859" fmla="*/ 4889647 w 7467600"/>
              <a:gd name="connsiteY859" fmla="*/ 957147 h 6858000"/>
              <a:gd name="connsiteX860" fmla="*/ 5422504 w 7467600"/>
              <a:gd name="connsiteY860" fmla="*/ 805191 h 6858000"/>
              <a:gd name="connsiteX861" fmla="*/ 6087656 w 7467600"/>
              <a:gd name="connsiteY861" fmla="*/ 826703 h 6858000"/>
              <a:gd name="connsiteX862" fmla="*/ 6058717 w 7467600"/>
              <a:gd name="connsiteY862" fmla="*/ 865992 h 6858000"/>
              <a:gd name="connsiteX863" fmla="*/ 4974153 w 7467600"/>
              <a:gd name="connsiteY863" fmla="*/ 1045456 h 6858000"/>
              <a:gd name="connsiteX864" fmla="*/ 5627835 w 7467600"/>
              <a:gd name="connsiteY864" fmla="*/ 1472077 h 6858000"/>
              <a:gd name="connsiteX865" fmla="*/ 5629817 w 7467600"/>
              <a:gd name="connsiteY865" fmla="*/ 1471412 h 6858000"/>
              <a:gd name="connsiteX866" fmla="*/ 5634124 w 7467600"/>
              <a:gd name="connsiteY866" fmla="*/ 1470572 h 6858000"/>
              <a:gd name="connsiteX867" fmla="*/ 5755832 w 7467600"/>
              <a:gd name="connsiteY867" fmla="*/ 1383886 h 6858000"/>
              <a:gd name="connsiteX868" fmla="*/ 6014186 w 7467600"/>
              <a:gd name="connsiteY868" fmla="*/ 1279799 h 6858000"/>
              <a:gd name="connsiteX869" fmla="*/ 6901619 w 7467600"/>
              <a:gd name="connsiteY869" fmla="*/ 1047874 h 6858000"/>
              <a:gd name="connsiteX870" fmla="*/ 6931566 w 7467600"/>
              <a:gd name="connsiteY870" fmla="*/ 1062034 h 6858000"/>
              <a:gd name="connsiteX871" fmla="*/ 5790982 w 7467600"/>
              <a:gd name="connsiteY871" fmla="*/ 1561380 h 6858000"/>
              <a:gd name="connsiteX872" fmla="*/ 6188971 w 7467600"/>
              <a:gd name="connsiteY872" fmla="*/ 1755168 h 6858000"/>
              <a:gd name="connsiteX873" fmla="*/ 6202446 w 7467600"/>
              <a:gd name="connsiteY873" fmla="*/ 1752268 h 6858000"/>
              <a:gd name="connsiteX874" fmla="*/ 7179560 w 7467600"/>
              <a:gd name="connsiteY874" fmla="*/ 1467551 h 6858000"/>
              <a:gd name="connsiteX875" fmla="*/ 7158730 w 7467600"/>
              <a:gd name="connsiteY875" fmla="*/ 1507835 h 6858000"/>
              <a:gd name="connsiteX876" fmla="*/ 6326959 w 7467600"/>
              <a:gd name="connsiteY876" fmla="*/ 1817686 h 6858000"/>
              <a:gd name="connsiteX877" fmla="*/ 6537433 w 7467600"/>
              <a:gd name="connsiteY877" fmla="*/ 1907790 h 6858000"/>
              <a:gd name="connsiteX878" fmla="*/ 6550221 w 7467600"/>
              <a:gd name="connsiteY878" fmla="*/ 1910729 h 6858000"/>
              <a:gd name="connsiteX879" fmla="*/ 6964438 w 7467600"/>
              <a:gd name="connsiteY879" fmla="*/ 2209505 h 6858000"/>
              <a:gd name="connsiteX880" fmla="*/ 7367862 w 7467600"/>
              <a:gd name="connsiteY880" fmla="*/ 2806833 h 6858000"/>
              <a:gd name="connsiteX881" fmla="*/ 7364329 w 7467600"/>
              <a:gd name="connsiteY881" fmla="*/ 2826907 h 6858000"/>
              <a:gd name="connsiteX882" fmla="*/ 7290545 w 7467600"/>
              <a:gd name="connsiteY882" fmla="*/ 2850663 h 6858000"/>
              <a:gd name="connsiteX883" fmla="*/ 6472036 w 7467600"/>
              <a:gd name="connsiteY883" fmla="*/ 1959003 h 6858000"/>
              <a:gd name="connsiteX884" fmla="*/ 5792897 w 7467600"/>
              <a:gd name="connsiteY884" fmla="*/ 1647747 h 6858000"/>
              <a:gd name="connsiteX885" fmla="*/ 5842751 w 7467600"/>
              <a:gd name="connsiteY885" fmla="*/ 1816112 h 6858000"/>
              <a:gd name="connsiteX886" fmla="*/ 5847424 w 7467600"/>
              <a:gd name="connsiteY886" fmla="*/ 1815776 h 6858000"/>
              <a:gd name="connsiteX887" fmla="*/ 6399821 w 7467600"/>
              <a:gd name="connsiteY887" fmla="*/ 2344799 h 6858000"/>
              <a:gd name="connsiteX888" fmla="*/ 6323232 w 7467600"/>
              <a:gd name="connsiteY888" fmla="*/ 2389634 h 6858000"/>
              <a:gd name="connsiteX889" fmla="*/ 5942958 w 7467600"/>
              <a:gd name="connsiteY889" fmla="*/ 2077708 h 6858000"/>
              <a:gd name="connsiteX890" fmla="*/ 5921559 w 7467600"/>
              <a:gd name="connsiteY890" fmla="*/ 2378596 h 6858000"/>
              <a:gd name="connsiteX891" fmla="*/ 5817651 w 7467600"/>
              <a:gd name="connsiteY891" fmla="*/ 3023919 h 6858000"/>
              <a:gd name="connsiteX892" fmla="*/ 5729634 w 7467600"/>
              <a:gd name="connsiteY892" fmla="*/ 3051849 h 6858000"/>
              <a:gd name="connsiteX893" fmla="*/ 5611018 w 7467600"/>
              <a:gd name="connsiteY893" fmla="*/ 2316769 h 6858000"/>
              <a:gd name="connsiteX894" fmla="*/ 5687608 w 7467600"/>
              <a:gd name="connsiteY894" fmla="*/ 2039972 h 6858000"/>
              <a:gd name="connsiteX895" fmla="*/ 5657554 w 7467600"/>
              <a:gd name="connsiteY895" fmla="*/ 1576445 h 6858000"/>
              <a:gd name="connsiteX896" fmla="*/ 5150475 w 7467600"/>
              <a:gd name="connsiteY896" fmla="*/ 1274012 h 6858000"/>
              <a:gd name="connsiteX897" fmla="*/ 5349142 w 7467600"/>
              <a:gd name="connsiteY897" fmla="*/ 2204405 h 6858000"/>
              <a:gd name="connsiteX898" fmla="*/ 5262214 w 7467600"/>
              <a:gd name="connsiteY898" fmla="*/ 2233836 h 6858000"/>
              <a:gd name="connsiteX899" fmla="*/ 4981539 w 7467600"/>
              <a:gd name="connsiteY899" fmla="*/ 1542201 h 6858000"/>
              <a:gd name="connsiteX900" fmla="*/ 4958461 w 7467600"/>
              <a:gd name="connsiteY900" fmla="*/ 1136957 h 6858000"/>
              <a:gd name="connsiteX901" fmla="*/ 4655015 w 7467600"/>
              <a:gd name="connsiteY901" fmla="*/ 891426 h 6858000"/>
              <a:gd name="connsiteX902" fmla="*/ 4348002 w 7467600"/>
              <a:gd name="connsiteY902" fmla="*/ 2205895 h 6858000"/>
              <a:gd name="connsiteX903" fmla="*/ 4262250 w 7467600"/>
              <a:gd name="connsiteY903" fmla="*/ 2219972 h 6858000"/>
              <a:gd name="connsiteX904" fmla="*/ 4550611 w 7467600"/>
              <a:gd name="connsiteY904" fmla="*/ 817540 h 6858000"/>
              <a:gd name="connsiteX905" fmla="*/ 4564418 w 7467600"/>
              <a:gd name="connsiteY905" fmla="*/ 808293 h 6858000"/>
              <a:gd name="connsiteX906" fmla="*/ 4266388 w 7467600"/>
              <a:gd name="connsiteY906" fmla="*/ 500083 h 6858000"/>
              <a:gd name="connsiteX907" fmla="*/ 4032842 w 7467600"/>
              <a:gd name="connsiteY907" fmla="*/ 211809 h 6858000"/>
              <a:gd name="connsiteX908" fmla="*/ 3882765 w 7467600"/>
              <a:gd name="connsiteY908" fmla="*/ 0 h 6858000"/>
              <a:gd name="connsiteX909" fmla="*/ 3721337 w 7467600"/>
              <a:gd name="connsiteY909" fmla="*/ 0 h 6858000"/>
              <a:gd name="connsiteX910" fmla="*/ 3797544 w 7467600"/>
              <a:gd name="connsiteY910" fmla="*/ 0 h 6858000"/>
              <a:gd name="connsiteX911" fmla="*/ 3775734 w 7467600"/>
              <a:gd name="connsiteY911" fmla="*/ 95131 h 6858000"/>
              <a:gd name="connsiteX912" fmla="*/ 3724807 w 7467600"/>
              <a:gd name="connsiteY912" fmla="*/ 272257 h 6858000"/>
              <a:gd name="connsiteX913" fmla="*/ 3726844 w 7467600"/>
              <a:gd name="connsiteY913" fmla="*/ 282988 h 6858000"/>
              <a:gd name="connsiteX914" fmla="*/ 3742664 w 7467600"/>
              <a:gd name="connsiteY914" fmla="*/ 279918 h 6858000"/>
              <a:gd name="connsiteX915" fmla="*/ 4103910 w 7467600"/>
              <a:gd name="connsiteY915" fmla="*/ 1161917 h 6858000"/>
              <a:gd name="connsiteX916" fmla="*/ 4020269 w 7467600"/>
              <a:gd name="connsiteY916" fmla="*/ 1200406 h 6858000"/>
              <a:gd name="connsiteX917" fmla="*/ 3674882 w 7467600"/>
              <a:gd name="connsiteY917" fmla="*/ 488524 h 6858000"/>
              <a:gd name="connsiteX918" fmla="*/ 3132682 w 7467600"/>
              <a:gd name="connsiteY918" fmla="*/ 1072284 h 6858000"/>
              <a:gd name="connsiteX919" fmla="*/ 2716346 w 7467600"/>
              <a:gd name="connsiteY919" fmla="*/ 1276376 h 6858000"/>
              <a:gd name="connsiteX920" fmla="*/ 2716772 w 7467600"/>
              <a:gd name="connsiteY920" fmla="*/ 1255462 h 6858000"/>
              <a:gd name="connsiteX921" fmla="*/ 3471096 w 7467600"/>
              <a:gd name="connsiteY921" fmla="*/ 437072 h 6858000"/>
              <a:gd name="connsiteX922" fmla="*/ 3639057 w 7467600"/>
              <a:gd name="connsiteY922" fmla="*/ 286334 h 6858000"/>
              <a:gd name="connsiteX923" fmla="*/ 3640309 w 7467600"/>
              <a:gd name="connsiteY923" fmla="*/ 284664 h 6858000"/>
              <a:gd name="connsiteX924" fmla="*/ 3646022 w 7467600"/>
              <a:gd name="connsiteY924" fmla="*/ 276711 h 6858000"/>
              <a:gd name="connsiteX925" fmla="*/ 3707943 w 7467600"/>
              <a:gd name="connsiteY925" fmla="*/ 65958 h 6858000"/>
              <a:gd name="connsiteX926" fmla="*/ 3721337 w 7467600"/>
              <a:gd name="connsiteY926" fmla="*/ 0 h 6858000"/>
              <a:gd name="connsiteX927" fmla="*/ 2867960 w 7467600"/>
              <a:gd name="connsiteY927" fmla="*/ 0 h 6858000"/>
              <a:gd name="connsiteX928" fmla="*/ 2926351 w 7467600"/>
              <a:gd name="connsiteY928" fmla="*/ 0 h 6858000"/>
              <a:gd name="connsiteX929" fmla="*/ 2902823 w 7467600"/>
              <a:gd name="connsiteY929" fmla="*/ 262929 h 6858000"/>
              <a:gd name="connsiteX930" fmla="*/ 2940663 w 7467600"/>
              <a:gd name="connsiteY930" fmla="*/ 140884 h 6858000"/>
              <a:gd name="connsiteX931" fmla="*/ 2947039 w 7467600"/>
              <a:gd name="connsiteY931" fmla="*/ 122524 h 6858000"/>
              <a:gd name="connsiteX932" fmla="*/ 2984316 w 7467600"/>
              <a:gd name="connsiteY932" fmla="*/ 0 h 6858000"/>
              <a:gd name="connsiteX933" fmla="*/ 3016114 w 7467600"/>
              <a:gd name="connsiteY933" fmla="*/ 0 h 6858000"/>
              <a:gd name="connsiteX934" fmla="*/ 2979949 w 7467600"/>
              <a:gd name="connsiteY934" fmla="*/ 119274 h 6858000"/>
              <a:gd name="connsiteX935" fmla="*/ 3023879 w 7467600"/>
              <a:gd name="connsiteY935" fmla="*/ 0 h 6858000"/>
              <a:gd name="connsiteX936" fmla="*/ 3105400 w 7467600"/>
              <a:gd name="connsiteY936" fmla="*/ 0 h 6858000"/>
              <a:gd name="connsiteX937" fmla="*/ 3094669 w 7467600"/>
              <a:gd name="connsiteY937" fmla="*/ 30308 h 6858000"/>
              <a:gd name="connsiteX938" fmla="*/ 2901945 w 7467600"/>
              <a:gd name="connsiteY938" fmla="*/ 466538 h 6858000"/>
              <a:gd name="connsiteX939" fmla="*/ 2815209 w 7467600"/>
              <a:gd name="connsiteY939" fmla="*/ 497361 h 6858000"/>
              <a:gd name="connsiteX940" fmla="*/ 2844845 w 7467600"/>
              <a:gd name="connsiteY940" fmla="*/ 127638 h 6858000"/>
              <a:gd name="connsiteX941" fmla="*/ 2867960 w 7467600"/>
              <a:gd name="connsiteY941" fmla="*/ 0 h 6858000"/>
              <a:gd name="connsiteX942" fmla="*/ 1057230 w 7467600"/>
              <a:gd name="connsiteY942" fmla="*/ 0 h 6858000"/>
              <a:gd name="connsiteX943" fmla="*/ 1111003 w 7467600"/>
              <a:gd name="connsiteY943" fmla="*/ 0 h 6858000"/>
              <a:gd name="connsiteX944" fmla="*/ 1125553 w 7467600"/>
              <a:gd name="connsiteY944" fmla="*/ 52588 h 6858000"/>
              <a:gd name="connsiteX945" fmla="*/ 1304276 w 7467600"/>
              <a:gd name="connsiteY945" fmla="*/ 476275 h 6858000"/>
              <a:gd name="connsiteX946" fmla="*/ 1492066 w 7467600"/>
              <a:gd name="connsiteY946" fmla="*/ 886333 h 6858000"/>
              <a:gd name="connsiteX947" fmla="*/ 1423698 w 7467600"/>
              <a:gd name="connsiteY947" fmla="*/ 710817 h 6858000"/>
              <a:gd name="connsiteX948" fmla="*/ 1357609 w 7467600"/>
              <a:gd name="connsiteY948" fmla="*/ 532892 h 6858000"/>
              <a:gd name="connsiteX949" fmla="*/ 1309550 w 7467600"/>
              <a:gd name="connsiteY949" fmla="*/ 374031 h 6858000"/>
              <a:gd name="connsiteX950" fmla="*/ 1193673 w 7467600"/>
              <a:gd name="connsiteY950" fmla="*/ 49533 h 6858000"/>
              <a:gd name="connsiteX951" fmla="*/ 1164391 w 7467600"/>
              <a:gd name="connsiteY951" fmla="*/ 0 h 6858000"/>
              <a:gd name="connsiteX952" fmla="*/ 1200666 w 7467600"/>
              <a:gd name="connsiteY952" fmla="*/ 0 h 6858000"/>
              <a:gd name="connsiteX953" fmla="*/ 1223408 w 7467600"/>
              <a:gd name="connsiteY953" fmla="*/ 38996 h 6858000"/>
              <a:gd name="connsiteX954" fmla="*/ 1339635 w 7467600"/>
              <a:gd name="connsiteY954" fmla="*/ 365517 h 6858000"/>
              <a:gd name="connsiteX955" fmla="*/ 1387469 w 7467600"/>
              <a:gd name="connsiteY955" fmla="*/ 523079 h 6858000"/>
              <a:gd name="connsiteX956" fmla="*/ 1452685 w 7467600"/>
              <a:gd name="connsiteY956" fmla="*/ 699806 h 6858000"/>
              <a:gd name="connsiteX957" fmla="*/ 1492092 w 7467600"/>
              <a:gd name="connsiteY957" fmla="*/ 800424 h 6858000"/>
              <a:gd name="connsiteX958" fmla="*/ 1455302 w 7467600"/>
              <a:gd name="connsiteY958" fmla="*/ 632913 h 6858000"/>
              <a:gd name="connsiteX959" fmla="*/ 1222336 w 7467600"/>
              <a:gd name="connsiteY959" fmla="*/ 9480 h 6858000"/>
              <a:gd name="connsiteX960" fmla="*/ 1214634 w 7467600"/>
              <a:gd name="connsiteY960" fmla="*/ 0 h 6858000"/>
              <a:gd name="connsiteX961" fmla="*/ 1289827 w 7467600"/>
              <a:gd name="connsiteY961" fmla="*/ 0 h 6858000"/>
              <a:gd name="connsiteX962" fmla="*/ 1321076 w 7467600"/>
              <a:gd name="connsiteY962" fmla="*/ 59722 h 6858000"/>
              <a:gd name="connsiteX963" fmla="*/ 1512579 w 7467600"/>
              <a:gd name="connsiteY963" fmla="*/ 626441 h 6858000"/>
              <a:gd name="connsiteX964" fmla="*/ 1506076 w 7467600"/>
              <a:gd name="connsiteY964" fmla="*/ 1089289 h 6858000"/>
              <a:gd name="connsiteX965" fmla="*/ 1486346 w 7467600"/>
              <a:gd name="connsiteY965" fmla="*/ 1079919 h 6858000"/>
              <a:gd name="connsiteX966" fmla="*/ 1070511 w 7467600"/>
              <a:gd name="connsiteY966" fmla="*/ 48609 h 6858000"/>
              <a:gd name="connsiteX967" fmla="*/ 1057230 w 7467600"/>
              <a:gd name="connsiteY967" fmla="*/ 0 h 6858000"/>
              <a:gd name="connsiteX968" fmla="*/ 43151 w 7467600"/>
              <a:gd name="connsiteY968" fmla="*/ 0 h 6858000"/>
              <a:gd name="connsiteX969" fmla="*/ 95283 w 7467600"/>
              <a:gd name="connsiteY969" fmla="*/ 0 h 6858000"/>
              <a:gd name="connsiteX970" fmla="*/ 300708 w 7467600"/>
              <a:gd name="connsiteY970" fmla="*/ 154571 h 6858000"/>
              <a:gd name="connsiteX971" fmla="*/ 530414 w 7467600"/>
              <a:gd name="connsiteY971" fmla="*/ 354673 h 6858000"/>
              <a:gd name="connsiteX972" fmla="*/ 333785 w 7467600"/>
              <a:gd name="connsiteY972" fmla="*/ 161564 h 6858000"/>
              <a:gd name="connsiteX973" fmla="*/ 147005 w 7467600"/>
              <a:gd name="connsiteY973" fmla="*/ 0 h 6858000"/>
              <a:gd name="connsiteX974" fmla="*/ 272509 w 7467600"/>
              <a:gd name="connsiteY974" fmla="*/ 0 h 6858000"/>
              <a:gd name="connsiteX975" fmla="*/ 326276 w 7467600"/>
              <a:gd name="connsiteY975" fmla="*/ 45847 h 6858000"/>
              <a:gd name="connsiteX976" fmla="*/ 823759 w 7467600"/>
              <a:gd name="connsiteY976" fmla="*/ 574145 h 6858000"/>
              <a:gd name="connsiteX977" fmla="*/ 811254 w 7467600"/>
              <a:gd name="connsiteY977" fmla="*/ 665546 h 6858000"/>
              <a:gd name="connsiteX978" fmla="*/ 154042 w 7467600"/>
              <a:gd name="connsiteY978" fmla="*/ 261522 h 6858000"/>
              <a:gd name="connsiteX979" fmla="*/ 13550 w 7467600"/>
              <a:gd name="connsiteY979" fmla="*/ 158423 h 6858000"/>
              <a:gd name="connsiteX980" fmla="*/ 0 w 7467600"/>
              <a:gd name="connsiteY980" fmla="*/ 146618 h 6858000"/>
              <a:gd name="connsiteX981" fmla="*/ 0 w 7467600"/>
              <a:gd name="connsiteY981" fmla="*/ 59161 h 6858000"/>
              <a:gd name="connsiteX982" fmla="*/ 45427 w 7467600"/>
              <a:gd name="connsiteY982" fmla="*/ 101078 h 6858000"/>
              <a:gd name="connsiteX983" fmla="*/ 630103 w 7467600"/>
              <a:gd name="connsiteY983" fmla="*/ 485885 h 6858000"/>
              <a:gd name="connsiteX984" fmla="*/ 532040 w 7467600"/>
              <a:gd name="connsiteY984" fmla="*/ 399359 h 6858000"/>
              <a:gd name="connsiteX985" fmla="*/ 517618 w 7467600"/>
              <a:gd name="connsiteY985" fmla="*/ 385726 h 6858000"/>
              <a:gd name="connsiteX986" fmla="*/ 285074 w 7467600"/>
              <a:gd name="connsiteY986" fmla="*/ 182755 h 6858000"/>
              <a:gd name="connsiteX987" fmla="*/ 43151 w 7467600"/>
              <a:gd name="connsiteY98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312201 w 7467600"/>
              <a:gd name="connsiteY130" fmla="*/ 5128278 h 6858000"/>
              <a:gd name="connsiteX131" fmla="*/ 1903353 w 7467600"/>
              <a:gd name="connsiteY131" fmla="*/ 5044827 h 6858000"/>
              <a:gd name="connsiteX132" fmla="*/ 1936931 w 7467600"/>
              <a:gd name="connsiteY132" fmla="*/ 5093954 h 6858000"/>
              <a:gd name="connsiteX133" fmla="*/ 2195868 w 7467600"/>
              <a:gd name="connsiteY133" fmla="*/ 5396574 h 6858000"/>
              <a:gd name="connsiteX134" fmla="*/ 2088852 w 7467600"/>
              <a:gd name="connsiteY134" fmla="*/ 5166123 h 6858000"/>
              <a:gd name="connsiteX135" fmla="*/ 1958241 w 7467600"/>
              <a:gd name="connsiteY135" fmla="*/ 5067955 h 6858000"/>
              <a:gd name="connsiteX136" fmla="*/ 1903353 w 7467600"/>
              <a:gd name="connsiteY136" fmla="*/ 5044827 h 6858000"/>
              <a:gd name="connsiteX137" fmla="*/ 1979378 w 7467600"/>
              <a:gd name="connsiteY137" fmla="*/ 4769504 h 6858000"/>
              <a:gd name="connsiteX138" fmla="*/ 2882120 w 7467600"/>
              <a:gd name="connsiteY138" fmla="*/ 5064547 h 6858000"/>
              <a:gd name="connsiteX139" fmla="*/ 2793103 w 7467600"/>
              <a:gd name="connsiteY139" fmla="*/ 5039699 h 6858000"/>
              <a:gd name="connsiteX140" fmla="*/ 2770041 w 7467600"/>
              <a:gd name="connsiteY140" fmla="*/ 5033634 h 6858000"/>
              <a:gd name="connsiteX141" fmla="*/ 1979378 w 7467600"/>
              <a:gd name="connsiteY141" fmla="*/ 4769504 h 6858000"/>
              <a:gd name="connsiteX142" fmla="*/ 1927410 w 7467600"/>
              <a:gd name="connsiteY142" fmla="*/ 4716164 h 6858000"/>
              <a:gd name="connsiteX143" fmla="*/ 1959587 w 7467600"/>
              <a:gd name="connsiteY143" fmla="*/ 4728849 h 6858000"/>
              <a:gd name="connsiteX144" fmla="*/ 2777707 w 7467600"/>
              <a:gd name="connsiteY144" fmla="*/ 5003991 h 6858000"/>
              <a:gd name="connsiteX145" fmla="*/ 2800768 w 7467600"/>
              <a:gd name="connsiteY145" fmla="*/ 5010056 h 6858000"/>
              <a:gd name="connsiteX146" fmla="*/ 2879408 w 7467600"/>
              <a:gd name="connsiteY146" fmla="*/ 5031590 h 6858000"/>
              <a:gd name="connsiteX147" fmla="*/ 2862295 w 7467600"/>
              <a:gd name="connsiteY147" fmla="*/ 5022958 h 6858000"/>
              <a:gd name="connsiteX148" fmla="*/ 2813343 w 7467600"/>
              <a:gd name="connsiteY148" fmla="*/ 4998369 h 6858000"/>
              <a:gd name="connsiteX149" fmla="*/ 2646245 w 7467600"/>
              <a:gd name="connsiteY149" fmla="*/ 4930999 h 6858000"/>
              <a:gd name="connsiteX150" fmla="*/ 1999243 w 7467600"/>
              <a:gd name="connsiteY150" fmla="*/ 4730524 h 6858000"/>
              <a:gd name="connsiteX151" fmla="*/ 1979527 w 7467600"/>
              <a:gd name="connsiteY151" fmla="*/ 4726651 h 6858000"/>
              <a:gd name="connsiteX152" fmla="*/ 1927410 w 7467600"/>
              <a:gd name="connsiteY152" fmla="*/ 4716164 h 6858000"/>
              <a:gd name="connsiteX153" fmla="*/ 1997014 w 7467600"/>
              <a:gd name="connsiteY153" fmla="*/ 4698007 h 6858000"/>
              <a:gd name="connsiteX154" fmla="*/ 2005458 w 7467600"/>
              <a:gd name="connsiteY154" fmla="*/ 4699540 h 6858000"/>
              <a:gd name="connsiteX155" fmla="*/ 2657186 w 7467600"/>
              <a:gd name="connsiteY155" fmla="*/ 4901687 h 6858000"/>
              <a:gd name="connsiteX156" fmla="*/ 2826662 w 7467600"/>
              <a:gd name="connsiteY156" fmla="*/ 4970362 h 6858000"/>
              <a:gd name="connsiteX157" fmla="*/ 2876100 w 7467600"/>
              <a:gd name="connsiteY157" fmla="*/ 4995397 h 6858000"/>
              <a:gd name="connsiteX158" fmla="*/ 3042600 w 7467600"/>
              <a:gd name="connsiteY158" fmla="*/ 5059532 h 6858000"/>
              <a:gd name="connsiteX159" fmla="*/ 1997014 w 7467600"/>
              <a:gd name="connsiteY159" fmla="*/ 4698007 h 6858000"/>
              <a:gd name="connsiteX160" fmla="*/ 2305292 w 7467600"/>
              <a:gd name="connsiteY160" fmla="*/ 4219492 h 6858000"/>
              <a:gd name="connsiteX161" fmla="*/ 3360922 w 7467600"/>
              <a:gd name="connsiteY161" fmla="*/ 4529373 h 6858000"/>
              <a:gd name="connsiteX162" fmla="*/ 3492420 w 7467600"/>
              <a:gd name="connsiteY162" fmla="*/ 4510145 h 6858000"/>
              <a:gd name="connsiteX163" fmla="*/ 3364086 w 7467600"/>
              <a:gd name="connsiteY163" fmla="*/ 4480340 h 6858000"/>
              <a:gd name="connsiteX164" fmla="*/ 3225818 w 7467600"/>
              <a:gd name="connsiteY164" fmla="*/ 4411822 h 6858000"/>
              <a:gd name="connsiteX165" fmla="*/ 3129696 w 7467600"/>
              <a:gd name="connsiteY165" fmla="*/ 4360704 h 6858000"/>
              <a:gd name="connsiteX166" fmla="*/ 2814545 w 7467600"/>
              <a:gd name="connsiteY166" fmla="*/ 4282955 h 6858000"/>
              <a:gd name="connsiteX167" fmla="*/ 2305292 w 7467600"/>
              <a:gd name="connsiteY167" fmla="*/ 4219492 h 6858000"/>
              <a:gd name="connsiteX168" fmla="*/ 2626982 w 7467600"/>
              <a:gd name="connsiteY168" fmla="*/ 4206450 h 6858000"/>
              <a:gd name="connsiteX169" fmla="*/ 2490617 w 7467600"/>
              <a:gd name="connsiteY169" fmla="*/ 4206951 h 6858000"/>
              <a:gd name="connsiteX170" fmla="*/ 2819869 w 7467600"/>
              <a:gd name="connsiteY170" fmla="*/ 4252936 h 6858000"/>
              <a:gd name="connsiteX171" fmla="*/ 3143018 w 7467600"/>
              <a:gd name="connsiteY171" fmla="*/ 4332698 h 6858000"/>
              <a:gd name="connsiteX172" fmla="*/ 3241520 w 7467600"/>
              <a:gd name="connsiteY172" fmla="*/ 4385112 h 6858000"/>
              <a:gd name="connsiteX173" fmla="*/ 3374575 w 7467600"/>
              <a:gd name="connsiteY173" fmla="*/ 4451517 h 6858000"/>
              <a:gd name="connsiteX174" fmla="*/ 3505221 w 7467600"/>
              <a:gd name="connsiteY174" fmla="*/ 4480757 h 6858000"/>
              <a:gd name="connsiteX175" fmla="*/ 2626982 w 7467600"/>
              <a:gd name="connsiteY175" fmla="*/ 4206450 h 6858000"/>
              <a:gd name="connsiteX176" fmla="*/ 1310106 w 7467600"/>
              <a:gd name="connsiteY176" fmla="*/ 3943217 h 6858000"/>
              <a:gd name="connsiteX177" fmla="*/ 854994 w 7467600"/>
              <a:gd name="connsiteY177" fmla="*/ 4399136 h 6858000"/>
              <a:gd name="connsiteX178" fmla="*/ 742462 w 7467600"/>
              <a:gd name="connsiteY178" fmla="*/ 4594648 h 6858000"/>
              <a:gd name="connsiteX179" fmla="*/ 820602 w 7467600"/>
              <a:gd name="connsiteY179" fmla="*/ 4485915 h 6858000"/>
              <a:gd name="connsiteX180" fmla="*/ 878295 w 7467600"/>
              <a:gd name="connsiteY180" fmla="*/ 4403594 h 6858000"/>
              <a:gd name="connsiteX181" fmla="*/ 1240607 w 7467600"/>
              <a:gd name="connsiteY181" fmla="*/ 4010401 h 6858000"/>
              <a:gd name="connsiteX182" fmla="*/ 1310106 w 7467600"/>
              <a:gd name="connsiteY182" fmla="*/ 3943217 h 6858000"/>
              <a:gd name="connsiteX183" fmla="*/ 1423113 w 7467600"/>
              <a:gd name="connsiteY183" fmla="*/ 3874565 h 6858000"/>
              <a:gd name="connsiteX184" fmla="*/ 1260565 w 7467600"/>
              <a:gd name="connsiteY184" fmla="*/ 4031982 h 6858000"/>
              <a:gd name="connsiteX185" fmla="*/ 901900 w 7467600"/>
              <a:gd name="connsiteY185" fmla="*/ 4421236 h 6858000"/>
              <a:gd name="connsiteX186" fmla="*/ 845044 w 7467600"/>
              <a:gd name="connsiteY186" fmla="*/ 4502436 h 6858000"/>
              <a:gd name="connsiteX187" fmla="*/ 685926 w 7467600"/>
              <a:gd name="connsiteY187" fmla="*/ 4703069 h 6858000"/>
              <a:gd name="connsiteX188" fmla="*/ 684248 w 7467600"/>
              <a:gd name="connsiteY188" fmla="*/ 4706721 h 6858000"/>
              <a:gd name="connsiteX189" fmla="*/ 1423113 w 7467600"/>
              <a:gd name="connsiteY189" fmla="*/ 3874565 h 6858000"/>
              <a:gd name="connsiteX190" fmla="*/ 3316479 w 7467600"/>
              <a:gd name="connsiteY190" fmla="*/ 3872136 h 6858000"/>
              <a:gd name="connsiteX191" fmla="*/ 3546806 w 7467600"/>
              <a:gd name="connsiteY191" fmla="*/ 4356139 h 6858000"/>
              <a:gd name="connsiteX192" fmla="*/ 3364433 w 7467600"/>
              <a:gd name="connsiteY192" fmla="*/ 3953121 h 6858000"/>
              <a:gd name="connsiteX193" fmla="*/ 3316479 w 7467600"/>
              <a:gd name="connsiteY193" fmla="*/ 3872136 h 6858000"/>
              <a:gd name="connsiteX194" fmla="*/ 3291335 w 7467600"/>
              <a:gd name="connsiteY194" fmla="*/ 3767420 h 6858000"/>
              <a:gd name="connsiteX195" fmla="*/ 3390805 w 7467600"/>
              <a:gd name="connsiteY195" fmla="*/ 3937163 h 6858000"/>
              <a:gd name="connsiteX196" fmla="*/ 3579062 w 7467600"/>
              <a:gd name="connsiteY196" fmla="*/ 4359040 h 6858000"/>
              <a:gd name="connsiteX197" fmla="*/ 3467355 w 7467600"/>
              <a:gd name="connsiteY197" fmla="*/ 3988130 h 6858000"/>
              <a:gd name="connsiteX198" fmla="*/ 3310753 w 7467600"/>
              <a:gd name="connsiteY198" fmla="*/ 3787140 h 6858000"/>
              <a:gd name="connsiteX199" fmla="*/ 3291335 w 7467600"/>
              <a:gd name="connsiteY199" fmla="*/ 3767420 h 6858000"/>
              <a:gd name="connsiteX200" fmla="*/ 1635889 w 7467600"/>
              <a:gd name="connsiteY200" fmla="*/ 3709494 h 6858000"/>
              <a:gd name="connsiteX201" fmla="*/ 1634800 w 7467600"/>
              <a:gd name="connsiteY201" fmla="*/ 3731111 h 6858000"/>
              <a:gd name="connsiteX202" fmla="*/ 1635889 w 7467600"/>
              <a:gd name="connsiteY202" fmla="*/ 3709494 h 6858000"/>
              <a:gd name="connsiteX203" fmla="*/ 1510397 w 7467600"/>
              <a:gd name="connsiteY203" fmla="*/ 3684705 h 6858000"/>
              <a:gd name="connsiteX204" fmla="*/ 1146550 w 7467600"/>
              <a:gd name="connsiteY204" fmla="*/ 3802012 h 6858000"/>
              <a:gd name="connsiteX205" fmla="*/ 698834 w 7467600"/>
              <a:gd name="connsiteY205" fmla="*/ 3952272 h 6858000"/>
              <a:gd name="connsiteX206" fmla="*/ 34256 w 7467600"/>
              <a:gd name="connsiteY206" fmla="*/ 4347603 h 6858000"/>
              <a:gd name="connsiteX207" fmla="*/ 527241 w 7467600"/>
              <a:gd name="connsiteY207" fmla="*/ 4065078 h 6858000"/>
              <a:gd name="connsiteX208" fmla="*/ 1510397 w 7467600"/>
              <a:gd name="connsiteY208" fmla="*/ 3684705 h 6858000"/>
              <a:gd name="connsiteX209" fmla="*/ 1313114 w 7467600"/>
              <a:gd name="connsiteY209" fmla="*/ 3655216 h 6858000"/>
              <a:gd name="connsiteX210" fmla="*/ 1109304 w 7467600"/>
              <a:gd name="connsiteY210" fmla="*/ 3669030 h 6858000"/>
              <a:gd name="connsiteX211" fmla="*/ 8129 w 7467600"/>
              <a:gd name="connsiteY211" fmla="*/ 4330519 h 6858000"/>
              <a:gd name="connsiteX212" fmla="*/ 687572 w 7467600"/>
              <a:gd name="connsiteY212" fmla="*/ 3925629 h 6858000"/>
              <a:gd name="connsiteX213" fmla="*/ 1138365 w 7467600"/>
              <a:gd name="connsiteY213" fmla="*/ 3774515 h 6858000"/>
              <a:gd name="connsiteX214" fmla="*/ 1505579 w 7467600"/>
              <a:gd name="connsiteY214" fmla="*/ 3655526 h 6858000"/>
              <a:gd name="connsiteX215" fmla="*/ 1313114 w 7467600"/>
              <a:gd name="connsiteY215" fmla="*/ 3655216 h 6858000"/>
              <a:gd name="connsiteX216" fmla="*/ 3655073 w 7467600"/>
              <a:gd name="connsiteY216" fmla="*/ 3650884 h 6858000"/>
              <a:gd name="connsiteX217" fmla="*/ 3989938 w 7467600"/>
              <a:gd name="connsiteY217" fmla="*/ 3991685 h 6858000"/>
              <a:gd name="connsiteX218" fmla="*/ 4393907 w 7467600"/>
              <a:gd name="connsiteY218" fmla="*/ 4261258 h 6858000"/>
              <a:gd name="connsiteX219" fmla="*/ 4648051 w 7467600"/>
              <a:gd name="connsiteY219" fmla="*/ 4374051 h 6858000"/>
              <a:gd name="connsiteX220" fmla="*/ 4383389 w 7467600"/>
              <a:gd name="connsiteY220" fmla="*/ 4184369 h 6858000"/>
              <a:gd name="connsiteX221" fmla="*/ 4165508 w 7467600"/>
              <a:gd name="connsiteY221" fmla="*/ 4035196 h 6858000"/>
              <a:gd name="connsiteX222" fmla="*/ 4068162 w 7467600"/>
              <a:gd name="connsiteY222" fmla="*/ 3953394 h 6858000"/>
              <a:gd name="connsiteX223" fmla="*/ 3981416 w 7467600"/>
              <a:gd name="connsiteY223" fmla="*/ 3880482 h 6858000"/>
              <a:gd name="connsiteX224" fmla="*/ 3800147 w 7467600"/>
              <a:gd name="connsiteY224" fmla="*/ 3749872 h 6858000"/>
              <a:gd name="connsiteX225" fmla="*/ 3655073 w 7467600"/>
              <a:gd name="connsiteY225" fmla="*/ 3650884 h 6858000"/>
              <a:gd name="connsiteX226" fmla="*/ 3670252 w 7467600"/>
              <a:gd name="connsiteY226" fmla="*/ 3622798 h 6858000"/>
              <a:gd name="connsiteX227" fmla="*/ 3817258 w 7467600"/>
              <a:gd name="connsiteY227" fmla="*/ 3723577 h 6858000"/>
              <a:gd name="connsiteX228" fmla="*/ 4000461 w 7467600"/>
              <a:gd name="connsiteY228" fmla="*/ 3855966 h 6858000"/>
              <a:gd name="connsiteX229" fmla="*/ 4088180 w 7467600"/>
              <a:gd name="connsiteY229" fmla="*/ 3929774 h 6858000"/>
              <a:gd name="connsiteX230" fmla="*/ 4184555 w 7467600"/>
              <a:gd name="connsiteY230" fmla="*/ 4010683 h 6858000"/>
              <a:gd name="connsiteX231" fmla="*/ 4399563 w 7467600"/>
              <a:gd name="connsiteY231" fmla="*/ 4158106 h 6858000"/>
              <a:gd name="connsiteX232" fmla="*/ 4684469 w 7467600"/>
              <a:gd name="connsiteY232" fmla="*/ 4364680 h 6858000"/>
              <a:gd name="connsiteX233" fmla="*/ 4690271 w 7467600"/>
              <a:gd name="connsiteY233" fmla="*/ 4370034 h 6858000"/>
              <a:gd name="connsiteX234" fmla="*/ 4136093 w 7467600"/>
              <a:gd name="connsiteY234" fmla="*/ 3858466 h 6858000"/>
              <a:gd name="connsiteX235" fmla="*/ 3670252 w 7467600"/>
              <a:gd name="connsiteY235" fmla="*/ 3622798 h 6858000"/>
              <a:gd name="connsiteX236" fmla="*/ 4440129 w 7467600"/>
              <a:gd name="connsiteY236" fmla="*/ 3448571 h 6858000"/>
              <a:gd name="connsiteX237" fmla="*/ 4856525 w 7467600"/>
              <a:gd name="connsiteY237" fmla="*/ 3915351 h 6858000"/>
              <a:gd name="connsiteX238" fmla="*/ 5059055 w 7467600"/>
              <a:gd name="connsiteY238" fmla="*/ 4108918 h 6858000"/>
              <a:gd name="connsiteX239" fmla="*/ 5290070 w 7467600"/>
              <a:gd name="connsiteY239" fmla="*/ 4263619 h 6858000"/>
              <a:gd name="connsiteX240" fmla="*/ 4834991 w 7467600"/>
              <a:gd name="connsiteY240" fmla="*/ 3830985 h 6858000"/>
              <a:gd name="connsiteX241" fmla="*/ 4440129 w 7467600"/>
              <a:gd name="connsiteY241" fmla="*/ 3448571 h 6858000"/>
              <a:gd name="connsiteX242" fmla="*/ 4441737 w 7467600"/>
              <a:gd name="connsiteY242" fmla="*/ 3399734 h 6858000"/>
              <a:gd name="connsiteX243" fmla="*/ 4431236 w 7467600"/>
              <a:gd name="connsiteY243" fmla="*/ 3400954 h 6858000"/>
              <a:gd name="connsiteX244" fmla="*/ 4557150 w 7467600"/>
              <a:gd name="connsiteY244" fmla="*/ 3510023 h 6858000"/>
              <a:gd name="connsiteX245" fmla="*/ 4856936 w 7467600"/>
              <a:gd name="connsiteY245" fmla="*/ 3809146 h 6858000"/>
              <a:gd name="connsiteX246" fmla="*/ 5111996 w 7467600"/>
              <a:gd name="connsiteY246" fmla="*/ 4065759 h 6858000"/>
              <a:gd name="connsiteX247" fmla="*/ 5388878 w 7467600"/>
              <a:gd name="connsiteY247" fmla="*/ 4300185 h 6858000"/>
              <a:gd name="connsiteX248" fmla="*/ 5425556 w 7467600"/>
              <a:gd name="connsiteY248" fmla="*/ 4308967 h 6858000"/>
              <a:gd name="connsiteX249" fmla="*/ 4943646 w 7467600"/>
              <a:gd name="connsiteY249" fmla="*/ 3822916 h 6858000"/>
              <a:gd name="connsiteX250" fmla="*/ 4594837 w 7467600"/>
              <a:gd name="connsiteY250" fmla="*/ 3532274 h 6858000"/>
              <a:gd name="connsiteX251" fmla="*/ 4441737 w 7467600"/>
              <a:gd name="connsiteY251" fmla="*/ 3399734 h 6858000"/>
              <a:gd name="connsiteX252" fmla="*/ 5425834 w 7467600"/>
              <a:gd name="connsiteY252" fmla="*/ 3162785 h 6858000"/>
              <a:gd name="connsiteX253" fmla="*/ 5401644 w 7467600"/>
              <a:gd name="connsiteY253" fmla="*/ 3617847 h 6858000"/>
              <a:gd name="connsiteX254" fmla="*/ 5467256 w 7467600"/>
              <a:gd name="connsiteY254" fmla="*/ 4175494 h 6858000"/>
              <a:gd name="connsiteX255" fmla="*/ 5448069 w 7467600"/>
              <a:gd name="connsiteY255" fmla="*/ 3567554 h 6858000"/>
              <a:gd name="connsiteX256" fmla="*/ 5425834 w 7467600"/>
              <a:gd name="connsiteY256" fmla="*/ 3162785 h 6858000"/>
              <a:gd name="connsiteX257" fmla="*/ 1318687 w 7467600"/>
              <a:gd name="connsiteY257" fmla="*/ 3113840 h 6858000"/>
              <a:gd name="connsiteX258" fmla="*/ 1066793 w 7467600"/>
              <a:gd name="connsiteY258" fmla="*/ 3212171 h 6858000"/>
              <a:gd name="connsiteX259" fmla="*/ 993319 w 7467600"/>
              <a:gd name="connsiteY259" fmla="*/ 3247648 h 6858000"/>
              <a:gd name="connsiteX260" fmla="*/ 853081 w 7467600"/>
              <a:gd name="connsiteY260" fmla="*/ 3312410 h 6858000"/>
              <a:gd name="connsiteX261" fmla="*/ 805957 w 7467600"/>
              <a:gd name="connsiteY261" fmla="*/ 3330443 h 6858000"/>
              <a:gd name="connsiteX262" fmla="*/ 1318687 w 7467600"/>
              <a:gd name="connsiteY262" fmla="*/ 3113840 h 6858000"/>
              <a:gd name="connsiteX263" fmla="*/ 5453702 w 7467600"/>
              <a:gd name="connsiteY263" fmla="*/ 3090882 h 6858000"/>
              <a:gd name="connsiteX264" fmla="*/ 5480135 w 7467600"/>
              <a:gd name="connsiteY264" fmla="*/ 3565802 h 6858000"/>
              <a:gd name="connsiteX265" fmla="*/ 5499023 w 7467600"/>
              <a:gd name="connsiteY265" fmla="*/ 4166310 h 6858000"/>
              <a:gd name="connsiteX266" fmla="*/ 5547022 w 7467600"/>
              <a:gd name="connsiteY266" fmla="*/ 3607838 h 6858000"/>
              <a:gd name="connsiteX267" fmla="*/ 5515964 w 7467600"/>
              <a:gd name="connsiteY267" fmla="*/ 3378541 h 6858000"/>
              <a:gd name="connsiteX268" fmla="*/ 5453702 w 7467600"/>
              <a:gd name="connsiteY268" fmla="*/ 3090882 h 6858000"/>
              <a:gd name="connsiteX269" fmla="*/ 1238695 w 7467600"/>
              <a:gd name="connsiteY269" fmla="*/ 3076820 h 6858000"/>
              <a:gd name="connsiteX270" fmla="*/ 716371 w 7467600"/>
              <a:gd name="connsiteY270" fmla="*/ 3293249 h 6858000"/>
              <a:gd name="connsiteX271" fmla="*/ 579522 w 7467600"/>
              <a:gd name="connsiteY271" fmla="*/ 3371759 h 6858000"/>
              <a:gd name="connsiteX272" fmla="*/ 600288 w 7467600"/>
              <a:gd name="connsiteY272" fmla="*/ 3365555 h 6858000"/>
              <a:gd name="connsiteX273" fmla="*/ 840692 w 7467600"/>
              <a:gd name="connsiteY273" fmla="*/ 3284921 h 6858000"/>
              <a:gd name="connsiteX274" fmla="*/ 979248 w 7467600"/>
              <a:gd name="connsiteY274" fmla="*/ 3221003 h 6858000"/>
              <a:gd name="connsiteX275" fmla="*/ 1053282 w 7467600"/>
              <a:gd name="connsiteY275" fmla="*/ 3185247 h 6858000"/>
              <a:gd name="connsiteX276" fmla="*/ 1320603 w 7467600"/>
              <a:gd name="connsiteY276" fmla="*/ 3081281 h 6858000"/>
              <a:gd name="connsiteX277" fmla="*/ 1238695 w 7467600"/>
              <a:gd name="connsiteY277" fmla="*/ 3076820 h 6858000"/>
              <a:gd name="connsiteX278" fmla="*/ 5425627 w 7467600"/>
              <a:gd name="connsiteY278" fmla="*/ 2954192 h 6858000"/>
              <a:gd name="connsiteX279" fmla="*/ 5470770 w 7467600"/>
              <a:gd name="connsiteY279" fmla="*/ 3005435 h 6858000"/>
              <a:gd name="connsiteX280" fmla="*/ 5519779 w 7467600"/>
              <a:gd name="connsiteY280" fmla="*/ 4359223 h 6858000"/>
              <a:gd name="connsiteX281" fmla="*/ 5520293 w 7467600"/>
              <a:gd name="connsiteY281" fmla="*/ 4360602 h 6858000"/>
              <a:gd name="connsiteX282" fmla="*/ 5767221 w 7467600"/>
              <a:gd name="connsiteY282" fmla="*/ 4665564 h 6858000"/>
              <a:gd name="connsiteX283" fmla="*/ 6937169 w 7467600"/>
              <a:gd name="connsiteY283" fmla="*/ 4815941 h 6858000"/>
              <a:gd name="connsiteX284" fmla="*/ 6953922 w 7467600"/>
              <a:gd name="connsiteY284" fmla="*/ 4890068 h 6858000"/>
              <a:gd name="connsiteX285" fmla="*/ 6071359 w 7467600"/>
              <a:gd name="connsiteY285" fmla="*/ 4770770 h 6858000"/>
              <a:gd name="connsiteX286" fmla="*/ 6038839 w 7467600"/>
              <a:gd name="connsiteY286" fmla="*/ 4764474 h 6858000"/>
              <a:gd name="connsiteX287" fmla="*/ 6038706 w 7467600"/>
              <a:gd name="connsiteY287" fmla="*/ 4763847 h 6858000"/>
              <a:gd name="connsiteX288" fmla="*/ 6037784 w 7467600"/>
              <a:gd name="connsiteY288" fmla="*/ 4764270 h 6858000"/>
              <a:gd name="connsiteX289" fmla="*/ 6038839 w 7467600"/>
              <a:gd name="connsiteY289" fmla="*/ 4764474 h 6858000"/>
              <a:gd name="connsiteX290" fmla="*/ 6040338 w 7467600"/>
              <a:gd name="connsiteY290" fmla="*/ 4771418 h 6858000"/>
              <a:gd name="connsiteX291" fmla="*/ 6024488 w 7467600"/>
              <a:gd name="connsiteY291" fmla="*/ 4809903 h 6858000"/>
              <a:gd name="connsiteX292" fmla="*/ 5599771 w 7467600"/>
              <a:gd name="connsiteY292" fmla="*/ 5509652 h 6858000"/>
              <a:gd name="connsiteX293" fmla="*/ 5548843 w 7467600"/>
              <a:gd name="connsiteY293" fmla="*/ 5563845 h 6858000"/>
              <a:gd name="connsiteX294" fmla="*/ 5940952 w 7467600"/>
              <a:gd name="connsiteY294" fmla="*/ 6250028 h 6858000"/>
              <a:gd name="connsiteX295" fmla="*/ 6043441 w 7467600"/>
              <a:gd name="connsiteY295" fmla="*/ 6665847 h 6858000"/>
              <a:gd name="connsiteX296" fmla="*/ 6093432 w 7467600"/>
              <a:gd name="connsiteY296" fmla="*/ 6858000 h 6858000"/>
              <a:gd name="connsiteX297" fmla="*/ 6034344 w 7467600"/>
              <a:gd name="connsiteY297" fmla="*/ 6858000 h 6858000"/>
              <a:gd name="connsiteX298" fmla="*/ 6026679 w 7467600"/>
              <a:gd name="connsiteY298" fmla="*/ 6836959 h 6858000"/>
              <a:gd name="connsiteX299" fmla="*/ 5800441 w 7467600"/>
              <a:gd name="connsiteY299" fmla="*/ 6335286 h 6858000"/>
              <a:gd name="connsiteX300" fmla="*/ 5526562 w 7467600"/>
              <a:gd name="connsiteY300" fmla="*/ 5705388 h 6858000"/>
              <a:gd name="connsiteX301" fmla="*/ 5519640 w 7467600"/>
              <a:gd name="connsiteY301" fmla="*/ 5683774 h 6858000"/>
              <a:gd name="connsiteX302" fmla="*/ 5844559 w 7467600"/>
              <a:gd name="connsiteY302" fmla="*/ 6553349 h 6858000"/>
              <a:gd name="connsiteX303" fmla="*/ 5975994 w 7467600"/>
              <a:gd name="connsiteY303" fmla="*/ 6858000 h 6858000"/>
              <a:gd name="connsiteX304" fmla="*/ 5898547 w 7467600"/>
              <a:gd name="connsiteY304" fmla="*/ 6858000 h 6858000"/>
              <a:gd name="connsiteX305" fmla="*/ 5682041 w 7467600"/>
              <a:gd name="connsiteY305" fmla="*/ 6355860 h 6858000"/>
              <a:gd name="connsiteX306" fmla="*/ 5461758 w 7467600"/>
              <a:gd name="connsiteY306" fmla="*/ 5820220 h 6858000"/>
              <a:gd name="connsiteX307" fmla="*/ 5237282 w 7467600"/>
              <a:gd name="connsiteY307" fmla="*/ 6579086 h 6858000"/>
              <a:gd name="connsiteX308" fmla="*/ 5115009 w 7467600"/>
              <a:gd name="connsiteY308" fmla="*/ 6858000 h 6858000"/>
              <a:gd name="connsiteX309" fmla="*/ 5028074 w 7467600"/>
              <a:gd name="connsiteY309" fmla="*/ 6858000 h 6858000"/>
              <a:gd name="connsiteX310" fmla="*/ 5079508 w 7467600"/>
              <a:gd name="connsiteY310" fmla="*/ 6749074 h 6858000"/>
              <a:gd name="connsiteX311" fmla="*/ 5371846 w 7467600"/>
              <a:gd name="connsiteY311" fmla="*/ 5924413 h 6858000"/>
              <a:gd name="connsiteX312" fmla="*/ 5270512 w 7467600"/>
              <a:gd name="connsiteY312" fmla="*/ 6138975 h 6858000"/>
              <a:gd name="connsiteX313" fmla="*/ 5062409 w 7467600"/>
              <a:gd name="connsiteY313" fmla="*/ 6653544 h 6858000"/>
              <a:gd name="connsiteX314" fmla="*/ 5036628 w 7467600"/>
              <a:gd name="connsiteY314" fmla="*/ 6754247 h 6858000"/>
              <a:gd name="connsiteX315" fmla="*/ 5009112 w 7467600"/>
              <a:gd name="connsiteY315" fmla="*/ 6858000 h 6858000"/>
              <a:gd name="connsiteX316" fmla="*/ 4976679 w 7467600"/>
              <a:gd name="connsiteY316" fmla="*/ 6858000 h 6858000"/>
              <a:gd name="connsiteX317" fmla="*/ 5006537 w 7467600"/>
              <a:gd name="connsiteY317" fmla="*/ 6747068 h 6858000"/>
              <a:gd name="connsiteX318" fmla="*/ 5032723 w 7467600"/>
              <a:gd name="connsiteY318" fmla="*/ 6644957 h 6858000"/>
              <a:gd name="connsiteX319" fmla="*/ 5242949 w 7467600"/>
              <a:gd name="connsiteY319" fmla="*/ 6125175 h 6858000"/>
              <a:gd name="connsiteX320" fmla="*/ 5286321 w 7467600"/>
              <a:gd name="connsiteY320" fmla="*/ 6033555 h 6858000"/>
              <a:gd name="connsiteX321" fmla="*/ 5008210 w 7467600"/>
              <a:gd name="connsiteY321" fmla="*/ 6649194 h 6858000"/>
              <a:gd name="connsiteX322" fmla="*/ 4986321 w 7467600"/>
              <a:gd name="connsiteY322" fmla="*/ 6765687 h 6858000"/>
              <a:gd name="connsiteX323" fmla="*/ 4973474 w 7467600"/>
              <a:gd name="connsiteY323" fmla="*/ 6858000 h 6858000"/>
              <a:gd name="connsiteX324" fmla="*/ 4907178 w 7467600"/>
              <a:gd name="connsiteY324" fmla="*/ 6858000 h 6858000"/>
              <a:gd name="connsiteX325" fmla="*/ 4910810 w 7467600"/>
              <a:gd name="connsiteY325" fmla="*/ 6829660 h 6858000"/>
              <a:gd name="connsiteX326" fmla="*/ 4987461 w 7467600"/>
              <a:gd name="connsiteY326" fmla="*/ 6432994 h 6858000"/>
              <a:gd name="connsiteX327" fmla="*/ 5179262 w 7467600"/>
              <a:gd name="connsiteY327" fmla="*/ 6035044 h 6858000"/>
              <a:gd name="connsiteX328" fmla="*/ 4689678 w 7467600"/>
              <a:gd name="connsiteY328" fmla="*/ 6440241 h 6858000"/>
              <a:gd name="connsiteX329" fmla="*/ 4477543 w 7467600"/>
              <a:gd name="connsiteY329" fmla="*/ 6674836 h 6858000"/>
              <a:gd name="connsiteX330" fmla="*/ 4329957 w 7467600"/>
              <a:gd name="connsiteY330" fmla="*/ 6858000 h 6858000"/>
              <a:gd name="connsiteX331" fmla="*/ 4218595 w 7467600"/>
              <a:gd name="connsiteY331" fmla="*/ 6858000 h 6858000"/>
              <a:gd name="connsiteX332" fmla="*/ 4368888 w 7467600"/>
              <a:gd name="connsiteY332" fmla="*/ 6668412 h 6858000"/>
              <a:gd name="connsiteX333" fmla="*/ 4563091 w 7467600"/>
              <a:gd name="connsiteY333" fmla="*/ 6442508 h 6858000"/>
              <a:gd name="connsiteX334" fmla="*/ 5387324 w 7467600"/>
              <a:gd name="connsiteY334" fmla="*/ 5705830 h 6858000"/>
              <a:gd name="connsiteX335" fmla="*/ 5073620 w 7467600"/>
              <a:gd name="connsiteY335" fmla="*/ 5955437 h 6858000"/>
              <a:gd name="connsiteX336" fmla="*/ 4689789 w 7467600"/>
              <a:gd name="connsiteY336" fmla="*/ 6268382 h 6858000"/>
              <a:gd name="connsiteX337" fmla="*/ 4418722 w 7467600"/>
              <a:gd name="connsiteY337" fmla="*/ 6570886 h 6858000"/>
              <a:gd name="connsiteX338" fmla="*/ 4214944 w 7467600"/>
              <a:gd name="connsiteY338" fmla="*/ 6858000 h 6858000"/>
              <a:gd name="connsiteX339" fmla="*/ 4177898 w 7467600"/>
              <a:gd name="connsiteY339" fmla="*/ 6858000 h 6858000"/>
              <a:gd name="connsiteX340" fmla="*/ 4391597 w 7467600"/>
              <a:gd name="connsiteY340" fmla="*/ 6556370 h 6858000"/>
              <a:gd name="connsiteX341" fmla="*/ 4668889 w 7467600"/>
              <a:gd name="connsiteY341" fmla="*/ 6246399 h 6858000"/>
              <a:gd name="connsiteX342" fmla="*/ 5055427 w 7467600"/>
              <a:gd name="connsiteY342" fmla="*/ 5931476 h 6858000"/>
              <a:gd name="connsiteX343" fmla="*/ 5371814 w 7467600"/>
              <a:gd name="connsiteY343" fmla="*/ 5678975 h 6858000"/>
              <a:gd name="connsiteX344" fmla="*/ 4987918 w 7467600"/>
              <a:gd name="connsiteY344" fmla="*/ 5838701 h 6858000"/>
              <a:gd name="connsiteX345" fmla="*/ 4317146 w 7467600"/>
              <a:gd name="connsiteY345" fmla="*/ 6587716 h 6858000"/>
              <a:gd name="connsiteX346" fmla="*/ 4171627 w 7467600"/>
              <a:gd name="connsiteY346" fmla="*/ 6858000 h 6858000"/>
              <a:gd name="connsiteX347" fmla="*/ 4081585 w 7467600"/>
              <a:gd name="connsiteY347" fmla="*/ 6858000 h 6858000"/>
              <a:gd name="connsiteX348" fmla="*/ 4238603 w 7467600"/>
              <a:gd name="connsiteY348" fmla="*/ 6559341 h 6858000"/>
              <a:gd name="connsiteX349" fmla="*/ 4778333 w 7467600"/>
              <a:gd name="connsiteY349" fmla="*/ 5873626 h 6858000"/>
              <a:gd name="connsiteX350" fmla="*/ 5414185 w 7467600"/>
              <a:gd name="connsiteY350" fmla="*/ 5573882 h 6858000"/>
              <a:gd name="connsiteX351" fmla="*/ 5959648 w 7467600"/>
              <a:gd name="connsiteY351" fmla="*/ 4760797 h 6858000"/>
              <a:gd name="connsiteX352" fmla="*/ 5355019 w 7467600"/>
              <a:gd name="connsiteY352" fmla="*/ 4734672 h 6858000"/>
              <a:gd name="connsiteX353" fmla="*/ 5083565 w 7467600"/>
              <a:gd name="connsiteY353" fmla="*/ 5179121 h 6858000"/>
              <a:gd name="connsiteX354" fmla="*/ 4713577 w 7467600"/>
              <a:gd name="connsiteY354" fmla="*/ 5616803 h 6858000"/>
              <a:gd name="connsiteX355" fmla="*/ 3989559 w 7467600"/>
              <a:gd name="connsiteY355" fmla="*/ 6145945 h 6858000"/>
              <a:gd name="connsiteX356" fmla="*/ 3939824 w 7467600"/>
              <a:gd name="connsiteY356" fmla="*/ 6066900 h 6858000"/>
              <a:gd name="connsiteX357" fmla="*/ 4584537 w 7467600"/>
              <a:gd name="connsiteY357" fmla="*/ 5324826 h 6858000"/>
              <a:gd name="connsiteX358" fmla="*/ 5037105 w 7467600"/>
              <a:gd name="connsiteY358" fmla="*/ 5088765 h 6858000"/>
              <a:gd name="connsiteX359" fmla="*/ 5039930 w 7467600"/>
              <a:gd name="connsiteY359" fmla="*/ 5089585 h 6858000"/>
              <a:gd name="connsiteX360" fmla="*/ 5263764 w 7467600"/>
              <a:gd name="connsiteY360" fmla="*/ 4735525 h 6858000"/>
              <a:gd name="connsiteX361" fmla="*/ 4086300 w 7467600"/>
              <a:gd name="connsiteY361" fmla="*/ 4884599 h 6858000"/>
              <a:gd name="connsiteX362" fmla="*/ 4085485 w 7467600"/>
              <a:gd name="connsiteY362" fmla="*/ 4899070 h 6858000"/>
              <a:gd name="connsiteX363" fmla="*/ 3871915 w 7467600"/>
              <a:gd name="connsiteY363" fmla="*/ 5253645 h 6858000"/>
              <a:gd name="connsiteX364" fmla="*/ 3799374 w 7467600"/>
              <a:gd name="connsiteY364" fmla="*/ 5466127 h 6858000"/>
              <a:gd name="connsiteX365" fmla="*/ 3498850 w 7467600"/>
              <a:gd name="connsiteY365" fmla="*/ 6661888 h 6858000"/>
              <a:gd name="connsiteX366" fmla="*/ 3399216 w 7467600"/>
              <a:gd name="connsiteY366" fmla="*/ 6858000 h 6858000"/>
              <a:gd name="connsiteX367" fmla="*/ 3303688 w 7467600"/>
              <a:gd name="connsiteY367" fmla="*/ 6858000 h 6858000"/>
              <a:gd name="connsiteX368" fmla="*/ 3391774 w 7467600"/>
              <a:gd name="connsiteY368" fmla="*/ 6697181 h 6858000"/>
              <a:gd name="connsiteX369" fmla="*/ 3735540 w 7467600"/>
              <a:gd name="connsiteY369" fmla="*/ 5546923 h 6858000"/>
              <a:gd name="connsiteX370" fmla="*/ 3729438 w 7467600"/>
              <a:gd name="connsiteY370" fmla="*/ 5569058 h 6858000"/>
              <a:gd name="connsiteX371" fmla="*/ 3707782 w 7467600"/>
              <a:gd name="connsiteY371" fmla="*/ 5644908 h 6858000"/>
              <a:gd name="connsiteX372" fmla="*/ 3583827 w 7467600"/>
              <a:gd name="connsiteY372" fmla="*/ 6039215 h 6858000"/>
              <a:gd name="connsiteX373" fmla="*/ 3547861 w 7467600"/>
              <a:gd name="connsiteY373" fmla="*/ 6129609 h 6858000"/>
              <a:gd name="connsiteX374" fmla="*/ 3490905 w 7467600"/>
              <a:gd name="connsiteY374" fmla="*/ 6277660 h 6858000"/>
              <a:gd name="connsiteX375" fmla="*/ 3455859 w 7467600"/>
              <a:gd name="connsiteY375" fmla="*/ 6391301 h 6858000"/>
              <a:gd name="connsiteX376" fmla="*/ 3429112 w 7467600"/>
              <a:gd name="connsiteY376" fmla="*/ 6479469 h 6858000"/>
              <a:gd name="connsiteX377" fmla="*/ 3304862 w 7467600"/>
              <a:gd name="connsiteY377" fmla="*/ 6796476 h 6858000"/>
              <a:gd name="connsiteX378" fmla="*/ 3276071 w 7467600"/>
              <a:gd name="connsiteY378" fmla="*/ 6858000 h 6858000"/>
              <a:gd name="connsiteX379" fmla="*/ 3240805 w 7467600"/>
              <a:gd name="connsiteY379" fmla="*/ 6858000 h 6858000"/>
              <a:gd name="connsiteX380" fmla="*/ 3275917 w 7467600"/>
              <a:gd name="connsiteY380" fmla="*/ 6783192 h 6858000"/>
              <a:gd name="connsiteX381" fmla="*/ 3399358 w 7467600"/>
              <a:gd name="connsiteY381" fmla="*/ 6469011 h 6858000"/>
              <a:gd name="connsiteX382" fmla="*/ 3425650 w 7467600"/>
              <a:gd name="connsiteY382" fmla="*/ 6381333 h 6858000"/>
              <a:gd name="connsiteX383" fmla="*/ 3460661 w 7467600"/>
              <a:gd name="connsiteY383" fmla="*/ 6266763 h 6858000"/>
              <a:gd name="connsiteX384" fmla="*/ 3518021 w 7467600"/>
              <a:gd name="connsiteY384" fmla="*/ 6117298 h 6858000"/>
              <a:gd name="connsiteX385" fmla="*/ 3554035 w 7467600"/>
              <a:gd name="connsiteY385" fmla="*/ 6027832 h 6858000"/>
              <a:gd name="connsiteX386" fmla="*/ 3677174 w 7467600"/>
              <a:gd name="connsiteY386" fmla="*/ 5636351 h 6858000"/>
              <a:gd name="connsiteX387" fmla="*/ 3698819 w 7467600"/>
              <a:gd name="connsiteY387" fmla="*/ 5560503 h 6858000"/>
              <a:gd name="connsiteX388" fmla="*/ 3702094 w 7467600"/>
              <a:gd name="connsiteY388" fmla="*/ 5549194 h 6858000"/>
              <a:gd name="connsiteX389" fmla="*/ 3398355 w 7467600"/>
              <a:gd name="connsiteY389" fmla="*/ 6094603 h 6858000"/>
              <a:gd name="connsiteX390" fmla="*/ 3193941 w 7467600"/>
              <a:gd name="connsiteY390" fmla="*/ 6798775 h 6858000"/>
              <a:gd name="connsiteX391" fmla="*/ 3184140 w 7467600"/>
              <a:gd name="connsiteY391" fmla="*/ 6858000 h 6858000"/>
              <a:gd name="connsiteX392" fmla="*/ 3099978 w 7467600"/>
              <a:gd name="connsiteY392" fmla="*/ 6858000 h 6858000"/>
              <a:gd name="connsiteX393" fmla="*/ 3101556 w 7467600"/>
              <a:gd name="connsiteY393" fmla="*/ 6843337 h 6858000"/>
              <a:gd name="connsiteX394" fmla="*/ 3370162 w 7467600"/>
              <a:gd name="connsiteY394" fmla="*/ 5785550 h 6858000"/>
              <a:gd name="connsiteX395" fmla="*/ 3746477 w 7467600"/>
              <a:gd name="connsiteY395" fmla="*/ 5377889 h 6858000"/>
              <a:gd name="connsiteX396" fmla="*/ 3863399 w 7467600"/>
              <a:gd name="connsiteY396" fmla="*/ 5087257 h 6858000"/>
              <a:gd name="connsiteX397" fmla="*/ 3968712 w 7467600"/>
              <a:gd name="connsiteY397" fmla="*/ 4913989 h 6858000"/>
              <a:gd name="connsiteX398" fmla="*/ 2792390 w 7467600"/>
              <a:gd name="connsiteY398" fmla="*/ 5382974 h 6858000"/>
              <a:gd name="connsiteX399" fmla="*/ 2714982 w 7467600"/>
              <a:gd name="connsiteY399" fmla="*/ 5427051 h 6858000"/>
              <a:gd name="connsiteX400" fmla="*/ 2813361 w 7467600"/>
              <a:gd name="connsiteY400" fmla="*/ 6023912 h 6858000"/>
              <a:gd name="connsiteX401" fmla="*/ 2688430 w 7467600"/>
              <a:gd name="connsiteY401" fmla="*/ 6801564 h 6858000"/>
              <a:gd name="connsiteX402" fmla="*/ 2629626 w 7467600"/>
              <a:gd name="connsiteY402" fmla="*/ 6763394 h 6858000"/>
              <a:gd name="connsiteX403" fmla="*/ 2565328 w 7467600"/>
              <a:gd name="connsiteY403" fmla="*/ 5516399 h 6858000"/>
              <a:gd name="connsiteX404" fmla="*/ 1922999 w 7467600"/>
              <a:gd name="connsiteY404" fmla="*/ 5980343 h 6858000"/>
              <a:gd name="connsiteX405" fmla="*/ 1950261 w 7467600"/>
              <a:gd name="connsiteY405" fmla="*/ 6405858 h 6858000"/>
              <a:gd name="connsiteX406" fmla="*/ 2365554 w 7467600"/>
              <a:gd name="connsiteY406" fmla="*/ 6759107 h 6858000"/>
              <a:gd name="connsiteX407" fmla="*/ 2424142 w 7467600"/>
              <a:gd name="connsiteY407" fmla="*/ 6858000 h 6858000"/>
              <a:gd name="connsiteX408" fmla="*/ 2395994 w 7467600"/>
              <a:gd name="connsiteY408" fmla="*/ 6858000 h 6858000"/>
              <a:gd name="connsiteX409" fmla="*/ 2392863 w 7467600"/>
              <a:gd name="connsiteY409" fmla="*/ 6852964 h 6858000"/>
              <a:gd name="connsiteX410" fmla="*/ 2017589 w 7467600"/>
              <a:gd name="connsiteY410" fmla="*/ 6493982 h 6858000"/>
              <a:gd name="connsiteX411" fmla="*/ 2147336 w 7467600"/>
              <a:gd name="connsiteY411" fmla="*/ 6594052 h 6858000"/>
              <a:gd name="connsiteX412" fmla="*/ 2207047 w 7467600"/>
              <a:gd name="connsiteY412" fmla="*/ 6654540 h 6858000"/>
              <a:gd name="connsiteX413" fmla="*/ 2299106 w 7467600"/>
              <a:gd name="connsiteY413" fmla="*/ 6778931 h 6858000"/>
              <a:gd name="connsiteX414" fmla="*/ 2314430 w 7467600"/>
              <a:gd name="connsiteY414" fmla="*/ 6801144 h 6858000"/>
              <a:gd name="connsiteX415" fmla="*/ 2352406 w 7467600"/>
              <a:gd name="connsiteY415" fmla="*/ 6858000 h 6858000"/>
              <a:gd name="connsiteX416" fmla="*/ 2314492 w 7467600"/>
              <a:gd name="connsiteY416" fmla="*/ 6858000 h 6858000"/>
              <a:gd name="connsiteX417" fmla="*/ 2288095 w 7467600"/>
              <a:gd name="connsiteY417" fmla="*/ 6818030 h 6858000"/>
              <a:gd name="connsiteX418" fmla="*/ 2272768 w 7467600"/>
              <a:gd name="connsiteY418" fmla="*/ 6795822 h 6858000"/>
              <a:gd name="connsiteX419" fmla="*/ 2182715 w 7467600"/>
              <a:gd name="connsiteY419" fmla="*/ 6675071 h 6858000"/>
              <a:gd name="connsiteX420" fmla="*/ 2032061 w 7467600"/>
              <a:gd name="connsiteY420" fmla="*/ 6541380 h 6858000"/>
              <a:gd name="connsiteX421" fmla="*/ 2257220 w 7467600"/>
              <a:gd name="connsiteY421" fmla="*/ 6826257 h 6858000"/>
              <a:gd name="connsiteX422" fmla="*/ 2281324 w 7467600"/>
              <a:gd name="connsiteY422" fmla="*/ 6858000 h 6858000"/>
              <a:gd name="connsiteX423" fmla="*/ 2242860 w 7467600"/>
              <a:gd name="connsiteY423" fmla="*/ 6858000 h 6858000"/>
              <a:gd name="connsiteX424" fmla="*/ 2232818 w 7467600"/>
              <a:gd name="connsiteY424" fmla="*/ 6844926 h 6858000"/>
              <a:gd name="connsiteX425" fmla="*/ 1990172 w 7467600"/>
              <a:gd name="connsiteY425" fmla="*/ 6542121 h 6858000"/>
              <a:gd name="connsiteX426" fmla="*/ 2124090 w 7467600"/>
              <a:gd name="connsiteY426" fmla="*/ 6761017 h 6858000"/>
              <a:gd name="connsiteX427" fmla="*/ 2200380 w 7467600"/>
              <a:gd name="connsiteY427" fmla="*/ 6858000 h 6858000"/>
              <a:gd name="connsiteX428" fmla="*/ 2147507 w 7467600"/>
              <a:gd name="connsiteY428" fmla="*/ 6858000 h 6858000"/>
              <a:gd name="connsiteX429" fmla="*/ 2070668 w 7467600"/>
              <a:gd name="connsiteY429" fmla="*/ 6761520 h 6858000"/>
              <a:gd name="connsiteX430" fmla="*/ 1975142 w 7467600"/>
              <a:gd name="connsiteY430" fmla="*/ 6585570 h 6858000"/>
              <a:gd name="connsiteX431" fmla="*/ 2050035 w 7467600"/>
              <a:gd name="connsiteY431" fmla="*/ 6813345 h 6858000"/>
              <a:gd name="connsiteX432" fmla="*/ 2063025 w 7467600"/>
              <a:gd name="connsiteY432" fmla="*/ 6858000 h 6858000"/>
              <a:gd name="connsiteX433" fmla="*/ 2021675 w 7467600"/>
              <a:gd name="connsiteY433" fmla="*/ 6858000 h 6858000"/>
              <a:gd name="connsiteX434" fmla="*/ 2019308 w 7467600"/>
              <a:gd name="connsiteY434" fmla="*/ 6847118 h 6858000"/>
              <a:gd name="connsiteX435" fmla="*/ 1938835 w 7467600"/>
              <a:gd name="connsiteY435" fmla="*/ 6551160 h 6858000"/>
              <a:gd name="connsiteX436" fmla="*/ 1953230 w 7467600"/>
              <a:gd name="connsiteY436" fmla="*/ 6759699 h 6858000"/>
              <a:gd name="connsiteX437" fmla="*/ 1956763 w 7467600"/>
              <a:gd name="connsiteY437" fmla="*/ 6778191 h 6858000"/>
              <a:gd name="connsiteX438" fmla="*/ 1967925 w 7467600"/>
              <a:gd name="connsiteY438" fmla="*/ 6858000 h 6858000"/>
              <a:gd name="connsiteX439" fmla="*/ 1936622 w 7467600"/>
              <a:gd name="connsiteY439" fmla="*/ 6858000 h 6858000"/>
              <a:gd name="connsiteX440" fmla="*/ 1926261 w 7467600"/>
              <a:gd name="connsiteY440" fmla="*/ 6784064 h 6858000"/>
              <a:gd name="connsiteX441" fmla="*/ 1922724 w 7467600"/>
              <a:gd name="connsiteY441" fmla="*/ 6765577 h 6858000"/>
              <a:gd name="connsiteX442" fmla="*/ 1904650 w 7467600"/>
              <a:gd name="connsiteY442" fmla="*/ 6639616 h 6858000"/>
              <a:gd name="connsiteX443" fmla="*/ 1885273 w 7467600"/>
              <a:gd name="connsiteY443" fmla="*/ 6858000 h 6858000"/>
              <a:gd name="connsiteX444" fmla="*/ 1854363 w 7467600"/>
              <a:gd name="connsiteY444" fmla="*/ 6858000 h 6858000"/>
              <a:gd name="connsiteX445" fmla="*/ 1880391 w 7467600"/>
              <a:gd name="connsiteY445" fmla="*/ 6603796 h 6858000"/>
              <a:gd name="connsiteX446" fmla="*/ 1818273 w 7467600"/>
              <a:gd name="connsiteY446" fmla="*/ 6715729 h 6858000"/>
              <a:gd name="connsiteX447" fmla="*/ 1794691 w 7467600"/>
              <a:gd name="connsiteY447" fmla="*/ 6843239 h 6858000"/>
              <a:gd name="connsiteX448" fmla="*/ 1794914 w 7467600"/>
              <a:gd name="connsiteY448" fmla="*/ 6858000 h 6858000"/>
              <a:gd name="connsiteX449" fmla="*/ 1746128 w 7467600"/>
              <a:gd name="connsiteY449" fmla="*/ 6858000 h 6858000"/>
              <a:gd name="connsiteX450" fmla="*/ 1753934 w 7467600"/>
              <a:gd name="connsiteY450" fmla="*/ 6724796 h 6858000"/>
              <a:gd name="connsiteX451" fmla="*/ 1792053 w 7467600"/>
              <a:gd name="connsiteY451" fmla="*/ 6572396 h 6858000"/>
              <a:gd name="connsiteX452" fmla="*/ 1862248 w 7467600"/>
              <a:gd name="connsiteY452" fmla="*/ 6266397 h 6858000"/>
              <a:gd name="connsiteX453" fmla="*/ 1862250 w 7467600"/>
              <a:gd name="connsiteY453" fmla="*/ 6033531 h 6858000"/>
              <a:gd name="connsiteX454" fmla="*/ 1211999 w 7467600"/>
              <a:gd name="connsiteY454" fmla="*/ 6683610 h 6858000"/>
              <a:gd name="connsiteX455" fmla="*/ 1213266 w 7467600"/>
              <a:gd name="connsiteY455" fmla="*/ 6691947 h 6858000"/>
              <a:gd name="connsiteX456" fmla="*/ 1203370 w 7467600"/>
              <a:gd name="connsiteY456" fmla="*/ 6850676 h 6858000"/>
              <a:gd name="connsiteX457" fmla="*/ 1203671 w 7467600"/>
              <a:gd name="connsiteY457" fmla="*/ 6858000 h 6858000"/>
              <a:gd name="connsiteX458" fmla="*/ 1143180 w 7467600"/>
              <a:gd name="connsiteY458" fmla="*/ 6858000 h 6858000"/>
              <a:gd name="connsiteX459" fmla="*/ 1142176 w 7467600"/>
              <a:gd name="connsiteY459" fmla="*/ 6766045 h 6858000"/>
              <a:gd name="connsiteX460" fmla="*/ 1067484 w 7467600"/>
              <a:gd name="connsiteY460" fmla="*/ 6858000 h 6858000"/>
              <a:gd name="connsiteX461" fmla="*/ 953928 w 7467600"/>
              <a:gd name="connsiteY461" fmla="*/ 6858000 h 6858000"/>
              <a:gd name="connsiteX462" fmla="*/ 959715 w 7467600"/>
              <a:gd name="connsiteY462" fmla="*/ 6850185 h 6858000"/>
              <a:gd name="connsiteX463" fmla="*/ 1483788 w 7467600"/>
              <a:gd name="connsiteY463" fmla="*/ 6259174 h 6858000"/>
              <a:gd name="connsiteX464" fmla="*/ 1100671 w 7467600"/>
              <a:gd name="connsiteY464" fmla="*/ 6252137 h 6858000"/>
              <a:gd name="connsiteX465" fmla="*/ 1090144 w 7467600"/>
              <a:gd name="connsiteY465" fmla="*/ 6256748 h 6858000"/>
              <a:gd name="connsiteX466" fmla="*/ 1095872 w 7467600"/>
              <a:gd name="connsiteY466" fmla="*/ 6271892 h 6858000"/>
              <a:gd name="connsiteX467" fmla="*/ 262785 w 7467600"/>
              <a:gd name="connsiteY467" fmla="*/ 6845450 h 6858000"/>
              <a:gd name="connsiteX468" fmla="*/ 209968 w 7467600"/>
              <a:gd name="connsiteY468" fmla="*/ 6770713 h 6858000"/>
              <a:gd name="connsiteX469" fmla="*/ 873460 w 7467600"/>
              <a:gd name="connsiteY469" fmla="*/ 6253768 h 6858000"/>
              <a:gd name="connsiteX470" fmla="*/ 192686 w 7467600"/>
              <a:gd name="connsiteY470" fmla="*/ 5849257 h 6858000"/>
              <a:gd name="connsiteX471" fmla="*/ 4696 w 7467600"/>
              <a:gd name="connsiteY471" fmla="*/ 5697668 h 6858000"/>
              <a:gd name="connsiteX472" fmla="*/ 0 w 7467600"/>
              <a:gd name="connsiteY472" fmla="*/ 5689984 h 6858000"/>
              <a:gd name="connsiteX473" fmla="*/ 0 w 7467600"/>
              <a:gd name="connsiteY473" fmla="*/ 5513472 h 6858000"/>
              <a:gd name="connsiteX474" fmla="*/ 174101 w 7467600"/>
              <a:gd name="connsiteY474" fmla="*/ 5620277 h 6858000"/>
              <a:gd name="connsiteX475" fmla="*/ 891800 w 7467600"/>
              <a:gd name="connsiteY475" fmla="*/ 6036935 h 6858000"/>
              <a:gd name="connsiteX476" fmla="*/ 1072219 w 7467600"/>
              <a:gd name="connsiteY476" fmla="*/ 6169443 h 6858000"/>
              <a:gd name="connsiteX477" fmla="*/ 1074117 w 7467600"/>
              <a:gd name="connsiteY477" fmla="*/ 6170301 h 6858000"/>
              <a:gd name="connsiteX478" fmla="*/ 1083114 w 7467600"/>
              <a:gd name="connsiteY478" fmla="*/ 6174131 h 6858000"/>
              <a:gd name="connsiteX479" fmla="*/ 1543010 w 7467600"/>
              <a:gd name="connsiteY479" fmla="*/ 6191140 h 6858000"/>
              <a:gd name="connsiteX480" fmla="*/ 1551080 w 7467600"/>
              <a:gd name="connsiteY480" fmla="*/ 6195006 h 6858000"/>
              <a:gd name="connsiteX481" fmla="*/ 2345443 w 7467600"/>
              <a:gd name="connsiteY481" fmla="*/ 5549882 h 6858000"/>
              <a:gd name="connsiteX482" fmla="*/ 1721499 w 7467600"/>
              <a:gd name="connsiteY482" fmla="*/ 5599969 h 6858000"/>
              <a:gd name="connsiteX483" fmla="*/ 767716 w 7467600"/>
              <a:gd name="connsiteY483" fmla="*/ 5472768 h 6858000"/>
              <a:gd name="connsiteX484" fmla="*/ 722147 w 7467600"/>
              <a:gd name="connsiteY484" fmla="*/ 5393091 h 6858000"/>
              <a:gd name="connsiteX485" fmla="*/ 1485552 w 7467600"/>
              <a:gd name="connsiteY485" fmla="*/ 5313202 h 6858000"/>
              <a:gd name="connsiteX486" fmla="*/ 2143004 w 7467600"/>
              <a:gd name="connsiteY486" fmla="*/ 5402420 h 6858000"/>
              <a:gd name="connsiteX487" fmla="*/ 1933391 w 7467600"/>
              <a:gd name="connsiteY487" fmla="*/ 5156971 h 6858000"/>
              <a:gd name="connsiteX488" fmla="*/ 1827118 w 7467600"/>
              <a:gd name="connsiteY488" fmla="*/ 4968410 h 6858000"/>
              <a:gd name="connsiteX489" fmla="*/ 1837349 w 7467600"/>
              <a:gd name="connsiteY489" fmla="*/ 4956357 h 6858000"/>
              <a:gd name="connsiteX490" fmla="*/ 2162835 w 7467600"/>
              <a:gd name="connsiteY490" fmla="*/ 5187853 h 6858000"/>
              <a:gd name="connsiteX491" fmla="*/ 2257167 w 7467600"/>
              <a:gd name="connsiteY491" fmla="*/ 5462123 h 6858000"/>
              <a:gd name="connsiteX492" fmla="*/ 2261598 w 7467600"/>
              <a:gd name="connsiteY492" fmla="*/ 5467998 h 6858000"/>
              <a:gd name="connsiteX493" fmla="*/ 2437177 w 7467600"/>
              <a:gd name="connsiteY493" fmla="*/ 5479608 h 6858000"/>
              <a:gd name="connsiteX494" fmla="*/ 2445247 w 7467600"/>
              <a:gd name="connsiteY494" fmla="*/ 5483476 h 6858000"/>
              <a:gd name="connsiteX495" fmla="*/ 2743626 w 7467600"/>
              <a:gd name="connsiteY495" fmla="*/ 5304819 h 6858000"/>
              <a:gd name="connsiteX496" fmla="*/ 3048102 w 7467600"/>
              <a:gd name="connsiteY496" fmla="*/ 5150595 h 6858000"/>
              <a:gd name="connsiteX497" fmla="*/ 1799414 w 7467600"/>
              <a:gd name="connsiteY497" fmla="*/ 4694732 h 6858000"/>
              <a:gd name="connsiteX498" fmla="*/ 1771735 w 7467600"/>
              <a:gd name="connsiteY498" fmla="*/ 4619929 h 6858000"/>
              <a:gd name="connsiteX499" fmla="*/ 3104273 w 7467600"/>
              <a:gd name="connsiteY499" fmla="*/ 5076159 h 6858000"/>
              <a:gd name="connsiteX500" fmla="*/ 3113245 w 7467600"/>
              <a:gd name="connsiteY500" fmla="*/ 5090705 h 6858000"/>
              <a:gd name="connsiteX501" fmla="*/ 3126294 w 7467600"/>
              <a:gd name="connsiteY501" fmla="*/ 5114400 h 6858000"/>
              <a:gd name="connsiteX502" fmla="*/ 3937433 w 7467600"/>
              <a:gd name="connsiteY502" fmla="*/ 4830473 h 6858000"/>
              <a:gd name="connsiteX503" fmla="*/ 3590475 w 7467600"/>
              <a:gd name="connsiteY503" fmla="*/ 4597974 h 6858000"/>
              <a:gd name="connsiteX504" fmla="*/ 3100264 w 7467600"/>
              <a:gd name="connsiteY504" fmla="*/ 4579845 h 6858000"/>
              <a:gd name="connsiteX505" fmla="*/ 2183576 w 7467600"/>
              <a:gd name="connsiteY505" fmla="*/ 4227150 h 6858000"/>
              <a:gd name="connsiteX506" fmla="*/ 2151029 w 7467600"/>
              <a:gd name="connsiteY506" fmla="*/ 4146947 h 6858000"/>
              <a:gd name="connsiteX507" fmla="*/ 3563434 w 7467600"/>
              <a:gd name="connsiteY507" fmla="*/ 4469115 h 6858000"/>
              <a:gd name="connsiteX508" fmla="*/ 3177952 w 7467600"/>
              <a:gd name="connsiteY508" fmla="*/ 3657386 h 6858000"/>
              <a:gd name="connsiteX509" fmla="*/ 3189263 w 7467600"/>
              <a:gd name="connsiteY509" fmla="*/ 3625726 h 6858000"/>
              <a:gd name="connsiteX510" fmla="*/ 3560912 w 7467600"/>
              <a:gd name="connsiteY510" fmla="*/ 4079863 h 6858000"/>
              <a:gd name="connsiteX511" fmla="*/ 3626636 w 7467600"/>
              <a:gd name="connsiteY511" fmla="*/ 4512230 h 6858000"/>
              <a:gd name="connsiteX512" fmla="*/ 3653088 w 7467600"/>
              <a:gd name="connsiteY512" fmla="*/ 4521417 h 6858000"/>
              <a:gd name="connsiteX513" fmla="*/ 3988128 w 7467600"/>
              <a:gd name="connsiteY513" fmla="*/ 4817267 h 6858000"/>
              <a:gd name="connsiteX514" fmla="*/ 4830582 w 7467600"/>
              <a:gd name="connsiteY514" fmla="*/ 4676000 h 6858000"/>
              <a:gd name="connsiteX515" fmla="*/ 4830100 w 7467600"/>
              <a:gd name="connsiteY515" fmla="*/ 4675554 h 6858000"/>
              <a:gd name="connsiteX516" fmla="*/ 4036318 w 7467600"/>
              <a:gd name="connsiteY516" fmla="*/ 4147013 h 6858000"/>
              <a:gd name="connsiteX517" fmla="*/ 3432098 w 7467600"/>
              <a:gd name="connsiteY517" fmla="*/ 3537312 h 6858000"/>
              <a:gd name="connsiteX518" fmla="*/ 3446761 w 7467600"/>
              <a:gd name="connsiteY518" fmla="*/ 3461278 h 6858000"/>
              <a:gd name="connsiteX519" fmla="*/ 4419733 w 7467600"/>
              <a:gd name="connsiteY519" fmla="*/ 3963555 h 6858000"/>
              <a:gd name="connsiteX520" fmla="*/ 4781371 w 7467600"/>
              <a:gd name="connsiteY520" fmla="*/ 4458604 h 6858000"/>
              <a:gd name="connsiteX521" fmla="*/ 4780440 w 7467600"/>
              <a:gd name="connsiteY521" fmla="*/ 4470290 h 6858000"/>
              <a:gd name="connsiteX522" fmla="*/ 4898954 w 7467600"/>
              <a:gd name="connsiteY522" fmla="*/ 4662092 h 6858000"/>
              <a:gd name="connsiteX523" fmla="*/ 4900699 w 7467600"/>
              <a:gd name="connsiteY523" fmla="*/ 4670867 h 6858000"/>
              <a:gd name="connsiteX524" fmla="*/ 5714511 w 7467600"/>
              <a:gd name="connsiteY524" fmla="*/ 4663483 h 6858000"/>
              <a:gd name="connsiteX525" fmla="*/ 5464793 w 7467600"/>
              <a:gd name="connsiteY525" fmla="*/ 4393556 h 6858000"/>
              <a:gd name="connsiteX526" fmla="*/ 5461897 w 7467600"/>
              <a:gd name="connsiteY526" fmla="*/ 4390879 h 6858000"/>
              <a:gd name="connsiteX527" fmla="*/ 4294126 w 7467600"/>
              <a:gd name="connsiteY527" fmla="*/ 3303048 h 6858000"/>
              <a:gd name="connsiteX528" fmla="*/ 4305321 w 7467600"/>
              <a:gd name="connsiteY528" fmla="*/ 3256953 h 6858000"/>
              <a:gd name="connsiteX529" fmla="*/ 4949299 w 7467600"/>
              <a:gd name="connsiteY529" fmla="*/ 3766336 h 6858000"/>
              <a:gd name="connsiteX530" fmla="*/ 5291452 w 7467600"/>
              <a:gd name="connsiteY530" fmla="*/ 4076801 h 6858000"/>
              <a:gd name="connsiteX531" fmla="*/ 5434998 w 7467600"/>
              <a:gd name="connsiteY531" fmla="*/ 4254100 h 6858000"/>
              <a:gd name="connsiteX532" fmla="*/ 5351015 w 7467600"/>
              <a:gd name="connsiteY532" fmla="*/ 3760989 h 6858000"/>
              <a:gd name="connsiteX533" fmla="*/ 5413780 w 7467600"/>
              <a:gd name="connsiteY533" fmla="*/ 2966265 h 6858000"/>
              <a:gd name="connsiteX534" fmla="*/ 5425627 w 7467600"/>
              <a:gd name="connsiteY534" fmla="*/ 2954192 h 6858000"/>
              <a:gd name="connsiteX535" fmla="*/ 6604735 w 7467600"/>
              <a:gd name="connsiteY535" fmla="*/ 2041381 h 6858000"/>
              <a:gd name="connsiteX536" fmla="*/ 7204487 w 7467600"/>
              <a:gd name="connsiteY536" fmla="*/ 2742112 h 6858000"/>
              <a:gd name="connsiteX537" fmla="*/ 7131592 w 7467600"/>
              <a:gd name="connsiteY537" fmla="*/ 2672096 h 6858000"/>
              <a:gd name="connsiteX538" fmla="*/ 6996344 w 7467600"/>
              <a:gd name="connsiteY538" fmla="*/ 2518310 h 6858000"/>
              <a:gd name="connsiteX539" fmla="*/ 6735495 w 7467600"/>
              <a:gd name="connsiteY539" fmla="*/ 2196890 h 6858000"/>
              <a:gd name="connsiteX540" fmla="*/ 6721901 w 7467600"/>
              <a:gd name="connsiteY540" fmla="*/ 2179274 h 6858000"/>
              <a:gd name="connsiteX541" fmla="*/ 6604735 w 7467600"/>
              <a:gd name="connsiteY541" fmla="*/ 2041381 h 6858000"/>
              <a:gd name="connsiteX542" fmla="*/ 6591670 w 7467600"/>
              <a:gd name="connsiteY542" fmla="*/ 1988277 h 6858000"/>
              <a:gd name="connsiteX543" fmla="*/ 6747349 w 7467600"/>
              <a:gd name="connsiteY543" fmla="*/ 2160069 h 6858000"/>
              <a:gd name="connsiteX544" fmla="*/ 6760943 w 7467600"/>
              <a:gd name="connsiteY544" fmla="*/ 2177686 h 6858000"/>
              <a:gd name="connsiteX545" fmla="*/ 7021065 w 7467600"/>
              <a:gd name="connsiteY545" fmla="*/ 2498102 h 6858000"/>
              <a:gd name="connsiteX546" fmla="*/ 7155223 w 7467600"/>
              <a:gd name="connsiteY546" fmla="*/ 2650386 h 6858000"/>
              <a:gd name="connsiteX547" fmla="*/ 7203167 w 7467600"/>
              <a:gd name="connsiteY547" fmla="*/ 2697288 h 6858000"/>
              <a:gd name="connsiteX548" fmla="*/ 6937703 w 7467600"/>
              <a:gd name="connsiteY548" fmla="*/ 2321981 h 6858000"/>
              <a:gd name="connsiteX549" fmla="*/ 6591670 w 7467600"/>
              <a:gd name="connsiteY549" fmla="*/ 1988277 h 6858000"/>
              <a:gd name="connsiteX550" fmla="*/ 5798671 w 7467600"/>
              <a:gd name="connsiteY550" fmla="*/ 1981601 h 6858000"/>
              <a:gd name="connsiteX551" fmla="*/ 5754709 w 7467600"/>
              <a:gd name="connsiteY551" fmla="*/ 2071454 h 6858000"/>
              <a:gd name="connsiteX552" fmla="*/ 5763044 w 7467600"/>
              <a:gd name="connsiteY552" fmla="*/ 2842206 h 6858000"/>
              <a:gd name="connsiteX553" fmla="*/ 5764974 w 7467600"/>
              <a:gd name="connsiteY553" fmla="*/ 2799609 h 6858000"/>
              <a:gd name="connsiteX554" fmla="*/ 5767665 w 7467600"/>
              <a:gd name="connsiteY554" fmla="*/ 2666409 h 6858000"/>
              <a:gd name="connsiteX555" fmla="*/ 5763055 w 7467600"/>
              <a:gd name="connsiteY555" fmla="*/ 2579705 h 6858000"/>
              <a:gd name="connsiteX556" fmla="*/ 5758079 w 7467600"/>
              <a:gd name="connsiteY556" fmla="*/ 2492508 h 6858000"/>
              <a:gd name="connsiteX557" fmla="*/ 5779325 w 7467600"/>
              <a:gd name="connsiteY557" fmla="*/ 2197069 h 6858000"/>
              <a:gd name="connsiteX558" fmla="*/ 5798671 w 7467600"/>
              <a:gd name="connsiteY558" fmla="*/ 1981601 h 6858000"/>
              <a:gd name="connsiteX559" fmla="*/ 5829202 w 7467600"/>
              <a:gd name="connsiteY559" fmla="*/ 1971679 h 6858000"/>
              <a:gd name="connsiteX560" fmla="*/ 5809558 w 7467600"/>
              <a:gd name="connsiteY560" fmla="*/ 2198043 h 6858000"/>
              <a:gd name="connsiteX561" fmla="*/ 5788653 w 7467600"/>
              <a:gd name="connsiteY561" fmla="*/ 2489430 h 6858000"/>
              <a:gd name="connsiteX562" fmla="*/ 5793439 w 7467600"/>
              <a:gd name="connsiteY562" fmla="*/ 2575235 h 6858000"/>
              <a:gd name="connsiteX563" fmla="*/ 5796837 w 7467600"/>
              <a:gd name="connsiteY563" fmla="*/ 2637633 h 6858000"/>
              <a:gd name="connsiteX564" fmla="*/ 5818614 w 7467600"/>
              <a:gd name="connsiteY564" fmla="*/ 2473055 h 6858000"/>
              <a:gd name="connsiteX565" fmla="*/ 5829202 w 7467600"/>
              <a:gd name="connsiteY565" fmla="*/ 1971679 h 6858000"/>
              <a:gd name="connsiteX566" fmla="*/ 5911389 w 7467600"/>
              <a:gd name="connsiteY566" fmla="*/ 1898371 h 6858000"/>
              <a:gd name="connsiteX567" fmla="*/ 6237627 w 7467600"/>
              <a:gd name="connsiteY567" fmla="*/ 2231921 h 6858000"/>
              <a:gd name="connsiteX568" fmla="*/ 5911389 w 7467600"/>
              <a:gd name="connsiteY568" fmla="*/ 1898371 h 6858000"/>
              <a:gd name="connsiteX569" fmla="*/ 6944437 w 7467600"/>
              <a:gd name="connsiteY569" fmla="*/ 1575402 h 6858000"/>
              <a:gd name="connsiteX570" fmla="*/ 6304730 w 7467600"/>
              <a:gd name="connsiteY570" fmla="*/ 1766654 h 6858000"/>
              <a:gd name="connsiteX571" fmla="*/ 6944437 w 7467600"/>
              <a:gd name="connsiteY571" fmla="*/ 1575402 h 6858000"/>
              <a:gd name="connsiteX572" fmla="*/ 7019523 w 7467600"/>
              <a:gd name="connsiteY572" fmla="*/ 1519450 h 6858000"/>
              <a:gd name="connsiteX573" fmla="*/ 6298091 w 7467600"/>
              <a:gd name="connsiteY573" fmla="*/ 1737122 h 6858000"/>
              <a:gd name="connsiteX574" fmla="*/ 7019523 w 7467600"/>
              <a:gd name="connsiteY574" fmla="*/ 1519450 h 6858000"/>
              <a:gd name="connsiteX575" fmla="*/ 2399523 w 7467600"/>
              <a:gd name="connsiteY575" fmla="*/ 1428234 h 6858000"/>
              <a:gd name="connsiteX576" fmla="*/ 2224982 w 7467600"/>
              <a:gd name="connsiteY576" fmla="*/ 1826201 h 6858000"/>
              <a:gd name="connsiteX577" fmla="*/ 2096099 w 7467600"/>
              <a:gd name="connsiteY577" fmla="*/ 2345900 h 6858000"/>
              <a:gd name="connsiteX578" fmla="*/ 2283317 w 7467600"/>
              <a:gd name="connsiteY578" fmla="*/ 1796925 h 6858000"/>
              <a:gd name="connsiteX579" fmla="*/ 2399523 w 7467600"/>
              <a:gd name="connsiteY579" fmla="*/ 1428234 h 6858000"/>
              <a:gd name="connsiteX580" fmla="*/ 2448558 w 7467600"/>
              <a:gd name="connsiteY580" fmla="*/ 1373435 h 6858000"/>
              <a:gd name="connsiteX581" fmla="*/ 2312521 w 7467600"/>
              <a:gd name="connsiteY581" fmla="*/ 1806140 h 6858000"/>
              <a:gd name="connsiteX582" fmla="*/ 2127533 w 7467600"/>
              <a:gd name="connsiteY582" fmla="*/ 2348380 h 6858000"/>
              <a:gd name="connsiteX583" fmla="*/ 2358080 w 7467600"/>
              <a:gd name="connsiteY583" fmla="*/ 1866134 h 6858000"/>
              <a:gd name="connsiteX584" fmla="*/ 2407436 w 7467600"/>
              <a:gd name="connsiteY584" fmla="*/ 1651070 h 6858000"/>
              <a:gd name="connsiteX585" fmla="*/ 2448558 w 7467600"/>
              <a:gd name="connsiteY585" fmla="*/ 1373435 h 6858000"/>
              <a:gd name="connsiteX586" fmla="*/ 278707 w 7467600"/>
              <a:gd name="connsiteY586" fmla="*/ 1352270 h 6858000"/>
              <a:gd name="connsiteX587" fmla="*/ 321570 w 7467600"/>
              <a:gd name="connsiteY587" fmla="*/ 1861610 h 6858000"/>
              <a:gd name="connsiteX588" fmla="*/ 294281 w 7467600"/>
              <a:gd name="connsiteY588" fmla="*/ 1440658 h 6858000"/>
              <a:gd name="connsiteX589" fmla="*/ 278707 w 7467600"/>
              <a:gd name="connsiteY589" fmla="*/ 1352270 h 6858000"/>
              <a:gd name="connsiteX590" fmla="*/ 1423821 w 7467600"/>
              <a:gd name="connsiteY590" fmla="*/ 1351958 h 6858000"/>
              <a:gd name="connsiteX591" fmla="*/ 1638521 w 7467600"/>
              <a:gd name="connsiteY591" fmla="*/ 1908470 h 6858000"/>
              <a:gd name="connsiteX592" fmla="*/ 1754199 w 7467600"/>
              <a:gd name="connsiteY592" fmla="*/ 2149284 h 6858000"/>
              <a:gd name="connsiteX593" fmla="*/ 1908359 w 7467600"/>
              <a:gd name="connsiteY593" fmla="*/ 2364988 h 6858000"/>
              <a:gd name="connsiteX594" fmla="*/ 1647661 w 7467600"/>
              <a:gd name="connsiteY594" fmla="*/ 1825945 h 6858000"/>
              <a:gd name="connsiteX595" fmla="*/ 1423821 w 7467600"/>
              <a:gd name="connsiteY595" fmla="*/ 1351958 h 6858000"/>
              <a:gd name="connsiteX596" fmla="*/ 1431890 w 7467600"/>
              <a:gd name="connsiteY596" fmla="*/ 1306475 h 6858000"/>
              <a:gd name="connsiteX597" fmla="*/ 1507597 w 7467600"/>
              <a:gd name="connsiteY597" fmla="*/ 1446132 h 6858000"/>
              <a:gd name="connsiteX598" fmla="*/ 1674586 w 7467600"/>
              <a:gd name="connsiteY598" fmla="*/ 1813832 h 6858000"/>
              <a:gd name="connsiteX599" fmla="*/ 1815950 w 7467600"/>
              <a:gd name="connsiteY599" fmla="*/ 2128564 h 6858000"/>
              <a:gd name="connsiteX600" fmla="*/ 1984242 w 7467600"/>
              <a:gd name="connsiteY600" fmla="*/ 2430829 h 6858000"/>
              <a:gd name="connsiteX601" fmla="*/ 2014023 w 7467600"/>
              <a:gd name="connsiteY601" fmla="*/ 2450995 h 6858000"/>
              <a:gd name="connsiteX602" fmla="*/ 1747337 w 7467600"/>
              <a:gd name="connsiteY602" fmla="*/ 1855264 h 6858000"/>
              <a:gd name="connsiteX603" fmla="*/ 1533749 w 7467600"/>
              <a:gd name="connsiteY603" fmla="*/ 1478656 h 6858000"/>
              <a:gd name="connsiteX604" fmla="*/ 1431890 w 7467600"/>
              <a:gd name="connsiteY604" fmla="*/ 1306475 h 6858000"/>
              <a:gd name="connsiteX605" fmla="*/ 5052692 w 7467600"/>
              <a:gd name="connsiteY605" fmla="*/ 1292994 h 6858000"/>
              <a:gd name="connsiteX606" fmla="*/ 5200661 w 7467600"/>
              <a:gd name="connsiteY606" fmla="*/ 1635186 h 6858000"/>
              <a:gd name="connsiteX607" fmla="*/ 5297138 w 7467600"/>
              <a:gd name="connsiteY607" fmla="*/ 1906351 h 6858000"/>
              <a:gd name="connsiteX608" fmla="*/ 5052692 w 7467600"/>
              <a:gd name="connsiteY608" fmla="*/ 1292994 h 6858000"/>
              <a:gd name="connsiteX609" fmla="*/ 5009948 w 7467600"/>
              <a:gd name="connsiteY609" fmla="*/ 1273619 h 6858000"/>
              <a:gd name="connsiteX610" fmla="*/ 5121777 w 7467600"/>
              <a:gd name="connsiteY610" fmla="*/ 1654213 h 6858000"/>
              <a:gd name="connsiteX611" fmla="*/ 5293545 w 7467600"/>
              <a:gd name="connsiteY611" fmla="*/ 2072247 h 6858000"/>
              <a:gd name="connsiteX612" fmla="*/ 5294042 w 7467600"/>
              <a:gd name="connsiteY612" fmla="*/ 2065019 h 6858000"/>
              <a:gd name="connsiteX613" fmla="*/ 5171936 w 7467600"/>
              <a:gd name="connsiteY613" fmla="*/ 1647613 h 6858000"/>
              <a:gd name="connsiteX614" fmla="*/ 5009948 w 7467600"/>
              <a:gd name="connsiteY614" fmla="*/ 1273619 h 6858000"/>
              <a:gd name="connsiteX615" fmla="*/ 655236 w 7467600"/>
              <a:gd name="connsiteY615" fmla="*/ 1268632 h 6858000"/>
              <a:gd name="connsiteX616" fmla="*/ 839521 w 7467600"/>
              <a:gd name="connsiteY616" fmla="*/ 1685315 h 6858000"/>
              <a:gd name="connsiteX617" fmla="*/ 1109416 w 7467600"/>
              <a:gd name="connsiteY617" fmla="*/ 2061663 h 6858000"/>
              <a:gd name="connsiteX618" fmla="*/ 1298300 w 7467600"/>
              <a:gd name="connsiteY618" fmla="*/ 2247742 h 6858000"/>
              <a:gd name="connsiteX619" fmla="*/ 1125871 w 7467600"/>
              <a:gd name="connsiteY619" fmla="*/ 1989513 h 6858000"/>
              <a:gd name="connsiteX620" fmla="*/ 981574 w 7467600"/>
              <a:gd name="connsiteY620" fmla="*/ 1783157 h 6858000"/>
              <a:gd name="connsiteX621" fmla="*/ 922198 w 7467600"/>
              <a:gd name="connsiteY621" fmla="*/ 1677437 h 6858000"/>
              <a:gd name="connsiteX622" fmla="*/ 869293 w 7467600"/>
              <a:gd name="connsiteY622" fmla="*/ 1583214 h 6858000"/>
              <a:gd name="connsiteX623" fmla="*/ 751431 w 7467600"/>
              <a:gd name="connsiteY623" fmla="*/ 1405731 h 6858000"/>
              <a:gd name="connsiteX624" fmla="*/ 655236 w 7467600"/>
              <a:gd name="connsiteY624" fmla="*/ 1268632 h 6858000"/>
              <a:gd name="connsiteX625" fmla="*/ 6516292 w 7467600"/>
              <a:gd name="connsiteY625" fmla="*/ 1263064 h 6858000"/>
              <a:gd name="connsiteX626" fmla="*/ 5736320 w 7467600"/>
              <a:gd name="connsiteY626" fmla="*/ 1501803 h 6858000"/>
              <a:gd name="connsiteX627" fmla="*/ 6516292 w 7467600"/>
              <a:gd name="connsiteY627" fmla="*/ 1263064 h 6858000"/>
              <a:gd name="connsiteX628" fmla="*/ 291466 w 7467600"/>
              <a:gd name="connsiteY628" fmla="*/ 1250369 h 6858000"/>
              <a:gd name="connsiteX629" fmla="*/ 323180 w 7467600"/>
              <a:gd name="connsiteY629" fmla="*/ 1435283 h 6858000"/>
              <a:gd name="connsiteX630" fmla="*/ 349381 w 7467600"/>
              <a:gd name="connsiteY630" fmla="*/ 1875041 h 6858000"/>
              <a:gd name="connsiteX631" fmla="*/ 374363 w 7467600"/>
              <a:gd name="connsiteY631" fmla="*/ 1506494 h 6858000"/>
              <a:gd name="connsiteX632" fmla="*/ 302168 w 7467600"/>
              <a:gd name="connsiteY632" fmla="*/ 1274495 h 6858000"/>
              <a:gd name="connsiteX633" fmla="*/ 291466 w 7467600"/>
              <a:gd name="connsiteY633" fmla="*/ 1250369 h 6858000"/>
              <a:gd name="connsiteX634" fmla="*/ 678222 w 7467600"/>
              <a:gd name="connsiteY634" fmla="*/ 1248670 h 6858000"/>
              <a:gd name="connsiteX635" fmla="*/ 775536 w 7467600"/>
              <a:gd name="connsiteY635" fmla="*/ 1388015 h 6858000"/>
              <a:gd name="connsiteX636" fmla="*/ 894529 w 7467600"/>
              <a:gd name="connsiteY636" fmla="*/ 1567739 h 6858000"/>
              <a:gd name="connsiteX637" fmla="*/ 948000 w 7467600"/>
              <a:gd name="connsiteY637" fmla="*/ 1663088 h 6858000"/>
              <a:gd name="connsiteX638" fmla="*/ 1006812 w 7467600"/>
              <a:gd name="connsiteY638" fmla="*/ 1767683 h 6858000"/>
              <a:gd name="connsiteX639" fmla="*/ 1149133 w 7467600"/>
              <a:gd name="connsiteY639" fmla="*/ 1971513 h 6858000"/>
              <a:gd name="connsiteX640" fmla="*/ 1333952 w 7467600"/>
              <a:gd name="connsiteY640" fmla="*/ 2251620 h 6858000"/>
              <a:gd name="connsiteX641" fmla="*/ 1337329 w 7467600"/>
              <a:gd name="connsiteY641" fmla="*/ 2258350 h 6858000"/>
              <a:gd name="connsiteX642" fmla="*/ 1014726 w 7467600"/>
              <a:gd name="connsiteY642" fmla="*/ 1615556 h 6858000"/>
              <a:gd name="connsiteX643" fmla="*/ 678222 w 7467600"/>
              <a:gd name="connsiteY643" fmla="*/ 1248670 h 6858000"/>
              <a:gd name="connsiteX644" fmla="*/ 6691602 w 7467600"/>
              <a:gd name="connsiteY644" fmla="*/ 1140573 h 6858000"/>
              <a:gd name="connsiteX645" fmla="*/ 6571100 w 7467600"/>
              <a:gd name="connsiteY645" fmla="*/ 1183662 h 6858000"/>
              <a:gd name="connsiteX646" fmla="*/ 6241687 w 7467600"/>
              <a:gd name="connsiteY646" fmla="*/ 1257600 h 6858000"/>
              <a:gd name="connsiteX647" fmla="*/ 5693009 w 7467600"/>
              <a:gd name="connsiteY647" fmla="*/ 1478256 h 6858000"/>
              <a:gd name="connsiteX648" fmla="*/ 6548420 w 7467600"/>
              <a:gd name="connsiteY648" fmla="*/ 1214599 h 6858000"/>
              <a:gd name="connsiteX649" fmla="*/ 6605473 w 7467600"/>
              <a:gd name="connsiteY649" fmla="*/ 1184686 h 6858000"/>
              <a:gd name="connsiteX650" fmla="*/ 6691602 w 7467600"/>
              <a:gd name="connsiteY650" fmla="*/ 1140573 h 6858000"/>
              <a:gd name="connsiteX651" fmla="*/ 4002475 w 7467600"/>
              <a:gd name="connsiteY651" fmla="*/ 1037802 h 6858000"/>
              <a:gd name="connsiteX652" fmla="*/ 4000324 w 7467600"/>
              <a:gd name="connsiteY652" fmla="*/ 1039362 h 6858000"/>
              <a:gd name="connsiteX653" fmla="*/ 4002862 w 7467600"/>
              <a:gd name="connsiteY653" fmla="*/ 1042866 h 6858000"/>
              <a:gd name="connsiteX654" fmla="*/ 4002475 w 7467600"/>
              <a:gd name="connsiteY654" fmla="*/ 1037802 h 6858000"/>
              <a:gd name="connsiteX655" fmla="*/ 506322 w 7467600"/>
              <a:gd name="connsiteY655" fmla="*/ 1020997 h 6858000"/>
              <a:gd name="connsiteX656" fmla="*/ 533068 w 7467600"/>
              <a:gd name="connsiteY656" fmla="*/ 1029409 h 6858000"/>
              <a:gd name="connsiteX657" fmla="*/ 1232525 w 7467600"/>
              <a:gd name="connsiteY657" fmla="*/ 1804675 h 6858000"/>
              <a:gd name="connsiteX658" fmla="*/ 1388858 w 7467600"/>
              <a:gd name="connsiteY658" fmla="*/ 2368011 h 6858000"/>
              <a:gd name="connsiteX659" fmla="*/ 1384098 w 7467600"/>
              <a:gd name="connsiteY659" fmla="*/ 2378125 h 6858000"/>
              <a:gd name="connsiteX660" fmla="*/ 1425393 w 7467600"/>
              <a:gd name="connsiteY660" fmla="*/ 2589124 h 6858000"/>
              <a:gd name="connsiteX661" fmla="*/ 1424001 w 7467600"/>
              <a:gd name="connsiteY661" fmla="*/ 2597541 h 6858000"/>
              <a:gd name="connsiteX662" fmla="*/ 2152729 w 7467600"/>
              <a:gd name="connsiteY662" fmla="*/ 2864487 h 6858000"/>
              <a:gd name="connsiteX663" fmla="*/ 2020609 w 7467600"/>
              <a:gd name="connsiteY663" fmla="*/ 2539671 h 6858000"/>
              <a:gd name="connsiteX664" fmla="*/ 2018920 w 7467600"/>
              <a:gd name="connsiteY664" fmla="*/ 2536309 h 6858000"/>
              <a:gd name="connsiteX665" fmla="*/ 1342441 w 7467600"/>
              <a:gd name="connsiteY665" fmla="*/ 1173017 h 6858000"/>
              <a:gd name="connsiteX666" fmla="*/ 1367925 w 7467600"/>
              <a:gd name="connsiteY666" fmla="*/ 1135648 h 6858000"/>
              <a:gd name="connsiteX667" fmla="*/ 1771401 w 7467600"/>
              <a:gd name="connsiteY667" fmla="*/ 1806673 h 6858000"/>
              <a:gd name="connsiteX668" fmla="*/ 1972385 w 7467600"/>
              <a:gd name="connsiteY668" fmla="*/ 2198735 h 6858000"/>
              <a:gd name="connsiteX669" fmla="*/ 2040892 w 7467600"/>
              <a:gd name="connsiteY669" fmla="*/ 2405205 h 6858000"/>
              <a:gd name="connsiteX670" fmla="*/ 2131689 w 7467600"/>
              <a:gd name="connsiteY670" fmla="*/ 1936926 h 6858000"/>
              <a:gd name="connsiteX671" fmla="*/ 2454820 w 7467600"/>
              <a:gd name="connsiteY671" fmla="*/ 1248808 h 6858000"/>
              <a:gd name="connsiteX672" fmla="*/ 2492512 w 7467600"/>
              <a:gd name="connsiteY672" fmla="*/ 1302920 h 6858000"/>
              <a:gd name="connsiteX673" fmla="*/ 2081216 w 7467600"/>
              <a:gd name="connsiteY673" fmla="*/ 2527513 h 6858000"/>
              <a:gd name="connsiteX674" fmla="*/ 2081211 w 7467600"/>
              <a:gd name="connsiteY674" fmla="*/ 2528916 h 6858000"/>
              <a:gd name="connsiteX675" fmla="*/ 2199067 w 7467600"/>
              <a:gd name="connsiteY675" fmla="*/ 2884061 h 6858000"/>
              <a:gd name="connsiteX676" fmla="*/ 3192586 w 7467600"/>
              <a:gd name="connsiteY676" fmla="*/ 3411496 h 6858000"/>
              <a:gd name="connsiteX677" fmla="*/ 3182620 w 7467600"/>
              <a:gd name="connsiteY677" fmla="*/ 3483279 h 6858000"/>
              <a:gd name="connsiteX678" fmla="*/ 2435119 w 7467600"/>
              <a:gd name="connsiteY678" fmla="*/ 3080173 h 6858000"/>
              <a:gd name="connsiteX679" fmla="*/ 2410152 w 7467600"/>
              <a:gd name="connsiteY679" fmla="*/ 3063751 h 6858000"/>
              <a:gd name="connsiteX680" fmla="*/ 2408099 w 7467600"/>
              <a:gd name="connsiteY680" fmla="*/ 3064403 h 6858000"/>
              <a:gd name="connsiteX681" fmla="*/ 2407218 w 7467600"/>
              <a:gd name="connsiteY681" fmla="*/ 3070324 h 6858000"/>
              <a:gd name="connsiteX682" fmla="*/ 2380138 w 7467600"/>
              <a:gd name="connsiteY682" fmla="*/ 3099341 h 6858000"/>
              <a:gd name="connsiteX683" fmla="*/ 1765923 w 7467600"/>
              <a:gd name="connsiteY683" fmla="*/ 3581043 h 6858000"/>
              <a:gd name="connsiteX684" fmla="*/ 1702258 w 7467600"/>
              <a:gd name="connsiteY684" fmla="*/ 3612286 h 6858000"/>
              <a:gd name="connsiteX685" fmla="*/ 1538370 w 7467600"/>
              <a:gd name="connsiteY685" fmla="*/ 3811804 h 6858000"/>
              <a:gd name="connsiteX686" fmla="*/ 542867 w 7467600"/>
              <a:gd name="connsiteY686" fmla="*/ 4944092 h 6858000"/>
              <a:gd name="connsiteX687" fmla="*/ 515800 w 7467600"/>
              <a:gd name="connsiteY687" fmla="*/ 4862180 h 6858000"/>
              <a:gd name="connsiteX688" fmla="*/ 909145 w 7467600"/>
              <a:gd name="connsiteY688" fmla="*/ 4199225 h 6858000"/>
              <a:gd name="connsiteX689" fmla="*/ 1214067 w 7467600"/>
              <a:gd name="connsiteY689" fmla="*/ 3908561 h 6858000"/>
              <a:gd name="connsiteX690" fmla="*/ 640967 w 7467600"/>
              <a:gd name="connsiteY690" fmla="*/ 4105601 h 6858000"/>
              <a:gd name="connsiteX691" fmla="*/ 112563 w 7467600"/>
              <a:gd name="connsiteY691" fmla="*/ 4396952 h 6858000"/>
              <a:gd name="connsiteX692" fmla="*/ 0 w 7467600"/>
              <a:gd name="connsiteY692" fmla="*/ 4466006 h 6858000"/>
              <a:gd name="connsiteX693" fmla="*/ 0 w 7467600"/>
              <a:gd name="connsiteY693" fmla="*/ 4233763 h 6858000"/>
              <a:gd name="connsiteX694" fmla="*/ 36881 w 7467600"/>
              <a:gd name="connsiteY694" fmla="*/ 4200118 h 6858000"/>
              <a:gd name="connsiteX695" fmla="*/ 910534 w 7467600"/>
              <a:gd name="connsiteY695" fmla="*/ 3629753 h 6858000"/>
              <a:gd name="connsiteX696" fmla="*/ 1578717 w 7467600"/>
              <a:gd name="connsiteY696" fmla="*/ 3575982 h 6858000"/>
              <a:gd name="connsiteX697" fmla="*/ 2338780 w 7467600"/>
              <a:gd name="connsiteY697" fmla="*/ 3033725 h 6858000"/>
              <a:gd name="connsiteX698" fmla="*/ 1807991 w 7467600"/>
              <a:gd name="connsiteY698" fmla="*/ 2807184 h 6858000"/>
              <a:gd name="connsiteX699" fmla="*/ 1416358 w 7467600"/>
              <a:gd name="connsiteY699" fmla="*/ 3112571 h 6858000"/>
              <a:gd name="connsiteX700" fmla="*/ 939066 w 7467600"/>
              <a:gd name="connsiteY700" fmla="*/ 3378798 h 6858000"/>
              <a:gd name="connsiteX701" fmla="*/ 115099 w 7467600"/>
              <a:gd name="connsiteY701" fmla="*/ 3607650 h 6858000"/>
              <a:gd name="connsiteX702" fmla="*/ 97284 w 7467600"/>
              <a:gd name="connsiteY702" fmla="*/ 3520393 h 6858000"/>
              <a:gd name="connsiteX703" fmla="*/ 922050 w 7467600"/>
              <a:gd name="connsiteY703" fmla="*/ 3074867 h 6858000"/>
              <a:gd name="connsiteX704" fmla="*/ 1405265 w 7467600"/>
              <a:gd name="connsiteY704" fmla="*/ 3016319 h 6858000"/>
              <a:gd name="connsiteX705" fmla="*/ 1407512 w 7467600"/>
              <a:gd name="connsiteY705" fmla="*/ 3018001 h 6858000"/>
              <a:gd name="connsiteX706" fmla="*/ 1726266 w 7467600"/>
              <a:gd name="connsiteY706" fmla="*/ 2777274 h 6858000"/>
              <a:gd name="connsiteX707" fmla="*/ 625390 w 7467600"/>
              <a:gd name="connsiteY707" fmla="*/ 2514541 h 6858000"/>
              <a:gd name="connsiteX708" fmla="*/ 619799 w 7467600"/>
              <a:gd name="connsiteY708" fmla="*/ 2527180 h 6858000"/>
              <a:gd name="connsiteX709" fmla="*/ 310030 w 7467600"/>
              <a:gd name="connsiteY709" fmla="*/ 2771818 h 6858000"/>
              <a:gd name="connsiteX710" fmla="*/ 173877 w 7467600"/>
              <a:gd name="connsiteY710" fmla="*/ 2937056 h 6858000"/>
              <a:gd name="connsiteX711" fmla="*/ 77889 w 7467600"/>
              <a:gd name="connsiteY711" fmla="*/ 3138440 h 6858000"/>
              <a:gd name="connsiteX712" fmla="*/ 0 w 7467600"/>
              <a:gd name="connsiteY712" fmla="*/ 3271395 h 6858000"/>
              <a:gd name="connsiteX713" fmla="*/ 0 w 7467600"/>
              <a:gd name="connsiteY713" fmla="*/ 3153002 h 6858000"/>
              <a:gd name="connsiteX714" fmla="*/ 2386 w 7467600"/>
              <a:gd name="connsiteY714" fmla="*/ 3149203 h 6858000"/>
              <a:gd name="connsiteX715" fmla="*/ 89753 w 7467600"/>
              <a:gd name="connsiteY715" fmla="*/ 2987702 h 6858000"/>
              <a:gd name="connsiteX716" fmla="*/ 76869 w 7467600"/>
              <a:gd name="connsiteY716" fmla="*/ 3005404 h 6858000"/>
              <a:gd name="connsiteX717" fmla="*/ 32049 w 7467600"/>
              <a:gd name="connsiteY717" fmla="*/ 3065814 h 6858000"/>
              <a:gd name="connsiteX718" fmla="*/ 0 w 7467600"/>
              <a:gd name="connsiteY718" fmla="*/ 3108744 h 6858000"/>
              <a:gd name="connsiteX719" fmla="*/ 0 w 7467600"/>
              <a:gd name="connsiteY719" fmla="*/ 3058059 h 6858000"/>
              <a:gd name="connsiteX720" fmla="*/ 7610 w 7467600"/>
              <a:gd name="connsiteY720" fmla="*/ 3047889 h 6858000"/>
              <a:gd name="connsiteX721" fmla="*/ 52419 w 7467600"/>
              <a:gd name="connsiteY721" fmla="*/ 2987479 h 6858000"/>
              <a:gd name="connsiteX722" fmla="*/ 59142 w 7467600"/>
              <a:gd name="connsiteY722" fmla="*/ 2978488 h 6858000"/>
              <a:gd name="connsiteX723" fmla="*/ 0 w 7467600"/>
              <a:gd name="connsiteY723" fmla="*/ 3015334 h 6858000"/>
              <a:gd name="connsiteX724" fmla="*/ 0 w 7467600"/>
              <a:gd name="connsiteY724" fmla="*/ 2914286 h 6858000"/>
              <a:gd name="connsiteX725" fmla="*/ 36383 w 7467600"/>
              <a:gd name="connsiteY725" fmla="*/ 2901128 h 6858000"/>
              <a:gd name="connsiteX726" fmla="*/ 156329 w 7467600"/>
              <a:gd name="connsiteY726" fmla="*/ 2840533 h 6858000"/>
              <a:gd name="connsiteX727" fmla="*/ 358355 w 7467600"/>
              <a:gd name="connsiteY727" fmla="*/ 2620471 h 6858000"/>
              <a:gd name="connsiteX728" fmla="*/ 510577 w 7467600"/>
              <a:gd name="connsiteY728" fmla="*/ 2501244 h 6858000"/>
              <a:gd name="connsiteX729" fmla="*/ 211967 w 7467600"/>
              <a:gd name="connsiteY729" fmla="*/ 2479171 h 6858000"/>
              <a:gd name="connsiteX730" fmla="*/ 0 w 7467600"/>
              <a:gd name="connsiteY730" fmla="*/ 2476398 h 6858000"/>
              <a:gd name="connsiteX731" fmla="*/ 0 w 7467600"/>
              <a:gd name="connsiteY731" fmla="*/ 2389189 h 6858000"/>
              <a:gd name="connsiteX732" fmla="*/ 103062 w 7467600"/>
              <a:gd name="connsiteY732" fmla="*/ 2389518 h 6858000"/>
              <a:gd name="connsiteX733" fmla="*/ 510734 w 7467600"/>
              <a:gd name="connsiteY733" fmla="*/ 2416201 h 6858000"/>
              <a:gd name="connsiteX734" fmla="*/ 279257 w 7467600"/>
              <a:gd name="connsiteY734" fmla="*/ 2092102 h 6858000"/>
              <a:gd name="connsiteX735" fmla="*/ 65265 w 7467600"/>
              <a:gd name="connsiteY735" fmla="*/ 2006049 h 6858000"/>
              <a:gd name="connsiteX736" fmla="*/ 0 w 7467600"/>
              <a:gd name="connsiteY736" fmla="*/ 1982532 h 6858000"/>
              <a:gd name="connsiteX737" fmla="*/ 0 w 7467600"/>
              <a:gd name="connsiteY737" fmla="*/ 1912789 h 6858000"/>
              <a:gd name="connsiteX738" fmla="*/ 97460 w 7467600"/>
              <a:gd name="connsiteY738" fmla="*/ 1953725 h 6858000"/>
              <a:gd name="connsiteX739" fmla="*/ 221272 w 7467600"/>
              <a:gd name="connsiteY739" fmla="*/ 1980766 h 6858000"/>
              <a:gd name="connsiteX740" fmla="*/ 116765 w 7467600"/>
              <a:gd name="connsiteY740" fmla="*/ 1911033 h 6858000"/>
              <a:gd name="connsiteX741" fmla="*/ 16405 w 7467600"/>
              <a:gd name="connsiteY741" fmla="*/ 1803412 h 6858000"/>
              <a:gd name="connsiteX742" fmla="*/ 0 w 7467600"/>
              <a:gd name="connsiteY742" fmla="*/ 1784777 h 6858000"/>
              <a:gd name="connsiteX743" fmla="*/ 0 w 7467600"/>
              <a:gd name="connsiteY743" fmla="*/ 1740082 h 6858000"/>
              <a:gd name="connsiteX744" fmla="*/ 39394 w 7467600"/>
              <a:gd name="connsiteY744" fmla="*/ 1784856 h 6858000"/>
              <a:gd name="connsiteX745" fmla="*/ 135813 w 7467600"/>
              <a:gd name="connsiteY745" fmla="*/ 1888838 h 6858000"/>
              <a:gd name="connsiteX746" fmla="*/ 242575 w 7467600"/>
              <a:gd name="connsiteY746" fmla="*/ 1958841 h 6858000"/>
              <a:gd name="connsiteX747" fmla="*/ 82197 w 7467600"/>
              <a:gd name="connsiteY747" fmla="*/ 1754826 h 6858000"/>
              <a:gd name="connsiteX748" fmla="*/ 0 w 7467600"/>
              <a:gd name="connsiteY748" fmla="*/ 1679650 h 6858000"/>
              <a:gd name="connsiteX749" fmla="*/ 0 w 7467600"/>
              <a:gd name="connsiteY749" fmla="*/ 1602463 h 6858000"/>
              <a:gd name="connsiteX750" fmla="*/ 84689 w 7467600"/>
              <a:gd name="connsiteY750" fmla="*/ 1677442 h 6858000"/>
              <a:gd name="connsiteX751" fmla="*/ 298437 w 7467600"/>
              <a:gd name="connsiteY751" fmla="*/ 1968019 h 6858000"/>
              <a:gd name="connsiteX752" fmla="*/ 227269 w 7467600"/>
              <a:gd name="connsiteY752" fmla="*/ 1114064 h 6858000"/>
              <a:gd name="connsiteX753" fmla="*/ 248003 w 7467600"/>
              <a:gd name="connsiteY753" fmla="*/ 1089613 h 6858000"/>
              <a:gd name="connsiteX754" fmla="*/ 427020 w 7467600"/>
              <a:gd name="connsiteY754" fmla="*/ 1619803 h 6858000"/>
              <a:gd name="connsiteX755" fmla="*/ 340345 w 7467600"/>
              <a:gd name="connsiteY755" fmla="*/ 2027739 h 6858000"/>
              <a:gd name="connsiteX756" fmla="*/ 360865 w 7467600"/>
              <a:gd name="connsiteY756" fmla="*/ 2044827 h 6858000"/>
              <a:gd name="connsiteX757" fmla="*/ 560414 w 7467600"/>
              <a:gd name="connsiteY757" fmla="*/ 2421457 h 6858000"/>
              <a:gd name="connsiteX758" fmla="*/ 1359703 w 7467600"/>
              <a:gd name="connsiteY758" fmla="*/ 2578554 h 6858000"/>
              <a:gd name="connsiteX759" fmla="*/ 1359422 w 7467600"/>
              <a:gd name="connsiteY759" fmla="*/ 2577994 h 6858000"/>
              <a:gd name="connsiteX760" fmla="*/ 828701 w 7467600"/>
              <a:gd name="connsiteY760" fmla="*/ 1839520 h 6858000"/>
              <a:gd name="connsiteX761" fmla="*/ 494427 w 7467600"/>
              <a:gd name="connsiteY761" fmla="*/ 1092333 h 6858000"/>
              <a:gd name="connsiteX762" fmla="*/ 506322 w 7467600"/>
              <a:gd name="connsiteY762" fmla="*/ 1020997 h 6858000"/>
              <a:gd name="connsiteX763" fmla="*/ 4570198 w 7467600"/>
              <a:gd name="connsiteY763" fmla="*/ 978081 h 6858000"/>
              <a:gd name="connsiteX764" fmla="*/ 4523691 w 7467600"/>
              <a:gd name="connsiteY764" fmla="*/ 1127776 h 6858000"/>
              <a:gd name="connsiteX765" fmla="*/ 4509875 w 7467600"/>
              <a:gd name="connsiteY765" fmla="*/ 1167552 h 6858000"/>
              <a:gd name="connsiteX766" fmla="*/ 4478168 w 7467600"/>
              <a:gd name="connsiteY766" fmla="*/ 1260735 h 6858000"/>
              <a:gd name="connsiteX767" fmla="*/ 4409309 w 7467600"/>
              <a:gd name="connsiteY767" fmla="*/ 1666996 h 6858000"/>
              <a:gd name="connsiteX768" fmla="*/ 4370031 w 7467600"/>
              <a:gd name="connsiteY768" fmla="*/ 1955666 h 6858000"/>
              <a:gd name="connsiteX769" fmla="*/ 4570198 w 7467600"/>
              <a:gd name="connsiteY769" fmla="*/ 978081 h 6858000"/>
              <a:gd name="connsiteX770" fmla="*/ 4557898 w 7467600"/>
              <a:gd name="connsiteY770" fmla="*/ 900011 h 6858000"/>
              <a:gd name="connsiteX771" fmla="*/ 4344840 w 7467600"/>
              <a:gd name="connsiteY771" fmla="*/ 1922038 h 6858000"/>
              <a:gd name="connsiteX772" fmla="*/ 4378710 w 7467600"/>
              <a:gd name="connsiteY772" fmla="*/ 1665516 h 6858000"/>
              <a:gd name="connsiteX773" fmla="*/ 4448798 w 7467600"/>
              <a:gd name="connsiteY773" fmla="*/ 1253024 h 6858000"/>
              <a:gd name="connsiteX774" fmla="*/ 4480315 w 7467600"/>
              <a:gd name="connsiteY774" fmla="*/ 1158454 h 6858000"/>
              <a:gd name="connsiteX775" fmla="*/ 4494133 w 7467600"/>
              <a:gd name="connsiteY775" fmla="*/ 1118676 h 6858000"/>
              <a:gd name="connsiteX776" fmla="*/ 4557898 w 7467600"/>
              <a:gd name="connsiteY776" fmla="*/ 900011 h 6858000"/>
              <a:gd name="connsiteX777" fmla="*/ 5870151 w 7467600"/>
              <a:gd name="connsiteY777" fmla="*/ 898890 h 6858000"/>
              <a:gd name="connsiteX778" fmla="*/ 5861335 w 7467600"/>
              <a:gd name="connsiteY778" fmla="*/ 899177 h 6858000"/>
              <a:gd name="connsiteX779" fmla="*/ 5843702 w 7467600"/>
              <a:gd name="connsiteY779" fmla="*/ 899748 h 6858000"/>
              <a:gd name="connsiteX780" fmla="*/ 5651107 w 7467600"/>
              <a:gd name="connsiteY780" fmla="*/ 920306 h 6858000"/>
              <a:gd name="connsiteX781" fmla="*/ 5459407 w 7467600"/>
              <a:gd name="connsiteY781" fmla="*/ 940975 h 6858000"/>
              <a:gd name="connsiteX782" fmla="*/ 5374846 w 7467600"/>
              <a:gd name="connsiteY782" fmla="*/ 941988 h 6858000"/>
              <a:gd name="connsiteX783" fmla="*/ 5256105 w 7467600"/>
              <a:gd name="connsiteY783" fmla="*/ 945632 h 6858000"/>
              <a:gd name="connsiteX784" fmla="*/ 5107071 w 7467600"/>
              <a:gd name="connsiteY784" fmla="*/ 969720 h 6858000"/>
              <a:gd name="connsiteX785" fmla="*/ 4998681 w 7467600"/>
              <a:gd name="connsiteY785" fmla="*/ 988771 h 6858000"/>
              <a:gd name="connsiteX786" fmla="*/ 5870151 w 7467600"/>
              <a:gd name="connsiteY786" fmla="*/ 898890 h 6858000"/>
              <a:gd name="connsiteX787" fmla="*/ 5504425 w 7467600"/>
              <a:gd name="connsiteY787" fmla="*/ 848067 h 6858000"/>
              <a:gd name="connsiteX788" fmla="*/ 4968849 w 7467600"/>
              <a:gd name="connsiteY788" fmla="*/ 962318 h 6858000"/>
              <a:gd name="connsiteX789" fmla="*/ 5104039 w 7467600"/>
              <a:gd name="connsiteY789" fmla="*/ 940634 h 6858000"/>
              <a:gd name="connsiteX790" fmla="*/ 5256311 w 7467600"/>
              <a:gd name="connsiteY790" fmla="*/ 916490 h 6858000"/>
              <a:gd name="connsiteX791" fmla="*/ 5377381 w 7467600"/>
              <a:gd name="connsiteY791" fmla="*/ 912671 h 6858000"/>
              <a:gd name="connsiteX792" fmla="*/ 5460148 w 7467600"/>
              <a:gd name="connsiteY792" fmla="*/ 911442 h 6858000"/>
              <a:gd name="connsiteX793" fmla="*/ 5648971 w 7467600"/>
              <a:gd name="connsiteY793" fmla="*/ 891331 h 6858000"/>
              <a:gd name="connsiteX794" fmla="*/ 5844807 w 7467600"/>
              <a:gd name="connsiteY794" fmla="*/ 870718 h 6858000"/>
              <a:gd name="connsiteX795" fmla="*/ 5862975 w 7467600"/>
              <a:gd name="connsiteY795" fmla="*/ 869756 h 6858000"/>
              <a:gd name="connsiteX796" fmla="*/ 5920887 w 7467600"/>
              <a:gd name="connsiteY796" fmla="*/ 865929 h 6858000"/>
              <a:gd name="connsiteX797" fmla="*/ 5504425 w 7467600"/>
              <a:gd name="connsiteY797" fmla="*/ 848067 h 6858000"/>
              <a:gd name="connsiteX798" fmla="*/ 3607114 w 7467600"/>
              <a:gd name="connsiteY798" fmla="*/ 467441 h 6858000"/>
              <a:gd name="connsiteX799" fmla="*/ 3296242 w 7467600"/>
              <a:gd name="connsiteY799" fmla="*/ 807991 h 6858000"/>
              <a:gd name="connsiteX800" fmla="*/ 3174674 w 7467600"/>
              <a:gd name="connsiteY800" fmla="*/ 919759 h 6858000"/>
              <a:gd name="connsiteX801" fmla="*/ 3042978 w 7467600"/>
              <a:gd name="connsiteY801" fmla="*/ 1054894 h 6858000"/>
              <a:gd name="connsiteX802" fmla="*/ 2968914 w 7467600"/>
              <a:gd name="connsiteY802" fmla="*/ 1133756 h 6858000"/>
              <a:gd name="connsiteX803" fmla="*/ 3103823 w 7467600"/>
              <a:gd name="connsiteY803" fmla="*/ 1026814 h 6858000"/>
              <a:gd name="connsiteX804" fmla="*/ 3607114 w 7467600"/>
              <a:gd name="connsiteY804" fmla="*/ 467441 h 6858000"/>
              <a:gd name="connsiteX805" fmla="*/ 3744487 w 7467600"/>
              <a:gd name="connsiteY805" fmla="*/ 383136 h 6858000"/>
              <a:gd name="connsiteX806" fmla="*/ 3970213 w 7467600"/>
              <a:gd name="connsiteY806" fmla="*/ 995559 h 6858000"/>
              <a:gd name="connsiteX807" fmla="*/ 3744487 w 7467600"/>
              <a:gd name="connsiteY807" fmla="*/ 383136 h 6858000"/>
              <a:gd name="connsiteX808" fmla="*/ 3624562 w 7467600"/>
              <a:gd name="connsiteY808" fmla="*/ 367041 h 6858000"/>
              <a:gd name="connsiteX809" fmla="*/ 3489712 w 7467600"/>
              <a:gd name="connsiteY809" fmla="*/ 485386 h 6858000"/>
              <a:gd name="connsiteX810" fmla="*/ 3182994 w 7467600"/>
              <a:gd name="connsiteY810" fmla="*/ 828265 h 6858000"/>
              <a:gd name="connsiteX811" fmla="*/ 2892114 w 7467600"/>
              <a:gd name="connsiteY811" fmla="*/ 1172635 h 6858000"/>
              <a:gd name="connsiteX812" fmla="*/ 3021459 w 7467600"/>
              <a:gd name="connsiteY812" fmla="*/ 1035385 h 6858000"/>
              <a:gd name="connsiteX813" fmla="*/ 3153873 w 7467600"/>
              <a:gd name="connsiteY813" fmla="*/ 898971 h 6858000"/>
              <a:gd name="connsiteX814" fmla="*/ 3276511 w 7467600"/>
              <a:gd name="connsiteY814" fmla="*/ 786423 h 6858000"/>
              <a:gd name="connsiteX815" fmla="*/ 3584154 w 7467600"/>
              <a:gd name="connsiteY815" fmla="*/ 448218 h 6858000"/>
              <a:gd name="connsiteX816" fmla="*/ 3624562 w 7467600"/>
              <a:gd name="connsiteY816" fmla="*/ 367041 h 6858000"/>
              <a:gd name="connsiteX817" fmla="*/ 3766672 w 7467600"/>
              <a:gd name="connsiteY817" fmla="*/ 359429 h 6858000"/>
              <a:gd name="connsiteX818" fmla="*/ 3996338 w 7467600"/>
              <a:gd name="connsiteY818" fmla="*/ 968237 h 6858000"/>
              <a:gd name="connsiteX819" fmla="*/ 3766672 w 7467600"/>
              <a:gd name="connsiteY819" fmla="*/ 359429 h 6858000"/>
              <a:gd name="connsiteX820" fmla="*/ 5805386 w 7467600"/>
              <a:gd name="connsiteY820" fmla="*/ 239240 h 6858000"/>
              <a:gd name="connsiteX821" fmla="*/ 5736947 w 7467600"/>
              <a:gd name="connsiteY821" fmla="*/ 261367 h 6858000"/>
              <a:gd name="connsiteX822" fmla="*/ 5427012 w 7467600"/>
              <a:gd name="connsiteY822" fmla="*/ 311272 h 6858000"/>
              <a:gd name="connsiteX823" fmla="*/ 5147818 w 7467600"/>
              <a:gd name="connsiteY823" fmla="*/ 322112 h 6858000"/>
              <a:gd name="connsiteX824" fmla="*/ 5060854 w 7467600"/>
              <a:gd name="connsiteY824" fmla="*/ 311882 h 6858000"/>
              <a:gd name="connsiteX825" fmla="*/ 4945989 w 7467600"/>
              <a:gd name="connsiteY825" fmla="*/ 300516 h 6858000"/>
              <a:gd name="connsiteX826" fmla="*/ 5410479 w 7467600"/>
              <a:gd name="connsiteY826" fmla="*/ 348434 h 6858000"/>
              <a:gd name="connsiteX827" fmla="*/ 5805386 w 7467600"/>
              <a:gd name="connsiteY827" fmla="*/ 239240 h 6858000"/>
              <a:gd name="connsiteX828" fmla="*/ 5905192 w 7467600"/>
              <a:gd name="connsiteY828" fmla="*/ 163079 h 6858000"/>
              <a:gd name="connsiteX829" fmla="*/ 5865655 w 7467600"/>
              <a:gd name="connsiteY829" fmla="*/ 171901 h 6858000"/>
              <a:gd name="connsiteX830" fmla="*/ 5259740 w 7467600"/>
              <a:gd name="connsiteY830" fmla="*/ 257013 h 6858000"/>
              <a:gd name="connsiteX831" fmla="*/ 5208466 w 7467600"/>
              <a:gd name="connsiteY831" fmla="*/ 257550 h 6858000"/>
              <a:gd name="connsiteX832" fmla="*/ 4980204 w 7467600"/>
              <a:gd name="connsiteY832" fmla="*/ 271903 h 6858000"/>
              <a:gd name="connsiteX833" fmla="*/ 5068068 w 7467600"/>
              <a:gd name="connsiteY833" fmla="*/ 282244 h 6858000"/>
              <a:gd name="connsiteX834" fmla="*/ 5153231 w 7467600"/>
              <a:gd name="connsiteY834" fmla="*/ 292240 h 6858000"/>
              <a:gd name="connsiteX835" fmla="*/ 5426491 w 7467600"/>
              <a:gd name="connsiteY835" fmla="*/ 281128 h 6858000"/>
              <a:gd name="connsiteX836" fmla="*/ 5731212 w 7467600"/>
              <a:gd name="connsiteY836" fmla="*/ 231951 h 6858000"/>
              <a:gd name="connsiteX837" fmla="*/ 5905192 w 7467600"/>
              <a:gd name="connsiteY837" fmla="*/ 163079 h 6858000"/>
              <a:gd name="connsiteX838" fmla="*/ 5944437 w 7467600"/>
              <a:gd name="connsiteY838" fmla="*/ 113829 h 6858000"/>
              <a:gd name="connsiteX839" fmla="*/ 5825032 w 7467600"/>
              <a:gd name="connsiteY839" fmla="*/ 146405 h 6858000"/>
              <a:gd name="connsiteX840" fmla="*/ 4955599 w 7467600"/>
              <a:gd name="connsiteY840" fmla="*/ 247008 h 6858000"/>
              <a:gd name="connsiteX841" fmla="*/ 5210104 w 7467600"/>
              <a:gd name="connsiteY841" fmla="*/ 228123 h 6858000"/>
              <a:gd name="connsiteX842" fmla="*/ 5261015 w 7467600"/>
              <a:gd name="connsiteY842" fmla="*/ 227087 h 6858000"/>
              <a:gd name="connsiteX843" fmla="*/ 5861181 w 7467600"/>
              <a:gd name="connsiteY843" fmla="*/ 143093 h 6858000"/>
              <a:gd name="connsiteX844" fmla="*/ 5961252 w 7467600"/>
              <a:gd name="connsiteY844" fmla="*/ 114820 h 6858000"/>
              <a:gd name="connsiteX845" fmla="*/ 5944437 w 7467600"/>
              <a:gd name="connsiteY845" fmla="*/ 113829 h 6858000"/>
              <a:gd name="connsiteX846" fmla="*/ 3882765 w 7467600"/>
              <a:gd name="connsiteY846" fmla="*/ 0 h 6858000"/>
              <a:gd name="connsiteX847" fmla="*/ 3995099 w 7467600"/>
              <a:gd name="connsiteY847" fmla="*/ 0 h 6858000"/>
              <a:gd name="connsiteX848" fmla="*/ 4163818 w 7467600"/>
              <a:gd name="connsiteY848" fmla="*/ 234104 h 6858000"/>
              <a:gd name="connsiteX849" fmla="*/ 4172099 w 7467600"/>
              <a:gd name="connsiteY849" fmla="*/ 234207 h 6858000"/>
              <a:gd name="connsiteX850" fmla="*/ 4784282 w 7467600"/>
              <a:gd name="connsiteY850" fmla="*/ 276561 h 6858000"/>
              <a:gd name="connsiteX851" fmla="*/ 4801687 w 7467600"/>
              <a:gd name="connsiteY851" fmla="*/ 267764 h 6858000"/>
              <a:gd name="connsiteX852" fmla="*/ 6082788 w 7467600"/>
              <a:gd name="connsiteY852" fmla="*/ 64119 h 6858000"/>
              <a:gd name="connsiteX853" fmla="*/ 6099442 w 7467600"/>
              <a:gd name="connsiteY853" fmla="*/ 82568 h 6858000"/>
              <a:gd name="connsiteX854" fmla="*/ 4804137 w 7467600"/>
              <a:gd name="connsiteY854" fmla="*/ 320931 h 6858000"/>
              <a:gd name="connsiteX855" fmla="*/ 4227047 w 7467600"/>
              <a:gd name="connsiteY855" fmla="*/ 313415 h 6858000"/>
              <a:gd name="connsiteX856" fmla="*/ 4346041 w 7467600"/>
              <a:gd name="connsiteY856" fmla="*/ 456086 h 6858000"/>
              <a:gd name="connsiteX857" fmla="*/ 4870967 w 7467600"/>
              <a:gd name="connsiteY857" fmla="*/ 963061 h 6858000"/>
              <a:gd name="connsiteX858" fmla="*/ 4889647 w 7467600"/>
              <a:gd name="connsiteY858" fmla="*/ 957147 h 6858000"/>
              <a:gd name="connsiteX859" fmla="*/ 5422504 w 7467600"/>
              <a:gd name="connsiteY859" fmla="*/ 805191 h 6858000"/>
              <a:gd name="connsiteX860" fmla="*/ 6087656 w 7467600"/>
              <a:gd name="connsiteY860" fmla="*/ 826703 h 6858000"/>
              <a:gd name="connsiteX861" fmla="*/ 6058717 w 7467600"/>
              <a:gd name="connsiteY861" fmla="*/ 865992 h 6858000"/>
              <a:gd name="connsiteX862" fmla="*/ 4974153 w 7467600"/>
              <a:gd name="connsiteY862" fmla="*/ 1045456 h 6858000"/>
              <a:gd name="connsiteX863" fmla="*/ 5627835 w 7467600"/>
              <a:gd name="connsiteY863" fmla="*/ 1472077 h 6858000"/>
              <a:gd name="connsiteX864" fmla="*/ 5629817 w 7467600"/>
              <a:gd name="connsiteY864" fmla="*/ 1471412 h 6858000"/>
              <a:gd name="connsiteX865" fmla="*/ 5634124 w 7467600"/>
              <a:gd name="connsiteY865" fmla="*/ 1470572 h 6858000"/>
              <a:gd name="connsiteX866" fmla="*/ 5755832 w 7467600"/>
              <a:gd name="connsiteY866" fmla="*/ 1383886 h 6858000"/>
              <a:gd name="connsiteX867" fmla="*/ 6014186 w 7467600"/>
              <a:gd name="connsiteY867" fmla="*/ 1279799 h 6858000"/>
              <a:gd name="connsiteX868" fmla="*/ 6901619 w 7467600"/>
              <a:gd name="connsiteY868" fmla="*/ 1047874 h 6858000"/>
              <a:gd name="connsiteX869" fmla="*/ 6931566 w 7467600"/>
              <a:gd name="connsiteY869" fmla="*/ 1062034 h 6858000"/>
              <a:gd name="connsiteX870" fmla="*/ 5790982 w 7467600"/>
              <a:gd name="connsiteY870" fmla="*/ 1561380 h 6858000"/>
              <a:gd name="connsiteX871" fmla="*/ 6188971 w 7467600"/>
              <a:gd name="connsiteY871" fmla="*/ 1755168 h 6858000"/>
              <a:gd name="connsiteX872" fmla="*/ 6202446 w 7467600"/>
              <a:gd name="connsiteY872" fmla="*/ 1752268 h 6858000"/>
              <a:gd name="connsiteX873" fmla="*/ 7179560 w 7467600"/>
              <a:gd name="connsiteY873" fmla="*/ 1467551 h 6858000"/>
              <a:gd name="connsiteX874" fmla="*/ 7158730 w 7467600"/>
              <a:gd name="connsiteY874" fmla="*/ 1507835 h 6858000"/>
              <a:gd name="connsiteX875" fmla="*/ 6326959 w 7467600"/>
              <a:gd name="connsiteY875" fmla="*/ 1817686 h 6858000"/>
              <a:gd name="connsiteX876" fmla="*/ 6537433 w 7467600"/>
              <a:gd name="connsiteY876" fmla="*/ 1907790 h 6858000"/>
              <a:gd name="connsiteX877" fmla="*/ 6550221 w 7467600"/>
              <a:gd name="connsiteY877" fmla="*/ 1910729 h 6858000"/>
              <a:gd name="connsiteX878" fmla="*/ 6964438 w 7467600"/>
              <a:gd name="connsiteY878" fmla="*/ 2209505 h 6858000"/>
              <a:gd name="connsiteX879" fmla="*/ 7367862 w 7467600"/>
              <a:gd name="connsiteY879" fmla="*/ 2806833 h 6858000"/>
              <a:gd name="connsiteX880" fmla="*/ 7364329 w 7467600"/>
              <a:gd name="connsiteY880" fmla="*/ 2826907 h 6858000"/>
              <a:gd name="connsiteX881" fmla="*/ 7290545 w 7467600"/>
              <a:gd name="connsiteY881" fmla="*/ 2850663 h 6858000"/>
              <a:gd name="connsiteX882" fmla="*/ 6472036 w 7467600"/>
              <a:gd name="connsiteY882" fmla="*/ 1959003 h 6858000"/>
              <a:gd name="connsiteX883" fmla="*/ 5792897 w 7467600"/>
              <a:gd name="connsiteY883" fmla="*/ 1647747 h 6858000"/>
              <a:gd name="connsiteX884" fmla="*/ 5842751 w 7467600"/>
              <a:gd name="connsiteY884" fmla="*/ 1816112 h 6858000"/>
              <a:gd name="connsiteX885" fmla="*/ 5847424 w 7467600"/>
              <a:gd name="connsiteY885" fmla="*/ 1815776 h 6858000"/>
              <a:gd name="connsiteX886" fmla="*/ 6399821 w 7467600"/>
              <a:gd name="connsiteY886" fmla="*/ 2344799 h 6858000"/>
              <a:gd name="connsiteX887" fmla="*/ 6323232 w 7467600"/>
              <a:gd name="connsiteY887" fmla="*/ 2389634 h 6858000"/>
              <a:gd name="connsiteX888" fmla="*/ 5942958 w 7467600"/>
              <a:gd name="connsiteY888" fmla="*/ 2077708 h 6858000"/>
              <a:gd name="connsiteX889" fmla="*/ 5921559 w 7467600"/>
              <a:gd name="connsiteY889" fmla="*/ 2378596 h 6858000"/>
              <a:gd name="connsiteX890" fmla="*/ 5817651 w 7467600"/>
              <a:gd name="connsiteY890" fmla="*/ 3023919 h 6858000"/>
              <a:gd name="connsiteX891" fmla="*/ 5729634 w 7467600"/>
              <a:gd name="connsiteY891" fmla="*/ 3051849 h 6858000"/>
              <a:gd name="connsiteX892" fmla="*/ 5611018 w 7467600"/>
              <a:gd name="connsiteY892" fmla="*/ 2316769 h 6858000"/>
              <a:gd name="connsiteX893" fmla="*/ 5687608 w 7467600"/>
              <a:gd name="connsiteY893" fmla="*/ 2039972 h 6858000"/>
              <a:gd name="connsiteX894" fmla="*/ 5657554 w 7467600"/>
              <a:gd name="connsiteY894" fmla="*/ 1576445 h 6858000"/>
              <a:gd name="connsiteX895" fmla="*/ 5150475 w 7467600"/>
              <a:gd name="connsiteY895" fmla="*/ 1274012 h 6858000"/>
              <a:gd name="connsiteX896" fmla="*/ 5349142 w 7467600"/>
              <a:gd name="connsiteY896" fmla="*/ 2204405 h 6858000"/>
              <a:gd name="connsiteX897" fmla="*/ 5262214 w 7467600"/>
              <a:gd name="connsiteY897" fmla="*/ 2233836 h 6858000"/>
              <a:gd name="connsiteX898" fmla="*/ 4981539 w 7467600"/>
              <a:gd name="connsiteY898" fmla="*/ 1542201 h 6858000"/>
              <a:gd name="connsiteX899" fmla="*/ 4958461 w 7467600"/>
              <a:gd name="connsiteY899" fmla="*/ 1136957 h 6858000"/>
              <a:gd name="connsiteX900" fmla="*/ 4655015 w 7467600"/>
              <a:gd name="connsiteY900" fmla="*/ 891426 h 6858000"/>
              <a:gd name="connsiteX901" fmla="*/ 4348002 w 7467600"/>
              <a:gd name="connsiteY901" fmla="*/ 2205895 h 6858000"/>
              <a:gd name="connsiteX902" fmla="*/ 4262250 w 7467600"/>
              <a:gd name="connsiteY902" fmla="*/ 2219972 h 6858000"/>
              <a:gd name="connsiteX903" fmla="*/ 4550611 w 7467600"/>
              <a:gd name="connsiteY903" fmla="*/ 817540 h 6858000"/>
              <a:gd name="connsiteX904" fmla="*/ 4564418 w 7467600"/>
              <a:gd name="connsiteY904" fmla="*/ 808293 h 6858000"/>
              <a:gd name="connsiteX905" fmla="*/ 4266388 w 7467600"/>
              <a:gd name="connsiteY905" fmla="*/ 500083 h 6858000"/>
              <a:gd name="connsiteX906" fmla="*/ 4032842 w 7467600"/>
              <a:gd name="connsiteY906" fmla="*/ 211809 h 6858000"/>
              <a:gd name="connsiteX907" fmla="*/ 3882765 w 7467600"/>
              <a:gd name="connsiteY907" fmla="*/ 0 h 6858000"/>
              <a:gd name="connsiteX908" fmla="*/ 3721337 w 7467600"/>
              <a:gd name="connsiteY908" fmla="*/ 0 h 6858000"/>
              <a:gd name="connsiteX909" fmla="*/ 3797544 w 7467600"/>
              <a:gd name="connsiteY909" fmla="*/ 0 h 6858000"/>
              <a:gd name="connsiteX910" fmla="*/ 3775734 w 7467600"/>
              <a:gd name="connsiteY910" fmla="*/ 95131 h 6858000"/>
              <a:gd name="connsiteX911" fmla="*/ 3724807 w 7467600"/>
              <a:gd name="connsiteY911" fmla="*/ 272257 h 6858000"/>
              <a:gd name="connsiteX912" fmla="*/ 3726844 w 7467600"/>
              <a:gd name="connsiteY912" fmla="*/ 282988 h 6858000"/>
              <a:gd name="connsiteX913" fmla="*/ 3742664 w 7467600"/>
              <a:gd name="connsiteY913" fmla="*/ 279918 h 6858000"/>
              <a:gd name="connsiteX914" fmla="*/ 4103910 w 7467600"/>
              <a:gd name="connsiteY914" fmla="*/ 1161917 h 6858000"/>
              <a:gd name="connsiteX915" fmla="*/ 4020269 w 7467600"/>
              <a:gd name="connsiteY915" fmla="*/ 1200406 h 6858000"/>
              <a:gd name="connsiteX916" fmla="*/ 3674882 w 7467600"/>
              <a:gd name="connsiteY916" fmla="*/ 488524 h 6858000"/>
              <a:gd name="connsiteX917" fmla="*/ 3132682 w 7467600"/>
              <a:gd name="connsiteY917" fmla="*/ 1072284 h 6858000"/>
              <a:gd name="connsiteX918" fmla="*/ 2716346 w 7467600"/>
              <a:gd name="connsiteY918" fmla="*/ 1276376 h 6858000"/>
              <a:gd name="connsiteX919" fmla="*/ 2716772 w 7467600"/>
              <a:gd name="connsiteY919" fmla="*/ 1255462 h 6858000"/>
              <a:gd name="connsiteX920" fmla="*/ 3471096 w 7467600"/>
              <a:gd name="connsiteY920" fmla="*/ 437072 h 6858000"/>
              <a:gd name="connsiteX921" fmla="*/ 3639057 w 7467600"/>
              <a:gd name="connsiteY921" fmla="*/ 286334 h 6858000"/>
              <a:gd name="connsiteX922" fmla="*/ 3640309 w 7467600"/>
              <a:gd name="connsiteY922" fmla="*/ 284664 h 6858000"/>
              <a:gd name="connsiteX923" fmla="*/ 3646022 w 7467600"/>
              <a:gd name="connsiteY923" fmla="*/ 276711 h 6858000"/>
              <a:gd name="connsiteX924" fmla="*/ 3707943 w 7467600"/>
              <a:gd name="connsiteY924" fmla="*/ 65958 h 6858000"/>
              <a:gd name="connsiteX925" fmla="*/ 3721337 w 7467600"/>
              <a:gd name="connsiteY925" fmla="*/ 0 h 6858000"/>
              <a:gd name="connsiteX926" fmla="*/ 2867960 w 7467600"/>
              <a:gd name="connsiteY926" fmla="*/ 0 h 6858000"/>
              <a:gd name="connsiteX927" fmla="*/ 2926351 w 7467600"/>
              <a:gd name="connsiteY927" fmla="*/ 0 h 6858000"/>
              <a:gd name="connsiteX928" fmla="*/ 2902823 w 7467600"/>
              <a:gd name="connsiteY928" fmla="*/ 262929 h 6858000"/>
              <a:gd name="connsiteX929" fmla="*/ 2940663 w 7467600"/>
              <a:gd name="connsiteY929" fmla="*/ 140884 h 6858000"/>
              <a:gd name="connsiteX930" fmla="*/ 2947039 w 7467600"/>
              <a:gd name="connsiteY930" fmla="*/ 122524 h 6858000"/>
              <a:gd name="connsiteX931" fmla="*/ 2984316 w 7467600"/>
              <a:gd name="connsiteY931" fmla="*/ 0 h 6858000"/>
              <a:gd name="connsiteX932" fmla="*/ 3016114 w 7467600"/>
              <a:gd name="connsiteY932" fmla="*/ 0 h 6858000"/>
              <a:gd name="connsiteX933" fmla="*/ 2979949 w 7467600"/>
              <a:gd name="connsiteY933" fmla="*/ 119274 h 6858000"/>
              <a:gd name="connsiteX934" fmla="*/ 3023879 w 7467600"/>
              <a:gd name="connsiteY934" fmla="*/ 0 h 6858000"/>
              <a:gd name="connsiteX935" fmla="*/ 3105400 w 7467600"/>
              <a:gd name="connsiteY935" fmla="*/ 0 h 6858000"/>
              <a:gd name="connsiteX936" fmla="*/ 3094669 w 7467600"/>
              <a:gd name="connsiteY936" fmla="*/ 30308 h 6858000"/>
              <a:gd name="connsiteX937" fmla="*/ 2901945 w 7467600"/>
              <a:gd name="connsiteY937" fmla="*/ 466538 h 6858000"/>
              <a:gd name="connsiteX938" fmla="*/ 2815209 w 7467600"/>
              <a:gd name="connsiteY938" fmla="*/ 497361 h 6858000"/>
              <a:gd name="connsiteX939" fmla="*/ 2844845 w 7467600"/>
              <a:gd name="connsiteY939" fmla="*/ 127638 h 6858000"/>
              <a:gd name="connsiteX940" fmla="*/ 2867960 w 7467600"/>
              <a:gd name="connsiteY940" fmla="*/ 0 h 6858000"/>
              <a:gd name="connsiteX941" fmla="*/ 1057230 w 7467600"/>
              <a:gd name="connsiteY941" fmla="*/ 0 h 6858000"/>
              <a:gd name="connsiteX942" fmla="*/ 1111003 w 7467600"/>
              <a:gd name="connsiteY942" fmla="*/ 0 h 6858000"/>
              <a:gd name="connsiteX943" fmla="*/ 1125553 w 7467600"/>
              <a:gd name="connsiteY943" fmla="*/ 52588 h 6858000"/>
              <a:gd name="connsiteX944" fmla="*/ 1304276 w 7467600"/>
              <a:gd name="connsiteY944" fmla="*/ 476275 h 6858000"/>
              <a:gd name="connsiteX945" fmla="*/ 1492066 w 7467600"/>
              <a:gd name="connsiteY945" fmla="*/ 886333 h 6858000"/>
              <a:gd name="connsiteX946" fmla="*/ 1423698 w 7467600"/>
              <a:gd name="connsiteY946" fmla="*/ 710817 h 6858000"/>
              <a:gd name="connsiteX947" fmla="*/ 1357609 w 7467600"/>
              <a:gd name="connsiteY947" fmla="*/ 532892 h 6858000"/>
              <a:gd name="connsiteX948" fmla="*/ 1309550 w 7467600"/>
              <a:gd name="connsiteY948" fmla="*/ 374031 h 6858000"/>
              <a:gd name="connsiteX949" fmla="*/ 1193673 w 7467600"/>
              <a:gd name="connsiteY949" fmla="*/ 49533 h 6858000"/>
              <a:gd name="connsiteX950" fmla="*/ 1164391 w 7467600"/>
              <a:gd name="connsiteY950" fmla="*/ 0 h 6858000"/>
              <a:gd name="connsiteX951" fmla="*/ 1200666 w 7467600"/>
              <a:gd name="connsiteY951" fmla="*/ 0 h 6858000"/>
              <a:gd name="connsiteX952" fmla="*/ 1223408 w 7467600"/>
              <a:gd name="connsiteY952" fmla="*/ 38996 h 6858000"/>
              <a:gd name="connsiteX953" fmla="*/ 1339635 w 7467600"/>
              <a:gd name="connsiteY953" fmla="*/ 365517 h 6858000"/>
              <a:gd name="connsiteX954" fmla="*/ 1387469 w 7467600"/>
              <a:gd name="connsiteY954" fmla="*/ 523079 h 6858000"/>
              <a:gd name="connsiteX955" fmla="*/ 1452685 w 7467600"/>
              <a:gd name="connsiteY955" fmla="*/ 699806 h 6858000"/>
              <a:gd name="connsiteX956" fmla="*/ 1492092 w 7467600"/>
              <a:gd name="connsiteY956" fmla="*/ 800424 h 6858000"/>
              <a:gd name="connsiteX957" fmla="*/ 1455302 w 7467600"/>
              <a:gd name="connsiteY957" fmla="*/ 632913 h 6858000"/>
              <a:gd name="connsiteX958" fmla="*/ 1222336 w 7467600"/>
              <a:gd name="connsiteY958" fmla="*/ 9480 h 6858000"/>
              <a:gd name="connsiteX959" fmla="*/ 1214634 w 7467600"/>
              <a:gd name="connsiteY959" fmla="*/ 0 h 6858000"/>
              <a:gd name="connsiteX960" fmla="*/ 1289827 w 7467600"/>
              <a:gd name="connsiteY960" fmla="*/ 0 h 6858000"/>
              <a:gd name="connsiteX961" fmla="*/ 1321076 w 7467600"/>
              <a:gd name="connsiteY961" fmla="*/ 59722 h 6858000"/>
              <a:gd name="connsiteX962" fmla="*/ 1512579 w 7467600"/>
              <a:gd name="connsiteY962" fmla="*/ 626441 h 6858000"/>
              <a:gd name="connsiteX963" fmla="*/ 1506076 w 7467600"/>
              <a:gd name="connsiteY963" fmla="*/ 1089289 h 6858000"/>
              <a:gd name="connsiteX964" fmla="*/ 1486346 w 7467600"/>
              <a:gd name="connsiteY964" fmla="*/ 1079919 h 6858000"/>
              <a:gd name="connsiteX965" fmla="*/ 1070511 w 7467600"/>
              <a:gd name="connsiteY965" fmla="*/ 48609 h 6858000"/>
              <a:gd name="connsiteX966" fmla="*/ 1057230 w 7467600"/>
              <a:gd name="connsiteY966" fmla="*/ 0 h 6858000"/>
              <a:gd name="connsiteX967" fmla="*/ 43151 w 7467600"/>
              <a:gd name="connsiteY967" fmla="*/ 0 h 6858000"/>
              <a:gd name="connsiteX968" fmla="*/ 95283 w 7467600"/>
              <a:gd name="connsiteY968" fmla="*/ 0 h 6858000"/>
              <a:gd name="connsiteX969" fmla="*/ 300708 w 7467600"/>
              <a:gd name="connsiteY969" fmla="*/ 154571 h 6858000"/>
              <a:gd name="connsiteX970" fmla="*/ 530414 w 7467600"/>
              <a:gd name="connsiteY970" fmla="*/ 354673 h 6858000"/>
              <a:gd name="connsiteX971" fmla="*/ 333785 w 7467600"/>
              <a:gd name="connsiteY971" fmla="*/ 161564 h 6858000"/>
              <a:gd name="connsiteX972" fmla="*/ 147005 w 7467600"/>
              <a:gd name="connsiteY972" fmla="*/ 0 h 6858000"/>
              <a:gd name="connsiteX973" fmla="*/ 272509 w 7467600"/>
              <a:gd name="connsiteY973" fmla="*/ 0 h 6858000"/>
              <a:gd name="connsiteX974" fmla="*/ 326276 w 7467600"/>
              <a:gd name="connsiteY974" fmla="*/ 45847 h 6858000"/>
              <a:gd name="connsiteX975" fmla="*/ 823759 w 7467600"/>
              <a:gd name="connsiteY975" fmla="*/ 574145 h 6858000"/>
              <a:gd name="connsiteX976" fmla="*/ 811254 w 7467600"/>
              <a:gd name="connsiteY976" fmla="*/ 665546 h 6858000"/>
              <a:gd name="connsiteX977" fmla="*/ 154042 w 7467600"/>
              <a:gd name="connsiteY977" fmla="*/ 261522 h 6858000"/>
              <a:gd name="connsiteX978" fmla="*/ 13550 w 7467600"/>
              <a:gd name="connsiteY978" fmla="*/ 158423 h 6858000"/>
              <a:gd name="connsiteX979" fmla="*/ 0 w 7467600"/>
              <a:gd name="connsiteY979" fmla="*/ 146618 h 6858000"/>
              <a:gd name="connsiteX980" fmla="*/ 0 w 7467600"/>
              <a:gd name="connsiteY980" fmla="*/ 59161 h 6858000"/>
              <a:gd name="connsiteX981" fmla="*/ 45427 w 7467600"/>
              <a:gd name="connsiteY981" fmla="*/ 101078 h 6858000"/>
              <a:gd name="connsiteX982" fmla="*/ 630103 w 7467600"/>
              <a:gd name="connsiteY982" fmla="*/ 485885 h 6858000"/>
              <a:gd name="connsiteX983" fmla="*/ 532040 w 7467600"/>
              <a:gd name="connsiteY983" fmla="*/ 399359 h 6858000"/>
              <a:gd name="connsiteX984" fmla="*/ 517618 w 7467600"/>
              <a:gd name="connsiteY984" fmla="*/ 385726 h 6858000"/>
              <a:gd name="connsiteX985" fmla="*/ 285074 w 7467600"/>
              <a:gd name="connsiteY985" fmla="*/ 182755 h 6858000"/>
              <a:gd name="connsiteX986" fmla="*/ 43151 w 7467600"/>
              <a:gd name="connsiteY98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312201 w 7467600"/>
              <a:gd name="connsiteY129" fmla="*/ 5128278 h 6858000"/>
              <a:gd name="connsiteX130" fmla="*/ 1903353 w 7467600"/>
              <a:gd name="connsiteY130" fmla="*/ 5044827 h 6858000"/>
              <a:gd name="connsiteX131" fmla="*/ 1936931 w 7467600"/>
              <a:gd name="connsiteY131" fmla="*/ 5093954 h 6858000"/>
              <a:gd name="connsiteX132" fmla="*/ 2195868 w 7467600"/>
              <a:gd name="connsiteY132" fmla="*/ 5396574 h 6858000"/>
              <a:gd name="connsiteX133" fmla="*/ 2088852 w 7467600"/>
              <a:gd name="connsiteY133" fmla="*/ 5166123 h 6858000"/>
              <a:gd name="connsiteX134" fmla="*/ 1958241 w 7467600"/>
              <a:gd name="connsiteY134" fmla="*/ 5067955 h 6858000"/>
              <a:gd name="connsiteX135" fmla="*/ 1903353 w 7467600"/>
              <a:gd name="connsiteY135" fmla="*/ 5044827 h 6858000"/>
              <a:gd name="connsiteX136" fmla="*/ 1979378 w 7467600"/>
              <a:gd name="connsiteY136" fmla="*/ 4769504 h 6858000"/>
              <a:gd name="connsiteX137" fmla="*/ 2882120 w 7467600"/>
              <a:gd name="connsiteY137" fmla="*/ 5064547 h 6858000"/>
              <a:gd name="connsiteX138" fmla="*/ 2793103 w 7467600"/>
              <a:gd name="connsiteY138" fmla="*/ 5039699 h 6858000"/>
              <a:gd name="connsiteX139" fmla="*/ 2770041 w 7467600"/>
              <a:gd name="connsiteY139" fmla="*/ 5033634 h 6858000"/>
              <a:gd name="connsiteX140" fmla="*/ 1979378 w 7467600"/>
              <a:gd name="connsiteY140" fmla="*/ 4769504 h 6858000"/>
              <a:gd name="connsiteX141" fmla="*/ 1927410 w 7467600"/>
              <a:gd name="connsiteY141" fmla="*/ 4716164 h 6858000"/>
              <a:gd name="connsiteX142" fmla="*/ 1959587 w 7467600"/>
              <a:gd name="connsiteY142" fmla="*/ 4728849 h 6858000"/>
              <a:gd name="connsiteX143" fmla="*/ 2777707 w 7467600"/>
              <a:gd name="connsiteY143" fmla="*/ 5003991 h 6858000"/>
              <a:gd name="connsiteX144" fmla="*/ 2800768 w 7467600"/>
              <a:gd name="connsiteY144" fmla="*/ 5010056 h 6858000"/>
              <a:gd name="connsiteX145" fmla="*/ 2879408 w 7467600"/>
              <a:gd name="connsiteY145" fmla="*/ 5031590 h 6858000"/>
              <a:gd name="connsiteX146" fmla="*/ 2862295 w 7467600"/>
              <a:gd name="connsiteY146" fmla="*/ 5022958 h 6858000"/>
              <a:gd name="connsiteX147" fmla="*/ 2813343 w 7467600"/>
              <a:gd name="connsiteY147" fmla="*/ 4998369 h 6858000"/>
              <a:gd name="connsiteX148" fmla="*/ 2646245 w 7467600"/>
              <a:gd name="connsiteY148" fmla="*/ 4930999 h 6858000"/>
              <a:gd name="connsiteX149" fmla="*/ 1999243 w 7467600"/>
              <a:gd name="connsiteY149" fmla="*/ 4730524 h 6858000"/>
              <a:gd name="connsiteX150" fmla="*/ 1979527 w 7467600"/>
              <a:gd name="connsiteY150" fmla="*/ 4726651 h 6858000"/>
              <a:gd name="connsiteX151" fmla="*/ 1927410 w 7467600"/>
              <a:gd name="connsiteY151" fmla="*/ 4716164 h 6858000"/>
              <a:gd name="connsiteX152" fmla="*/ 1997014 w 7467600"/>
              <a:gd name="connsiteY152" fmla="*/ 4698007 h 6858000"/>
              <a:gd name="connsiteX153" fmla="*/ 2005458 w 7467600"/>
              <a:gd name="connsiteY153" fmla="*/ 4699540 h 6858000"/>
              <a:gd name="connsiteX154" fmla="*/ 2657186 w 7467600"/>
              <a:gd name="connsiteY154" fmla="*/ 4901687 h 6858000"/>
              <a:gd name="connsiteX155" fmla="*/ 2826662 w 7467600"/>
              <a:gd name="connsiteY155" fmla="*/ 4970362 h 6858000"/>
              <a:gd name="connsiteX156" fmla="*/ 2876100 w 7467600"/>
              <a:gd name="connsiteY156" fmla="*/ 4995397 h 6858000"/>
              <a:gd name="connsiteX157" fmla="*/ 3042600 w 7467600"/>
              <a:gd name="connsiteY157" fmla="*/ 5059532 h 6858000"/>
              <a:gd name="connsiteX158" fmla="*/ 1997014 w 7467600"/>
              <a:gd name="connsiteY158" fmla="*/ 4698007 h 6858000"/>
              <a:gd name="connsiteX159" fmla="*/ 2305292 w 7467600"/>
              <a:gd name="connsiteY159" fmla="*/ 4219492 h 6858000"/>
              <a:gd name="connsiteX160" fmla="*/ 3360922 w 7467600"/>
              <a:gd name="connsiteY160" fmla="*/ 4529373 h 6858000"/>
              <a:gd name="connsiteX161" fmla="*/ 3492420 w 7467600"/>
              <a:gd name="connsiteY161" fmla="*/ 4510145 h 6858000"/>
              <a:gd name="connsiteX162" fmla="*/ 3364086 w 7467600"/>
              <a:gd name="connsiteY162" fmla="*/ 4480340 h 6858000"/>
              <a:gd name="connsiteX163" fmla="*/ 3225818 w 7467600"/>
              <a:gd name="connsiteY163" fmla="*/ 4411822 h 6858000"/>
              <a:gd name="connsiteX164" fmla="*/ 3129696 w 7467600"/>
              <a:gd name="connsiteY164" fmla="*/ 4360704 h 6858000"/>
              <a:gd name="connsiteX165" fmla="*/ 2814545 w 7467600"/>
              <a:gd name="connsiteY165" fmla="*/ 4282955 h 6858000"/>
              <a:gd name="connsiteX166" fmla="*/ 2305292 w 7467600"/>
              <a:gd name="connsiteY166" fmla="*/ 4219492 h 6858000"/>
              <a:gd name="connsiteX167" fmla="*/ 2626982 w 7467600"/>
              <a:gd name="connsiteY167" fmla="*/ 4206450 h 6858000"/>
              <a:gd name="connsiteX168" fmla="*/ 2490617 w 7467600"/>
              <a:gd name="connsiteY168" fmla="*/ 4206951 h 6858000"/>
              <a:gd name="connsiteX169" fmla="*/ 2819869 w 7467600"/>
              <a:gd name="connsiteY169" fmla="*/ 4252936 h 6858000"/>
              <a:gd name="connsiteX170" fmla="*/ 3143018 w 7467600"/>
              <a:gd name="connsiteY170" fmla="*/ 4332698 h 6858000"/>
              <a:gd name="connsiteX171" fmla="*/ 3241520 w 7467600"/>
              <a:gd name="connsiteY171" fmla="*/ 4385112 h 6858000"/>
              <a:gd name="connsiteX172" fmla="*/ 3374575 w 7467600"/>
              <a:gd name="connsiteY172" fmla="*/ 4451517 h 6858000"/>
              <a:gd name="connsiteX173" fmla="*/ 3505221 w 7467600"/>
              <a:gd name="connsiteY173" fmla="*/ 4480757 h 6858000"/>
              <a:gd name="connsiteX174" fmla="*/ 2626982 w 7467600"/>
              <a:gd name="connsiteY174" fmla="*/ 4206450 h 6858000"/>
              <a:gd name="connsiteX175" fmla="*/ 1310106 w 7467600"/>
              <a:gd name="connsiteY175" fmla="*/ 3943217 h 6858000"/>
              <a:gd name="connsiteX176" fmla="*/ 854994 w 7467600"/>
              <a:gd name="connsiteY176" fmla="*/ 4399136 h 6858000"/>
              <a:gd name="connsiteX177" fmla="*/ 742462 w 7467600"/>
              <a:gd name="connsiteY177" fmla="*/ 4594648 h 6858000"/>
              <a:gd name="connsiteX178" fmla="*/ 820602 w 7467600"/>
              <a:gd name="connsiteY178" fmla="*/ 4485915 h 6858000"/>
              <a:gd name="connsiteX179" fmla="*/ 878295 w 7467600"/>
              <a:gd name="connsiteY179" fmla="*/ 4403594 h 6858000"/>
              <a:gd name="connsiteX180" fmla="*/ 1240607 w 7467600"/>
              <a:gd name="connsiteY180" fmla="*/ 4010401 h 6858000"/>
              <a:gd name="connsiteX181" fmla="*/ 1310106 w 7467600"/>
              <a:gd name="connsiteY181" fmla="*/ 3943217 h 6858000"/>
              <a:gd name="connsiteX182" fmla="*/ 1423113 w 7467600"/>
              <a:gd name="connsiteY182" fmla="*/ 3874565 h 6858000"/>
              <a:gd name="connsiteX183" fmla="*/ 1260565 w 7467600"/>
              <a:gd name="connsiteY183" fmla="*/ 4031982 h 6858000"/>
              <a:gd name="connsiteX184" fmla="*/ 901900 w 7467600"/>
              <a:gd name="connsiteY184" fmla="*/ 4421236 h 6858000"/>
              <a:gd name="connsiteX185" fmla="*/ 845044 w 7467600"/>
              <a:gd name="connsiteY185" fmla="*/ 4502436 h 6858000"/>
              <a:gd name="connsiteX186" fmla="*/ 685926 w 7467600"/>
              <a:gd name="connsiteY186" fmla="*/ 4703069 h 6858000"/>
              <a:gd name="connsiteX187" fmla="*/ 684248 w 7467600"/>
              <a:gd name="connsiteY187" fmla="*/ 4706721 h 6858000"/>
              <a:gd name="connsiteX188" fmla="*/ 1423113 w 7467600"/>
              <a:gd name="connsiteY188" fmla="*/ 3874565 h 6858000"/>
              <a:gd name="connsiteX189" fmla="*/ 3316479 w 7467600"/>
              <a:gd name="connsiteY189" fmla="*/ 3872136 h 6858000"/>
              <a:gd name="connsiteX190" fmla="*/ 3546806 w 7467600"/>
              <a:gd name="connsiteY190" fmla="*/ 4356139 h 6858000"/>
              <a:gd name="connsiteX191" fmla="*/ 3364433 w 7467600"/>
              <a:gd name="connsiteY191" fmla="*/ 3953121 h 6858000"/>
              <a:gd name="connsiteX192" fmla="*/ 3316479 w 7467600"/>
              <a:gd name="connsiteY192" fmla="*/ 3872136 h 6858000"/>
              <a:gd name="connsiteX193" fmla="*/ 3291335 w 7467600"/>
              <a:gd name="connsiteY193" fmla="*/ 3767420 h 6858000"/>
              <a:gd name="connsiteX194" fmla="*/ 3390805 w 7467600"/>
              <a:gd name="connsiteY194" fmla="*/ 3937163 h 6858000"/>
              <a:gd name="connsiteX195" fmla="*/ 3579062 w 7467600"/>
              <a:gd name="connsiteY195" fmla="*/ 4359040 h 6858000"/>
              <a:gd name="connsiteX196" fmla="*/ 3467355 w 7467600"/>
              <a:gd name="connsiteY196" fmla="*/ 3988130 h 6858000"/>
              <a:gd name="connsiteX197" fmla="*/ 3310753 w 7467600"/>
              <a:gd name="connsiteY197" fmla="*/ 3787140 h 6858000"/>
              <a:gd name="connsiteX198" fmla="*/ 3291335 w 7467600"/>
              <a:gd name="connsiteY198" fmla="*/ 3767420 h 6858000"/>
              <a:gd name="connsiteX199" fmla="*/ 1635889 w 7467600"/>
              <a:gd name="connsiteY199" fmla="*/ 3709494 h 6858000"/>
              <a:gd name="connsiteX200" fmla="*/ 1634800 w 7467600"/>
              <a:gd name="connsiteY200" fmla="*/ 3731111 h 6858000"/>
              <a:gd name="connsiteX201" fmla="*/ 1635889 w 7467600"/>
              <a:gd name="connsiteY201" fmla="*/ 3709494 h 6858000"/>
              <a:gd name="connsiteX202" fmla="*/ 1510397 w 7467600"/>
              <a:gd name="connsiteY202" fmla="*/ 3684705 h 6858000"/>
              <a:gd name="connsiteX203" fmla="*/ 1146550 w 7467600"/>
              <a:gd name="connsiteY203" fmla="*/ 3802012 h 6858000"/>
              <a:gd name="connsiteX204" fmla="*/ 698834 w 7467600"/>
              <a:gd name="connsiteY204" fmla="*/ 3952272 h 6858000"/>
              <a:gd name="connsiteX205" fmla="*/ 34256 w 7467600"/>
              <a:gd name="connsiteY205" fmla="*/ 4347603 h 6858000"/>
              <a:gd name="connsiteX206" fmla="*/ 527241 w 7467600"/>
              <a:gd name="connsiteY206" fmla="*/ 4065078 h 6858000"/>
              <a:gd name="connsiteX207" fmla="*/ 1510397 w 7467600"/>
              <a:gd name="connsiteY207" fmla="*/ 3684705 h 6858000"/>
              <a:gd name="connsiteX208" fmla="*/ 1313114 w 7467600"/>
              <a:gd name="connsiteY208" fmla="*/ 3655216 h 6858000"/>
              <a:gd name="connsiteX209" fmla="*/ 1109304 w 7467600"/>
              <a:gd name="connsiteY209" fmla="*/ 3669030 h 6858000"/>
              <a:gd name="connsiteX210" fmla="*/ 8129 w 7467600"/>
              <a:gd name="connsiteY210" fmla="*/ 4330519 h 6858000"/>
              <a:gd name="connsiteX211" fmla="*/ 687572 w 7467600"/>
              <a:gd name="connsiteY211" fmla="*/ 3925629 h 6858000"/>
              <a:gd name="connsiteX212" fmla="*/ 1138365 w 7467600"/>
              <a:gd name="connsiteY212" fmla="*/ 3774515 h 6858000"/>
              <a:gd name="connsiteX213" fmla="*/ 1505579 w 7467600"/>
              <a:gd name="connsiteY213" fmla="*/ 3655526 h 6858000"/>
              <a:gd name="connsiteX214" fmla="*/ 1313114 w 7467600"/>
              <a:gd name="connsiteY214" fmla="*/ 3655216 h 6858000"/>
              <a:gd name="connsiteX215" fmla="*/ 3655073 w 7467600"/>
              <a:gd name="connsiteY215" fmla="*/ 3650884 h 6858000"/>
              <a:gd name="connsiteX216" fmla="*/ 3989938 w 7467600"/>
              <a:gd name="connsiteY216" fmla="*/ 3991685 h 6858000"/>
              <a:gd name="connsiteX217" fmla="*/ 4393907 w 7467600"/>
              <a:gd name="connsiteY217" fmla="*/ 4261258 h 6858000"/>
              <a:gd name="connsiteX218" fmla="*/ 4648051 w 7467600"/>
              <a:gd name="connsiteY218" fmla="*/ 4374051 h 6858000"/>
              <a:gd name="connsiteX219" fmla="*/ 4383389 w 7467600"/>
              <a:gd name="connsiteY219" fmla="*/ 4184369 h 6858000"/>
              <a:gd name="connsiteX220" fmla="*/ 4165508 w 7467600"/>
              <a:gd name="connsiteY220" fmla="*/ 4035196 h 6858000"/>
              <a:gd name="connsiteX221" fmla="*/ 4068162 w 7467600"/>
              <a:gd name="connsiteY221" fmla="*/ 3953394 h 6858000"/>
              <a:gd name="connsiteX222" fmla="*/ 3981416 w 7467600"/>
              <a:gd name="connsiteY222" fmla="*/ 3880482 h 6858000"/>
              <a:gd name="connsiteX223" fmla="*/ 3800147 w 7467600"/>
              <a:gd name="connsiteY223" fmla="*/ 3749872 h 6858000"/>
              <a:gd name="connsiteX224" fmla="*/ 3655073 w 7467600"/>
              <a:gd name="connsiteY224" fmla="*/ 3650884 h 6858000"/>
              <a:gd name="connsiteX225" fmla="*/ 3670252 w 7467600"/>
              <a:gd name="connsiteY225" fmla="*/ 3622798 h 6858000"/>
              <a:gd name="connsiteX226" fmla="*/ 3817258 w 7467600"/>
              <a:gd name="connsiteY226" fmla="*/ 3723577 h 6858000"/>
              <a:gd name="connsiteX227" fmla="*/ 4000461 w 7467600"/>
              <a:gd name="connsiteY227" fmla="*/ 3855966 h 6858000"/>
              <a:gd name="connsiteX228" fmla="*/ 4088180 w 7467600"/>
              <a:gd name="connsiteY228" fmla="*/ 3929774 h 6858000"/>
              <a:gd name="connsiteX229" fmla="*/ 4184555 w 7467600"/>
              <a:gd name="connsiteY229" fmla="*/ 4010683 h 6858000"/>
              <a:gd name="connsiteX230" fmla="*/ 4399563 w 7467600"/>
              <a:gd name="connsiteY230" fmla="*/ 4158106 h 6858000"/>
              <a:gd name="connsiteX231" fmla="*/ 4684469 w 7467600"/>
              <a:gd name="connsiteY231" fmla="*/ 4364680 h 6858000"/>
              <a:gd name="connsiteX232" fmla="*/ 4690271 w 7467600"/>
              <a:gd name="connsiteY232" fmla="*/ 4370034 h 6858000"/>
              <a:gd name="connsiteX233" fmla="*/ 4136093 w 7467600"/>
              <a:gd name="connsiteY233" fmla="*/ 3858466 h 6858000"/>
              <a:gd name="connsiteX234" fmla="*/ 3670252 w 7467600"/>
              <a:gd name="connsiteY234" fmla="*/ 3622798 h 6858000"/>
              <a:gd name="connsiteX235" fmla="*/ 4440129 w 7467600"/>
              <a:gd name="connsiteY235" fmla="*/ 3448571 h 6858000"/>
              <a:gd name="connsiteX236" fmla="*/ 4856525 w 7467600"/>
              <a:gd name="connsiteY236" fmla="*/ 3915351 h 6858000"/>
              <a:gd name="connsiteX237" fmla="*/ 5059055 w 7467600"/>
              <a:gd name="connsiteY237" fmla="*/ 4108918 h 6858000"/>
              <a:gd name="connsiteX238" fmla="*/ 5290070 w 7467600"/>
              <a:gd name="connsiteY238" fmla="*/ 4263619 h 6858000"/>
              <a:gd name="connsiteX239" fmla="*/ 4834991 w 7467600"/>
              <a:gd name="connsiteY239" fmla="*/ 3830985 h 6858000"/>
              <a:gd name="connsiteX240" fmla="*/ 4440129 w 7467600"/>
              <a:gd name="connsiteY240" fmla="*/ 3448571 h 6858000"/>
              <a:gd name="connsiteX241" fmla="*/ 4441737 w 7467600"/>
              <a:gd name="connsiteY241" fmla="*/ 3399734 h 6858000"/>
              <a:gd name="connsiteX242" fmla="*/ 4431236 w 7467600"/>
              <a:gd name="connsiteY242" fmla="*/ 3400954 h 6858000"/>
              <a:gd name="connsiteX243" fmla="*/ 4557150 w 7467600"/>
              <a:gd name="connsiteY243" fmla="*/ 3510023 h 6858000"/>
              <a:gd name="connsiteX244" fmla="*/ 4856936 w 7467600"/>
              <a:gd name="connsiteY244" fmla="*/ 3809146 h 6858000"/>
              <a:gd name="connsiteX245" fmla="*/ 5111996 w 7467600"/>
              <a:gd name="connsiteY245" fmla="*/ 4065759 h 6858000"/>
              <a:gd name="connsiteX246" fmla="*/ 5388878 w 7467600"/>
              <a:gd name="connsiteY246" fmla="*/ 4300185 h 6858000"/>
              <a:gd name="connsiteX247" fmla="*/ 5425556 w 7467600"/>
              <a:gd name="connsiteY247" fmla="*/ 4308967 h 6858000"/>
              <a:gd name="connsiteX248" fmla="*/ 4943646 w 7467600"/>
              <a:gd name="connsiteY248" fmla="*/ 3822916 h 6858000"/>
              <a:gd name="connsiteX249" fmla="*/ 4594837 w 7467600"/>
              <a:gd name="connsiteY249" fmla="*/ 3532274 h 6858000"/>
              <a:gd name="connsiteX250" fmla="*/ 4441737 w 7467600"/>
              <a:gd name="connsiteY250" fmla="*/ 3399734 h 6858000"/>
              <a:gd name="connsiteX251" fmla="*/ 5425834 w 7467600"/>
              <a:gd name="connsiteY251" fmla="*/ 3162785 h 6858000"/>
              <a:gd name="connsiteX252" fmla="*/ 5401644 w 7467600"/>
              <a:gd name="connsiteY252" fmla="*/ 3617847 h 6858000"/>
              <a:gd name="connsiteX253" fmla="*/ 5467256 w 7467600"/>
              <a:gd name="connsiteY253" fmla="*/ 4175494 h 6858000"/>
              <a:gd name="connsiteX254" fmla="*/ 5448069 w 7467600"/>
              <a:gd name="connsiteY254" fmla="*/ 3567554 h 6858000"/>
              <a:gd name="connsiteX255" fmla="*/ 5425834 w 7467600"/>
              <a:gd name="connsiteY255" fmla="*/ 3162785 h 6858000"/>
              <a:gd name="connsiteX256" fmla="*/ 1318687 w 7467600"/>
              <a:gd name="connsiteY256" fmla="*/ 3113840 h 6858000"/>
              <a:gd name="connsiteX257" fmla="*/ 1066793 w 7467600"/>
              <a:gd name="connsiteY257" fmla="*/ 3212171 h 6858000"/>
              <a:gd name="connsiteX258" fmla="*/ 993319 w 7467600"/>
              <a:gd name="connsiteY258" fmla="*/ 3247648 h 6858000"/>
              <a:gd name="connsiteX259" fmla="*/ 853081 w 7467600"/>
              <a:gd name="connsiteY259" fmla="*/ 3312410 h 6858000"/>
              <a:gd name="connsiteX260" fmla="*/ 805957 w 7467600"/>
              <a:gd name="connsiteY260" fmla="*/ 3330443 h 6858000"/>
              <a:gd name="connsiteX261" fmla="*/ 1318687 w 7467600"/>
              <a:gd name="connsiteY261" fmla="*/ 3113840 h 6858000"/>
              <a:gd name="connsiteX262" fmla="*/ 5453702 w 7467600"/>
              <a:gd name="connsiteY262" fmla="*/ 3090882 h 6858000"/>
              <a:gd name="connsiteX263" fmla="*/ 5480135 w 7467600"/>
              <a:gd name="connsiteY263" fmla="*/ 3565802 h 6858000"/>
              <a:gd name="connsiteX264" fmla="*/ 5499023 w 7467600"/>
              <a:gd name="connsiteY264" fmla="*/ 4166310 h 6858000"/>
              <a:gd name="connsiteX265" fmla="*/ 5547022 w 7467600"/>
              <a:gd name="connsiteY265" fmla="*/ 3607838 h 6858000"/>
              <a:gd name="connsiteX266" fmla="*/ 5515964 w 7467600"/>
              <a:gd name="connsiteY266" fmla="*/ 3378541 h 6858000"/>
              <a:gd name="connsiteX267" fmla="*/ 5453702 w 7467600"/>
              <a:gd name="connsiteY267" fmla="*/ 3090882 h 6858000"/>
              <a:gd name="connsiteX268" fmla="*/ 1238695 w 7467600"/>
              <a:gd name="connsiteY268" fmla="*/ 3076820 h 6858000"/>
              <a:gd name="connsiteX269" fmla="*/ 716371 w 7467600"/>
              <a:gd name="connsiteY269" fmla="*/ 3293249 h 6858000"/>
              <a:gd name="connsiteX270" fmla="*/ 579522 w 7467600"/>
              <a:gd name="connsiteY270" fmla="*/ 3371759 h 6858000"/>
              <a:gd name="connsiteX271" fmla="*/ 600288 w 7467600"/>
              <a:gd name="connsiteY271" fmla="*/ 3365555 h 6858000"/>
              <a:gd name="connsiteX272" fmla="*/ 840692 w 7467600"/>
              <a:gd name="connsiteY272" fmla="*/ 3284921 h 6858000"/>
              <a:gd name="connsiteX273" fmla="*/ 979248 w 7467600"/>
              <a:gd name="connsiteY273" fmla="*/ 3221003 h 6858000"/>
              <a:gd name="connsiteX274" fmla="*/ 1053282 w 7467600"/>
              <a:gd name="connsiteY274" fmla="*/ 3185247 h 6858000"/>
              <a:gd name="connsiteX275" fmla="*/ 1320603 w 7467600"/>
              <a:gd name="connsiteY275" fmla="*/ 3081281 h 6858000"/>
              <a:gd name="connsiteX276" fmla="*/ 1238695 w 7467600"/>
              <a:gd name="connsiteY276" fmla="*/ 3076820 h 6858000"/>
              <a:gd name="connsiteX277" fmla="*/ 5425627 w 7467600"/>
              <a:gd name="connsiteY277" fmla="*/ 2954192 h 6858000"/>
              <a:gd name="connsiteX278" fmla="*/ 5470770 w 7467600"/>
              <a:gd name="connsiteY278" fmla="*/ 3005435 h 6858000"/>
              <a:gd name="connsiteX279" fmla="*/ 5519779 w 7467600"/>
              <a:gd name="connsiteY279" fmla="*/ 4359223 h 6858000"/>
              <a:gd name="connsiteX280" fmla="*/ 5520293 w 7467600"/>
              <a:gd name="connsiteY280" fmla="*/ 4360602 h 6858000"/>
              <a:gd name="connsiteX281" fmla="*/ 5767221 w 7467600"/>
              <a:gd name="connsiteY281" fmla="*/ 4665564 h 6858000"/>
              <a:gd name="connsiteX282" fmla="*/ 6937169 w 7467600"/>
              <a:gd name="connsiteY282" fmla="*/ 4815941 h 6858000"/>
              <a:gd name="connsiteX283" fmla="*/ 6953922 w 7467600"/>
              <a:gd name="connsiteY283" fmla="*/ 4890068 h 6858000"/>
              <a:gd name="connsiteX284" fmla="*/ 6071359 w 7467600"/>
              <a:gd name="connsiteY284" fmla="*/ 4770770 h 6858000"/>
              <a:gd name="connsiteX285" fmla="*/ 6038839 w 7467600"/>
              <a:gd name="connsiteY285" fmla="*/ 4764474 h 6858000"/>
              <a:gd name="connsiteX286" fmla="*/ 6038706 w 7467600"/>
              <a:gd name="connsiteY286" fmla="*/ 4763847 h 6858000"/>
              <a:gd name="connsiteX287" fmla="*/ 6037784 w 7467600"/>
              <a:gd name="connsiteY287" fmla="*/ 4764270 h 6858000"/>
              <a:gd name="connsiteX288" fmla="*/ 6038839 w 7467600"/>
              <a:gd name="connsiteY288" fmla="*/ 4764474 h 6858000"/>
              <a:gd name="connsiteX289" fmla="*/ 6040338 w 7467600"/>
              <a:gd name="connsiteY289" fmla="*/ 4771418 h 6858000"/>
              <a:gd name="connsiteX290" fmla="*/ 6024488 w 7467600"/>
              <a:gd name="connsiteY290" fmla="*/ 4809903 h 6858000"/>
              <a:gd name="connsiteX291" fmla="*/ 5599771 w 7467600"/>
              <a:gd name="connsiteY291" fmla="*/ 5509652 h 6858000"/>
              <a:gd name="connsiteX292" fmla="*/ 5548843 w 7467600"/>
              <a:gd name="connsiteY292" fmla="*/ 5563845 h 6858000"/>
              <a:gd name="connsiteX293" fmla="*/ 5940952 w 7467600"/>
              <a:gd name="connsiteY293" fmla="*/ 6250028 h 6858000"/>
              <a:gd name="connsiteX294" fmla="*/ 6043441 w 7467600"/>
              <a:gd name="connsiteY294" fmla="*/ 6665847 h 6858000"/>
              <a:gd name="connsiteX295" fmla="*/ 6093432 w 7467600"/>
              <a:gd name="connsiteY295" fmla="*/ 6858000 h 6858000"/>
              <a:gd name="connsiteX296" fmla="*/ 6034344 w 7467600"/>
              <a:gd name="connsiteY296" fmla="*/ 6858000 h 6858000"/>
              <a:gd name="connsiteX297" fmla="*/ 6026679 w 7467600"/>
              <a:gd name="connsiteY297" fmla="*/ 6836959 h 6858000"/>
              <a:gd name="connsiteX298" fmla="*/ 5800441 w 7467600"/>
              <a:gd name="connsiteY298" fmla="*/ 6335286 h 6858000"/>
              <a:gd name="connsiteX299" fmla="*/ 5526562 w 7467600"/>
              <a:gd name="connsiteY299" fmla="*/ 5705388 h 6858000"/>
              <a:gd name="connsiteX300" fmla="*/ 5519640 w 7467600"/>
              <a:gd name="connsiteY300" fmla="*/ 5683774 h 6858000"/>
              <a:gd name="connsiteX301" fmla="*/ 5844559 w 7467600"/>
              <a:gd name="connsiteY301" fmla="*/ 6553349 h 6858000"/>
              <a:gd name="connsiteX302" fmla="*/ 5975994 w 7467600"/>
              <a:gd name="connsiteY302" fmla="*/ 6858000 h 6858000"/>
              <a:gd name="connsiteX303" fmla="*/ 5898547 w 7467600"/>
              <a:gd name="connsiteY303" fmla="*/ 6858000 h 6858000"/>
              <a:gd name="connsiteX304" fmla="*/ 5682041 w 7467600"/>
              <a:gd name="connsiteY304" fmla="*/ 6355860 h 6858000"/>
              <a:gd name="connsiteX305" fmla="*/ 5461758 w 7467600"/>
              <a:gd name="connsiteY305" fmla="*/ 5820220 h 6858000"/>
              <a:gd name="connsiteX306" fmla="*/ 5237282 w 7467600"/>
              <a:gd name="connsiteY306" fmla="*/ 6579086 h 6858000"/>
              <a:gd name="connsiteX307" fmla="*/ 5115009 w 7467600"/>
              <a:gd name="connsiteY307" fmla="*/ 6858000 h 6858000"/>
              <a:gd name="connsiteX308" fmla="*/ 5028074 w 7467600"/>
              <a:gd name="connsiteY308" fmla="*/ 6858000 h 6858000"/>
              <a:gd name="connsiteX309" fmla="*/ 5079508 w 7467600"/>
              <a:gd name="connsiteY309" fmla="*/ 6749074 h 6858000"/>
              <a:gd name="connsiteX310" fmla="*/ 5371846 w 7467600"/>
              <a:gd name="connsiteY310" fmla="*/ 5924413 h 6858000"/>
              <a:gd name="connsiteX311" fmla="*/ 5270512 w 7467600"/>
              <a:gd name="connsiteY311" fmla="*/ 6138975 h 6858000"/>
              <a:gd name="connsiteX312" fmla="*/ 5062409 w 7467600"/>
              <a:gd name="connsiteY312" fmla="*/ 6653544 h 6858000"/>
              <a:gd name="connsiteX313" fmla="*/ 5036628 w 7467600"/>
              <a:gd name="connsiteY313" fmla="*/ 6754247 h 6858000"/>
              <a:gd name="connsiteX314" fmla="*/ 5009112 w 7467600"/>
              <a:gd name="connsiteY314" fmla="*/ 6858000 h 6858000"/>
              <a:gd name="connsiteX315" fmla="*/ 4976679 w 7467600"/>
              <a:gd name="connsiteY315" fmla="*/ 6858000 h 6858000"/>
              <a:gd name="connsiteX316" fmla="*/ 5006537 w 7467600"/>
              <a:gd name="connsiteY316" fmla="*/ 6747068 h 6858000"/>
              <a:gd name="connsiteX317" fmla="*/ 5032723 w 7467600"/>
              <a:gd name="connsiteY317" fmla="*/ 6644957 h 6858000"/>
              <a:gd name="connsiteX318" fmla="*/ 5242949 w 7467600"/>
              <a:gd name="connsiteY318" fmla="*/ 6125175 h 6858000"/>
              <a:gd name="connsiteX319" fmla="*/ 5286321 w 7467600"/>
              <a:gd name="connsiteY319" fmla="*/ 6033555 h 6858000"/>
              <a:gd name="connsiteX320" fmla="*/ 5008210 w 7467600"/>
              <a:gd name="connsiteY320" fmla="*/ 6649194 h 6858000"/>
              <a:gd name="connsiteX321" fmla="*/ 4986321 w 7467600"/>
              <a:gd name="connsiteY321" fmla="*/ 6765687 h 6858000"/>
              <a:gd name="connsiteX322" fmla="*/ 4973474 w 7467600"/>
              <a:gd name="connsiteY322" fmla="*/ 6858000 h 6858000"/>
              <a:gd name="connsiteX323" fmla="*/ 4907178 w 7467600"/>
              <a:gd name="connsiteY323" fmla="*/ 6858000 h 6858000"/>
              <a:gd name="connsiteX324" fmla="*/ 4910810 w 7467600"/>
              <a:gd name="connsiteY324" fmla="*/ 6829660 h 6858000"/>
              <a:gd name="connsiteX325" fmla="*/ 4987461 w 7467600"/>
              <a:gd name="connsiteY325" fmla="*/ 6432994 h 6858000"/>
              <a:gd name="connsiteX326" fmla="*/ 5179262 w 7467600"/>
              <a:gd name="connsiteY326" fmla="*/ 6035044 h 6858000"/>
              <a:gd name="connsiteX327" fmla="*/ 4689678 w 7467600"/>
              <a:gd name="connsiteY327" fmla="*/ 6440241 h 6858000"/>
              <a:gd name="connsiteX328" fmla="*/ 4477543 w 7467600"/>
              <a:gd name="connsiteY328" fmla="*/ 6674836 h 6858000"/>
              <a:gd name="connsiteX329" fmla="*/ 4329957 w 7467600"/>
              <a:gd name="connsiteY329" fmla="*/ 6858000 h 6858000"/>
              <a:gd name="connsiteX330" fmla="*/ 4218595 w 7467600"/>
              <a:gd name="connsiteY330" fmla="*/ 6858000 h 6858000"/>
              <a:gd name="connsiteX331" fmla="*/ 4368888 w 7467600"/>
              <a:gd name="connsiteY331" fmla="*/ 6668412 h 6858000"/>
              <a:gd name="connsiteX332" fmla="*/ 4563091 w 7467600"/>
              <a:gd name="connsiteY332" fmla="*/ 6442508 h 6858000"/>
              <a:gd name="connsiteX333" fmla="*/ 5387324 w 7467600"/>
              <a:gd name="connsiteY333" fmla="*/ 5705830 h 6858000"/>
              <a:gd name="connsiteX334" fmla="*/ 5073620 w 7467600"/>
              <a:gd name="connsiteY334" fmla="*/ 5955437 h 6858000"/>
              <a:gd name="connsiteX335" fmla="*/ 4689789 w 7467600"/>
              <a:gd name="connsiteY335" fmla="*/ 6268382 h 6858000"/>
              <a:gd name="connsiteX336" fmla="*/ 4418722 w 7467600"/>
              <a:gd name="connsiteY336" fmla="*/ 6570886 h 6858000"/>
              <a:gd name="connsiteX337" fmla="*/ 4214944 w 7467600"/>
              <a:gd name="connsiteY337" fmla="*/ 6858000 h 6858000"/>
              <a:gd name="connsiteX338" fmla="*/ 4177898 w 7467600"/>
              <a:gd name="connsiteY338" fmla="*/ 6858000 h 6858000"/>
              <a:gd name="connsiteX339" fmla="*/ 4391597 w 7467600"/>
              <a:gd name="connsiteY339" fmla="*/ 6556370 h 6858000"/>
              <a:gd name="connsiteX340" fmla="*/ 4668889 w 7467600"/>
              <a:gd name="connsiteY340" fmla="*/ 6246399 h 6858000"/>
              <a:gd name="connsiteX341" fmla="*/ 5055427 w 7467600"/>
              <a:gd name="connsiteY341" fmla="*/ 5931476 h 6858000"/>
              <a:gd name="connsiteX342" fmla="*/ 5371814 w 7467600"/>
              <a:gd name="connsiteY342" fmla="*/ 5678975 h 6858000"/>
              <a:gd name="connsiteX343" fmla="*/ 4987918 w 7467600"/>
              <a:gd name="connsiteY343" fmla="*/ 5838701 h 6858000"/>
              <a:gd name="connsiteX344" fmla="*/ 4317146 w 7467600"/>
              <a:gd name="connsiteY344" fmla="*/ 6587716 h 6858000"/>
              <a:gd name="connsiteX345" fmla="*/ 4171627 w 7467600"/>
              <a:gd name="connsiteY345" fmla="*/ 6858000 h 6858000"/>
              <a:gd name="connsiteX346" fmla="*/ 4081585 w 7467600"/>
              <a:gd name="connsiteY346" fmla="*/ 6858000 h 6858000"/>
              <a:gd name="connsiteX347" fmla="*/ 4238603 w 7467600"/>
              <a:gd name="connsiteY347" fmla="*/ 6559341 h 6858000"/>
              <a:gd name="connsiteX348" fmla="*/ 4778333 w 7467600"/>
              <a:gd name="connsiteY348" fmla="*/ 5873626 h 6858000"/>
              <a:gd name="connsiteX349" fmla="*/ 5414185 w 7467600"/>
              <a:gd name="connsiteY349" fmla="*/ 5573882 h 6858000"/>
              <a:gd name="connsiteX350" fmla="*/ 5959648 w 7467600"/>
              <a:gd name="connsiteY350" fmla="*/ 4760797 h 6858000"/>
              <a:gd name="connsiteX351" fmla="*/ 5355019 w 7467600"/>
              <a:gd name="connsiteY351" fmla="*/ 4734672 h 6858000"/>
              <a:gd name="connsiteX352" fmla="*/ 5083565 w 7467600"/>
              <a:gd name="connsiteY352" fmla="*/ 5179121 h 6858000"/>
              <a:gd name="connsiteX353" fmla="*/ 4713577 w 7467600"/>
              <a:gd name="connsiteY353" fmla="*/ 5616803 h 6858000"/>
              <a:gd name="connsiteX354" fmla="*/ 3989559 w 7467600"/>
              <a:gd name="connsiteY354" fmla="*/ 6145945 h 6858000"/>
              <a:gd name="connsiteX355" fmla="*/ 3939824 w 7467600"/>
              <a:gd name="connsiteY355" fmla="*/ 6066900 h 6858000"/>
              <a:gd name="connsiteX356" fmla="*/ 4584537 w 7467600"/>
              <a:gd name="connsiteY356" fmla="*/ 5324826 h 6858000"/>
              <a:gd name="connsiteX357" fmla="*/ 5037105 w 7467600"/>
              <a:gd name="connsiteY357" fmla="*/ 5088765 h 6858000"/>
              <a:gd name="connsiteX358" fmla="*/ 5039930 w 7467600"/>
              <a:gd name="connsiteY358" fmla="*/ 5089585 h 6858000"/>
              <a:gd name="connsiteX359" fmla="*/ 5263764 w 7467600"/>
              <a:gd name="connsiteY359" fmla="*/ 4735525 h 6858000"/>
              <a:gd name="connsiteX360" fmla="*/ 4086300 w 7467600"/>
              <a:gd name="connsiteY360" fmla="*/ 4884599 h 6858000"/>
              <a:gd name="connsiteX361" fmla="*/ 4085485 w 7467600"/>
              <a:gd name="connsiteY361" fmla="*/ 4899070 h 6858000"/>
              <a:gd name="connsiteX362" fmla="*/ 3871915 w 7467600"/>
              <a:gd name="connsiteY362" fmla="*/ 5253645 h 6858000"/>
              <a:gd name="connsiteX363" fmla="*/ 3799374 w 7467600"/>
              <a:gd name="connsiteY363" fmla="*/ 5466127 h 6858000"/>
              <a:gd name="connsiteX364" fmla="*/ 3498850 w 7467600"/>
              <a:gd name="connsiteY364" fmla="*/ 6661888 h 6858000"/>
              <a:gd name="connsiteX365" fmla="*/ 3399216 w 7467600"/>
              <a:gd name="connsiteY365" fmla="*/ 6858000 h 6858000"/>
              <a:gd name="connsiteX366" fmla="*/ 3303688 w 7467600"/>
              <a:gd name="connsiteY366" fmla="*/ 6858000 h 6858000"/>
              <a:gd name="connsiteX367" fmla="*/ 3391774 w 7467600"/>
              <a:gd name="connsiteY367" fmla="*/ 6697181 h 6858000"/>
              <a:gd name="connsiteX368" fmla="*/ 3735540 w 7467600"/>
              <a:gd name="connsiteY368" fmla="*/ 5546923 h 6858000"/>
              <a:gd name="connsiteX369" fmla="*/ 3729438 w 7467600"/>
              <a:gd name="connsiteY369" fmla="*/ 5569058 h 6858000"/>
              <a:gd name="connsiteX370" fmla="*/ 3707782 w 7467600"/>
              <a:gd name="connsiteY370" fmla="*/ 5644908 h 6858000"/>
              <a:gd name="connsiteX371" fmla="*/ 3583827 w 7467600"/>
              <a:gd name="connsiteY371" fmla="*/ 6039215 h 6858000"/>
              <a:gd name="connsiteX372" fmla="*/ 3547861 w 7467600"/>
              <a:gd name="connsiteY372" fmla="*/ 6129609 h 6858000"/>
              <a:gd name="connsiteX373" fmla="*/ 3490905 w 7467600"/>
              <a:gd name="connsiteY373" fmla="*/ 6277660 h 6858000"/>
              <a:gd name="connsiteX374" fmla="*/ 3455859 w 7467600"/>
              <a:gd name="connsiteY374" fmla="*/ 6391301 h 6858000"/>
              <a:gd name="connsiteX375" fmla="*/ 3429112 w 7467600"/>
              <a:gd name="connsiteY375" fmla="*/ 6479469 h 6858000"/>
              <a:gd name="connsiteX376" fmla="*/ 3304862 w 7467600"/>
              <a:gd name="connsiteY376" fmla="*/ 6796476 h 6858000"/>
              <a:gd name="connsiteX377" fmla="*/ 3276071 w 7467600"/>
              <a:gd name="connsiteY377" fmla="*/ 6858000 h 6858000"/>
              <a:gd name="connsiteX378" fmla="*/ 3240805 w 7467600"/>
              <a:gd name="connsiteY378" fmla="*/ 6858000 h 6858000"/>
              <a:gd name="connsiteX379" fmla="*/ 3275917 w 7467600"/>
              <a:gd name="connsiteY379" fmla="*/ 6783192 h 6858000"/>
              <a:gd name="connsiteX380" fmla="*/ 3399358 w 7467600"/>
              <a:gd name="connsiteY380" fmla="*/ 6469011 h 6858000"/>
              <a:gd name="connsiteX381" fmla="*/ 3425650 w 7467600"/>
              <a:gd name="connsiteY381" fmla="*/ 6381333 h 6858000"/>
              <a:gd name="connsiteX382" fmla="*/ 3460661 w 7467600"/>
              <a:gd name="connsiteY382" fmla="*/ 6266763 h 6858000"/>
              <a:gd name="connsiteX383" fmla="*/ 3518021 w 7467600"/>
              <a:gd name="connsiteY383" fmla="*/ 6117298 h 6858000"/>
              <a:gd name="connsiteX384" fmla="*/ 3554035 w 7467600"/>
              <a:gd name="connsiteY384" fmla="*/ 6027832 h 6858000"/>
              <a:gd name="connsiteX385" fmla="*/ 3677174 w 7467600"/>
              <a:gd name="connsiteY385" fmla="*/ 5636351 h 6858000"/>
              <a:gd name="connsiteX386" fmla="*/ 3698819 w 7467600"/>
              <a:gd name="connsiteY386" fmla="*/ 5560503 h 6858000"/>
              <a:gd name="connsiteX387" fmla="*/ 3702094 w 7467600"/>
              <a:gd name="connsiteY387" fmla="*/ 5549194 h 6858000"/>
              <a:gd name="connsiteX388" fmla="*/ 3398355 w 7467600"/>
              <a:gd name="connsiteY388" fmla="*/ 6094603 h 6858000"/>
              <a:gd name="connsiteX389" fmla="*/ 3193941 w 7467600"/>
              <a:gd name="connsiteY389" fmla="*/ 6798775 h 6858000"/>
              <a:gd name="connsiteX390" fmla="*/ 3184140 w 7467600"/>
              <a:gd name="connsiteY390" fmla="*/ 6858000 h 6858000"/>
              <a:gd name="connsiteX391" fmla="*/ 3099978 w 7467600"/>
              <a:gd name="connsiteY391" fmla="*/ 6858000 h 6858000"/>
              <a:gd name="connsiteX392" fmla="*/ 3101556 w 7467600"/>
              <a:gd name="connsiteY392" fmla="*/ 6843337 h 6858000"/>
              <a:gd name="connsiteX393" fmla="*/ 3370162 w 7467600"/>
              <a:gd name="connsiteY393" fmla="*/ 5785550 h 6858000"/>
              <a:gd name="connsiteX394" fmla="*/ 3746477 w 7467600"/>
              <a:gd name="connsiteY394" fmla="*/ 5377889 h 6858000"/>
              <a:gd name="connsiteX395" fmla="*/ 3863399 w 7467600"/>
              <a:gd name="connsiteY395" fmla="*/ 5087257 h 6858000"/>
              <a:gd name="connsiteX396" fmla="*/ 3968712 w 7467600"/>
              <a:gd name="connsiteY396" fmla="*/ 4913989 h 6858000"/>
              <a:gd name="connsiteX397" fmla="*/ 2792390 w 7467600"/>
              <a:gd name="connsiteY397" fmla="*/ 5382974 h 6858000"/>
              <a:gd name="connsiteX398" fmla="*/ 2714982 w 7467600"/>
              <a:gd name="connsiteY398" fmla="*/ 5427051 h 6858000"/>
              <a:gd name="connsiteX399" fmla="*/ 2813361 w 7467600"/>
              <a:gd name="connsiteY399" fmla="*/ 6023912 h 6858000"/>
              <a:gd name="connsiteX400" fmla="*/ 2688430 w 7467600"/>
              <a:gd name="connsiteY400" fmla="*/ 6801564 h 6858000"/>
              <a:gd name="connsiteX401" fmla="*/ 2629626 w 7467600"/>
              <a:gd name="connsiteY401" fmla="*/ 6763394 h 6858000"/>
              <a:gd name="connsiteX402" fmla="*/ 2565328 w 7467600"/>
              <a:gd name="connsiteY402" fmla="*/ 5516399 h 6858000"/>
              <a:gd name="connsiteX403" fmla="*/ 1922999 w 7467600"/>
              <a:gd name="connsiteY403" fmla="*/ 5980343 h 6858000"/>
              <a:gd name="connsiteX404" fmla="*/ 1950261 w 7467600"/>
              <a:gd name="connsiteY404" fmla="*/ 6405858 h 6858000"/>
              <a:gd name="connsiteX405" fmla="*/ 2365554 w 7467600"/>
              <a:gd name="connsiteY405" fmla="*/ 6759107 h 6858000"/>
              <a:gd name="connsiteX406" fmla="*/ 2424142 w 7467600"/>
              <a:gd name="connsiteY406" fmla="*/ 6858000 h 6858000"/>
              <a:gd name="connsiteX407" fmla="*/ 2395994 w 7467600"/>
              <a:gd name="connsiteY407" fmla="*/ 6858000 h 6858000"/>
              <a:gd name="connsiteX408" fmla="*/ 2392863 w 7467600"/>
              <a:gd name="connsiteY408" fmla="*/ 6852964 h 6858000"/>
              <a:gd name="connsiteX409" fmla="*/ 2017589 w 7467600"/>
              <a:gd name="connsiteY409" fmla="*/ 6493982 h 6858000"/>
              <a:gd name="connsiteX410" fmla="*/ 2147336 w 7467600"/>
              <a:gd name="connsiteY410" fmla="*/ 6594052 h 6858000"/>
              <a:gd name="connsiteX411" fmla="*/ 2207047 w 7467600"/>
              <a:gd name="connsiteY411" fmla="*/ 6654540 h 6858000"/>
              <a:gd name="connsiteX412" fmla="*/ 2299106 w 7467600"/>
              <a:gd name="connsiteY412" fmla="*/ 6778931 h 6858000"/>
              <a:gd name="connsiteX413" fmla="*/ 2314430 w 7467600"/>
              <a:gd name="connsiteY413" fmla="*/ 6801144 h 6858000"/>
              <a:gd name="connsiteX414" fmla="*/ 2352406 w 7467600"/>
              <a:gd name="connsiteY414" fmla="*/ 6858000 h 6858000"/>
              <a:gd name="connsiteX415" fmla="*/ 2314492 w 7467600"/>
              <a:gd name="connsiteY415" fmla="*/ 6858000 h 6858000"/>
              <a:gd name="connsiteX416" fmla="*/ 2288095 w 7467600"/>
              <a:gd name="connsiteY416" fmla="*/ 6818030 h 6858000"/>
              <a:gd name="connsiteX417" fmla="*/ 2272768 w 7467600"/>
              <a:gd name="connsiteY417" fmla="*/ 6795822 h 6858000"/>
              <a:gd name="connsiteX418" fmla="*/ 2182715 w 7467600"/>
              <a:gd name="connsiteY418" fmla="*/ 6675071 h 6858000"/>
              <a:gd name="connsiteX419" fmla="*/ 2032061 w 7467600"/>
              <a:gd name="connsiteY419" fmla="*/ 6541380 h 6858000"/>
              <a:gd name="connsiteX420" fmla="*/ 2257220 w 7467600"/>
              <a:gd name="connsiteY420" fmla="*/ 6826257 h 6858000"/>
              <a:gd name="connsiteX421" fmla="*/ 2281324 w 7467600"/>
              <a:gd name="connsiteY421" fmla="*/ 6858000 h 6858000"/>
              <a:gd name="connsiteX422" fmla="*/ 2242860 w 7467600"/>
              <a:gd name="connsiteY422" fmla="*/ 6858000 h 6858000"/>
              <a:gd name="connsiteX423" fmla="*/ 2232818 w 7467600"/>
              <a:gd name="connsiteY423" fmla="*/ 6844926 h 6858000"/>
              <a:gd name="connsiteX424" fmla="*/ 1990172 w 7467600"/>
              <a:gd name="connsiteY424" fmla="*/ 6542121 h 6858000"/>
              <a:gd name="connsiteX425" fmla="*/ 2124090 w 7467600"/>
              <a:gd name="connsiteY425" fmla="*/ 6761017 h 6858000"/>
              <a:gd name="connsiteX426" fmla="*/ 2200380 w 7467600"/>
              <a:gd name="connsiteY426" fmla="*/ 6858000 h 6858000"/>
              <a:gd name="connsiteX427" fmla="*/ 2147507 w 7467600"/>
              <a:gd name="connsiteY427" fmla="*/ 6858000 h 6858000"/>
              <a:gd name="connsiteX428" fmla="*/ 2070668 w 7467600"/>
              <a:gd name="connsiteY428" fmla="*/ 6761520 h 6858000"/>
              <a:gd name="connsiteX429" fmla="*/ 1975142 w 7467600"/>
              <a:gd name="connsiteY429" fmla="*/ 6585570 h 6858000"/>
              <a:gd name="connsiteX430" fmla="*/ 2050035 w 7467600"/>
              <a:gd name="connsiteY430" fmla="*/ 6813345 h 6858000"/>
              <a:gd name="connsiteX431" fmla="*/ 2063025 w 7467600"/>
              <a:gd name="connsiteY431" fmla="*/ 6858000 h 6858000"/>
              <a:gd name="connsiteX432" fmla="*/ 2021675 w 7467600"/>
              <a:gd name="connsiteY432" fmla="*/ 6858000 h 6858000"/>
              <a:gd name="connsiteX433" fmla="*/ 2019308 w 7467600"/>
              <a:gd name="connsiteY433" fmla="*/ 6847118 h 6858000"/>
              <a:gd name="connsiteX434" fmla="*/ 1938835 w 7467600"/>
              <a:gd name="connsiteY434" fmla="*/ 6551160 h 6858000"/>
              <a:gd name="connsiteX435" fmla="*/ 1953230 w 7467600"/>
              <a:gd name="connsiteY435" fmla="*/ 6759699 h 6858000"/>
              <a:gd name="connsiteX436" fmla="*/ 1956763 w 7467600"/>
              <a:gd name="connsiteY436" fmla="*/ 6778191 h 6858000"/>
              <a:gd name="connsiteX437" fmla="*/ 1967925 w 7467600"/>
              <a:gd name="connsiteY437" fmla="*/ 6858000 h 6858000"/>
              <a:gd name="connsiteX438" fmla="*/ 1936622 w 7467600"/>
              <a:gd name="connsiteY438" fmla="*/ 6858000 h 6858000"/>
              <a:gd name="connsiteX439" fmla="*/ 1926261 w 7467600"/>
              <a:gd name="connsiteY439" fmla="*/ 6784064 h 6858000"/>
              <a:gd name="connsiteX440" fmla="*/ 1922724 w 7467600"/>
              <a:gd name="connsiteY440" fmla="*/ 6765577 h 6858000"/>
              <a:gd name="connsiteX441" fmla="*/ 1904650 w 7467600"/>
              <a:gd name="connsiteY441" fmla="*/ 6639616 h 6858000"/>
              <a:gd name="connsiteX442" fmla="*/ 1885273 w 7467600"/>
              <a:gd name="connsiteY442" fmla="*/ 6858000 h 6858000"/>
              <a:gd name="connsiteX443" fmla="*/ 1854363 w 7467600"/>
              <a:gd name="connsiteY443" fmla="*/ 6858000 h 6858000"/>
              <a:gd name="connsiteX444" fmla="*/ 1880391 w 7467600"/>
              <a:gd name="connsiteY444" fmla="*/ 6603796 h 6858000"/>
              <a:gd name="connsiteX445" fmla="*/ 1818273 w 7467600"/>
              <a:gd name="connsiteY445" fmla="*/ 6715729 h 6858000"/>
              <a:gd name="connsiteX446" fmla="*/ 1794691 w 7467600"/>
              <a:gd name="connsiteY446" fmla="*/ 6843239 h 6858000"/>
              <a:gd name="connsiteX447" fmla="*/ 1794914 w 7467600"/>
              <a:gd name="connsiteY447" fmla="*/ 6858000 h 6858000"/>
              <a:gd name="connsiteX448" fmla="*/ 1746128 w 7467600"/>
              <a:gd name="connsiteY448" fmla="*/ 6858000 h 6858000"/>
              <a:gd name="connsiteX449" fmla="*/ 1753934 w 7467600"/>
              <a:gd name="connsiteY449" fmla="*/ 6724796 h 6858000"/>
              <a:gd name="connsiteX450" fmla="*/ 1792053 w 7467600"/>
              <a:gd name="connsiteY450" fmla="*/ 6572396 h 6858000"/>
              <a:gd name="connsiteX451" fmla="*/ 1862248 w 7467600"/>
              <a:gd name="connsiteY451" fmla="*/ 6266397 h 6858000"/>
              <a:gd name="connsiteX452" fmla="*/ 1862250 w 7467600"/>
              <a:gd name="connsiteY452" fmla="*/ 6033531 h 6858000"/>
              <a:gd name="connsiteX453" fmla="*/ 1211999 w 7467600"/>
              <a:gd name="connsiteY453" fmla="*/ 6683610 h 6858000"/>
              <a:gd name="connsiteX454" fmla="*/ 1213266 w 7467600"/>
              <a:gd name="connsiteY454" fmla="*/ 6691947 h 6858000"/>
              <a:gd name="connsiteX455" fmla="*/ 1203370 w 7467600"/>
              <a:gd name="connsiteY455" fmla="*/ 6850676 h 6858000"/>
              <a:gd name="connsiteX456" fmla="*/ 1203671 w 7467600"/>
              <a:gd name="connsiteY456" fmla="*/ 6858000 h 6858000"/>
              <a:gd name="connsiteX457" fmla="*/ 1143180 w 7467600"/>
              <a:gd name="connsiteY457" fmla="*/ 6858000 h 6858000"/>
              <a:gd name="connsiteX458" fmla="*/ 1142176 w 7467600"/>
              <a:gd name="connsiteY458" fmla="*/ 6766045 h 6858000"/>
              <a:gd name="connsiteX459" fmla="*/ 1067484 w 7467600"/>
              <a:gd name="connsiteY459" fmla="*/ 6858000 h 6858000"/>
              <a:gd name="connsiteX460" fmla="*/ 953928 w 7467600"/>
              <a:gd name="connsiteY460" fmla="*/ 6858000 h 6858000"/>
              <a:gd name="connsiteX461" fmla="*/ 959715 w 7467600"/>
              <a:gd name="connsiteY461" fmla="*/ 6850185 h 6858000"/>
              <a:gd name="connsiteX462" fmla="*/ 1483788 w 7467600"/>
              <a:gd name="connsiteY462" fmla="*/ 6259174 h 6858000"/>
              <a:gd name="connsiteX463" fmla="*/ 1100671 w 7467600"/>
              <a:gd name="connsiteY463" fmla="*/ 6252137 h 6858000"/>
              <a:gd name="connsiteX464" fmla="*/ 1090144 w 7467600"/>
              <a:gd name="connsiteY464" fmla="*/ 6256748 h 6858000"/>
              <a:gd name="connsiteX465" fmla="*/ 1095872 w 7467600"/>
              <a:gd name="connsiteY465" fmla="*/ 6271892 h 6858000"/>
              <a:gd name="connsiteX466" fmla="*/ 262785 w 7467600"/>
              <a:gd name="connsiteY466" fmla="*/ 6845450 h 6858000"/>
              <a:gd name="connsiteX467" fmla="*/ 209968 w 7467600"/>
              <a:gd name="connsiteY467" fmla="*/ 6770713 h 6858000"/>
              <a:gd name="connsiteX468" fmla="*/ 873460 w 7467600"/>
              <a:gd name="connsiteY468" fmla="*/ 6253768 h 6858000"/>
              <a:gd name="connsiteX469" fmla="*/ 192686 w 7467600"/>
              <a:gd name="connsiteY469" fmla="*/ 5849257 h 6858000"/>
              <a:gd name="connsiteX470" fmla="*/ 4696 w 7467600"/>
              <a:gd name="connsiteY470" fmla="*/ 5697668 h 6858000"/>
              <a:gd name="connsiteX471" fmla="*/ 0 w 7467600"/>
              <a:gd name="connsiteY471" fmla="*/ 5689984 h 6858000"/>
              <a:gd name="connsiteX472" fmla="*/ 0 w 7467600"/>
              <a:gd name="connsiteY472" fmla="*/ 5513472 h 6858000"/>
              <a:gd name="connsiteX473" fmla="*/ 174101 w 7467600"/>
              <a:gd name="connsiteY473" fmla="*/ 5620277 h 6858000"/>
              <a:gd name="connsiteX474" fmla="*/ 891800 w 7467600"/>
              <a:gd name="connsiteY474" fmla="*/ 6036935 h 6858000"/>
              <a:gd name="connsiteX475" fmla="*/ 1072219 w 7467600"/>
              <a:gd name="connsiteY475" fmla="*/ 6169443 h 6858000"/>
              <a:gd name="connsiteX476" fmla="*/ 1074117 w 7467600"/>
              <a:gd name="connsiteY476" fmla="*/ 6170301 h 6858000"/>
              <a:gd name="connsiteX477" fmla="*/ 1083114 w 7467600"/>
              <a:gd name="connsiteY477" fmla="*/ 6174131 h 6858000"/>
              <a:gd name="connsiteX478" fmla="*/ 1543010 w 7467600"/>
              <a:gd name="connsiteY478" fmla="*/ 6191140 h 6858000"/>
              <a:gd name="connsiteX479" fmla="*/ 1551080 w 7467600"/>
              <a:gd name="connsiteY479" fmla="*/ 6195006 h 6858000"/>
              <a:gd name="connsiteX480" fmla="*/ 2345443 w 7467600"/>
              <a:gd name="connsiteY480" fmla="*/ 5549882 h 6858000"/>
              <a:gd name="connsiteX481" fmla="*/ 1721499 w 7467600"/>
              <a:gd name="connsiteY481" fmla="*/ 5599969 h 6858000"/>
              <a:gd name="connsiteX482" fmla="*/ 767716 w 7467600"/>
              <a:gd name="connsiteY482" fmla="*/ 5472768 h 6858000"/>
              <a:gd name="connsiteX483" fmla="*/ 722147 w 7467600"/>
              <a:gd name="connsiteY483" fmla="*/ 5393091 h 6858000"/>
              <a:gd name="connsiteX484" fmla="*/ 1485552 w 7467600"/>
              <a:gd name="connsiteY484" fmla="*/ 5313202 h 6858000"/>
              <a:gd name="connsiteX485" fmla="*/ 2143004 w 7467600"/>
              <a:gd name="connsiteY485" fmla="*/ 5402420 h 6858000"/>
              <a:gd name="connsiteX486" fmla="*/ 1933391 w 7467600"/>
              <a:gd name="connsiteY486" fmla="*/ 5156971 h 6858000"/>
              <a:gd name="connsiteX487" fmla="*/ 1827118 w 7467600"/>
              <a:gd name="connsiteY487" fmla="*/ 4968410 h 6858000"/>
              <a:gd name="connsiteX488" fmla="*/ 1837349 w 7467600"/>
              <a:gd name="connsiteY488" fmla="*/ 4956357 h 6858000"/>
              <a:gd name="connsiteX489" fmla="*/ 2162835 w 7467600"/>
              <a:gd name="connsiteY489" fmla="*/ 5187853 h 6858000"/>
              <a:gd name="connsiteX490" fmla="*/ 2257167 w 7467600"/>
              <a:gd name="connsiteY490" fmla="*/ 5462123 h 6858000"/>
              <a:gd name="connsiteX491" fmla="*/ 2261598 w 7467600"/>
              <a:gd name="connsiteY491" fmla="*/ 5467998 h 6858000"/>
              <a:gd name="connsiteX492" fmla="*/ 2437177 w 7467600"/>
              <a:gd name="connsiteY492" fmla="*/ 5479608 h 6858000"/>
              <a:gd name="connsiteX493" fmla="*/ 2445247 w 7467600"/>
              <a:gd name="connsiteY493" fmla="*/ 5483476 h 6858000"/>
              <a:gd name="connsiteX494" fmla="*/ 2743626 w 7467600"/>
              <a:gd name="connsiteY494" fmla="*/ 5304819 h 6858000"/>
              <a:gd name="connsiteX495" fmla="*/ 3048102 w 7467600"/>
              <a:gd name="connsiteY495" fmla="*/ 5150595 h 6858000"/>
              <a:gd name="connsiteX496" fmla="*/ 1799414 w 7467600"/>
              <a:gd name="connsiteY496" fmla="*/ 4694732 h 6858000"/>
              <a:gd name="connsiteX497" fmla="*/ 1771735 w 7467600"/>
              <a:gd name="connsiteY497" fmla="*/ 4619929 h 6858000"/>
              <a:gd name="connsiteX498" fmla="*/ 3104273 w 7467600"/>
              <a:gd name="connsiteY498" fmla="*/ 5076159 h 6858000"/>
              <a:gd name="connsiteX499" fmla="*/ 3113245 w 7467600"/>
              <a:gd name="connsiteY499" fmla="*/ 5090705 h 6858000"/>
              <a:gd name="connsiteX500" fmla="*/ 3126294 w 7467600"/>
              <a:gd name="connsiteY500" fmla="*/ 5114400 h 6858000"/>
              <a:gd name="connsiteX501" fmla="*/ 3937433 w 7467600"/>
              <a:gd name="connsiteY501" fmla="*/ 4830473 h 6858000"/>
              <a:gd name="connsiteX502" fmla="*/ 3590475 w 7467600"/>
              <a:gd name="connsiteY502" fmla="*/ 4597974 h 6858000"/>
              <a:gd name="connsiteX503" fmla="*/ 3100264 w 7467600"/>
              <a:gd name="connsiteY503" fmla="*/ 4579845 h 6858000"/>
              <a:gd name="connsiteX504" fmla="*/ 2183576 w 7467600"/>
              <a:gd name="connsiteY504" fmla="*/ 4227150 h 6858000"/>
              <a:gd name="connsiteX505" fmla="*/ 2151029 w 7467600"/>
              <a:gd name="connsiteY505" fmla="*/ 4146947 h 6858000"/>
              <a:gd name="connsiteX506" fmla="*/ 3563434 w 7467600"/>
              <a:gd name="connsiteY506" fmla="*/ 4469115 h 6858000"/>
              <a:gd name="connsiteX507" fmla="*/ 3177952 w 7467600"/>
              <a:gd name="connsiteY507" fmla="*/ 3657386 h 6858000"/>
              <a:gd name="connsiteX508" fmla="*/ 3189263 w 7467600"/>
              <a:gd name="connsiteY508" fmla="*/ 3625726 h 6858000"/>
              <a:gd name="connsiteX509" fmla="*/ 3560912 w 7467600"/>
              <a:gd name="connsiteY509" fmla="*/ 4079863 h 6858000"/>
              <a:gd name="connsiteX510" fmla="*/ 3626636 w 7467600"/>
              <a:gd name="connsiteY510" fmla="*/ 4512230 h 6858000"/>
              <a:gd name="connsiteX511" fmla="*/ 3653088 w 7467600"/>
              <a:gd name="connsiteY511" fmla="*/ 4521417 h 6858000"/>
              <a:gd name="connsiteX512" fmla="*/ 3988128 w 7467600"/>
              <a:gd name="connsiteY512" fmla="*/ 4817267 h 6858000"/>
              <a:gd name="connsiteX513" fmla="*/ 4830582 w 7467600"/>
              <a:gd name="connsiteY513" fmla="*/ 4676000 h 6858000"/>
              <a:gd name="connsiteX514" fmla="*/ 4830100 w 7467600"/>
              <a:gd name="connsiteY514" fmla="*/ 4675554 h 6858000"/>
              <a:gd name="connsiteX515" fmla="*/ 4036318 w 7467600"/>
              <a:gd name="connsiteY515" fmla="*/ 4147013 h 6858000"/>
              <a:gd name="connsiteX516" fmla="*/ 3432098 w 7467600"/>
              <a:gd name="connsiteY516" fmla="*/ 3537312 h 6858000"/>
              <a:gd name="connsiteX517" fmla="*/ 3446761 w 7467600"/>
              <a:gd name="connsiteY517" fmla="*/ 3461278 h 6858000"/>
              <a:gd name="connsiteX518" fmla="*/ 4419733 w 7467600"/>
              <a:gd name="connsiteY518" fmla="*/ 3963555 h 6858000"/>
              <a:gd name="connsiteX519" fmla="*/ 4781371 w 7467600"/>
              <a:gd name="connsiteY519" fmla="*/ 4458604 h 6858000"/>
              <a:gd name="connsiteX520" fmla="*/ 4780440 w 7467600"/>
              <a:gd name="connsiteY520" fmla="*/ 4470290 h 6858000"/>
              <a:gd name="connsiteX521" fmla="*/ 4898954 w 7467600"/>
              <a:gd name="connsiteY521" fmla="*/ 4662092 h 6858000"/>
              <a:gd name="connsiteX522" fmla="*/ 4900699 w 7467600"/>
              <a:gd name="connsiteY522" fmla="*/ 4670867 h 6858000"/>
              <a:gd name="connsiteX523" fmla="*/ 5714511 w 7467600"/>
              <a:gd name="connsiteY523" fmla="*/ 4663483 h 6858000"/>
              <a:gd name="connsiteX524" fmla="*/ 5464793 w 7467600"/>
              <a:gd name="connsiteY524" fmla="*/ 4393556 h 6858000"/>
              <a:gd name="connsiteX525" fmla="*/ 5461897 w 7467600"/>
              <a:gd name="connsiteY525" fmla="*/ 4390879 h 6858000"/>
              <a:gd name="connsiteX526" fmla="*/ 4294126 w 7467600"/>
              <a:gd name="connsiteY526" fmla="*/ 3303048 h 6858000"/>
              <a:gd name="connsiteX527" fmla="*/ 4305321 w 7467600"/>
              <a:gd name="connsiteY527" fmla="*/ 3256953 h 6858000"/>
              <a:gd name="connsiteX528" fmla="*/ 4949299 w 7467600"/>
              <a:gd name="connsiteY528" fmla="*/ 3766336 h 6858000"/>
              <a:gd name="connsiteX529" fmla="*/ 5291452 w 7467600"/>
              <a:gd name="connsiteY529" fmla="*/ 4076801 h 6858000"/>
              <a:gd name="connsiteX530" fmla="*/ 5434998 w 7467600"/>
              <a:gd name="connsiteY530" fmla="*/ 4254100 h 6858000"/>
              <a:gd name="connsiteX531" fmla="*/ 5351015 w 7467600"/>
              <a:gd name="connsiteY531" fmla="*/ 3760989 h 6858000"/>
              <a:gd name="connsiteX532" fmla="*/ 5413780 w 7467600"/>
              <a:gd name="connsiteY532" fmla="*/ 2966265 h 6858000"/>
              <a:gd name="connsiteX533" fmla="*/ 5425627 w 7467600"/>
              <a:gd name="connsiteY533" fmla="*/ 2954192 h 6858000"/>
              <a:gd name="connsiteX534" fmla="*/ 6604735 w 7467600"/>
              <a:gd name="connsiteY534" fmla="*/ 2041381 h 6858000"/>
              <a:gd name="connsiteX535" fmla="*/ 7204487 w 7467600"/>
              <a:gd name="connsiteY535" fmla="*/ 2742112 h 6858000"/>
              <a:gd name="connsiteX536" fmla="*/ 7131592 w 7467600"/>
              <a:gd name="connsiteY536" fmla="*/ 2672096 h 6858000"/>
              <a:gd name="connsiteX537" fmla="*/ 6996344 w 7467600"/>
              <a:gd name="connsiteY537" fmla="*/ 2518310 h 6858000"/>
              <a:gd name="connsiteX538" fmla="*/ 6735495 w 7467600"/>
              <a:gd name="connsiteY538" fmla="*/ 2196890 h 6858000"/>
              <a:gd name="connsiteX539" fmla="*/ 6721901 w 7467600"/>
              <a:gd name="connsiteY539" fmla="*/ 2179274 h 6858000"/>
              <a:gd name="connsiteX540" fmla="*/ 6604735 w 7467600"/>
              <a:gd name="connsiteY540" fmla="*/ 2041381 h 6858000"/>
              <a:gd name="connsiteX541" fmla="*/ 6591670 w 7467600"/>
              <a:gd name="connsiteY541" fmla="*/ 1988277 h 6858000"/>
              <a:gd name="connsiteX542" fmla="*/ 6747349 w 7467600"/>
              <a:gd name="connsiteY542" fmla="*/ 2160069 h 6858000"/>
              <a:gd name="connsiteX543" fmla="*/ 6760943 w 7467600"/>
              <a:gd name="connsiteY543" fmla="*/ 2177686 h 6858000"/>
              <a:gd name="connsiteX544" fmla="*/ 7021065 w 7467600"/>
              <a:gd name="connsiteY544" fmla="*/ 2498102 h 6858000"/>
              <a:gd name="connsiteX545" fmla="*/ 7155223 w 7467600"/>
              <a:gd name="connsiteY545" fmla="*/ 2650386 h 6858000"/>
              <a:gd name="connsiteX546" fmla="*/ 7203167 w 7467600"/>
              <a:gd name="connsiteY546" fmla="*/ 2697288 h 6858000"/>
              <a:gd name="connsiteX547" fmla="*/ 6937703 w 7467600"/>
              <a:gd name="connsiteY547" fmla="*/ 2321981 h 6858000"/>
              <a:gd name="connsiteX548" fmla="*/ 6591670 w 7467600"/>
              <a:gd name="connsiteY548" fmla="*/ 1988277 h 6858000"/>
              <a:gd name="connsiteX549" fmla="*/ 5798671 w 7467600"/>
              <a:gd name="connsiteY549" fmla="*/ 1981601 h 6858000"/>
              <a:gd name="connsiteX550" fmla="*/ 5754709 w 7467600"/>
              <a:gd name="connsiteY550" fmla="*/ 2071454 h 6858000"/>
              <a:gd name="connsiteX551" fmla="*/ 5763044 w 7467600"/>
              <a:gd name="connsiteY551" fmla="*/ 2842206 h 6858000"/>
              <a:gd name="connsiteX552" fmla="*/ 5764974 w 7467600"/>
              <a:gd name="connsiteY552" fmla="*/ 2799609 h 6858000"/>
              <a:gd name="connsiteX553" fmla="*/ 5767665 w 7467600"/>
              <a:gd name="connsiteY553" fmla="*/ 2666409 h 6858000"/>
              <a:gd name="connsiteX554" fmla="*/ 5763055 w 7467600"/>
              <a:gd name="connsiteY554" fmla="*/ 2579705 h 6858000"/>
              <a:gd name="connsiteX555" fmla="*/ 5758079 w 7467600"/>
              <a:gd name="connsiteY555" fmla="*/ 2492508 h 6858000"/>
              <a:gd name="connsiteX556" fmla="*/ 5779325 w 7467600"/>
              <a:gd name="connsiteY556" fmla="*/ 2197069 h 6858000"/>
              <a:gd name="connsiteX557" fmla="*/ 5798671 w 7467600"/>
              <a:gd name="connsiteY557" fmla="*/ 1981601 h 6858000"/>
              <a:gd name="connsiteX558" fmla="*/ 5829202 w 7467600"/>
              <a:gd name="connsiteY558" fmla="*/ 1971679 h 6858000"/>
              <a:gd name="connsiteX559" fmla="*/ 5809558 w 7467600"/>
              <a:gd name="connsiteY559" fmla="*/ 2198043 h 6858000"/>
              <a:gd name="connsiteX560" fmla="*/ 5788653 w 7467600"/>
              <a:gd name="connsiteY560" fmla="*/ 2489430 h 6858000"/>
              <a:gd name="connsiteX561" fmla="*/ 5793439 w 7467600"/>
              <a:gd name="connsiteY561" fmla="*/ 2575235 h 6858000"/>
              <a:gd name="connsiteX562" fmla="*/ 5796837 w 7467600"/>
              <a:gd name="connsiteY562" fmla="*/ 2637633 h 6858000"/>
              <a:gd name="connsiteX563" fmla="*/ 5818614 w 7467600"/>
              <a:gd name="connsiteY563" fmla="*/ 2473055 h 6858000"/>
              <a:gd name="connsiteX564" fmla="*/ 5829202 w 7467600"/>
              <a:gd name="connsiteY564" fmla="*/ 1971679 h 6858000"/>
              <a:gd name="connsiteX565" fmla="*/ 5911389 w 7467600"/>
              <a:gd name="connsiteY565" fmla="*/ 1898371 h 6858000"/>
              <a:gd name="connsiteX566" fmla="*/ 6237627 w 7467600"/>
              <a:gd name="connsiteY566" fmla="*/ 2231921 h 6858000"/>
              <a:gd name="connsiteX567" fmla="*/ 5911389 w 7467600"/>
              <a:gd name="connsiteY567" fmla="*/ 1898371 h 6858000"/>
              <a:gd name="connsiteX568" fmla="*/ 6944437 w 7467600"/>
              <a:gd name="connsiteY568" fmla="*/ 1575402 h 6858000"/>
              <a:gd name="connsiteX569" fmla="*/ 6304730 w 7467600"/>
              <a:gd name="connsiteY569" fmla="*/ 1766654 h 6858000"/>
              <a:gd name="connsiteX570" fmla="*/ 6944437 w 7467600"/>
              <a:gd name="connsiteY570" fmla="*/ 1575402 h 6858000"/>
              <a:gd name="connsiteX571" fmla="*/ 7019523 w 7467600"/>
              <a:gd name="connsiteY571" fmla="*/ 1519450 h 6858000"/>
              <a:gd name="connsiteX572" fmla="*/ 6298091 w 7467600"/>
              <a:gd name="connsiteY572" fmla="*/ 1737122 h 6858000"/>
              <a:gd name="connsiteX573" fmla="*/ 7019523 w 7467600"/>
              <a:gd name="connsiteY573" fmla="*/ 1519450 h 6858000"/>
              <a:gd name="connsiteX574" fmla="*/ 2399523 w 7467600"/>
              <a:gd name="connsiteY574" fmla="*/ 1428234 h 6858000"/>
              <a:gd name="connsiteX575" fmla="*/ 2224982 w 7467600"/>
              <a:gd name="connsiteY575" fmla="*/ 1826201 h 6858000"/>
              <a:gd name="connsiteX576" fmla="*/ 2096099 w 7467600"/>
              <a:gd name="connsiteY576" fmla="*/ 2345900 h 6858000"/>
              <a:gd name="connsiteX577" fmla="*/ 2283317 w 7467600"/>
              <a:gd name="connsiteY577" fmla="*/ 1796925 h 6858000"/>
              <a:gd name="connsiteX578" fmla="*/ 2399523 w 7467600"/>
              <a:gd name="connsiteY578" fmla="*/ 1428234 h 6858000"/>
              <a:gd name="connsiteX579" fmla="*/ 2448558 w 7467600"/>
              <a:gd name="connsiteY579" fmla="*/ 1373435 h 6858000"/>
              <a:gd name="connsiteX580" fmla="*/ 2312521 w 7467600"/>
              <a:gd name="connsiteY580" fmla="*/ 1806140 h 6858000"/>
              <a:gd name="connsiteX581" fmla="*/ 2127533 w 7467600"/>
              <a:gd name="connsiteY581" fmla="*/ 2348380 h 6858000"/>
              <a:gd name="connsiteX582" fmla="*/ 2358080 w 7467600"/>
              <a:gd name="connsiteY582" fmla="*/ 1866134 h 6858000"/>
              <a:gd name="connsiteX583" fmla="*/ 2407436 w 7467600"/>
              <a:gd name="connsiteY583" fmla="*/ 1651070 h 6858000"/>
              <a:gd name="connsiteX584" fmla="*/ 2448558 w 7467600"/>
              <a:gd name="connsiteY584" fmla="*/ 1373435 h 6858000"/>
              <a:gd name="connsiteX585" fmla="*/ 278707 w 7467600"/>
              <a:gd name="connsiteY585" fmla="*/ 1352270 h 6858000"/>
              <a:gd name="connsiteX586" fmla="*/ 321570 w 7467600"/>
              <a:gd name="connsiteY586" fmla="*/ 1861610 h 6858000"/>
              <a:gd name="connsiteX587" fmla="*/ 294281 w 7467600"/>
              <a:gd name="connsiteY587" fmla="*/ 1440658 h 6858000"/>
              <a:gd name="connsiteX588" fmla="*/ 278707 w 7467600"/>
              <a:gd name="connsiteY588" fmla="*/ 1352270 h 6858000"/>
              <a:gd name="connsiteX589" fmla="*/ 1423821 w 7467600"/>
              <a:gd name="connsiteY589" fmla="*/ 1351958 h 6858000"/>
              <a:gd name="connsiteX590" fmla="*/ 1638521 w 7467600"/>
              <a:gd name="connsiteY590" fmla="*/ 1908470 h 6858000"/>
              <a:gd name="connsiteX591" fmla="*/ 1754199 w 7467600"/>
              <a:gd name="connsiteY591" fmla="*/ 2149284 h 6858000"/>
              <a:gd name="connsiteX592" fmla="*/ 1908359 w 7467600"/>
              <a:gd name="connsiteY592" fmla="*/ 2364988 h 6858000"/>
              <a:gd name="connsiteX593" fmla="*/ 1647661 w 7467600"/>
              <a:gd name="connsiteY593" fmla="*/ 1825945 h 6858000"/>
              <a:gd name="connsiteX594" fmla="*/ 1423821 w 7467600"/>
              <a:gd name="connsiteY594" fmla="*/ 1351958 h 6858000"/>
              <a:gd name="connsiteX595" fmla="*/ 1431890 w 7467600"/>
              <a:gd name="connsiteY595" fmla="*/ 1306475 h 6858000"/>
              <a:gd name="connsiteX596" fmla="*/ 1507597 w 7467600"/>
              <a:gd name="connsiteY596" fmla="*/ 1446132 h 6858000"/>
              <a:gd name="connsiteX597" fmla="*/ 1674586 w 7467600"/>
              <a:gd name="connsiteY597" fmla="*/ 1813832 h 6858000"/>
              <a:gd name="connsiteX598" fmla="*/ 1815950 w 7467600"/>
              <a:gd name="connsiteY598" fmla="*/ 2128564 h 6858000"/>
              <a:gd name="connsiteX599" fmla="*/ 1984242 w 7467600"/>
              <a:gd name="connsiteY599" fmla="*/ 2430829 h 6858000"/>
              <a:gd name="connsiteX600" fmla="*/ 2014023 w 7467600"/>
              <a:gd name="connsiteY600" fmla="*/ 2450995 h 6858000"/>
              <a:gd name="connsiteX601" fmla="*/ 1747337 w 7467600"/>
              <a:gd name="connsiteY601" fmla="*/ 1855264 h 6858000"/>
              <a:gd name="connsiteX602" fmla="*/ 1533749 w 7467600"/>
              <a:gd name="connsiteY602" fmla="*/ 1478656 h 6858000"/>
              <a:gd name="connsiteX603" fmla="*/ 1431890 w 7467600"/>
              <a:gd name="connsiteY603" fmla="*/ 1306475 h 6858000"/>
              <a:gd name="connsiteX604" fmla="*/ 5052692 w 7467600"/>
              <a:gd name="connsiteY604" fmla="*/ 1292994 h 6858000"/>
              <a:gd name="connsiteX605" fmla="*/ 5200661 w 7467600"/>
              <a:gd name="connsiteY605" fmla="*/ 1635186 h 6858000"/>
              <a:gd name="connsiteX606" fmla="*/ 5297138 w 7467600"/>
              <a:gd name="connsiteY606" fmla="*/ 1906351 h 6858000"/>
              <a:gd name="connsiteX607" fmla="*/ 5052692 w 7467600"/>
              <a:gd name="connsiteY607" fmla="*/ 1292994 h 6858000"/>
              <a:gd name="connsiteX608" fmla="*/ 5009948 w 7467600"/>
              <a:gd name="connsiteY608" fmla="*/ 1273619 h 6858000"/>
              <a:gd name="connsiteX609" fmla="*/ 5121777 w 7467600"/>
              <a:gd name="connsiteY609" fmla="*/ 1654213 h 6858000"/>
              <a:gd name="connsiteX610" fmla="*/ 5293545 w 7467600"/>
              <a:gd name="connsiteY610" fmla="*/ 2072247 h 6858000"/>
              <a:gd name="connsiteX611" fmla="*/ 5294042 w 7467600"/>
              <a:gd name="connsiteY611" fmla="*/ 2065019 h 6858000"/>
              <a:gd name="connsiteX612" fmla="*/ 5171936 w 7467600"/>
              <a:gd name="connsiteY612" fmla="*/ 1647613 h 6858000"/>
              <a:gd name="connsiteX613" fmla="*/ 5009948 w 7467600"/>
              <a:gd name="connsiteY613" fmla="*/ 1273619 h 6858000"/>
              <a:gd name="connsiteX614" fmla="*/ 655236 w 7467600"/>
              <a:gd name="connsiteY614" fmla="*/ 1268632 h 6858000"/>
              <a:gd name="connsiteX615" fmla="*/ 839521 w 7467600"/>
              <a:gd name="connsiteY615" fmla="*/ 1685315 h 6858000"/>
              <a:gd name="connsiteX616" fmla="*/ 1109416 w 7467600"/>
              <a:gd name="connsiteY616" fmla="*/ 2061663 h 6858000"/>
              <a:gd name="connsiteX617" fmla="*/ 1298300 w 7467600"/>
              <a:gd name="connsiteY617" fmla="*/ 2247742 h 6858000"/>
              <a:gd name="connsiteX618" fmla="*/ 1125871 w 7467600"/>
              <a:gd name="connsiteY618" fmla="*/ 1989513 h 6858000"/>
              <a:gd name="connsiteX619" fmla="*/ 981574 w 7467600"/>
              <a:gd name="connsiteY619" fmla="*/ 1783157 h 6858000"/>
              <a:gd name="connsiteX620" fmla="*/ 922198 w 7467600"/>
              <a:gd name="connsiteY620" fmla="*/ 1677437 h 6858000"/>
              <a:gd name="connsiteX621" fmla="*/ 869293 w 7467600"/>
              <a:gd name="connsiteY621" fmla="*/ 1583214 h 6858000"/>
              <a:gd name="connsiteX622" fmla="*/ 751431 w 7467600"/>
              <a:gd name="connsiteY622" fmla="*/ 1405731 h 6858000"/>
              <a:gd name="connsiteX623" fmla="*/ 655236 w 7467600"/>
              <a:gd name="connsiteY623" fmla="*/ 1268632 h 6858000"/>
              <a:gd name="connsiteX624" fmla="*/ 6516292 w 7467600"/>
              <a:gd name="connsiteY624" fmla="*/ 1263064 h 6858000"/>
              <a:gd name="connsiteX625" fmla="*/ 5736320 w 7467600"/>
              <a:gd name="connsiteY625" fmla="*/ 1501803 h 6858000"/>
              <a:gd name="connsiteX626" fmla="*/ 6516292 w 7467600"/>
              <a:gd name="connsiteY626" fmla="*/ 1263064 h 6858000"/>
              <a:gd name="connsiteX627" fmla="*/ 291466 w 7467600"/>
              <a:gd name="connsiteY627" fmla="*/ 1250369 h 6858000"/>
              <a:gd name="connsiteX628" fmla="*/ 323180 w 7467600"/>
              <a:gd name="connsiteY628" fmla="*/ 1435283 h 6858000"/>
              <a:gd name="connsiteX629" fmla="*/ 349381 w 7467600"/>
              <a:gd name="connsiteY629" fmla="*/ 1875041 h 6858000"/>
              <a:gd name="connsiteX630" fmla="*/ 374363 w 7467600"/>
              <a:gd name="connsiteY630" fmla="*/ 1506494 h 6858000"/>
              <a:gd name="connsiteX631" fmla="*/ 302168 w 7467600"/>
              <a:gd name="connsiteY631" fmla="*/ 1274495 h 6858000"/>
              <a:gd name="connsiteX632" fmla="*/ 291466 w 7467600"/>
              <a:gd name="connsiteY632" fmla="*/ 1250369 h 6858000"/>
              <a:gd name="connsiteX633" fmla="*/ 678222 w 7467600"/>
              <a:gd name="connsiteY633" fmla="*/ 1248670 h 6858000"/>
              <a:gd name="connsiteX634" fmla="*/ 775536 w 7467600"/>
              <a:gd name="connsiteY634" fmla="*/ 1388015 h 6858000"/>
              <a:gd name="connsiteX635" fmla="*/ 894529 w 7467600"/>
              <a:gd name="connsiteY635" fmla="*/ 1567739 h 6858000"/>
              <a:gd name="connsiteX636" fmla="*/ 948000 w 7467600"/>
              <a:gd name="connsiteY636" fmla="*/ 1663088 h 6858000"/>
              <a:gd name="connsiteX637" fmla="*/ 1006812 w 7467600"/>
              <a:gd name="connsiteY637" fmla="*/ 1767683 h 6858000"/>
              <a:gd name="connsiteX638" fmla="*/ 1149133 w 7467600"/>
              <a:gd name="connsiteY638" fmla="*/ 1971513 h 6858000"/>
              <a:gd name="connsiteX639" fmla="*/ 1333952 w 7467600"/>
              <a:gd name="connsiteY639" fmla="*/ 2251620 h 6858000"/>
              <a:gd name="connsiteX640" fmla="*/ 1337329 w 7467600"/>
              <a:gd name="connsiteY640" fmla="*/ 2258350 h 6858000"/>
              <a:gd name="connsiteX641" fmla="*/ 1014726 w 7467600"/>
              <a:gd name="connsiteY641" fmla="*/ 1615556 h 6858000"/>
              <a:gd name="connsiteX642" fmla="*/ 678222 w 7467600"/>
              <a:gd name="connsiteY642" fmla="*/ 1248670 h 6858000"/>
              <a:gd name="connsiteX643" fmla="*/ 6691602 w 7467600"/>
              <a:gd name="connsiteY643" fmla="*/ 1140573 h 6858000"/>
              <a:gd name="connsiteX644" fmla="*/ 6571100 w 7467600"/>
              <a:gd name="connsiteY644" fmla="*/ 1183662 h 6858000"/>
              <a:gd name="connsiteX645" fmla="*/ 6241687 w 7467600"/>
              <a:gd name="connsiteY645" fmla="*/ 1257600 h 6858000"/>
              <a:gd name="connsiteX646" fmla="*/ 5693009 w 7467600"/>
              <a:gd name="connsiteY646" fmla="*/ 1478256 h 6858000"/>
              <a:gd name="connsiteX647" fmla="*/ 6548420 w 7467600"/>
              <a:gd name="connsiteY647" fmla="*/ 1214599 h 6858000"/>
              <a:gd name="connsiteX648" fmla="*/ 6605473 w 7467600"/>
              <a:gd name="connsiteY648" fmla="*/ 1184686 h 6858000"/>
              <a:gd name="connsiteX649" fmla="*/ 6691602 w 7467600"/>
              <a:gd name="connsiteY649" fmla="*/ 1140573 h 6858000"/>
              <a:gd name="connsiteX650" fmla="*/ 4002475 w 7467600"/>
              <a:gd name="connsiteY650" fmla="*/ 1037802 h 6858000"/>
              <a:gd name="connsiteX651" fmla="*/ 4000324 w 7467600"/>
              <a:gd name="connsiteY651" fmla="*/ 1039362 h 6858000"/>
              <a:gd name="connsiteX652" fmla="*/ 4002862 w 7467600"/>
              <a:gd name="connsiteY652" fmla="*/ 1042866 h 6858000"/>
              <a:gd name="connsiteX653" fmla="*/ 4002475 w 7467600"/>
              <a:gd name="connsiteY653" fmla="*/ 1037802 h 6858000"/>
              <a:gd name="connsiteX654" fmla="*/ 506322 w 7467600"/>
              <a:gd name="connsiteY654" fmla="*/ 1020997 h 6858000"/>
              <a:gd name="connsiteX655" fmla="*/ 533068 w 7467600"/>
              <a:gd name="connsiteY655" fmla="*/ 1029409 h 6858000"/>
              <a:gd name="connsiteX656" fmla="*/ 1232525 w 7467600"/>
              <a:gd name="connsiteY656" fmla="*/ 1804675 h 6858000"/>
              <a:gd name="connsiteX657" fmla="*/ 1388858 w 7467600"/>
              <a:gd name="connsiteY657" fmla="*/ 2368011 h 6858000"/>
              <a:gd name="connsiteX658" fmla="*/ 1384098 w 7467600"/>
              <a:gd name="connsiteY658" fmla="*/ 2378125 h 6858000"/>
              <a:gd name="connsiteX659" fmla="*/ 1425393 w 7467600"/>
              <a:gd name="connsiteY659" fmla="*/ 2589124 h 6858000"/>
              <a:gd name="connsiteX660" fmla="*/ 1424001 w 7467600"/>
              <a:gd name="connsiteY660" fmla="*/ 2597541 h 6858000"/>
              <a:gd name="connsiteX661" fmla="*/ 2152729 w 7467600"/>
              <a:gd name="connsiteY661" fmla="*/ 2864487 h 6858000"/>
              <a:gd name="connsiteX662" fmla="*/ 2020609 w 7467600"/>
              <a:gd name="connsiteY662" fmla="*/ 2539671 h 6858000"/>
              <a:gd name="connsiteX663" fmla="*/ 2018920 w 7467600"/>
              <a:gd name="connsiteY663" fmla="*/ 2536309 h 6858000"/>
              <a:gd name="connsiteX664" fmla="*/ 1342441 w 7467600"/>
              <a:gd name="connsiteY664" fmla="*/ 1173017 h 6858000"/>
              <a:gd name="connsiteX665" fmla="*/ 1367925 w 7467600"/>
              <a:gd name="connsiteY665" fmla="*/ 1135648 h 6858000"/>
              <a:gd name="connsiteX666" fmla="*/ 1771401 w 7467600"/>
              <a:gd name="connsiteY666" fmla="*/ 1806673 h 6858000"/>
              <a:gd name="connsiteX667" fmla="*/ 1972385 w 7467600"/>
              <a:gd name="connsiteY667" fmla="*/ 2198735 h 6858000"/>
              <a:gd name="connsiteX668" fmla="*/ 2040892 w 7467600"/>
              <a:gd name="connsiteY668" fmla="*/ 2405205 h 6858000"/>
              <a:gd name="connsiteX669" fmla="*/ 2131689 w 7467600"/>
              <a:gd name="connsiteY669" fmla="*/ 1936926 h 6858000"/>
              <a:gd name="connsiteX670" fmla="*/ 2454820 w 7467600"/>
              <a:gd name="connsiteY670" fmla="*/ 1248808 h 6858000"/>
              <a:gd name="connsiteX671" fmla="*/ 2492512 w 7467600"/>
              <a:gd name="connsiteY671" fmla="*/ 1302920 h 6858000"/>
              <a:gd name="connsiteX672" fmla="*/ 2081216 w 7467600"/>
              <a:gd name="connsiteY672" fmla="*/ 2527513 h 6858000"/>
              <a:gd name="connsiteX673" fmla="*/ 2081211 w 7467600"/>
              <a:gd name="connsiteY673" fmla="*/ 2528916 h 6858000"/>
              <a:gd name="connsiteX674" fmla="*/ 2199067 w 7467600"/>
              <a:gd name="connsiteY674" fmla="*/ 2884061 h 6858000"/>
              <a:gd name="connsiteX675" fmla="*/ 3192586 w 7467600"/>
              <a:gd name="connsiteY675" fmla="*/ 3411496 h 6858000"/>
              <a:gd name="connsiteX676" fmla="*/ 3182620 w 7467600"/>
              <a:gd name="connsiteY676" fmla="*/ 3483279 h 6858000"/>
              <a:gd name="connsiteX677" fmla="*/ 2435119 w 7467600"/>
              <a:gd name="connsiteY677" fmla="*/ 3080173 h 6858000"/>
              <a:gd name="connsiteX678" fmla="*/ 2410152 w 7467600"/>
              <a:gd name="connsiteY678" fmla="*/ 3063751 h 6858000"/>
              <a:gd name="connsiteX679" fmla="*/ 2408099 w 7467600"/>
              <a:gd name="connsiteY679" fmla="*/ 3064403 h 6858000"/>
              <a:gd name="connsiteX680" fmla="*/ 2407218 w 7467600"/>
              <a:gd name="connsiteY680" fmla="*/ 3070324 h 6858000"/>
              <a:gd name="connsiteX681" fmla="*/ 2380138 w 7467600"/>
              <a:gd name="connsiteY681" fmla="*/ 3099341 h 6858000"/>
              <a:gd name="connsiteX682" fmla="*/ 1765923 w 7467600"/>
              <a:gd name="connsiteY682" fmla="*/ 3581043 h 6858000"/>
              <a:gd name="connsiteX683" fmla="*/ 1702258 w 7467600"/>
              <a:gd name="connsiteY683" fmla="*/ 3612286 h 6858000"/>
              <a:gd name="connsiteX684" fmla="*/ 1538370 w 7467600"/>
              <a:gd name="connsiteY684" fmla="*/ 3811804 h 6858000"/>
              <a:gd name="connsiteX685" fmla="*/ 542867 w 7467600"/>
              <a:gd name="connsiteY685" fmla="*/ 4944092 h 6858000"/>
              <a:gd name="connsiteX686" fmla="*/ 515800 w 7467600"/>
              <a:gd name="connsiteY686" fmla="*/ 4862180 h 6858000"/>
              <a:gd name="connsiteX687" fmla="*/ 909145 w 7467600"/>
              <a:gd name="connsiteY687" fmla="*/ 4199225 h 6858000"/>
              <a:gd name="connsiteX688" fmla="*/ 1214067 w 7467600"/>
              <a:gd name="connsiteY688" fmla="*/ 3908561 h 6858000"/>
              <a:gd name="connsiteX689" fmla="*/ 640967 w 7467600"/>
              <a:gd name="connsiteY689" fmla="*/ 4105601 h 6858000"/>
              <a:gd name="connsiteX690" fmla="*/ 112563 w 7467600"/>
              <a:gd name="connsiteY690" fmla="*/ 4396952 h 6858000"/>
              <a:gd name="connsiteX691" fmla="*/ 0 w 7467600"/>
              <a:gd name="connsiteY691" fmla="*/ 4466006 h 6858000"/>
              <a:gd name="connsiteX692" fmla="*/ 0 w 7467600"/>
              <a:gd name="connsiteY692" fmla="*/ 4233763 h 6858000"/>
              <a:gd name="connsiteX693" fmla="*/ 36881 w 7467600"/>
              <a:gd name="connsiteY693" fmla="*/ 4200118 h 6858000"/>
              <a:gd name="connsiteX694" fmla="*/ 910534 w 7467600"/>
              <a:gd name="connsiteY694" fmla="*/ 3629753 h 6858000"/>
              <a:gd name="connsiteX695" fmla="*/ 1578717 w 7467600"/>
              <a:gd name="connsiteY695" fmla="*/ 3575982 h 6858000"/>
              <a:gd name="connsiteX696" fmla="*/ 2338780 w 7467600"/>
              <a:gd name="connsiteY696" fmla="*/ 3033725 h 6858000"/>
              <a:gd name="connsiteX697" fmla="*/ 1807991 w 7467600"/>
              <a:gd name="connsiteY697" fmla="*/ 2807184 h 6858000"/>
              <a:gd name="connsiteX698" fmla="*/ 1416358 w 7467600"/>
              <a:gd name="connsiteY698" fmla="*/ 3112571 h 6858000"/>
              <a:gd name="connsiteX699" fmla="*/ 939066 w 7467600"/>
              <a:gd name="connsiteY699" fmla="*/ 3378798 h 6858000"/>
              <a:gd name="connsiteX700" fmla="*/ 115099 w 7467600"/>
              <a:gd name="connsiteY700" fmla="*/ 3607650 h 6858000"/>
              <a:gd name="connsiteX701" fmla="*/ 97284 w 7467600"/>
              <a:gd name="connsiteY701" fmla="*/ 3520393 h 6858000"/>
              <a:gd name="connsiteX702" fmla="*/ 922050 w 7467600"/>
              <a:gd name="connsiteY702" fmla="*/ 3074867 h 6858000"/>
              <a:gd name="connsiteX703" fmla="*/ 1405265 w 7467600"/>
              <a:gd name="connsiteY703" fmla="*/ 3016319 h 6858000"/>
              <a:gd name="connsiteX704" fmla="*/ 1407512 w 7467600"/>
              <a:gd name="connsiteY704" fmla="*/ 3018001 h 6858000"/>
              <a:gd name="connsiteX705" fmla="*/ 1726266 w 7467600"/>
              <a:gd name="connsiteY705" fmla="*/ 2777274 h 6858000"/>
              <a:gd name="connsiteX706" fmla="*/ 625390 w 7467600"/>
              <a:gd name="connsiteY706" fmla="*/ 2514541 h 6858000"/>
              <a:gd name="connsiteX707" fmla="*/ 619799 w 7467600"/>
              <a:gd name="connsiteY707" fmla="*/ 2527180 h 6858000"/>
              <a:gd name="connsiteX708" fmla="*/ 310030 w 7467600"/>
              <a:gd name="connsiteY708" fmla="*/ 2771818 h 6858000"/>
              <a:gd name="connsiteX709" fmla="*/ 173877 w 7467600"/>
              <a:gd name="connsiteY709" fmla="*/ 2937056 h 6858000"/>
              <a:gd name="connsiteX710" fmla="*/ 77889 w 7467600"/>
              <a:gd name="connsiteY710" fmla="*/ 3138440 h 6858000"/>
              <a:gd name="connsiteX711" fmla="*/ 0 w 7467600"/>
              <a:gd name="connsiteY711" fmla="*/ 3271395 h 6858000"/>
              <a:gd name="connsiteX712" fmla="*/ 0 w 7467600"/>
              <a:gd name="connsiteY712" fmla="*/ 3153002 h 6858000"/>
              <a:gd name="connsiteX713" fmla="*/ 2386 w 7467600"/>
              <a:gd name="connsiteY713" fmla="*/ 3149203 h 6858000"/>
              <a:gd name="connsiteX714" fmla="*/ 89753 w 7467600"/>
              <a:gd name="connsiteY714" fmla="*/ 2987702 h 6858000"/>
              <a:gd name="connsiteX715" fmla="*/ 76869 w 7467600"/>
              <a:gd name="connsiteY715" fmla="*/ 3005404 h 6858000"/>
              <a:gd name="connsiteX716" fmla="*/ 32049 w 7467600"/>
              <a:gd name="connsiteY716" fmla="*/ 3065814 h 6858000"/>
              <a:gd name="connsiteX717" fmla="*/ 0 w 7467600"/>
              <a:gd name="connsiteY717" fmla="*/ 3108744 h 6858000"/>
              <a:gd name="connsiteX718" fmla="*/ 0 w 7467600"/>
              <a:gd name="connsiteY718" fmla="*/ 3058059 h 6858000"/>
              <a:gd name="connsiteX719" fmla="*/ 7610 w 7467600"/>
              <a:gd name="connsiteY719" fmla="*/ 3047889 h 6858000"/>
              <a:gd name="connsiteX720" fmla="*/ 52419 w 7467600"/>
              <a:gd name="connsiteY720" fmla="*/ 2987479 h 6858000"/>
              <a:gd name="connsiteX721" fmla="*/ 59142 w 7467600"/>
              <a:gd name="connsiteY721" fmla="*/ 2978488 h 6858000"/>
              <a:gd name="connsiteX722" fmla="*/ 0 w 7467600"/>
              <a:gd name="connsiteY722" fmla="*/ 3015334 h 6858000"/>
              <a:gd name="connsiteX723" fmla="*/ 0 w 7467600"/>
              <a:gd name="connsiteY723" fmla="*/ 2914286 h 6858000"/>
              <a:gd name="connsiteX724" fmla="*/ 36383 w 7467600"/>
              <a:gd name="connsiteY724" fmla="*/ 2901128 h 6858000"/>
              <a:gd name="connsiteX725" fmla="*/ 156329 w 7467600"/>
              <a:gd name="connsiteY725" fmla="*/ 2840533 h 6858000"/>
              <a:gd name="connsiteX726" fmla="*/ 358355 w 7467600"/>
              <a:gd name="connsiteY726" fmla="*/ 2620471 h 6858000"/>
              <a:gd name="connsiteX727" fmla="*/ 510577 w 7467600"/>
              <a:gd name="connsiteY727" fmla="*/ 2501244 h 6858000"/>
              <a:gd name="connsiteX728" fmla="*/ 211967 w 7467600"/>
              <a:gd name="connsiteY728" fmla="*/ 2479171 h 6858000"/>
              <a:gd name="connsiteX729" fmla="*/ 0 w 7467600"/>
              <a:gd name="connsiteY729" fmla="*/ 2476398 h 6858000"/>
              <a:gd name="connsiteX730" fmla="*/ 0 w 7467600"/>
              <a:gd name="connsiteY730" fmla="*/ 2389189 h 6858000"/>
              <a:gd name="connsiteX731" fmla="*/ 103062 w 7467600"/>
              <a:gd name="connsiteY731" fmla="*/ 2389518 h 6858000"/>
              <a:gd name="connsiteX732" fmla="*/ 510734 w 7467600"/>
              <a:gd name="connsiteY732" fmla="*/ 2416201 h 6858000"/>
              <a:gd name="connsiteX733" fmla="*/ 279257 w 7467600"/>
              <a:gd name="connsiteY733" fmla="*/ 2092102 h 6858000"/>
              <a:gd name="connsiteX734" fmla="*/ 65265 w 7467600"/>
              <a:gd name="connsiteY734" fmla="*/ 2006049 h 6858000"/>
              <a:gd name="connsiteX735" fmla="*/ 0 w 7467600"/>
              <a:gd name="connsiteY735" fmla="*/ 1982532 h 6858000"/>
              <a:gd name="connsiteX736" fmla="*/ 0 w 7467600"/>
              <a:gd name="connsiteY736" fmla="*/ 1912789 h 6858000"/>
              <a:gd name="connsiteX737" fmla="*/ 97460 w 7467600"/>
              <a:gd name="connsiteY737" fmla="*/ 1953725 h 6858000"/>
              <a:gd name="connsiteX738" fmla="*/ 221272 w 7467600"/>
              <a:gd name="connsiteY738" fmla="*/ 1980766 h 6858000"/>
              <a:gd name="connsiteX739" fmla="*/ 116765 w 7467600"/>
              <a:gd name="connsiteY739" fmla="*/ 1911033 h 6858000"/>
              <a:gd name="connsiteX740" fmla="*/ 16405 w 7467600"/>
              <a:gd name="connsiteY740" fmla="*/ 1803412 h 6858000"/>
              <a:gd name="connsiteX741" fmla="*/ 0 w 7467600"/>
              <a:gd name="connsiteY741" fmla="*/ 1784777 h 6858000"/>
              <a:gd name="connsiteX742" fmla="*/ 0 w 7467600"/>
              <a:gd name="connsiteY742" fmla="*/ 1740082 h 6858000"/>
              <a:gd name="connsiteX743" fmla="*/ 39394 w 7467600"/>
              <a:gd name="connsiteY743" fmla="*/ 1784856 h 6858000"/>
              <a:gd name="connsiteX744" fmla="*/ 135813 w 7467600"/>
              <a:gd name="connsiteY744" fmla="*/ 1888838 h 6858000"/>
              <a:gd name="connsiteX745" fmla="*/ 242575 w 7467600"/>
              <a:gd name="connsiteY745" fmla="*/ 1958841 h 6858000"/>
              <a:gd name="connsiteX746" fmla="*/ 82197 w 7467600"/>
              <a:gd name="connsiteY746" fmla="*/ 1754826 h 6858000"/>
              <a:gd name="connsiteX747" fmla="*/ 0 w 7467600"/>
              <a:gd name="connsiteY747" fmla="*/ 1679650 h 6858000"/>
              <a:gd name="connsiteX748" fmla="*/ 0 w 7467600"/>
              <a:gd name="connsiteY748" fmla="*/ 1602463 h 6858000"/>
              <a:gd name="connsiteX749" fmla="*/ 84689 w 7467600"/>
              <a:gd name="connsiteY749" fmla="*/ 1677442 h 6858000"/>
              <a:gd name="connsiteX750" fmla="*/ 298437 w 7467600"/>
              <a:gd name="connsiteY750" fmla="*/ 1968019 h 6858000"/>
              <a:gd name="connsiteX751" fmla="*/ 227269 w 7467600"/>
              <a:gd name="connsiteY751" fmla="*/ 1114064 h 6858000"/>
              <a:gd name="connsiteX752" fmla="*/ 248003 w 7467600"/>
              <a:gd name="connsiteY752" fmla="*/ 1089613 h 6858000"/>
              <a:gd name="connsiteX753" fmla="*/ 427020 w 7467600"/>
              <a:gd name="connsiteY753" fmla="*/ 1619803 h 6858000"/>
              <a:gd name="connsiteX754" fmla="*/ 340345 w 7467600"/>
              <a:gd name="connsiteY754" fmla="*/ 2027739 h 6858000"/>
              <a:gd name="connsiteX755" fmla="*/ 360865 w 7467600"/>
              <a:gd name="connsiteY755" fmla="*/ 2044827 h 6858000"/>
              <a:gd name="connsiteX756" fmla="*/ 560414 w 7467600"/>
              <a:gd name="connsiteY756" fmla="*/ 2421457 h 6858000"/>
              <a:gd name="connsiteX757" fmla="*/ 1359703 w 7467600"/>
              <a:gd name="connsiteY757" fmla="*/ 2578554 h 6858000"/>
              <a:gd name="connsiteX758" fmla="*/ 1359422 w 7467600"/>
              <a:gd name="connsiteY758" fmla="*/ 2577994 h 6858000"/>
              <a:gd name="connsiteX759" fmla="*/ 828701 w 7467600"/>
              <a:gd name="connsiteY759" fmla="*/ 1839520 h 6858000"/>
              <a:gd name="connsiteX760" fmla="*/ 494427 w 7467600"/>
              <a:gd name="connsiteY760" fmla="*/ 1092333 h 6858000"/>
              <a:gd name="connsiteX761" fmla="*/ 506322 w 7467600"/>
              <a:gd name="connsiteY761" fmla="*/ 1020997 h 6858000"/>
              <a:gd name="connsiteX762" fmla="*/ 4570198 w 7467600"/>
              <a:gd name="connsiteY762" fmla="*/ 978081 h 6858000"/>
              <a:gd name="connsiteX763" fmla="*/ 4523691 w 7467600"/>
              <a:gd name="connsiteY763" fmla="*/ 1127776 h 6858000"/>
              <a:gd name="connsiteX764" fmla="*/ 4509875 w 7467600"/>
              <a:gd name="connsiteY764" fmla="*/ 1167552 h 6858000"/>
              <a:gd name="connsiteX765" fmla="*/ 4478168 w 7467600"/>
              <a:gd name="connsiteY765" fmla="*/ 1260735 h 6858000"/>
              <a:gd name="connsiteX766" fmla="*/ 4409309 w 7467600"/>
              <a:gd name="connsiteY766" fmla="*/ 1666996 h 6858000"/>
              <a:gd name="connsiteX767" fmla="*/ 4370031 w 7467600"/>
              <a:gd name="connsiteY767" fmla="*/ 1955666 h 6858000"/>
              <a:gd name="connsiteX768" fmla="*/ 4570198 w 7467600"/>
              <a:gd name="connsiteY768" fmla="*/ 978081 h 6858000"/>
              <a:gd name="connsiteX769" fmla="*/ 4557898 w 7467600"/>
              <a:gd name="connsiteY769" fmla="*/ 900011 h 6858000"/>
              <a:gd name="connsiteX770" fmla="*/ 4344840 w 7467600"/>
              <a:gd name="connsiteY770" fmla="*/ 1922038 h 6858000"/>
              <a:gd name="connsiteX771" fmla="*/ 4378710 w 7467600"/>
              <a:gd name="connsiteY771" fmla="*/ 1665516 h 6858000"/>
              <a:gd name="connsiteX772" fmla="*/ 4448798 w 7467600"/>
              <a:gd name="connsiteY772" fmla="*/ 1253024 h 6858000"/>
              <a:gd name="connsiteX773" fmla="*/ 4480315 w 7467600"/>
              <a:gd name="connsiteY773" fmla="*/ 1158454 h 6858000"/>
              <a:gd name="connsiteX774" fmla="*/ 4494133 w 7467600"/>
              <a:gd name="connsiteY774" fmla="*/ 1118676 h 6858000"/>
              <a:gd name="connsiteX775" fmla="*/ 4557898 w 7467600"/>
              <a:gd name="connsiteY775" fmla="*/ 900011 h 6858000"/>
              <a:gd name="connsiteX776" fmla="*/ 5870151 w 7467600"/>
              <a:gd name="connsiteY776" fmla="*/ 898890 h 6858000"/>
              <a:gd name="connsiteX777" fmla="*/ 5861335 w 7467600"/>
              <a:gd name="connsiteY777" fmla="*/ 899177 h 6858000"/>
              <a:gd name="connsiteX778" fmla="*/ 5843702 w 7467600"/>
              <a:gd name="connsiteY778" fmla="*/ 899748 h 6858000"/>
              <a:gd name="connsiteX779" fmla="*/ 5651107 w 7467600"/>
              <a:gd name="connsiteY779" fmla="*/ 920306 h 6858000"/>
              <a:gd name="connsiteX780" fmla="*/ 5459407 w 7467600"/>
              <a:gd name="connsiteY780" fmla="*/ 940975 h 6858000"/>
              <a:gd name="connsiteX781" fmla="*/ 5374846 w 7467600"/>
              <a:gd name="connsiteY781" fmla="*/ 941988 h 6858000"/>
              <a:gd name="connsiteX782" fmla="*/ 5256105 w 7467600"/>
              <a:gd name="connsiteY782" fmla="*/ 945632 h 6858000"/>
              <a:gd name="connsiteX783" fmla="*/ 5107071 w 7467600"/>
              <a:gd name="connsiteY783" fmla="*/ 969720 h 6858000"/>
              <a:gd name="connsiteX784" fmla="*/ 4998681 w 7467600"/>
              <a:gd name="connsiteY784" fmla="*/ 988771 h 6858000"/>
              <a:gd name="connsiteX785" fmla="*/ 5870151 w 7467600"/>
              <a:gd name="connsiteY785" fmla="*/ 898890 h 6858000"/>
              <a:gd name="connsiteX786" fmla="*/ 5504425 w 7467600"/>
              <a:gd name="connsiteY786" fmla="*/ 848067 h 6858000"/>
              <a:gd name="connsiteX787" fmla="*/ 4968849 w 7467600"/>
              <a:gd name="connsiteY787" fmla="*/ 962318 h 6858000"/>
              <a:gd name="connsiteX788" fmla="*/ 5104039 w 7467600"/>
              <a:gd name="connsiteY788" fmla="*/ 940634 h 6858000"/>
              <a:gd name="connsiteX789" fmla="*/ 5256311 w 7467600"/>
              <a:gd name="connsiteY789" fmla="*/ 916490 h 6858000"/>
              <a:gd name="connsiteX790" fmla="*/ 5377381 w 7467600"/>
              <a:gd name="connsiteY790" fmla="*/ 912671 h 6858000"/>
              <a:gd name="connsiteX791" fmla="*/ 5460148 w 7467600"/>
              <a:gd name="connsiteY791" fmla="*/ 911442 h 6858000"/>
              <a:gd name="connsiteX792" fmla="*/ 5648971 w 7467600"/>
              <a:gd name="connsiteY792" fmla="*/ 891331 h 6858000"/>
              <a:gd name="connsiteX793" fmla="*/ 5844807 w 7467600"/>
              <a:gd name="connsiteY793" fmla="*/ 870718 h 6858000"/>
              <a:gd name="connsiteX794" fmla="*/ 5862975 w 7467600"/>
              <a:gd name="connsiteY794" fmla="*/ 869756 h 6858000"/>
              <a:gd name="connsiteX795" fmla="*/ 5920887 w 7467600"/>
              <a:gd name="connsiteY795" fmla="*/ 865929 h 6858000"/>
              <a:gd name="connsiteX796" fmla="*/ 5504425 w 7467600"/>
              <a:gd name="connsiteY796" fmla="*/ 848067 h 6858000"/>
              <a:gd name="connsiteX797" fmla="*/ 3607114 w 7467600"/>
              <a:gd name="connsiteY797" fmla="*/ 467441 h 6858000"/>
              <a:gd name="connsiteX798" fmla="*/ 3296242 w 7467600"/>
              <a:gd name="connsiteY798" fmla="*/ 807991 h 6858000"/>
              <a:gd name="connsiteX799" fmla="*/ 3174674 w 7467600"/>
              <a:gd name="connsiteY799" fmla="*/ 919759 h 6858000"/>
              <a:gd name="connsiteX800" fmla="*/ 3042978 w 7467600"/>
              <a:gd name="connsiteY800" fmla="*/ 1054894 h 6858000"/>
              <a:gd name="connsiteX801" fmla="*/ 2968914 w 7467600"/>
              <a:gd name="connsiteY801" fmla="*/ 1133756 h 6858000"/>
              <a:gd name="connsiteX802" fmla="*/ 3103823 w 7467600"/>
              <a:gd name="connsiteY802" fmla="*/ 1026814 h 6858000"/>
              <a:gd name="connsiteX803" fmla="*/ 3607114 w 7467600"/>
              <a:gd name="connsiteY803" fmla="*/ 467441 h 6858000"/>
              <a:gd name="connsiteX804" fmla="*/ 3744487 w 7467600"/>
              <a:gd name="connsiteY804" fmla="*/ 383136 h 6858000"/>
              <a:gd name="connsiteX805" fmla="*/ 3970213 w 7467600"/>
              <a:gd name="connsiteY805" fmla="*/ 995559 h 6858000"/>
              <a:gd name="connsiteX806" fmla="*/ 3744487 w 7467600"/>
              <a:gd name="connsiteY806" fmla="*/ 383136 h 6858000"/>
              <a:gd name="connsiteX807" fmla="*/ 3624562 w 7467600"/>
              <a:gd name="connsiteY807" fmla="*/ 367041 h 6858000"/>
              <a:gd name="connsiteX808" fmla="*/ 3489712 w 7467600"/>
              <a:gd name="connsiteY808" fmla="*/ 485386 h 6858000"/>
              <a:gd name="connsiteX809" fmla="*/ 3182994 w 7467600"/>
              <a:gd name="connsiteY809" fmla="*/ 828265 h 6858000"/>
              <a:gd name="connsiteX810" fmla="*/ 2892114 w 7467600"/>
              <a:gd name="connsiteY810" fmla="*/ 1172635 h 6858000"/>
              <a:gd name="connsiteX811" fmla="*/ 3021459 w 7467600"/>
              <a:gd name="connsiteY811" fmla="*/ 1035385 h 6858000"/>
              <a:gd name="connsiteX812" fmla="*/ 3153873 w 7467600"/>
              <a:gd name="connsiteY812" fmla="*/ 898971 h 6858000"/>
              <a:gd name="connsiteX813" fmla="*/ 3276511 w 7467600"/>
              <a:gd name="connsiteY813" fmla="*/ 786423 h 6858000"/>
              <a:gd name="connsiteX814" fmla="*/ 3584154 w 7467600"/>
              <a:gd name="connsiteY814" fmla="*/ 448218 h 6858000"/>
              <a:gd name="connsiteX815" fmla="*/ 3624562 w 7467600"/>
              <a:gd name="connsiteY815" fmla="*/ 367041 h 6858000"/>
              <a:gd name="connsiteX816" fmla="*/ 3766672 w 7467600"/>
              <a:gd name="connsiteY816" fmla="*/ 359429 h 6858000"/>
              <a:gd name="connsiteX817" fmla="*/ 3996338 w 7467600"/>
              <a:gd name="connsiteY817" fmla="*/ 968237 h 6858000"/>
              <a:gd name="connsiteX818" fmla="*/ 3766672 w 7467600"/>
              <a:gd name="connsiteY818" fmla="*/ 359429 h 6858000"/>
              <a:gd name="connsiteX819" fmla="*/ 5805386 w 7467600"/>
              <a:gd name="connsiteY819" fmla="*/ 239240 h 6858000"/>
              <a:gd name="connsiteX820" fmla="*/ 5736947 w 7467600"/>
              <a:gd name="connsiteY820" fmla="*/ 261367 h 6858000"/>
              <a:gd name="connsiteX821" fmla="*/ 5427012 w 7467600"/>
              <a:gd name="connsiteY821" fmla="*/ 311272 h 6858000"/>
              <a:gd name="connsiteX822" fmla="*/ 5147818 w 7467600"/>
              <a:gd name="connsiteY822" fmla="*/ 322112 h 6858000"/>
              <a:gd name="connsiteX823" fmla="*/ 5060854 w 7467600"/>
              <a:gd name="connsiteY823" fmla="*/ 311882 h 6858000"/>
              <a:gd name="connsiteX824" fmla="*/ 4945989 w 7467600"/>
              <a:gd name="connsiteY824" fmla="*/ 300516 h 6858000"/>
              <a:gd name="connsiteX825" fmla="*/ 5410479 w 7467600"/>
              <a:gd name="connsiteY825" fmla="*/ 348434 h 6858000"/>
              <a:gd name="connsiteX826" fmla="*/ 5805386 w 7467600"/>
              <a:gd name="connsiteY826" fmla="*/ 239240 h 6858000"/>
              <a:gd name="connsiteX827" fmla="*/ 5905192 w 7467600"/>
              <a:gd name="connsiteY827" fmla="*/ 163079 h 6858000"/>
              <a:gd name="connsiteX828" fmla="*/ 5865655 w 7467600"/>
              <a:gd name="connsiteY828" fmla="*/ 171901 h 6858000"/>
              <a:gd name="connsiteX829" fmla="*/ 5259740 w 7467600"/>
              <a:gd name="connsiteY829" fmla="*/ 257013 h 6858000"/>
              <a:gd name="connsiteX830" fmla="*/ 5208466 w 7467600"/>
              <a:gd name="connsiteY830" fmla="*/ 257550 h 6858000"/>
              <a:gd name="connsiteX831" fmla="*/ 4980204 w 7467600"/>
              <a:gd name="connsiteY831" fmla="*/ 271903 h 6858000"/>
              <a:gd name="connsiteX832" fmla="*/ 5068068 w 7467600"/>
              <a:gd name="connsiteY832" fmla="*/ 282244 h 6858000"/>
              <a:gd name="connsiteX833" fmla="*/ 5153231 w 7467600"/>
              <a:gd name="connsiteY833" fmla="*/ 292240 h 6858000"/>
              <a:gd name="connsiteX834" fmla="*/ 5426491 w 7467600"/>
              <a:gd name="connsiteY834" fmla="*/ 281128 h 6858000"/>
              <a:gd name="connsiteX835" fmla="*/ 5731212 w 7467600"/>
              <a:gd name="connsiteY835" fmla="*/ 231951 h 6858000"/>
              <a:gd name="connsiteX836" fmla="*/ 5905192 w 7467600"/>
              <a:gd name="connsiteY836" fmla="*/ 163079 h 6858000"/>
              <a:gd name="connsiteX837" fmla="*/ 5944437 w 7467600"/>
              <a:gd name="connsiteY837" fmla="*/ 113829 h 6858000"/>
              <a:gd name="connsiteX838" fmla="*/ 5825032 w 7467600"/>
              <a:gd name="connsiteY838" fmla="*/ 146405 h 6858000"/>
              <a:gd name="connsiteX839" fmla="*/ 4955599 w 7467600"/>
              <a:gd name="connsiteY839" fmla="*/ 247008 h 6858000"/>
              <a:gd name="connsiteX840" fmla="*/ 5210104 w 7467600"/>
              <a:gd name="connsiteY840" fmla="*/ 228123 h 6858000"/>
              <a:gd name="connsiteX841" fmla="*/ 5261015 w 7467600"/>
              <a:gd name="connsiteY841" fmla="*/ 227087 h 6858000"/>
              <a:gd name="connsiteX842" fmla="*/ 5861181 w 7467600"/>
              <a:gd name="connsiteY842" fmla="*/ 143093 h 6858000"/>
              <a:gd name="connsiteX843" fmla="*/ 5961252 w 7467600"/>
              <a:gd name="connsiteY843" fmla="*/ 114820 h 6858000"/>
              <a:gd name="connsiteX844" fmla="*/ 5944437 w 7467600"/>
              <a:gd name="connsiteY844" fmla="*/ 113829 h 6858000"/>
              <a:gd name="connsiteX845" fmla="*/ 3882765 w 7467600"/>
              <a:gd name="connsiteY845" fmla="*/ 0 h 6858000"/>
              <a:gd name="connsiteX846" fmla="*/ 3995099 w 7467600"/>
              <a:gd name="connsiteY846" fmla="*/ 0 h 6858000"/>
              <a:gd name="connsiteX847" fmla="*/ 4163818 w 7467600"/>
              <a:gd name="connsiteY847" fmla="*/ 234104 h 6858000"/>
              <a:gd name="connsiteX848" fmla="*/ 4172099 w 7467600"/>
              <a:gd name="connsiteY848" fmla="*/ 234207 h 6858000"/>
              <a:gd name="connsiteX849" fmla="*/ 4784282 w 7467600"/>
              <a:gd name="connsiteY849" fmla="*/ 276561 h 6858000"/>
              <a:gd name="connsiteX850" fmla="*/ 4801687 w 7467600"/>
              <a:gd name="connsiteY850" fmla="*/ 267764 h 6858000"/>
              <a:gd name="connsiteX851" fmla="*/ 6082788 w 7467600"/>
              <a:gd name="connsiteY851" fmla="*/ 64119 h 6858000"/>
              <a:gd name="connsiteX852" fmla="*/ 6099442 w 7467600"/>
              <a:gd name="connsiteY852" fmla="*/ 82568 h 6858000"/>
              <a:gd name="connsiteX853" fmla="*/ 4804137 w 7467600"/>
              <a:gd name="connsiteY853" fmla="*/ 320931 h 6858000"/>
              <a:gd name="connsiteX854" fmla="*/ 4227047 w 7467600"/>
              <a:gd name="connsiteY854" fmla="*/ 313415 h 6858000"/>
              <a:gd name="connsiteX855" fmla="*/ 4346041 w 7467600"/>
              <a:gd name="connsiteY855" fmla="*/ 456086 h 6858000"/>
              <a:gd name="connsiteX856" fmla="*/ 4870967 w 7467600"/>
              <a:gd name="connsiteY856" fmla="*/ 963061 h 6858000"/>
              <a:gd name="connsiteX857" fmla="*/ 4889647 w 7467600"/>
              <a:gd name="connsiteY857" fmla="*/ 957147 h 6858000"/>
              <a:gd name="connsiteX858" fmla="*/ 5422504 w 7467600"/>
              <a:gd name="connsiteY858" fmla="*/ 805191 h 6858000"/>
              <a:gd name="connsiteX859" fmla="*/ 6087656 w 7467600"/>
              <a:gd name="connsiteY859" fmla="*/ 826703 h 6858000"/>
              <a:gd name="connsiteX860" fmla="*/ 6058717 w 7467600"/>
              <a:gd name="connsiteY860" fmla="*/ 865992 h 6858000"/>
              <a:gd name="connsiteX861" fmla="*/ 4974153 w 7467600"/>
              <a:gd name="connsiteY861" fmla="*/ 1045456 h 6858000"/>
              <a:gd name="connsiteX862" fmla="*/ 5627835 w 7467600"/>
              <a:gd name="connsiteY862" fmla="*/ 1472077 h 6858000"/>
              <a:gd name="connsiteX863" fmla="*/ 5629817 w 7467600"/>
              <a:gd name="connsiteY863" fmla="*/ 1471412 h 6858000"/>
              <a:gd name="connsiteX864" fmla="*/ 5634124 w 7467600"/>
              <a:gd name="connsiteY864" fmla="*/ 1470572 h 6858000"/>
              <a:gd name="connsiteX865" fmla="*/ 5755832 w 7467600"/>
              <a:gd name="connsiteY865" fmla="*/ 1383886 h 6858000"/>
              <a:gd name="connsiteX866" fmla="*/ 6014186 w 7467600"/>
              <a:gd name="connsiteY866" fmla="*/ 1279799 h 6858000"/>
              <a:gd name="connsiteX867" fmla="*/ 6901619 w 7467600"/>
              <a:gd name="connsiteY867" fmla="*/ 1047874 h 6858000"/>
              <a:gd name="connsiteX868" fmla="*/ 6931566 w 7467600"/>
              <a:gd name="connsiteY868" fmla="*/ 1062034 h 6858000"/>
              <a:gd name="connsiteX869" fmla="*/ 5790982 w 7467600"/>
              <a:gd name="connsiteY869" fmla="*/ 1561380 h 6858000"/>
              <a:gd name="connsiteX870" fmla="*/ 6188971 w 7467600"/>
              <a:gd name="connsiteY870" fmla="*/ 1755168 h 6858000"/>
              <a:gd name="connsiteX871" fmla="*/ 6202446 w 7467600"/>
              <a:gd name="connsiteY871" fmla="*/ 1752268 h 6858000"/>
              <a:gd name="connsiteX872" fmla="*/ 7179560 w 7467600"/>
              <a:gd name="connsiteY872" fmla="*/ 1467551 h 6858000"/>
              <a:gd name="connsiteX873" fmla="*/ 7158730 w 7467600"/>
              <a:gd name="connsiteY873" fmla="*/ 1507835 h 6858000"/>
              <a:gd name="connsiteX874" fmla="*/ 6326959 w 7467600"/>
              <a:gd name="connsiteY874" fmla="*/ 1817686 h 6858000"/>
              <a:gd name="connsiteX875" fmla="*/ 6537433 w 7467600"/>
              <a:gd name="connsiteY875" fmla="*/ 1907790 h 6858000"/>
              <a:gd name="connsiteX876" fmla="*/ 6550221 w 7467600"/>
              <a:gd name="connsiteY876" fmla="*/ 1910729 h 6858000"/>
              <a:gd name="connsiteX877" fmla="*/ 6964438 w 7467600"/>
              <a:gd name="connsiteY877" fmla="*/ 2209505 h 6858000"/>
              <a:gd name="connsiteX878" fmla="*/ 7367862 w 7467600"/>
              <a:gd name="connsiteY878" fmla="*/ 2806833 h 6858000"/>
              <a:gd name="connsiteX879" fmla="*/ 7364329 w 7467600"/>
              <a:gd name="connsiteY879" fmla="*/ 2826907 h 6858000"/>
              <a:gd name="connsiteX880" fmla="*/ 7290545 w 7467600"/>
              <a:gd name="connsiteY880" fmla="*/ 2850663 h 6858000"/>
              <a:gd name="connsiteX881" fmla="*/ 6472036 w 7467600"/>
              <a:gd name="connsiteY881" fmla="*/ 1959003 h 6858000"/>
              <a:gd name="connsiteX882" fmla="*/ 5792897 w 7467600"/>
              <a:gd name="connsiteY882" fmla="*/ 1647747 h 6858000"/>
              <a:gd name="connsiteX883" fmla="*/ 5842751 w 7467600"/>
              <a:gd name="connsiteY883" fmla="*/ 1816112 h 6858000"/>
              <a:gd name="connsiteX884" fmla="*/ 5847424 w 7467600"/>
              <a:gd name="connsiteY884" fmla="*/ 1815776 h 6858000"/>
              <a:gd name="connsiteX885" fmla="*/ 6399821 w 7467600"/>
              <a:gd name="connsiteY885" fmla="*/ 2344799 h 6858000"/>
              <a:gd name="connsiteX886" fmla="*/ 6323232 w 7467600"/>
              <a:gd name="connsiteY886" fmla="*/ 2389634 h 6858000"/>
              <a:gd name="connsiteX887" fmla="*/ 5942958 w 7467600"/>
              <a:gd name="connsiteY887" fmla="*/ 2077708 h 6858000"/>
              <a:gd name="connsiteX888" fmla="*/ 5921559 w 7467600"/>
              <a:gd name="connsiteY888" fmla="*/ 2378596 h 6858000"/>
              <a:gd name="connsiteX889" fmla="*/ 5817651 w 7467600"/>
              <a:gd name="connsiteY889" fmla="*/ 3023919 h 6858000"/>
              <a:gd name="connsiteX890" fmla="*/ 5729634 w 7467600"/>
              <a:gd name="connsiteY890" fmla="*/ 3051849 h 6858000"/>
              <a:gd name="connsiteX891" fmla="*/ 5611018 w 7467600"/>
              <a:gd name="connsiteY891" fmla="*/ 2316769 h 6858000"/>
              <a:gd name="connsiteX892" fmla="*/ 5687608 w 7467600"/>
              <a:gd name="connsiteY892" fmla="*/ 2039972 h 6858000"/>
              <a:gd name="connsiteX893" fmla="*/ 5657554 w 7467600"/>
              <a:gd name="connsiteY893" fmla="*/ 1576445 h 6858000"/>
              <a:gd name="connsiteX894" fmla="*/ 5150475 w 7467600"/>
              <a:gd name="connsiteY894" fmla="*/ 1274012 h 6858000"/>
              <a:gd name="connsiteX895" fmla="*/ 5349142 w 7467600"/>
              <a:gd name="connsiteY895" fmla="*/ 2204405 h 6858000"/>
              <a:gd name="connsiteX896" fmla="*/ 5262214 w 7467600"/>
              <a:gd name="connsiteY896" fmla="*/ 2233836 h 6858000"/>
              <a:gd name="connsiteX897" fmla="*/ 4981539 w 7467600"/>
              <a:gd name="connsiteY897" fmla="*/ 1542201 h 6858000"/>
              <a:gd name="connsiteX898" fmla="*/ 4958461 w 7467600"/>
              <a:gd name="connsiteY898" fmla="*/ 1136957 h 6858000"/>
              <a:gd name="connsiteX899" fmla="*/ 4655015 w 7467600"/>
              <a:gd name="connsiteY899" fmla="*/ 891426 h 6858000"/>
              <a:gd name="connsiteX900" fmla="*/ 4348002 w 7467600"/>
              <a:gd name="connsiteY900" fmla="*/ 2205895 h 6858000"/>
              <a:gd name="connsiteX901" fmla="*/ 4262250 w 7467600"/>
              <a:gd name="connsiteY901" fmla="*/ 2219972 h 6858000"/>
              <a:gd name="connsiteX902" fmla="*/ 4550611 w 7467600"/>
              <a:gd name="connsiteY902" fmla="*/ 817540 h 6858000"/>
              <a:gd name="connsiteX903" fmla="*/ 4564418 w 7467600"/>
              <a:gd name="connsiteY903" fmla="*/ 808293 h 6858000"/>
              <a:gd name="connsiteX904" fmla="*/ 4266388 w 7467600"/>
              <a:gd name="connsiteY904" fmla="*/ 500083 h 6858000"/>
              <a:gd name="connsiteX905" fmla="*/ 4032842 w 7467600"/>
              <a:gd name="connsiteY905" fmla="*/ 211809 h 6858000"/>
              <a:gd name="connsiteX906" fmla="*/ 3882765 w 7467600"/>
              <a:gd name="connsiteY906" fmla="*/ 0 h 6858000"/>
              <a:gd name="connsiteX907" fmla="*/ 3721337 w 7467600"/>
              <a:gd name="connsiteY907" fmla="*/ 0 h 6858000"/>
              <a:gd name="connsiteX908" fmla="*/ 3797544 w 7467600"/>
              <a:gd name="connsiteY908" fmla="*/ 0 h 6858000"/>
              <a:gd name="connsiteX909" fmla="*/ 3775734 w 7467600"/>
              <a:gd name="connsiteY909" fmla="*/ 95131 h 6858000"/>
              <a:gd name="connsiteX910" fmla="*/ 3724807 w 7467600"/>
              <a:gd name="connsiteY910" fmla="*/ 272257 h 6858000"/>
              <a:gd name="connsiteX911" fmla="*/ 3726844 w 7467600"/>
              <a:gd name="connsiteY911" fmla="*/ 282988 h 6858000"/>
              <a:gd name="connsiteX912" fmla="*/ 3742664 w 7467600"/>
              <a:gd name="connsiteY912" fmla="*/ 279918 h 6858000"/>
              <a:gd name="connsiteX913" fmla="*/ 4103910 w 7467600"/>
              <a:gd name="connsiteY913" fmla="*/ 1161917 h 6858000"/>
              <a:gd name="connsiteX914" fmla="*/ 4020269 w 7467600"/>
              <a:gd name="connsiteY914" fmla="*/ 1200406 h 6858000"/>
              <a:gd name="connsiteX915" fmla="*/ 3674882 w 7467600"/>
              <a:gd name="connsiteY915" fmla="*/ 488524 h 6858000"/>
              <a:gd name="connsiteX916" fmla="*/ 3132682 w 7467600"/>
              <a:gd name="connsiteY916" fmla="*/ 1072284 h 6858000"/>
              <a:gd name="connsiteX917" fmla="*/ 2716346 w 7467600"/>
              <a:gd name="connsiteY917" fmla="*/ 1276376 h 6858000"/>
              <a:gd name="connsiteX918" fmla="*/ 2716772 w 7467600"/>
              <a:gd name="connsiteY918" fmla="*/ 1255462 h 6858000"/>
              <a:gd name="connsiteX919" fmla="*/ 3471096 w 7467600"/>
              <a:gd name="connsiteY919" fmla="*/ 437072 h 6858000"/>
              <a:gd name="connsiteX920" fmla="*/ 3639057 w 7467600"/>
              <a:gd name="connsiteY920" fmla="*/ 286334 h 6858000"/>
              <a:gd name="connsiteX921" fmla="*/ 3640309 w 7467600"/>
              <a:gd name="connsiteY921" fmla="*/ 284664 h 6858000"/>
              <a:gd name="connsiteX922" fmla="*/ 3646022 w 7467600"/>
              <a:gd name="connsiteY922" fmla="*/ 276711 h 6858000"/>
              <a:gd name="connsiteX923" fmla="*/ 3707943 w 7467600"/>
              <a:gd name="connsiteY923" fmla="*/ 65958 h 6858000"/>
              <a:gd name="connsiteX924" fmla="*/ 3721337 w 7467600"/>
              <a:gd name="connsiteY924" fmla="*/ 0 h 6858000"/>
              <a:gd name="connsiteX925" fmla="*/ 2867960 w 7467600"/>
              <a:gd name="connsiteY925" fmla="*/ 0 h 6858000"/>
              <a:gd name="connsiteX926" fmla="*/ 2926351 w 7467600"/>
              <a:gd name="connsiteY926" fmla="*/ 0 h 6858000"/>
              <a:gd name="connsiteX927" fmla="*/ 2902823 w 7467600"/>
              <a:gd name="connsiteY927" fmla="*/ 262929 h 6858000"/>
              <a:gd name="connsiteX928" fmla="*/ 2940663 w 7467600"/>
              <a:gd name="connsiteY928" fmla="*/ 140884 h 6858000"/>
              <a:gd name="connsiteX929" fmla="*/ 2947039 w 7467600"/>
              <a:gd name="connsiteY929" fmla="*/ 122524 h 6858000"/>
              <a:gd name="connsiteX930" fmla="*/ 2984316 w 7467600"/>
              <a:gd name="connsiteY930" fmla="*/ 0 h 6858000"/>
              <a:gd name="connsiteX931" fmla="*/ 3016114 w 7467600"/>
              <a:gd name="connsiteY931" fmla="*/ 0 h 6858000"/>
              <a:gd name="connsiteX932" fmla="*/ 2979949 w 7467600"/>
              <a:gd name="connsiteY932" fmla="*/ 119274 h 6858000"/>
              <a:gd name="connsiteX933" fmla="*/ 3023879 w 7467600"/>
              <a:gd name="connsiteY933" fmla="*/ 0 h 6858000"/>
              <a:gd name="connsiteX934" fmla="*/ 3105400 w 7467600"/>
              <a:gd name="connsiteY934" fmla="*/ 0 h 6858000"/>
              <a:gd name="connsiteX935" fmla="*/ 3094669 w 7467600"/>
              <a:gd name="connsiteY935" fmla="*/ 30308 h 6858000"/>
              <a:gd name="connsiteX936" fmla="*/ 2901945 w 7467600"/>
              <a:gd name="connsiteY936" fmla="*/ 466538 h 6858000"/>
              <a:gd name="connsiteX937" fmla="*/ 2815209 w 7467600"/>
              <a:gd name="connsiteY937" fmla="*/ 497361 h 6858000"/>
              <a:gd name="connsiteX938" fmla="*/ 2844845 w 7467600"/>
              <a:gd name="connsiteY938" fmla="*/ 127638 h 6858000"/>
              <a:gd name="connsiteX939" fmla="*/ 2867960 w 7467600"/>
              <a:gd name="connsiteY939" fmla="*/ 0 h 6858000"/>
              <a:gd name="connsiteX940" fmla="*/ 1057230 w 7467600"/>
              <a:gd name="connsiteY940" fmla="*/ 0 h 6858000"/>
              <a:gd name="connsiteX941" fmla="*/ 1111003 w 7467600"/>
              <a:gd name="connsiteY941" fmla="*/ 0 h 6858000"/>
              <a:gd name="connsiteX942" fmla="*/ 1125553 w 7467600"/>
              <a:gd name="connsiteY942" fmla="*/ 52588 h 6858000"/>
              <a:gd name="connsiteX943" fmla="*/ 1304276 w 7467600"/>
              <a:gd name="connsiteY943" fmla="*/ 476275 h 6858000"/>
              <a:gd name="connsiteX944" fmla="*/ 1492066 w 7467600"/>
              <a:gd name="connsiteY944" fmla="*/ 886333 h 6858000"/>
              <a:gd name="connsiteX945" fmla="*/ 1423698 w 7467600"/>
              <a:gd name="connsiteY945" fmla="*/ 710817 h 6858000"/>
              <a:gd name="connsiteX946" fmla="*/ 1357609 w 7467600"/>
              <a:gd name="connsiteY946" fmla="*/ 532892 h 6858000"/>
              <a:gd name="connsiteX947" fmla="*/ 1309550 w 7467600"/>
              <a:gd name="connsiteY947" fmla="*/ 374031 h 6858000"/>
              <a:gd name="connsiteX948" fmla="*/ 1193673 w 7467600"/>
              <a:gd name="connsiteY948" fmla="*/ 49533 h 6858000"/>
              <a:gd name="connsiteX949" fmla="*/ 1164391 w 7467600"/>
              <a:gd name="connsiteY949" fmla="*/ 0 h 6858000"/>
              <a:gd name="connsiteX950" fmla="*/ 1200666 w 7467600"/>
              <a:gd name="connsiteY950" fmla="*/ 0 h 6858000"/>
              <a:gd name="connsiteX951" fmla="*/ 1223408 w 7467600"/>
              <a:gd name="connsiteY951" fmla="*/ 38996 h 6858000"/>
              <a:gd name="connsiteX952" fmla="*/ 1339635 w 7467600"/>
              <a:gd name="connsiteY952" fmla="*/ 365517 h 6858000"/>
              <a:gd name="connsiteX953" fmla="*/ 1387469 w 7467600"/>
              <a:gd name="connsiteY953" fmla="*/ 523079 h 6858000"/>
              <a:gd name="connsiteX954" fmla="*/ 1452685 w 7467600"/>
              <a:gd name="connsiteY954" fmla="*/ 699806 h 6858000"/>
              <a:gd name="connsiteX955" fmla="*/ 1492092 w 7467600"/>
              <a:gd name="connsiteY955" fmla="*/ 800424 h 6858000"/>
              <a:gd name="connsiteX956" fmla="*/ 1455302 w 7467600"/>
              <a:gd name="connsiteY956" fmla="*/ 632913 h 6858000"/>
              <a:gd name="connsiteX957" fmla="*/ 1222336 w 7467600"/>
              <a:gd name="connsiteY957" fmla="*/ 9480 h 6858000"/>
              <a:gd name="connsiteX958" fmla="*/ 1214634 w 7467600"/>
              <a:gd name="connsiteY958" fmla="*/ 0 h 6858000"/>
              <a:gd name="connsiteX959" fmla="*/ 1289827 w 7467600"/>
              <a:gd name="connsiteY959" fmla="*/ 0 h 6858000"/>
              <a:gd name="connsiteX960" fmla="*/ 1321076 w 7467600"/>
              <a:gd name="connsiteY960" fmla="*/ 59722 h 6858000"/>
              <a:gd name="connsiteX961" fmla="*/ 1512579 w 7467600"/>
              <a:gd name="connsiteY961" fmla="*/ 626441 h 6858000"/>
              <a:gd name="connsiteX962" fmla="*/ 1506076 w 7467600"/>
              <a:gd name="connsiteY962" fmla="*/ 1089289 h 6858000"/>
              <a:gd name="connsiteX963" fmla="*/ 1486346 w 7467600"/>
              <a:gd name="connsiteY963" fmla="*/ 1079919 h 6858000"/>
              <a:gd name="connsiteX964" fmla="*/ 1070511 w 7467600"/>
              <a:gd name="connsiteY964" fmla="*/ 48609 h 6858000"/>
              <a:gd name="connsiteX965" fmla="*/ 1057230 w 7467600"/>
              <a:gd name="connsiteY965" fmla="*/ 0 h 6858000"/>
              <a:gd name="connsiteX966" fmla="*/ 43151 w 7467600"/>
              <a:gd name="connsiteY966" fmla="*/ 0 h 6858000"/>
              <a:gd name="connsiteX967" fmla="*/ 95283 w 7467600"/>
              <a:gd name="connsiteY967" fmla="*/ 0 h 6858000"/>
              <a:gd name="connsiteX968" fmla="*/ 300708 w 7467600"/>
              <a:gd name="connsiteY968" fmla="*/ 154571 h 6858000"/>
              <a:gd name="connsiteX969" fmla="*/ 530414 w 7467600"/>
              <a:gd name="connsiteY969" fmla="*/ 354673 h 6858000"/>
              <a:gd name="connsiteX970" fmla="*/ 333785 w 7467600"/>
              <a:gd name="connsiteY970" fmla="*/ 161564 h 6858000"/>
              <a:gd name="connsiteX971" fmla="*/ 147005 w 7467600"/>
              <a:gd name="connsiteY971" fmla="*/ 0 h 6858000"/>
              <a:gd name="connsiteX972" fmla="*/ 272509 w 7467600"/>
              <a:gd name="connsiteY972" fmla="*/ 0 h 6858000"/>
              <a:gd name="connsiteX973" fmla="*/ 326276 w 7467600"/>
              <a:gd name="connsiteY973" fmla="*/ 45847 h 6858000"/>
              <a:gd name="connsiteX974" fmla="*/ 823759 w 7467600"/>
              <a:gd name="connsiteY974" fmla="*/ 574145 h 6858000"/>
              <a:gd name="connsiteX975" fmla="*/ 811254 w 7467600"/>
              <a:gd name="connsiteY975" fmla="*/ 665546 h 6858000"/>
              <a:gd name="connsiteX976" fmla="*/ 154042 w 7467600"/>
              <a:gd name="connsiteY976" fmla="*/ 261522 h 6858000"/>
              <a:gd name="connsiteX977" fmla="*/ 13550 w 7467600"/>
              <a:gd name="connsiteY977" fmla="*/ 158423 h 6858000"/>
              <a:gd name="connsiteX978" fmla="*/ 0 w 7467600"/>
              <a:gd name="connsiteY978" fmla="*/ 146618 h 6858000"/>
              <a:gd name="connsiteX979" fmla="*/ 0 w 7467600"/>
              <a:gd name="connsiteY979" fmla="*/ 59161 h 6858000"/>
              <a:gd name="connsiteX980" fmla="*/ 45427 w 7467600"/>
              <a:gd name="connsiteY980" fmla="*/ 101078 h 6858000"/>
              <a:gd name="connsiteX981" fmla="*/ 630103 w 7467600"/>
              <a:gd name="connsiteY981" fmla="*/ 485885 h 6858000"/>
              <a:gd name="connsiteX982" fmla="*/ 532040 w 7467600"/>
              <a:gd name="connsiteY982" fmla="*/ 399359 h 6858000"/>
              <a:gd name="connsiteX983" fmla="*/ 517618 w 7467600"/>
              <a:gd name="connsiteY983" fmla="*/ 385726 h 6858000"/>
              <a:gd name="connsiteX984" fmla="*/ 285074 w 7467600"/>
              <a:gd name="connsiteY984" fmla="*/ 182755 h 6858000"/>
              <a:gd name="connsiteX985" fmla="*/ 43151 w 7467600"/>
              <a:gd name="connsiteY98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1903353 w 7467600"/>
              <a:gd name="connsiteY127" fmla="*/ 5044827 h 6858000"/>
              <a:gd name="connsiteX128" fmla="*/ 1936931 w 7467600"/>
              <a:gd name="connsiteY128" fmla="*/ 5093954 h 6858000"/>
              <a:gd name="connsiteX129" fmla="*/ 2195868 w 7467600"/>
              <a:gd name="connsiteY129" fmla="*/ 5396574 h 6858000"/>
              <a:gd name="connsiteX130" fmla="*/ 2088852 w 7467600"/>
              <a:gd name="connsiteY130" fmla="*/ 5166123 h 6858000"/>
              <a:gd name="connsiteX131" fmla="*/ 1958241 w 7467600"/>
              <a:gd name="connsiteY131" fmla="*/ 5067955 h 6858000"/>
              <a:gd name="connsiteX132" fmla="*/ 1903353 w 7467600"/>
              <a:gd name="connsiteY132" fmla="*/ 5044827 h 6858000"/>
              <a:gd name="connsiteX133" fmla="*/ 1979378 w 7467600"/>
              <a:gd name="connsiteY133" fmla="*/ 4769504 h 6858000"/>
              <a:gd name="connsiteX134" fmla="*/ 2882120 w 7467600"/>
              <a:gd name="connsiteY134" fmla="*/ 5064547 h 6858000"/>
              <a:gd name="connsiteX135" fmla="*/ 2793103 w 7467600"/>
              <a:gd name="connsiteY135" fmla="*/ 5039699 h 6858000"/>
              <a:gd name="connsiteX136" fmla="*/ 2770041 w 7467600"/>
              <a:gd name="connsiteY136" fmla="*/ 5033634 h 6858000"/>
              <a:gd name="connsiteX137" fmla="*/ 1979378 w 7467600"/>
              <a:gd name="connsiteY137" fmla="*/ 4769504 h 6858000"/>
              <a:gd name="connsiteX138" fmla="*/ 1927410 w 7467600"/>
              <a:gd name="connsiteY138" fmla="*/ 4716164 h 6858000"/>
              <a:gd name="connsiteX139" fmla="*/ 1959587 w 7467600"/>
              <a:gd name="connsiteY139" fmla="*/ 4728849 h 6858000"/>
              <a:gd name="connsiteX140" fmla="*/ 2777707 w 7467600"/>
              <a:gd name="connsiteY140" fmla="*/ 5003991 h 6858000"/>
              <a:gd name="connsiteX141" fmla="*/ 2800768 w 7467600"/>
              <a:gd name="connsiteY141" fmla="*/ 5010056 h 6858000"/>
              <a:gd name="connsiteX142" fmla="*/ 2879408 w 7467600"/>
              <a:gd name="connsiteY142" fmla="*/ 5031590 h 6858000"/>
              <a:gd name="connsiteX143" fmla="*/ 2862295 w 7467600"/>
              <a:gd name="connsiteY143" fmla="*/ 5022958 h 6858000"/>
              <a:gd name="connsiteX144" fmla="*/ 2813343 w 7467600"/>
              <a:gd name="connsiteY144" fmla="*/ 4998369 h 6858000"/>
              <a:gd name="connsiteX145" fmla="*/ 2646245 w 7467600"/>
              <a:gd name="connsiteY145" fmla="*/ 4930999 h 6858000"/>
              <a:gd name="connsiteX146" fmla="*/ 1999243 w 7467600"/>
              <a:gd name="connsiteY146" fmla="*/ 4730524 h 6858000"/>
              <a:gd name="connsiteX147" fmla="*/ 1979527 w 7467600"/>
              <a:gd name="connsiteY147" fmla="*/ 4726651 h 6858000"/>
              <a:gd name="connsiteX148" fmla="*/ 1927410 w 7467600"/>
              <a:gd name="connsiteY148" fmla="*/ 4716164 h 6858000"/>
              <a:gd name="connsiteX149" fmla="*/ 1997014 w 7467600"/>
              <a:gd name="connsiteY149" fmla="*/ 4698007 h 6858000"/>
              <a:gd name="connsiteX150" fmla="*/ 2005458 w 7467600"/>
              <a:gd name="connsiteY150" fmla="*/ 4699540 h 6858000"/>
              <a:gd name="connsiteX151" fmla="*/ 2657186 w 7467600"/>
              <a:gd name="connsiteY151" fmla="*/ 4901687 h 6858000"/>
              <a:gd name="connsiteX152" fmla="*/ 2826662 w 7467600"/>
              <a:gd name="connsiteY152" fmla="*/ 4970362 h 6858000"/>
              <a:gd name="connsiteX153" fmla="*/ 2876100 w 7467600"/>
              <a:gd name="connsiteY153" fmla="*/ 4995397 h 6858000"/>
              <a:gd name="connsiteX154" fmla="*/ 3042600 w 7467600"/>
              <a:gd name="connsiteY154" fmla="*/ 5059532 h 6858000"/>
              <a:gd name="connsiteX155" fmla="*/ 1997014 w 7467600"/>
              <a:gd name="connsiteY155" fmla="*/ 4698007 h 6858000"/>
              <a:gd name="connsiteX156" fmla="*/ 2305292 w 7467600"/>
              <a:gd name="connsiteY156" fmla="*/ 4219492 h 6858000"/>
              <a:gd name="connsiteX157" fmla="*/ 3360922 w 7467600"/>
              <a:gd name="connsiteY157" fmla="*/ 4529373 h 6858000"/>
              <a:gd name="connsiteX158" fmla="*/ 3492420 w 7467600"/>
              <a:gd name="connsiteY158" fmla="*/ 4510145 h 6858000"/>
              <a:gd name="connsiteX159" fmla="*/ 3364086 w 7467600"/>
              <a:gd name="connsiteY159" fmla="*/ 4480340 h 6858000"/>
              <a:gd name="connsiteX160" fmla="*/ 3225818 w 7467600"/>
              <a:gd name="connsiteY160" fmla="*/ 4411822 h 6858000"/>
              <a:gd name="connsiteX161" fmla="*/ 3129696 w 7467600"/>
              <a:gd name="connsiteY161" fmla="*/ 4360704 h 6858000"/>
              <a:gd name="connsiteX162" fmla="*/ 2814545 w 7467600"/>
              <a:gd name="connsiteY162" fmla="*/ 4282955 h 6858000"/>
              <a:gd name="connsiteX163" fmla="*/ 2305292 w 7467600"/>
              <a:gd name="connsiteY163" fmla="*/ 4219492 h 6858000"/>
              <a:gd name="connsiteX164" fmla="*/ 2626982 w 7467600"/>
              <a:gd name="connsiteY164" fmla="*/ 4206450 h 6858000"/>
              <a:gd name="connsiteX165" fmla="*/ 2490617 w 7467600"/>
              <a:gd name="connsiteY165" fmla="*/ 4206951 h 6858000"/>
              <a:gd name="connsiteX166" fmla="*/ 2819869 w 7467600"/>
              <a:gd name="connsiteY166" fmla="*/ 4252936 h 6858000"/>
              <a:gd name="connsiteX167" fmla="*/ 3143018 w 7467600"/>
              <a:gd name="connsiteY167" fmla="*/ 4332698 h 6858000"/>
              <a:gd name="connsiteX168" fmla="*/ 3241520 w 7467600"/>
              <a:gd name="connsiteY168" fmla="*/ 4385112 h 6858000"/>
              <a:gd name="connsiteX169" fmla="*/ 3374575 w 7467600"/>
              <a:gd name="connsiteY169" fmla="*/ 4451517 h 6858000"/>
              <a:gd name="connsiteX170" fmla="*/ 3505221 w 7467600"/>
              <a:gd name="connsiteY170" fmla="*/ 4480757 h 6858000"/>
              <a:gd name="connsiteX171" fmla="*/ 2626982 w 7467600"/>
              <a:gd name="connsiteY171" fmla="*/ 4206450 h 6858000"/>
              <a:gd name="connsiteX172" fmla="*/ 1310106 w 7467600"/>
              <a:gd name="connsiteY172" fmla="*/ 3943217 h 6858000"/>
              <a:gd name="connsiteX173" fmla="*/ 854994 w 7467600"/>
              <a:gd name="connsiteY173" fmla="*/ 4399136 h 6858000"/>
              <a:gd name="connsiteX174" fmla="*/ 742462 w 7467600"/>
              <a:gd name="connsiteY174" fmla="*/ 4594648 h 6858000"/>
              <a:gd name="connsiteX175" fmla="*/ 820602 w 7467600"/>
              <a:gd name="connsiteY175" fmla="*/ 4485915 h 6858000"/>
              <a:gd name="connsiteX176" fmla="*/ 878295 w 7467600"/>
              <a:gd name="connsiteY176" fmla="*/ 4403594 h 6858000"/>
              <a:gd name="connsiteX177" fmla="*/ 1240607 w 7467600"/>
              <a:gd name="connsiteY177" fmla="*/ 4010401 h 6858000"/>
              <a:gd name="connsiteX178" fmla="*/ 1310106 w 7467600"/>
              <a:gd name="connsiteY178" fmla="*/ 3943217 h 6858000"/>
              <a:gd name="connsiteX179" fmla="*/ 1423113 w 7467600"/>
              <a:gd name="connsiteY179" fmla="*/ 3874565 h 6858000"/>
              <a:gd name="connsiteX180" fmla="*/ 1260565 w 7467600"/>
              <a:gd name="connsiteY180" fmla="*/ 4031982 h 6858000"/>
              <a:gd name="connsiteX181" fmla="*/ 901900 w 7467600"/>
              <a:gd name="connsiteY181" fmla="*/ 4421236 h 6858000"/>
              <a:gd name="connsiteX182" fmla="*/ 845044 w 7467600"/>
              <a:gd name="connsiteY182" fmla="*/ 4502436 h 6858000"/>
              <a:gd name="connsiteX183" fmla="*/ 685926 w 7467600"/>
              <a:gd name="connsiteY183" fmla="*/ 4703069 h 6858000"/>
              <a:gd name="connsiteX184" fmla="*/ 684248 w 7467600"/>
              <a:gd name="connsiteY184" fmla="*/ 4706721 h 6858000"/>
              <a:gd name="connsiteX185" fmla="*/ 1423113 w 7467600"/>
              <a:gd name="connsiteY185" fmla="*/ 3874565 h 6858000"/>
              <a:gd name="connsiteX186" fmla="*/ 3316479 w 7467600"/>
              <a:gd name="connsiteY186" fmla="*/ 3872136 h 6858000"/>
              <a:gd name="connsiteX187" fmla="*/ 3546806 w 7467600"/>
              <a:gd name="connsiteY187" fmla="*/ 4356139 h 6858000"/>
              <a:gd name="connsiteX188" fmla="*/ 3364433 w 7467600"/>
              <a:gd name="connsiteY188" fmla="*/ 3953121 h 6858000"/>
              <a:gd name="connsiteX189" fmla="*/ 3316479 w 7467600"/>
              <a:gd name="connsiteY189" fmla="*/ 3872136 h 6858000"/>
              <a:gd name="connsiteX190" fmla="*/ 3291335 w 7467600"/>
              <a:gd name="connsiteY190" fmla="*/ 3767420 h 6858000"/>
              <a:gd name="connsiteX191" fmla="*/ 3390805 w 7467600"/>
              <a:gd name="connsiteY191" fmla="*/ 3937163 h 6858000"/>
              <a:gd name="connsiteX192" fmla="*/ 3579062 w 7467600"/>
              <a:gd name="connsiteY192" fmla="*/ 4359040 h 6858000"/>
              <a:gd name="connsiteX193" fmla="*/ 3467355 w 7467600"/>
              <a:gd name="connsiteY193" fmla="*/ 3988130 h 6858000"/>
              <a:gd name="connsiteX194" fmla="*/ 3310753 w 7467600"/>
              <a:gd name="connsiteY194" fmla="*/ 3787140 h 6858000"/>
              <a:gd name="connsiteX195" fmla="*/ 3291335 w 7467600"/>
              <a:gd name="connsiteY195" fmla="*/ 3767420 h 6858000"/>
              <a:gd name="connsiteX196" fmla="*/ 1635889 w 7467600"/>
              <a:gd name="connsiteY196" fmla="*/ 3709494 h 6858000"/>
              <a:gd name="connsiteX197" fmla="*/ 1634800 w 7467600"/>
              <a:gd name="connsiteY197" fmla="*/ 3731111 h 6858000"/>
              <a:gd name="connsiteX198" fmla="*/ 1635889 w 7467600"/>
              <a:gd name="connsiteY198" fmla="*/ 3709494 h 6858000"/>
              <a:gd name="connsiteX199" fmla="*/ 1510397 w 7467600"/>
              <a:gd name="connsiteY199" fmla="*/ 3684705 h 6858000"/>
              <a:gd name="connsiteX200" fmla="*/ 1146550 w 7467600"/>
              <a:gd name="connsiteY200" fmla="*/ 3802012 h 6858000"/>
              <a:gd name="connsiteX201" fmla="*/ 698834 w 7467600"/>
              <a:gd name="connsiteY201" fmla="*/ 3952272 h 6858000"/>
              <a:gd name="connsiteX202" fmla="*/ 34256 w 7467600"/>
              <a:gd name="connsiteY202" fmla="*/ 4347603 h 6858000"/>
              <a:gd name="connsiteX203" fmla="*/ 527241 w 7467600"/>
              <a:gd name="connsiteY203" fmla="*/ 4065078 h 6858000"/>
              <a:gd name="connsiteX204" fmla="*/ 1510397 w 7467600"/>
              <a:gd name="connsiteY204" fmla="*/ 3684705 h 6858000"/>
              <a:gd name="connsiteX205" fmla="*/ 1313114 w 7467600"/>
              <a:gd name="connsiteY205" fmla="*/ 3655216 h 6858000"/>
              <a:gd name="connsiteX206" fmla="*/ 1109304 w 7467600"/>
              <a:gd name="connsiteY206" fmla="*/ 3669030 h 6858000"/>
              <a:gd name="connsiteX207" fmla="*/ 8129 w 7467600"/>
              <a:gd name="connsiteY207" fmla="*/ 4330519 h 6858000"/>
              <a:gd name="connsiteX208" fmla="*/ 687572 w 7467600"/>
              <a:gd name="connsiteY208" fmla="*/ 3925629 h 6858000"/>
              <a:gd name="connsiteX209" fmla="*/ 1138365 w 7467600"/>
              <a:gd name="connsiteY209" fmla="*/ 3774515 h 6858000"/>
              <a:gd name="connsiteX210" fmla="*/ 1505579 w 7467600"/>
              <a:gd name="connsiteY210" fmla="*/ 3655526 h 6858000"/>
              <a:gd name="connsiteX211" fmla="*/ 1313114 w 7467600"/>
              <a:gd name="connsiteY211" fmla="*/ 3655216 h 6858000"/>
              <a:gd name="connsiteX212" fmla="*/ 3655073 w 7467600"/>
              <a:gd name="connsiteY212" fmla="*/ 3650884 h 6858000"/>
              <a:gd name="connsiteX213" fmla="*/ 3989938 w 7467600"/>
              <a:gd name="connsiteY213" fmla="*/ 3991685 h 6858000"/>
              <a:gd name="connsiteX214" fmla="*/ 4393907 w 7467600"/>
              <a:gd name="connsiteY214" fmla="*/ 4261258 h 6858000"/>
              <a:gd name="connsiteX215" fmla="*/ 4648051 w 7467600"/>
              <a:gd name="connsiteY215" fmla="*/ 4374051 h 6858000"/>
              <a:gd name="connsiteX216" fmla="*/ 4383389 w 7467600"/>
              <a:gd name="connsiteY216" fmla="*/ 4184369 h 6858000"/>
              <a:gd name="connsiteX217" fmla="*/ 4165508 w 7467600"/>
              <a:gd name="connsiteY217" fmla="*/ 4035196 h 6858000"/>
              <a:gd name="connsiteX218" fmla="*/ 4068162 w 7467600"/>
              <a:gd name="connsiteY218" fmla="*/ 3953394 h 6858000"/>
              <a:gd name="connsiteX219" fmla="*/ 3981416 w 7467600"/>
              <a:gd name="connsiteY219" fmla="*/ 3880482 h 6858000"/>
              <a:gd name="connsiteX220" fmla="*/ 3800147 w 7467600"/>
              <a:gd name="connsiteY220" fmla="*/ 3749872 h 6858000"/>
              <a:gd name="connsiteX221" fmla="*/ 3655073 w 7467600"/>
              <a:gd name="connsiteY221" fmla="*/ 3650884 h 6858000"/>
              <a:gd name="connsiteX222" fmla="*/ 3670252 w 7467600"/>
              <a:gd name="connsiteY222" fmla="*/ 3622798 h 6858000"/>
              <a:gd name="connsiteX223" fmla="*/ 3817258 w 7467600"/>
              <a:gd name="connsiteY223" fmla="*/ 3723577 h 6858000"/>
              <a:gd name="connsiteX224" fmla="*/ 4000461 w 7467600"/>
              <a:gd name="connsiteY224" fmla="*/ 3855966 h 6858000"/>
              <a:gd name="connsiteX225" fmla="*/ 4088180 w 7467600"/>
              <a:gd name="connsiteY225" fmla="*/ 3929774 h 6858000"/>
              <a:gd name="connsiteX226" fmla="*/ 4184555 w 7467600"/>
              <a:gd name="connsiteY226" fmla="*/ 4010683 h 6858000"/>
              <a:gd name="connsiteX227" fmla="*/ 4399563 w 7467600"/>
              <a:gd name="connsiteY227" fmla="*/ 4158106 h 6858000"/>
              <a:gd name="connsiteX228" fmla="*/ 4684469 w 7467600"/>
              <a:gd name="connsiteY228" fmla="*/ 4364680 h 6858000"/>
              <a:gd name="connsiteX229" fmla="*/ 4690271 w 7467600"/>
              <a:gd name="connsiteY229" fmla="*/ 4370034 h 6858000"/>
              <a:gd name="connsiteX230" fmla="*/ 4136093 w 7467600"/>
              <a:gd name="connsiteY230" fmla="*/ 3858466 h 6858000"/>
              <a:gd name="connsiteX231" fmla="*/ 3670252 w 7467600"/>
              <a:gd name="connsiteY231" fmla="*/ 3622798 h 6858000"/>
              <a:gd name="connsiteX232" fmla="*/ 4440129 w 7467600"/>
              <a:gd name="connsiteY232" fmla="*/ 3448571 h 6858000"/>
              <a:gd name="connsiteX233" fmla="*/ 4856525 w 7467600"/>
              <a:gd name="connsiteY233" fmla="*/ 3915351 h 6858000"/>
              <a:gd name="connsiteX234" fmla="*/ 5059055 w 7467600"/>
              <a:gd name="connsiteY234" fmla="*/ 4108918 h 6858000"/>
              <a:gd name="connsiteX235" fmla="*/ 5290070 w 7467600"/>
              <a:gd name="connsiteY235" fmla="*/ 4263619 h 6858000"/>
              <a:gd name="connsiteX236" fmla="*/ 4834991 w 7467600"/>
              <a:gd name="connsiteY236" fmla="*/ 3830985 h 6858000"/>
              <a:gd name="connsiteX237" fmla="*/ 4440129 w 7467600"/>
              <a:gd name="connsiteY237" fmla="*/ 3448571 h 6858000"/>
              <a:gd name="connsiteX238" fmla="*/ 4441737 w 7467600"/>
              <a:gd name="connsiteY238" fmla="*/ 3399734 h 6858000"/>
              <a:gd name="connsiteX239" fmla="*/ 4431236 w 7467600"/>
              <a:gd name="connsiteY239" fmla="*/ 3400954 h 6858000"/>
              <a:gd name="connsiteX240" fmla="*/ 4557150 w 7467600"/>
              <a:gd name="connsiteY240" fmla="*/ 3510023 h 6858000"/>
              <a:gd name="connsiteX241" fmla="*/ 4856936 w 7467600"/>
              <a:gd name="connsiteY241" fmla="*/ 3809146 h 6858000"/>
              <a:gd name="connsiteX242" fmla="*/ 5111996 w 7467600"/>
              <a:gd name="connsiteY242" fmla="*/ 4065759 h 6858000"/>
              <a:gd name="connsiteX243" fmla="*/ 5388878 w 7467600"/>
              <a:gd name="connsiteY243" fmla="*/ 4300185 h 6858000"/>
              <a:gd name="connsiteX244" fmla="*/ 5425556 w 7467600"/>
              <a:gd name="connsiteY244" fmla="*/ 4308967 h 6858000"/>
              <a:gd name="connsiteX245" fmla="*/ 4943646 w 7467600"/>
              <a:gd name="connsiteY245" fmla="*/ 3822916 h 6858000"/>
              <a:gd name="connsiteX246" fmla="*/ 4594837 w 7467600"/>
              <a:gd name="connsiteY246" fmla="*/ 3532274 h 6858000"/>
              <a:gd name="connsiteX247" fmla="*/ 4441737 w 7467600"/>
              <a:gd name="connsiteY247" fmla="*/ 3399734 h 6858000"/>
              <a:gd name="connsiteX248" fmla="*/ 5425834 w 7467600"/>
              <a:gd name="connsiteY248" fmla="*/ 3162785 h 6858000"/>
              <a:gd name="connsiteX249" fmla="*/ 5401644 w 7467600"/>
              <a:gd name="connsiteY249" fmla="*/ 3617847 h 6858000"/>
              <a:gd name="connsiteX250" fmla="*/ 5467256 w 7467600"/>
              <a:gd name="connsiteY250" fmla="*/ 4175494 h 6858000"/>
              <a:gd name="connsiteX251" fmla="*/ 5448069 w 7467600"/>
              <a:gd name="connsiteY251" fmla="*/ 3567554 h 6858000"/>
              <a:gd name="connsiteX252" fmla="*/ 5425834 w 7467600"/>
              <a:gd name="connsiteY252" fmla="*/ 3162785 h 6858000"/>
              <a:gd name="connsiteX253" fmla="*/ 1318687 w 7467600"/>
              <a:gd name="connsiteY253" fmla="*/ 3113840 h 6858000"/>
              <a:gd name="connsiteX254" fmla="*/ 1066793 w 7467600"/>
              <a:gd name="connsiteY254" fmla="*/ 3212171 h 6858000"/>
              <a:gd name="connsiteX255" fmla="*/ 993319 w 7467600"/>
              <a:gd name="connsiteY255" fmla="*/ 3247648 h 6858000"/>
              <a:gd name="connsiteX256" fmla="*/ 853081 w 7467600"/>
              <a:gd name="connsiteY256" fmla="*/ 3312410 h 6858000"/>
              <a:gd name="connsiteX257" fmla="*/ 805957 w 7467600"/>
              <a:gd name="connsiteY257" fmla="*/ 3330443 h 6858000"/>
              <a:gd name="connsiteX258" fmla="*/ 1318687 w 7467600"/>
              <a:gd name="connsiteY258" fmla="*/ 3113840 h 6858000"/>
              <a:gd name="connsiteX259" fmla="*/ 5453702 w 7467600"/>
              <a:gd name="connsiteY259" fmla="*/ 3090882 h 6858000"/>
              <a:gd name="connsiteX260" fmla="*/ 5480135 w 7467600"/>
              <a:gd name="connsiteY260" fmla="*/ 3565802 h 6858000"/>
              <a:gd name="connsiteX261" fmla="*/ 5499023 w 7467600"/>
              <a:gd name="connsiteY261" fmla="*/ 4166310 h 6858000"/>
              <a:gd name="connsiteX262" fmla="*/ 5547022 w 7467600"/>
              <a:gd name="connsiteY262" fmla="*/ 3607838 h 6858000"/>
              <a:gd name="connsiteX263" fmla="*/ 5515964 w 7467600"/>
              <a:gd name="connsiteY263" fmla="*/ 3378541 h 6858000"/>
              <a:gd name="connsiteX264" fmla="*/ 5453702 w 7467600"/>
              <a:gd name="connsiteY264" fmla="*/ 3090882 h 6858000"/>
              <a:gd name="connsiteX265" fmla="*/ 1238695 w 7467600"/>
              <a:gd name="connsiteY265" fmla="*/ 3076820 h 6858000"/>
              <a:gd name="connsiteX266" fmla="*/ 716371 w 7467600"/>
              <a:gd name="connsiteY266" fmla="*/ 3293249 h 6858000"/>
              <a:gd name="connsiteX267" fmla="*/ 579522 w 7467600"/>
              <a:gd name="connsiteY267" fmla="*/ 3371759 h 6858000"/>
              <a:gd name="connsiteX268" fmla="*/ 600288 w 7467600"/>
              <a:gd name="connsiteY268" fmla="*/ 3365555 h 6858000"/>
              <a:gd name="connsiteX269" fmla="*/ 840692 w 7467600"/>
              <a:gd name="connsiteY269" fmla="*/ 3284921 h 6858000"/>
              <a:gd name="connsiteX270" fmla="*/ 979248 w 7467600"/>
              <a:gd name="connsiteY270" fmla="*/ 3221003 h 6858000"/>
              <a:gd name="connsiteX271" fmla="*/ 1053282 w 7467600"/>
              <a:gd name="connsiteY271" fmla="*/ 3185247 h 6858000"/>
              <a:gd name="connsiteX272" fmla="*/ 1320603 w 7467600"/>
              <a:gd name="connsiteY272" fmla="*/ 3081281 h 6858000"/>
              <a:gd name="connsiteX273" fmla="*/ 1238695 w 7467600"/>
              <a:gd name="connsiteY273" fmla="*/ 3076820 h 6858000"/>
              <a:gd name="connsiteX274" fmla="*/ 5425627 w 7467600"/>
              <a:gd name="connsiteY274" fmla="*/ 2954192 h 6858000"/>
              <a:gd name="connsiteX275" fmla="*/ 5470770 w 7467600"/>
              <a:gd name="connsiteY275" fmla="*/ 3005435 h 6858000"/>
              <a:gd name="connsiteX276" fmla="*/ 5519779 w 7467600"/>
              <a:gd name="connsiteY276" fmla="*/ 4359223 h 6858000"/>
              <a:gd name="connsiteX277" fmla="*/ 5520293 w 7467600"/>
              <a:gd name="connsiteY277" fmla="*/ 4360602 h 6858000"/>
              <a:gd name="connsiteX278" fmla="*/ 5767221 w 7467600"/>
              <a:gd name="connsiteY278" fmla="*/ 4665564 h 6858000"/>
              <a:gd name="connsiteX279" fmla="*/ 6937169 w 7467600"/>
              <a:gd name="connsiteY279" fmla="*/ 4815941 h 6858000"/>
              <a:gd name="connsiteX280" fmla="*/ 6953922 w 7467600"/>
              <a:gd name="connsiteY280" fmla="*/ 4890068 h 6858000"/>
              <a:gd name="connsiteX281" fmla="*/ 6071359 w 7467600"/>
              <a:gd name="connsiteY281" fmla="*/ 4770770 h 6858000"/>
              <a:gd name="connsiteX282" fmla="*/ 6038839 w 7467600"/>
              <a:gd name="connsiteY282" fmla="*/ 4764474 h 6858000"/>
              <a:gd name="connsiteX283" fmla="*/ 6038706 w 7467600"/>
              <a:gd name="connsiteY283" fmla="*/ 4763847 h 6858000"/>
              <a:gd name="connsiteX284" fmla="*/ 6037784 w 7467600"/>
              <a:gd name="connsiteY284" fmla="*/ 4764270 h 6858000"/>
              <a:gd name="connsiteX285" fmla="*/ 6038839 w 7467600"/>
              <a:gd name="connsiteY285" fmla="*/ 4764474 h 6858000"/>
              <a:gd name="connsiteX286" fmla="*/ 6040338 w 7467600"/>
              <a:gd name="connsiteY286" fmla="*/ 4771418 h 6858000"/>
              <a:gd name="connsiteX287" fmla="*/ 6024488 w 7467600"/>
              <a:gd name="connsiteY287" fmla="*/ 4809903 h 6858000"/>
              <a:gd name="connsiteX288" fmla="*/ 5599771 w 7467600"/>
              <a:gd name="connsiteY288" fmla="*/ 5509652 h 6858000"/>
              <a:gd name="connsiteX289" fmla="*/ 5548843 w 7467600"/>
              <a:gd name="connsiteY289" fmla="*/ 5563845 h 6858000"/>
              <a:gd name="connsiteX290" fmla="*/ 5940952 w 7467600"/>
              <a:gd name="connsiteY290" fmla="*/ 6250028 h 6858000"/>
              <a:gd name="connsiteX291" fmla="*/ 6043441 w 7467600"/>
              <a:gd name="connsiteY291" fmla="*/ 6665847 h 6858000"/>
              <a:gd name="connsiteX292" fmla="*/ 6093432 w 7467600"/>
              <a:gd name="connsiteY292" fmla="*/ 6858000 h 6858000"/>
              <a:gd name="connsiteX293" fmla="*/ 6034344 w 7467600"/>
              <a:gd name="connsiteY293" fmla="*/ 6858000 h 6858000"/>
              <a:gd name="connsiteX294" fmla="*/ 6026679 w 7467600"/>
              <a:gd name="connsiteY294" fmla="*/ 6836959 h 6858000"/>
              <a:gd name="connsiteX295" fmla="*/ 5800441 w 7467600"/>
              <a:gd name="connsiteY295" fmla="*/ 6335286 h 6858000"/>
              <a:gd name="connsiteX296" fmla="*/ 5526562 w 7467600"/>
              <a:gd name="connsiteY296" fmla="*/ 5705388 h 6858000"/>
              <a:gd name="connsiteX297" fmla="*/ 5519640 w 7467600"/>
              <a:gd name="connsiteY297" fmla="*/ 5683774 h 6858000"/>
              <a:gd name="connsiteX298" fmla="*/ 5844559 w 7467600"/>
              <a:gd name="connsiteY298" fmla="*/ 6553349 h 6858000"/>
              <a:gd name="connsiteX299" fmla="*/ 5975994 w 7467600"/>
              <a:gd name="connsiteY299" fmla="*/ 6858000 h 6858000"/>
              <a:gd name="connsiteX300" fmla="*/ 5898547 w 7467600"/>
              <a:gd name="connsiteY300" fmla="*/ 6858000 h 6858000"/>
              <a:gd name="connsiteX301" fmla="*/ 5682041 w 7467600"/>
              <a:gd name="connsiteY301" fmla="*/ 6355860 h 6858000"/>
              <a:gd name="connsiteX302" fmla="*/ 5461758 w 7467600"/>
              <a:gd name="connsiteY302" fmla="*/ 5820220 h 6858000"/>
              <a:gd name="connsiteX303" fmla="*/ 5237282 w 7467600"/>
              <a:gd name="connsiteY303" fmla="*/ 6579086 h 6858000"/>
              <a:gd name="connsiteX304" fmla="*/ 5115009 w 7467600"/>
              <a:gd name="connsiteY304" fmla="*/ 6858000 h 6858000"/>
              <a:gd name="connsiteX305" fmla="*/ 5028074 w 7467600"/>
              <a:gd name="connsiteY305" fmla="*/ 6858000 h 6858000"/>
              <a:gd name="connsiteX306" fmla="*/ 5079508 w 7467600"/>
              <a:gd name="connsiteY306" fmla="*/ 6749074 h 6858000"/>
              <a:gd name="connsiteX307" fmla="*/ 5371846 w 7467600"/>
              <a:gd name="connsiteY307" fmla="*/ 5924413 h 6858000"/>
              <a:gd name="connsiteX308" fmla="*/ 5270512 w 7467600"/>
              <a:gd name="connsiteY308" fmla="*/ 6138975 h 6858000"/>
              <a:gd name="connsiteX309" fmla="*/ 5062409 w 7467600"/>
              <a:gd name="connsiteY309" fmla="*/ 6653544 h 6858000"/>
              <a:gd name="connsiteX310" fmla="*/ 5036628 w 7467600"/>
              <a:gd name="connsiteY310" fmla="*/ 6754247 h 6858000"/>
              <a:gd name="connsiteX311" fmla="*/ 5009112 w 7467600"/>
              <a:gd name="connsiteY311" fmla="*/ 6858000 h 6858000"/>
              <a:gd name="connsiteX312" fmla="*/ 4976679 w 7467600"/>
              <a:gd name="connsiteY312" fmla="*/ 6858000 h 6858000"/>
              <a:gd name="connsiteX313" fmla="*/ 5006537 w 7467600"/>
              <a:gd name="connsiteY313" fmla="*/ 6747068 h 6858000"/>
              <a:gd name="connsiteX314" fmla="*/ 5032723 w 7467600"/>
              <a:gd name="connsiteY314" fmla="*/ 6644957 h 6858000"/>
              <a:gd name="connsiteX315" fmla="*/ 5242949 w 7467600"/>
              <a:gd name="connsiteY315" fmla="*/ 6125175 h 6858000"/>
              <a:gd name="connsiteX316" fmla="*/ 5286321 w 7467600"/>
              <a:gd name="connsiteY316" fmla="*/ 6033555 h 6858000"/>
              <a:gd name="connsiteX317" fmla="*/ 5008210 w 7467600"/>
              <a:gd name="connsiteY317" fmla="*/ 6649194 h 6858000"/>
              <a:gd name="connsiteX318" fmla="*/ 4986321 w 7467600"/>
              <a:gd name="connsiteY318" fmla="*/ 6765687 h 6858000"/>
              <a:gd name="connsiteX319" fmla="*/ 4973474 w 7467600"/>
              <a:gd name="connsiteY319" fmla="*/ 6858000 h 6858000"/>
              <a:gd name="connsiteX320" fmla="*/ 4907178 w 7467600"/>
              <a:gd name="connsiteY320" fmla="*/ 6858000 h 6858000"/>
              <a:gd name="connsiteX321" fmla="*/ 4910810 w 7467600"/>
              <a:gd name="connsiteY321" fmla="*/ 6829660 h 6858000"/>
              <a:gd name="connsiteX322" fmla="*/ 4987461 w 7467600"/>
              <a:gd name="connsiteY322" fmla="*/ 6432994 h 6858000"/>
              <a:gd name="connsiteX323" fmla="*/ 5179262 w 7467600"/>
              <a:gd name="connsiteY323" fmla="*/ 6035044 h 6858000"/>
              <a:gd name="connsiteX324" fmla="*/ 4689678 w 7467600"/>
              <a:gd name="connsiteY324" fmla="*/ 6440241 h 6858000"/>
              <a:gd name="connsiteX325" fmla="*/ 4477543 w 7467600"/>
              <a:gd name="connsiteY325" fmla="*/ 6674836 h 6858000"/>
              <a:gd name="connsiteX326" fmla="*/ 4329957 w 7467600"/>
              <a:gd name="connsiteY326" fmla="*/ 6858000 h 6858000"/>
              <a:gd name="connsiteX327" fmla="*/ 4218595 w 7467600"/>
              <a:gd name="connsiteY327" fmla="*/ 6858000 h 6858000"/>
              <a:gd name="connsiteX328" fmla="*/ 4368888 w 7467600"/>
              <a:gd name="connsiteY328" fmla="*/ 6668412 h 6858000"/>
              <a:gd name="connsiteX329" fmla="*/ 4563091 w 7467600"/>
              <a:gd name="connsiteY329" fmla="*/ 6442508 h 6858000"/>
              <a:gd name="connsiteX330" fmla="*/ 5387324 w 7467600"/>
              <a:gd name="connsiteY330" fmla="*/ 5705830 h 6858000"/>
              <a:gd name="connsiteX331" fmla="*/ 5073620 w 7467600"/>
              <a:gd name="connsiteY331" fmla="*/ 5955437 h 6858000"/>
              <a:gd name="connsiteX332" fmla="*/ 4689789 w 7467600"/>
              <a:gd name="connsiteY332" fmla="*/ 6268382 h 6858000"/>
              <a:gd name="connsiteX333" fmla="*/ 4418722 w 7467600"/>
              <a:gd name="connsiteY333" fmla="*/ 6570886 h 6858000"/>
              <a:gd name="connsiteX334" fmla="*/ 4214944 w 7467600"/>
              <a:gd name="connsiteY334" fmla="*/ 6858000 h 6858000"/>
              <a:gd name="connsiteX335" fmla="*/ 4177898 w 7467600"/>
              <a:gd name="connsiteY335" fmla="*/ 6858000 h 6858000"/>
              <a:gd name="connsiteX336" fmla="*/ 4391597 w 7467600"/>
              <a:gd name="connsiteY336" fmla="*/ 6556370 h 6858000"/>
              <a:gd name="connsiteX337" fmla="*/ 4668889 w 7467600"/>
              <a:gd name="connsiteY337" fmla="*/ 6246399 h 6858000"/>
              <a:gd name="connsiteX338" fmla="*/ 5055427 w 7467600"/>
              <a:gd name="connsiteY338" fmla="*/ 5931476 h 6858000"/>
              <a:gd name="connsiteX339" fmla="*/ 5371814 w 7467600"/>
              <a:gd name="connsiteY339" fmla="*/ 5678975 h 6858000"/>
              <a:gd name="connsiteX340" fmla="*/ 4987918 w 7467600"/>
              <a:gd name="connsiteY340" fmla="*/ 5838701 h 6858000"/>
              <a:gd name="connsiteX341" fmla="*/ 4317146 w 7467600"/>
              <a:gd name="connsiteY341" fmla="*/ 6587716 h 6858000"/>
              <a:gd name="connsiteX342" fmla="*/ 4171627 w 7467600"/>
              <a:gd name="connsiteY342" fmla="*/ 6858000 h 6858000"/>
              <a:gd name="connsiteX343" fmla="*/ 4081585 w 7467600"/>
              <a:gd name="connsiteY343" fmla="*/ 6858000 h 6858000"/>
              <a:gd name="connsiteX344" fmla="*/ 4238603 w 7467600"/>
              <a:gd name="connsiteY344" fmla="*/ 6559341 h 6858000"/>
              <a:gd name="connsiteX345" fmla="*/ 4778333 w 7467600"/>
              <a:gd name="connsiteY345" fmla="*/ 5873626 h 6858000"/>
              <a:gd name="connsiteX346" fmla="*/ 5414185 w 7467600"/>
              <a:gd name="connsiteY346" fmla="*/ 5573882 h 6858000"/>
              <a:gd name="connsiteX347" fmla="*/ 5959648 w 7467600"/>
              <a:gd name="connsiteY347" fmla="*/ 4760797 h 6858000"/>
              <a:gd name="connsiteX348" fmla="*/ 5355019 w 7467600"/>
              <a:gd name="connsiteY348" fmla="*/ 4734672 h 6858000"/>
              <a:gd name="connsiteX349" fmla="*/ 5083565 w 7467600"/>
              <a:gd name="connsiteY349" fmla="*/ 5179121 h 6858000"/>
              <a:gd name="connsiteX350" fmla="*/ 4713577 w 7467600"/>
              <a:gd name="connsiteY350" fmla="*/ 5616803 h 6858000"/>
              <a:gd name="connsiteX351" fmla="*/ 3989559 w 7467600"/>
              <a:gd name="connsiteY351" fmla="*/ 6145945 h 6858000"/>
              <a:gd name="connsiteX352" fmla="*/ 3939824 w 7467600"/>
              <a:gd name="connsiteY352" fmla="*/ 6066900 h 6858000"/>
              <a:gd name="connsiteX353" fmla="*/ 4584537 w 7467600"/>
              <a:gd name="connsiteY353" fmla="*/ 5324826 h 6858000"/>
              <a:gd name="connsiteX354" fmla="*/ 5037105 w 7467600"/>
              <a:gd name="connsiteY354" fmla="*/ 5088765 h 6858000"/>
              <a:gd name="connsiteX355" fmla="*/ 5039930 w 7467600"/>
              <a:gd name="connsiteY355" fmla="*/ 5089585 h 6858000"/>
              <a:gd name="connsiteX356" fmla="*/ 5263764 w 7467600"/>
              <a:gd name="connsiteY356" fmla="*/ 4735525 h 6858000"/>
              <a:gd name="connsiteX357" fmla="*/ 4086300 w 7467600"/>
              <a:gd name="connsiteY357" fmla="*/ 4884599 h 6858000"/>
              <a:gd name="connsiteX358" fmla="*/ 4085485 w 7467600"/>
              <a:gd name="connsiteY358" fmla="*/ 4899070 h 6858000"/>
              <a:gd name="connsiteX359" fmla="*/ 3871915 w 7467600"/>
              <a:gd name="connsiteY359" fmla="*/ 5253645 h 6858000"/>
              <a:gd name="connsiteX360" fmla="*/ 3799374 w 7467600"/>
              <a:gd name="connsiteY360" fmla="*/ 5466127 h 6858000"/>
              <a:gd name="connsiteX361" fmla="*/ 3498850 w 7467600"/>
              <a:gd name="connsiteY361" fmla="*/ 6661888 h 6858000"/>
              <a:gd name="connsiteX362" fmla="*/ 3399216 w 7467600"/>
              <a:gd name="connsiteY362" fmla="*/ 6858000 h 6858000"/>
              <a:gd name="connsiteX363" fmla="*/ 3303688 w 7467600"/>
              <a:gd name="connsiteY363" fmla="*/ 6858000 h 6858000"/>
              <a:gd name="connsiteX364" fmla="*/ 3391774 w 7467600"/>
              <a:gd name="connsiteY364" fmla="*/ 6697181 h 6858000"/>
              <a:gd name="connsiteX365" fmla="*/ 3735540 w 7467600"/>
              <a:gd name="connsiteY365" fmla="*/ 5546923 h 6858000"/>
              <a:gd name="connsiteX366" fmla="*/ 3729438 w 7467600"/>
              <a:gd name="connsiteY366" fmla="*/ 5569058 h 6858000"/>
              <a:gd name="connsiteX367" fmla="*/ 3707782 w 7467600"/>
              <a:gd name="connsiteY367" fmla="*/ 5644908 h 6858000"/>
              <a:gd name="connsiteX368" fmla="*/ 3583827 w 7467600"/>
              <a:gd name="connsiteY368" fmla="*/ 6039215 h 6858000"/>
              <a:gd name="connsiteX369" fmla="*/ 3547861 w 7467600"/>
              <a:gd name="connsiteY369" fmla="*/ 6129609 h 6858000"/>
              <a:gd name="connsiteX370" fmla="*/ 3490905 w 7467600"/>
              <a:gd name="connsiteY370" fmla="*/ 6277660 h 6858000"/>
              <a:gd name="connsiteX371" fmla="*/ 3455859 w 7467600"/>
              <a:gd name="connsiteY371" fmla="*/ 6391301 h 6858000"/>
              <a:gd name="connsiteX372" fmla="*/ 3429112 w 7467600"/>
              <a:gd name="connsiteY372" fmla="*/ 6479469 h 6858000"/>
              <a:gd name="connsiteX373" fmla="*/ 3304862 w 7467600"/>
              <a:gd name="connsiteY373" fmla="*/ 6796476 h 6858000"/>
              <a:gd name="connsiteX374" fmla="*/ 3276071 w 7467600"/>
              <a:gd name="connsiteY374" fmla="*/ 6858000 h 6858000"/>
              <a:gd name="connsiteX375" fmla="*/ 3240805 w 7467600"/>
              <a:gd name="connsiteY375" fmla="*/ 6858000 h 6858000"/>
              <a:gd name="connsiteX376" fmla="*/ 3275917 w 7467600"/>
              <a:gd name="connsiteY376" fmla="*/ 6783192 h 6858000"/>
              <a:gd name="connsiteX377" fmla="*/ 3399358 w 7467600"/>
              <a:gd name="connsiteY377" fmla="*/ 6469011 h 6858000"/>
              <a:gd name="connsiteX378" fmla="*/ 3425650 w 7467600"/>
              <a:gd name="connsiteY378" fmla="*/ 6381333 h 6858000"/>
              <a:gd name="connsiteX379" fmla="*/ 3460661 w 7467600"/>
              <a:gd name="connsiteY379" fmla="*/ 6266763 h 6858000"/>
              <a:gd name="connsiteX380" fmla="*/ 3518021 w 7467600"/>
              <a:gd name="connsiteY380" fmla="*/ 6117298 h 6858000"/>
              <a:gd name="connsiteX381" fmla="*/ 3554035 w 7467600"/>
              <a:gd name="connsiteY381" fmla="*/ 6027832 h 6858000"/>
              <a:gd name="connsiteX382" fmla="*/ 3677174 w 7467600"/>
              <a:gd name="connsiteY382" fmla="*/ 5636351 h 6858000"/>
              <a:gd name="connsiteX383" fmla="*/ 3698819 w 7467600"/>
              <a:gd name="connsiteY383" fmla="*/ 5560503 h 6858000"/>
              <a:gd name="connsiteX384" fmla="*/ 3702094 w 7467600"/>
              <a:gd name="connsiteY384" fmla="*/ 5549194 h 6858000"/>
              <a:gd name="connsiteX385" fmla="*/ 3398355 w 7467600"/>
              <a:gd name="connsiteY385" fmla="*/ 6094603 h 6858000"/>
              <a:gd name="connsiteX386" fmla="*/ 3193941 w 7467600"/>
              <a:gd name="connsiteY386" fmla="*/ 6798775 h 6858000"/>
              <a:gd name="connsiteX387" fmla="*/ 3184140 w 7467600"/>
              <a:gd name="connsiteY387" fmla="*/ 6858000 h 6858000"/>
              <a:gd name="connsiteX388" fmla="*/ 3099978 w 7467600"/>
              <a:gd name="connsiteY388" fmla="*/ 6858000 h 6858000"/>
              <a:gd name="connsiteX389" fmla="*/ 3101556 w 7467600"/>
              <a:gd name="connsiteY389" fmla="*/ 6843337 h 6858000"/>
              <a:gd name="connsiteX390" fmla="*/ 3370162 w 7467600"/>
              <a:gd name="connsiteY390" fmla="*/ 5785550 h 6858000"/>
              <a:gd name="connsiteX391" fmla="*/ 3746477 w 7467600"/>
              <a:gd name="connsiteY391" fmla="*/ 5377889 h 6858000"/>
              <a:gd name="connsiteX392" fmla="*/ 3863399 w 7467600"/>
              <a:gd name="connsiteY392" fmla="*/ 5087257 h 6858000"/>
              <a:gd name="connsiteX393" fmla="*/ 3968712 w 7467600"/>
              <a:gd name="connsiteY393" fmla="*/ 4913989 h 6858000"/>
              <a:gd name="connsiteX394" fmla="*/ 2792390 w 7467600"/>
              <a:gd name="connsiteY394" fmla="*/ 5382974 h 6858000"/>
              <a:gd name="connsiteX395" fmla="*/ 2714982 w 7467600"/>
              <a:gd name="connsiteY395" fmla="*/ 5427051 h 6858000"/>
              <a:gd name="connsiteX396" fmla="*/ 2813361 w 7467600"/>
              <a:gd name="connsiteY396" fmla="*/ 6023912 h 6858000"/>
              <a:gd name="connsiteX397" fmla="*/ 2688430 w 7467600"/>
              <a:gd name="connsiteY397" fmla="*/ 6801564 h 6858000"/>
              <a:gd name="connsiteX398" fmla="*/ 2629626 w 7467600"/>
              <a:gd name="connsiteY398" fmla="*/ 6763394 h 6858000"/>
              <a:gd name="connsiteX399" fmla="*/ 2565328 w 7467600"/>
              <a:gd name="connsiteY399" fmla="*/ 5516399 h 6858000"/>
              <a:gd name="connsiteX400" fmla="*/ 1922999 w 7467600"/>
              <a:gd name="connsiteY400" fmla="*/ 5980343 h 6858000"/>
              <a:gd name="connsiteX401" fmla="*/ 1950261 w 7467600"/>
              <a:gd name="connsiteY401" fmla="*/ 6405858 h 6858000"/>
              <a:gd name="connsiteX402" fmla="*/ 2365554 w 7467600"/>
              <a:gd name="connsiteY402" fmla="*/ 6759107 h 6858000"/>
              <a:gd name="connsiteX403" fmla="*/ 2424142 w 7467600"/>
              <a:gd name="connsiteY403" fmla="*/ 6858000 h 6858000"/>
              <a:gd name="connsiteX404" fmla="*/ 2395994 w 7467600"/>
              <a:gd name="connsiteY404" fmla="*/ 6858000 h 6858000"/>
              <a:gd name="connsiteX405" fmla="*/ 2392863 w 7467600"/>
              <a:gd name="connsiteY405" fmla="*/ 6852964 h 6858000"/>
              <a:gd name="connsiteX406" fmla="*/ 2017589 w 7467600"/>
              <a:gd name="connsiteY406" fmla="*/ 6493982 h 6858000"/>
              <a:gd name="connsiteX407" fmla="*/ 2147336 w 7467600"/>
              <a:gd name="connsiteY407" fmla="*/ 6594052 h 6858000"/>
              <a:gd name="connsiteX408" fmla="*/ 2207047 w 7467600"/>
              <a:gd name="connsiteY408" fmla="*/ 6654540 h 6858000"/>
              <a:gd name="connsiteX409" fmla="*/ 2299106 w 7467600"/>
              <a:gd name="connsiteY409" fmla="*/ 6778931 h 6858000"/>
              <a:gd name="connsiteX410" fmla="*/ 2314430 w 7467600"/>
              <a:gd name="connsiteY410" fmla="*/ 6801144 h 6858000"/>
              <a:gd name="connsiteX411" fmla="*/ 2352406 w 7467600"/>
              <a:gd name="connsiteY411" fmla="*/ 6858000 h 6858000"/>
              <a:gd name="connsiteX412" fmla="*/ 2314492 w 7467600"/>
              <a:gd name="connsiteY412" fmla="*/ 6858000 h 6858000"/>
              <a:gd name="connsiteX413" fmla="*/ 2288095 w 7467600"/>
              <a:gd name="connsiteY413" fmla="*/ 6818030 h 6858000"/>
              <a:gd name="connsiteX414" fmla="*/ 2272768 w 7467600"/>
              <a:gd name="connsiteY414" fmla="*/ 6795822 h 6858000"/>
              <a:gd name="connsiteX415" fmla="*/ 2182715 w 7467600"/>
              <a:gd name="connsiteY415" fmla="*/ 6675071 h 6858000"/>
              <a:gd name="connsiteX416" fmla="*/ 2032061 w 7467600"/>
              <a:gd name="connsiteY416" fmla="*/ 6541380 h 6858000"/>
              <a:gd name="connsiteX417" fmla="*/ 2257220 w 7467600"/>
              <a:gd name="connsiteY417" fmla="*/ 6826257 h 6858000"/>
              <a:gd name="connsiteX418" fmla="*/ 2281324 w 7467600"/>
              <a:gd name="connsiteY418" fmla="*/ 6858000 h 6858000"/>
              <a:gd name="connsiteX419" fmla="*/ 2242860 w 7467600"/>
              <a:gd name="connsiteY419" fmla="*/ 6858000 h 6858000"/>
              <a:gd name="connsiteX420" fmla="*/ 2232818 w 7467600"/>
              <a:gd name="connsiteY420" fmla="*/ 6844926 h 6858000"/>
              <a:gd name="connsiteX421" fmla="*/ 1990172 w 7467600"/>
              <a:gd name="connsiteY421" fmla="*/ 6542121 h 6858000"/>
              <a:gd name="connsiteX422" fmla="*/ 2124090 w 7467600"/>
              <a:gd name="connsiteY422" fmla="*/ 6761017 h 6858000"/>
              <a:gd name="connsiteX423" fmla="*/ 2200380 w 7467600"/>
              <a:gd name="connsiteY423" fmla="*/ 6858000 h 6858000"/>
              <a:gd name="connsiteX424" fmla="*/ 2147507 w 7467600"/>
              <a:gd name="connsiteY424" fmla="*/ 6858000 h 6858000"/>
              <a:gd name="connsiteX425" fmla="*/ 2070668 w 7467600"/>
              <a:gd name="connsiteY425" fmla="*/ 6761520 h 6858000"/>
              <a:gd name="connsiteX426" fmla="*/ 1975142 w 7467600"/>
              <a:gd name="connsiteY426" fmla="*/ 6585570 h 6858000"/>
              <a:gd name="connsiteX427" fmla="*/ 2050035 w 7467600"/>
              <a:gd name="connsiteY427" fmla="*/ 6813345 h 6858000"/>
              <a:gd name="connsiteX428" fmla="*/ 2063025 w 7467600"/>
              <a:gd name="connsiteY428" fmla="*/ 6858000 h 6858000"/>
              <a:gd name="connsiteX429" fmla="*/ 2021675 w 7467600"/>
              <a:gd name="connsiteY429" fmla="*/ 6858000 h 6858000"/>
              <a:gd name="connsiteX430" fmla="*/ 2019308 w 7467600"/>
              <a:gd name="connsiteY430" fmla="*/ 6847118 h 6858000"/>
              <a:gd name="connsiteX431" fmla="*/ 1938835 w 7467600"/>
              <a:gd name="connsiteY431" fmla="*/ 6551160 h 6858000"/>
              <a:gd name="connsiteX432" fmla="*/ 1953230 w 7467600"/>
              <a:gd name="connsiteY432" fmla="*/ 6759699 h 6858000"/>
              <a:gd name="connsiteX433" fmla="*/ 1956763 w 7467600"/>
              <a:gd name="connsiteY433" fmla="*/ 6778191 h 6858000"/>
              <a:gd name="connsiteX434" fmla="*/ 1967925 w 7467600"/>
              <a:gd name="connsiteY434" fmla="*/ 6858000 h 6858000"/>
              <a:gd name="connsiteX435" fmla="*/ 1936622 w 7467600"/>
              <a:gd name="connsiteY435" fmla="*/ 6858000 h 6858000"/>
              <a:gd name="connsiteX436" fmla="*/ 1926261 w 7467600"/>
              <a:gd name="connsiteY436" fmla="*/ 6784064 h 6858000"/>
              <a:gd name="connsiteX437" fmla="*/ 1922724 w 7467600"/>
              <a:gd name="connsiteY437" fmla="*/ 6765577 h 6858000"/>
              <a:gd name="connsiteX438" fmla="*/ 1904650 w 7467600"/>
              <a:gd name="connsiteY438" fmla="*/ 6639616 h 6858000"/>
              <a:gd name="connsiteX439" fmla="*/ 1885273 w 7467600"/>
              <a:gd name="connsiteY439" fmla="*/ 6858000 h 6858000"/>
              <a:gd name="connsiteX440" fmla="*/ 1854363 w 7467600"/>
              <a:gd name="connsiteY440" fmla="*/ 6858000 h 6858000"/>
              <a:gd name="connsiteX441" fmla="*/ 1880391 w 7467600"/>
              <a:gd name="connsiteY441" fmla="*/ 6603796 h 6858000"/>
              <a:gd name="connsiteX442" fmla="*/ 1818273 w 7467600"/>
              <a:gd name="connsiteY442" fmla="*/ 6715729 h 6858000"/>
              <a:gd name="connsiteX443" fmla="*/ 1794691 w 7467600"/>
              <a:gd name="connsiteY443" fmla="*/ 6843239 h 6858000"/>
              <a:gd name="connsiteX444" fmla="*/ 1794914 w 7467600"/>
              <a:gd name="connsiteY444" fmla="*/ 6858000 h 6858000"/>
              <a:gd name="connsiteX445" fmla="*/ 1746128 w 7467600"/>
              <a:gd name="connsiteY445" fmla="*/ 6858000 h 6858000"/>
              <a:gd name="connsiteX446" fmla="*/ 1753934 w 7467600"/>
              <a:gd name="connsiteY446" fmla="*/ 6724796 h 6858000"/>
              <a:gd name="connsiteX447" fmla="*/ 1792053 w 7467600"/>
              <a:gd name="connsiteY447" fmla="*/ 6572396 h 6858000"/>
              <a:gd name="connsiteX448" fmla="*/ 1862248 w 7467600"/>
              <a:gd name="connsiteY448" fmla="*/ 6266397 h 6858000"/>
              <a:gd name="connsiteX449" fmla="*/ 1862250 w 7467600"/>
              <a:gd name="connsiteY449" fmla="*/ 6033531 h 6858000"/>
              <a:gd name="connsiteX450" fmla="*/ 1211999 w 7467600"/>
              <a:gd name="connsiteY450" fmla="*/ 6683610 h 6858000"/>
              <a:gd name="connsiteX451" fmla="*/ 1213266 w 7467600"/>
              <a:gd name="connsiteY451" fmla="*/ 6691947 h 6858000"/>
              <a:gd name="connsiteX452" fmla="*/ 1203370 w 7467600"/>
              <a:gd name="connsiteY452" fmla="*/ 6850676 h 6858000"/>
              <a:gd name="connsiteX453" fmla="*/ 1203671 w 7467600"/>
              <a:gd name="connsiteY453" fmla="*/ 6858000 h 6858000"/>
              <a:gd name="connsiteX454" fmla="*/ 1143180 w 7467600"/>
              <a:gd name="connsiteY454" fmla="*/ 6858000 h 6858000"/>
              <a:gd name="connsiteX455" fmla="*/ 1142176 w 7467600"/>
              <a:gd name="connsiteY455" fmla="*/ 6766045 h 6858000"/>
              <a:gd name="connsiteX456" fmla="*/ 1067484 w 7467600"/>
              <a:gd name="connsiteY456" fmla="*/ 6858000 h 6858000"/>
              <a:gd name="connsiteX457" fmla="*/ 953928 w 7467600"/>
              <a:gd name="connsiteY457" fmla="*/ 6858000 h 6858000"/>
              <a:gd name="connsiteX458" fmla="*/ 959715 w 7467600"/>
              <a:gd name="connsiteY458" fmla="*/ 6850185 h 6858000"/>
              <a:gd name="connsiteX459" fmla="*/ 1483788 w 7467600"/>
              <a:gd name="connsiteY459" fmla="*/ 6259174 h 6858000"/>
              <a:gd name="connsiteX460" fmla="*/ 1100671 w 7467600"/>
              <a:gd name="connsiteY460" fmla="*/ 6252137 h 6858000"/>
              <a:gd name="connsiteX461" fmla="*/ 1090144 w 7467600"/>
              <a:gd name="connsiteY461" fmla="*/ 6256748 h 6858000"/>
              <a:gd name="connsiteX462" fmla="*/ 1095872 w 7467600"/>
              <a:gd name="connsiteY462" fmla="*/ 6271892 h 6858000"/>
              <a:gd name="connsiteX463" fmla="*/ 262785 w 7467600"/>
              <a:gd name="connsiteY463" fmla="*/ 6845450 h 6858000"/>
              <a:gd name="connsiteX464" fmla="*/ 209968 w 7467600"/>
              <a:gd name="connsiteY464" fmla="*/ 6770713 h 6858000"/>
              <a:gd name="connsiteX465" fmla="*/ 873460 w 7467600"/>
              <a:gd name="connsiteY465" fmla="*/ 6253768 h 6858000"/>
              <a:gd name="connsiteX466" fmla="*/ 192686 w 7467600"/>
              <a:gd name="connsiteY466" fmla="*/ 5849257 h 6858000"/>
              <a:gd name="connsiteX467" fmla="*/ 4696 w 7467600"/>
              <a:gd name="connsiteY467" fmla="*/ 5697668 h 6858000"/>
              <a:gd name="connsiteX468" fmla="*/ 0 w 7467600"/>
              <a:gd name="connsiteY468" fmla="*/ 5689984 h 6858000"/>
              <a:gd name="connsiteX469" fmla="*/ 0 w 7467600"/>
              <a:gd name="connsiteY469" fmla="*/ 5513472 h 6858000"/>
              <a:gd name="connsiteX470" fmla="*/ 174101 w 7467600"/>
              <a:gd name="connsiteY470" fmla="*/ 5620277 h 6858000"/>
              <a:gd name="connsiteX471" fmla="*/ 891800 w 7467600"/>
              <a:gd name="connsiteY471" fmla="*/ 6036935 h 6858000"/>
              <a:gd name="connsiteX472" fmla="*/ 1072219 w 7467600"/>
              <a:gd name="connsiteY472" fmla="*/ 6169443 h 6858000"/>
              <a:gd name="connsiteX473" fmla="*/ 1074117 w 7467600"/>
              <a:gd name="connsiteY473" fmla="*/ 6170301 h 6858000"/>
              <a:gd name="connsiteX474" fmla="*/ 1083114 w 7467600"/>
              <a:gd name="connsiteY474" fmla="*/ 6174131 h 6858000"/>
              <a:gd name="connsiteX475" fmla="*/ 1543010 w 7467600"/>
              <a:gd name="connsiteY475" fmla="*/ 6191140 h 6858000"/>
              <a:gd name="connsiteX476" fmla="*/ 1551080 w 7467600"/>
              <a:gd name="connsiteY476" fmla="*/ 6195006 h 6858000"/>
              <a:gd name="connsiteX477" fmla="*/ 2345443 w 7467600"/>
              <a:gd name="connsiteY477" fmla="*/ 5549882 h 6858000"/>
              <a:gd name="connsiteX478" fmla="*/ 1721499 w 7467600"/>
              <a:gd name="connsiteY478" fmla="*/ 5599969 h 6858000"/>
              <a:gd name="connsiteX479" fmla="*/ 767716 w 7467600"/>
              <a:gd name="connsiteY479" fmla="*/ 5472768 h 6858000"/>
              <a:gd name="connsiteX480" fmla="*/ 722147 w 7467600"/>
              <a:gd name="connsiteY480" fmla="*/ 5393091 h 6858000"/>
              <a:gd name="connsiteX481" fmla="*/ 1485552 w 7467600"/>
              <a:gd name="connsiteY481" fmla="*/ 5313202 h 6858000"/>
              <a:gd name="connsiteX482" fmla="*/ 2143004 w 7467600"/>
              <a:gd name="connsiteY482" fmla="*/ 5402420 h 6858000"/>
              <a:gd name="connsiteX483" fmla="*/ 1933391 w 7467600"/>
              <a:gd name="connsiteY483" fmla="*/ 5156971 h 6858000"/>
              <a:gd name="connsiteX484" fmla="*/ 1827118 w 7467600"/>
              <a:gd name="connsiteY484" fmla="*/ 4968410 h 6858000"/>
              <a:gd name="connsiteX485" fmla="*/ 1837349 w 7467600"/>
              <a:gd name="connsiteY485" fmla="*/ 4956357 h 6858000"/>
              <a:gd name="connsiteX486" fmla="*/ 2162835 w 7467600"/>
              <a:gd name="connsiteY486" fmla="*/ 5187853 h 6858000"/>
              <a:gd name="connsiteX487" fmla="*/ 2257167 w 7467600"/>
              <a:gd name="connsiteY487" fmla="*/ 5462123 h 6858000"/>
              <a:gd name="connsiteX488" fmla="*/ 2261598 w 7467600"/>
              <a:gd name="connsiteY488" fmla="*/ 5467998 h 6858000"/>
              <a:gd name="connsiteX489" fmla="*/ 2437177 w 7467600"/>
              <a:gd name="connsiteY489" fmla="*/ 5479608 h 6858000"/>
              <a:gd name="connsiteX490" fmla="*/ 2445247 w 7467600"/>
              <a:gd name="connsiteY490" fmla="*/ 5483476 h 6858000"/>
              <a:gd name="connsiteX491" fmla="*/ 2743626 w 7467600"/>
              <a:gd name="connsiteY491" fmla="*/ 5304819 h 6858000"/>
              <a:gd name="connsiteX492" fmla="*/ 3048102 w 7467600"/>
              <a:gd name="connsiteY492" fmla="*/ 5150595 h 6858000"/>
              <a:gd name="connsiteX493" fmla="*/ 1799414 w 7467600"/>
              <a:gd name="connsiteY493" fmla="*/ 4694732 h 6858000"/>
              <a:gd name="connsiteX494" fmla="*/ 1771735 w 7467600"/>
              <a:gd name="connsiteY494" fmla="*/ 4619929 h 6858000"/>
              <a:gd name="connsiteX495" fmla="*/ 3104273 w 7467600"/>
              <a:gd name="connsiteY495" fmla="*/ 5076159 h 6858000"/>
              <a:gd name="connsiteX496" fmla="*/ 3113245 w 7467600"/>
              <a:gd name="connsiteY496" fmla="*/ 5090705 h 6858000"/>
              <a:gd name="connsiteX497" fmla="*/ 3126294 w 7467600"/>
              <a:gd name="connsiteY497" fmla="*/ 5114400 h 6858000"/>
              <a:gd name="connsiteX498" fmla="*/ 3937433 w 7467600"/>
              <a:gd name="connsiteY498" fmla="*/ 4830473 h 6858000"/>
              <a:gd name="connsiteX499" fmla="*/ 3590475 w 7467600"/>
              <a:gd name="connsiteY499" fmla="*/ 4597974 h 6858000"/>
              <a:gd name="connsiteX500" fmla="*/ 3100264 w 7467600"/>
              <a:gd name="connsiteY500" fmla="*/ 4579845 h 6858000"/>
              <a:gd name="connsiteX501" fmla="*/ 2183576 w 7467600"/>
              <a:gd name="connsiteY501" fmla="*/ 4227150 h 6858000"/>
              <a:gd name="connsiteX502" fmla="*/ 2151029 w 7467600"/>
              <a:gd name="connsiteY502" fmla="*/ 4146947 h 6858000"/>
              <a:gd name="connsiteX503" fmla="*/ 3563434 w 7467600"/>
              <a:gd name="connsiteY503" fmla="*/ 4469115 h 6858000"/>
              <a:gd name="connsiteX504" fmla="*/ 3177952 w 7467600"/>
              <a:gd name="connsiteY504" fmla="*/ 3657386 h 6858000"/>
              <a:gd name="connsiteX505" fmla="*/ 3189263 w 7467600"/>
              <a:gd name="connsiteY505" fmla="*/ 3625726 h 6858000"/>
              <a:gd name="connsiteX506" fmla="*/ 3560912 w 7467600"/>
              <a:gd name="connsiteY506" fmla="*/ 4079863 h 6858000"/>
              <a:gd name="connsiteX507" fmla="*/ 3626636 w 7467600"/>
              <a:gd name="connsiteY507" fmla="*/ 4512230 h 6858000"/>
              <a:gd name="connsiteX508" fmla="*/ 3653088 w 7467600"/>
              <a:gd name="connsiteY508" fmla="*/ 4521417 h 6858000"/>
              <a:gd name="connsiteX509" fmla="*/ 3988128 w 7467600"/>
              <a:gd name="connsiteY509" fmla="*/ 4817267 h 6858000"/>
              <a:gd name="connsiteX510" fmla="*/ 4830582 w 7467600"/>
              <a:gd name="connsiteY510" fmla="*/ 4676000 h 6858000"/>
              <a:gd name="connsiteX511" fmla="*/ 4830100 w 7467600"/>
              <a:gd name="connsiteY511" fmla="*/ 4675554 h 6858000"/>
              <a:gd name="connsiteX512" fmla="*/ 4036318 w 7467600"/>
              <a:gd name="connsiteY512" fmla="*/ 4147013 h 6858000"/>
              <a:gd name="connsiteX513" fmla="*/ 3432098 w 7467600"/>
              <a:gd name="connsiteY513" fmla="*/ 3537312 h 6858000"/>
              <a:gd name="connsiteX514" fmla="*/ 3446761 w 7467600"/>
              <a:gd name="connsiteY514" fmla="*/ 3461278 h 6858000"/>
              <a:gd name="connsiteX515" fmla="*/ 4419733 w 7467600"/>
              <a:gd name="connsiteY515" fmla="*/ 3963555 h 6858000"/>
              <a:gd name="connsiteX516" fmla="*/ 4781371 w 7467600"/>
              <a:gd name="connsiteY516" fmla="*/ 4458604 h 6858000"/>
              <a:gd name="connsiteX517" fmla="*/ 4780440 w 7467600"/>
              <a:gd name="connsiteY517" fmla="*/ 4470290 h 6858000"/>
              <a:gd name="connsiteX518" fmla="*/ 4898954 w 7467600"/>
              <a:gd name="connsiteY518" fmla="*/ 4662092 h 6858000"/>
              <a:gd name="connsiteX519" fmla="*/ 4900699 w 7467600"/>
              <a:gd name="connsiteY519" fmla="*/ 4670867 h 6858000"/>
              <a:gd name="connsiteX520" fmla="*/ 5714511 w 7467600"/>
              <a:gd name="connsiteY520" fmla="*/ 4663483 h 6858000"/>
              <a:gd name="connsiteX521" fmla="*/ 5464793 w 7467600"/>
              <a:gd name="connsiteY521" fmla="*/ 4393556 h 6858000"/>
              <a:gd name="connsiteX522" fmla="*/ 5461897 w 7467600"/>
              <a:gd name="connsiteY522" fmla="*/ 4390879 h 6858000"/>
              <a:gd name="connsiteX523" fmla="*/ 4294126 w 7467600"/>
              <a:gd name="connsiteY523" fmla="*/ 3303048 h 6858000"/>
              <a:gd name="connsiteX524" fmla="*/ 4305321 w 7467600"/>
              <a:gd name="connsiteY524" fmla="*/ 3256953 h 6858000"/>
              <a:gd name="connsiteX525" fmla="*/ 4949299 w 7467600"/>
              <a:gd name="connsiteY525" fmla="*/ 3766336 h 6858000"/>
              <a:gd name="connsiteX526" fmla="*/ 5291452 w 7467600"/>
              <a:gd name="connsiteY526" fmla="*/ 4076801 h 6858000"/>
              <a:gd name="connsiteX527" fmla="*/ 5434998 w 7467600"/>
              <a:gd name="connsiteY527" fmla="*/ 4254100 h 6858000"/>
              <a:gd name="connsiteX528" fmla="*/ 5351015 w 7467600"/>
              <a:gd name="connsiteY528" fmla="*/ 3760989 h 6858000"/>
              <a:gd name="connsiteX529" fmla="*/ 5413780 w 7467600"/>
              <a:gd name="connsiteY529" fmla="*/ 2966265 h 6858000"/>
              <a:gd name="connsiteX530" fmla="*/ 5425627 w 7467600"/>
              <a:gd name="connsiteY530" fmla="*/ 2954192 h 6858000"/>
              <a:gd name="connsiteX531" fmla="*/ 6604735 w 7467600"/>
              <a:gd name="connsiteY531" fmla="*/ 2041381 h 6858000"/>
              <a:gd name="connsiteX532" fmla="*/ 7204487 w 7467600"/>
              <a:gd name="connsiteY532" fmla="*/ 2742112 h 6858000"/>
              <a:gd name="connsiteX533" fmla="*/ 7131592 w 7467600"/>
              <a:gd name="connsiteY533" fmla="*/ 2672096 h 6858000"/>
              <a:gd name="connsiteX534" fmla="*/ 6996344 w 7467600"/>
              <a:gd name="connsiteY534" fmla="*/ 2518310 h 6858000"/>
              <a:gd name="connsiteX535" fmla="*/ 6735495 w 7467600"/>
              <a:gd name="connsiteY535" fmla="*/ 2196890 h 6858000"/>
              <a:gd name="connsiteX536" fmla="*/ 6721901 w 7467600"/>
              <a:gd name="connsiteY536" fmla="*/ 2179274 h 6858000"/>
              <a:gd name="connsiteX537" fmla="*/ 6604735 w 7467600"/>
              <a:gd name="connsiteY537" fmla="*/ 2041381 h 6858000"/>
              <a:gd name="connsiteX538" fmla="*/ 6591670 w 7467600"/>
              <a:gd name="connsiteY538" fmla="*/ 1988277 h 6858000"/>
              <a:gd name="connsiteX539" fmla="*/ 6747349 w 7467600"/>
              <a:gd name="connsiteY539" fmla="*/ 2160069 h 6858000"/>
              <a:gd name="connsiteX540" fmla="*/ 6760943 w 7467600"/>
              <a:gd name="connsiteY540" fmla="*/ 2177686 h 6858000"/>
              <a:gd name="connsiteX541" fmla="*/ 7021065 w 7467600"/>
              <a:gd name="connsiteY541" fmla="*/ 2498102 h 6858000"/>
              <a:gd name="connsiteX542" fmla="*/ 7155223 w 7467600"/>
              <a:gd name="connsiteY542" fmla="*/ 2650386 h 6858000"/>
              <a:gd name="connsiteX543" fmla="*/ 7203167 w 7467600"/>
              <a:gd name="connsiteY543" fmla="*/ 2697288 h 6858000"/>
              <a:gd name="connsiteX544" fmla="*/ 6937703 w 7467600"/>
              <a:gd name="connsiteY544" fmla="*/ 2321981 h 6858000"/>
              <a:gd name="connsiteX545" fmla="*/ 6591670 w 7467600"/>
              <a:gd name="connsiteY545" fmla="*/ 1988277 h 6858000"/>
              <a:gd name="connsiteX546" fmla="*/ 5798671 w 7467600"/>
              <a:gd name="connsiteY546" fmla="*/ 1981601 h 6858000"/>
              <a:gd name="connsiteX547" fmla="*/ 5754709 w 7467600"/>
              <a:gd name="connsiteY547" fmla="*/ 2071454 h 6858000"/>
              <a:gd name="connsiteX548" fmla="*/ 5763044 w 7467600"/>
              <a:gd name="connsiteY548" fmla="*/ 2842206 h 6858000"/>
              <a:gd name="connsiteX549" fmla="*/ 5764974 w 7467600"/>
              <a:gd name="connsiteY549" fmla="*/ 2799609 h 6858000"/>
              <a:gd name="connsiteX550" fmla="*/ 5767665 w 7467600"/>
              <a:gd name="connsiteY550" fmla="*/ 2666409 h 6858000"/>
              <a:gd name="connsiteX551" fmla="*/ 5763055 w 7467600"/>
              <a:gd name="connsiteY551" fmla="*/ 2579705 h 6858000"/>
              <a:gd name="connsiteX552" fmla="*/ 5758079 w 7467600"/>
              <a:gd name="connsiteY552" fmla="*/ 2492508 h 6858000"/>
              <a:gd name="connsiteX553" fmla="*/ 5779325 w 7467600"/>
              <a:gd name="connsiteY553" fmla="*/ 2197069 h 6858000"/>
              <a:gd name="connsiteX554" fmla="*/ 5798671 w 7467600"/>
              <a:gd name="connsiteY554" fmla="*/ 1981601 h 6858000"/>
              <a:gd name="connsiteX555" fmla="*/ 5829202 w 7467600"/>
              <a:gd name="connsiteY555" fmla="*/ 1971679 h 6858000"/>
              <a:gd name="connsiteX556" fmla="*/ 5809558 w 7467600"/>
              <a:gd name="connsiteY556" fmla="*/ 2198043 h 6858000"/>
              <a:gd name="connsiteX557" fmla="*/ 5788653 w 7467600"/>
              <a:gd name="connsiteY557" fmla="*/ 2489430 h 6858000"/>
              <a:gd name="connsiteX558" fmla="*/ 5793439 w 7467600"/>
              <a:gd name="connsiteY558" fmla="*/ 2575235 h 6858000"/>
              <a:gd name="connsiteX559" fmla="*/ 5796837 w 7467600"/>
              <a:gd name="connsiteY559" fmla="*/ 2637633 h 6858000"/>
              <a:gd name="connsiteX560" fmla="*/ 5818614 w 7467600"/>
              <a:gd name="connsiteY560" fmla="*/ 2473055 h 6858000"/>
              <a:gd name="connsiteX561" fmla="*/ 5829202 w 7467600"/>
              <a:gd name="connsiteY561" fmla="*/ 1971679 h 6858000"/>
              <a:gd name="connsiteX562" fmla="*/ 5911389 w 7467600"/>
              <a:gd name="connsiteY562" fmla="*/ 1898371 h 6858000"/>
              <a:gd name="connsiteX563" fmla="*/ 6237627 w 7467600"/>
              <a:gd name="connsiteY563" fmla="*/ 2231921 h 6858000"/>
              <a:gd name="connsiteX564" fmla="*/ 5911389 w 7467600"/>
              <a:gd name="connsiteY564" fmla="*/ 1898371 h 6858000"/>
              <a:gd name="connsiteX565" fmla="*/ 6944437 w 7467600"/>
              <a:gd name="connsiteY565" fmla="*/ 1575402 h 6858000"/>
              <a:gd name="connsiteX566" fmla="*/ 6304730 w 7467600"/>
              <a:gd name="connsiteY566" fmla="*/ 1766654 h 6858000"/>
              <a:gd name="connsiteX567" fmla="*/ 6944437 w 7467600"/>
              <a:gd name="connsiteY567" fmla="*/ 1575402 h 6858000"/>
              <a:gd name="connsiteX568" fmla="*/ 7019523 w 7467600"/>
              <a:gd name="connsiteY568" fmla="*/ 1519450 h 6858000"/>
              <a:gd name="connsiteX569" fmla="*/ 6298091 w 7467600"/>
              <a:gd name="connsiteY569" fmla="*/ 1737122 h 6858000"/>
              <a:gd name="connsiteX570" fmla="*/ 7019523 w 7467600"/>
              <a:gd name="connsiteY570" fmla="*/ 1519450 h 6858000"/>
              <a:gd name="connsiteX571" fmla="*/ 2399523 w 7467600"/>
              <a:gd name="connsiteY571" fmla="*/ 1428234 h 6858000"/>
              <a:gd name="connsiteX572" fmla="*/ 2224982 w 7467600"/>
              <a:gd name="connsiteY572" fmla="*/ 1826201 h 6858000"/>
              <a:gd name="connsiteX573" fmla="*/ 2096099 w 7467600"/>
              <a:gd name="connsiteY573" fmla="*/ 2345900 h 6858000"/>
              <a:gd name="connsiteX574" fmla="*/ 2283317 w 7467600"/>
              <a:gd name="connsiteY574" fmla="*/ 1796925 h 6858000"/>
              <a:gd name="connsiteX575" fmla="*/ 2399523 w 7467600"/>
              <a:gd name="connsiteY575" fmla="*/ 1428234 h 6858000"/>
              <a:gd name="connsiteX576" fmla="*/ 2448558 w 7467600"/>
              <a:gd name="connsiteY576" fmla="*/ 1373435 h 6858000"/>
              <a:gd name="connsiteX577" fmla="*/ 2312521 w 7467600"/>
              <a:gd name="connsiteY577" fmla="*/ 1806140 h 6858000"/>
              <a:gd name="connsiteX578" fmla="*/ 2127533 w 7467600"/>
              <a:gd name="connsiteY578" fmla="*/ 2348380 h 6858000"/>
              <a:gd name="connsiteX579" fmla="*/ 2358080 w 7467600"/>
              <a:gd name="connsiteY579" fmla="*/ 1866134 h 6858000"/>
              <a:gd name="connsiteX580" fmla="*/ 2407436 w 7467600"/>
              <a:gd name="connsiteY580" fmla="*/ 1651070 h 6858000"/>
              <a:gd name="connsiteX581" fmla="*/ 2448558 w 7467600"/>
              <a:gd name="connsiteY581" fmla="*/ 1373435 h 6858000"/>
              <a:gd name="connsiteX582" fmla="*/ 278707 w 7467600"/>
              <a:gd name="connsiteY582" fmla="*/ 1352270 h 6858000"/>
              <a:gd name="connsiteX583" fmla="*/ 321570 w 7467600"/>
              <a:gd name="connsiteY583" fmla="*/ 1861610 h 6858000"/>
              <a:gd name="connsiteX584" fmla="*/ 294281 w 7467600"/>
              <a:gd name="connsiteY584" fmla="*/ 1440658 h 6858000"/>
              <a:gd name="connsiteX585" fmla="*/ 278707 w 7467600"/>
              <a:gd name="connsiteY585" fmla="*/ 1352270 h 6858000"/>
              <a:gd name="connsiteX586" fmla="*/ 1423821 w 7467600"/>
              <a:gd name="connsiteY586" fmla="*/ 1351958 h 6858000"/>
              <a:gd name="connsiteX587" fmla="*/ 1638521 w 7467600"/>
              <a:gd name="connsiteY587" fmla="*/ 1908470 h 6858000"/>
              <a:gd name="connsiteX588" fmla="*/ 1754199 w 7467600"/>
              <a:gd name="connsiteY588" fmla="*/ 2149284 h 6858000"/>
              <a:gd name="connsiteX589" fmla="*/ 1908359 w 7467600"/>
              <a:gd name="connsiteY589" fmla="*/ 2364988 h 6858000"/>
              <a:gd name="connsiteX590" fmla="*/ 1647661 w 7467600"/>
              <a:gd name="connsiteY590" fmla="*/ 1825945 h 6858000"/>
              <a:gd name="connsiteX591" fmla="*/ 1423821 w 7467600"/>
              <a:gd name="connsiteY591" fmla="*/ 1351958 h 6858000"/>
              <a:gd name="connsiteX592" fmla="*/ 1431890 w 7467600"/>
              <a:gd name="connsiteY592" fmla="*/ 1306475 h 6858000"/>
              <a:gd name="connsiteX593" fmla="*/ 1507597 w 7467600"/>
              <a:gd name="connsiteY593" fmla="*/ 1446132 h 6858000"/>
              <a:gd name="connsiteX594" fmla="*/ 1674586 w 7467600"/>
              <a:gd name="connsiteY594" fmla="*/ 1813832 h 6858000"/>
              <a:gd name="connsiteX595" fmla="*/ 1815950 w 7467600"/>
              <a:gd name="connsiteY595" fmla="*/ 2128564 h 6858000"/>
              <a:gd name="connsiteX596" fmla="*/ 1984242 w 7467600"/>
              <a:gd name="connsiteY596" fmla="*/ 2430829 h 6858000"/>
              <a:gd name="connsiteX597" fmla="*/ 2014023 w 7467600"/>
              <a:gd name="connsiteY597" fmla="*/ 2450995 h 6858000"/>
              <a:gd name="connsiteX598" fmla="*/ 1747337 w 7467600"/>
              <a:gd name="connsiteY598" fmla="*/ 1855264 h 6858000"/>
              <a:gd name="connsiteX599" fmla="*/ 1533749 w 7467600"/>
              <a:gd name="connsiteY599" fmla="*/ 1478656 h 6858000"/>
              <a:gd name="connsiteX600" fmla="*/ 1431890 w 7467600"/>
              <a:gd name="connsiteY600" fmla="*/ 1306475 h 6858000"/>
              <a:gd name="connsiteX601" fmla="*/ 5052692 w 7467600"/>
              <a:gd name="connsiteY601" fmla="*/ 1292994 h 6858000"/>
              <a:gd name="connsiteX602" fmla="*/ 5200661 w 7467600"/>
              <a:gd name="connsiteY602" fmla="*/ 1635186 h 6858000"/>
              <a:gd name="connsiteX603" fmla="*/ 5297138 w 7467600"/>
              <a:gd name="connsiteY603" fmla="*/ 1906351 h 6858000"/>
              <a:gd name="connsiteX604" fmla="*/ 5052692 w 7467600"/>
              <a:gd name="connsiteY604" fmla="*/ 1292994 h 6858000"/>
              <a:gd name="connsiteX605" fmla="*/ 5009948 w 7467600"/>
              <a:gd name="connsiteY605" fmla="*/ 1273619 h 6858000"/>
              <a:gd name="connsiteX606" fmla="*/ 5121777 w 7467600"/>
              <a:gd name="connsiteY606" fmla="*/ 1654213 h 6858000"/>
              <a:gd name="connsiteX607" fmla="*/ 5293545 w 7467600"/>
              <a:gd name="connsiteY607" fmla="*/ 2072247 h 6858000"/>
              <a:gd name="connsiteX608" fmla="*/ 5294042 w 7467600"/>
              <a:gd name="connsiteY608" fmla="*/ 2065019 h 6858000"/>
              <a:gd name="connsiteX609" fmla="*/ 5171936 w 7467600"/>
              <a:gd name="connsiteY609" fmla="*/ 1647613 h 6858000"/>
              <a:gd name="connsiteX610" fmla="*/ 5009948 w 7467600"/>
              <a:gd name="connsiteY610" fmla="*/ 1273619 h 6858000"/>
              <a:gd name="connsiteX611" fmla="*/ 655236 w 7467600"/>
              <a:gd name="connsiteY611" fmla="*/ 1268632 h 6858000"/>
              <a:gd name="connsiteX612" fmla="*/ 839521 w 7467600"/>
              <a:gd name="connsiteY612" fmla="*/ 1685315 h 6858000"/>
              <a:gd name="connsiteX613" fmla="*/ 1109416 w 7467600"/>
              <a:gd name="connsiteY613" fmla="*/ 2061663 h 6858000"/>
              <a:gd name="connsiteX614" fmla="*/ 1298300 w 7467600"/>
              <a:gd name="connsiteY614" fmla="*/ 2247742 h 6858000"/>
              <a:gd name="connsiteX615" fmla="*/ 1125871 w 7467600"/>
              <a:gd name="connsiteY615" fmla="*/ 1989513 h 6858000"/>
              <a:gd name="connsiteX616" fmla="*/ 981574 w 7467600"/>
              <a:gd name="connsiteY616" fmla="*/ 1783157 h 6858000"/>
              <a:gd name="connsiteX617" fmla="*/ 922198 w 7467600"/>
              <a:gd name="connsiteY617" fmla="*/ 1677437 h 6858000"/>
              <a:gd name="connsiteX618" fmla="*/ 869293 w 7467600"/>
              <a:gd name="connsiteY618" fmla="*/ 1583214 h 6858000"/>
              <a:gd name="connsiteX619" fmla="*/ 751431 w 7467600"/>
              <a:gd name="connsiteY619" fmla="*/ 1405731 h 6858000"/>
              <a:gd name="connsiteX620" fmla="*/ 655236 w 7467600"/>
              <a:gd name="connsiteY620" fmla="*/ 1268632 h 6858000"/>
              <a:gd name="connsiteX621" fmla="*/ 6516292 w 7467600"/>
              <a:gd name="connsiteY621" fmla="*/ 1263064 h 6858000"/>
              <a:gd name="connsiteX622" fmla="*/ 5736320 w 7467600"/>
              <a:gd name="connsiteY622" fmla="*/ 1501803 h 6858000"/>
              <a:gd name="connsiteX623" fmla="*/ 6516292 w 7467600"/>
              <a:gd name="connsiteY623" fmla="*/ 1263064 h 6858000"/>
              <a:gd name="connsiteX624" fmla="*/ 291466 w 7467600"/>
              <a:gd name="connsiteY624" fmla="*/ 1250369 h 6858000"/>
              <a:gd name="connsiteX625" fmla="*/ 323180 w 7467600"/>
              <a:gd name="connsiteY625" fmla="*/ 1435283 h 6858000"/>
              <a:gd name="connsiteX626" fmla="*/ 349381 w 7467600"/>
              <a:gd name="connsiteY626" fmla="*/ 1875041 h 6858000"/>
              <a:gd name="connsiteX627" fmla="*/ 374363 w 7467600"/>
              <a:gd name="connsiteY627" fmla="*/ 1506494 h 6858000"/>
              <a:gd name="connsiteX628" fmla="*/ 302168 w 7467600"/>
              <a:gd name="connsiteY628" fmla="*/ 1274495 h 6858000"/>
              <a:gd name="connsiteX629" fmla="*/ 291466 w 7467600"/>
              <a:gd name="connsiteY629" fmla="*/ 1250369 h 6858000"/>
              <a:gd name="connsiteX630" fmla="*/ 678222 w 7467600"/>
              <a:gd name="connsiteY630" fmla="*/ 1248670 h 6858000"/>
              <a:gd name="connsiteX631" fmla="*/ 775536 w 7467600"/>
              <a:gd name="connsiteY631" fmla="*/ 1388015 h 6858000"/>
              <a:gd name="connsiteX632" fmla="*/ 894529 w 7467600"/>
              <a:gd name="connsiteY632" fmla="*/ 1567739 h 6858000"/>
              <a:gd name="connsiteX633" fmla="*/ 948000 w 7467600"/>
              <a:gd name="connsiteY633" fmla="*/ 1663088 h 6858000"/>
              <a:gd name="connsiteX634" fmla="*/ 1006812 w 7467600"/>
              <a:gd name="connsiteY634" fmla="*/ 1767683 h 6858000"/>
              <a:gd name="connsiteX635" fmla="*/ 1149133 w 7467600"/>
              <a:gd name="connsiteY635" fmla="*/ 1971513 h 6858000"/>
              <a:gd name="connsiteX636" fmla="*/ 1333952 w 7467600"/>
              <a:gd name="connsiteY636" fmla="*/ 2251620 h 6858000"/>
              <a:gd name="connsiteX637" fmla="*/ 1337329 w 7467600"/>
              <a:gd name="connsiteY637" fmla="*/ 2258350 h 6858000"/>
              <a:gd name="connsiteX638" fmla="*/ 1014726 w 7467600"/>
              <a:gd name="connsiteY638" fmla="*/ 1615556 h 6858000"/>
              <a:gd name="connsiteX639" fmla="*/ 678222 w 7467600"/>
              <a:gd name="connsiteY639" fmla="*/ 1248670 h 6858000"/>
              <a:gd name="connsiteX640" fmla="*/ 6691602 w 7467600"/>
              <a:gd name="connsiteY640" fmla="*/ 1140573 h 6858000"/>
              <a:gd name="connsiteX641" fmla="*/ 6571100 w 7467600"/>
              <a:gd name="connsiteY641" fmla="*/ 1183662 h 6858000"/>
              <a:gd name="connsiteX642" fmla="*/ 6241687 w 7467600"/>
              <a:gd name="connsiteY642" fmla="*/ 1257600 h 6858000"/>
              <a:gd name="connsiteX643" fmla="*/ 5693009 w 7467600"/>
              <a:gd name="connsiteY643" fmla="*/ 1478256 h 6858000"/>
              <a:gd name="connsiteX644" fmla="*/ 6548420 w 7467600"/>
              <a:gd name="connsiteY644" fmla="*/ 1214599 h 6858000"/>
              <a:gd name="connsiteX645" fmla="*/ 6605473 w 7467600"/>
              <a:gd name="connsiteY645" fmla="*/ 1184686 h 6858000"/>
              <a:gd name="connsiteX646" fmla="*/ 6691602 w 7467600"/>
              <a:gd name="connsiteY646" fmla="*/ 1140573 h 6858000"/>
              <a:gd name="connsiteX647" fmla="*/ 4002475 w 7467600"/>
              <a:gd name="connsiteY647" fmla="*/ 1037802 h 6858000"/>
              <a:gd name="connsiteX648" fmla="*/ 4000324 w 7467600"/>
              <a:gd name="connsiteY648" fmla="*/ 1039362 h 6858000"/>
              <a:gd name="connsiteX649" fmla="*/ 4002862 w 7467600"/>
              <a:gd name="connsiteY649" fmla="*/ 1042866 h 6858000"/>
              <a:gd name="connsiteX650" fmla="*/ 4002475 w 7467600"/>
              <a:gd name="connsiteY650" fmla="*/ 1037802 h 6858000"/>
              <a:gd name="connsiteX651" fmla="*/ 506322 w 7467600"/>
              <a:gd name="connsiteY651" fmla="*/ 1020997 h 6858000"/>
              <a:gd name="connsiteX652" fmla="*/ 533068 w 7467600"/>
              <a:gd name="connsiteY652" fmla="*/ 1029409 h 6858000"/>
              <a:gd name="connsiteX653" fmla="*/ 1232525 w 7467600"/>
              <a:gd name="connsiteY653" fmla="*/ 1804675 h 6858000"/>
              <a:gd name="connsiteX654" fmla="*/ 1388858 w 7467600"/>
              <a:gd name="connsiteY654" fmla="*/ 2368011 h 6858000"/>
              <a:gd name="connsiteX655" fmla="*/ 1384098 w 7467600"/>
              <a:gd name="connsiteY655" fmla="*/ 2378125 h 6858000"/>
              <a:gd name="connsiteX656" fmla="*/ 1425393 w 7467600"/>
              <a:gd name="connsiteY656" fmla="*/ 2589124 h 6858000"/>
              <a:gd name="connsiteX657" fmla="*/ 1424001 w 7467600"/>
              <a:gd name="connsiteY657" fmla="*/ 2597541 h 6858000"/>
              <a:gd name="connsiteX658" fmla="*/ 2152729 w 7467600"/>
              <a:gd name="connsiteY658" fmla="*/ 2864487 h 6858000"/>
              <a:gd name="connsiteX659" fmla="*/ 2020609 w 7467600"/>
              <a:gd name="connsiteY659" fmla="*/ 2539671 h 6858000"/>
              <a:gd name="connsiteX660" fmla="*/ 2018920 w 7467600"/>
              <a:gd name="connsiteY660" fmla="*/ 2536309 h 6858000"/>
              <a:gd name="connsiteX661" fmla="*/ 1342441 w 7467600"/>
              <a:gd name="connsiteY661" fmla="*/ 1173017 h 6858000"/>
              <a:gd name="connsiteX662" fmla="*/ 1367925 w 7467600"/>
              <a:gd name="connsiteY662" fmla="*/ 1135648 h 6858000"/>
              <a:gd name="connsiteX663" fmla="*/ 1771401 w 7467600"/>
              <a:gd name="connsiteY663" fmla="*/ 1806673 h 6858000"/>
              <a:gd name="connsiteX664" fmla="*/ 1972385 w 7467600"/>
              <a:gd name="connsiteY664" fmla="*/ 2198735 h 6858000"/>
              <a:gd name="connsiteX665" fmla="*/ 2040892 w 7467600"/>
              <a:gd name="connsiteY665" fmla="*/ 2405205 h 6858000"/>
              <a:gd name="connsiteX666" fmla="*/ 2131689 w 7467600"/>
              <a:gd name="connsiteY666" fmla="*/ 1936926 h 6858000"/>
              <a:gd name="connsiteX667" fmla="*/ 2454820 w 7467600"/>
              <a:gd name="connsiteY667" fmla="*/ 1248808 h 6858000"/>
              <a:gd name="connsiteX668" fmla="*/ 2492512 w 7467600"/>
              <a:gd name="connsiteY668" fmla="*/ 1302920 h 6858000"/>
              <a:gd name="connsiteX669" fmla="*/ 2081216 w 7467600"/>
              <a:gd name="connsiteY669" fmla="*/ 2527513 h 6858000"/>
              <a:gd name="connsiteX670" fmla="*/ 2081211 w 7467600"/>
              <a:gd name="connsiteY670" fmla="*/ 2528916 h 6858000"/>
              <a:gd name="connsiteX671" fmla="*/ 2199067 w 7467600"/>
              <a:gd name="connsiteY671" fmla="*/ 2884061 h 6858000"/>
              <a:gd name="connsiteX672" fmla="*/ 3192586 w 7467600"/>
              <a:gd name="connsiteY672" fmla="*/ 3411496 h 6858000"/>
              <a:gd name="connsiteX673" fmla="*/ 3182620 w 7467600"/>
              <a:gd name="connsiteY673" fmla="*/ 3483279 h 6858000"/>
              <a:gd name="connsiteX674" fmla="*/ 2435119 w 7467600"/>
              <a:gd name="connsiteY674" fmla="*/ 3080173 h 6858000"/>
              <a:gd name="connsiteX675" fmla="*/ 2410152 w 7467600"/>
              <a:gd name="connsiteY675" fmla="*/ 3063751 h 6858000"/>
              <a:gd name="connsiteX676" fmla="*/ 2408099 w 7467600"/>
              <a:gd name="connsiteY676" fmla="*/ 3064403 h 6858000"/>
              <a:gd name="connsiteX677" fmla="*/ 2407218 w 7467600"/>
              <a:gd name="connsiteY677" fmla="*/ 3070324 h 6858000"/>
              <a:gd name="connsiteX678" fmla="*/ 2380138 w 7467600"/>
              <a:gd name="connsiteY678" fmla="*/ 3099341 h 6858000"/>
              <a:gd name="connsiteX679" fmla="*/ 1765923 w 7467600"/>
              <a:gd name="connsiteY679" fmla="*/ 3581043 h 6858000"/>
              <a:gd name="connsiteX680" fmla="*/ 1702258 w 7467600"/>
              <a:gd name="connsiteY680" fmla="*/ 3612286 h 6858000"/>
              <a:gd name="connsiteX681" fmla="*/ 1538370 w 7467600"/>
              <a:gd name="connsiteY681" fmla="*/ 3811804 h 6858000"/>
              <a:gd name="connsiteX682" fmla="*/ 542867 w 7467600"/>
              <a:gd name="connsiteY682" fmla="*/ 4944092 h 6858000"/>
              <a:gd name="connsiteX683" fmla="*/ 515800 w 7467600"/>
              <a:gd name="connsiteY683" fmla="*/ 4862180 h 6858000"/>
              <a:gd name="connsiteX684" fmla="*/ 909145 w 7467600"/>
              <a:gd name="connsiteY684" fmla="*/ 4199225 h 6858000"/>
              <a:gd name="connsiteX685" fmla="*/ 1214067 w 7467600"/>
              <a:gd name="connsiteY685" fmla="*/ 3908561 h 6858000"/>
              <a:gd name="connsiteX686" fmla="*/ 640967 w 7467600"/>
              <a:gd name="connsiteY686" fmla="*/ 4105601 h 6858000"/>
              <a:gd name="connsiteX687" fmla="*/ 112563 w 7467600"/>
              <a:gd name="connsiteY687" fmla="*/ 4396952 h 6858000"/>
              <a:gd name="connsiteX688" fmla="*/ 0 w 7467600"/>
              <a:gd name="connsiteY688" fmla="*/ 4466006 h 6858000"/>
              <a:gd name="connsiteX689" fmla="*/ 0 w 7467600"/>
              <a:gd name="connsiteY689" fmla="*/ 4233763 h 6858000"/>
              <a:gd name="connsiteX690" fmla="*/ 36881 w 7467600"/>
              <a:gd name="connsiteY690" fmla="*/ 4200118 h 6858000"/>
              <a:gd name="connsiteX691" fmla="*/ 910534 w 7467600"/>
              <a:gd name="connsiteY691" fmla="*/ 3629753 h 6858000"/>
              <a:gd name="connsiteX692" fmla="*/ 1578717 w 7467600"/>
              <a:gd name="connsiteY692" fmla="*/ 3575982 h 6858000"/>
              <a:gd name="connsiteX693" fmla="*/ 2338780 w 7467600"/>
              <a:gd name="connsiteY693" fmla="*/ 3033725 h 6858000"/>
              <a:gd name="connsiteX694" fmla="*/ 1807991 w 7467600"/>
              <a:gd name="connsiteY694" fmla="*/ 2807184 h 6858000"/>
              <a:gd name="connsiteX695" fmla="*/ 1416358 w 7467600"/>
              <a:gd name="connsiteY695" fmla="*/ 3112571 h 6858000"/>
              <a:gd name="connsiteX696" fmla="*/ 939066 w 7467600"/>
              <a:gd name="connsiteY696" fmla="*/ 3378798 h 6858000"/>
              <a:gd name="connsiteX697" fmla="*/ 115099 w 7467600"/>
              <a:gd name="connsiteY697" fmla="*/ 3607650 h 6858000"/>
              <a:gd name="connsiteX698" fmla="*/ 97284 w 7467600"/>
              <a:gd name="connsiteY698" fmla="*/ 3520393 h 6858000"/>
              <a:gd name="connsiteX699" fmla="*/ 922050 w 7467600"/>
              <a:gd name="connsiteY699" fmla="*/ 3074867 h 6858000"/>
              <a:gd name="connsiteX700" fmla="*/ 1405265 w 7467600"/>
              <a:gd name="connsiteY700" fmla="*/ 3016319 h 6858000"/>
              <a:gd name="connsiteX701" fmla="*/ 1407512 w 7467600"/>
              <a:gd name="connsiteY701" fmla="*/ 3018001 h 6858000"/>
              <a:gd name="connsiteX702" fmla="*/ 1726266 w 7467600"/>
              <a:gd name="connsiteY702" fmla="*/ 2777274 h 6858000"/>
              <a:gd name="connsiteX703" fmla="*/ 625390 w 7467600"/>
              <a:gd name="connsiteY703" fmla="*/ 2514541 h 6858000"/>
              <a:gd name="connsiteX704" fmla="*/ 619799 w 7467600"/>
              <a:gd name="connsiteY704" fmla="*/ 2527180 h 6858000"/>
              <a:gd name="connsiteX705" fmla="*/ 310030 w 7467600"/>
              <a:gd name="connsiteY705" fmla="*/ 2771818 h 6858000"/>
              <a:gd name="connsiteX706" fmla="*/ 173877 w 7467600"/>
              <a:gd name="connsiteY706" fmla="*/ 2937056 h 6858000"/>
              <a:gd name="connsiteX707" fmla="*/ 77889 w 7467600"/>
              <a:gd name="connsiteY707" fmla="*/ 3138440 h 6858000"/>
              <a:gd name="connsiteX708" fmla="*/ 0 w 7467600"/>
              <a:gd name="connsiteY708" fmla="*/ 3271395 h 6858000"/>
              <a:gd name="connsiteX709" fmla="*/ 0 w 7467600"/>
              <a:gd name="connsiteY709" fmla="*/ 3153002 h 6858000"/>
              <a:gd name="connsiteX710" fmla="*/ 2386 w 7467600"/>
              <a:gd name="connsiteY710" fmla="*/ 3149203 h 6858000"/>
              <a:gd name="connsiteX711" fmla="*/ 89753 w 7467600"/>
              <a:gd name="connsiteY711" fmla="*/ 2987702 h 6858000"/>
              <a:gd name="connsiteX712" fmla="*/ 76869 w 7467600"/>
              <a:gd name="connsiteY712" fmla="*/ 3005404 h 6858000"/>
              <a:gd name="connsiteX713" fmla="*/ 32049 w 7467600"/>
              <a:gd name="connsiteY713" fmla="*/ 3065814 h 6858000"/>
              <a:gd name="connsiteX714" fmla="*/ 0 w 7467600"/>
              <a:gd name="connsiteY714" fmla="*/ 3108744 h 6858000"/>
              <a:gd name="connsiteX715" fmla="*/ 0 w 7467600"/>
              <a:gd name="connsiteY715" fmla="*/ 3058059 h 6858000"/>
              <a:gd name="connsiteX716" fmla="*/ 7610 w 7467600"/>
              <a:gd name="connsiteY716" fmla="*/ 3047889 h 6858000"/>
              <a:gd name="connsiteX717" fmla="*/ 52419 w 7467600"/>
              <a:gd name="connsiteY717" fmla="*/ 2987479 h 6858000"/>
              <a:gd name="connsiteX718" fmla="*/ 59142 w 7467600"/>
              <a:gd name="connsiteY718" fmla="*/ 2978488 h 6858000"/>
              <a:gd name="connsiteX719" fmla="*/ 0 w 7467600"/>
              <a:gd name="connsiteY719" fmla="*/ 3015334 h 6858000"/>
              <a:gd name="connsiteX720" fmla="*/ 0 w 7467600"/>
              <a:gd name="connsiteY720" fmla="*/ 2914286 h 6858000"/>
              <a:gd name="connsiteX721" fmla="*/ 36383 w 7467600"/>
              <a:gd name="connsiteY721" fmla="*/ 2901128 h 6858000"/>
              <a:gd name="connsiteX722" fmla="*/ 156329 w 7467600"/>
              <a:gd name="connsiteY722" fmla="*/ 2840533 h 6858000"/>
              <a:gd name="connsiteX723" fmla="*/ 358355 w 7467600"/>
              <a:gd name="connsiteY723" fmla="*/ 2620471 h 6858000"/>
              <a:gd name="connsiteX724" fmla="*/ 510577 w 7467600"/>
              <a:gd name="connsiteY724" fmla="*/ 2501244 h 6858000"/>
              <a:gd name="connsiteX725" fmla="*/ 211967 w 7467600"/>
              <a:gd name="connsiteY725" fmla="*/ 2479171 h 6858000"/>
              <a:gd name="connsiteX726" fmla="*/ 0 w 7467600"/>
              <a:gd name="connsiteY726" fmla="*/ 2476398 h 6858000"/>
              <a:gd name="connsiteX727" fmla="*/ 0 w 7467600"/>
              <a:gd name="connsiteY727" fmla="*/ 2389189 h 6858000"/>
              <a:gd name="connsiteX728" fmla="*/ 103062 w 7467600"/>
              <a:gd name="connsiteY728" fmla="*/ 2389518 h 6858000"/>
              <a:gd name="connsiteX729" fmla="*/ 510734 w 7467600"/>
              <a:gd name="connsiteY729" fmla="*/ 2416201 h 6858000"/>
              <a:gd name="connsiteX730" fmla="*/ 279257 w 7467600"/>
              <a:gd name="connsiteY730" fmla="*/ 2092102 h 6858000"/>
              <a:gd name="connsiteX731" fmla="*/ 65265 w 7467600"/>
              <a:gd name="connsiteY731" fmla="*/ 2006049 h 6858000"/>
              <a:gd name="connsiteX732" fmla="*/ 0 w 7467600"/>
              <a:gd name="connsiteY732" fmla="*/ 1982532 h 6858000"/>
              <a:gd name="connsiteX733" fmla="*/ 0 w 7467600"/>
              <a:gd name="connsiteY733" fmla="*/ 1912789 h 6858000"/>
              <a:gd name="connsiteX734" fmla="*/ 97460 w 7467600"/>
              <a:gd name="connsiteY734" fmla="*/ 1953725 h 6858000"/>
              <a:gd name="connsiteX735" fmla="*/ 221272 w 7467600"/>
              <a:gd name="connsiteY735" fmla="*/ 1980766 h 6858000"/>
              <a:gd name="connsiteX736" fmla="*/ 116765 w 7467600"/>
              <a:gd name="connsiteY736" fmla="*/ 1911033 h 6858000"/>
              <a:gd name="connsiteX737" fmla="*/ 16405 w 7467600"/>
              <a:gd name="connsiteY737" fmla="*/ 1803412 h 6858000"/>
              <a:gd name="connsiteX738" fmla="*/ 0 w 7467600"/>
              <a:gd name="connsiteY738" fmla="*/ 1784777 h 6858000"/>
              <a:gd name="connsiteX739" fmla="*/ 0 w 7467600"/>
              <a:gd name="connsiteY739" fmla="*/ 1740082 h 6858000"/>
              <a:gd name="connsiteX740" fmla="*/ 39394 w 7467600"/>
              <a:gd name="connsiteY740" fmla="*/ 1784856 h 6858000"/>
              <a:gd name="connsiteX741" fmla="*/ 135813 w 7467600"/>
              <a:gd name="connsiteY741" fmla="*/ 1888838 h 6858000"/>
              <a:gd name="connsiteX742" fmla="*/ 242575 w 7467600"/>
              <a:gd name="connsiteY742" fmla="*/ 1958841 h 6858000"/>
              <a:gd name="connsiteX743" fmla="*/ 82197 w 7467600"/>
              <a:gd name="connsiteY743" fmla="*/ 1754826 h 6858000"/>
              <a:gd name="connsiteX744" fmla="*/ 0 w 7467600"/>
              <a:gd name="connsiteY744" fmla="*/ 1679650 h 6858000"/>
              <a:gd name="connsiteX745" fmla="*/ 0 w 7467600"/>
              <a:gd name="connsiteY745" fmla="*/ 1602463 h 6858000"/>
              <a:gd name="connsiteX746" fmla="*/ 84689 w 7467600"/>
              <a:gd name="connsiteY746" fmla="*/ 1677442 h 6858000"/>
              <a:gd name="connsiteX747" fmla="*/ 298437 w 7467600"/>
              <a:gd name="connsiteY747" fmla="*/ 1968019 h 6858000"/>
              <a:gd name="connsiteX748" fmla="*/ 227269 w 7467600"/>
              <a:gd name="connsiteY748" fmla="*/ 1114064 h 6858000"/>
              <a:gd name="connsiteX749" fmla="*/ 248003 w 7467600"/>
              <a:gd name="connsiteY749" fmla="*/ 1089613 h 6858000"/>
              <a:gd name="connsiteX750" fmla="*/ 427020 w 7467600"/>
              <a:gd name="connsiteY750" fmla="*/ 1619803 h 6858000"/>
              <a:gd name="connsiteX751" fmla="*/ 340345 w 7467600"/>
              <a:gd name="connsiteY751" fmla="*/ 2027739 h 6858000"/>
              <a:gd name="connsiteX752" fmla="*/ 360865 w 7467600"/>
              <a:gd name="connsiteY752" fmla="*/ 2044827 h 6858000"/>
              <a:gd name="connsiteX753" fmla="*/ 560414 w 7467600"/>
              <a:gd name="connsiteY753" fmla="*/ 2421457 h 6858000"/>
              <a:gd name="connsiteX754" fmla="*/ 1359703 w 7467600"/>
              <a:gd name="connsiteY754" fmla="*/ 2578554 h 6858000"/>
              <a:gd name="connsiteX755" fmla="*/ 1359422 w 7467600"/>
              <a:gd name="connsiteY755" fmla="*/ 2577994 h 6858000"/>
              <a:gd name="connsiteX756" fmla="*/ 828701 w 7467600"/>
              <a:gd name="connsiteY756" fmla="*/ 1839520 h 6858000"/>
              <a:gd name="connsiteX757" fmla="*/ 494427 w 7467600"/>
              <a:gd name="connsiteY757" fmla="*/ 1092333 h 6858000"/>
              <a:gd name="connsiteX758" fmla="*/ 506322 w 7467600"/>
              <a:gd name="connsiteY758" fmla="*/ 1020997 h 6858000"/>
              <a:gd name="connsiteX759" fmla="*/ 4570198 w 7467600"/>
              <a:gd name="connsiteY759" fmla="*/ 978081 h 6858000"/>
              <a:gd name="connsiteX760" fmla="*/ 4523691 w 7467600"/>
              <a:gd name="connsiteY760" fmla="*/ 1127776 h 6858000"/>
              <a:gd name="connsiteX761" fmla="*/ 4509875 w 7467600"/>
              <a:gd name="connsiteY761" fmla="*/ 1167552 h 6858000"/>
              <a:gd name="connsiteX762" fmla="*/ 4478168 w 7467600"/>
              <a:gd name="connsiteY762" fmla="*/ 1260735 h 6858000"/>
              <a:gd name="connsiteX763" fmla="*/ 4409309 w 7467600"/>
              <a:gd name="connsiteY763" fmla="*/ 1666996 h 6858000"/>
              <a:gd name="connsiteX764" fmla="*/ 4370031 w 7467600"/>
              <a:gd name="connsiteY764" fmla="*/ 1955666 h 6858000"/>
              <a:gd name="connsiteX765" fmla="*/ 4570198 w 7467600"/>
              <a:gd name="connsiteY765" fmla="*/ 978081 h 6858000"/>
              <a:gd name="connsiteX766" fmla="*/ 4557898 w 7467600"/>
              <a:gd name="connsiteY766" fmla="*/ 900011 h 6858000"/>
              <a:gd name="connsiteX767" fmla="*/ 4344840 w 7467600"/>
              <a:gd name="connsiteY767" fmla="*/ 1922038 h 6858000"/>
              <a:gd name="connsiteX768" fmla="*/ 4378710 w 7467600"/>
              <a:gd name="connsiteY768" fmla="*/ 1665516 h 6858000"/>
              <a:gd name="connsiteX769" fmla="*/ 4448798 w 7467600"/>
              <a:gd name="connsiteY769" fmla="*/ 1253024 h 6858000"/>
              <a:gd name="connsiteX770" fmla="*/ 4480315 w 7467600"/>
              <a:gd name="connsiteY770" fmla="*/ 1158454 h 6858000"/>
              <a:gd name="connsiteX771" fmla="*/ 4494133 w 7467600"/>
              <a:gd name="connsiteY771" fmla="*/ 1118676 h 6858000"/>
              <a:gd name="connsiteX772" fmla="*/ 4557898 w 7467600"/>
              <a:gd name="connsiteY772" fmla="*/ 900011 h 6858000"/>
              <a:gd name="connsiteX773" fmla="*/ 5870151 w 7467600"/>
              <a:gd name="connsiteY773" fmla="*/ 898890 h 6858000"/>
              <a:gd name="connsiteX774" fmla="*/ 5861335 w 7467600"/>
              <a:gd name="connsiteY774" fmla="*/ 899177 h 6858000"/>
              <a:gd name="connsiteX775" fmla="*/ 5843702 w 7467600"/>
              <a:gd name="connsiteY775" fmla="*/ 899748 h 6858000"/>
              <a:gd name="connsiteX776" fmla="*/ 5651107 w 7467600"/>
              <a:gd name="connsiteY776" fmla="*/ 920306 h 6858000"/>
              <a:gd name="connsiteX777" fmla="*/ 5459407 w 7467600"/>
              <a:gd name="connsiteY777" fmla="*/ 940975 h 6858000"/>
              <a:gd name="connsiteX778" fmla="*/ 5374846 w 7467600"/>
              <a:gd name="connsiteY778" fmla="*/ 941988 h 6858000"/>
              <a:gd name="connsiteX779" fmla="*/ 5256105 w 7467600"/>
              <a:gd name="connsiteY779" fmla="*/ 945632 h 6858000"/>
              <a:gd name="connsiteX780" fmla="*/ 5107071 w 7467600"/>
              <a:gd name="connsiteY780" fmla="*/ 969720 h 6858000"/>
              <a:gd name="connsiteX781" fmla="*/ 4998681 w 7467600"/>
              <a:gd name="connsiteY781" fmla="*/ 988771 h 6858000"/>
              <a:gd name="connsiteX782" fmla="*/ 5870151 w 7467600"/>
              <a:gd name="connsiteY782" fmla="*/ 898890 h 6858000"/>
              <a:gd name="connsiteX783" fmla="*/ 5504425 w 7467600"/>
              <a:gd name="connsiteY783" fmla="*/ 848067 h 6858000"/>
              <a:gd name="connsiteX784" fmla="*/ 4968849 w 7467600"/>
              <a:gd name="connsiteY784" fmla="*/ 962318 h 6858000"/>
              <a:gd name="connsiteX785" fmla="*/ 5104039 w 7467600"/>
              <a:gd name="connsiteY785" fmla="*/ 940634 h 6858000"/>
              <a:gd name="connsiteX786" fmla="*/ 5256311 w 7467600"/>
              <a:gd name="connsiteY786" fmla="*/ 916490 h 6858000"/>
              <a:gd name="connsiteX787" fmla="*/ 5377381 w 7467600"/>
              <a:gd name="connsiteY787" fmla="*/ 912671 h 6858000"/>
              <a:gd name="connsiteX788" fmla="*/ 5460148 w 7467600"/>
              <a:gd name="connsiteY788" fmla="*/ 911442 h 6858000"/>
              <a:gd name="connsiteX789" fmla="*/ 5648971 w 7467600"/>
              <a:gd name="connsiteY789" fmla="*/ 891331 h 6858000"/>
              <a:gd name="connsiteX790" fmla="*/ 5844807 w 7467600"/>
              <a:gd name="connsiteY790" fmla="*/ 870718 h 6858000"/>
              <a:gd name="connsiteX791" fmla="*/ 5862975 w 7467600"/>
              <a:gd name="connsiteY791" fmla="*/ 869756 h 6858000"/>
              <a:gd name="connsiteX792" fmla="*/ 5920887 w 7467600"/>
              <a:gd name="connsiteY792" fmla="*/ 865929 h 6858000"/>
              <a:gd name="connsiteX793" fmla="*/ 5504425 w 7467600"/>
              <a:gd name="connsiteY793" fmla="*/ 848067 h 6858000"/>
              <a:gd name="connsiteX794" fmla="*/ 3607114 w 7467600"/>
              <a:gd name="connsiteY794" fmla="*/ 467441 h 6858000"/>
              <a:gd name="connsiteX795" fmla="*/ 3296242 w 7467600"/>
              <a:gd name="connsiteY795" fmla="*/ 807991 h 6858000"/>
              <a:gd name="connsiteX796" fmla="*/ 3174674 w 7467600"/>
              <a:gd name="connsiteY796" fmla="*/ 919759 h 6858000"/>
              <a:gd name="connsiteX797" fmla="*/ 3042978 w 7467600"/>
              <a:gd name="connsiteY797" fmla="*/ 1054894 h 6858000"/>
              <a:gd name="connsiteX798" fmla="*/ 2968914 w 7467600"/>
              <a:gd name="connsiteY798" fmla="*/ 1133756 h 6858000"/>
              <a:gd name="connsiteX799" fmla="*/ 3103823 w 7467600"/>
              <a:gd name="connsiteY799" fmla="*/ 1026814 h 6858000"/>
              <a:gd name="connsiteX800" fmla="*/ 3607114 w 7467600"/>
              <a:gd name="connsiteY800" fmla="*/ 467441 h 6858000"/>
              <a:gd name="connsiteX801" fmla="*/ 3744487 w 7467600"/>
              <a:gd name="connsiteY801" fmla="*/ 383136 h 6858000"/>
              <a:gd name="connsiteX802" fmla="*/ 3970213 w 7467600"/>
              <a:gd name="connsiteY802" fmla="*/ 995559 h 6858000"/>
              <a:gd name="connsiteX803" fmla="*/ 3744487 w 7467600"/>
              <a:gd name="connsiteY803" fmla="*/ 383136 h 6858000"/>
              <a:gd name="connsiteX804" fmla="*/ 3624562 w 7467600"/>
              <a:gd name="connsiteY804" fmla="*/ 367041 h 6858000"/>
              <a:gd name="connsiteX805" fmla="*/ 3489712 w 7467600"/>
              <a:gd name="connsiteY805" fmla="*/ 485386 h 6858000"/>
              <a:gd name="connsiteX806" fmla="*/ 3182994 w 7467600"/>
              <a:gd name="connsiteY806" fmla="*/ 828265 h 6858000"/>
              <a:gd name="connsiteX807" fmla="*/ 2892114 w 7467600"/>
              <a:gd name="connsiteY807" fmla="*/ 1172635 h 6858000"/>
              <a:gd name="connsiteX808" fmla="*/ 3021459 w 7467600"/>
              <a:gd name="connsiteY808" fmla="*/ 1035385 h 6858000"/>
              <a:gd name="connsiteX809" fmla="*/ 3153873 w 7467600"/>
              <a:gd name="connsiteY809" fmla="*/ 898971 h 6858000"/>
              <a:gd name="connsiteX810" fmla="*/ 3276511 w 7467600"/>
              <a:gd name="connsiteY810" fmla="*/ 786423 h 6858000"/>
              <a:gd name="connsiteX811" fmla="*/ 3584154 w 7467600"/>
              <a:gd name="connsiteY811" fmla="*/ 448218 h 6858000"/>
              <a:gd name="connsiteX812" fmla="*/ 3624562 w 7467600"/>
              <a:gd name="connsiteY812" fmla="*/ 367041 h 6858000"/>
              <a:gd name="connsiteX813" fmla="*/ 3766672 w 7467600"/>
              <a:gd name="connsiteY813" fmla="*/ 359429 h 6858000"/>
              <a:gd name="connsiteX814" fmla="*/ 3996338 w 7467600"/>
              <a:gd name="connsiteY814" fmla="*/ 968237 h 6858000"/>
              <a:gd name="connsiteX815" fmla="*/ 3766672 w 7467600"/>
              <a:gd name="connsiteY815" fmla="*/ 359429 h 6858000"/>
              <a:gd name="connsiteX816" fmla="*/ 5805386 w 7467600"/>
              <a:gd name="connsiteY816" fmla="*/ 239240 h 6858000"/>
              <a:gd name="connsiteX817" fmla="*/ 5736947 w 7467600"/>
              <a:gd name="connsiteY817" fmla="*/ 261367 h 6858000"/>
              <a:gd name="connsiteX818" fmla="*/ 5427012 w 7467600"/>
              <a:gd name="connsiteY818" fmla="*/ 311272 h 6858000"/>
              <a:gd name="connsiteX819" fmla="*/ 5147818 w 7467600"/>
              <a:gd name="connsiteY819" fmla="*/ 322112 h 6858000"/>
              <a:gd name="connsiteX820" fmla="*/ 5060854 w 7467600"/>
              <a:gd name="connsiteY820" fmla="*/ 311882 h 6858000"/>
              <a:gd name="connsiteX821" fmla="*/ 4945989 w 7467600"/>
              <a:gd name="connsiteY821" fmla="*/ 300516 h 6858000"/>
              <a:gd name="connsiteX822" fmla="*/ 5410479 w 7467600"/>
              <a:gd name="connsiteY822" fmla="*/ 348434 h 6858000"/>
              <a:gd name="connsiteX823" fmla="*/ 5805386 w 7467600"/>
              <a:gd name="connsiteY823" fmla="*/ 239240 h 6858000"/>
              <a:gd name="connsiteX824" fmla="*/ 5905192 w 7467600"/>
              <a:gd name="connsiteY824" fmla="*/ 163079 h 6858000"/>
              <a:gd name="connsiteX825" fmla="*/ 5865655 w 7467600"/>
              <a:gd name="connsiteY825" fmla="*/ 171901 h 6858000"/>
              <a:gd name="connsiteX826" fmla="*/ 5259740 w 7467600"/>
              <a:gd name="connsiteY826" fmla="*/ 257013 h 6858000"/>
              <a:gd name="connsiteX827" fmla="*/ 5208466 w 7467600"/>
              <a:gd name="connsiteY827" fmla="*/ 257550 h 6858000"/>
              <a:gd name="connsiteX828" fmla="*/ 4980204 w 7467600"/>
              <a:gd name="connsiteY828" fmla="*/ 271903 h 6858000"/>
              <a:gd name="connsiteX829" fmla="*/ 5068068 w 7467600"/>
              <a:gd name="connsiteY829" fmla="*/ 282244 h 6858000"/>
              <a:gd name="connsiteX830" fmla="*/ 5153231 w 7467600"/>
              <a:gd name="connsiteY830" fmla="*/ 292240 h 6858000"/>
              <a:gd name="connsiteX831" fmla="*/ 5426491 w 7467600"/>
              <a:gd name="connsiteY831" fmla="*/ 281128 h 6858000"/>
              <a:gd name="connsiteX832" fmla="*/ 5731212 w 7467600"/>
              <a:gd name="connsiteY832" fmla="*/ 231951 h 6858000"/>
              <a:gd name="connsiteX833" fmla="*/ 5905192 w 7467600"/>
              <a:gd name="connsiteY833" fmla="*/ 163079 h 6858000"/>
              <a:gd name="connsiteX834" fmla="*/ 5944437 w 7467600"/>
              <a:gd name="connsiteY834" fmla="*/ 113829 h 6858000"/>
              <a:gd name="connsiteX835" fmla="*/ 5825032 w 7467600"/>
              <a:gd name="connsiteY835" fmla="*/ 146405 h 6858000"/>
              <a:gd name="connsiteX836" fmla="*/ 4955599 w 7467600"/>
              <a:gd name="connsiteY836" fmla="*/ 247008 h 6858000"/>
              <a:gd name="connsiteX837" fmla="*/ 5210104 w 7467600"/>
              <a:gd name="connsiteY837" fmla="*/ 228123 h 6858000"/>
              <a:gd name="connsiteX838" fmla="*/ 5261015 w 7467600"/>
              <a:gd name="connsiteY838" fmla="*/ 227087 h 6858000"/>
              <a:gd name="connsiteX839" fmla="*/ 5861181 w 7467600"/>
              <a:gd name="connsiteY839" fmla="*/ 143093 h 6858000"/>
              <a:gd name="connsiteX840" fmla="*/ 5961252 w 7467600"/>
              <a:gd name="connsiteY840" fmla="*/ 114820 h 6858000"/>
              <a:gd name="connsiteX841" fmla="*/ 5944437 w 7467600"/>
              <a:gd name="connsiteY841" fmla="*/ 113829 h 6858000"/>
              <a:gd name="connsiteX842" fmla="*/ 3882765 w 7467600"/>
              <a:gd name="connsiteY842" fmla="*/ 0 h 6858000"/>
              <a:gd name="connsiteX843" fmla="*/ 3995099 w 7467600"/>
              <a:gd name="connsiteY843" fmla="*/ 0 h 6858000"/>
              <a:gd name="connsiteX844" fmla="*/ 4163818 w 7467600"/>
              <a:gd name="connsiteY844" fmla="*/ 234104 h 6858000"/>
              <a:gd name="connsiteX845" fmla="*/ 4172099 w 7467600"/>
              <a:gd name="connsiteY845" fmla="*/ 234207 h 6858000"/>
              <a:gd name="connsiteX846" fmla="*/ 4784282 w 7467600"/>
              <a:gd name="connsiteY846" fmla="*/ 276561 h 6858000"/>
              <a:gd name="connsiteX847" fmla="*/ 4801687 w 7467600"/>
              <a:gd name="connsiteY847" fmla="*/ 267764 h 6858000"/>
              <a:gd name="connsiteX848" fmla="*/ 6082788 w 7467600"/>
              <a:gd name="connsiteY848" fmla="*/ 64119 h 6858000"/>
              <a:gd name="connsiteX849" fmla="*/ 6099442 w 7467600"/>
              <a:gd name="connsiteY849" fmla="*/ 82568 h 6858000"/>
              <a:gd name="connsiteX850" fmla="*/ 4804137 w 7467600"/>
              <a:gd name="connsiteY850" fmla="*/ 320931 h 6858000"/>
              <a:gd name="connsiteX851" fmla="*/ 4227047 w 7467600"/>
              <a:gd name="connsiteY851" fmla="*/ 313415 h 6858000"/>
              <a:gd name="connsiteX852" fmla="*/ 4346041 w 7467600"/>
              <a:gd name="connsiteY852" fmla="*/ 456086 h 6858000"/>
              <a:gd name="connsiteX853" fmla="*/ 4870967 w 7467600"/>
              <a:gd name="connsiteY853" fmla="*/ 963061 h 6858000"/>
              <a:gd name="connsiteX854" fmla="*/ 4889647 w 7467600"/>
              <a:gd name="connsiteY854" fmla="*/ 957147 h 6858000"/>
              <a:gd name="connsiteX855" fmla="*/ 5422504 w 7467600"/>
              <a:gd name="connsiteY855" fmla="*/ 805191 h 6858000"/>
              <a:gd name="connsiteX856" fmla="*/ 6087656 w 7467600"/>
              <a:gd name="connsiteY856" fmla="*/ 826703 h 6858000"/>
              <a:gd name="connsiteX857" fmla="*/ 6058717 w 7467600"/>
              <a:gd name="connsiteY857" fmla="*/ 865992 h 6858000"/>
              <a:gd name="connsiteX858" fmla="*/ 4974153 w 7467600"/>
              <a:gd name="connsiteY858" fmla="*/ 1045456 h 6858000"/>
              <a:gd name="connsiteX859" fmla="*/ 5627835 w 7467600"/>
              <a:gd name="connsiteY859" fmla="*/ 1472077 h 6858000"/>
              <a:gd name="connsiteX860" fmla="*/ 5629817 w 7467600"/>
              <a:gd name="connsiteY860" fmla="*/ 1471412 h 6858000"/>
              <a:gd name="connsiteX861" fmla="*/ 5634124 w 7467600"/>
              <a:gd name="connsiteY861" fmla="*/ 1470572 h 6858000"/>
              <a:gd name="connsiteX862" fmla="*/ 5755832 w 7467600"/>
              <a:gd name="connsiteY862" fmla="*/ 1383886 h 6858000"/>
              <a:gd name="connsiteX863" fmla="*/ 6014186 w 7467600"/>
              <a:gd name="connsiteY863" fmla="*/ 1279799 h 6858000"/>
              <a:gd name="connsiteX864" fmla="*/ 6901619 w 7467600"/>
              <a:gd name="connsiteY864" fmla="*/ 1047874 h 6858000"/>
              <a:gd name="connsiteX865" fmla="*/ 6931566 w 7467600"/>
              <a:gd name="connsiteY865" fmla="*/ 1062034 h 6858000"/>
              <a:gd name="connsiteX866" fmla="*/ 5790982 w 7467600"/>
              <a:gd name="connsiteY866" fmla="*/ 1561380 h 6858000"/>
              <a:gd name="connsiteX867" fmla="*/ 6188971 w 7467600"/>
              <a:gd name="connsiteY867" fmla="*/ 1755168 h 6858000"/>
              <a:gd name="connsiteX868" fmla="*/ 6202446 w 7467600"/>
              <a:gd name="connsiteY868" fmla="*/ 1752268 h 6858000"/>
              <a:gd name="connsiteX869" fmla="*/ 7179560 w 7467600"/>
              <a:gd name="connsiteY869" fmla="*/ 1467551 h 6858000"/>
              <a:gd name="connsiteX870" fmla="*/ 7158730 w 7467600"/>
              <a:gd name="connsiteY870" fmla="*/ 1507835 h 6858000"/>
              <a:gd name="connsiteX871" fmla="*/ 6326959 w 7467600"/>
              <a:gd name="connsiteY871" fmla="*/ 1817686 h 6858000"/>
              <a:gd name="connsiteX872" fmla="*/ 6537433 w 7467600"/>
              <a:gd name="connsiteY872" fmla="*/ 1907790 h 6858000"/>
              <a:gd name="connsiteX873" fmla="*/ 6550221 w 7467600"/>
              <a:gd name="connsiteY873" fmla="*/ 1910729 h 6858000"/>
              <a:gd name="connsiteX874" fmla="*/ 6964438 w 7467600"/>
              <a:gd name="connsiteY874" fmla="*/ 2209505 h 6858000"/>
              <a:gd name="connsiteX875" fmla="*/ 7367862 w 7467600"/>
              <a:gd name="connsiteY875" fmla="*/ 2806833 h 6858000"/>
              <a:gd name="connsiteX876" fmla="*/ 7364329 w 7467600"/>
              <a:gd name="connsiteY876" fmla="*/ 2826907 h 6858000"/>
              <a:gd name="connsiteX877" fmla="*/ 7290545 w 7467600"/>
              <a:gd name="connsiteY877" fmla="*/ 2850663 h 6858000"/>
              <a:gd name="connsiteX878" fmla="*/ 6472036 w 7467600"/>
              <a:gd name="connsiteY878" fmla="*/ 1959003 h 6858000"/>
              <a:gd name="connsiteX879" fmla="*/ 5792897 w 7467600"/>
              <a:gd name="connsiteY879" fmla="*/ 1647747 h 6858000"/>
              <a:gd name="connsiteX880" fmla="*/ 5842751 w 7467600"/>
              <a:gd name="connsiteY880" fmla="*/ 1816112 h 6858000"/>
              <a:gd name="connsiteX881" fmla="*/ 5847424 w 7467600"/>
              <a:gd name="connsiteY881" fmla="*/ 1815776 h 6858000"/>
              <a:gd name="connsiteX882" fmla="*/ 6399821 w 7467600"/>
              <a:gd name="connsiteY882" fmla="*/ 2344799 h 6858000"/>
              <a:gd name="connsiteX883" fmla="*/ 6323232 w 7467600"/>
              <a:gd name="connsiteY883" fmla="*/ 2389634 h 6858000"/>
              <a:gd name="connsiteX884" fmla="*/ 5942958 w 7467600"/>
              <a:gd name="connsiteY884" fmla="*/ 2077708 h 6858000"/>
              <a:gd name="connsiteX885" fmla="*/ 5921559 w 7467600"/>
              <a:gd name="connsiteY885" fmla="*/ 2378596 h 6858000"/>
              <a:gd name="connsiteX886" fmla="*/ 5817651 w 7467600"/>
              <a:gd name="connsiteY886" fmla="*/ 3023919 h 6858000"/>
              <a:gd name="connsiteX887" fmla="*/ 5729634 w 7467600"/>
              <a:gd name="connsiteY887" fmla="*/ 3051849 h 6858000"/>
              <a:gd name="connsiteX888" fmla="*/ 5611018 w 7467600"/>
              <a:gd name="connsiteY888" fmla="*/ 2316769 h 6858000"/>
              <a:gd name="connsiteX889" fmla="*/ 5687608 w 7467600"/>
              <a:gd name="connsiteY889" fmla="*/ 2039972 h 6858000"/>
              <a:gd name="connsiteX890" fmla="*/ 5657554 w 7467600"/>
              <a:gd name="connsiteY890" fmla="*/ 1576445 h 6858000"/>
              <a:gd name="connsiteX891" fmla="*/ 5150475 w 7467600"/>
              <a:gd name="connsiteY891" fmla="*/ 1274012 h 6858000"/>
              <a:gd name="connsiteX892" fmla="*/ 5349142 w 7467600"/>
              <a:gd name="connsiteY892" fmla="*/ 2204405 h 6858000"/>
              <a:gd name="connsiteX893" fmla="*/ 5262214 w 7467600"/>
              <a:gd name="connsiteY893" fmla="*/ 2233836 h 6858000"/>
              <a:gd name="connsiteX894" fmla="*/ 4981539 w 7467600"/>
              <a:gd name="connsiteY894" fmla="*/ 1542201 h 6858000"/>
              <a:gd name="connsiteX895" fmla="*/ 4958461 w 7467600"/>
              <a:gd name="connsiteY895" fmla="*/ 1136957 h 6858000"/>
              <a:gd name="connsiteX896" fmla="*/ 4655015 w 7467600"/>
              <a:gd name="connsiteY896" fmla="*/ 891426 h 6858000"/>
              <a:gd name="connsiteX897" fmla="*/ 4348002 w 7467600"/>
              <a:gd name="connsiteY897" fmla="*/ 2205895 h 6858000"/>
              <a:gd name="connsiteX898" fmla="*/ 4262250 w 7467600"/>
              <a:gd name="connsiteY898" fmla="*/ 2219972 h 6858000"/>
              <a:gd name="connsiteX899" fmla="*/ 4550611 w 7467600"/>
              <a:gd name="connsiteY899" fmla="*/ 817540 h 6858000"/>
              <a:gd name="connsiteX900" fmla="*/ 4564418 w 7467600"/>
              <a:gd name="connsiteY900" fmla="*/ 808293 h 6858000"/>
              <a:gd name="connsiteX901" fmla="*/ 4266388 w 7467600"/>
              <a:gd name="connsiteY901" fmla="*/ 500083 h 6858000"/>
              <a:gd name="connsiteX902" fmla="*/ 4032842 w 7467600"/>
              <a:gd name="connsiteY902" fmla="*/ 211809 h 6858000"/>
              <a:gd name="connsiteX903" fmla="*/ 3882765 w 7467600"/>
              <a:gd name="connsiteY903" fmla="*/ 0 h 6858000"/>
              <a:gd name="connsiteX904" fmla="*/ 3721337 w 7467600"/>
              <a:gd name="connsiteY904" fmla="*/ 0 h 6858000"/>
              <a:gd name="connsiteX905" fmla="*/ 3797544 w 7467600"/>
              <a:gd name="connsiteY905" fmla="*/ 0 h 6858000"/>
              <a:gd name="connsiteX906" fmla="*/ 3775734 w 7467600"/>
              <a:gd name="connsiteY906" fmla="*/ 95131 h 6858000"/>
              <a:gd name="connsiteX907" fmla="*/ 3724807 w 7467600"/>
              <a:gd name="connsiteY907" fmla="*/ 272257 h 6858000"/>
              <a:gd name="connsiteX908" fmla="*/ 3726844 w 7467600"/>
              <a:gd name="connsiteY908" fmla="*/ 282988 h 6858000"/>
              <a:gd name="connsiteX909" fmla="*/ 3742664 w 7467600"/>
              <a:gd name="connsiteY909" fmla="*/ 279918 h 6858000"/>
              <a:gd name="connsiteX910" fmla="*/ 4103910 w 7467600"/>
              <a:gd name="connsiteY910" fmla="*/ 1161917 h 6858000"/>
              <a:gd name="connsiteX911" fmla="*/ 4020269 w 7467600"/>
              <a:gd name="connsiteY911" fmla="*/ 1200406 h 6858000"/>
              <a:gd name="connsiteX912" fmla="*/ 3674882 w 7467600"/>
              <a:gd name="connsiteY912" fmla="*/ 488524 h 6858000"/>
              <a:gd name="connsiteX913" fmla="*/ 3132682 w 7467600"/>
              <a:gd name="connsiteY913" fmla="*/ 1072284 h 6858000"/>
              <a:gd name="connsiteX914" fmla="*/ 2716346 w 7467600"/>
              <a:gd name="connsiteY914" fmla="*/ 1276376 h 6858000"/>
              <a:gd name="connsiteX915" fmla="*/ 2716772 w 7467600"/>
              <a:gd name="connsiteY915" fmla="*/ 1255462 h 6858000"/>
              <a:gd name="connsiteX916" fmla="*/ 3471096 w 7467600"/>
              <a:gd name="connsiteY916" fmla="*/ 437072 h 6858000"/>
              <a:gd name="connsiteX917" fmla="*/ 3639057 w 7467600"/>
              <a:gd name="connsiteY917" fmla="*/ 286334 h 6858000"/>
              <a:gd name="connsiteX918" fmla="*/ 3640309 w 7467600"/>
              <a:gd name="connsiteY918" fmla="*/ 284664 h 6858000"/>
              <a:gd name="connsiteX919" fmla="*/ 3646022 w 7467600"/>
              <a:gd name="connsiteY919" fmla="*/ 276711 h 6858000"/>
              <a:gd name="connsiteX920" fmla="*/ 3707943 w 7467600"/>
              <a:gd name="connsiteY920" fmla="*/ 65958 h 6858000"/>
              <a:gd name="connsiteX921" fmla="*/ 3721337 w 7467600"/>
              <a:gd name="connsiteY921" fmla="*/ 0 h 6858000"/>
              <a:gd name="connsiteX922" fmla="*/ 2867960 w 7467600"/>
              <a:gd name="connsiteY922" fmla="*/ 0 h 6858000"/>
              <a:gd name="connsiteX923" fmla="*/ 2926351 w 7467600"/>
              <a:gd name="connsiteY923" fmla="*/ 0 h 6858000"/>
              <a:gd name="connsiteX924" fmla="*/ 2902823 w 7467600"/>
              <a:gd name="connsiteY924" fmla="*/ 262929 h 6858000"/>
              <a:gd name="connsiteX925" fmla="*/ 2940663 w 7467600"/>
              <a:gd name="connsiteY925" fmla="*/ 140884 h 6858000"/>
              <a:gd name="connsiteX926" fmla="*/ 2947039 w 7467600"/>
              <a:gd name="connsiteY926" fmla="*/ 122524 h 6858000"/>
              <a:gd name="connsiteX927" fmla="*/ 2984316 w 7467600"/>
              <a:gd name="connsiteY927" fmla="*/ 0 h 6858000"/>
              <a:gd name="connsiteX928" fmla="*/ 3016114 w 7467600"/>
              <a:gd name="connsiteY928" fmla="*/ 0 h 6858000"/>
              <a:gd name="connsiteX929" fmla="*/ 2979949 w 7467600"/>
              <a:gd name="connsiteY929" fmla="*/ 119274 h 6858000"/>
              <a:gd name="connsiteX930" fmla="*/ 3023879 w 7467600"/>
              <a:gd name="connsiteY930" fmla="*/ 0 h 6858000"/>
              <a:gd name="connsiteX931" fmla="*/ 3105400 w 7467600"/>
              <a:gd name="connsiteY931" fmla="*/ 0 h 6858000"/>
              <a:gd name="connsiteX932" fmla="*/ 3094669 w 7467600"/>
              <a:gd name="connsiteY932" fmla="*/ 30308 h 6858000"/>
              <a:gd name="connsiteX933" fmla="*/ 2901945 w 7467600"/>
              <a:gd name="connsiteY933" fmla="*/ 466538 h 6858000"/>
              <a:gd name="connsiteX934" fmla="*/ 2815209 w 7467600"/>
              <a:gd name="connsiteY934" fmla="*/ 497361 h 6858000"/>
              <a:gd name="connsiteX935" fmla="*/ 2844845 w 7467600"/>
              <a:gd name="connsiteY935" fmla="*/ 127638 h 6858000"/>
              <a:gd name="connsiteX936" fmla="*/ 2867960 w 7467600"/>
              <a:gd name="connsiteY936" fmla="*/ 0 h 6858000"/>
              <a:gd name="connsiteX937" fmla="*/ 1057230 w 7467600"/>
              <a:gd name="connsiteY937" fmla="*/ 0 h 6858000"/>
              <a:gd name="connsiteX938" fmla="*/ 1111003 w 7467600"/>
              <a:gd name="connsiteY938" fmla="*/ 0 h 6858000"/>
              <a:gd name="connsiteX939" fmla="*/ 1125553 w 7467600"/>
              <a:gd name="connsiteY939" fmla="*/ 52588 h 6858000"/>
              <a:gd name="connsiteX940" fmla="*/ 1304276 w 7467600"/>
              <a:gd name="connsiteY940" fmla="*/ 476275 h 6858000"/>
              <a:gd name="connsiteX941" fmla="*/ 1492066 w 7467600"/>
              <a:gd name="connsiteY941" fmla="*/ 886333 h 6858000"/>
              <a:gd name="connsiteX942" fmla="*/ 1423698 w 7467600"/>
              <a:gd name="connsiteY942" fmla="*/ 710817 h 6858000"/>
              <a:gd name="connsiteX943" fmla="*/ 1357609 w 7467600"/>
              <a:gd name="connsiteY943" fmla="*/ 532892 h 6858000"/>
              <a:gd name="connsiteX944" fmla="*/ 1309550 w 7467600"/>
              <a:gd name="connsiteY944" fmla="*/ 374031 h 6858000"/>
              <a:gd name="connsiteX945" fmla="*/ 1193673 w 7467600"/>
              <a:gd name="connsiteY945" fmla="*/ 49533 h 6858000"/>
              <a:gd name="connsiteX946" fmla="*/ 1164391 w 7467600"/>
              <a:gd name="connsiteY946" fmla="*/ 0 h 6858000"/>
              <a:gd name="connsiteX947" fmla="*/ 1200666 w 7467600"/>
              <a:gd name="connsiteY947" fmla="*/ 0 h 6858000"/>
              <a:gd name="connsiteX948" fmla="*/ 1223408 w 7467600"/>
              <a:gd name="connsiteY948" fmla="*/ 38996 h 6858000"/>
              <a:gd name="connsiteX949" fmla="*/ 1339635 w 7467600"/>
              <a:gd name="connsiteY949" fmla="*/ 365517 h 6858000"/>
              <a:gd name="connsiteX950" fmla="*/ 1387469 w 7467600"/>
              <a:gd name="connsiteY950" fmla="*/ 523079 h 6858000"/>
              <a:gd name="connsiteX951" fmla="*/ 1452685 w 7467600"/>
              <a:gd name="connsiteY951" fmla="*/ 699806 h 6858000"/>
              <a:gd name="connsiteX952" fmla="*/ 1492092 w 7467600"/>
              <a:gd name="connsiteY952" fmla="*/ 800424 h 6858000"/>
              <a:gd name="connsiteX953" fmla="*/ 1455302 w 7467600"/>
              <a:gd name="connsiteY953" fmla="*/ 632913 h 6858000"/>
              <a:gd name="connsiteX954" fmla="*/ 1222336 w 7467600"/>
              <a:gd name="connsiteY954" fmla="*/ 9480 h 6858000"/>
              <a:gd name="connsiteX955" fmla="*/ 1214634 w 7467600"/>
              <a:gd name="connsiteY955" fmla="*/ 0 h 6858000"/>
              <a:gd name="connsiteX956" fmla="*/ 1289827 w 7467600"/>
              <a:gd name="connsiteY956" fmla="*/ 0 h 6858000"/>
              <a:gd name="connsiteX957" fmla="*/ 1321076 w 7467600"/>
              <a:gd name="connsiteY957" fmla="*/ 59722 h 6858000"/>
              <a:gd name="connsiteX958" fmla="*/ 1512579 w 7467600"/>
              <a:gd name="connsiteY958" fmla="*/ 626441 h 6858000"/>
              <a:gd name="connsiteX959" fmla="*/ 1506076 w 7467600"/>
              <a:gd name="connsiteY959" fmla="*/ 1089289 h 6858000"/>
              <a:gd name="connsiteX960" fmla="*/ 1486346 w 7467600"/>
              <a:gd name="connsiteY960" fmla="*/ 1079919 h 6858000"/>
              <a:gd name="connsiteX961" fmla="*/ 1070511 w 7467600"/>
              <a:gd name="connsiteY961" fmla="*/ 48609 h 6858000"/>
              <a:gd name="connsiteX962" fmla="*/ 1057230 w 7467600"/>
              <a:gd name="connsiteY962" fmla="*/ 0 h 6858000"/>
              <a:gd name="connsiteX963" fmla="*/ 43151 w 7467600"/>
              <a:gd name="connsiteY963" fmla="*/ 0 h 6858000"/>
              <a:gd name="connsiteX964" fmla="*/ 95283 w 7467600"/>
              <a:gd name="connsiteY964" fmla="*/ 0 h 6858000"/>
              <a:gd name="connsiteX965" fmla="*/ 300708 w 7467600"/>
              <a:gd name="connsiteY965" fmla="*/ 154571 h 6858000"/>
              <a:gd name="connsiteX966" fmla="*/ 530414 w 7467600"/>
              <a:gd name="connsiteY966" fmla="*/ 354673 h 6858000"/>
              <a:gd name="connsiteX967" fmla="*/ 333785 w 7467600"/>
              <a:gd name="connsiteY967" fmla="*/ 161564 h 6858000"/>
              <a:gd name="connsiteX968" fmla="*/ 147005 w 7467600"/>
              <a:gd name="connsiteY968" fmla="*/ 0 h 6858000"/>
              <a:gd name="connsiteX969" fmla="*/ 272509 w 7467600"/>
              <a:gd name="connsiteY969" fmla="*/ 0 h 6858000"/>
              <a:gd name="connsiteX970" fmla="*/ 326276 w 7467600"/>
              <a:gd name="connsiteY970" fmla="*/ 45847 h 6858000"/>
              <a:gd name="connsiteX971" fmla="*/ 823759 w 7467600"/>
              <a:gd name="connsiteY971" fmla="*/ 574145 h 6858000"/>
              <a:gd name="connsiteX972" fmla="*/ 811254 w 7467600"/>
              <a:gd name="connsiteY972" fmla="*/ 665546 h 6858000"/>
              <a:gd name="connsiteX973" fmla="*/ 154042 w 7467600"/>
              <a:gd name="connsiteY973" fmla="*/ 261522 h 6858000"/>
              <a:gd name="connsiteX974" fmla="*/ 13550 w 7467600"/>
              <a:gd name="connsiteY974" fmla="*/ 158423 h 6858000"/>
              <a:gd name="connsiteX975" fmla="*/ 0 w 7467600"/>
              <a:gd name="connsiteY975" fmla="*/ 146618 h 6858000"/>
              <a:gd name="connsiteX976" fmla="*/ 0 w 7467600"/>
              <a:gd name="connsiteY976" fmla="*/ 59161 h 6858000"/>
              <a:gd name="connsiteX977" fmla="*/ 45427 w 7467600"/>
              <a:gd name="connsiteY977" fmla="*/ 101078 h 6858000"/>
              <a:gd name="connsiteX978" fmla="*/ 630103 w 7467600"/>
              <a:gd name="connsiteY978" fmla="*/ 485885 h 6858000"/>
              <a:gd name="connsiteX979" fmla="*/ 532040 w 7467600"/>
              <a:gd name="connsiteY979" fmla="*/ 399359 h 6858000"/>
              <a:gd name="connsiteX980" fmla="*/ 517618 w 7467600"/>
              <a:gd name="connsiteY980" fmla="*/ 385726 h 6858000"/>
              <a:gd name="connsiteX981" fmla="*/ 285074 w 7467600"/>
              <a:gd name="connsiteY981" fmla="*/ 182755 h 6858000"/>
              <a:gd name="connsiteX982" fmla="*/ 43151 w 7467600"/>
              <a:gd name="connsiteY98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1456157 w 7467600"/>
              <a:gd name="connsiteY103" fmla="*/ 5371404 h 6858000"/>
              <a:gd name="connsiteX104" fmla="*/ 1244432 w 7467600"/>
              <a:gd name="connsiteY104" fmla="*/ 5385601 h 6858000"/>
              <a:gd name="connsiteX105" fmla="*/ 973990 w 7467600"/>
              <a:gd name="connsiteY105" fmla="*/ 5424940 h 6858000"/>
              <a:gd name="connsiteX106" fmla="*/ 1103809 w 7467600"/>
              <a:gd name="connsiteY106" fmla="*/ 5433720 h 6858000"/>
              <a:gd name="connsiteX107" fmla="*/ 1123454 w 7467600"/>
              <a:gd name="connsiteY107" fmla="*/ 5435727 h 6858000"/>
              <a:gd name="connsiteX108" fmla="*/ 1737017 w 7467600"/>
              <a:gd name="connsiteY108" fmla="*/ 5452183 h 6858000"/>
              <a:gd name="connsiteX109" fmla="*/ 1824397 w 7467600"/>
              <a:gd name="connsiteY109" fmla="*/ 5447757 h 6858000"/>
              <a:gd name="connsiteX110" fmla="*/ 2070059 w 7467600"/>
              <a:gd name="connsiteY110" fmla="*/ 5441660 h 6858000"/>
              <a:gd name="connsiteX111" fmla="*/ 1456157 w 7467600"/>
              <a:gd name="connsiteY111" fmla="*/ 5371404 h 6858000"/>
              <a:gd name="connsiteX112" fmla="*/ 4988186 w 7467600"/>
              <a:gd name="connsiteY112" fmla="*/ 5216467 h 6858000"/>
              <a:gd name="connsiteX113" fmla="*/ 4777334 w 7467600"/>
              <a:gd name="connsiteY113" fmla="*/ 5406072 h 6858000"/>
              <a:gd name="connsiteX114" fmla="*/ 4718341 w 7467600"/>
              <a:gd name="connsiteY114" fmla="*/ 5468043 h 6858000"/>
              <a:gd name="connsiteX115" fmla="*/ 4604655 w 7467600"/>
              <a:gd name="connsiteY115" fmla="*/ 5583434 h 6858000"/>
              <a:gd name="connsiteX116" fmla="*/ 4565074 w 7467600"/>
              <a:gd name="connsiteY116" fmla="*/ 5618550 h 6858000"/>
              <a:gd name="connsiteX117" fmla="*/ 4988186 w 7467600"/>
              <a:gd name="connsiteY117" fmla="*/ 5216467 h 6858000"/>
              <a:gd name="connsiteX118" fmla="*/ 4978032 w 7467600"/>
              <a:gd name="connsiteY118" fmla="*/ 5183809 h 6858000"/>
              <a:gd name="connsiteX119" fmla="*/ 4463413 w 7467600"/>
              <a:gd name="connsiteY119" fmla="*/ 5615162 h 6858000"/>
              <a:gd name="connsiteX120" fmla="*/ 4358134 w 7467600"/>
              <a:gd name="connsiteY120" fmla="*/ 5742791 h 6858000"/>
              <a:gd name="connsiteX121" fmla="*/ 4376219 w 7467600"/>
              <a:gd name="connsiteY121" fmla="*/ 5729027 h 6858000"/>
              <a:gd name="connsiteX122" fmla="*/ 4582340 w 7467600"/>
              <a:gd name="connsiteY122" fmla="*/ 5561037 h 6858000"/>
              <a:gd name="connsiteX123" fmla="*/ 4694684 w 7467600"/>
              <a:gd name="connsiteY123" fmla="*/ 5447098 h 6858000"/>
              <a:gd name="connsiteX124" fmla="*/ 4754123 w 7467600"/>
              <a:gd name="connsiteY124" fmla="*/ 5384643 h 6858000"/>
              <a:gd name="connsiteX125" fmla="*/ 4978032 w 7467600"/>
              <a:gd name="connsiteY125" fmla="*/ 5183809 h 6858000"/>
              <a:gd name="connsiteX126" fmla="*/ 1903353 w 7467600"/>
              <a:gd name="connsiteY126" fmla="*/ 5044827 h 6858000"/>
              <a:gd name="connsiteX127" fmla="*/ 1936931 w 7467600"/>
              <a:gd name="connsiteY127" fmla="*/ 5093954 h 6858000"/>
              <a:gd name="connsiteX128" fmla="*/ 2195868 w 7467600"/>
              <a:gd name="connsiteY128" fmla="*/ 5396574 h 6858000"/>
              <a:gd name="connsiteX129" fmla="*/ 2088852 w 7467600"/>
              <a:gd name="connsiteY129" fmla="*/ 5166123 h 6858000"/>
              <a:gd name="connsiteX130" fmla="*/ 1958241 w 7467600"/>
              <a:gd name="connsiteY130" fmla="*/ 5067955 h 6858000"/>
              <a:gd name="connsiteX131" fmla="*/ 1903353 w 7467600"/>
              <a:gd name="connsiteY131" fmla="*/ 5044827 h 6858000"/>
              <a:gd name="connsiteX132" fmla="*/ 1979378 w 7467600"/>
              <a:gd name="connsiteY132" fmla="*/ 4769504 h 6858000"/>
              <a:gd name="connsiteX133" fmla="*/ 2882120 w 7467600"/>
              <a:gd name="connsiteY133" fmla="*/ 5064547 h 6858000"/>
              <a:gd name="connsiteX134" fmla="*/ 2793103 w 7467600"/>
              <a:gd name="connsiteY134" fmla="*/ 5039699 h 6858000"/>
              <a:gd name="connsiteX135" fmla="*/ 2770041 w 7467600"/>
              <a:gd name="connsiteY135" fmla="*/ 5033634 h 6858000"/>
              <a:gd name="connsiteX136" fmla="*/ 1979378 w 7467600"/>
              <a:gd name="connsiteY136" fmla="*/ 4769504 h 6858000"/>
              <a:gd name="connsiteX137" fmla="*/ 1927410 w 7467600"/>
              <a:gd name="connsiteY137" fmla="*/ 4716164 h 6858000"/>
              <a:gd name="connsiteX138" fmla="*/ 1959587 w 7467600"/>
              <a:gd name="connsiteY138" fmla="*/ 4728849 h 6858000"/>
              <a:gd name="connsiteX139" fmla="*/ 2777707 w 7467600"/>
              <a:gd name="connsiteY139" fmla="*/ 5003991 h 6858000"/>
              <a:gd name="connsiteX140" fmla="*/ 2800768 w 7467600"/>
              <a:gd name="connsiteY140" fmla="*/ 5010056 h 6858000"/>
              <a:gd name="connsiteX141" fmla="*/ 2879408 w 7467600"/>
              <a:gd name="connsiteY141" fmla="*/ 5031590 h 6858000"/>
              <a:gd name="connsiteX142" fmla="*/ 2862295 w 7467600"/>
              <a:gd name="connsiteY142" fmla="*/ 5022958 h 6858000"/>
              <a:gd name="connsiteX143" fmla="*/ 2813343 w 7467600"/>
              <a:gd name="connsiteY143" fmla="*/ 4998369 h 6858000"/>
              <a:gd name="connsiteX144" fmla="*/ 2646245 w 7467600"/>
              <a:gd name="connsiteY144" fmla="*/ 4930999 h 6858000"/>
              <a:gd name="connsiteX145" fmla="*/ 1999243 w 7467600"/>
              <a:gd name="connsiteY145" fmla="*/ 4730524 h 6858000"/>
              <a:gd name="connsiteX146" fmla="*/ 1979527 w 7467600"/>
              <a:gd name="connsiteY146" fmla="*/ 4726651 h 6858000"/>
              <a:gd name="connsiteX147" fmla="*/ 1927410 w 7467600"/>
              <a:gd name="connsiteY147" fmla="*/ 4716164 h 6858000"/>
              <a:gd name="connsiteX148" fmla="*/ 1997014 w 7467600"/>
              <a:gd name="connsiteY148" fmla="*/ 4698007 h 6858000"/>
              <a:gd name="connsiteX149" fmla="*/ 2005458 w 7467600"/>
              <a:gd name="connsiteY149" fmla="*/ 4699540 h 6858000"/>
              <a:gd name="connsiteX150" fmla="*/ 2657186 w 7467600"/>
              <a:gd name="connsiteY150" fmla="*/ 4901687 h 6858000"/>
              <a:gd name="connsiteX151" fmla="*/ 2826662 w 7467600"/>
              <a:gd name="connsiteY151" fmla="*/ 4970362 h 6858000"/>
              <a:gd name="connsiteX152" fmla="*/ 2876100 w 7467600"/>
              <a:gd name="connsiteY152" fmla="*/ 4995397 h 6858000"/>
              <a:gd name="connsiteX153" fmla="*/ 3042600 w 7467600"/>
              <a:gd name="connsiteY153" fmla="*/ 5059532 h 6858000"/>
              <a:gd name="connsiteX154" fmla="*/ 1997014 w 7467600"/>
              <a:gd name="connsiteY154" fmla="*/ 4698007 h 6858000"/>
              <a:gd name="connsiteX155" fmla="*/ 2305292 w 7467600"/>
              <a:gd name="connsiteY155" fmla="*/ 4219492 h 6858000"/>
              <a:gd name="connsiteX156" fmla="*/ 3360922 w 7467600"/>
              <a:gd name="connsiteY156" fmla="*/ 4529373 h 6858000"/>
              <a:gd name="connsiteX157" fmla="*/ 3492420 w 7467600"/>
              <a:gd name="connsiteY157" fmla="*/ 4510145 h 6858000"/>
              <a:gd name="connsiteX158" fmla="*/ 3364086 w 7467600"/>
              <a:gd name="connsiteY158" fmla="*/ 4480340 h 6858000"/>
              <a:gd name="connsiteX159" fmla="*/ 3225818 w 7467600"/>
              <a:gd name="connsiteY159" fmla="*/ 4411822 h 6858000"/>
              <a:gd name="connsiteX160" fmla="*/ 3129696 w 7467600"/>
              <a:gd name="connsiteY160" fmla="*/ 4360704 h 6858000"/>
              <a:gd name="connsiteX161" fmla="*/ 2814545 w 7467600"/>
              <a:gd name="connsiteY161" fmla="*/ 4282955 h 6858000"/>
              <a:gd name="connsiteX162" fmla="*/ 2305292 w 7467600"/>
              <a:gd name="connsiteY162" fmla="*/ 4219492 h 6858000"/>
              <a:gd name="connsiteX163" fmla="*/ 2626982 w 7467600"/>
              <a:gd name="connsiteY163" fmla="*/ 4206450 h 6858000"/>
              <a:gd name="connsiteX164" fmla="*/ 2490617 w 7467600"/>
              <a:gd name="connsiteY164" fmla="*/ 4206951 h 6858000"/>
              <a:gd name="connsiteX165" fmla="*/ 2819869 w 7467600"/>
              <a:gd name="connsiteY165" fmla="*/ 4252936 h 6858000"/>
              <a:gd name="connsiteX166" fmla="*/ 3143018 w 7467600"/>
              <a:gd name="connsiteY166" fmla="*/ 4332698 h 6858000"/>
              <a:gd name="connsiteX167" fmla="*/ 3241520 w 7467600"/>
              <a:gd name="connsiteY167" fmla="*/ 4385112 h 6858000"/>
              <a:gd name="connsiteX168" fmla="*/ 3374575 w 7467600"/>
              <a:gd name="connsiteY168" fmla="*/ 4451517 h 6858000"/>
              <a:gd name="connsiteX169" fmla="*/ 3505221 w 7467600"/>
              <a:gd name="connsiteY169" fmla="*/ 4480757 h 6858000"/>
              <a:gd name="connsiteX170" fmla="*/ 2626982 w 7467600"/>
              <a:gd name="connsiteY170" fmla="*/ 4206450 h 6858000"/>
              <a:gd name="connsiteX171" fmla="*/ 1310106 w 7467600"/>
              <a:gd name="connsiteY171" fmla="*/ 3943217 h 6858000"/>
              <a:gd name="connsiteX172" fmla="*/ 854994 w 7467600"/>
              <a:gd name="connsiteY172" fmla="*/ 4399136 h 6858000"/>
              <a:gd name="connsiteX173" fmla="*/ 742462 w 7467600"/>
              <a:gd name="connsiteY173" fmla="*/ 4594648 h 6858000"/>
              <a:gd name="connsiteX174" fmla="*/ 820602 w 7467600"/>
              <a:gd name="connsiteY174" fmla="*/ 4485915 h 6858000"/>
              <a:gd name="connsiteX175" fmla="*/ 878295 w 7467600"/>
              <a:gd name="connsiteY175" fmla="*/ 4403594 h 6858000"/>
              <a:gd name="connsiteX176" fmla="*/ 1240607 w 7467600"/>
              <a:gd name="connsiteY176" fmla="*/ 4010401 h 6858000"/>
              <a:gd name="connsiteX177" fmla="*/ 1310106 w 7467600"/>
              <a:gd name="connsiteY177" fmla="*/ 3943217 h 6858000"/>
              <a:gd name="connsiteX178" fmla="*/ 1423113 w 7467600"/>
              <a:gd name="connsiteY178" fmla="*/ 3874565 h 6858000"/>
              <a:gd name="connsiteX179" fmla="*/ 1260565 w 7467600"/>
              <a:gd name="connsiteY179" fmla="*/ 4031982 h 6858000"/>
              <a:gd name="connsiteX180" fmla="*/ 901900 w 7467600"/>
              <a:gd name="connsiteY180" fmla="*/ 4421236 h 6858000"/>
              <a:gd name="connsiteX181" fmla="*/ 845044 w 7467600"/>
              <a:gd name="connsiteY181" fmla="*/ 4502436 h 6858000"/>
              <a:gd name="connsiteX182" fmla="*/ 685926 w 7467600"/>
              <a:gd name="connsiteY182" fmla="*/ 4703069 h 6858000"/>
              <a:gd name="connsiteX183" fmla="*/ 684248 w 7467600"/>
              <a:gd name="connsiteY183" fmla="*/ 4706721 h 6858000"/>
              <a:gd name="connsiteX184" fmla="*/ 1423113 w 7467600"/>
              <a:gd name="connsiteY184" fmla="*/ 3874565 h 6858000"/>
              <a:gd name="connsiteX185" fmla="*/ 3316479 w 7467600"/>
              <a:gd name="connsiteY185" fmla="*/ 3872136 h 6858000"/>
              <a:gd name="connsiteX186" fmla="*/ 3546806 w 7467600"/>
              <a:gd name="connsiteY186" fmla="*/ 4356139 h 6858000"/>
              <a:gd name="connsiteX187" fmla="*/ 3364433 w 7467600"/>
              <a:gd name="connsiteY187" fmla="*/ 3953121 h 6858000"/>
              <a:gd name="connsiteX188" fmla="*/ 3316479 w 7467600"/>
              <a:gd name="connsiteY188" fmla="*/ 3872136 h 6858000"/>
              <a:gd name="connsiteX189" fmla="*/ 3291335 w 7467600"/>
              <a:gd name="connsiteY189" fmla="*/ 3767420 h 6858000"/>
              <a:gd name="connsiteX190" fmla="*/ 3390805 w 7467600"/>
              <a:gd name="connsiteY190" fmla="*/ 3937163 h 6858000"/>
              <a:gd name="connsiteX191" fmla="*/ 3579062 w 7467600"/>
              <a:gd name="connsiteY191" fmla="*/ 4359040 h 6858000"/>
              <a:gd name="connsiteX192" fmla="*/ 3467355 w 7467600"/>
              <a:gd name="connsiteY192" fmla="*/ 3988130 h 6858000"/>
              <a:gd name="connsiteX193" fmla="*/ 3310753 w 7467600"/>
              <a:gd name="connsiteY193" fmla="*/ 3787140 h 6858000"/>
              <a:gd name="connsiteX194" fmla="*/ 3291335 w 7467600"/>
              <a:gd name="connsiteY194" fmla="*/ 3767420 h 6858000"/>
              <a:gd name="connsiteX195" fmla="*/ 1635889 w 7467600"/>
              <a:gd name="connsiteY195" fmla="*/ 3709494 h 6858000"/>
              <a:gd name="connsiteX196" fmla="*/ 1634800 w 7467600"/>
              <a:gd name="connsiteY196" fmla="*/ 3731111 h 6858000"/>
              <a:gd name="connsiteX197" fmla="*/ 1635889 w 7467600"/>
              <a:gd name="connsiteY197" fmla="*/ 3709494 h 6858000"/>
              <a:gd name="connsiteX198" fmla="*/ 1510397 w 7467600"/>
              <a:gd name="connsiteY198" fmla="*/ 3684705 h 6858000"/>
              <a:gd name="connsiteX199" fmla="*/ 1146550 w 7467600"/>
              <a:gd name="connsiteY199" fmla="*/ 3802012 h 6858000"/>
              <a:gd name="connsiteX200" fmla="*/ 698834 w 7467600"/>
              <a:gd name="connsiteY200" fmla="*/ 3952272 h 6858000"/>
              <a:gd name="connsiteX201" fmla="*/ 34256 w 7467600"/>
              <a:gd name="connsiteY201" fmla="*/ 4347603 h 6858000"/>
              <a:gd name="connsiteX202" fmla="*/ 527241 w 7467600"/>
              <a:gd name="connsiteY202" fmla="*/ 4065078 h 6858000"/>
              <a:gd name="connsiteX203" fmla="*/ 1510397 w 7467600"/>
              <a:gd name="connsiteY203" fmla="*/ 3684705 h 6858000"/>
              <a:gd name="connsiteX204" fmla="*/ 1313114 w 7467600"/>
              <a:gd name="connsiteY204" fmla="*/ 3655216 h 6858000"/>
              <a:gd name="connsiteX205" fmla="*/ 1109304 w 7467600"/>
              <a:gd name="connsiteY205" fmla="*/ 3669030 h 6858000"/>
              <a:gd name="connsiteX206" fmla="*/ 8129 w 7467600"/>
              <a:gd name="connsiteY206" fmla="*/ 4330519 h 6858000"/>
              <a:gd name="connsiteX207" fmla="*/ 687572 w 7467600"/>
              <a:gd name="connsiteY207" fmla="*/ 3925629 h 6858000"/>
              <a:gd name="connsiteX208" fmla="*/ 1138365 w 7467600"/>
              <a:gd name="connsiteY208" fmla="*/ 3774515 h 6858000"/>
              <a:gd name="connsiteX209" fmla="*/ 1505579 w 7467600"/>
              <a:gd name="connsiteY209" fmla="*/ 3655526 h 6858000"/>
              <a:gd name="connsiteX210" fmla="*/ 1313114 w 7467600"/>
              <a:gd name="connsiteY210" fmla="*/ 3655216 h 6858000"/>
              <a:gd name="connsiteX211" fmla="*/ 3655073 w 7467600"/>
              <a:gd name="connsiteY211" fmla="*/ 3650884 h 6858000"/>
              <a:gd name="connsiteX212" fmla="*/ 3989938 w 7467600"/>
              <a:gd name="connsiteY212" fmla="*/ 3991685 h 6858000"/>
              <a:gd name="connsiteX213" fmla="*/ 4393907 w 7467600"/>
              <a:gd name="connsiteY213" fmla="*/ 4261258 h 6858000"/>
              <a:gd name="connsiteX214" fmla="*/ 4648051 w 7467600"/>
              <a:gd name="connsiteY214" fmla="*/ 4374051 h 6858000"/>
              <a:gd name="connsiteX215" fmla="*/ 4383389 w 7467600"/>
              <a:gd name="connsiteY215" fmla="*/ 4184369 h 6858000"/>
              <a:gd name="connsiteX216" fmla="*/ 4165508 w 7467600"/>
              <a:gd name="connsiteY216" fmla="*/ 4035196 h 6858000"/>
              <a:gd name="connsiteX217" fmla="*/ 4068162 w 7467600"/>
              <a:gd name="connsiteY217" fmla="*/ 3953394 h 6858000"/>
              <a:gd name="connsiteX218" fmla="*/ 3981416 w 7467600"/>
              <a:gd name="connsiteY218" fmla="*/ 3880482 h 6858000"/>
              <a:gd name="connsiteX219" fmla="*/ 3800147 w 7467600"/>
              <a:gd name="connsiteY219" fmla="*/ 3749872 h 6858000"/>
              <a:gd name="connsiteX220" fmla="*/ 3655073 w 7467600"/>
              <a:gd name="connsiteY220" fmla="*/ 3650884 h 6858000"/>
              <a:gd name="connsiteX221" fmla="*/ 3670252 w 7467600"/>
              <a:gd name="connsiteY221" fmla="*/ 3622798 h 6858000"/>
              <a:gd name="connsiteX222" fmla="*/ 3817258 w 7467600"/>
              <a:gd name="connsiteY222" fmla="*/ 3723577 h 6858000"/>
              <a:gd name="connsiteX223" fmla="*/ 4000461 w 7467600"/>
              <a:gd name="connsiteY223" fmla="*/ 3855966 h 6858000"/>
              <a:gd name="connsiteX224" fmla="*/ 4088180 w 7467600"/>
              <a:gd name="connsiteY224" fmla="*/ 3929774 h 6858000"/>
              <a:gd name="connsiteX225" fmla="*/ 4184555 w 7467600"/>
              <a:gd name="connsiteY225" fmla="*/ 4010683 h 6858000"/>
              <a:gd name="connsiteX226" fmla="*/ 4399563 w 7467600"/>
              <a:gd name="connsiteY226" fmla="*/ 4158106 h 6858000"/>
              <a:gd name="connsiteX227" fmla="*/ 4684469 w 7467600"/>
              <a:gd name="connsiteY227" fmla="*/ 4364680 h 6858000"/>
              <a:gd name="connsiteX228" fmla="*/ 4690271 w 7467600"/>
              <a:gd name="connsiteY228" fmla="*/ 4370034 h 6858000"/>
              <a:gd name="connsiteX229" fmla="*/ 4136093 w 7467600"/>
              <a:gd name="connsiteY229" fmla="*/ 3858466 h 6858000"/>
              <a:gd name="connsiteX230" fmla="*/ 3670252 w 7467600"/>
              <a:gd name="connsiteY230" fmla="*/ 3622798 h 6858000"/>
              <a:gd name="connsiteX231" fmla="*/ 4440129 w 7467600"/>
              <a:gd name="connsiteY231" fmla="*/ 3448571 h 6858000"/>
              <a:gd name="connsiteX232" fmla="*/ 4856525 w 7467600"/>
              <a:gd name="connsiteY232" fmla="*/ 3915351 h 6858000"/>
              <a:gd name="connsiteX233" fmla="*/ 5059055 w 7467600"/>
              <a:gd name="connsiteY233" fmla="*/ 4108918 h 6858000"/>
              <a:gd name="connsiteX234" fmla="*/ 5290070 w 7467600"/>
              <a:gd name="connsiteY234" fmla="*/ 4263619 h 6858000"/>
              <a:gd name="connsiteX235" fmla="*/ 4834991 w 7467600"/>
              <a:gd name="connsiteY235" fmla="*/ 3830985 h 6858000"/>
              <a:gd name="connsiteX236" fmla="*/ 4440129 w 7467600"/>
              <a:gd name="connsiteY236" fmla="*/ 3448571 h 6858000"/>
              <a:gd name="connsiteX237" fmla="*/ 4441737 w 7467600"/>
              <a:gd name="connsiteY237" fmla="*/ 3399734 h 6858000"/>
              <a:gd name="connsiteX238" fmla="*/ 4431236 w 7467600"/>
              <a:gd name="connsiteY238" fmla="*/ 3400954 h 6858000"/>
              <a:gd name="connsiteX239" fmla="*/ 4557150 w 7467600"/>
              <a:gd name="connsiteY239" fmla="*/ 3510023 h 6858000"/>
              <a:gd name="connsiteX240" fmla="*/ 4856936 w 7467600"/>
              <a:gd name="connsiteY240" fmla="*/ 3809146 h 6858000"/>
              <a:gd name="connsiteX241" fmla="*/ 5111996 w 7467600"/>
              <a:gd name="connsiteY241" fmla="*/ 4065759 h 6858000"/>
              <a:gd name="connsiteX242" fmla="*/ 5388878 w 7467600"/>
              <a:gd name="connsiteY242" fmla="*/ 4300185 h 6858000"/>
              <a:gd name="connsiteX243" fmla="*/ 5425556 w 7467600"/>
              <a:gd name="connsiteY243" fmla="*/ 4308967 h 6858000"/>
              <a:gd name="connsiteX244" fmla="*/ 4943646 w 7467600"/>
              <a:gd name="connsiteY244" fmla="*/ 3822916 h 6858000"/>
              <a:gd name="connsiteX245" fmla="*/ 4594837 w 7467600"/>
              <a:gd name="connsiteY245" fmla="*/ 3532274 h 6858000"/>
              <a:gd name="connsiteX246" fmla="*/ 4441737 w 7467600"/>
              <a:gd name="connsiteY246" fmla="*/ 3399734 h 6858000"/>
              <a:gd name="connsiteX247" fmla="*/ 5425834 w 7467600"/>
              <a:gd name="connsiteY247" fmla="*/ 3162785 h 6858000"/>
              <a:gd name="connsiteX248" fmla="*/ 5401644 w 7467600"/>
              <a:gd name="connsiteY248" fmla="*/ 3617847 h 6858000"/>
              <a:gd name="connsiteX249" fmla="*/ 5467256 w 7467600"/>
              <a:gd name="connsiteY249" fmla="*/ 4175494 h 6858000"/>
              <a:gd name="connsiteX250" fmla="*/ 5448069 w 7467600"/>
              <a:gd name="connsiteY250" fmla="*/ 3567554 h 6858000"/>
              <a:gd name="connsiteX251" fmla="*/ 5425834 w 7467600"/>
              <a:gd name="connsiteY251" fmla="*/ 3162785 h 6858000"/>
              <a:gd name="connsiteX252" fmla="*/ 1318687 w 7467600"/>
              <a:gd name="connsiteY252" fmla="*/ 3113840 h 6858000"/>
              <a:gd name="connsiteX253" fmla="*/ 1066793 w 7467600"/>
              <a:gd name="connsiteY253" fmla="*/ 3212171 h 6858000"/>
              <a:gd name="connsiteX254" fmla="*/ 993319 w 7467600"/>
              <a:gd name="connsiteY254" fmla="*/ 3247648 h 6858000"/>
              <a:gd name="connsiteX255" fmla="*/ 853081 w 7467600"/>
              <a:gd name="connsiteY255" fmla="*/ 3312410 h 6858000"/>
              <a:gd name="connsiteX256" fmla="*/ 805957 w 7467600"/>
              <a:gd name="connsiteY256" fmla="*/ 3330443 h 6858000"/>
              <a:gd name="connsiteX257" fmla="*/ 1318687 w 7467600"/>
              <a:gd name="connsiteY257" fmla="*/ 3113840 h 6858000"/>
              <a:gd name="connsiteX258" fmla="*/ 5453702 w 7467600"/>
              <a:gd name="connsiteY258" fmla="*/ 3090882 h 6858000"/>
              <a:gd name="connsiteX259" fmla="*/ 5480135 w 7467600"/>
              <a:gd name="connsiteY259" fmla="*/ 3565802 h 6858000"/>
              <a:gd name="connsiteX260" fmla="*/ 5499023 w 7467600"/>
              <a:gd name="connsiteY260" fmla="*/ 4166310 h 6858000"/>
              <a:gd name="connsiteX261" fmla="*/ 5547022 w 7467600"/>
              <a:gd name="connsiteY261" fmla="*/ 3607838 h 6858000"/>
              <a:gd name="connsiteX262" fmla="*/ 5515964 w 7467600"/>
              <a:gd name="connsiteY262" fmla="*/ 3378541 h 6858000"/>
              <a:gd name="connsiteX263" fmla="*/ 5453702 w 7467600"/>
              <a:gd name="connsiteY263" fmla="*/ 3090882 h 6858000"/>
              <a:gd name="connsiteX264" fmla="*/ 1238695 w 7467600"/>
              <a:gd name="connsiteY264" fmla="*/ 3076820 h 6858000"/>
              <a:gd name="connsiteX265" fmla="*/ 716371 w 7467600"/>
              <a:gd name="connsiteY265" fmla="*/ 3293249 h 6858000"/>
              <a:gd name="connsiteX266" fmla="*/ 579522 w 7467600"/>
              <a:gd name="connsiteY266" fmla="*/ 3371759 h 6858000"/>
              <a:gd name="connsiteX267" fmla="*/ 600288 w 7467600"/>
              <a:gd name="connsiteY267" fmla="*/ 3365555 h 6858000"/>
              <a:gd name="connsiteX268" fmla="*/ 840692 w 7467600"/>
              <a:gd name="connsiteY268" fmla="*/ 3284921 h 6858000"/>
              <a:gd name="connsiteX269" fmla="*/ 979248 w 7467600"/>
              <a:gd name="connsiteY269" fmla="*/ 3221003 h 6858000"/>
              <a:gd name="connsiteX270" fmla="*/ 1053282 w 7467600"/>
              <a:gd name="connsiteY270" fmla="*/ 3185247 h 6858000"/>
              <a:gd name="connsiteX271" fmla="*/ 1320603 w 7467600"/>
              <a:gd name="connsiteY271" fmla="*/ 3081281 h 6858000"/>
              <a:gd name="connsiteX272" fmla="*/ 1238695 w 7467600"/>
              <a:gd name="connsiteY272" fmla="*/ 3076820 h 6858000"/>
              <a:gd name="connsiteX273" fmla="*/ 5425627 w 7467600"/>
              <a:gd name="connsiteY273" fmla="*/ 2954192 h 6858000"/>
              <a:gd name="connsiteX274" fmla="*/ 5470770 w 7467600"/>
              <a:gd name="connsiteY274" fmla="*/ 3005435 h 6858000"/>
              <a:gd name="connsiteX275" fmla="*/ 5519779 w 7467600"/>
              <a:gd name="connsiteY275" fmla="*/ 4359223 h 6858000"/>
              <a:gd name="connsiteX276" fmla="*/ 5520293 w 7467600"/>
              <a:gd name="connsiteY276" fmla="*/ 4360602 h 6858000"/>
              <a:gd name="connsiteX277" fmla="*/ 5767221 w 7467600"/>
              <a:gd name="connsiteY277" fmla="*/ 4665564 h 6858000"/>
              <a:gd name="connsiteX278" fmla="*/ 6937169 w 7467600"/>
              <a:gd name="connsiteY278" fmla="*/ 4815941 h 6858000"/>
              <a:gd name="connsiteX279" fmla="*/ 6953922 w 7467600"/>
              <a:gd name="connsiteY279" fmla="*/ 4890068 h 6858000"/>
              <a:gd name="connsiteX280" fmla="*/ 6071359 w 7467600"/>
              <a:gd name="connsiteY280" fmla="*/ 4770770 h 6858000"/>
              <a:gd name="connsiteX281" fmla="*/ 6038839 w 7467600"/>
              <a:gd name="connsiteY281" fmla="*/ 4764474 h 6858000"/>
              <a:gd name="connsiteX282" fmla="*/ 6038706 w 7467600"/>
              <a:gd name="connsiteY282" fmla="*/ 4763847 h 6858000"/>
              <a:gd name="connsiteX283" fmla="*/ 6037784 w 7467600"/>
              <a:gd name="connsiteY283" fmla="*/ 4764270 h 6858000"/>
              <a:gd name="connsiteX284" fmla="*/ 6038839 w 7467600"/>
              <a:gd name="connsiteY284" fmla="*/ 4764474 h 6858000"/>
              <a:gd name="connsiteX285" fmla="*/ 6040338 w 7467600"/>
              <a:gd name="connsiteY285" fmla="*/ 4771418 h 6858000"/>
              <a:gd name="connsiteX286" fmla="*/ 6024488 w 7467600"/>
              <a:gd name="connsiteY286" fmla="*/ 4809903 h 6858000"/>
              <a:gd name="connsiteX287" fmla="*/ 5599771 w 7467600"/>
              <a:gd name="connsiteY287" fmla="*/ 5509652 h 6858000"/>
              <a:gd name="connsiteX288" fmla="*/ 5548843 w 7467600"/>
              <a:gd name="connsiteY288" fmla="*/ 5563845 h 6858000"/>
              <a:gd name="connsiteX289" fmla="*/ 5940952 w 7467600"/>
              <a:gd name="connsiteY289" fmla="*/ 6250028 h 6858000"/>
              <a:gd name="connsiteX290" fmla="*/ 6043441 w 7467600"/>
              <a:gd name="connsiteY290" fmla="*/ 6665847 h 6858000"/>
              <a:gd name="connsiteX291" fmla="*/ 6093432 w 7467600"/>
              <a:gd name="connsiteY291" fmla="*/ 6858000 h 6858000"/>
              <a:gd name="connsiteX292" fmla="*/ 6034344 w 7467600"/>
              <a:gd name="connsiteY292" fmla="*/ 6858000 h 6858000"/>
              <a:gd name="connsiteX293" fmla="*/ 6026679 w 7467600"/>
              <a:gd name="connsiteY293" fmla="*/ 6836959 h 6858000"/>
              <a:gd name="connsiteX294" fmla="*/ 5800441 w 7467600"/>
              <a:gd name="connsiteY294" fmla="*/ 6335286 h 6858000"/>
              <a:gd name="connsiteX295" fmla="*/ 5526562 w 7467600"/>
              <a:gd name="connsiteY295" fmla="*/ 5705388 h 6858000"/>
              <a:gd name="connsiteX296" fmla="*/ 5519640 w 7467600"/>
              <a:gd name="connsiteY296" fmla="*/ 5683774 h 6858000"/>
              <a:gd name="connsiteX297" fmla="*/ 5844559 w 7467600"/>
              <a:gd name="connsiteY297" fmla="*/ 6553349 h 6858000"/>
              <a:gd name="connsiteX298" fmla="*/ 5975994 w 7467600"/>
              <a:gd name="connsiteY298" fmla="*/ 6858000 h 6858000"/>
              <a:gd name="connsiteX299" fmla="*/ 5898547 w 7467600"/>
              <a:gd name="connsiteY299" fmla="*/ 6858000 h 6858000"/>
              <a:gd name="connsiteX300" fmla="*/ 5682041 w 7467600"/>
              <a:gd name="connsiteY300" fmla="*/ 6355860 h 6858000"/>
              <a:gd name="connsiteX301" fmla="*/ 5461758 w 7467600"/>
              <a:gd name="connsiteY301" fmla="*/ 5820220 h 6858000"/>
              <a:gd name="connsiteX302" fmla="*/ 5237282 w 7467600"/>
              <a:gd name="connsiteY302" fmla="*/ 6579086 h 6858000"/>
              <a:gd name="connsiteX303" fmla="*/ 5115009 w 7467600"/>
              <a:gd name="connsiteY303" fmla="*/ 6858000 h 6858000"/>
              <a:gd name="connsiteX304" fmla="*/ 5028074 w 7467600"/>
              <a:gd name="connsiteY304" fmla="*/ 6858000 h 6858000"/>
              <a:gd name="connsiteX305" fmla="*/ 5079508 w 7467600"/>
              <a:gd name="connsiteY305" fmla="*/ 6749074 h 6858000"/>
              <a:gd name="connsiteX306" fmla="*/ 5371846 w 7467600"/>
              <a:gd name="connsiteY306" fmla="*/ 5924413 h 6858000"/>
              <a:gd name="connsiteX307" fmla="*/ 5270512 w 7467600"/>
              <a:gd name="connsiteY307" fmla="*/ 6138975 h 6858000"/>
              <a:gd name="connsiteX308" fmla="*/ 5062409 w 7467600"/>
              <a:gd name="connsiteY308" fmla="*/ 6653544 h 6858000"/>
              <a:gd name="connsiteX309" fmla="*/ 5036628 w 7467600"/>
              <a:gd name="connsiteY309" fmla="*/ 6754247 h 6858000"/>
              <a:gd name="connsiteX310" fmla="*/ 5009112 w 7467600"/>
              <a:gd name="connsiteY310" fmla="*/ 6858000 h 6858000"/>
              <a:gd name="connsiteX311" fmla="*/ 4976679 w 7467600"/>
              <a:gd name="connsiteY311" fmla="*/ 6858000 h 6858000"/>
              <a:gd name="connsiteX312" fmla="*/ 5006537 w 7467600"/>
              <a:gd name="connsiteY312" fmla="*/ 6747068 h 6858000"/>
              <a:gd name="connsiteX313" fmla="*/ 5032723 w 7467600"/>
              <a:gd name="connsiteY313" fmla="*/ 6644957 h 6858000"/>
              <a:gd name="connsiteX314" fmla="*/ 5242949 w 7467600"/>
              <a:gd name="connsiteY314" fmla="*/ 6125175 h 6858000"/>
              <a:gd name="connsiteX315" fmla="*/ 5286321 w 7467600"/>
              <a:gd name="connsiteY315" fmla="*/ 6033555 h 6858000"/>
              <a:gd name="connsiteX316" fmla="*/ 5008210 w 7467600"/>
              <a:gd name="connsiteY316" fmla="*/ 6649194 h 6858000"/>
              <a:gd name="connsiteX317" fmla="*/ 4986321 w 7467600"/>
              <a:gd name="connsiteY317" fmla="*/ 6765687 h 6858000"/>
              <a:gd name="connsiteX318" fmla="*/ 4973474 w 7467600"/>
              <a:gd name="connsiteY318" fmla="*/ 6858000 h 6858000"/>
              <a:gd name="connsiteX319" fmla="*/ 4907178 w 7467600"/>
              <a:gd name="connsiteY319" fmla="*/ 6858000 h 6858000"/>
              <a:gd name="connsiteX320" fmla="*/ 4910810 w 7467600"/>
              <a:gd name="connsiteY320" fmla="*/ 6829660 h 6858000"/>
              <a:gd name="connsiteX321" fmla="*/ 4987461 w 7467600"/>
              <a:gd name="connsiteY321" fmla="*/ 6432994 h 6858000"/>
              <a:gd name="connsiteX322" fmla="*/ 5179262 w 7467600"/>
              <a:gd name="connsiteY322" fmla="*/ 6035044 h 6858000"/>
              <a:gd name="connsiteX323" fmla="*/ 4689678 w 7467600"/>
              <a:gd name="connsiteY323" fmla="*/ 6440241 h 6858000"/>
              <a:gd name="connsiteX324" fmla="*/ 4477543 w 7467600"/>
              <a:gd name="connsiteY324" fmla="*/ 6674836 h 6858000"/>
              <a:gd name="connsiteX325" fmla="*/ 4329957 w 7467600"/>
              <a:gd name="connsiteY325" fmla="*/ 6858000 h 6858000"/>
              <a:gd name="connsiteX326" fmla="*/ 4218595 w 7467600"/>
              <a:gd name="connsiteY326" fmla="*/ 6858000 h 6858000"/>
              <a:gd name="connsiteX327" fmla="*/ 4368888 w 7467600"/>
              <a:gd name="connsiteY327" fmla="*/ 6668412 h 6858000"/>
              <a:gd name="connsiteX328" fmla="*/ 4563091 w 7467600"/>
              <a:gd name="connsiteY328" fmla="*/ 6442508 h 6858000"/>
              <a:gd name="connsiteX329" fmla="*/ 5387324 w 7467600"/>
              <a:gd name="connsiteY329" fmla="*/ 5705830 h 6858000"/>
              <a:gd name="connsiteX330" fmla="*/ 5073620 w 7467600"/>
              <a:gd name="connsiteY330" fmla="*/ 5955437 h 6858000"/>
              <a:gd name="connsiteX331" fmla="*/ 4689789 w 7467600"/>
              <a:gd name="connsiteY331" fmla="*/ 6268382 h 6858000"/>
              <a:gd name="connsiteX332" fmla="*/ 4418722 w 7467600"/>
              <a:gd name="connsiteY332" fmla="*/ 6570886 h 6858000"/>
              <a:gd name="connsiteX333" fmla="*/ 4214944 w 7467600"/>
              <a:gd name="connsiteY333" fmla="*/ 6858000 h 6858000"/>
              <a:gd name="connsiteX334" fmla="*/ 4177898 w 7467600"/>
              <a:gd name="connsiteY334" fmla="*/ 6858000 h 6858000"/>
              <a:gd name="connsiteX335" fmla="*/ 4391597 w 7467600"/>
              <a:gd name="connsiteY335" fmla="*/ 6556370 h 6858000"/>
              <a:gd name="connsiteX336" fmla="*/ 4668889 w 7467600"/>
              <a:gd name="connsiteY336" fmla="*/ 6246399 h 6858000"/>
              <a:gd name="connsiteX337" fmla="*/ 5055427 w 7467600"/>
              <a:gd name="connsiteY337" fmla="*/ 5931476 h 6858000"/>
              <a:gd name="connsiteX338" fmla="*/ 5371814 w 7467600"/>
              <a:gd name="connsiteY338" fmla="*/ 5678975 h 6858000"/>
              <a:gd name="connsiteX339" fmla="*/ 4987918 w 7467600"/>
              <a:gd name="connsiteY339" fmla="*/ 5838701 h 6858000"/>
              <a:gd name="connsiteX340" fmla="*/ 4317146 w 7467600"/>
              <a:gd name="connsiteY340" fmla="*/ 6587716 h 6858000"/>
              <a:gd name="connsiteX341" fmla="*/ 4171627 w 7467600"/>
              <a:gd name="connsiteY341" fmla="*/ 6858000 h 6858000"/>
              <a:gd name="connsiteX342" fmla="*/ 4081585 w 7467600"/>
              <a:gd name="connsiteY342" fmla="*/ 6858000 h 6858000"/>
              <a:gd name="connsiteX343" fmla="*/ 4238603 w 7467600"/>
              <a:gd name="connsiteY343" fmla="*/ 6559341 h 6858000"/>
              <a:gd name="connsiteX344" fmla="*/ 4778333 w 7467600"/>
              <a:gd name="connsiteY344" fmla="*/ 5873626 h 6858000"/>
              <a:gd name="connsiteX345" fmla="*/ 5414185 w 7467600"/>
              <a:gd name="connsiteY345" fmla="*/ 5573882 h 6858000"/>
              <a:gd name="connsiteX346" fmla="*/ 5959648 w 7467600"/>
              <a:gd name="connsiteY346" fmla="*/ 4760797 h 6858000"/>
              <a:gd name="connsiteX347" fmla="*/ 5355019 w 7467600"/>
              <a:gd name="connsiteY347" fmla="*/ 4734672 h 6858000"/>
              <a:gd name="connsiteX348" fmla="*/ 5083565 w 7467600"/>
              <a:gd name="connsiteY348" fmla="*/ 5179121 h 6858000"/>
              <a:gd name="connsiteX349" fmla="*/ 4713577 w 7467600"/>
              <a:gd name="connsiteY349" fmla="*/ 5616803 h 6858000"/>
              <a:gd name="connsiteX350" fmla="*/ 3989559 w 7467600"/>
              <a:gd name="connsiteY350" fmla="*/ 6145945 h 6858000"/>
              <a:gd name="connsiteX351" fmla="*/ 3939824 w 7467600"/>
              <a:gd name="connsiteY351" fmla="*/ 6066900 h 6858000"/>
              <a:gd name="connsiteX352" fmla="*/ 4584537 w 7467600"/>
              <a:gd name="connsiteY352" fmla="*/ 5324826 h 6858000"/>
              <a:gd name="connsiteX353" fmla="*/ 5037105 w 7467600"/>
              <a:gd name="connsiteY353" fmla="*/ 5088765 h 6858000"/>
              <a:gd name="connsiteX354" fmla="*/ 5039930 w 7467600"/>
              <a:gd name="connsiteY354" fmla="*/ 5089585 h 6858000"/>
              <a:gd name="connsiteX355" fmla="*/ 5263764 w 7467600"/>
              <a:gd name="connsiteY355" fmla="*/ 4735525 h 6858000"/>
              <a:gd name="connsiteX356" fmla="*/ 4086300 w 7467600"/>
              <a:gd name="connsiteY356" fmla="*/ 4884599 h 6858000"/>
              <a:gd name="connsiteX357" fmla="*/ 4085485 w 7467600"/>
              <a:gd name="connsiteY357" fmla="*/ 4899070 h 6858000"/>
              <a:gd name="connsiteX358" fmla="*/ 3871915 w 7467600"/>
              <a:gd name="connsiteY358" fmla="*/ 5253645 h 6858000"/>
              <a:gd name="connsiteX359" fmla="*/ 3799374 w 7467600"/>
              <a:gd name="connsiteY359" fmla="*/ 5466127 h 6858000"/>
              <a:gd name="connsiteX360" fmla="*/ 3498850 w 7467600"/>
              <a:gd name="connsiteY360" fmla="*/ 6661888 h 6858000"/>
              <a:gd name="connsiteX361" fmla="*/ 3399216 w 7467600"/>
              <a:gd name="connsiteY361" fmla="*/ 6858000 h 6858000"/>
              <a:gd name="connsiteX362" fmla="*/ 3303688 w 7467600"/>
              <a:gd name="connsiteY362" fmla="*/ 6858000 h 6858000"/>
              <a:gd name="connsiteX363" fmla="*/ 3391774 w 7467600"/>
              <a:gd name="connsiteY363" fmla="*/ 6697181 h 6858000"/>
              <a:gd name="connsiteX364" fmla="*/ 3735540 w 7467600"/>
              <a:gd name="connsiteY364" fmla="*/ 5546923 h 6858000"/>
              <a:gd name="connsiteX365" fmla="*/ 3729438 w 7467600"/>
              <a:gd name="connsiteY365" fmla="*/ 5569058 h 6858000"/>
              <a:gd name="connsiteX366" fmla="*/ 3707782 w 7467600"/>
              <a:gd name="connsiteY366" fmla="*/ 5644908 h 6858000"/>
              <a:gd name="connsiteX367" fmla="*/ 3583827 w 7467600"/>
              <a:gd name="connsiteY367" fmla="*/ 6039215 h 6858000"/>
              <a:gd name="connsiteX368" fmla="*/ 3547861 w 7467600"/>
              <a:gd name="connsiteY368" fmla="*/ 6129609 h 6858000"/>
              <a:gd name="connsiteX369" fmla="*/ 3490905 w 7467600"/>
              <a:gd name="connsiteY369" fmla="*/ 6277660 h 6858000"/>
              <a:gd name="connsiteX370" fmla="*/ 3455859 w 7467600"/>
              <a:gd name="connsiteY370" fmla="*/ 6391301 h 6858000"/>
              <a:gd name="connsiteX371" fmla="*/ 3429112 w 7467600"/>
              <a:gd name="connsiteY371" fmla="*/ 6479469 h 6858000"/>
              <a:gd name="connsiteX372" fmla="*/ 3304862 w 7467600"/>
              <a:gd name="connsiteY372" fmla="*/ 6796476 h 6858000"/>
              <a:gd name="connsiteX373" fmla="*/ 3276071 w 7467600"/>
              <a:gd name="connsiteY373" fmla="*/ 6858000 h 6858000"/>
              <a:gd name="connsiteX374" fmla="*/ 3240805 w 7467600"/>
              <a:gd name="connsiteY374" fmla="*/ 6858000 h 6858000"/>
              <a:gd name="connsiteX375" fmla="*/ 3275917 w 7467600"/>
              <a:gd name="connsiteY375" fmla="*/ 6783192 h 6858000"/>
              <a:gd name="connsiteX376" fmla="*/ 3399358 w 7467600"/>
              <a:gd name="connsiteY376" fmla="*/ 6469011 h 6858000"/>
              <a:gd name="connsiteX377" fmla="*/ 3425650 w 7467600"/>
              <a:gd name="connsiteY377" fmla="*/ 6381333 h 6858000"/>
              <a:gd name="connsiteX378" fmla="*/ 3460661 w 7467600"/>
              <a:gd name="connsiteY378" fmla="*/ 6266763 h 6858000"/>
              <a:gd name="connsiteX379" fmla="*/ 3518021 w 7467600"/>
              <a:gd name="connsiteY379" fmla="*/ 6117298 h 6858000"/>
              <a:gd name="connsiteX380" fmla="*/ 3554035 w 7467600"/>
              <a:gd name="connsiteY380" fmla="*/ 6027832 h 6858000"/>
              <a:gd name="connsiteX381" fmla="*/ 3677174 w 7467600"/>
              <a:gd name="connsiteY381" fmla="*/ 5636351 h 6858000"/>
              <a:gd name="connsiteX382" fmla="*/ 3698819 w 7467600"/>
              <a:gd name="connsiteY382" fmla="*/ 5560503 h 6858000"/>
              <a:gd name="connsiteX383" fmla="*/ 3702094 w 7467600"/>
              <a:gd name="connsiteY383" fmla="*/ 5549194 h 6858000"/>
              <a:gd name="connsiteX384" fmla="*/ 3398355 w 7467600"/>
              <a:gd name="connsiteY384" fmla="*/ 6094603 h 6858000"/>
              <a:gd name="connsiteX385" fmla="*/ 3193941 w 7467600"/>
              <a:gd name="connsiteY385" fmla="*/ 6798775 h 6858000"/>
              <a:gd name="connsiteX386" fmla="*/ 3184140 w 7467600"/>
              <a:gd name="connsiteY386" fmla="*/ 6858000 h 6858000"/>
              <a:gd name="connsiteX387" fmla="*/ 3099978 w 7467600"/>
              <a:gd name="connsiteY387" fmla="*/ 6858000 h 6858000"/>
              <a:gd name="connsiteX388" fmla="*/ 3101556 w 7467600"/>
              <a:gd name="connsiteY388" fmla="*/ 6843337 h 6858000"/>
              <a:gd name="connsiteX389" fmla="*/ 3370162 w 7467600"/>
              <a:gd name="connsiteY389" fmla="*/ 5785550 h 6858000"/>
              <a:gd name="connsiteX390" fmla="*/ 3746477 w 7467600"/>
              <a:gd name="connsiteY390" fmla="*/ 5377889 h 6858000"/>
              <a:gd name="connsiteX391" fmla="*/ 3863399 w 7467600"/>
              <a:gd name="connsiteY391" fmla="*/ 5087257 h 6858000"/>
              <a:gd name="connsiteX392" fmla="*/ 3968712 w 7467600"/>
              <a:gd name="connsiteY392" fmla="*/ 4913989 h 6858000"/>
              <a:gd name="connsiteX393" fmla="*/ 2792390 w 7467600"/>
              <a:gd name="connsiteY393" fmla="*/ 5382974 h 6858000"/>
              <a:gd name="connsiteX394" fmla="*/ 2714982 w 7467600"/>
              <a:gd name="connsiteY394" fmla="*/ 5427051 h 6858000"/>
              <a:gd name="connsiteX395" fmla="*/ 2813361 w 7467600"/>
              <a:gd name="connsiteY395" fmla="*/ 6023912 h 6858000"/>
              <a:gd name="connsiteX396" fmla="*/ 2688430 w 7467600"/>
              <a:gd name="connsiteY396" fmla="*/ 6801564 h 6858000"/>
              <a:gd name="connsiteX397" fmla="*/ 2629626 w 7467600"/>
              <a:gd name="connsiteY397" fmla="*/ 6763394 h 6858000"/>
              <a:gd name="connsiteX398" fmla="*/ 2565328 w 7467600"/>
              <a:gd name="connsiteY398" fmla="*/ 5516399 h 6858000"/>
              <a:gd name="connsiteX399" fmla="*/ 1922999 w 7467600"/>
              <a:gd name="connsiteY399" fmla="*/ 5980343 h 6858000"/>
              <a:gd name="connsiteX400" fmla="*/ 1950261 w 7467600"/>
              <a:gd name="connsiteY400" fmla="*/ 6405858 h 6858000"/>
              <a:gd name="connsiteX401" fmla="*/ 2365554 w 7467600"/>
              <a:gd name="connsiteY401" fmla="*/ 6759107 h 6858000"/>
              <a:gd name="connsiteX402" fmla="*/ 2424142 w 7467600"/>
              <a:gd name="connsiteY402" fmla="*/ 6858000 h 6858000"/>
              <a:gd name="connsiteX403" fmla="*/ 2395994 w 7467600"/>
              <a:gd name="connsiteY403" fmla="*/ 6858000 h 6858000"/>
              <a:gd name="connsiteX404" fmla="*/ 2392863 w 7467600"/>
              <a:gd name="connsiteY404" fmla="*/ 6852964 h 6858000"/>
              <a:gd name="connsiteX405" fmla="*/ 2017589 w 7467600"/>
              <a:gd name="connsiteY405" fmla="*/ 6493982 h 6858000"/>
              <a:gd name="connsiteX406" fmla="*/ 2147336 w 7467600"/>
              <a:gd name="connsiteY406" fmla="*/ 6594052 h 6858000"/>
              <a:gd name="connsiteX407" fmla="*/ 2207047 w 7467600"/>
              <a:gd name="connsiteY407" fmla="*/ 6654540 h 6858000"/>
              <a:gd name="connsiteX408" fmla="*/ 2299106 w 7467600"/>
              <a:gd name="connsiteY408" fmla="*/ 6778931 h 6858000"/>
              <a:gd name="connsiteX409" fmla="*/ 2314430 w 7467600"/>
              <a:gd name="connsiteY409" fmla="*/ 6801144 h 6858000"/>
              <a:gd name="connsiteX410" fmla="*/ 2352406 w 7467600"/>
              <a:gd name="connsiteY410" fmla="*/ 6858000 h 6858000"/>
              <a:gd name="connsiteX411" fmla="*/ 2314492 w 7467600"/>
              <a:gd name="connsiteY411" fmla="*/ 6858000 h 6858000"/>
              <a:gd name="connsiteX412" fmla="*/ 2288095 w 7467600"/>
              <a:gd name="connsiteY412" fmla="*/ 6818030 h 6858000"/>
              <a:gd name="connsiteX413" fmla="*/ 2272768 w 7467600"/>
              <a:gd name="connsiteY413" fmla="*/ 6795822 h 6858000"/>
              <a:gd name="connsiteX414" fmla="*/ 2182715 w 7467600"/>
              <a:gd name="connsiteY414" fmla="*/ 6675071 h 6858000"/>
              <a:gd name="connsiteX415" fmla="*/ 2032061 w 7467600"/>
              <a:gd name="connsiteY415" fmla="*/ 6541380 h 6858000"/>
              <a:gd name="connsiteX416" fmla="*/ 2257220 w 7467600"/>
              <a:gd name="connsiteY416" fmla="*/ 6826257 h 6858000"/>
              <a:gd name="connsiteX417" fmla="*/ 2281324 w 7467600"/>
              <a:gd name="connsiteY417" fmla="*/ 6858000 h 6858000"/>
              <a:gd name="connsiteX418" fmla="*/ 2242860 w 7467600"/>
              <a:gd name="connsiteY418" fmla="*/ 6858000 h 6858000"/>
              <a:gd name="connsiteX419" fmla="*/ 2232818 w 7467600"/>
              <a:gd name="connsiteY419" fmla="*/ 6844926 h 6858000"/>
              <a:gd name="connsiteX420" fmla="*/ 1990172 w 7467600"/>
              <a:gd name="connsiteY420" fmla="*/ 6542121 h 6858000"/>
              <a:gd name="connsiteX421" fmla="*/ 2124090 w 7467600"/>
              <a:gd name="connsiteY421" fmla="*/ 6761017 h 6858000"/>
              <a:gd name="connsiteX422" fmla="*/ 2200380 w 7467600"/>
              <a:gd name="connsiteY422" fmla="*/ 6858000 h 6858000"/>
              <a:gd name="connsiteX423" fmla="*/ 2147507 w 7467600"/>
              <a:gd name="connsiteY423" fmla="*/ 6858000 h 6858000"/>
              <a:gd name="connsiteX424" fmla="*/ 2070668 w 7467600"/>
              <a:gd name="connsiteY424" fmla="*/ 6761520 h 6858000"/>
              <a:gd name="connsiteX425" fmla="*/ 1975142 w 7467600"/>
              <a:gd name="connsiteY425" fmla="*/ 6585570 h 6858000"/>
              <a:gd name="connsiteX426" fmla="*/ 2050035 w 7467600"/>
              <a:gd name="connsiteY426" fmla="*/ 6813345 h 6858000"/>
              <a:gd name="connsiteX427" fmla="*/ 2063025 w 7467600"/>
              <a:gd name="connsiteY427" fmla="*/ 6858000 h 6858000"/>
              <a:gd name="connsiteX428" fmla="*/ 2021675 w 7467600"/>
              <a:gd name="connsiteY428" fmla="*/ 6858000 h 6858000"/>
              <a:gd name="connsiteX429" fmla="*/ 2019308 w 7467600"/>
              <a:gd name="connsiteY429" fmla="*/ 6847118 h 6858000"/>
              <a:gd name="connsiteX430" fmla="*/ 1938835 w 7467600"/>
              <a:gd name="connsiteY430" fmla="*/ 6551160 h 6858000"/>
              <a:gd name="connsiteX431" fmla="*/ 1953230 w 7467600"/>
              <a:gd name="connsiteY431" fmla="*/ 6759699 h 6858000"/>
              <a:gd name="connsiteX432" fmla="*/ 1956763 w 7467600"/>
              <a:gd name="connsiteY432" fmla="*/ 6778191 h 6858000"/>
              <a:gd name="connsiteX433" fmla="*/ 1967925 w 7467600"/>
              <a:gd name="connsiteY433" fmla="*/ 6858000 h 6858000"/>
              <a:gd name="connsiteX434" fmla="*/ 1936622 w 7467600"/>
              <a:gd name="connsiteY434" fmla="*/ 6858000 h 6858000"/>
              <a:gd name="connsiteX435" fmla="*/ 1926261 w 7467600"/>
              <a:gd name="connsiteY435" fmla="*/ 6784064 h 6858000"/>
              <a:gd name="connsiteX436" fmla="*/ 1922724 w 7467600"/>
              <a:gd name="connsiteY436" fmla="*/ 6765577 h 6858000"/>
              <a:gd name="connsiteX437" fmla="*/ 1904650 w 7467600"/>
              <a:gd name="connsiteY437" fmla="*/ 6639616 h 6858000"/>
              <a:gd name="connsiteX438" fmla="*/ 1885273 w 7467600"/>
              <a:gd name="connsiteY438" fmla="*/ 6858000 h 6858000"/>
              <a:gd name="connsiteX439" fmla="*/ 1854363 w 7467600"/>
              <a:gd name="connsiteY439" fmla="*/ 6858000 h 6858000"/>
              <a:gd name="connsiteX440" fmla="*/ 1880391 w 7467600"/>
              <a:gd name="connsiteY440" fmla="*/ 6603796 h 6858000"/>
              <a:gd name="connsiteX441" fmla="*/ 1818273 w 7467600"/>
              <a:gd name="connsiteY441" fmla="*/ 6715729 h 6858000"/>
              <a:gd name="connsiteX442" fmla="*/ 1794691 w 7467600"/>
              <a:gd name="connsiteY442" fmla="*/ 6843239 h 6858000"/>
              <a:gd name="connsiteX443" fmla="*/ 1794914 w 7467600"/>
              <a:gd name="connsiteY443" fmla="*/ 6858000 h 6858000"/>
              <a:gd name="connsiteX444" fmla="*/ 1746128 w 7467600"/>
              <a:gd name="connsiteY444" fmla="*/ 6858000 h 6858000"/>
              <a:gd name="connsiteX445" fmla="*/ 1753934 w 7467600"/>
              <a:gd name="connsiteY445" fmla="*/ 6724796 h 6858000"/>
              <a:gd name="connsiteX446" fmla="*/ 1792053 w 7467600"/>
              <a:gd name="connsiteY446" fmla="*/ 6572396 h 6858000"/>
              <a:gd name="connsiteX447" fmla="*/ 1862248 w 7467600"/>
              <a:gd name="connsiteY447" fmla="*/ 6266397 h 6858000"/>
              <a:gd name="connsiteX448" fmla="*/ 1862250 w 7467600"/>
              <a:gd name="connsiteY448" fmla="*/ 6033531 h 6858000"/>
              <a:gd name="connsiteX449" fmla="*/ 1211999 w 7467600"/>
              <a:gd name="connsiteY449" fmla="*/ 6683610 h 6858000"/>
              <a:gd name="connsiteX450" fmla="*/ 1213266 w 7467600"/>
              <a:gd name="connsiteY450" fmla="*/ 6691947 h 6858000"/>
              <a:gd name="connsiteX451" fmla="*/ 1203370 w 7467600"/>
              <a:gd name="connsiteY451" fmla="*/ 6850676 h 6858000"/>
              <a:gd name="connsiteX452" fmla="*/ 1203671 w 7467600"/>
              <a:gd name="connsiteY452" fmla="*/ 6858000 h 6858000"/>
              <a:gd name="connsiteX453" fmla="*/ 1143180 w 7467600"/>
              <a:gd name="connsiteY453" fmla="*/ 6858000 h 6858000"/>
              <a:gd name="connsiteX454" fmla="*/ 1142176 w 7467600"/>
              <a:gd name="connsiteY454" fmla="*/ 6766045 h 6858000"/>
              <a:gd name="connsiteX455" fmla="*/ 1067484 w 7467600"/>
              <a:gd name="connsiteY455" fmla="*/ 6858000 h 6858000"/>
              <a:gd name="connsiteX456" fmla="*/ 953928 w 7467600"/>
              <a:gd name="connsiteY456" fmla="*/ 6858000 h 6858000"/>
              <a:gd name="connsiteX457" fmla="*/ 959715 w 7467600"/>
              <a:gd name="connsiteY457" fmla="*/ 6850185 h 6858000"/>
              <a:gd name="connsiteX458" fmla="*/ 1483788 w 7467600"/>
              <a:gd name="connsiteY458" fmla="*/ 6259174 h 6858000"/>
              <a:gd name="connsiteX459" fmla="*/ 1100671 w 7467600"/>
              <a:gd name="connsiteY459" fmla="*/ 6252137 h 6858000"/>
              <a:gd name="connsiteX460" fmla="*/ 1090144 w 7467600"/>
              <a:gd name="connsiteY460" fmla="*/ 6256748 h 6858000"/>
              <a:gd name="connsiteX461" fmla="*/ 1095872 w 7467600"/>
              <a:gd name="connsiteY461" fmla="*/ 6271892 h 6858000"/>
              <a:gd name="connsiteX462" fmla="*/ 262785 w 7467600"/>
              <a:gd name="connsiteY462" fmla="*/ 6845450 h 6858000"/>
              <a:gd name="connsiteX463" fmla="*/ 209968 w 7467600"/>
              <a:gd name="connsiteY463" fmla="*/ 6770713 h 6858000"/>
              <a:gd name="connsiteX464" fmla="*/ 873460 w 7467600"/>
              <a:gd name="connsiteY464" fmla="*/ 6253768 h 6858000"/>
              <a:gd name="connsiteX465" fmla="*/ 192686 w 7467600"/>
              <a:gd name="connsiteY465" fmla="*/ 5849257 h 6858000"/>
              <a:gd name="connsiteX466" fmla="*/ 4696 w 7467600"/>
              <a:gd name="connsiteY466" fmla="*/ 5697668 h 6858000"/>
              <a:gd name="connsiteX467" fmla="*/ 0 w 7467600"/>
              <a:gd name="connsiteY467" fmla="*/ 5689984 h 6858000"/>
              <a:gd name="connsiteX468" fmla="*/ 0 w 7467600"/>
              <a:gd name="connsiteY468" fmla="*/ 5513472 h 6858000"/>
              <a:gd name="connsiteX469" fmla="*/ 174101 w 7467600"/>
              <a:gd name="connsiteY469" fmla="*/ 5620277 h 6858000"/>
              <a:gd name="connsiteX470" fmla="*/ 891800 w 7467600"/>
              <a:gd name="connsiteY470" fmla="*/ 6036935 h 6858000"/>
              <a:gd name="connsiteX471" fmla="*/ 1072219 w 7467600"/>
              <a:gd name="connsiteY471" fmla="*/ 6169443 h 6858000"/>
              <a:gd name="connsiteX472" fmla="*/ 1074117 w 7467600"/>
              <a:gd name="connsiteY472" fmla="*/ 6170301 h 6858000"/>
              <a:gd name="connsiteX473" fmla="*/ 1083114 w 7467600"/>
              <a:gd name="connsiteY473" fmla="*/ 6174131 h 6858000"/>
              <a:gd name="connsiteX474" fmla="*/ 1543010 w 7467600"/>
              <a:gd name="connsiteY474" fmla="*/ 6191140 h 6858000"/>
              <a:gd name="connsiteX475" fmla="*/ 1551080 w 7467600"/>
              <a:gd name="connsiteY475" fmla="*/ 6195006 h 6858000"/>
              <a:gd name="connsiteX476" fmla="*/ 2345443 w 7467600"/>
              <a:gd name="connsiteY476" fmla="*/ 5549882 h 6858000"/>
              <a:gd name="connsiteX477" fmla="*/ 1721499 w 7467600"/>
              <a:gd name="connsiteY477" fmla="*/ 5599969 h 6858000"/>
              <a:gd name="connsiteX478" fmla="*/ 767716 w 7467600"/>
              <a:gd name="connsiteY478" fmla="*/ 5472768 h 6858000"/>
              <a:gd name="connsiteX479" fmla="*/ 722147 w 7467600"/>
              <a:gd name="connsiteY479" fmla="*/ 5393091 h 6858000"/>
              <a:gd name="connsiteX480" fmla="*/ 1485552 w 7467600"/>
              <a:gd name="connsiteY480" fmla="*/ 5313202 h 6858000"/>
              <a:gd name="connsiteX481" fmla="*/ 2143004 w 7467600"/>
              <a:gd name="connsiteY481" fmla="*/ 5402420 h 6858000"/>
              <a:gd name="connsiteX482" fmla="*/ 1933391 w 7467600"/>
              <a:gd name="connsiteY482" fmla="*/ 5156971 h 6858000"/>
              <a:gd name="connsiteX483" fmla="*/ 1827118 w 7467600"/>
              <a:gd name="connsiteY483" fmla="*/ 4968410 h 6858000"/>
              <a:gd name="connsiteX484" fmla="*/ 1837349 w 7467600"/>
              <a:gd name="connsiteY484" fmla="*/ 4956357 h 6858000"/>
              <a:gd name="connsiteX485" fmla="*/ 2162835 w 7467600"/>
              <a:gd name="connsiteY485" fmla="*/ 5187853 h 6858000"/>
              <a:gd name="connsiteX486" fmla="*/ 2257167 w 7467600"/>
              <a:gd name="connsiteY486" fmla="*/ 5462123 h 6858000"/>
              <a:gd name="connsiteX487" fmla="*/ 2261598 w 7467600"/>
              <a:gd name="connsiteY487" fmla="*/ 5467998 h 6858000"/>
              <a:gd name="connsiteX488" fmla="*/ 2437177 w 7467600"/>
              <a:gd name="connsiteY488" fmla="*/ 5479608 h 6858000"/>
              <a:gd name="connsiteX489" fmla="*/ 2445247 w 7467600"/>
              <a:gd name="connsiteY489" fmla="*/ 5483476 h 6858000"/>
              <a:gd name="connsiteX490" fmla="*/ 2743626 w 7467600"/>
              <a:gd name="connsiteY490" fmla="*/ 5304819 h 6858000"/>
              <a:gd name="connsiteX491" fmla="*/ 3048102 w 7467600"/>
              <a:gd name="connsiteY491" fmla="*/ 5150595 h 6858000"/>
              <a:gd name="connsiteX492" fmla="*/ 1799414 w 7467600"/>
              <a:gd name="connsiteY492" fmla="*/ 4694732 h 6858000"/>
              <a:gd name="connsiteX493" fmla="*/ 1771735 w 7467600"/>
              <a:gd name="connsiteY493" fmla="*/ 4619929 h 6858000"/>
              <a:gd name="connsiteX494" fmla="*/ 3104273 w 7467600"/>
              <a:gd name="connsiteY494" fmla="*/ 5076159 h 6858000"/>
              <a:gd name="connsiteX495" fmla="*/ 3113245 w 7467600"/>
              <a:gd name="connsiteY495" fmla="*/ 5090705 h 6858000"/>
              <a:gd name="connsiteX496" fmla="*/ 3126294 w 7467600"/>
              <a:gd name="connsiteY496" fmla="*/ 5114400 h 6858000"/>
              <a:gd name="connsiteX497" fmla="*/ 3937433 w 7467600"/>
              <a:gd name="connsiteY497" fmla="*/ 4830473 h 6858000"/>
              <a:gd name="connsiteX498" fmla="*/ 3590475 w 7467600"/>
              <a:gd name="connsiteY498" fmla="*/ 4597974 h 6858000"/>
              <a:gd name="connsiteX499" fmla="*/ 3100264 w 7467600"/>
              <a:gd name="connsiteY499" fmla="*/ 4579845 h 6858000"/>
              <a:gd name="connsiteX500" fmla="*/ 2183576 w 7467600"/>
              <a:gd name="connsiteY500" fmla="*/ 4227150 h 6858000"/>
              <a:gd name="connsiteX501" fmla="*/ 2151029 w 7467600"/>
              <a:gd name="connsiteY501" fmla="*/ 4146947 h 6858000"/>
              <a:gd name="connsiteX502" fmla="*/ 3563434 w 7467600"/>
              <a:gd name="connsiteY502" fmla="*/ 4469115 h 6858000"/>
              <a:gd name="connsiteX503" fmla="*/ 3177952 w 7467600"/>
              <a:gd name="connsiteY503" fmla="*/ 3657386 h 6858000"/>
              <a:gd name="connsiteX504" fmla="*/ 3189263 w 7467600"/>
              <a:gd name="connsiteY504" fmla="*/ 3625726 h 6858000"/>
              <a:gd name="connsiteX505" fmla="*/ 3560912 w 7467600"/>
              <a:gd name="connsiteY505" fmla="*/ 4079863 h 6858000"/>
              <a:gd name="connsiteX506" fmla="*/ 3626636 w 7467600"/>
              <a:gd name="connsiteY506" fmla="*/ 4512230 h 6858000"/>
              <a:gd name="connsiteX507" fmla="*/ 3653088 w 7467600"/>
              <a:gd name="connsiteY507" fmla="*/ 4521417 h 6858000"/>
              <a:gd name="connsiteX508" fmla="*/ 3988128 w 7467600"/>
              <a:gd name="connsiteY508" fmla="*/ 4817267 h 6858000"/>
              <a:gd name="connsiteX509" fmla="*/ 4830582 w 7467600"/>
              <a:gd name="connsiteY509" fmla="*/ 4676000 h 6858000"/>
              <a:gd name="connsiteX510" fmla="*/ 4830100 w 7467600"/>
              <a:gd name="connsiteY510" fmla="*/ 4675554 h 6858000"/>
              <a:gd name="connsiteX511" fmla="*/ 4036318 w 7467600"/>
              <a:gd name="connsiteY511" fmla="*/ 4147013 h 6858000"/>
              <a:gd name="connsiteX512" fmla="*/ 3432098 w 7467600"/>
              <a:gd name="connsiteY512" fmla="*/ 3537312 h 6858000"/>
              <a:gd name="connsiteX513" fmla="*/ 3446761 w 7467600"/>
              <a:gd name="connsiteY513" fmla="*/ 3461278 h 6858000"/>
              <a:gd name="connsiteX514" fmla="*/ 4419733 w 7467600"/>
              <a:gd name="connsiteY514" fmla="*/ 3963555 h 6858000"/>
              <a:gd name="connsiteX515" fmla="*/ 4781371 w 7467600"/>
              <a:gd name="connsiteY515" fmla="*/ 4458604 h 6858000"/>
              <a:gd name="connsiteX516" fmla="*/ 4780440 w 7467600"/>
              <a:gd name="connsiteY516" fmla="*/ 4470290 h 6858000"/>
              <a:gd name="connsiteX517" fmla="*/ 4898954 w 7467600"/>
              <a:gd name="connsiteY517" fmla="*/ 4662092 h 6858000"/>
              <a:gd name="connsiteX518" fmla="*/ 4900699 w 7467600"/>
              <a:gd name="connsiteY518" fmla="*/ 4670867 h 6858000"/>
              <a:gd name="connsiteX519" fmla="*/ 5714511 w 7467600"/>
              <a:gd name="connsiteY519" fmla="*/ 4663483 h 6858000"/>
              <a:gd name="connsiteX520" fmla="*/ 5464793 w 7467600"/>
              <a:gd name="connsiteY520" fmla="*/ 4393556 h 6858000"/>
              <a:gd name="connsiteX521" fmla="*/ 5461897 w 7467600"/>
              <a:gd name="connsiteY521" fmla="*/ 4390879 h 6858000"/>
              <a:gd name="connsiteX522" fmla="*/ 4294126 w 7467600"/>
              <a:gd name="connsiteY522" fmla="*/ 3303048 h 6858000"/>
              <a:gd name="connsiteX523" fmla="*/ 4305321 w 7467600"/>
              <a:gd name="connsiteY523" fmla="*/ 3256953 h 6858000"/>
              <a:gd name="connsiteX524" fmla="*/ 4949299 w 7467600"/>
              <a:gd name="connsiteY524" fmla="*/ 3766336 h 6858000"/>
              <a:gd name="connsiteX525" fmla="*/ 5291452 w 7467600"/>
              <a:gd name="connsiteY525" fmla="*/ 4076801 h 6858000"/>
              <a:gd name="connsiteX526" fmla="*/ 5434998 w 7467600"/>
              <a:gd name="connsiteY526" fmla="*/ 4254100 h 6858000"/>
              <a:gd name="connsiteX527" fmla="*/ 5351015 w 7467600"/>
              <a:gd name="connsiteY527" fmla="*/ 3760989 h 6858000"/>
              <a:gd name="connsiteX528" fmla="*/ 5413780 w 7467600"/>
              <a:gd name="connsiteY528" fmla="*/ 2966265 h 6858000"/>
              <a:gd name="connsiteX529" fmla="*/ 5425627 w 7467600"/>
              <a:gd name="connsiteY529" fmla="*/ 2954192 h 6858000"/>
              <a:gd name="connsiteX530" fmla="*/ 6604735 w 7467600"/>
              <a:gd name="connsiteY530" fmla="*/ 2041381 h 6858000"/>
              <a:gd name="connsiteX531" fmla="*/ 7204487 w 7467600"/>
              <a:gd name="connsiteY531" fmla="*/ 2742112 h 6858000"/>
              <a:gd name="connsiteX532" fmla="*/ 7131592 w 7467600"/>
              <a:gd name="connsiteY532" fmla="*/ 2672096 h 6858000"/>
              <a:gd name="connsiteX533" fmla="*/ 6996344 w 7467600"/>
              <a:gd name="connsiteY533" fmla="*/ 2518310 h 6858000"/>
              <a:gd name="connsiteX534" fmla="*/ 6735495 w 7467600"/>
              <a:gd name="connsiteY534" fmla="*/ 2196890 h 6858000"/>
              <a:gd name="connsiteX535" fmla="*/ 6721901 w 7467600"/>
              <a:gd name="connsiteY535" fmla="*/ 2179274 h 6858000"/>
              <a:gd name="connsiteX536" fmla="*/ 6604735 w 7467600"/>
              <a:gd name="connsiteY536" fmla="*/ 2041381 h 6858000"/>
              <a:gd name="connsiteX537" fmla="*/ 6591670 w 7467600"/>
              <a:gd name="connsiteY537" fmla="*/ 1988277 h 6858000"/>
              <a:gd name="connsiteX538" fmla="*/ 6747349 w 7467600"/>
              <a:gd name="connsiteY538" fmla="*/ 2160069 h 6858000"/>
              <a:gd name="connsiteX539" fmla="*/ 6760943 w 7467600"/>
              <a:gd name="connsiteY539" fmla="*/ 2177686 h 6858000"/>
              <a:gd name="connsiteX540" fmla="*/ 7021065 w 7467600"/>
              <a:gd name="connsiteY540" fmla="*/ 2498102 h 6858000"/>
              <a:gd name="connsiteX541" fmla="*/ 7155223 w 7467600"/>
              <a:gd name="connsiteY541" fmla="*/ 2650386 h 6858000"/>
              <a:gd name="connsiteX542" fmla="*/ 7203167 w 7467600"/>
              <a:gd name="connsiteY542" fmla="*/ 2697288 h 6858000"/>
              <a:gd name="connsiteX543" fmla="*/ 6937703 w 7467600"/>
              <a:gd name="connsiteY543" fmla="*/ 2321981 h 6858000"/>
              <a:gd name="connsiteX544" fmla="*/ 6591670 w 7467600"/>
              <a:gd name="connsiteY544" fmla="*/ 1988277 h 6858000"/>
              <a:gd name="connsiteX545" fmla="*/ 5798671 w 7467600"/>
              <a:gd name="connsiteY545" fmla="*/ 1981601 h 6858000"/>
              <a:gd name="connsiteX546" fmla="*/ 5754709 w 7467600"/>
              <a:gd name="connsiteY546" fmla="*/ 2071454 h 6858000"/>
              <a:gd name="connsiteX547" fmla="*/ 5763044 w 7467600"/>
              <a:gd name="connsiteY547" fmla="*/ 2842206 h 6858000"/>
              <a:gd name="connsiteX548" fmla="*/ 5764974 w 7467600"/>
              <a:gd name="connsiteY548" fmla="*/ 2799609 h 6858000"/>
              <a:gd name="connsiteX549" fmla="*/ 5767665 w 7467600"/>
              <a:gd name="connsiteY549" fmla="*/ 2666409 h 6858000"/>
              <a:gd name="connsiteX550" fmla="*/ 5763055 w 7467600"/>
              <a:gd name="connsiteY550" fmla="*/ 2579705 h 6858000"/>
              <a:gd name="connsiteX551" fmla="*/ 5758079 w 7467600"/>
              <a:gd name="connsiteY551" fmla="*/ 2492508 h 6858000"/>
              <a:gd name="connsiteX552" fmla="*/ 5779325 w 7467600"/>
              <a:gd name="connsiteY552" fmla="*/ 2197069 h 6858000"/>
              <a:gd name="connsiteX553" fmla="*/ 5798671 w 7467600"/>
              <a:gd name="connsiteY553" fmla="*/ 1981601 h 6858000"/>
              <a:gd name="connsiteX554" fmla="*/ 5829202 w 7467600"/>
              <a:gd name="connsiteY554" fmla="*/ 1971679 h 6858000"/>
              <a:gd name="connsiteX555" fmla="*/ 5809558 w 7467600"/>
              <a:gd name="connsiteY555" fmla="*/ 2198043 h 6858000"/>
              <a:gd name="connsiteX556" fmla="*/ 5788653 w 7467600"/>
              <a:gd name="connsiteY556" fmla="*/ 2489430 h 6858000"/>
              <a:gd name="connsiteX557" fmla="*/ 5793439 w 7467600"/>
              <a:gd name="connsiteY557" fmla="*/ 2575235 h 6858000"/>
              <a:gd name="connsiteX558" fmla="*/ 5796837 w 7467600"/>
              <a:gd name="connsiteY558" fmla="*/ 2637633 h 6858000"/>
              <a:gd name="connsiteX559" fmla="*/ 5818614 w 7467600"/>
              <a:gd name="connsiteY559" fmla="*/ 2473055 h 6858000"/>
              <a:gd name="connsiteX560" fmla="*/ 5829202 w 7467600"/>
              <a:gd name="connsiteY560" fmla="*/ 1971679 h 6858000"/>
              <a:gd name="connsiteX561" fmla="*/ 5911389 w 7467600"/>
              <a:gd name="connsiteY561" fmla="*/ 1898371 h 6858000"/>
              <a:gd name="connsiteX562" fmla="*/ 6237627 w 7467600"/>
              <a:gd name="connsiteY562" fmla="*/ 2231921 h 6858000"/>
              <a:gd name="connsiteX563" fmla="*/ 5911389 w 7467600"/>
              <a:gd name="connsiteY563" fmla="*/ 1898371 h 6858000"/>
              <a:gd name="connsiteX564" fmla="*/ 6944437 w 7467600"/>
              <a:gd name="connsiteY564" fmla="*/ 1575402 h 6858000"/>
              <a:gd name="connsiteX565" fmla="*/ 6304730 w 7467600"/>
              <a:gd name="connsiteY565" fmla="*/ 1766654 h 6858000"/>
              <a:gd name="connsiteX566" fmla="*/ 6944437 w 7467600"/>
              <a:gd name="connsiteY566" fmla="*/ 1575402 h 6858000"/>
              <a:gd name="connsiteX567" fmla="*/ 7019523 w 7467600"/>
              <a:gd name="connsiteY567" fmla="*/ 1519450 h 6858000"/>
              <a:gd name="connsiteX568" fmla="*/ 6298091 w 7467600"/>
              <a:gd name="connsiteY568" fmla="*/ 1737122 h 6858000"/>
              <a:gd name="connsiteX569" fmla="*/ 7019523 w 7467600"/>
              <a:gd name="connsiteY569" fmla="*/ 1519450 h 6858000"/>
              <a:gd name="connsiteX570" fmla="*/ 2399523 w 7467600"/>
              <a:gd name="connsiteY570" fmla="*/ 1428234 h 6858000"/>
              <a:gd name="connsiteX571" fmla="*/ 2224982 w 7467600"/>
              <a:gd name="connsiteY571" fmla="*/ 1826201 h 6858000"/>
              <a:gd name="connsiteX572" fmla="*/ 2096099 w 7467600"/>
              <a:gd name="connsiteY572" fmla="*/ 2345900 h 6858000"/>
              <a:gd name="connsiteX573" fmla="*/ 2283317 w 7467600"/>
              <a:gd name="connsiteY573" fmla="*/ 1796925 h 6858000"/>
              <a:gd name="connsiteX574" fmla="*/ 2399523 w 7467600"/>
              <a:gd name="connsiteY574" fmla="*/ 1428234 h 6858000"/>
              <a:gd name="connsiteX575" fmla="*/ 2448558 w 7467600"/>
              <a:gd name="connsiteY575" fmla="*/ 1373435 h 6858000"/>
              <a:gd name="connsiteX576" fmla="*/ 2312521 w 7467600"/>
              <a:gd name="connsiteY576" fmla="*/ 1806140 h 6858000"/>
              <a:gd name="connsiteX577" fmla="*/ 2127533 w 7467600"/>
              <a:gd name="connsiteY577" fmla="*/ 2348380 h 6858000"/>
              <a:gd name="connsiteX578" fmla="*/ 2358080 w 7467600"/>
              <a:gd name="connsiteY578" fmla="*/ 1866134 h 6858000"/>
              <a:gd name="connsiteX579" fmla="*/ 2407436 w 7467600"/>
              <a:gd name="connsiteY579" fmla="*/ 1651070 h 6858000"/>
              <a:gd name="connsiteX580" fmla="*/ 2448558 w 7467600"/>
              <a:gd name="connsiteY580" fmla="*/ 1373435 h 6858000"/>
              <a:gd name="connsiteX581" fmla="*/ 278707 w 7467600"/>
              <a:gd name="connsiteY581" fmla="*/ 1352270 h 6858000"/>
              <a:gd name="connsiteX582" fmla="*/ 321570 w 7467600"/>
              <a:gd name="connsiteY582" fmla="*/ 1861610 h 6858000"/>
              <a:gd name="connsiteX583" fmla="*/ 294281 w 7467600"/>
              <a:gd name="connsiteY583" fmla="*/ 1440658 h 6858000"/>
              <a:gd name="connsiteX584" fmla="*/ 278707 w 7467600"/>
              <a:gd name="connsiteY584" fmla="*/ 1352270 h 6858000"/>
              <a:gd name="connsiteX585" fmla="*/ 1423821 w 7467600"/>
              <a:gd name="connsiteY585" fmla="*/ 1351958 h 6858000"/>
              <a:gd name="connsiteX586" fmla="*/ 1638521 w 7467600"/>
              <a:gd name="connsiteY586" fmla="*/ 1908470 h 6858000"/>
              <a:gd name="connsiteX587" fmla="*/ 1754199 w 7467600"/>
              <a:gd name="connsiteY587" fmla="*/ 2149284 h 6858000"/>
              <a:gd name="connsiteX588" fmla="*/ 1908359 w 7467600"/>
              <a:gd name="connsiteY588" fmla="*/ 2364988 h 6858000"/>
              <a:gd name="connsiteX589" fmla="*/ 1647661 w 7467600"/>
              <a:gd name="connsiteY589" fmla="*/ 1825945 h 6858000"/>
              <a:gd name="connsiteX590" fmla="*/ 1423821 w 7467600"/>
              <a:gd name="connsiteY590" fmla="*/ 1351958 h 6858000"/>
              <a:gd name="connsiteX591" fmla="*/ 1431890 w 7467600"/>
              <a:gd name="connsiteY591" fmla="*/ 1306475 h 6858000"/>
              <a:gd name="connsiteX592" fmla="*/ 1507597 w 7467600"/>
              <a:gd name="connsiteY592" fmla="*/ 1446132 h 6858000"/>
              <a:gd name="connsiteX593" fmla="*/ 1674586 w 7467600"/>
              <a:gd name="connsiteY593" fmla="*/ 1813832 h 6858000"/>
              <a:gd name="connsiteX594" fmla="*/ 1815950 w 7467600"/>
              <a:gd name="connsiteY594" fmla="*/ 2128564 h 6858000"/>
              <a:gd name="connsiteX595" fmla="*/ 1984242 w 7467600"/>
              <a:gd name="connsiteY595" fmla="*/ 2430829 h 6858000"/>
              <a:gd name="connsiteX596" fmla="*/ 2014023 w 7467600"/>
              <a:gd name="connsiteY596" fmla="*/ 2450995 h 6858000"/>
              <a:gd name="connsiteX597" fmla="*/ 1747337 w 7467600"/>
              <a:gd name="connsiteY597" fmla="*/ 1855264 h 6858000"/>
              <a:gd name="connsiteX598" fmla="*/ 1533749 w 7467600"/>
              <a:gd name="connsiteY598" fmla="*/ 1478656 h 6858000"/>
              <a:gd name="connsiteX599" fmla="*/ 1431890 w 7467600"/>
              <a:gd name="connsiteY599" fmla="*/ 1306475 h 6858000"/>
              <a:gd name="connsiteX600" fmla="*/ 5052692 w 7467600"/>
              <a:gd name="connsiteY600" fmla="*/ 1292994 h 6858000"/>
              <a:gd name="connsiteX601" fmla="*/ 5200661 w 7467600"/>
              <a:gd name="connsiteY601" fmla="*/ 1635186 h 6858000"/>
              <a:gd name="connsiteX602" fmla="*/ 5297138 w 7467600"/>
              <a:gd name="connsiteY602" fmla="*/ 1906351 h 6858000"/>
              <a:gd name="connsiteX603" fmla="*/ 5052692 w 7467600"/>
              <a:gd name="connsiteY603" fmla="*/ 1292994 h 6858000"/>
              <a:gd name="connsiteX604" fmla="*/ 5009948 w 7467600"/>
              <a:gd name="connsiteY604" fmla="*/ 1273619 h 6858000"/>
              <a:gd name="connsiteX605" fmla="*/ 5121777 w 7467600"/>
              <a:gd name="connsiteY605" fmla="*/ 1654213 h 6858000"/>
              <a:gd name="connsiteX606" fmla="*/ 5293545 w 7467600"/>
              <a:gd name="connsiteY606" fmla="*/ 2072247 h 6858000"/>
              <a:gd name="connsiteX607" fmla="*/ 5294042 w 7467600"/>
              <a:gd name="connsiteY607" fmla="*/ 2065019 h 6858000"/>
              <a:gd name="connsiteX608" fmla="*/ 5171936 w 7467600"/>
              <a:gd name="connsiteY608" fmla="*/ 1647613 h 6858000"/>
              <a:gd name="connsiteX609" fmla="*/ 5009948 w 7467600"/>
              <a:gd name="connsiteY609" fmla="*/ 1273619 h 6858000"/>
              <a:gd name="connsiteX610" fmla="*/ 655236 w 7467600"/>
              <a:gd name="connsiteY610" fmla="*/ 1268632 h 6858000"/>
              <a:gd name="connsiteX611" fmla="*/ 839521 w 7467600"/>
              <a:gd name="connsiteY611" fmla="*/ 1685315 h 6858000"/>
              <a:gd name="connsiteX612" fmla="*/ 1109416 w 7467600"/>
              <a:gd name="connsiteY612" fmla="*/ 2061663 h 6858000"/>
              <a:gd name="connsiteX613" fmla="*/ 1298300 w 7467600"/>
              <a:gd name="connsiteY613" fmla="*/ 2247742 h 6858000"/>
              <a:gd name="connsiteX614" fmla="*/ 1125871 w 7467600"/>
              <a:gd name="connsiteY614" fmla="*/ 1989513 h 6858000"/>
              <a:gd name="connsiteX615" fmla="*/ 981574 w 7467600"/>
              <a:gd name="connsiteY615" fmla="*/ 1783157 h 6858000"/>
              <a:gd name="connsiteX616" fmla="*/ 922198 w 7467600"/>
              <a:gd name="connsiteY616" fmla="*/ 1677437 h 6858000"/>
              <a:gd name="connsiteX617" fmla="*/ 869293 w 7467600"/>
              <a:gd name="connsiteY617" fmla="*/ 1583214 h 6858000"/>
              <a:gd name="connsiteX618" fmla="*/ 751431 w 7467600"/>
              <a:gd name="connsiteY618" fmla="*/ 1405731 h 6858000"/>
              <a:gd name="connsiteX619" fmla="*/ 655236 w 7467600"/>
              <a:gd name="connsiteY619" fmla="*/ 1268632 h 6858000"/>
              <a:gd name="connsiteX620" fmla="*/ 6516292 w 7467600"/>
              <a:gd name="connsiteY620" fmla="*/ 1263064 h 6858000"/>
              <a:gd name="connsiteX621" fmla="*/ 5736320 w 7467600"/>
              <a:gd name="connsiteY621" fmla="*/ 1501803 h 6858000"/>
              <a:gd name="connsiteX622" fmla="*/ 6516292 w 7467600"/>
              <a:gd name="connsiteY622" fmla="*/ 1263064 h 6858000"/>
              <a:gd name="connsiteX623" fmla="*/ 291466 w 7467600"/>
              <a:gd name="connsiteY623" fmla="*/ 1250369 h 6858000"/>
              <a:gd name="connsiteX624" fmla="*/ 323180 w 7467600"/>
              <a:gd name="connsiteY624" fmla="*/ 1435283 h 6858000"/>
              <a:gd name="connsiteX625" fmla="*/ 349381 w 7467600"/>
              <a:gd name="connsiteY625" fmla="*/ 1875041 h 6858000"/>
              <a:gd name="connsiteX626" fmla="*/ 374363 w 7467600"/>
              <a:gd name="connsiteY626" fmla="*/ 1506494 h 6858000"/>
              <a:gd name="connsiteX627" fmla="*/ 302168 w 7467600"/>
              <a:gd name="connsiteY627" fmla="*/ 1274495 h 6858000"/>
              <a:gd name="connsiteX628" fmla="*/ 291466 w 7467600"/>
              <a:gd name="connsiteY628" fmla="*/ 1250369 h 6858000"/>
              <a:gd name="connsiteX629" fmla="*/ 678222 w 7467600"/>
              <a:gd name="connsiteY629" fmla="*/ 1248670 h 6858000"/>
              <a:gd name="connsiteX630" fmla="*/ 775536 w 7467600"/>
              <a:gd name="connsiteY630" fmla="*/ 1388015 h 6858000"/>
              <a:gd name="connsiteX631" fmla="*/ 894529 w 7467600"/>
              <a:gd name="connsiteY631" fmla="*/ 1567739 h 6858000"/>
              <a:gd name="connsiteX632" fmla="*/ 948000 w 7467600"/>
              <a:gd name="connsiteY632" fmla="*/ 1663088 h 6858000"/>
              <a:gd name="connsiteX633" fmla="*/ 1006812 w 7467600"/>
              <a:gd name="connsiteY633" fmla="*/ 1767683 h 6858000"/>
              <a:gd name="connsiteX634" fmla="*/ 1149133 w 7467600"/>
              <a:gd name="connsiteY634" fmla="*/ 1971513 h 6858000"/>
              <a:gd name="connsiteX635" fmla="*/ 1333952 w 7467600"/>
              <a:gd name="connsiteY635" fmla="*/ 2251620 h 6858000"/>
              <a:gd name="connsiteX636" fmla="*/ 1337329 w 7467600"/>
              <a:gd name="connsiteY636" fmla="*/ 2258350 h 6858000"/>
              <a:gd name="connsiteX637" fmla="*/ 1014726 w 7467600"/>
              <a:gd name="connsiteY637" fmla="*/ 1615556 h 6858000"/>
              <a:gd name="connsiteX638" fmla="*/ 678222 w 7467600"/>
              <a:gd name="connsiteY638" fmla="*/ 1248670 h 6858000"/>
              <a:gd name="connsiteX639" fmla="*/ 6691602 w 7467600"/>
              <a:gd name="connsiteY639" fmla="*/ 1140573 h 6858000"/>
              <a:gd name="connsiteX640" fmla="*/ 6571100 w 7467600"/>
              <a:gd name="connsiteY640" fmla="*/ 1183662 h 6858000"/>
              <a:gd name="connsiteX641" fmla="*/ 6241687 w 7467600"/>
              <a:gd name="connsiteY641" fmla="*/ 1257600 h 6858000"/>
              <a:gd name="connsiteX642" fmla="*/ 5693009 w 7467600"/>
              <a:gd name="connsiteY642" fmla="*/ 1478256 h 6858000"/>
              <a:gd name="connsiteX643" fmla="*/ 6548420 w 7467600"/>
              <a:gd name="connsiteY643" fmla="*/ 1214599 h 6858000"/>
              <a:gd name="connsiteX644" fmla="*/ 6605473 w 7467600"/>
              <a:gd name="connsiteY644" fmla="*/ 1184686 h 6858000"/>
              <a:gd name="connsiteX645" fmla="*/ 6691602 w 7467600"/>
              <a:gd name="connsiteY645" fmla="*/ 1140573 h 6858000"/>
              <a:gd name="connsiteX646" fmla="*/ 4002475 w 7467600"/>
              <a:gd name="connsiteY646" fmla="*/ 1037802 h 6858000"/>
              <a:gd name="connsiteX647" fmla="*/ 4000324 w 7467600"/>
              <a:gd name="connsiteY647" fmla="*/ 1039362 h 6858000"/>
              <a:gd name="connsiteX648" fmla="*/ 4002862 w 7467600"/>
              <a:gd name="connsiteY648" fmla="*/ 1042866 h 6858000"/>
              <a:gd name="connsiteX649" fmla="*/ 4002475 w 7467600"/>
              <a:gd name="connsiteY649" fmla="*/ 1037802 h 6858000"/>
              <a:gd name="connsiteX650" fmla="*/ 506322 w 7467600"/>
              <a:gd name="connsiteY650" fmla="*/ 1020997 h 6858000"/>
              <a:gd name="connsiteX651" fmla="*/ 533068 w 7467600"/>
              <a:gd name="connsiteY651" fmla="*/ 1029409 h 6858000"/>
              <a:gd name="connsiteX652" fmla="*/ 1232525 w 7467600"/>
              <a:gd name="connsiteY652" fmla="*/ 1804675 h 6858000"/>
              <a:gd name="connsiteX653" fmla="*/ 1388858 w 7467600"/>
              <a:gd name="connsiteY653" fmla="*/ 2368011 h 6858000"/>
              <a:gd name="connsiteX654" fmla="*/ 1384098 w 7467600"/>
              <a:gd name="connsiteY654" fmla="*/ 2378125 h 6858000"/>
              <a:gd name="connsiteX655" fmla="*/ 1425393 w 7467600"/>
              <a:gd name="connsiteY655" fmla="*/ 2589124 h 6858000"/>
              <a:gd name="connsiteX656" fmla="*/ 1424001 w 7467600"/>
              <a:gd name="connsiteY656" fmla="*/ 2597541 h 6858000"/>
              <a:gd name="connsiteX657" fmla="*/ 2152729 w 7467600"/>
              <a:gd name="connsiteY657" fmla="*/ 2864487 h 6858000"/>
              <a:gd name="connsiteX658" fmla="*/ 2020609 w 7467600"/>
              <a:gd name="connsiteY658" fmla="*/ 2539671 h 6858000"/>
              <a:gd name="connsiteX659" fmla="*/ 2018920 w 7467600"/>
              <a:gd name="connsiteY659" fmla="*/ 2536309 h 6858000"/>
              <a:gd name="connsiteX660" fmla="*/ 1342441 w 7467600"/>
              <a:gd name="connsiteY660" fmla="*/ 1173017 h 6858000"/>
              <a:gd name="connsiteX661" fmla="*/ 1367925 w 7467600"/>
              <a:gd name="connsiteY661" fmla="*/ 1135648 h 6858000"/>
              <a:gd name="connsiteX662" fmla="*/ 1771401 w 7467600"/>
              <a:gd name="connsiteY662" fmla="*/ 1806673 h 6858000"/>
              <a:gd name="connsiteX663" fmla="*/ 1972385 w 7467600"/>
              <a:gd name="connsiteY663" fmla="*/ 2198735 h 6858000"/>
              <a:gd name="connsiteX664" fmla="*/ 2040892 w 7467600"/>
              <a:gd name="connsiteY664" fmla="*/ 2405205 h 6858000"/>
              <a:gd name="connsiteX665" fmla="*/ 2131689 w 7467600"/>
              <a:gd name="connsiteY665" fmla="*/ 1936926 h 6858000"/>
              <a:gd name="connsiteX666" fmla="*/ 2454820 w 7467600"/>
              <a:gd name="connsiteY666" fmla="*/ 1248808 h 6858000"/>
              <a:gd name="connsiteX667" fmla="*/ 2492512 w 7467600"/>
              <a:gd name="connsiteY667" fmla="*/ 1302920 h 6858000"/>
              <a:gd name="connsiteX668" fmla="*/ 2081216 w 7467600"/>
              <a:gd name="connsiteY668" fmla="*/ 2527513 h 6858000"/>
              <a:gd name="connsiteX669" fmla="*/ 2081211 w 7467600"/>
              <a:gd name="connsiteY669" fmla="*/ 2528916 h 6858000"/>
              <a:gd name="connsiteX670" fmla="*/ 2199067 w 7467600"/>
              <a:gd name="connsiteY670" fmla="*/ 2884061 h 6858000"/>
              <a:gd name="connsiteX671" fmla="*/ 3192586 w 7467600"/>
              <a:gd name="connsiteY671" fmla="*/ 3411496 h 6858000"/>
              <a:gd name="connsiteX672" fmla="*/ 3182620 w 7467600"/>
              <a:gd name="connsiteY672" fmla="*/ 3483279 h 6858000"/>
              <a:gd name="connsiteX673" fmla="*/ 2435119 w 7467600"/>
              <a:gd name="connsiteY673" fmla="*/ 3080173 h 6858000"/>
              <a:gd name="connsiteX674" fmla="*/ 2410152 w 7467600"/>
              <a:gd name="connsiteY674" fmla="*/ 3063751 h 6858000"/>
              <a:gd name="connsiteX675" fmla="*/ 2408099 w 7467600"/>
              <a:gd name="connsiteY675" fmla="*/ 3064403 h 6858000"/>
              <a:gd name="connsiteX676" fmla="*/ 2407218 w 7467600"/>
              <a:gd name="connsiteY676" fmla="*/ 3070324 h 6858000"/>
              <a:gd name="connsiteX677" fmla="*/ 2380138 w 7467600"/>
              <a:gd name="connsiteY677" fmla="*/ 3099341 h 6858000"/>
              <a:gd name="connsiteX678" fmla="*/ 1765923 w 7467600"/>
              <a:gd name="connsiteY678" fmla="*/ 3581043 h 6858000"/>
              <a:gd name="connsiteX679" fmla="*/ 1702258 w 7467600"/>
              <a:gd name="connsiteY679" fmla="*/ 3612286 h 6858000"/>
              <a:gd name="connsiteX680" fmla="*/ 1538370 w 7467600"/>
              <a:gd name="connsiteY680" fmla="*/ 3811804 h 6858000"/>
              <a:gd name="connsiteX681" fmla="*/ 542867 w 7467600"/>
              <a:gd name="connsiteY681" fmla="*/ 4944092 h 6858000"/>
              <a:gd name="connsiteX682" fmla="*/ 515800 w 7467600"/>
              <a:gd name="connsiteY682" fmla="*/ 4862180 h 6858000"/>
              <a:gd name="connsiteX683" fmla="*/ 909145 w 7467600"/>
              <a:gd name="connsiteY683" fmla="*/ 4199225 h 6858000"/>
              <a:gd name="connsiteX684" fmla="*/ 1214067 w 7467600"/>
              <a:gd name="connsiteY684" fmla="*/ 3908561 h 6858000"/>
              <a:gd name="connsiteX685" fmla="*/ 640967 w 7467600"/>
              <a:gd name="connsiteY685" fmla="*/ 4105601 h 6858000"/>
              <a:gd name="connsiteX686" fmla="*/ 112563 w 7467600"/>
              <a:gd name="connsiteY686" fmla="*/ 4396952 h 6858000"/>
              <a:gd name="connsiteX687" fmla="*/ 0 w 7467600"/>
              <a:gd name="connsiteY687" fmla="*/ 4466006 h 6858000"/>
              <a:gd name="connsiteX688" fmla="*/ 0 w 7467600"/>
              <a:gd name="connsiteY688" fmla="*/ 4233763 h 6858000"/>
              <a:gd name="connsiteX689" fmla="*/ 36881 w 7467600"/>
              <a:gd name="connsiteY689" fmla="*/ 4200118 h 6858000"/>
              <a:gd name="connsiteX690" fmla="*/ 910534 w 7467600"/>
              <a:gd name="connsiteY690" fmla="*/ 3629753 h 6858000"/>
              <a:gd name="connsiteX691" fmla="*/ 1578717 w 7467600"/>
              <a:gd name="connsiteY691" fmla="*/ 3575982 h 6858000"/>
              <a:gd name="connsiteX692" fmla="*/ 2338780 w 7467600"/>
              <a:gd name="connsiteY692" fmla="*/ 3033725 h 6858000"/>
              <a:gd name="connsiteX693" fmla="*/ 1807991 w 7467600"/>
              <a:gd name="connsiteY693" fmla="*/ 2807184 h 6858000"/>
              <a:gd name="connsiteX694" fmla="*/ 1416358 w 7467600"/>
              <a:gd name="connsiteY694" fmla="*/ 3112571 h 6858000"/>
              <a:gd name="connsiteX695" fmla="*/ 939066 w 7467600"/>
              <a:gd name="connsiteY695" fmla="*/ 3378798 h 6858000"/>
              <a:gd name="connsiteX696" fmla="*/ 115099 w 7467600"/>
              <a:gd name="connsiteY696" fmla="*/ 3607650 h 6858000"/>
              <a:gd name="connsiteX697" fmla="*/ 97284 w 7467600"/>
              <a:gd name="connsiteY697" fmla="*/ 3520393 h 6858000"/>
              <a:gd name="connsiteX698" fmla="*/ 922050 w 7467600"/>
              <a:gd name="connsiteY698" fmla="*/ 3074867 h 6858000"/>
              <a:gd name="connsiteX699" fmla="*/ 1405265 w 7467600"/>
              <a:gd name="connsiteY699" fmla="*/ 3016319 h 6858000"/>
              <a:gd name="connsiteX700" fmla="*/ 1407512 w 7467600"/>
              <a:gd name="connsiteY700" fmla="*/ 3018001 h 6858000"/>
              <a:gd name="connsiteX701" fmla="*/ 1726266 w 7467600"/>
              <a:gd name="connsiteY701" fmla="*/ 2777274 h 6858000"/>
              <a:gd name="connsiteX702" fmla="*/ 625390 w 7467600"/>
              <a:gd name="connsiteY702" fmla="*/ 2514541 h 6858000"/>
              <a:gd name="connsiteX703" fmla="*/ 619799 w 7467600"/>
              <a:gd name="connsiteY703" fmla="*/ 2527180 h 6858000"/>
              <a:gd name="connsiteX704" fmla="*/ 310030 w 7467600"/>
              <a:gd name="connsiteY704" fmla="*/ 2771818 h 6858000"/>
              <a:gd name="connsiteX705" fmla="*/ 173877 w 7467600"/>
              <a:gd name="connsiteY705" fmla="*/ 2937056 h 6858000"/>
              <a:gd name="connsiteX706" fmla="*/ 77889 w 7467600"/>
              <a:gd name="connsiteY706" fmla="*/ 3138440 h 6858000"/>
              <a:gd name="connsiteX707" fmla="*/ 0 w 7467600"/>
              <a:gd name="connsiteY707" fmla="*/ 3271395 h 6858000"/>
              <a:gd name="connsiteX708" fmla="*/ 0 w 7467600"/>
              <a:gd name="connsiteY708" fmla="*/ 3153002 h 6858000"/>
              <a:gd name="connsiteX709" fmla="*/ 2386 w 7467600"/>
              <a:gd name="connsiteY709" fmla="*/ 3149203 h 6858000"/>
              <a:gd name="connsiteX710" fmla="*/ 89753 w 7467600"/>
              <a:gd name="connsiteY710" fmla="*/ 2987702 h 6858000"/>
              <a:gd name="connsiteX711" fmla="*/ 76869 w 7467600"/>
              <a:gd name="connsiteY711" fmla="*/ 3005404 h 6858000"/>
              <a:gd name="connsiteX712" fmla="*/ 32049 w 7467600"/>
              <a:gd name="connsiteY712" fmla="*/ 3065814 h 6858000"/>
              <a:gd name="connsiteX713" fmla="*/ 0 w 7467600"/>
              <a:gd name="connsiteY713" fmla="*/ 3108744 h 6858000"/>
              <a:gd name="connsiteX714" fmla="*/ 0 w 7467600"/>
              <a:gd name="connsiteY714" fmla="*/ 3058059 h 6858000"/>
              <a:gd name="connsiteX715" fmla="*/ 7610 w 7467600"/>
              <a:gd name="connsiteY715" fmla="*/ 3047889 h 6858000"/>
              <a:gd name="connsiteX716" fmla="*/ 52419 w 7467600"/>
              <a:gd name="connsiteY716" fmla="*/ 2987479 h 6858000"/>
              <a:gd name="connsiteX717" fmla="*/ 59142 w 7467600"/>
              <a:gd name="connsiteY717" fmla="*/ 2978488 h 6858000"/>
              <a:gd name="connsiteX718" fmla="*/ 0 w 7467600"/>
              <a:gd name="connsiteY718" fmla="*/ 3015334 h 6858000"/>
              <a:gd name="connsiteX719" fmla="*/ 0 w 7467600"/>
              <a:gd name="connsiteY719" fmla="*/ 2914286 h 6858000"/>
              <a:gd name="connsiteX720" fmla="*/ 36383 w 7467600"/>
              <a:gd name="connsiteY720" fmla="*/ 2901128 h 6858000"/>
              <a:gd name="connsiteX721" fmla="*/ 156329 w 7467600"/>
              <a:gd name="connsiteY721" fmla="*/ 2840533 h 6858000"/>
              <a:gd name="connsiteX722" fmla="*/ 358355 w 7467600"/>
              <a:gd name="connsiteY722" fmla="*/ 2620471 h 6858000"/>
              <a:gd name="connsiteX723" fmla="*/ 510577 w 7467600"/>
              <a:gd name="connsiteY723" fmla="*/ 2501244 h 6858000"/>
              <a:gd name="connsiteX724" fmla="*/ 211967 w 7467600"/>
              <a:gd name="connsiteY724" fmla="*/ 2479171 h 6858000"/>
              <a:gd name="connsiteX725" fmla="*/ 0 w 7467600"/>
              <a:gd name="connsiteY725" fmla="*/ 2476398 h 6858000"/>
              <a:gd name="connsiteX726" fmla="*/ 0 w 7467600"/>
              <a:gd name="connsiteY726" fmla="*/ 2389189 h 6858000"/>
              <a:gd name="connsiteX727" fmla="*/ 103062 w 7467600"/>
              <a:gd name="connsiteY727" fmla="*/ 2389518 h 6858000"/>
              <a:gd name="connsiteX728" fmla="*/ 510734 w 7467600"/>
              <a:gd name="connsiteY728" fmla="*/ 2416201 h 6858000"/>
              <a:gd name="connsiteX729" fmla="*/ 279257 w 7467600"/>
              <a:gd name="connsiteY729" fmla="*/ 2092102 h 6858000"/>
              <a:gd name="connsiteX730" fmla="*/ 65265 w 7467600"/>
              <a:gd name="connsiteY730" fmla="*/ 2006049 h 6858000"/>
              <a:gd name="connsiteX731" fmla="*/ 0 w 7467600"/>
              <a:gd name="connsiteY731" fmla="*/ 1982532 h 6858000"/>
              <a:gd name="connsiteX732" fmla="*/ 0 w 7467600"/>
              <a:gd name="connsiteY732" fmla="*/ 1912789 h 6858000"/>
              <a:gd name="connsiteX733" fmla="*/ 97460 w 7467600"/>
              <a:gd name="connsiteY733" fmla="*/ 1953725 h 6858000"/>
              <a:gd name="connsiteX734" fmla="*/ 221272 w 7467600"/>
              <a:gd name="connsiteY734" fmla="*/ 1980766 h 6858000"/>
              <a:gd name="connsiteX735" fmla="*/ 116765 w 7467600"/>
              <a:gd name="connsiteY735" fmla="*/ 1911033 h 6858000"/>
              <a:gd name="connsiteX736" fmla="*/ 16405 w 7467600"/>
              <a:gd name="connsiteY736" fmla="*/ 1803412 h 6858000"/>
              <a:gd name="connsiteX737" fmla="*/ 0 w 7467600"/>
              <a:gd name="connsiteY737" fmla="*/ 1784777 h 6858000"/>
              <a:gd name="connsiteX738" fmla="*/ 0 w 7467600"/>
              <a:gd name="connsiteY738" fmla="*/ 1740082 h 6858000"/>
              <a:gd name="connsiteX739" fmla="*/ 39394 w 7467600"/>
              <a:gd name="connsiteY739" fmla="*/ 1784856 h 6858000"/>
              <a:gd name="connsiteX740" fmla="*/ 135813 w 7467600"/>
              <a:gd name="connsiteY740" fmla="*/ 1888838 h 6858000"/>
              <a:gd name="connsiteX741" fmla="*/ 242575 w 7467600"/>
              <a:gd name="connsiteY741" fmla="*/ 1958841 h 6858000"/>
              <a:gd name="connsiteX742" fmla="*/ 82197 w 7467600"/>
              <a:gd name="connsiteY742" fmla="*/ 1754826 h 6858000"/>
              <a:gd name="connsiteX743" fmla="*/ 0 w 7467600"/>
              <a:gd name="connsiteY743" fmla="*/ 1679650 h 6858000"/>
              <a:gd name="connsiteX744" fmla="*/ 0 w 7467600"/>
              <a:gd name="connsiteY744" fmla="*/ 1602463 h 6858000"/>
              <a:gd name="connsiteX745" fmla="*/ 84689 w 7467600"/>
              <a:gd name="connsiteY745" fmla="*/ 1677442 h 6858000"/>
              <a:gd name="connsiteX746" fmla="*/ 298437 w 7467600"/>
              <a:gd name="connsiteY746" fmla="*/ 1968019 h 6858000"/>
              <a:gd name="connsiteX747" fmla="*/ 227269 w 7467600"/>
              <a:gd name="connsiteY747" fmla="*/ 1114064 h 6858000"/>
              <a:gd name="connsiteX748" fmla="*/ 248003 w 7467600"/>
              <a:gd name="connsiteY748" fmla="*/ 1089613 h 6858000"/>
              <a:gd name="connsiteX749" fmla="*/ 427020 w 7467600"/>
              <a:gd name="connsiteY749" fmla="*/ 1619803 h 6858000"/>
              <a:gd name="connsiteX750" fmla="*/ 340345 w 7467600"/>
              <a:gd name="connsiteY750" fmla="*/ 2027739 h 6858000"/>
              <a:gd name="connsiteX751" fmla="*/ 360865 w 7467600"/>
              <a:gd name="connsiteY751" fmla="*/ 2044827 h 6858000"/>
              <a:gd name="connsiteX752" fmla="*/ 560414 w 7467600"/>
              <a:gd name="connsiteY752" fmla="*/ 2421457 h 6858000"/>
              <a:gd name="connsiteX753" fmla="*/ 1359703 w 7467600"/>
              <a:gd name="connsiteY753" fmla="*/ 2578554 h 6858000"/>
              <a:gd name="connsiteX754" fmla="*/ 1359422 w 7467600"/>
              <a:gd name="connsiteY754" fmla="*/ 2577994 h 6858000"/>
              <a:gd name="connsiteX755" fmla="*/ 828701 w 7467600"/>
              <a:gd name="connsiteY755" fmla="*/ 1839520 h 6858000"/>
              <a:gd name="connsiteX756" fmla="*/ 494427 w 7467600"/>
              <a:gd name="connsiteY756" fmla="*/ 1092333 h 6858000"/>
              <a:gd name="connsiteX757" fmla="*/ 506322 w 7467600"/>
              <a:gd name="connsiteY757" fmla="*/ 1020997 h 6858000"/>
              <a:gd name="connsiteX758" fmla="*/ 4570198 w 7467600"/>
              <a:gd name="connsiteY758" fmla="*/ 978081 h 6858000"/>
              <a:gd name="connsiteX759" fmla="*/ 4523691 w 7467600"/>
              <a:gd name="connsiteY759" fmla="*/ 1127776 h 6858000"/>
              <a:gd name="connsiteX760" fmla="*/ 4509875 w 7467600"/>
              <a:gd name="connsiteY760" fmla="*/ 1167552 h 6858000"/>
              <a:gd name="connsiteX761" fmla="*/ 4478168 w 7467600"/>
              <a:gd name="connsiteY761" fmla="*/ 1260735 h 6858000"/>
              <a:gd name="connsiteX762" fmla="*/ 4409309 w 7467600"/>
              <a:gd name="connsiteY762" fmla="*/ 1666996 h 6858000"/>
              <a:gd name="connsiteX763" fmla="*/ 4370031 w 7467600"/>
              <a:gd name="connsiteY763" fmla="*/ 1955666 h 6858000"/>
              <a:gd name="connsiteX764" fmla="*/ 4570198 w 7467600"/>
              <a:gd name="connsiteY764" fmla="*/ 978081 h 6858000"/>
              <a:gd name="connsiteX765" fmla="*/ 4557898 w 7467600"/>
              <a:gd name="connsiteY765" fmla="*/ 900011 h 6858000"/>
              <a:gd name="connsiteX766" fmla="*/ 4344840 w 7467600"/>
              <a:gd name="connsiteY766" fmla="*/ 1922038 h 6858000"/>
              <a:gd name="connsiteX767" fmla="*/ 4378710 w 7467600"/>
              <a:gd name="connsiteY767" fmla="*/ 1665516 h 6858000"/>
              <a:gd name="connsiteX768" fmla="*/ 4448798 w 7467600"/>
              <a:gd name="connsiteY768" fmla="*/ 1253024 h 6858000"/>
              <a:gd name="connsiteX769" fmla="*/ 4480315 w 7467600"/>
              <a:gd name="connsiteY769" fmla="*/ 1158454 h 6858000"/>
              <a:gd name="connsiteX770" fmla="*/ 4494133 w 7467600"/>
              <a:gd name="connsiteY770" fmla="*/ 1118676 h 6858000"/>
              <a:gd name="connsiteX771" fmla="*/ 4557898 w 7467600"/>
              <a:gd name="connsiteY771" fmla="*/ 900011 h 6858000"/>
              <a:gd name="connsiteX772" fmla="*/ 5870151 w 7467600"/>
              <a:gd name="connsiteY772" fmla="*/ 898890 h 6858000"/>
              <a:gd name="connsiteX773" fmla="*/ 5861335 w 7467600"/>
              <a:gd name="connsiteY773" fmla="*/ 899177 h 6858000"/>
              <a:gd name="connsiteX774" fmla="*/ 5843702 w 7467600"/>
              <a:gd name="connsiteY774" fmla="*/ 899748 h 6858000"/>
              <a:gd name="connsiteX775" fmla="*/ 5651107 w 7467600"/>
              <a:gd name="connsiteY775" fmla="*/ 920306 h 6858000"/>
              <a:gd name="connsiteX776" fmla="*/ 5459407 w 7467600"/>
              <a:gd name="connsiteY776" fmla="*/ 940975 h 6858000"/>
              <a:gd name="connsiteX777" fmla="*/ 5374846 w 7467600"/>
              <a:gd name="connsiteY777" fmla="*/ 941988 h 6858000"/>
              <a:gd name="connsiteX778" fmla="*/ 5256105 w 7467600"/>
              <a:gd name="connsiteY778" fmla="*/ 945632 h 6858000"/>
              <a:gd name="connsiteX779" fmla="*/ 5107071 w 7467600"/>
              <a:gd name="connsiteY779" fmla="*/ 969720 h 6858000"/>
              <a:gd name="connsiteX780" fmla="*/ 4998681 w 7467600"/>
              <a:gd name="connsiteY780" fmla="*/ 988771 h 6858000"/>
              <a:gd name="connsiteX781" fmla="*/ 5870151 w 7467600"/>
              <a:gd name="connsiteY781" fmla="*/ 898890 h 6858000"/>
              <a:gd name="connsiteX782" fmla="*/ 5504425 w 7467600"/>
              <a:gd name="connsiteY782" fmla="*/ 848067 h 6858000"/>
              <a:gd name="connsiteX783" fmla="*/ 4968849 w 7467600"/>
              <a:gd name="connsiteY783" fmla="*/ 962318 h 6858000"/>
              <a:gd name="connsiteX784" fmla="*/ 5104039 w 7467600"/>
              <a:gd name="connsiteY784" fmla="*/ 940634 h 6858000"/>
              <a:gd name="connsiteX785" fmla="*/ 5256311 w 7467600"/>
              <a:gd name="connsiteY785" fmla="*/ 916490 h 6858000"/>
              <a:gd name="connsiteX786" fmla="*/ 5377381 w 7467600"/>
              <a:gd name="connsiteY786" fmla="*/ 912671 h 6858000"/>
              <a:gd name="connsiteX787" fmla="*/ 5460148 w 7467600"/>
              <a:gd name="connsiteY787" fmla="*/ 911442 h 6858000"/>
              <a:gd name="connsiteX788" fmla="*/ 5648971 w 7467600"/>
              <a:gd name="connsiteY788" fmla="*/ 891331 h 6858000"/>
              <a:gd name="connsiteX789" fmla="*/ 5844807 w 7467600"/>
              <a:gd name="connsiteY789" fmla="*/ 870718 h 6858000"/>
              <a:gd name="connsiteX790" fmla="*/ 5862975 w 7467600"/>
              <a:gd name="connsiteY790" fmla="*/ 869756 h 6858000"/>
              <a:gd name="connsiteX791" fmla="*/ 5920887 w 7467600"/>
              <a:gd name="connsiteY791" fmla="*/ 865929 h 6858000"/>
              <a:gd name="connsiteX792" fmla="*/ 5504425 w 7467600"/>
              <a:gd name="connsiteY792" fmla="*/ 848067 h 6858000"/>
              <a:gd name="connsiteX793" fmla="*/ 3607114 w 7467600"/>
              <a:gd name="connsiteY793" fmla="*/ 467441 h 6858000"/>
              <a:gd name="connsiteX794" fmla="*/ 3296242 w 7467600"/>
              <a:gd name="connsiteY794" fmla="*/ 807991 h 6858000"/>
              <a:gd name="connsiteX795" fmla="*/ 3174674 w 7467600"/>
              <a:gd name="connsiteY795" fmla="*/ 919759 h 6858000"/>
              <a:gd name="connsiteX796" fmla="*/ 3042978 w 7467600"/>
              <a:gd name="connsiteY796" fmla="*/ 1054894 h 6858000"/>
              <a:gd name="connsiteX797" fmla="*/ 2968914 w 7467600"/>
              <a:gd name="connsiteY797" fmla="*/ 1133756 h 6858000"/>
              <a:gd name="connsiteX798" fmla="*/ 3103823 w 7467600"/>
              <a:gd name="connsiteY798" fmla="*/ 1026814 h 6858000"/>
              <a:gd name="connsiteX799" fmla="*/ 3607114 w 7467600"/>
              <a:gd name="connsiteY799" fmla="*/ 467441 h 6858000"/>
              <a:gd name="connsiteX800" fmla="*/ 3744487 w 7467600"/>
              <a:gd name="connsiteY800" fmla="*/ 383136 h 6858000"/>
              <a:gd name="connsiteX801" fmla="*/ 3970213 w 7467600"/>
              <a:gd name="connsiteY801" fmla="*/ 995559 h 6858000"/>
              <a:gd name="connsiteX802" fmla="*/ 3744487 w 7467600"/>
              <a:gd name="connsiteY802" fmla="*/ 383136 h 6858000"/>
              <a:gd name="connsiteX803" fmla="*/ 3624562 w 7467600"/>
              <a:gd name="connsiteY803" fmla="*/ 367041 h 6858000"/>
              <a:gd name="connsiteX804" fmla="*/ 3489712 w 7467600"/>
              <a:gd name="connsiteY804" fmla="*/ 485386 h 6858000"/>
              <a:gd name="connsiteX805" fmla="*/ 3182994 w 7467600"/>
              <a:gd name="connsiteY805" fmla="*/ 828265 h 6858000"/>
              <a:gd name="connsiteX806" fmla="*/ 2892114 w 7467600"/>
              <a:gd name="connsiteY806" fmla="*/ 1172635 h 6858000"/>
              <a:gd name="connsiteX807" fmla="*/ 3021459 w 7467600"/>
              <a:gd name="connsiteY807" fmla="*/ 1035385 h 6858000"/>
              <a:gd name="connsiteX808" fmla="*/ 3153873 w 7467600"/>
              <a:gd name="connsiteY808" fmla="*/ 898971 h 6858000"/>
              <a:gd name="connsiteX809" fmla="*/ 3276511 w 7467600"/>
              <a:gd name="connsiteY809" fmla="*/ 786423 h 6858000"/>
              <a:gd name="connsiteX810" fmla="*/ 3584154 w 7467600"/>
              <a:gd name="connsiteY810" fmla="*/ 448218 h 6858000"/>
              <a:gd name="connsiteX811" fmla="*/ 3624562 w 7467600"/>
              <a:gd name="connsiteY811" fmla="*/ 367041 h 6858000"/>
              <a:gd name="connsiteX812" fmla="*/ 3766672 w 7467600"/>
              <a:gd name="connsiteY812" fmla="*/ 359429 h 6858000"/>
              <a:gd name="connsiteX813" fmla="*/ 3996338 w 7467600"/>
              <a:gd name="connsiteY813" fmla="*/ 968237 h 6858000"/>
              <a:gd name="connsiteX814" fmla="*/ 3766672 w 7467600"/>
              <a:gd name="connsiteY814" fmla="*/ 359429 h 6858000"/>
              <a:gd name="connsiteX815" fmla="*/ 5805386 w 7467600"/>
              <a:gd name="connsiteY815" fmla="*/ 239240 h 6858000"/>
              <a:gd name="connsiteX816" fmla="*/ 5736947 w 7467600"/>
              <a:gd name="connsiteY816" fmla="*/ 261367 h 6858000"/>
              <a:gd name="connsiteX817" fmla="*/ 5427012 w 7467600"/>
              <a:gd name="connsiteY817" fmla="*/ 311272 h 6858000"/>
              <a:gd name="connsiteX818" fmla="*/ 5147818 w 7467600"/>
              <a:gd name="connsiteY818" fmla="*/ 322112 h 6858000"/>
              <a:gd name="connsiteX819" fmla="*/ 5060854 w 7467600"/>
              <a:gd name="connsiteY819" fmla="*/ 311882 h 6858000"/>
              <a:gd name="connsiteX820" fmla="*/ 4945989 w 7467600"/>
              <a:gd name="connsiteY820" fmla="*/ 300516 h 6858000"/>
              <a:gd name="connsiteX821" fmla="*/ 5410479 w 7467600"/>
              <a:gd name="connsiteY821" fmla="*/ 348434 h 6858000"/>
              <a:gd name="connsiteX822" fmla="*/ 5805386 w 7467600"/>
              <a:gd name="connsiteY822" fmla="*/ 239240 h 6858000"/>
              <a:gd name="connsiteX823" fmla="*/ 5905192 w 7467600"/>
              <a:gd name="connsiteY823" fmla="*/ 163079 h 6858000"/>
              <a:gd name="connsiteX824" fmla="*/ 5865655 w 7467600"/>
              <a:gd name="connsiteY824" fmla="*/ 171901 h 6858000"/>
              <a:gd name="connsiteX825" fmla="*/ 5259740 w 7467600"/>
              <a:gd name="connsiteY825" fmla="*/ 257013 h 6858000"/>
              <a:gd name="connsiteX826" fmla="*/ 5208466 w 7467600"/>
              <a:gd name="connsiteY826" fmla="*/ 257550 h 6858000"/>
              <a:gd name="connsiteX827" fmla="*/ 4980204 w 7467600"/>
              <a:gd name="connsiteY827" fmla="*/ 271903 h 6858000"/>
              <a:gd name="connsiteX828" fmla="*/ 5068068 w 7467600"/>
              <a:gd name="connsiteY828" fmla="*/ 282244 h 6858000"/>
              <a:gd name="connsiteX829" fmla="*/ 5153231 w 7467600"/>
              <a:gd name="connsiteY829" fmla="*/ 292240 h 6858000"/>
              <a:gd name="connsiteX830" fmla="*/ 5426491 w 7467600"/>
              <a:gd name="connsiteY830" fmla="*/ 281128 h 6858000"/>
              <a:gd name="connsiteX831" fmla="*/ 5731212 w 7467600"/>
              <a:gd name="connsiteY831" fmla="*/ 231951 h 6858000"/>
              <a:gd name="connsiteX832" fmla="*/ 5905192 w 7467600"/>
              <a:gd name="connsiteY832" fmla="*/ 163079 h 6858000"/>
              <a:gd name="connsiteX833" fmla="*/ 5944437 w 7467600"/>
              <a:gd name="connsiteY833" fmla="*/ 113829 h 6858000"/>
              <a:gd name="connsiteX834" fmla="*/ 5825032 w 7467600"/>
              <a:gd name="connsiteY834" fmla="*/ 146405 h 6858000"/>
              <a:gd name="connsiteX835" fmla="*/ 4955599 w 7467600"/>
              <a:gd name="connsiteY835" fmla="*/ 247008 h 6858000"/>
              <a:gd name="connsiteX836" fmla="*/ 5210104 w 7467600"/>
              <a:gd name="connsiteY836" fmla="*/ 228123 h 6858000"/>
              <a:gd name="connsiteX837" fmla="*/ 5261015 w 7467600"/>
              <a:gd name="connsiteY837" fmla="*/ 227087 h 6858000"/>
              <a:gd name="connsiteX838" fmla="*/ 5861181 w 7467600"/>
              <a:gd name="connsiteY838" fmla="*/ 143093 h 6858000"/>
              <a:gd name="connsiteX839" fmla="*/ 5961252 w 7467600"/>
              <a:gd name="connsiteY839" fmla="*/ 114820 h 6858000"/>
              <a:gd name="connsiteX840" fmla="*/ 5944437 w 7467600"/>
              <a:gd name="connsiteY840" fmla="*/ 113829 h 6858000"/>
              <a:gd name="connsiteX841" fmla="*/ 3882765 w 7467600"/>
              <a:gd name="connsiteY841" fmla="*/ 0 h 6858000"/>
              <a:gd name="connsiteX842" fmla="*/ 3995099 w 7467600"/>
              <a:gd name="connsiteY842" fmla="*/ 0 h 6858000"/>
              <a:gd name="connsiteX843" fmla="*/ 4163818 w 7467600"/>
              <a:gd name="connsiteY843" fmla="*/ 234104 h 6858000"/>
              <a:gd name="connsiteX844" fmla="*/ 4172099 w 7467600"/>
              <a:gd name="connsiteY844" fmla="*/ 234207 h 6858000"/>
              <a:gd name="connsiteX845" fmla="*/ 4784282 w 7467600"/>
              <a:gd name="connsiteY845" fmla="*/ 276561 h 6858000"/>
              <a:gd name="connsiteX846" fmla="*/ 4801687 w 7467600"/>
              <a:gd name="connsiteY846" fmla="*/ 267764 h 6858000"/>
              <a:gd name="connsiteX847" fmla="*/ 6082788 w 7467600"/>
              <a:gd name="connsiteY847" fmla="*/ 64119 h 6858000"/>
              <a:gd name="connsiteX848" fmla="*/ 6099442 w 7467600"/>
              <a:gd name="connsiteY848" fmla="*/ 82568 h 6858000"/>
              <a:gd name="connsiteX849" fmla="*/ 4804137 w 7467600"/>
              <a:gd name="connsiteY849" fmla="*/ 320931 h 6858000"/>
              <a:gd name="connsiteX850" fmla="*/ 4227047 w 7467600"/>
              <a:gd name="connsiteY850" fmla="*/ 313415 h 6858000"/>
              <a:gd name="connsiteX851" fmla="*/ 4346041 w 7467600"/>
              <a:gd name="connsiteY851" fmla="*/ 456086 h 6858000"/>
              <a:gd name="connsiteX852" fmla="*/ 4870967 w 7467600"/>
              <a:gd name="connsiteY852" fmla="*/ 963061 h 6858000"/>
              <a:gd name="connsiteX853" fmla="*/ 4889647 w 7467600"/>
              <a:gd name="connsiteY853" fmla="*/ 957147 h 6858000"/>
              <a:gd name="connsiteX854" fmla="*/ 5422504 w 7467600"/>
              <a:gd name="connsiteY854" fmla="*/ 805191 h 6858000"/>
              <a:gd name="connsiteX855" fmla="*/ 6087656 w 7467600"/>
              <a:gd name="connsiteY855" fmla="*/ 826703 h 6858000"/>
              <a:gd name="connsiteX856" fmla="*/ 6058717 w 7467600"/>
              <a:gd name="connsiteY856" fmla="*/ 865992 h 6858000"/>
              <a:gd name="connsiteX857" fmla="*/ 4974153 w 7467600"/>
              <a:gd name="connsiteY857" fmla="*/ 1045456 h 6858000"/>
              <a:gd name="connsiteX858" fmla="*/ 5627835 w 7467600"/>
              <a:gd name="connsiteY858" fmla="*/ 1472077 h 6858000"/>
              <a:gd name="connsiteX859" fmla="*/ 5629817 w 7467600"/>
              <a:gd name="connsiteY859" fmla="*/ 1471412 h 6858000"/>
              <a:gd name="connsiteX860" fmla="*/ 5634124 w 7467600"/>
              <a:gd name="connsiteY860" fmla="*/ 1470572 h 6858000"/>
              <a:gd name="connsiteX861" fmla="*/ 5755832 w 7467600"/>
              <a:gd name="connsiteY861" fmla="*/ 1383886 h 6858000"/>
              <a:gd name="connsiteX862" fmla="*/ 6014186 w 7467600"/>
              <a:gd name="connsiteY862" fmla="*/ 1279799 h 6858000"/>
              <a:gd name="connsiteX863" fmla="*/ 6901619 w 7467600"/>
              <a:gd name="connsiteY863" fmla="*/ 1047874 h 6858000"/>
              <a:gd name="connsiteX864" fmla="*/ 6931566 w 7467600"/>
              <a:gd name="connsiteY864" fmla="*/ 1062034 h 6858000"/>
              <a:gd name="connsiteX865" fmla="*/ 5790982 w 7467600"/>
              <a:gd name="connsiteY865" fmla="*/ 1561380 h 6858000"/>
              <a:gd name="connsiteX866" fmla="*/ 6188971 w 7467600"/>
              <a:gd name="connsiteY866" fmla="*/ 1755168 h 6858000"/>
              <a:gd name="connsiteX867" fmla="*/ 6202446 w 7467600"/>
              <a:gd name="connsiteY867" fmla="*/ 1752268 h 6858000"/>
              <a:gd name="connsiteX868" fmla="*/ 7179560 w 7467600"/>
              <a:gd name="connsiteY868" fmla="*/ 1467551 h 6858000"/>
              <a:gd name="connsiteX869" fmla="*/ 7158730 w 7467600"/>
              <a:gd name="connsiteY869" fmla="*/ 1507835 h 6858000"/>
              <a:gd name="connsiteX870" fmla="*/ 6326959 w 7467600"/>
              <a:gd name="connsiteY870" fmla="*/ 1817686 h 6858000"/>
              <a:gd name="connsiteX871" fmla="*/ 6537433 w 7467600"/>
              <a:gd name="connsiteY871" fmla="*/ 1907790 h 6858000"/>
              <a:gd name="connsiteX872" fmla="*/ 6550221 w 7467600"/>
              <a:gd name="connsiteY872" fmla="*/ 1910729 h 6858000"/>
              <a:gd name="connsiteX873" fmla="*/ 6964438 w 7467600"/>
              <a:gd name="connsiteY873" fmla="*/ 2209505 h 6858000"/>
              <a:gd name="connsiteX874" fmla="*/ 7367862 w 7467600"/>
              <a:gd name="connsiteY874" fmla="*/ 2806833 h 6858000"/>
              <a:gd name="connsiteX875" fmla="*/ 7364329 w 7467600"/>
              <a:gd name="connsiteY875" fmla="*/ 2826907 h 6858000"/>
              <a:gd name="connsiteX876" fmla="*/ 7290545 w 7467600"/>
              <a:gd name="connsiteY876" fmla="*/ 2850663 h 6858000"/>
              <a:gd name="connsiteX877" fmla="*/ 6472036 w 7467600"/>
              <a:gd name="connsiteY877" fmla="*/ 1959003 h 6858000"/>
              <a:gd name="connsiteX878" fmla="*/ 5792897 w 7467600"/>
              <a:gd name="connsiteY878" fmla="*/ 1647747 h 6858000"/>
              <a:gd name="connsiteX879" fmla="*/ 5842751 w 7467600"/>
              <a:gd name="connsiteY879" fmla="*/ 1816112 h 6858000"/>
              <a:gd name="connsiteX880" fmla="*/ 5847424 w 7467600"/>
              <a:gd name="connsiteY880" fmla="*/ 1815776 h 6858000"/>
              <a:gd name="connsiteX881" fmla="*/ 6399821 w 7467600"/>
              <a:gd name="connsiteY881" fmla="*/ 2344799 h 6858000"/>
              <a:gd name="connsiteX882" fmla="*/ 6323232 w 7467600"/>
              <a:gd name="connsiteY882" fmla="*/ 2389634 h 6858000"/>
              <a:gd name="connsiteX883" fmla="*/ 5942958 w 7467600"/>
              <a:gd name="connsiteY883" fmla="*/ 2077708 h 6858000"/>
              <a:gd name="connsiteX884" fmla="*/ 5921559 w 7467600"/>
              <a:gd name="connsiteY884" fmla="*/ 2378596 h 6858000"/>
              <a:gd name="connsiteX885" fmla="*/ 5817651 w 7467600"/>
              <a:gd name="connsiteY885" fmla="*/ 3023919 h 6858000"/>
              <a:gd name="connsiteX886" fmla="*/ 5729634 w 7467600"/>
              <a:gd name="connsiteY886" fmla="*/ 3051849 h 6858000"/>
              <a:gd name="connsiteX887" fmla="*/ 5611018 w 7467600"/>
              <a:gd name="connsiteY887" fmla="*/ 2316769 h 6858000"/>
              <a:gd name="connsiteX888" fmla="*/ 5687608 w 7467600"/>
              <a:gd name="connsiteY888" fmla="*/ 2039972 h 6858000"/>
              <a:gd name="connsiteX889" fmla="*/ 5657554 w 7467600"/>
              <a:gd name="connsiteY889" fmla="*/ 1576445 h 6858000"/>
              <a:gd name="connsiteX890" fmla="*/ 5150475 w 7467600"/>
              <a:gd name="connsiteY890" fmla="*/ 1274012 h 6858000"/>
              <a:gd name="connsiteX891" fmla="*/ 5349142 w 7467600"/>
              <a:gd name="connsiteY891" fmla="*/ 2204405 h 6858000"/>
              <a:gd name="connsiteX892" fmla="*/ 5262214 w 7467600"/>
              <a:gd name="connsiteY892" fmla="*/ 2233836 h 6858000"/>
              <a:gd name="connsiteX893" fmla="*/ 4981539 w 7467600"/>
              <a:gd name="connsiteY893" fmla="*/ 1542201 h 6858000"/>
              <a:gd name="connsiteX894" fmla="*/ 4958461 w 7467600"/>
              <a:gd name="connsiteY894" fmla="*/ 1136957 h 6858000"/>
              <a:gd name="connsiteX895" fmla="*/ 4655015 w 7467600"/>
              <a:gd name="connsiteY895" fmla="*/ 891426 h 6858000"/>
              <a:gd name="connsiteX896" fmla="*/ 4348002 w 7467600"/>
              <a:gd name="connsiteY896" fmla="*/ 2205895 h 6858000"/>
              <a:gd name="connsiteX897" fmla="*/ 4262250 w 7467600"/>
              <a:gd name="connsiteY897" fmla="*/ 2219972 h 6858000"/>
              <a:gd name="connsiteX898" fmla="*/ 4550611 w 7467600"/>
              <a:gd name="connsiteY898" fmla="*/ 817540 h 6858000"/>
              <a:gd name="connsiteX899" fmla="*/ 4564418 w 7467600"/>
              <a:gd name="connsiteY899" fmla="*/ 808293 h 6858000"/>
              <a:gd name="connsiteX900" fmla="*/ 4266388 w 7467600"/>
              <a:gd name="connsiteY900" fmla="*/ 500083 h 6858000"/>
              <a:gd name="connsiteX901" fmla="*/ 4032842 w 7467600"/>
              <a:gd name="connsiteY901" fmla="*/ 211809 h 6858000"/>
              <a:gd name="connsiteX902" fmla="*/ 3882765 w 7467600"/>
              <a:gd name="connsiteY902" fmla="*/ 0 h 6858000"/>
              <a:gd name="connsiteX903" fmla="*/ 3721337 w 7467600"/>
              <a:gd name="connsiteY903" fmla="*/ 0 h 6858000"/>
              <a:gd name="connsiteX904" fmla="*/ 3797544 w 7467600"/>
              <a:gd name="connsiteY904" fmla="*/ 0 h 6858000"/>
              <a:gd name="connsiteX905" fmla="*/ 3775734 w 7467600"/>
              <a:gd name="connsiteY905" fmla="*/ 95131 h 6858000"/>
              <a:gd name="connsiteX906" fmla="*/ 3724807 w 7467600"/>
              <a:gd name="connsiteY906" fmla="*/ 272257 h 6858000"/>
              <a:gd name="connsiteX907" fmla="*/ 3726844 w 7467600"/>
              <a:gd name="connsiteY907" fmla="*/ 282988 h 6858000"/>
              <a:gd name="connsiteX908" fmla="*/ 3742664 w 7467600"/>
              <a:gd name="connsiteY908" fmla="*/ 279918 h 6858000"/>
              <a:gd name="connsiteX909" fmla="*/ 4103910 w 7467600"/>
              <a:gd name="connsiteY909" fmla="*/ 1161917 h 6858000"/>
              <a:gd name="connsiteX910" fmla="*/ 4020269 w 7467600"/>
              <a:gd name="connsiteY910" fmla="*/ 1200406 h 6858000"/>
              <a:gd name="connsiteX911" fmla="*/ 3674882 w 7467600"/>
              <a:gd name="connsiteY911" fmla="*/ 488524 h 6858000"/>
              <a:gd name="connsiteX912" fmla="*/ 3132682 w 7467600"/>
              <a:gd name="connsiteY912" fmla="*/ 1072284 h 6858000"/>
              <a:gd name="connsiteX913" fmla="*/ 2716346 w 7467600"/>
              <a:gd name="connsiteY913" fmla="*/ 1276376 h 6858000"/>
              <a:gd name="connsiteX914" fmla="*/ 2716772 w 7467600"/>
              <a:gd name="connsiteY914" fmla="*/ 1255462 h 6858000"/>
              <a:gd name="connsiteX915" fmla="*/ 3471096 w 7467600"/>
              <a:gd name="connsiteY915" fmla="*/ 437072 h 6858000"/>
              <a:gd name="connsiteX916" fmla="*/ 3639057 w 7467600"/>
              <a:gd name="connsiteY916" fmla="*/ 286334 h 6858000"/>
              <a:gd name="connsiteX917" fmla="*/ 3640309 w 7467600"/>
              <a:gd name="connsiteY917" fmla="*/ 284664 h 6858000"/>
              <a:gd name="connsiteX918" fmla="*/ 3646022 w 7467600"/>
              <a:gd name="connsiteY918" fmla="*/ 276711 h 6858000"/>
              <a:gd name="connsiteX919" fmla="*/ 3707943 w 7467600"/>
              <a:gd name="connsiteY919" fmla="*/ 65958 h 6858000"/>
              <a:gd name="connsiteX920" fmla="*/ 3721337 w 7467600"/>
              <a:gd name="connsiteY920" fmla="*/ 0 h 6858000"/>
              <a:gd name="connsiteX921" fmla="*/ 2867960 w 7467600"/>
              <a:gd name="connsiteY921" fmla="*/ 0 h 6858000"/>
              <a:gd name="connsiteX922" fmla="*/ 2926351 w 7467600"/>
              <a:gd name="connsiteY922" fmla="*/ 0 h 6858000"/>
              <a:gd name="connsiteX923" fmla="*/ 2902823 w 7467600"/>
              <a:gd name="connsiteY923" fmla="*/ 262929 h 6858000"/>
              <a:gd name="connsiteX924" fmla="*/ 2940663 w 7467600"/>
              <a:gd name="connsiteY924" fmla="*/ 140884 h 6858000"/>
              <a:gd name="connsiteX925" fmla="*/ 2947039 w 7467600"/>
              <a:gd name="connsiteY925" fmla="*/ 122524 h 6858000"/>
              <a:gd name="connsiteX926" fmla="*/ 2984316 w 7467600"/>
              <a:gd name="connsiteY926" fmla="*/ 0 h 6858000"/>
              <a:gd name="connsiteX927" fmla="*/ 3016114 w 7467600"/>
              <a:gd name="connsiteY927" fmla="*/ 0 h 6858000"/>
              <a:gd name="connsiteX928" fmla="*/ 2979949 w 7467600"/>
              <a:gd name="connsiteY928" fmla="*/ 119274 h 6858000"/>
              <a:gd name="connsiteX929" fmla="*/ 3023879 w 7467600"/>
              <a:gd name="connsiteY929" fmla="*/ 0 h 6858000"/>
              <a:gd name="connsiteX930" fmla="*/ 3105400 w 7467600"/>
              <a:gd name="connsiteY930" fmla="*/ 0 h 6858000"/>
              <a:gd name="connsiteX931" fmla="*/ 3094669 w 7467600"/>
              <a:gd name="connsiteY931" fmla="*/ 30308 h 6858000"/>
              <a:gd name="connsiteX932" fmla="*/ 2901945 w 7467600"/>
              <a:gd name="connsiteY932" fmla="*/ 466538 h 6858000"/>
              <a:gd name="connsiteX933" fmla="*/ 2815209 w 7467600"/>
              <a:gd name="connsiteY933" fmla="*/ 497361 h 6858000"/>
              <a:gd name="connsiteX934" fmla="*/ 2844845 w 7467600"/>
              <a:gd name="connsiteY934" fmla="*/ 127638 h 6858000"/>
              <a:gd name="connsiteX935" fmla="*/ 2867960 w 7467600"/>
              <a:gd name="connsiteY935" fmla="*/ 0 h 6858000"/>
              <a:gd name="connsiteX936" fmla="*/ 1057230 w 7467600"/>
              <a:gd name="connsiteY936" fmla="*/ 0 h 6858000"/>
              <a:gd name="connsiteX937" fmla="*/ 1111003 w 7467600"/>
              <a:gd name="connsiteY937" fmla="*/ 0 h 6858000"/>
              <a:gd name="connsiteX938" fmla="*/ 1125553 w 7467600"/>
              <a:gd name="connsiteY938" fmla="*/ 52588 h 6858000"/>
              <a:gd name="connsiteX939" fmla="*/ 1304276 w 7467600"/>
              <a:gd name="connsiteY939" fmla="*/ 476275 h 6858000"/>
              <a:gd name="connsiteX940" fmla="*/ 1492066 w 7467600"/>
              <a:gd name="connsiteY940" fmla="*/ 886333 h 6858000"/>
              <a:gd name="connsiteX941" fmla="*/ 1423698 w 7467600"/>
              <a:gd name="connsiteY941" fmla="*/ 710817 h 6858000"/>
              <a:gd name="connsiteX942" fmla="*/ 1357609 w 7467600"/>
              <a:gd name="connsiteY942" fmla="*/ 532892 h 6858000"/>
              <a:gd name="connsiteX943" fmla="*/ 1309550 w 7467600"/>
              <a:gd name="connsiteY943" fmla="*/ 374031 h 6858000"/>
              <a:gd name="connsiteX944" fmla="*/ 1193673 w 7467600"/>
              <a:gd name="connsiteY944" fmla="*/ 49533 h 6858000"/>
              <a:gd name="connsiteX945" fmla="*/ 1164391 w 7467600"/>
              <a:gd name="connsiteY945" fmla="*/ 0 h 6858000"/>
              <a:gd name="connsiteX946" fmla="*/ 1200666 w 7467600"/>
              <a:gd name="connsiteY946" fmla="*/ 0 h 6858000"/>
              <a:gd name="connsiteX947" fmla="*/ 1223408 w 7467600"/>
              <a:gd name="connsiteY947" fmla="*/ 38996 h 6858000"/>
              <a:gd name="connsiteX948" fmla="*/ 1339635 w 7467600"/>
              <a:gd name="connsiteY948" fmla="*/ 365517 h 6858000"/>
              <a:gd name="connsiteX949" fmla="*/ 1387469 w 7467600"/>
              <a:gd name="connsiteY949" fmla="*/ 523079 h 6858000"/>
              <a:gd name="connsiteX950" fmla="*/ 1452685 w 7467600"/>
              <a:gd name="connsiteY950" fmla="*/ 699806 h 6858000"/>
              <a:gd name="connsiteX951" fmla="*/ 1492092 w 7467600"/>
              <a:gd name="connsiteY951" fmla="*/ 800424 h 6858000"/>
              <a:gd name="connsiteX952" fmla="*/ 1455302 w 7467600"/>
              <a:gd name="connsiteY952" fmla="*/ 632913 h 6858000"/>
              <a:gd name="connsiteX953" fmla="*/ 1222336 w 7467600"/>
              <a:gd name="connsiteY953" fmla="*/ 9480 h 6858000"/>
              <a:gd name="connsiteX954" fmla="*/ 1214634 w 7467600"/>
              <a:gd name="connsiteY954" fmla="*/ 0 h 6858000"/>
              <a:gd name="connsiteX955" fmla="*/ 1289827 w 7467600"/>
              <a:gd name="connsiteY955" fmla="*/ 0 h 6858000"/>
              <a:gd name="connsiteX956" fmla="*/ 1321076 w 7467600"/>
              <a:gd name="connsiteY956" fmla="*/ 59722 h 6858000"/>
              <a:gd name="connsiteX957" fmla="*/ 1512579 w 7467600"/>
              <a:gd name="connsiteY957" fmla="*/ 626441 h 6858000"/>
              <a:gd name="connsiteX958" fmla="*/ 1506076 w 7467600"/>
              <a:gd name="connsiteY958" fmla="*/ 1089289 h 6858000"/>
              <a:gd name="connsiteX959" fmla="*/ 1486346 w 7467600"/>
              <a:gd name="connsiteY959" fmla="*/ 1079919 h 6858000"/>
              <a:gd name="connsiteX960" fmla="*/ 1070511 w 7467600"/>
              <a:gd name="connsiteY960" fmla="*/ 48609 h 6858000"/>
              <a:gd name="connsiteX961" fmla="*/ 1057230 w 7467600"/>
              <a:gd name="connsiteY961" fmla="*/ 0 h 6858000"/>
              <a:gd name="connsiteX962" fmla="*/ 43151 w 7467600"/>
              <a:gd name="connsiteY962" fmla="*/ 0 h 6858000"/>
              <a:gd name="connsiteX963" fmla="*/ 95283 w 7467600"/>
              <a:gd name="connsiteY963" fmla="*/ 0 h 6858000"/>
              <a:gd name="connsiteX964" fmla="*/ 300708 w 7467600"/>
              <a:gd name="connsiteY964" fmla="*/ 154571 h 6858000"/>
              <a:gd name="connsiteX965" fmla="*/ 530414 w 7467600"/>
              <a:gd name="connsiteY965" fmla="*/ 354673 h 6858000"/>
              <a:gd name="connsiteX966" fmla="*/ 333785 w 7467600"/>
              <a:gd name="connsiteY966" fmla="*/ 161564 h 6858000"/>
              <a:gd name="connsiteX967" fmla="*/ 147005 w 7467600"/>
              <a:gd name="connsiteY967" fmla="*/ 0 h 6858000"/>
              <a:gd name="connsiteX968" fmla="*/ 272509 w 7467600"/>
              <a:gd name="connsiteY968" fmla="*/ 0 h 6858000"/>
              <a:gd name="connsiteX969" fmla="*/ 326276 w 7467600"/>
              <a:gd name="connsiteY969" fmla="*/ 45847 h 6858000"/>
              <a:gd name="connsiteX970" fmla="*/ 823759 w 7467600"/>
              <a:gd name="connsiteY970" fmla="*/ 574145 h 6858000"/>
              <a:gd name="connsiteX971" fmla="*/ 811254 w 7467600"/>
              <a:gd name="connsiteY971" fmla="*/ 665546 h 6858000"/>
              <a:gd name="connsiteX972" fmla="*/ 154042 w 7467600"/>
              <a:gd name="connsiteY972" fmla="*/ 261522 h 6858000"/>
              <a:gd name="connsiteX973" fmla="*/ 13550 w 7467600"/>
              <a:gd name="connsiteY973" fmla="*/ 158423 h 6858000"/>
              <a:gd name="connsiteX974" fmla="*/ 0 w 7467600"/>
              <a:gd name="connsiteY974" fmla="*/ 146618 h 6858000"/>
              <a:gd name="connsiteX975" fmla="*/ 0 w 7467600"/>
              <a:gd name="connsiteY975" fmla="*/ 59161 h 6858000"/>
              <a:gd name="connsiteX976" fmla="*/ 45427 w 7467600"/>
              <a:gd name="connsiteY976" fmla="*/ 101078 h 6858000"/>
              <a:gd name="connsiteX977" fmla="*/ 630103 w 7467600"/>
              <a:gd name="connsiteY977" fmla="*/ 485885 h 6858000"/>
              <a:gd name="connsiteX978" fmla="*/ 532040 w 7467600"/>
              <a:gd name="connsiteY978" fmla="*/ 399359 h 6858000"/>
              <a:gd name="connsiteX979" fmla="*/ 517618 w 7467600"/>
              <a:gd name="connsiteY979" fmla="*/ 385726 h 6858000"/>
              <a:gd name="connsiteX980" fmla="*/ 285074 w 7467600"/>
              <a:gd name="connsiteY980" fmla="*/ 182755 h 6858000"/>
              <a:gd name="connsiteX981" fmla="*/ 43151 w 7467600"/>
              <a:gd name="connsiteY98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356878 w 7467600"/>
              <a:gd name="connsiteY90" fmla="*/ 5981332 h 6858000"/>
              <a:gd name="connsiteX91" fmla="*/ 7467600 w 7467600"/>
              <a:gd name="connsiteY91" fmla="*/ 6117703 h 6858000"/>
              <a:gd name="connsiteX92" fmla="*/ 7467600 w 7467600"/>
              <a:gd name="connsiteY92" fmla="*/ 6163634 h 6858000"/>
              <a:gd name="connsiteX93" fmla="*/ 7403637 w 7467600"/>
              <a:gd name="connsiteY93" fmla="*/ 6083957 h 6858000"/>
              <a:gd name="connsiteX94" fmla="*/ 7254615 w 7467600"/>
              <a:gd name="connsiteY94" fmla="*/ 5911918 h 6858000"/>
              <a:gd name="connsiteX95" fmla="*/ 7312589 w 7467600"/>
              <a:gd name="connsiteY95" fmla="*/ 5982309 h 6858000"/>
              <a:gd name="connsiteX96" fmla="*/ 7448321 w 7467600"/>
              <a:gd name="connsiteY96" fmla="*/ 6190991 h 6858000"/>
              <a:gd name="connsiteX97" fmla="*/ 7467600 w 7467600"/>
              <a:gd name="connsiteY97" fmla="*/ 6221686 h 6858000"/>
              <a:gd name="connsiteX98" fmla="*/ 7467600 w 7467600"/>
              <a:gd name="connsiteY98" fmla="*/ 6334256 h 6858000"/>
              <a:gd name="connsiteX99" fmla="*/ 7454976 w 7467600"/>
              <a:gd name="connsiteY99" fmla="*/ 6318297 h 6858000"/>
              <a:gd name="connsiteX100" fmla="*/ 7042773 w 7467600"/>
              <a:gd name="connsiteY100" fmla="*/ 5734011 h 6858000"/>
              <a:gd name="connsiteX101" fmla="*/ 6844835 w 7467600"/>
              <a:gd name="connsiteY101" fmla="*/ 5424988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1903353 w 7467600"/>
              <a:gd name="connsiteY125" fmla="*/ 5044827 h 6858000"/>
              <a:gd name="connsiteX126" fmla="*/ 1936931 w 7467600"/>
              <a:gd name="connsiteY126" fmla="*/ 5093954 h 6858000"/>
              <a:gd name="connsiteX127" fmla="*/ 2195868 w 7467600"/>
              <a:gd name="connsiteY127" fmla="*/ 5396574 h 6858000"/>
              <a:gd name="connsiteX128" fmla="*/ 2088852 w 7467600"/>
              <a:gd name="connsiteY128" fmla="*/ 5166123 h 6858000"/>
              <a:gd name="connsiteX129" fmla="*/ 1958241 w 7467600"/>
              <a:gd name="connsiteY129" fmla="*/ 5067955 h 6858000"/>
              <a:gd name="connsiteX130" fmla="*/ 1903353 w 7467600"/>
              <a:gd name="connsiteY130" fmla="*/ 5044827 h 6858000"/>
              <a:gd name="connsiteX131" fmla="*/ 1979378 w 7467600"/>
              <a:gd name="connsiteY131" fmla="*/ 4769504 h 6858000"/>
              <a:gd name="connsiteX132" fmla="*/ 2882120 w 7467600"/>
              <a:gd name="connsiteY132" fmla="*/ 5064547 h 6858000"/>
              <a:gd name="connsiteX133" fmla="*/ 2793103 w 7467600"/>
              <a:gd name="connsiteY133" fmla="*/ 5039699 h 6858000"/>
              <a:gd name="connsiteX134" fmla="*/ 2770041 w 7467600"/>
              <a:gd name="connsiteY134" fmla="*/ 5033634 h 6858000"/>
              <a:gd name="connsiteX135" fmla="*/ 1979378 w 7467600"/>
              <a:gd name="connsiteY135" fmla="*/ 4769504 h 6858000"/>
              <a:gd name="connsiteX136" fmla="*/ 1927410 w 7467600"/>
              <a:gd name="connsiteY136" fmla="*/ 4716164 h 6858000"/>
              <a:gd name="connsiteX137" fmla="*/ 1959587 w 7467600"/>
              <a:gd name="connsiteY137" fmla="*/ 4728849 h 6858000"/>
              <a:gd name="connsiteX138" fmla="*/ 2777707 w 7467600"/>
              <a:gd name="connsiteY138" fmla="*/ 5003991 h 6858000"/>
              <a:gd name="connsiteX139" fmla="*/ 2800768 w 7467600"/>
              <a:gd name="connsiteY139" fmla="*/ 5010056 h 6858000"/>
              <a:gd name="connsiteX140" fmla="*/ 2879408 w 7467600"/>
              <a:gd name="connsiteY140" fmla="*/ 5031590 h 6858000"/>
              <a:gd name="connsiteX141" fmla="*/ 2862295 w 7467600"/>
              <a:gd name="connsiteY141" fmla="*/ 5022958 h 6858000"/>
              <a:gd name="connsiteX142" fmla="*/ 2813343 w 7467600"/>
              <a:gd name="connsiteY142" fmla="*/ 4998369 h 6858000"/>
              <a:gd name="connsiteX143" fmla="*/ 2646245 w 7467600"/>
              <a:gd name="connsiteY143" fmla="*/ 4930999 h 6858000"/>
              <a:gd name="connsiteX144" fmla="*/ 1999243 w 7467600"/>
              <a:gd name="connsiteY144" fmla="*/ 4730524 h 6858000"/>
              <a:gd name="connsiteX145" fmla="*/ 1979527 w 7467600"/>
              <a:gd name="connsiteY145" fmla="*/ 4726651 h 6858000"/>
              <a:gd name="connsiteX146" fmla="*/ 1927410 w 7467600"/>
              <a:gd name="connsiteY146" fmla="*/ 4716164 h 6858000"/>
              <a:gd name="connsiteX147" fmla="*/ 1997014 w 7467600"/>
              <a:gd name="connsiteY147" fmla="*/ 4698007 h 6858000"/>
              <a:gd name="connsiteX148" fmla="*/ 2005458 w 7467600"/>
              <a:gd name="connsiteY148" fmla="*/ 4699540 h 6858000"/>
              <a:gd name="connsiteX149" fmla="*/ 2657186 w 7467600"/>
              <a:gd name="connsiteY149" fmla="*/ 4901687 h 6858000"/>
              <a:gd name="connsiteX150" fmla="*/ 2826662 w 7467600"/>
              <a:gd name="connsiteY150" fmla="*/ 4970362 h 6858000"/>
              <a:gd name="connsiteX151" fmla="*/ 2876100 w 7467600"/>
              <a:gd name="connsiteY151" fmla="*/ 4995397 h 6858000"/>
              <a:gd name="connsiteX152" fmla="*/ 3042600 w 7467600"/>
              <a:gd name="connsiteY152" fmla="*/ 5059532 h 6858000"/>
              <a:gd name="connsiteX153" fmla="*/ 1997014 w 7467600"/>
              <a:gd name="connsiteY153" fmla="*/ 4698007 h 6858000"/>
              <a:gd name="connsiteX154" fmla="*/ 2305292 w 7467600"/>
              <a:gd name="connsiteY154" fmla="*/ 4219492 h 6858000"/>
              <a:gd name="connsiteX155" fmla="*/ 3360922 w 7467600"/>
              <a:gd name="connsiteY155" fmla="*/ 4529373 h 6858000"/>
              <a:gd name="connsiteX156" fmla="*/ 3492420 w 7467600"/>
              <a:gd name="connsiteY156" fmla="*/ 4510145 h 6858000"/>
              <a:gd name="connsiteX157" fmla="*/ 3364086 w 7467600"/>
              <a:gd name="connsiteY157" fmla="*/ 4480340 h 6858000"/>
              <a:gd name="connsiteX158" fmla="*/ 3225818 w 7467600"/>
              <a:gd name="connsiteY158" fmla="*/ 4411822 h 6858000"/>
              <a:gd name="connsiteX159" fmla="*/ 3129696 w 7467600"/>
              <a:gd name="connsiteY159" fmla="*/ 4360704 h 6858000"/>
              <a:gd name="connsiteX160" fmla="*/ 2814545 w 7467600"/>
              <a:gd name="connsiteY160" fmla="*/ 4282955 h 6858000"/>
              <a:gd name="connsiteX161" fmla="*/ 2305292 w 7467600"/>
              <a:gd name="connsiteY161" fmla="*/ 4219492 h 6858000"/>
              <a:gd name="connsiteX162" fmla="*/ 2626982 w 7467600"/>
              <a:gd name="connsiteY162" fmla="*/ 4206450 h 6858000"/>
              <a:gd name="connsiteX163" fmla="*/ 2490617 w 7467600"/>
              <a:gd name="connsiteY163" fmla="*/ 4206951 h 6858000"/>
              <a:gd name="connsiteX164" fmla="*/ 2819869 w 7467600"/>
              <a:gd name="connsiteY164" fmla="*/ 4252936 h 6858000"/>
              <a:gd name="connsiteX165" fmla="*/ 3143018 w 7467600"/>
              <a:gd name="connsiteY165" fmla="*/ 4332698 h 6858000"/>
              <a:gd name="connsiteX166" fmla="*/ 3241520 w 7467600"/>
              <a:gd name="connsiteY166" fmla="*/ 4385112 h 6858000"/>
              <a:gd name="connsiteX167" fmla="*/ 3374575 w 7467600"/>
              <a:gd name="connsiteY167" fmla="*/ 4451517 h 6858000"/>
              <a:gd name="connsiteX168" fmla="*/ 3505221 w 7467600"/>
              <a:gd name="connsiteY168" fmla="*/ 4480757 h 6858000"/>
              <a:gd name="connsiteX169" fmla="*/ 2626982 w 7467600"/>
              <a:gd name="connsiteY169" fmla="*/ 4206450 h 6858000"/>
              <a:gd name="connsiteX170" fmla="*/ 1310106 w 7467600"/>
              <a:gd name="connsiteY170" fmla="*/ 3943217 h 6858000"/>
              <a:gd name="connsiteX171" fmla="*/ 854994 w 7467600"/>
              <a:gd name="connsiteY171" fmla="*/ 4399136 h 6858000"/>
              <a:gd name="connsiteX172" fmla="*/ 742462 w 7467600"/>
              <a:gd name="connsiteY172" fmla="*/ 4594648 h 6858000"/>
              <a:gd name="connsiteX173" fmla="*/ 820602 w 7467600"/>
              <a:gd name="connsiteY173" fmla="*/ 4485915 h 6858000"/>
              <a:gd name="connsiteX174" fmla="*/ 878295 w 7467600"/>
              <a:gd name="connsiteY174" fmla="*/ 4403594 h 6858000"/>
              <a:gd name="connsiteX175" fmla="*/ 1240607 w 7467600"/>
              <a:gd name="connsiteY175" fmla="*/ 4010401 h 6858000"/>
              <a:gd name="connsiteX176" fmla="*/ 1310106 w 7467600"/>
              <a:gd name="connsiteY176" fmla="*/ 3943217 h 6858000"/>
              <a:gd name="connsiteX177" fmla="*/ 1423113 w 7467600"/>
              <a:gd name="connsiteY177" fmla="*/ 3874565 h 6858000"/>
              <a:gd name="connsiteX178" fmla="*/ 1260565 w 7467600"/>
              <a:gd name="connsiteY178" fmla="*/ 4031982 h 6858000"/>
              <a:gd name="connsiteX179" fmla="*/ 901900 w 7467600"/>
              <a:gd name="connsiteY179" fmla="*/ 4421236 h 6858000"/>
              <a:gd name="connsiteX180" fmla="*/ 845044 w 7467600"/>
              <a:gd name="connsiteY180" fmla="*/ 4502436 h 6858000"/>
              <a:gd name="connsiteX181" fmla="*/ 685926 w 7467600"/>
              <a:gd name="connsiteY181" fmla="*/ 4703069 h 6858000"/>
              <a:gd name="connsiteX182" fmla="*/ 684248 w 7467600"/>
              <a:gd name="connsiteY182" fmla="*/ 4706721 h 6858000"/>
              <a:gd name="connsiteX183" fmla="*/ 1423113 w 7467600"/>
              <a:gd name="connsiteY183" fmla="*/ 3874565 h 6858000"/>
              <a:gd name="connsiteX184" fmla="*/ 3316479 w 7467600"/>
              <a:gd name="connsiteY184" fmla="*/ 3872136 h 6858000"/>
              <a:gd name="connsiteX185" fmla="*/ 3546806 w 7467600"/>
              <a:gd name="connsiteY185" fmla="*/ 4356139 h 6858000"/>
              <a:gd name="connsiteX186" fmla="*/ 3364433 w 7467600"/>
              <a:gd name="connsiteY186" fmla="*/ 3953121 h 6858000"/>
              <a:gd name="connsiteX187" fmla="*/ 3316479 w 7467600"/>
              <a:gd name="connsiteY187" fmla="*/ 3872136 h 6858000"/>
              <a:gd name="connsiteX188" fmla="*/ 3291335 w 7467600"/>
              <a:gd name="connsiteY188" fmla="*/ 3767420 h 6858000"/>
              <a:gd name="connsiteX189" fmla="*/ 3390805 w 7467600"/>
              <a:gd name="connsiteY189" fmla="*/ 3937163 h 6858000"/>
              <a:gd name="connsiteX190" fmla="*/ 3579062 w 7467600"/>
              <a:gd name="connsiteY190" fmla="*/ 4359040 h 6858000"/>
              <a:gd name="connsiteX191" fmla="*/ 3467355 w 7467600"/>
              <a:gd name="connsiteY191" fmla="*/ 3988130 h 6858000"/>
              <a:gd name="connsiteX192" fmla="*/ 3310753 w 7467600"/>
              <a:gd name="connsiteY192" fmla="*/ 3787140 h 6858000"/>
              <a:gd name="connsiteX193" fmla="*/ 3291335 w 7467600"/>
              <a:gd name="connsiteY193" fmla="*/ 3767420 h 6858000"/>
              <a:gd name="connsiteX194" fmla="*/ 1635889 w 7467600"/>
              <a:gd name="connsiteY194" fmla="*/ 3709494 h 6858000"/>
              <a:gd name="connsiteX195" fmla="*/ 1634800 w 7467600"/>
              <a:gd name="connsiteY195" fmla="*/ 3731111 h 6858000"/>
              <a:gd name="connsiteX196" fmla="*/ 1635889 w 7467600"/>
              <a:gd name="connsiteY196" fmla="*/ 3709494 h 6858000"/>
              <a:gd name="connsiteX197" fmla="*/ 1510397 w 7467600"/>
              <a:gd name="connsiteY197" fmla="*/ 3684705 h 6858000"/>
              <a:gd name="connsiteX198" fmla="*/ 1146550 w 7467600"/>
              <a:gd name="connsiteY198" fmla="*/ 3802012 h 6858000"/>
              <a:gd name="connsiteX199" fmla="*/ 698834 w 7467600"/>
              <a:gd name="connsiteY199" fmla="*/ 3952272 h 6858000"/>
              <a:gd name="connsiteX200" fmla="*/ 34256 w 7467600"/>
              <a:gd name="connsiteY200" fmla="*/ 4347603 h 6858000"/>
              <a:gd name="connsiteX201" fmla="*/ 527241 w 7467600"/>
              <a:gd name="connsiteY201" fmla="*/ 4065078 h 6858000"/>
              <a:gd name="connsiteX202" fmla="*/ 1510397 w 7467600"/>
              <a:gd name="connsiteY202" fmla="*/ 3684705 h 6858000"/>
              <a:gd name="connsiteX203" fmla="*/ 1313114 w 7467600"/>
              <a:gd name="connsiteY203" fmla="*/ 3655216 h 6858000"/>
              <a:gd name="connsiteX204" fmla="*/ 1109304 w 7467600"/>
              <a:gd name="connsiteY204" fmla="*/ 3669030 h 6858000"/>
              <a:gd name="connsiteX205" fmla="*/ 8129 w 7467600"/>
              <a:gd name="connsiteY205" fmla="*/ 4330519 h 6858000"/>
              <a:gd name="connsiteX206" fmla="*/ 687572 w 7467600"/>
              <a:gd name="connsiteY206" fmla="*/ 3925629 h 6858000"/>
              <a:gd name="connsiteX207" fmla="*/ 1138365 w 7467600"/>
              <a:gd name="connsiteY207" fmla="*/ 3774515 h 6858000"/>
              <a:gd name="connsiteX208" fmla="*/ 1505579 w 7467600"/>
              <a:gd name="connsiteY208" fmla="*/ 3655526 h 6858000"/>
              <a:gd name="connsiteX209" fmla="*/ 1313114 w 7467600"/>
              <a:gd name="connsiteY209" fmla="*/ 3655216 h 6858000"/>
              <a:gd name="connsiteX210" fmla="*/ 3655073 w 7467600"/>
              <a:gd name="connsiteY210" fmla="*/ 3650884 h 6858000"/>
              <a:gd name="connsiteX211" fmla="*/ 3989938 w 7467600"/>
              <a:gd name="connsiteY211" fmla="*/ 3991685 h 6858000"/>
              <a:gd name="connsiteX212" fmla="*/ 4393907 w 7467600"/>
              <a:gd name="connsiteY212" fmla="*/ 4261258 h 6858000"/>
              <a:gd name="connsiteX213" fmla="*/ 4648051 w 7467600"/>
              <a:gd name="connsiteY213" fmla="*/ 4374051 h 6858000"/>
              <a:gd name="connsiteX214" fmla="*/ 4383389 w 7467600"/>
              <a:gd name="connsiteY214" fmla="*/ 4184369 h 6858000"/>
              <a:gd name="connsiteX215" fmla="*/ 4165508 w 7467600"/>
              <a:gd name="connsiteY215" fmla="*/ 4035196 h 6858000"/>
              <a:gd name="connsiteX216" fmla="*/ 4068162 w 7467600"/>
              <a:gd name="connsiteY216" fmla="*/ 3953394 h 6858000"/>
              <a:gd name="connsiteX217" fmla="*/ 3981416 w 7467600"/>
              <a:gd name="connsiteY217" fmla="*/ 3880482 h 6858000"/>
              <a:gd name="connsiteX218" fmla="*/ 3800147 w 7467600"/>
              <a:gd name="connsiteY218" fmla="*/ 3749872 h 6858000"/>
              <a:gd name="connsiteX219" fmla="*/ 3655073 w 7467600"/>
              <a:gd name="connsiteY219" fmla="*/ 3650884 h 6858000"/>
              <a:gd name="connsiteX220" fmla="*/ 3670252 w 7467600"/>
              <a:gd name="connsiteY220" fmla="*/ 3622798 h 6858000"/>
              <a:gd name="connsiteX221" fmla="*/ 3817258 w 7467600"/>
              <a:gd name="connsiteY221" fmla="*/ 3723577 h 6858000"/>
              <a:gd name="connsiteX222" fmla="*/ 4000461 w 7467600"/>
              <a:gd name="connsiteY222" fmla="*/ 3855966 h 6858000"/>
              <a:gd name="connsiteX223" fmla="*/ 4088180 w 7467600"/>
              <a:gd name="connsiteY223" fmla="*/ 3929774 h 6858000"/>
              <a:gd name="connsiteX224" fmla="*/ 4184555 w 7467600"/>
              <a:gd name="connsiteY224" fmla="*/ 4010683 h 6858000"/>
              <a:gd name="connsiteX225" fmla="*/ 4399563 w 7467600"/>
              <a:gd name="connsiteY225" fmla="*/ 4158106 h 6858000"/>
              <a:gd name="connsiteX226" fmla="*/ 4684469 w 7467600"/>
              <a:gd name="connsiteY226" fmla="*/ 4364680 h 6858000"/>
              <a:gd name="connsiteX227" fmla="*/ 4690271 w 7467600"/>
              <a:gd name="connsiteY227" fmla="*/ 4370034 h 6858000"/>
              <a:gd name="connsiteX228" fmla="*/ 4136093 w 7467600"/>
              <a:gd name="connsiteY228" fmla="*/ 3858466 h 6858000"/>
              <a:gd name="connsiteX229" fmla="*/ 3670252 w 7467600"/>
              <a:gd name="connsiteY229" fmla="*/ 3622798 h 6858000"/>
              <a:gd name="connsiteX230" fmla="*/ 4440129 w 7467600"/>
              <a:gd name="connsiteY230" fmla="*/ 3448571 h 6858000"/>
              <a:gd name="connsiteX231" fmla="*/ 4856525 w 7467600"/>
              <a:gd name="connsiteY231" fmla="*/ 3915351 h 6858000"/>
              <a:gd name="connsiteX232" fmla="*/ 5059055 w 7467600"/>
              <a:gd name="connsiteY232" fmla="*/ 4108918 h 6858000"/>
              <a:gd name="connsiteX233" fmla="*/ 5290070 w 7467600"/>
              <a:gd name="connsiteY233" fmla="*/ 4263619 h 6858000"/>
              <a:gd name="connsiteX234" fmla="*/ 4834991 w 7467600"/>
              <a:gd name="connsiteY234" fmla="*/ 3830985 h 6858000"/>
              <a:gd name="connsiteX235" fmla="*/ 4440129 w 7467600"/>
              <a:gd name="connsiteY235" fmla="*/ 3448571 h 6858000"/>
              <a:gd name="connsiteX236" fmla="*/ 4441737 w 7467600"/>
              <a:gd name="connsiteY236" fmla="*/ 3399734 h 6858000"/>
              <a:gd name="connsiteX237" fmla="*/ 4431236 w 7467600"/>
              <a:gd name="connsiteY237" fmla="*/ 3400954 h 6858000"/>
              <a:gd name="connsiteX238" fmla="*/ 4557150 w 7467600"/>
              <a:gd name="connsiteY238" fmla="*/ 3510023 h 6858000"/>
              <a:gd name="connsiteX239" fmla="*/ 4856936 w 7467600"/>
              <a:gd name="connsiteY239" fmla="*/ 3809146 h 6858000"/>
              <a:gd name="connsiteX240" fmla="*/ 5111996 w 7467600"/>
              <a:gd name="connsiteY240" fmla="*/ 4065759 h 6858000"/>
              <a:gd name="connsiteX241" fmla="*/ 5388878 w 7467600"/>
              <a:gd name="connsiteY241" fmla="*/ 4300185 h 6858000"/>
              <a:gd name="connsiteX242" fmla="*/ 5425556 w 7467600"/>
              <a:gd name="connsiteY242" fmla="*/ 4308967 h 6858000"/>
              <a:gd name="connsiteX243" fmla="*/ 4943646 w 7467600"/>
              <a:gd name="connsiteY243" fmla="*/ 3822916 h 6858000"/>
              <a:gd name="connsiteX244" fmla="*/ 4594837 w 7467600"/>
              <a:gd name="connsiteY244" fmla="*/ 3532274 h 6858000"/>
              <a:gd name="connsiteX245" fmla="*/ 4441737 w 7467600"/>
              <a:gd name="connsiteY245" fmla="*/ 3399734 h 6858000"/>
              <a:gd name="connsiteX246" fmla="*/ 5425834 w 7467600"/>
              <a:gd name="connsiteY246" fmla="*/ 3162785 h 6858000"/>
              <a:gd name="connsiteX247" fmla="*/ 5401644 w 7467600"/>
              <a:gd name="connsiteY247" fmla="*/ 3617847 h 6858000"/>
              <a:gd name="connsiteX248" fmla="*/ 5467256 w 7467600"/>
              <a:gd name="connsiteY248" fmla="*/ 4175494 h 6858000"/>
              <a:gd name="connsiteX249" fmla="*/ 5448069 w 7467600"/>
              <a:gd name="connsiteY249" fmla="*/ 3567554 h 6858000"/>
              <a:gd name="connsiteX250" fmla="*/ 5425834 w 7467600"/>
              <a:gd name="connsiteY250" fmla="*/ 3162785 h 6858000"/>
              <a:gd name="connsiteX251" fmla="*/ 1318687 w 7467600"/>
              <a:gd name="connsiteY251" fmla="*/ 3113840 h 6858000"/>
              <a:gd name="connsiteX252" fmla="*/ 1066793 w 7467600"/>
              <a:gd name="connsiteY252" fmla="*/ 3212171 h 6858000"/>
              <a:gd name="connsiteX253" fmla="*/ 993319 w 7467600"/>
              <a:gd name="connsiteY253" fmla="*/ 3247648 h 6858000"/>
              <a:gd name="connsiteX254" fmla="*/ 853081 w 7467600"/>
              <a:gd name="connsiteY254" fmla="*/ 3312410 h 6858000"/>
              <a:gd name="connsiteX255" fmla="*/ 805957 w 7467600"/>
              <a:gd name="connsiteY255" fmla="*/ 3330443 h 6858000"/>
              <a:gd name="connsiteX256" fmla="*/ 1318687 w 7467600"/>
              <a:gd name="connsiteY256" fmla="*/ 3113840 h 6858000"/>
              <a:gd name="connsiteX257" fmla="*/ 5453702 w 7467600"/>
              <a:gd name="connsiteY257" fmla="*/ 3090882 h 6858000"/>
              <a:gd name="connsiteX258" fmla="*/ 5480135 w 7467600"/>
              <a:gd name="connsiteY258" fmla="*/ 3565802 h 6858000"/>
              <a:gd name="connsiteX259" fmla="*/ 5499023 w 7467600"/>
              <a:gd name="connsiteY259" fmla="*/ 4166310 h 6858000"/>
              <a:gd name="connsiteX260" fmla="*/ 5547022 w 7467600"/>
              <a:gd name="connsiteY260" fmla="*/ 3607838 h 6858000"/>
              <a:gd name="connsiteX261" fmla="*/ 5515964 w 7467600"/>
              <a:gd name="connsiteY261" fmla="*/ 3378541 h 6858000"/>
              <a:gd name="connsiteX262" fmla="*/ 5453702 w 7467600"/>
              <a:gd name="connsiteY262" fmla="*/ 3090882 h 6858000"/>
              <a:gd name="connsiteX263" fmla="*/ 1238695 w 7467600"/>
              <a:gd name="connsiteY263" fmla="*/ 3076820 h 6858000"/>
              <a:gd name="connsiteX264" fmla="*/ 716371 w 7467600"/>
              <a:gd name="connsiteY264" fmla="*/ 3293249 h 6858000"/>
              <a:gd name="connsiteX265" fmla="*/ 579522 w 7467600"/>
              <a:gd name="connsiteY265" fmla="*/ 3371759 h 6858000"/>
              <a:gd name="connsiteX266" fmla="*/ 600288 w 7467600"/>
              <a:gd name="connsiteY266" fmla="*/ 3365555 h 6858000"/>
              <a:gd name="connsiteX267" fmla="*/ 840692 w 7467600"/>
              <a:gd name="connsiteY267" fmla="*/ 3284921 h 6858000"/>
              <a:gd name="connsiteX268" fmla="*/ 979248 w 7467600"/>
              <a:gd name="connsiteY268" fmla="*/ 3221003 h 6858000"/>
              <a:gd name="connsiteX269" fmla="*/ 1053282 w 7467600"/>
              <a:gd name="connsiteY269" fmla="*/ 3185247 h 6858000"/>
              <a:gd name="connsiteX270" fmla="*/ 1320603 w 7467600"/>
              <a:gd name="connsiteY270" fmla="*/ 3081281 h 6858000"/>
              <a:gd name="connsiteX271" fmla="*/ 1238695 w 7467600"/>
              <a:gd name="connsiteY271" fmla="*/ 3076820 h 6858000"/>
              <a:gd name="connsiteX272" fmla="*/ 5425627 w 7467600"/>
              <a:gd name="connsiteY272" fmla="*/ 2954192 h 6858000"/>
              <a:gd name="connsiteX273" fmla="*/ 5470770 w 7467600"/>
              <a:gd name="connsiteY273" fmla="*/ 3005435 h 6858000"/>
              <a:gd name="connsiteX274" fmla="*/ 5519779 w 7467600"/>
              <a:gd name="connsiteY274" fmla="*/ 4359223 h 6858000"/>
              <a:gd name="connsiteX275" fmla="*/ 5520293 w 7467600"/>
              <a:gd name="connsiteY275" fmla="*/ 4360602 h 6858000"/>
              <a:gd name="connsiteX276" fmla="*/ 5767221 w 7467600"/>
              <a:gd name="connsiteY276" fmla="*/ 4665564 h 6858000"/>
              <a:gd name="connsiteX277" fmla="*/ 6937169 w 7467600"/>
              <a:gd name="connsiteY277" fmla="*/ 4815941 h 6858000"/>
              <a:gd name="connsiteX278" fmla="*/ 6953922 w 7467600"/>
              <a:gd name="connsiteY278" fmla="*/ 4890068 h 6858000"/>
              <a:gd name="connsiteX279" fmla="*/ 6071359 w 7467600"/>
              <a:gd name="connsiteY279" fmla="*/ 4770770 h 6858000"/>
              <a:gd name="connsiteX280" fmla="*/ 6038839 w 7467600"/>
              <a:gd name="connsiteY280" fmla="*/ 4764474 h 6858000"/>
              <a:gd name="connsiteX281" fmla="*/ 6038706 w 7467600"/>
              <a:gd name="connsiteY281" fmla="*/ 4763847 h 6858000"/>
              <a:gd name="connsiteX282" fmla="*/ 6037784 w 7467600"/>
              <a:gd name="connsiteY282" fmla="*/ 4764270 h 6858000"/>
              <a:gd name="connsiteX283" fmla="*/ 6038839 w 7467600"/>
              <a:gd name="connsiteY283" fmla="*/ 4764474 h 6858000"/>
              <a:gd name="connsiteX284" fmla="*/ 6040338 w 7467600"/>
              <a:gd name="connsiteY284" fmla="*/ 4771418 h 6858000"/>
              <a:gd name="connsiteX285" fmla="*/ 6024488 w 7467600"/>
              <a:gd name="connsiteY285" fmla="*/ 4809903 h 6858000"/>
              <a:gd name="connsiteX286" fmla="*/ 5599771 w 7467600"/>
              <a:gd name="connsiteY286" fmla="*/ 5509652 h 6858000"/>
              <a:gd name="connsiteX287" fmla="*/ 5548843 w 7467600"/>
              <a:gd name="connsiteY287" fmla="*/ 5563845 h 6858000"/>
              <a:gd name="connsiteX288" fmla="*/ 5940952 w 7467600"/>
              <a:gd name="connsiteY288" fmla="*/ 6250028 h 6858000"/>
              <a:gd name="connsiteX289" fmla="*/ 6043441 w 7467600"/>
              <a:gd name="connsiteY289" fmla="*/ 6665847 h 6858000"/>
              <a:gd name="connsiteX290" fmla="*/ 6093432 w 7467600"/>
              <a:gd name="connsiteY290" fmla="*/ 6858000 h 6858000"/>
              <a:gd name="connsiteX291" fmla="*/ 6034344 w 7467600"/>
              <a:gd name="connsiteY291" fmla="*/ 6858000 h 6858000"/>
              <a:gd name="connsiteX292" fmla="*/ 6026679 w 7467600"/>
              <a:gd name="connsiteY292" fmla="*/ 6836959 h 6858000"/>
              <a:gd name="connsiteX293" fmla="*/ 5800441 w 7467600"/>
              <a:gd name="connsiteY293" fmla="*/ 6335286 h 6858000"/>
              <a:gd name="connsiteX294" fmla="*/ 5526562 w 7467600"/>
              <a:gd name="connsiteY294" fmla="*/ 5705388 h 6858000"/>
              <a:gd name="connsiteX295" fmla="*/ 5519640 w 7467600"/>
              <a:gd name="connsiteY295" fmla="*/ 5683774 h 6858000"/>
              <a:gd name="connsiteX296" fmla="*/ 5844559 w 7467600"/>
              <a:gd name="connsiteY296" fmla="*/ 6553349 h 6858000"/>
              <a:gd name="connsiteX297" fmla="*/ 5975994 w 7467600"/>
              <a:gd name="connsiteY297" fmla="*/ 6858000 h 6858000"/>
              <a:gd name="connsiteX298" fmla="*/ 5898547 w 7467600"/>
              <a:gd name="connsiteY298" fmla="*/ 6858000 h 6858000"/>
              <a:gd name="connsiteX299" fmla="*/ 5682041 w 7467600"/>
              <a:gd name="connsiteY299" fmla="*/ 6355860 h 6858000"/>
              <a:gd name="connsiteX300" fmla="*/ 5461758 w 7467600"/>
              <a:gd name="connsiteY300" fmla="*/ 5820220 h 6858000"/>
              <a:gd name="connsiteX301" fmla="*/ 5237282 w 7467600"/>
              <a:gd name="connsiteY301" fmla="*/ 6579086 h 6858000"/>
              <a:gd name="connsiteX302" fmla="*/ 5115009 w 7467600"/>
              <a:gd name="connsiteY302" fmla="*/ 6858000 h 6858000"/>
              <a:gd name="connsiteX303" fmla="*/ 5028074 w 7467600"/>
              <a:gd name="connsiteY303" fmla="*/ 6858000 h 6858000"/>
              <a:gd name="connsiteX304" fmla="*/ 5079508 w 7467600"/>
              <a:gd name="connsiteY304" fmla="*/ 6749074 h 6858000"/>
              <a:gd name="connsiteX305" fmla="*/ 5371846 w 7467600"/>
              <a:gd name="connsiteY305" fmla="*/ 5924413 h 6858000"/>
              <a:gd name="connsiteX306" fmla="*/ 5270512 w 7467600"/>
              <a:gd name="connsiteY306" fmla="*/ 6138975 h 6858000"/>
              <a:gd name="connsiteX307" fmla="*/ 5062409 w 7467600"/>
              <a:gd name="connsiteY307" fmla="*/ 6653544 h 6858000"/>
              <a:gd name="connsiteX308" fmla="*/ 5036628 w 7467600"/>
              <a:gd name="connsiteY308" fmla="*/ 6754247 h 6858000"/>
              <a:gd name="connsiteX309" fmla="*/ 5009112 w 7467600"/>
              <a:gd name="connsiteY309" fmla="*/ 6858000 h 6858000"/>
              <a:gd name="connsiteX310" fmla="*/ 4976679 w 7467600"/>
              <a:gd name="connsiteY310" fmla="*/ 6858000 h 6858000"/>
              <a:gd name="connsiteX311" fmla="*/ 5006537 w 7467600"/>
              <a:gd name="connsiteY311" fmla="*/ 6747068 h 6858000"/>
              <a:gd name="connsiteX312" fmla="*/ 5032723 w 7467600"/>
              <a:gd name="connsiteY312" fmla="*/ 6644957 h 6858000"/>
              <a:gd name="connsiteX313" fmla="*/ 5242949 w 7467600"/>
              <a:gd name="connsiteY313" fmla="*/ 6125175 h 6858000"/>
              <a:gd name="connsiteX314" fmla="*/ 5286321 w 7467600"/>
              <a:gd name="connsiteY314" fmla="*/ 6033555 h 6858000"/>
              <a:gd name="connsiteX315" fmla="*/ 5008210 w 7467600"/>
              <a:gd name="connsiteY315" fmla="*/ 6649194 h 6858000"/>
              <a:gd name="connsiteX316" fmla="*/ 4986321 w 7467600"/>
              <a:gd name="connsiteY316" fmla="*/ 6765687 h 6858000"/>
              <a:gd name="connsiteX317" fmla="*/ 4973474 w 7467600"/>
              <a:gd name="connsiteY317" fmla="*/ 6858000 h 6858000"/>
              <a:gd name="connsiteX318" fmla="*/ 4907178 w 7467600"/>
              <a:gd name="connsiteY318" fmla="*/ 6858000 h 6858000"/>
              <a:gd name="connsiteX319" fmla="*/ 4910810 w 7467600"/>
              <a:gd name="connsiteY319" fmla="*/ 6829660 h 6858000"/>
              <a:gd name="connsiteX320" fmla="*/ 4987461 w 7467600"/>
              <a:gd name="connsiteY320" fmla="*/ 6432994 h 6858000"/>
              <a:gd name="connsiteX321" fmla="*/ 5179262 w 7467600"/>
              <a:gd name="connsiteY321" fmla="*/ 6035044 h 6858000"/>
              <a:gd name="connsiteX322" fmla="*/ 4689678 w 7467600"/>
              <a:gd name="connsiteY322" fmla="*/ 6440241 h 6858000"/>
              <a:gd name="connsiteX323" fmla="*/ 4477543 w 7467600"/>
              <a:gd name="connsiteY323" fmla="*/ 6674836 h 6858000"/>
              <a:gd name="connsiteX324" fmla="*/ 4329957 w 7467600"/>
              <a:gd name="connsiteY324" fmla="*/ 6858000 h 6858000"/>
              <a:gd name="connsiteX325" fmla="*/ 4218595 w 7467600"/>
              <a:gd name="connsiteY325" fmla="*/ 6858000 h 6858000"/>
              <a:gd name="connsiteX326" fmla="*/ 4368888 w 7467600"/>
              <a:gd name="connsiteY326" fmla="*/ 6668412 h 6858000"/>
              <a:gd name="connsiteX327" fmla="*/ 4563091 w 7467600"/>
              <a:gd name="connsiteY327" fmla="*/ 6442508 h 6858000"/>
              <a:gd name="connsiteX328" fmla="*/ 5387324 w 7467600"/>
              <a:gd name="connsiteY328" fmla="*/ 5705830 h 6858000"/>
              <a:gd name="connsiteX329" fmla="*/ 5073620 w 7467600"/>
              <a:gd name="connsiteY329" fmla="*/ 5955437 h 6858000"/>
              <a:gd name="connsiteX330" fmla="*/ 4689789 w 7467600"/>
              <a:gd name="connsiteY330" fmla="*/ 6268382 h 6858000"/>
              <a:gd name="connsiteX331" fmla="*/ 4418722 w 7467600"/>
              <a:gd name="connsiteY331" fmla="*/ 6570886 h 6858000"/>
              <a:gd name="connsiteX332" fmla="*/ 4214944 w 7467600"/>
              <a:gd name="connsiteY332" fmla="*/ 6858000 h 6858000"/>
              <a:gd name="connsiteX333" fmla="*/ 4177898 w 7467600"/>
              <a:gd name="connsiteY333" fmla="*/ 6858000 h 6858000"/>
              <a:gd name="connsiteX334" fmla="*/ 4391597 w 7467600"/>
              <a:gd name="connsiteY334" fmla="*/ 6556370 h 6858000"/>
              <a:gd name="connsiteX335" fmla="*/ 4668889 w 7467600"/>
              <a:gd name="connsiteY335" fmla="*/ 6246399 h 6858000"/>
              <a:gd name="connsiteX336" fmla="*/ 5055427 w 7467600"/>
              <a:gd name="connsiteY336" fmla="*/ 5931476 h 6858000"/>
              <a:gd name="connsiteX337" fmla="*/ 5371814 w 7467600"/>
              <a:gd name="connsiteY337" fmla="*/ 5678975 h 6858000"/>
              <a:gd name="connsiteX338" fmla="*/ 4987918 w 7467600"/>
              <a:gd name="connsiteY338" fmla="*/ 5838701 h 6858000"/>
              <a:gd name="connsiteX339" fmla="*/ 4317146 w 7467600"/>
              <a:gd name="connsiteY339" fmla="*/ 6587716 h 6858000"/>
              <a:gd name="connsiteX340" fmla="*/ 4171627 w 7467600"/>
              <a:gd name="connsiteY340" fmla="*/ 6858000 h 6858000"/>
              <a:gd name="connsiteX341" fmla="*/ 4081585 w 7467600"/>
              <a:gd name="connsiteY341" fmla="*/ 6858000 h 6858000"/>
              <a:gd name="connsiteX342" fmla="*/ 4238603 w 7467600"/>
              <a:gd name="connsiteY342" fmla="*/ 6559341 h 6858000"/>
              <a:gd name="connsiteX343" fmla="*/ 4778333 w 7467600"/>
              <a:gd name="connsiteY343" fmla="*/ 5873626 h 6858000"/>
              <a:gd name="connsiteX344" fmla="*/ 5414185 w 7467600"/>
              <a:gd name="connsiteY344" fmla="*/ 5573882 h 6858000"/>
              <a:gd name="connsiteX345" fmla="*/ 5959648 w 7467600"/>
              <a:gd name="connsiteY345" fmla="*/ 4760797 h 6858000"/>
              <a:gd name="connsiteX346" fmla="*/ 5355019 w 7467600"/>
              <a:gd name="connsiteY346" fmla="*/ 4734672 h 6858000"/>
              <a:gd name="connsiteX347" fmla="*/ 5083565 w 7467600"/>
              <a:gd name="connsiteY347" fmla="*/ 5179121 h 6858000"/>
              <a:gd name="connsiteX348" fmla="*/ 4713577 w 7467600"/>
              <a:gd name="connsiteY348" fmla="*/ 5616803 h 6858000"/>
              <a:gd name="connsiteX349" fmla="*/ 3989559 w 7467600"/>
              <a:gd name="connsiteY349" fmla="*/ 6145945 h 6858000"/>
              <a:gd name="connsiteX350" fmla="*/ 3939824 w 7467600"/>
              <a:gd name="connsiteY350" fmla="*/ 6066900 h 6858000"/>
              <a:gd name="connsiteX351" fmla="*/ 4584537 w 7467600"/>
              <a:gd name="connsiteY351" fmla="*/ 5324826 h 6858000"/>
              <a:gd name="connsiteX352" fmla="*/ 5037105 w 7467600"/>
              <a:gd name="connsiteY352" fmla="*/ 5088765 h 6858000"/>
              <a:gd name="connsiteX353" fmla="*/ 5039930 w 7467600"/>
              <a:gd name="connsiteY353" fmla="*/ 5089585 h 6858000"/>
              <a:gd name="connsiteX354" fmla="*/ 5263764 w 7467600"/>
              <a:gd name="connsiteY354" fmla="*/ 4735525 h 6858000"/>
              <a:gd name="connsiteX355" fmla="*/ 4086300 w 7467600"/>
              <a:gd name="connsiteY355" fmla="*/ 4884599 h 6858000"/>
              <a:gd name="connsiteX356" fmla="*/ 4085485 w 7467600"/>
              <a:gd name="connsiteY356" fmla="*/ 4899070 h 6858000"/>
              <a:gd name="connsiteX357" fmla="*/ 3871915 w 7467600"/>
              <a:gd name="connsiteY357" fmla="*/ 5253645 h 6858000"/>
              <a:gd name="connsiteX358" fmla="*/ 3799374 w 7467600"/>
              <a:gd name="connsiteY358" fmla="*/ 5466127 h 6858000"/>
              <a:gd name="connsiteX359" fmla="*/ 3498850 w 7467600"/>
              <a:gd name="connsiteY359" fmla="*/ 6661888 h 6858000"/>
              <a:gd name="connsiteX360" fmla="*/ 3399216 w 7467600"/>
              <a:gd name="connsiteY360" fmla="*/ 6858000 h 6858000"/>
              <a:gd name="connsiteX361" fmla="*/ 3303688 w 7467600"/>
              <a:gd name="connsiteY361" fmla="*/ 6858000 h 6858000"/>
              <a:gd name="connsiteX362" fmla="*/ 3391774 w 7467600"/>
              <a:gd name="connsiteY362" fmla="*/ 6697181 h 6858000"/>
              <a:gd name="connsiteX363" fmla="*/ 3735540 w 7467600"/>
              <a:gd name="connsiteY363" fmla="*/ 5546923 h 6858000"/>
              <a:gd name="connsiteX364" fmla="*/ 3729438 w 7467600"/>
              <a:gd name="connsiteY364" fmla="*/ 5569058 h 6858000"/>
              <a:gd name="connsiteX365" fmla="*/ 3707782 w 7467600"/>
              <a:gd name="connsiteY365" fmla="*/ 5644908 h 6858000"/>
              <a:gd name="connsiteX366" fmla="*/ 3583827 w 7467600"/>
              <a:gd name="connsiteY366" fmla="*/ 6039215 h 6858000"/>
              <a:gd name="connsiteX367" fmla="*/ 3547861 w 7467600"/>
              <a:gd name="connsiteY367" fmla="*/ 6129609 h 6858000"/>
              <a:gd name="connsiteX368" fmla="*/ 3490905 w 7467600"/>
              <a:gd name="connsiteY368" fmla="*/ 6277660 h 6858000"/>
              <a:gd name="connsiteX369" fmla="*/ 3455859 w 7467600"/>
              <a:gd name="connsiteY369" fmla="*/ 6391301 h 6858000"/>
              <a:gd name="connsiteX370" fmla="*/ 3429112 w 7467600"/>
              <a:gd name="connsiteY370" fmla="*/ 6479469 h 6858000"/>
              <a:gd name="connsiteX371" fmla="*/ 3304862 w 7467600"/>
              <a:gd name="connsiteY371" fmla="*/ 6796476 h 6858000"/>
              <a:gd name="connsiteX372" fmla="*/ 3276071 w 7467600"/>
              <a:gd name="connsiteY372" fmla="*/ 6858000 h 6858000"/>
              <a:gd name="connsiteX373" fmla="*/ 3240805 w 7467600"/>
              <a:gd name="connsiteY373" fmla="*/ 6858000 h 6858000"/>
              <a:gd name="connsiteX374" fmla="*/ 3275917 w 7467600"/>
              <a:gd name="connsiteY374" fmla="*/ 6783192 h 6858000"/>
              <a:gd name="connsiteX375" fmla="*/ 3399358 w 7467600"/>
              <a:gd name="connsiteY375" fmla="*/ 6469011 h 6858000"/>
              <a:gd name="connsiteX376" fmla="*/ 3425650 w 7467600"/>
              <a:gd name="connsiteY376" fmla="*/ 6381333 h 6858000"/>
              <a:gd name="connsiteX377" fmla="*/ 3460661 w 7467600"/>
              <a:gd name="connsiteY377" fmla="*/ 6266763 h 6858000"/>
              <a:gd name="connsiteX378" fmla="*/ 3518021 w 7467600"/>
              <a:gd name="connsiteY378" fmla="*/ 6117298 h 6858000"/>
              <a:gd name="connsiteX379" fmla="*/ 3554035 w 7467600"/>
              <a:gd name="connsiteY379" fmla="*/ 6027832 h 6858000"/>
              <a:gd name="connsiteX380" fmla="*/ 3677174 w 7467600"/>
              <a:gd name="connsiteY380" fmla="*/ 5636351 h 6858000"/>
              <a:gd name="connsiteX381" fmla="*/ 3698819 w 7467600"/>
              <a:gd name="connsiteY381" fmla="*/ 5560503 h 6858000"/>
              <a:gd name="connsiteX382" fmla="*/ 3702094 w 7467600"/>
              <a:gd name="connsiteY382" fmla="*/ 5549194 h 6858000"/>
              <a:gd name="connsiteX383" fmla="*/ 3398355 w 7467600"/>
              <a:gd name="connsiteY383" fmla="*/ 6094603 h 6858000"/>
              <a:gd name="connsiteX384" fmla="*/ 3193941 w 7467600"/>
              <a:gd name="connsiteY384" fmla="*/ 6798775 h 6858000"/>
              <a:gd name="connsiteX385" fmla="*/ 3184140 w 7467600"/>
              <a:gd name="connsiteY385" fmla="*/ 6858000 h 6858000"/>
              <a:gd name="connsiteX386" fmla="*/ 3099978 w 7467600"/>
              <a:gd name="connsiteY386" fmla="*/ 6858000 h 6858000"/>
              <a:gd name="connsiteX387" fmla="*/ 3101556 w 7467600"/>
              <a:gd name="connsiteY387" fmla="*/ 6843337 h 6858000"/>
              <a:gd name="connsiteX388" fmla="*/ 3370162 w 7467600"/>
              <a:gd name="connsiteY388" fmla="*/ 5785550 h 6858000"/>
              <a:gd name="connsiteX389" fmla="*/ 3746477 w 7467600"/>
              <a:gd name="connsiteY389" fmla="*/ 5377889 h 6858000"/>
              <a:gd name="connsiteX390" fmla="*/ 3863399 w 7467600"/>
              <a:gd name="connsiteY390" fmla="*/ 5087257 h 6858000"/>
              <a:gd name="connsiteX391" fmla="*/ 3968712 w 7467600"/>
              <a:gd name="connsiteY391" fmla="*/ 4913989 h 6858000"/>
              <a:gd name="connsiteX392" fmla="*/ 2792390 w 7467600"/>
              <a:gd name="connsiteY392" fmla="*/ 5382974 h 6858000"/>
              <a:gd name="connsiteX393" fmla="*/ 2714982 w 7467600"/>
              <a:gd name="connsiteY393" fmla="*/ 5427051 h 6858000"/>
              <a:gd name="connsiteX394" fmla="*/ 2813361 w 7467600"/>
              <a:gd name="connsiteY394" fmla="*/ 6023912 h 6858000"/>
              <a:gd name="connsiteX395" fmla="*/ 2688430 w 7467600"/>
              <a:gd name="connsiteY395" fmla="*/ 6801564 h 6858000"/>
              <a:gd name="connsiteX396" fmla="*/ 2629626 w 7467600"/>
              <a:gd name="connsiteY396" fmla="*/ 6763394 h 6858000"/>
              <a:gd name="connsiteX397" fmla="*/ 2565328 w 7467600"/>
              <a:gd name="connsiteY397" fmla="*/ 5516399 h 6858000"/>
              <a:gd name="connsiteX398" fmla="*/ 1922999 w 7467600"/>
              <a:gd name="connsiteY398" fmla="*/ 5980343 h 6858000"/>
              <a:gd name="connsiteX399" fmla="*/ 1950261 w 7467600"/>
              <a:gd name="connsiteY399" fmla="*/ 6405858 h 6858000"/>
              <a:gd name="connsiteX400" fmla="*/ 2365554 w 7467600"/>
              <a:gd name="connsiteY400" fmla="*/ 6759107 h 6858000"/>
              <a:gd name="connsiteX401" fmla="*/ 2424142 w 7467600"/>
              <a:gd name="connsiteY401" fmla="*/ 6858000 h 6858000"/>
              <a:gd name="connsiteX402" fmla="*/ 2395994 w 7467600"/>
              <a:gd name="connsiteY402" fmla="*/ 6858000 h 6858000"/>
              <a:gd name="connsiteX403" fmla="*/ 2392863 w 7467600"/>
              <a:gd name="connsiteY403" fmla="*/ 6852964 h 6858000"/>
              <a:gd name="connsiteX404" fmla="*/ 2017589 w 7467600"/>
              <a:gd name="connsiteY404" fmla="*/ 6493982 h 6858000"/>
              <a:gd name="connsiteX405" fmla="*/ 2147336 w 7467600"/>
              <a:gd name="connsiteY405" fmla="*/ 6594052 h 6858000"/>
              <a:gd name="connsiteX406" fmla="*/ 2207047 w 7467600"/>
              <a:gd name="connsiteY406" fmla="*/ 6654540 h 6858000"/>
              <a:gd name="connsiteX407" fmla="*/ 2299106 w 7467600"/>
              <a:gd name="connsiteY407" fmla="*/ 6778931 h 6858000"/>
              <a:gd name="connsiteX408" fmla="*/ 2314430 w 7467600"/>
              <a:gd name="connsiteY408" fmla="*/ 6801144 h 6858000"/>
              <a:gd name="connsiteX409" fmla="*/ 2352406 w 7467600"/>
              <a:gd name="connsiteY409" fmla="*/ 6858000 h 6858000"/>
              <a:gd name="connsiteX410" fmla="*/ 2314492 w 7467600"/>
              <a:gd name="connsiteY410" fmla="*/ 6858000 h 6858000"/>
              <a:gd name="connsiteX411" fmla="*/ 2288095 w 7467600"/>
              <a:gd name="connsiteY411" fmla="*/ 6818030 h 6858000"/>
              <a:gd name="connsiteX412" fmla="*/ 2272768 w 7467600"/>
              <a:gd name="connsiteY412" fmla="*/ 6795822 h 6858000"/>
              <a:gd name="connsiteX413" fmla="*/ 2182715 w 7467600"/>
              <a:gd name="connsiteY413" fmla="*/ 6675071 h 6858000"/>
              <a:gd name="connsiteX414" fmla="*/ 2032061 w 7467600"/>
              <a:gd name="connsiteY414" fmla="*/ 6541380 h 6858000"/>
              <a:gd name="connsiteX415" fmla="*/ 2257220 w 7467600"/>
              <a:gd name="connsiteY415" fmla="*/ 6826257 h 6858000"/>
              <a:gd name="connsiteX416" fmla="*/ 2281324 w 7467600"/>
              <a:gd name="connsiteY416" fmla="*/ 6858000 h 6858000"/>
              <a:gd name="connsiteX417" fmla="*/ 2242860 w 7467600"/>
              <a:gd name="connsiteY417" fmla="*/ 6858000 h 6858000"/>
              <a:gd name="connsiteX418" fmla="*/ 2232818 w 7467600"/>
              <a:gd name="connsiteY418" fmla="*/ 6844926 h 6858000"/>
              <a:gd name="connsiteX419" fmla="*/ 1990172 w 7467600"/>
              <a:gd name="connsiteY419" fmla="*/ 6542121 h 6858000"/>
              <a:gd name="connsiteX420" fmla="*/ 2124090 w 7467600"/>
              <a:gd name="connsiteY420" fmla="*/ 6761017 h 6858000"/>
              <a:gd name="connsiteX421" fmla="*/ 2200380 w 7467600"/>
              <a:gd name="connsiteY421" fmla="*/ 6858000 h 6858000"/>
              <a:gd name="connsiteX422" fmla="*/ 2147507 w 7467600"/>
              <a:gd name="connsiteY422" fmla="*/ 6858000 h 6858000"/>
              <a:gd name="connsiteX423" fmla="*/ 2070668 w 7467600"/>
              <a:gd name="connsiteY423" fmla="*/ 6761520 h 6858000"/>
              <a:gd name="connsiteX424" fmla="*/ 1975142 w 7467600"/>
              <a:gd name="connsiteY424" fmla="*/ 6585570 h 6858000"/>
              <a:gd name="connsiteX425" fmla="*/ 2050035 w 7467600"/>
              <a:gd name="connsiteY425" fmla="*/ 6813345 h 6858000"/>
              <a:gd name="connsiteX426" fmla="*/ 2063025 w 7467600"/>
              <a:gd name="connsiteY426" fmla="*/ 6858000 h 6858000"/>
              <a:gd name="connsiteX427" fmla="*/ 2021675 w 7467600"/>
              <a:gd name="connsiteY427" fmla="*/ 6858000 h 6858000"/>
              <a:gd name="connsiteX428" fmla="*/ 2019308 w 7467600"/>
              <a:gd name="connsiteY428" fmla="*/ 6847118 h 6858000"/>
              <a:gd name="connsiteX429" fmla="*/ 1938835 w 7467600"/>
              <a:gd name="connsiteY429" fmla="*/ 6551160 h 6858000"/>
              <a:gd name="connsiteX430" fmla="*/ 1953230 w 7467600"/>
              <a:gd name="connsiteY430" fmla="*/ 6759699 h 6858000"/>
              <a:gd name="connsiteX431" fmla="*/ 1956763 w 7467600"/>
              <a:gd name="connsiteY431" fmla="*/ 6778191 h 6858000"/>
              <a:gd name="connsiteX432" fmla="*/ 1967925 w 7467600"/>
              <a:gd name="connsiteY432" fmla="*/ 6858000 h 6858000"/>
              <a:gd name="connsiteX433" fmla="*/ 1936622 w 7467600"/>
              <a:gd name="connsiteY433" fmla="*/ 6858000 h 6858000"/>
              <a:gd name="connsiteX434" fmla="*/ 1926261 w 7467600"/>
              <a:gd name="connsiteY434" fmla="*/ 6784064 h 6858000"/>
              <a:gd name="connsiteX435" fmla="*/ 1922724 w 7467600"/>
              <a:gd name="connsiteY435" fmla="*/ 6765577 h 6858000"/>
              <a:gd name="connsiteX436" fmla="*/ 1904650 w 7467600"/>
              <a:gd name="connsiteY436" fmla="*/ 6639616 h 6858000"/>
              <a:gd name="connsiteX437" fmla="*/ 1885273 w 7467600"/>
              <a:gd name="connsiteY437" fmla="*/ 6858000 h 6858000"/>
              <a:gd name="connsiteX438" fmla="*/ 1854363 w 7467600"/>
              <a:gd name="connsiteY438" fmla="*/ 6858000 h 6858000"/>
              <a:gd name="connsiteX439" fmla="*/ 1880391 w 7467600"/>
              <a:gd name="connsiteY439" fmla="*/ 6603796 h 6858000"/>
              <a:gd name="connsiteX440" fmla="*/ 1818273 w 7467600"/>
              <a:gd name="connsiteY440" fmla="*/ 6715729 h 6858000"/>
              <a:gd name="connsiteX441" fmla="*/ 1794691 w 7467600"/>
              <a:gd name="connsiteY441" fmla="*/ 6843239 h 6858000"/>
              <a:gd name="connsiteX442" fmla="*/ 1794914 w 7467600"/>
              <a:gd name="connsiteY442" fmla="*/ 6858000 h 6858000"/>
              <a:gd name="connsiteX443" fmla="*/ 1746128 w 7467600"/>
              <a:gd name="connsiteY443" fmla="*/ 6858000 h 6858000"/>
              <a:gd name="connsiteX444" fmla="*/ 1753934 w 7467600"/>
              <a:gd name="connsiteY444" fmla="*/ 6724796 h 6858000"/>
              <a:gd name="connsiteX445" fmla="*/ 1792053 w 7467600"/>
              <a:gd name="connsiteY445" fmla="*/ 6572396 h 6858000"/>
              <a:gd name="connsiteX446" fmla="*/ 1862248 w 7467600"/>
              <a:gd name="connsiteY446" fmla="*/ 6266397 h 6858000"/>
              <a:gd name="connsiteX447" fmla="*/ 1862250 w 7467600"/>
              <a:gd name="connsiteY447" fmla="*/ 6033531 h 6858000"/>
              <a:gd name="connsiteX448" fmla="*/ 1211999 w 7467600"/>
              <a:gd name="connsiteY448" fmla="*/ 6683610 h 6858000"/>
              <a:gd name="connsiteX449" fmla="*/ 1213266 w 7467600"/>
              <a:gd name="connsiteY449" fmla="*/ 6691947 h 6858000"/>
              <a:gd name="connsiteX450" fmla="*/ 1203370 w 7467600"/>
              <a:gd name="connsiteY450" fmla="*/ 6850676 h 6858000"/>
              <a:gd name="connsiteX451" fmla="*/ 1203671 w 7467600"/>
              <a:gd name="connsiteY451" fmla="*/ 6858000 h 6858000"/>
              <a:gd name="connsiteX452" fmla="*/ 1143180 w 7467600"/>
              <a:gd name="connsiteY452" fmla="*/ 6858000 h 6858000"/>
              <a:gd name="connsiteX453" fmla="*/ 1142176 w 7467600"/>
              <a:gd name="connsiteY453" fmla="*/ 6766045 h 6858000"/>
              <a:gd name="connsiteX454" fmla="*/ 1067484 w 7467600"/>
              <a:gd name="connsiteY454" fmla="*/ 6858000 h 6858000"/>
              <a:gd name="connsiteX455" fmla="*/ 953928 w 7467600"/>
              <a:gd name="connsiteY455" fmla="*/ 6858000 h 6858000"/>
              <a:gd name="connsiteX456" fmla="*/ 959715 w 7467600"/>
              <a:gd name="connsiteY456" fmla="*/ 6850185 h 6858000"/>
              <a:gd name="connsiteX457" fmla="*/ 1483788 w 7467600"/>
              <a:gd name="connsiteY457" fmla="*/ 6259174 h 6858000"/>
              <a:gd name="connsiteX458" fmla="*/ 1100671 w 7467600"/>
              <a:gd name="connsiteY458" fmla="*/ 6252137 h 6858000"/>
              <a:gd name="connsiteX459" fmla="*/ 1090144 w 7467600"/>
              <a:gd name="connsiteY459" fmla="*/ 6256748 h 6858000"/>
              <a:gd name="connsiteX460" fmla="*/ 1095872 w 7467600"/>
              <a:gd name="connsiteY460" fmla="*/ 6271892 h 6858000"/>
              <a:gd name="connsiteX461" fmla="*/ 262785 w 7467600"/>
              <a:gd name="connsiteY461" fmla="*/ 6845450 h 6858000"/>
              <a:gd name="connsiteX462" fmla="*/ 209968 w 7467600"/>
              <a:gd name="connsiteY462" fmla="*/ 6770713 h 6858000"/>
              <a:gd name="connsiteX463" fmla="*/ 873460 w 7467600"/>
              <a:gd name="connsiteY463" fmla="*/ 6253768 h 6858000"/>
              <a:gd name="connsiteX464" fmla="*/ 192686 w 7467600"/>
              <a:gd name="connsiteY464" fmla="*/ 5849257 h 6858000"/>
              <a:gd name="connsiteX465" fmla="*/ 4696 w 7467600"/>
              <a:gd name="connsiteY465" fmla="*/ 5697668 h 6858000"/>
              <a:gd name="connsiteX466" fmla="*/ 0 w 7467600"/>
              <a:gd name="connsiteY466" fmla="*/ 5689984 h 6858000"/>
              <a:gd name="connsiteX467" fmla="*/ 0 w 7467600"/>
              <a:gd name="connsiteY467" fmla="*/ 5513472 h 6858000"/>
              <a:gd name="connsiteX468" fmla="*/ 174101 w 7467600"/>
              <a:gd name="connsiteY468" fmla="*/ 5620277 h 6858000"/>
              <a:gd name="connsiteX469" fmla="*/ 891800 w 7467600"/>
              <a:gd name="connsiteY469" fmla="*/ 6036935 h 6858000"/>
              <a:gd name="connsiteX470" fmla="*/ 1072219 w 7467600"/>
              <a:gd name="connsiteY470" fmla="*/ 6169443 h 6858000"/>
              <a:gd name="connsiteX471" fmla="*/ 1074117 w 7467600"/>
              <a:gd name="connsiteY471" fmla="*/ 6170301 h 6858000"/>
              <a:gd name="connsiteX472" fmla="*/ 1083114 w 7467600"/>
              <a:gd name="connsiteY472" fmla="*/ 6174131 h 6858000"/>
              <a:gd name="connsiteX473" fmla="*/ 1543010 w 7467600"/>
              <a:gd name="connsiteY473" fmla="*/ 6191140 h 6858000"/>
              <a:gd name="connsiteX474" fmla="*/ 1551080 w 7467600"/>
              <a:gd name="connsiteY474" fmla="*/ 6195006 h 6858000"/>
              <a:gd name="connsiteX475" fmla="*/ 2345443 w 7467600"/>
              <a:gd name="connsiteY475" fmla="*/ 5549882 h 6858000"/>
              <a:gd name="connsiteX476" fmla="*/ 1721499 w 7467600"/>
              <a:gd name="connsiteY476" fmla="*/ 5599969 h 6858000"/>
              <a:gd name="connsiteX477" fmla="*/ 767716 w 7467600"/>
              <a:gd name="connsiteY477" fmla="*/ 5472768 h 6858000"/>
              <a:gd name="connsiteX478" fmla="*/ 722147 w 7467600"/>
              <a:gd name="connsiteY478" fmla="*/ 5393091 h 6858000"/>
              <a:gd name="connsiteX479" fmla="*/ 1485552 w 7467600"/>
              <a:gd name="connsiteY479" fmla="*/ 5313202 h 6858000"/>
              <a:gd name="connsiteX480" fmla="*/ 2143004 w 7467600"/>
              <a:gd name="connsiteY480" fmla="*/ 5402420 h 6858000"/>
              <a:gd name="connsiteX481" fmla="*/ 1933391 w 7467600"/>
              <a:gd name="connsiteY481" fmla="*/ 5156971 h 6858000"/>
              <a:gd name="connsiteX482" fmla="*/ 1827118 w 7467600"/>
              <a:gd name="connsiteY482" fmla="*/ 4968410 h 6858000"/>
              <a:gd name="connsiteX483" fmla="*/ 1837349 w 7467600"/>
              <a:gd name="connsiteY483" fmla="*/ 4956357 h 6858000"/>
              <a:gd name="connsiteX484" fmla="*/ 2162835 w 7467600"/>
              <a:gd name="connsiteY484" fmla="*/ 5187853 h 6858000"/>
              <a:gd name="connsiteX485" fmla="*/ 2257167 w 7467600"/>
              <a:gd name="connsiteY485" fmla="*/ 5462123 h 6858000"/>
              <a:gd name="connsiteX486" fmla="*/ 2261598 w 7467600"/>
              <a:gd name="connsiteY486" fmla="*/ 5467998 h 6858000"/>
              <a:gd name="connsiteX487" fmla="*/ 2437177 w 7467600"/>
              <a:gd name="connsiteY487" fmla="*/ 5479608 h 6858000"/>
              <a:gd name="connsiteX488" fmla="*/ 2445247 w 7467600"/>
              <a:gd name="connsiteY488" fmla="*/ 5483476 h 6858000"/>
              <a:gd name="connsiteX489" fmla="*/ 2743626 w 7467600"/>
              <a:gd name="connsiteY489" fmla="*/ 5304819 h 6858000"/>
              <a:gd name="connsiteX490" fmla="*/ 3048102 w 7467600"/>
              <a:gd name="connsiteY490" fmla="*/ 5150595 h 6858000"/>
              <a:gd name="connsiteX491" fmla="*/ 1799414 w 7467600"/>
              <a:gd name="connsiteY491" fmla="*/ 4694732 h 6858000"/>
              <a:gd name="connsiteX492" fmla="*/ 1771735 w 7467600"/>
              <a:gd name="connsiteY492" fmla="*/ 4619929 h 6858000"/>
              <a:gd name="connsiteX493" fmla="*/ 3104273 w 7467600"/>
              <a:gd name="connsiteY493" fmla="*/ 5076159 h 6858000"/>
              <a:gd name="connsiteX494" fmla="*/ 3113245 w 7467600"/>
              <a:gd name="connsiteY494" fmla="*/ 5090705 h 6858000"/>
              <a:gd name="connsiteX495" fmla="*/ 3126294 w 7467600"/>
              <a:gd name="connsiteY495" fmla="*/ 5114400 h 6858000"/>
              <a:gd name="connsiteX496" fmla="*/ 3937433 w 7467600"/>
              <a:gd name="connsiteY496" fmla="*/ 4830473 h 6858000"/>
              <a:gd name="connsiteX497" fmla="*/ 3590475 w 7467600"/>
              <a:gd name="connsiteY497" fmla="*/ 4597974 h 6858000"/>
              <a:gd name="connsiteX498" fmla="*/ 3100264 w 7467600"/>
              <a:gd name="connsiteY498" fmla="*/ 4579845 h 6858000"/>
              <a:gd name="connsiteX499" fmla="*/ 2183576 w 7467600"/>
              <a:gd name="connsiteY499" fmla="*/ 4227150 h 6858000"/>
              <a:gd name="connsiteX500" fmla="*/ 2151029 w 7467600"/>
              <a:gd name="connsiteY500" fmla="*/ 4146947 h 6858000"/>
              <a:gd name="connsiteX501" fmla="*/ 3563434 w 7467600"/>
              <a:gd name="connsiteY501" fmla="*/ 4469115 h 6858000"/>
              <a:gd name="connsiteX502" fmla="*/ 3177952 w 7467600"/>
              <a:gd name="connsiteY502" fmla="*/ 3657386 h 6858000"/>
              <a:gd name="connsiteX503" fmla="*/ 3189263 w 7467600"/>
              <a:gd name="connsiteY503" fmla="*/ 3625726 h 6858000"/>
              <a:gd name="connsiteX504" fmla="*/ 3560912 w 7467600"/>
              <a:gd name="connsiteY504" fmla="*/ 4079863 h 6858000"/>
              <a:gd name="connsiteX505" fmla="*/ 3626636 w 7467600"/>
              <a:gd name="connsiteY505" fmla="*/ 4512230 h 6858000"/>
              <a:gd name="connsiteX506" fmla="*/ 3653088 w 7467600"/>
              <a:gd name="connsiteY506" fmla="*/ 4521417 h 6858000"/>
              <a:gd name="connsiteX507" fmla="*/ 3988128 w 7467600"/>
              <a:gd name="connsiteY507" fmla="*/ 4817267 h 6858000"/>
              <a:gd name="connsiteX508" fmla="*/ 4830582 w 7467600"/>
              <a:gd name="connsiteY508" fmla="*/ 4676000 h 6858000"/>
              <a:gd name="connsiteX509" fmla="*/ 4830100 w 7467600"/>
              <a:gd name="connsiteY509" fmla="*/ 4675554 h 6858000"/>
              <a:gd name="connsiteX510" fmla="*/ 4036318 w 7467600"/>
              <a:gd name="connsiteY510" fmla="*/ 4147013 h 6858000"/>
              <a:gd name="connsiteX511" fmla="*/ 3432098 w 7467600"/>
              <a:gd name="connsiteY511" fmla="*/ 3537312 h 6858000"/>
              <a:gd name="connsiteX512" fmla="*/ 3446761 w 7467600"/>
              <a:gd name="connsiteY512" fmla="*/ 3461278 h 6858000"/>
              <a:gd name="connsiteX513" fmla="*/ 4419733 w 7467600"/>
              <a:gd name="connsiteY513" fmla="*/ 3963555 h 6858000"/>
              <a:gd name="connsiteX514" fmla="*/ 4781371 w 7467600"/>
              <a:gd name="connsiteY514" fmla="*/ 4458604 h 6858000"/>
              <a:gd name="connsiteX515" fmla="*/ 4780440 w 7467600"/>
              <a:gd name="connsiteY515" fmla="*/ 4470290 h 6858000"/>
              <a:gd name="connsiteX516" fmla="*/ 4898954 w 7467600"/>
              <a:gd name="connsiteY516" fmla="*/ 4662092 h 6858000"/>
              <a:gd name="connsiteX517" fmla="*/ 4900699 w 7467600"/>
              <a:gd name="connsiteY517" fmla="*/ 4670867 h 6858000"/>
              <a:gd name="connsiteX518" fmla="*/ 5714511 w 7467600"/>
              <a:gd name="connsiteY518" fmla="*/ 4663483 h 6858000"/>
              <a:gd name="connsiteX519" fmla="*/ 5464793 w 7467600"/>
              <a:gd name="connsiteY519" fmla="*/ 4393556 h 6858000"/>
              <a:gd name="connsiteX520" fmla="*/ 5461897 w 7467600"/>
              <a:gd name="connsiteY520" fmla="*/ 4390879 h 6858000"/>
              <a:gd name="connsiteX521" fmla="*/ 4294126 w 7467600"/>
              <a:gd name="connsiteY521" fmla="*/ 3303048 h 6858000"/>
              <a:gd name="connsiteX522" fmla="*/ 4305321 w 7467600"/>
              <a:gd name="connsiteY522" fmla="*/ 3256953 h 6858000"/>
              <a:gd name="connsiteX523" fmla="*/ 4949299 w 7467600"/>
              <a:gd name="connsiteY523" fmla="*/ 3766336 h 6858000"/>
              <a:gd name="connsiteX524" fmla="*/ 5291452 w 7467600"/>
              <a:gd name="connsiteY524" fmla="*/ 4076801 h 6858000"/>
              <a:gd name="connsiteX525" fmla="*/ 5434998 w 7467600"/>
              <a:gd name="connsiteY525" fmla="*/ 4254100 h 6858000"/>
              <a:gd name="connsiteX526" fmla="*/ 5351015 w 7467600"/>
              <a:gd name="connsiteY526" fmla="*/ 3760989 h 6858000"/>
              <a:gd name="connsiteX527" fmla="*/ 5413780 w 7467600"/>
              <a:gd name="connsiteY527" fmla="*/ 2966265 h 6858000"/>
              <a:gd name="connsiteX528" fmla="*/ 5425627 w 7467600"/>
              <a:gd name="connsiteY528" fmla="*/ 2954192 h 6858000"/>
              <a:gd name="connsiteX529" fmla="*/ 6604735 w 7467600"/>
              <a:gd name="connsiteY529" fmla="*/ 2041381 h 6858000"/>
              <a:gd name="connsiteX530" fmla="*/ 7204487 w 7467600"/>
              <a:gd name="connsiteY530" fmla="*/ 2742112 h 6858000"/>
              <a:gd name="connsiteX531" fmla="*/ 7131592 w 7467600"/>
              <a:gd name="connsiteY531" fmla="*/ 2672096 h 6858000"/>
              <a:gd name="connsiteX532" fmla="*/ 6996344 w 7467600"/>
              <a:gd name="connsiteY532" fmla="*/ 2518310 h 6858000"/>
              <a:gd name="connsiteX533" fmla="*/ 6735495 w 7467600"/>
              <a:gd name="connsiteY533" fmla="*/ 2196890 h 6858000"/>
              <a:gd name="connsiteX534" fmla="*/ 6721901 w 7467600"/>
              <a:gd name="connsiteY534" fmla="*/ 2179274 h 6858000"/>
              <a:gd name="connsiteX535" fmla="*/ 6604735 w 7467600"/>
              <a:gd name="connsiteY535" fmla="*/ 2041381 h 6858000"/>
              <a:gd name="connsiteX536" fmla="*/ 6591670 w 7467600"/>
              <a:gd name="connsiteY536" fmla="*/ 1988277 h 6858000"/>
              <a:gd name="connsiteX537" fmla="*/ 6747349 w 7467600"/>
              <a:gd name="connsiteY537" fmla="*/ 2160069 h 6858000"/>
              <a:gd name="connsiteX538" fmla="*/ 6760943 w 7467600"/>
              <a:gd name="connsiteY538" fmla="*/ 2177686 h 6858000"/>
              <a:gd name="connsiteX539" fmla="*/ 7021065 w 7467600"/>
              <a:gd name="connsiteY539" fmla="*/ 2498102 h 6858000"/>
              <a:gd name="connsiteX540" fmla="*/ 7155223 w 7467600"/>
              <a:gd name="connsiteY540" fmla="*/ 2650386 h 6858000"/>
              <a:gd name="connsiteX541" fmla="*/ 7203167 w 7467600"/>
              <a:gd name="connsiteY541" fmla="*/ 2697288 h 6858000"/>
              <a:gd name="connsiteX542" fmla="*/ 6937703 w 7467600"/>
              <a:gd name="connsiteY542" fmla="*/ 2321981 h 6858000"/>
              <a:gd name="connsiteX543" fmla="*/ 6591670 w 7467600"/>
              <a:gd name="connsiteY543" fmla="*/ 1988277 h 6858000"/>
              <a:gd name="connsiteX544" fmla="*/ 5798671 w 7467600"/>
              <a:gd name="connsiteY544" fmla="*/ 1981601 h 6858000"/>
              <a:gd name="connsiteX545" fmla="*/ 5754709 w 7467600"/>
              <a:gd name="connsiteY545" fmla="*/ 2071454 h 6858000"/>
              <a:gd name="connsiteX546" fmla="*/ 5763044 w 7467600"/>
              <a:gd name="connsiteY546" fmla="*/ 2842206 h 6858000"/>
              <a:gd name="connsiteX547" fmla="*/ 5764974 w 7467600"/>
              <a:gd name="connsiteY547" fmla="*/ 2799609 h 6858000"/>
              <a:gd name="connsiteX548" fmla="*/ 5767665 w 7467600"/>
              <a:gd name="connsiteY548" fmla="*/ 2666409 h 6858000"/>
              <a:gd name="connsiteX549" fmla="*/ 5763055 w 7467600"/>
              <a:gd name="connsiteY549" fmla="*/ 2579705 h 6858000"/>
              <a:gd name="connsiteX550" fmla="*/ 5758079 w 7467600"/>
              <a:gd name="connsiteY550" fmla="*/ 2492508 h 6858000"/>
              <a:gd name="connsiteX551" fmla="*/ 5779325 w 7467600"/>
              <a:gd name="connsiteY551" fmla="*/ 2197069 h 6858000"/>
              <a:gd name="connsiteX552" fmla="*/ 5798671 w 7467600"/>
              <a:gd name="connsiteY552" fmla="*/ 1981601 h 6858000"/>
              <a:gd name="connsiteX553" fmla="*/ 5829202 w 7467600"/>
              <a:gd name="connsiteY553" fmla="*/ 1971679 h 6858000"/>
              <a:gd name="connsiteX554" fmla="*/ 5809558 w 7467600"/>
              <a:gd name="connsiteY554" fmla="*/ 2198043 h 6858000"/>
              <a:gd name="connsiteX555" fmla="*/ 5788653 w 7467600"/>
              <a:gd name="connsiteY555" fmla="*/ 2489430 h 6858000"/>
              <a:gd name="connsiteX556" fmla="*/ 5793439 w 7467600"/>
              <a:gd name="connsiteY556" fmla="*/ 2575235 h 6858000"/>
              <a:gd name="connsiteX557" fmla="*/ 5796837 w 7467600"/>
              <a:gd name="connsiteY557" fmla="*/ 2637633 h 6858000"/>
              <a:gd name="connsiteX558" fmla="*/ 5818614 w 7467600"/>
              <a:gd name="connsiteY558" fmla="*/ 2473055 h 6858000"/>
              <a:gd name="connsiteX559" fmla="*/ 5829202 w 7467600"/>
              <a:gd name="connsiteY559" fmla="*/ 1971679 h 6858000"/>
              <a:gd name="connsiteX560" fmla="*/ 5911389 w 7467600"/>
              <a:gd name="connsiteY560" fmla="*/ 1898371 h 6858000"/>
              <a:gd name="connsiteX561" fmla="*/ 6237627 w 7467600"/>
              <a:gd name="connsiteY561" fmla="*/ 2231921 h 6858000"/>
              <a:gd name="connsiteX562" fmla="*/ 5911389 w 7467600"/>
              <a:gd name="connsiteY562" fmla="*/ 1898371 h 6858000"/>
              <a:gd name="connsiteX563" fmla="*/ 6944437 w 7467600"/>
              <a:gd name="connsiteY563" fmla="*/ 1575402 h 6858000"/>
              <a:gd name="connsiteX564" fmla="*/ 6304730 w 7467600"/>
              <a:gd name="connsiteY564" fmla="*/ 1766654 h 6858000"/>
              <a:gd name="connsiteX565" fmla="*/ 6944437 w 7467600"/>
              <a:gd name="connsiteY565" fmla="*/ 1575402 h 6858000"/>
              <a:gd name="connsiteX566" fmla="*/ 7019523 w 7467600"/>
              <a:gd name="connsiteY566" fmla="*/ 1519450 h 6858000"/>
              <a:gd name="connsiteX567" fmla="*/ 6298091 w 7467600"/>
              <a:gd name="connsiteY567" fmla="*/ 1737122 h 6858000"/>
              <a:gd name="connsiteX568" fmla="*/ 7019523 w 7467600"/>
              <a:gd name="connsiteY568" fmla="*/ 1519450 h 6858000"/>
              <a:gd name="connsiteX569" fmla="*/ 2399523 w 7467600"/>
              <a:gd name="connsiteY569" fmla="*/ 1428234 h 6858000"/>
              <a:gd name="connsiteX570" fmla="*/ 2224982 w 7467600"/>
              <a:gd name="connsiteY570" fmla="*/ 1826201 h 6858000"/>
              <a:gd name="connsiteX571" fmla="*/ 2096099 w 7467600"/>
              <a:gd name="connsiteY571" fmla="*/ 2345900 h 6858000"/>
              <a:gd name="connsiteX572" fmla="*/ 2283317 w 7467600"/>
              <a:gd name="connsiteY572" fmla="*/ 1796925 h 6858000"/>
              <a:gd name="connsiteX573" fmla="*/ 2399523 w 7467600"/>
              <a:gd name="connsiteY573" fmla="*/ 1428234 h 6858000"/>
              <a:gd name="connsiteX574" fmla="*/ 2448558 w 7467600"/>
              <a:gd name="connsiteY574" fmla="*/ 1373435 h 6858000"/>
              <a:gd name="connsiteX575" fmla="*/ 2312521 w 7467600"/>
              <a:gd name="connsiteY575" fmla="*/ 1806140 h 6858000"/>
              <a:gd name="connsiteX576" fmla="*/ 2127533 w 7467600"/>
              <a:gd name="connsiteY576" fmla="*/ 2348380 h 6858000"/>
              <a:gd name="connsiteX577" fmla="*/ 2358080 w 7467600"/>
              <a:gd name="connsiteY577" fmla="*/ 1866134 h 6858000"/>
              <a:gd name="connsiteX578" fmla="*/ 2407436 w 7467600"/>
              <a:gd name="connsiteY578" fmla="*/ 1651070 h 6858000"/>
              <a:gd name="connsiteX579" fmla="*/ 2448558 w 7467600"/>
              <a:gd name="connsiteY579" fmla="*/ 1373435 h 6858000"/>
              <a:gd name="connsiteX580" fmla="*/ 278707 w 7467600"/>
              <a:gd name="connsiteY580" fmla="*/ 1352270 h 6858000"/>
              <a:gd name="connsiteX581" fmla="*/ 321570 w 7467600"/>
              <a:gd name="connsiteY581" fmla="*/ 1861610 h 6858000"/>
              <a:gd name="connsiteX582" fmla="*/ 294281 w 7467600"/>
              <a:gd name="connsiteY582" fmla="*/ 1440658 h 6858000"/>
              <a:gd name="connsiteX583" fmla="*/ 278707 w 7467600"/>
              <a:gd name="connsiteY583" fmla="*/ 1352270 h 6858000"/>
              <a:gd name="connsiteX584" fmla="*/ 1423821 w 7467600"/>
              <a:gd name="connsiteY584" fmla="*/ 1351958 h 6858000"/>
              <a:gd name="connsiteX585" fmla="*/ 1638521 w 7467600"/>
              <a:gd name="connsiteY585" fmla="*/ 1908470 h 6858000"/>
              <a:gd name="connsiteX586" fmla="*/ 1754199 w 7467600"/>
              <a:gd name="connsiteY586" fmla="*/ 2149284 h 6858000"/>
              <a:gd name="connsiteX587" fmla="*/ 1908359 w 7467600"/>
              <a:gd name="connsiteY587" fmla="*/ 2364988 h 6858000"/>
              <a:gd name="connsiteX588" fmla="*/ 1647661 w 7467600"/>
              <a:gd name="connsiteY588" fmla="*/ 1825945 h 6858000"/>
              <a:gd name="connsiteX589" fmla="*/ 1423821 w 7467600"/>
              <a:gd name="connsiteY589" fmla="*/ 1351958 h 6858000"/>
              <a:gd name="connsiteX590" fmla="*/ 1431890 w 7467600"/>
              <a:gd name="connsiteY590" fmla="*/ 1306475 h 6858000"/>
              <a:gd name="connsiteX591" fmla="*/ 1507597 w 7467600"/>
              <a:gd name="connsiteY591" fmla="*/ 1446132 h 6858000"/>
              <a:gd name="connsiteX592" fmla="*/ 1674586 w 7467600"/>
              <a:gd name="connsiteY592" fmla="*/ 1813832 h 6858000"/>
              <a:gd name="connsiteX593" fmla="*/ 1815950 w 7467600"/>
              <a:gd name="connsiteY593" fmla="*/ 2128564 h 6858000"/>
              <a:gd name="connsiteX594" fmla="*/ 1984242 w 7467600"/>
              <a:gd name="connsiteY594" fmla="*/ 2430829 h 6858000"/>
              <a:gd name="connsiteX595" fmla="*/ 2014023 w 7467600"/>
              <a:gd name="connsiteY595" fmla="*/ 2450995 h 6858000"/>
              <a:gd name="connsiteX596" fmla="*/ 1747337 w 7467600"/>
              <a:gd name="connsiteY596" fmla="*/ 1855264 h 6858000"/>
              <a:gd name="connsiteX597" fmla="*/ 1533749 w 7467600"/>
              <a:gd name="connsiteY597" fmla="*/ 1478656 h 6858000"/>
              <a:gd name="connsiteX598" fmla="*/ 1431890 w 7467600"/>
              <a:gd name="connsiteY598" fmla="*/ 1306475 h 6858000"/>
              <a:gd name="connsiteX599" fmla="*/ 5052692 w 7467600"/>
              <a:gd name="connsiteY599" fmla="*/ 1292994 h 6858000"/>
              <a:gd name="connsiteX600" fmla="*/ 5200661 w 7467600"/>
              <a:gd name="connsiteY600" fmla="*/ 1635186 h 6858000"/>
              <a:gd name="connsiteX601" fmla="*/ 5297138 w 7467600"/>
              <a:gd name="connsiteY601" fmla="*/ 1906351 h 6858000"/>
              <a:gd name="connsiteX602" fmla="*/ 5052692 w 7467600"/>
              <a:gd name="connsiteY602" fmla="*/ 1292994 h 6858000"/>
              <a:gd name="connsiteX603" fmla="*/ 5009948 w 7467600"/>
              <a:gd name="connsiteY603" fmla="*/ 1273619 h 6858000"/>
              <a:gd name="connsiteX604" fmla="*/ 5121777 w 7467600"/>
              <a:gd name="connsiteY604" fmla="*/ 1654213 h 6858000"/>
              <a:gd name="connsiteX605" fmla="*/ 5293545 w 7467600"/>
              <a:gd name="connsiteY605" fmla="*/ 2072247 h 6858000"/>
              <a:gd name="connsiteX606" fmla="*/ 5294042 w 7467600"/>
              <a:gd name="connsiteY606" fmla="*/ 2065019 h 6858000"/>
              <a:gd name="connsiteX607" fmla="*/ 5171936 w 7467600"/>
              <a:gd name="connsiteY607" fmla="*/ 1647613 h 6858000"/>
              <a:gd name="connsiteX608" fmla="*/ 5009948 w 7467600"/>
              <a:gd name="connsiteY608" fmla="*/ 1273619 h 6858000"/>
              <a:gd name="connsiteX609" fmla="*/ 655236 w 7467600"/>
              <a:gd name="connsiteY609" fmla="*/ 1268632 h 6858000"/>
              <a:gd name="connsiteX610" fmla="*/ 839521 w 7467600"/>
              <a:gd name="connsiteY610" fmla="*/ 1685315 h 6858000"/>
              <a:gd name="connsiteX611" fmla="*/ 1109416 w 7467600"/>
              <a:gd name="connsiteY611" fmla="*/ 2061663 h 6858000"/>
              <a:gd name="connsiteX612" fmla="*/ 1298300 w 7467600"/>
              <a:gd name="connsiteY612" fmla="*/ 2247742 h 6858000"/>
              <a:gd name="connsiteX613" fmla="*/ 1125871 w 7467600"/>
              <a:gd name="connsiteY613" fmla="*/ 1989513 h 6858000"/>
              <a:gd name="connsiteX614" fmla="*/ 981574 w 7467600"/>
              <a:gd name="connsiteY614" fmla="*/ 1783157 h 6858000"/>
              <a:gd name="connsiteX615" fmla="*/ 922198 w 7467600"/>
              <a:gd name="connsiteY615" fmla="*/ 1677437 h 6858000"/>
              <a:gd name="connsiteX616" fmla="*/ 869293 w 7467600"/>
              <a:gd name="connsiteY616" fmla="*/ 1583214 h 6858000"/>
              <a:gd name="connsiteX617" fmla="*/ 751431 w 7467600"/>
              <a:gd name="connsiteY617" fmla="*/ 1405731 h 6858000"/>
              <a:gd name="connsiteX618" fmla="*/ 655236 w 7467600"/>
              <a:gd name="connsiteY618" fmla="*/ 1268632 h 6858000"/>
              <a:gd name="connsiteX619" fmla="*/ 6516292 w 7467600"/>
              <a:gd name="connsiteY619" fmla="*/ 1263064 h 6858000"/>
              <a:gd name="connsiteX620" fmla="*/ 5736320 w 7467600"/>
              <a:gd name="connsiteY620" fmla="*/ 1501803 h 6858000"/>
              <a:gd name="connsiteX621" fmla="*/ 6516292 w 7467600"/>
              <a:gd name="connsiteY621" fmla="*/ 1263064 h 6858000"/>
              <a:gd name="connsiteX622" fmla="*/ 291466 w 7467600"/>
              <a:gd name="connsiteY622" fmla="*/ 1250369 h 6858000"/>
              <a:gd name="connsiteX623" fmla="*/ 323180 w 7467600"/>
              <a:gd name="connsiteY623" fmla="*/ 1435283 h 6858000"/>
              <a:gd name="connsiteX624" fmla="*/ 349381 w 7467600"/>
              <a:gd name="connsiteY624" fmla="*/ 1875041 h 6858000"/>
              <a:gd name="connsiteX625" fmla="*/ 374363 w 7467600"/>
              <a:gd name="connsiteY625" fmla="*/ 1506494 h 6858000"/>
              <a:gd name="connsiteX626" fmla="*/ 302168 w 7467600"/>
              <a:gd name="connsiteY626" fmla="*/ 1274495 h 6858000"/>
              <a:gd name="connsiteX627" fmla="*/ 291466 w 7467600"/>
              <a:gd name="connsiteY627" fmla="*/ 1250369 h 6858000"/>
              <a:gd name="connsiteX628" fmla="*/ 678222 w 7467600"/>
              <a:gd name="connsiteY628" fmla="*/ 1248670 h 6858000"/>
              <a:gd name="connsiteX629" fmla="*/ 775536 w 7467600"/>
              <a:gd name="connsiteY629" fmla="*/ 1388015 h 6858000"/>
              <a:gd name="connsiteX630" fmla="*/ 894529 w 7467600"/>
              <a:gd name="connsiteY630" fmla="*/ 1567739 h 6858000"/>
              <a:gd name="connsiteX631" fmla="*/ 948000 w 7467600"/>
              <a:gd name="connsiteY631" fmla="*/ 1663088 h 6858000"/>
              <a:gd name="connsiteX632" fmla="*/ 1006812 w 7467600"/>
              <a:gd name="connsiteY632" fmla="*/ 1767683 h 6858000"/>
              <a:gd name="connsiteX633" fmla="*/ 1149133 w 7467600"/>
              <a:gd name="connsiteY633" fmla="*/ 1971513 h 6858000"/>
              <a:gd name="connsiteX634" fmla="*/ 1333952 w 7467600"/>
              <a:gd name="connsiteY634" fmla="*/ 2251620 h 6858000"/>
              <a:gd name="connsiteX635" fmla="*/ 1337329 w 7467600"/>
              <a:gd name="connsiteY635" fmla="*/ 2258350 h 6858000"/>
              <a:gd name="connsiteX636" fmla="*/ 1014726 w 7467600"/>
              <a:gd name="connsiteY636" fmla="*/ 1615556 h 6858000"/>
              <a:gd name="connsiteX637" fmla="*/ 678222 w 7467600"/>
              <a:gd name="connsiteY637" fmla="*/ 1248670 h 6858000"/>
              <a:gd name="connsiteX638" fmla="*/ 6691602 w 7467600"/>
              <a:gd name="connsiteY638" fmla="*/ 1140573 h 6858000"/>
              <a:gd name="connsiteX639" fmla="*/ 6571100 w 7467600"/>
              <a:gd name="connsiteY639" fmla="*/ 1183662 h 6858000"/>
              <a:gd name="connsiteX640" fmla="*/ 6241687 w 7467600"/>
              <a:gd name="connsiteY640" fmla="*/ 1257600 h 6858000"/>
              <a:gd name="connsiteX641" fmla="*/ 5693009 w 7467600"/>
              <a:gd name="connsiteY641" fmla="*/ 1478256 h 6858000"/>
              <a:gd name="connsiteX642" fmla="*/ 6548420 w 7467600"/>
              <a:gd name="connsiteY642" fmla="*/ 1214599 h 6858000"/>
              <a:gd name="connsiteX643" fmla="*/ 6605473 w 7467600"/>
              <a:gd name="connsiteY643" fmla="*/ 1184686 h 6858000"/>
              <a:gd name="connsiteX644" fmla="*/ 6691602 w 7467600"/>
              <a:gd name="connsiteY644" fmla="*/ 1140573 h 6858000"/>
              <a:gd name="connsiteX645" fmla="*/ 4002475 w 7467600"/>
              <a:gd name="connsiteY645" fmla="*/ 1037802 h 6858000"/>
              <a:gd name="connsiteX646" fmla="*/ 4000324 w 7467600"/>
              <a:gd name="connsiteY646" fmla="*/ 1039362 h 6858000"/>
              <a:gd name="connsiteX647" fmla="*/ 4002862 w 7467600"/>
              <a:gd name="connsiteY647" fmla="*/ 1042866 h 6858000"/>
              <a:gd name="connsiteX648" fmla="*/ 4002475 w 7467600"/>
              <a:gd name="connsiteY648" fmla="*/ 1037802 h 6858000"/>
              <a:gd name="connsiteX649" fmla="*/ 506322 w 7467600"/>
              <a:gd name="connsiteY649" fmla="*/ 1020997 h 6858000"/>
              <a:gd name="connsiteX650" fmla="*/ 533068 w 7467600"/>
              <a:gd name="connsiteY650" fmla="*/ 1029409 h 6858000"/>
              <a:gd name="connsiteX651" fmla="*/ 1232525 w 7467600"/>
              <a:gd name="connsiteY651" fmla="*/ 1804675 h 6858000"/>
              <a:gd name="connsiteX652" fmla="*/ 1388858 w 7467600"/>
              <a:gd name="connsiteY652" fmla="*/ 2368011 h 6858000"/>
              <a:gd name="connsiteX653" fmla="*/ 1384098 w 7467600"/>
              <a:gd name="connsiteY653" fmla="*/ 2378125 h 6858000"/>
              <a:gd name="connsiteX654" fmla="*/ 1425393 w 7467600"/>
              <a:gd name="connsiteY654" fmla="*/ 2589124 h 6858000"/>
              <a:gd name="connsiteX655" fmla="*/ 1424001 w 7467600"/>
              <a:gd name="connsiteY655" fmla="*/ 2597541 h 6858000"/>
              <a:gd name="connsiteX656" fmla="*/ 2152729 w 7467600"/>
              <a:gd name="connsiteY656" fmla="*/ 2864487 h 6858000"/>
              <a:gd name="connsiteX657" fmla="*/ 2020609 w 7467600"/>
              <a:gd name="connsiteY657" fmla="*/ 2539671 h 6858000"/>
              <a:gd name="connsiteX658" fmla="*/ 2018920 w 7467600"/>
              <a:gd name="connsiteY658" fmla="*/ 2536309 h 6858000"/>
              <a:gd name="connsiteX659" fmla="*/ 1342441 w 7467600"/>
              <a:gd name="connsiteY659" fmla="*/ 1173017 h 6858000"/>
              <a:gd name="connsiteX660" fmla="*/ 1367925 w 7467600"/>
              <a:gd name="connsiteY660" fmla="*/ 1135648 h 6858000"/>
              <a:gd name="connsiteX661" fmla="*/ 1771401 w 7467600"/>
              <a:gd name="connsiteY661" fmla="*/ 1806673 h 6858000"/>
              <a:gd name="connsiteX662" fmla="*/ 1972385 w 7467600"/>
              <a:gd name="connsiteY662" fmla="*/ 2198735 h 6858000"/>
              <a:gd name="connsiteX663" fmla="*/ 2040892 w 7467600"/>
              <a:gd name="connsiteY663" fmla="*/ 2405205 h 6858000"/>
              <a:gd name="connsiteX664" fmla="*/ 2131689 w 7467600"/>
              <a:gd name="connsiteY664" fmla="*/ 1936926 h 6858000"/>
              <a:gd name="connsiteX665" fmla="*/ 2454820 w 7467600"/>
              <a:gd name="connsiteY665" fmla="*/ 1248808 h 6858000"/>
              <a:gd name="connsiteX666" fmla="*/ 2492512 w 7467600"/>
              <a:gd name="connsiteY666" fmla="*/ 1302920 h 6858000"/>
              <a:gd name="connsiteX667" fmla="*/ 2081216 w 7467600"/>
              <a:gd name="connsiteY667" fmla="*/ 2527513 h 6858000"/>
              <a:gd name="connsiteX668" fmla="*/ 2081211 w 7467600"/>
              <a:gd name="connsiteY668" fmla="*/ 2528916 h 6858000"/>
              <a:gd name="connsiteX669" fmla="*/ 2199067 w 7467600"/>
              <a:gd name="connsiteY669" fmla="*/ 2884061 h 6858000"/>
              <a:gd name="connsiteX670" fmla="*/ 3192586 w 7467600"/>
              <a:gd name="connsiteY670" fmla="*/ 3411496 h 6858000"/>
              <a:gd name="connsiteX671" fmla="*/ 3182620 w 7467600"/>
              <a:gd name="connsiteY671" fmla="*/ 3483279 h 6858000"/>
              <a:gd name="connsiteX672" fmla="*/ 2435119 w 7467600"/>
              <a:gd name="connsiteY672" fmla="*/ 3080173 h 6858000"/>
              <a:gd name="connsiteX673" fmla="*/ 2410152 w 7467600"/>
              <a:gd name="connsiteY673" fmla="*/ 3063751 h 6858000"/>
              <a:gd name="connsiteX674" fmla="*/ 2408099 w 7467600"/>
              <a:gd name="connsiteY674" fmla="*/ 3064403 h 6858000"/>
              <a:gd name="connsiteX675" fmla="*/ 2407218 w 7467600"/>
              <a:gd name="connsiteY675" fmla="*/ 3070324 h 6858000"/>
              <a:gd name="connsiteX676" fmla="*/ 2380138 w 7467600"/>
              <a:gd name="connsiteY676" fmla="*/ 3099341 h 6858000"/>
              <a:gd name="connsiteX677" fmla="*/ 1765923 w 7467600"/>
              <a:gd name="connsiteY677" fmla="*/ 3581043 h 6858000"/>
              <a:gd name="connsiteX678" fmla="*/ 1702258 w 7467600"/>
              <a:gd name="connsiteY678" fmla="*/ 3612286 h 6858000"/>
              <a:gd name="connsiteX679" fmla="*/ 1538370 w 7467600"/>
              <a:gd name="connsiteY679" fmla="*/ 3811804 h 6858000"/>
              <a:gd name="connsiteX680" fmla="*/ 542867 w 7467600"/>
              <a:gd name="connsiteY680" fmla="*/ 4944092 h 6858000"/>
              <a:gd name="connsiteX681" fmla="*/ 515800 w 7467600"/>
              <a:gd name="connsiteY681" fmla="*/ 4862180 h 6858000"/>
              <a:gd name="connsiteX682" fmla="*/ 909145 w 7467600"/>
              <a:gd name="connsiteY682" fmla="*/ 4199225 h 6858000"/>
              <a:gd name="connsiteX683" fmla="*/ 1214067 w 7467600"/>
              <a:gd name="connsiteY683" fmla="*/ 3908561 h 6858000"/>
              <a:gd name="connsiteX684" fmla="*/ 640967 w 7467600"/>
              <a:gd name="connsiteY684" fmla="*/ 4105601 h 6858000"/>
              <a:gd name="connsiteX685" fmla="*/ 112563 w 7467600"/>
              <a:gd name="connsiteY685" fmla="*/ 4396952 h 6858000"/>
              <a:gd name="connsiteX686" fmla="*/ 0 w 7467600"/>
              <a:gd name="connsiteY686" fmla="*/ 4466006 h 6858000"/>
              <a:gd name="connsiteX687" fmla="*/ 0 w 7467600"/>
              <a:gd name="connsiteY687" fmla="*/ 4233763 h 6858000"/>
              <a:gd name="connsiteX688" fmla="*/ 36881 w 7467600"/>
              <a:gd name="connsiteY688" fmla="*/ 4200118 h 6858000"/>
              <a:gd name="connsiteX689" fmla="*/ 910534 w 7467600"/>
              <a:gd name="connsiteY689" fmla="*/ 3629753 h 6858000"/>
              <a:gd name="connsiteX690" fmla="*/ 1578717 w 7467600"/>
              <a:gd name="connsiteY690" fmla="*/ 3575982 h 6858000"/>
              <a:gd name="connsiteX691" fmla="*/ 2338780 w 7467600"/>
              <a:gd name="connsiteY691" fmla="*/ 3033725 h 6858000"/>
              <a:gd name="connsiteX692" fmla="*/ 1807991 w 7467600"/>
              <a:gd name="connsiteY692" fmla="*/ 2807184 h 6858000"/>
              <a:gd name="connsiteX693" fmla="*/ 1416358 w 7467600"/>
              <a:gd name="connsiteY693" fmla="*/ 3112571 h 6858000"/>
              <a:gd name="connsiteX694" fmla="*/ 939066 w 7467600"/>
              <a:gd name="connsiteY694" fmla="*/ 3378798 h 6858000"/>
              <a:gd name="connsiteX695" fmla="*/ 115099 w 7467600"/>
              <a:gd name="connsiteY695" fmla="*/ 3607650 h 6858000"/>
              <a:gd name="connsiteX696" fmla="*/ 97284 w 7467600"/>
              <a:gd name="connsiteY696" fmla="*/ 3520393 h 6858000"/>
              <a:gd name="connsiteX697" fmla="*/ 922050 w 7467600"/>
              <a:gd name="connsiteY697" fmla="*/ 3074867 h 6858000"/>
              <a:gd name="connsiteX698" fmla="*/ 1405265 w 7467600"/>
              <a:gd name="connsiteY698" fmla="*/ 3016319 h 6858000"/>
              <a:gd name="connsiteX699" fmla="*/ 1407512 w 7467600"/>
              <a:gd name="connsiteY699" fmla="*/ 3018001 h 6858000"/>
              <a:gd name="connsiteX700" fmla="*/ 1726266 w 7467600"/>
              <a:gd name="connsiteY700" fmla="*/ 2777274 h 6858000"/>
              <a:gd name="connsiteX701" fmla="*/ 625390 w 7467600"/>
              <a:gd name="connsiteY701" fmla="*/ 2514541 h 6858000"/>
              <a:gd name="connsiteX702" fmla="*/ 619799 w 7467600"/>
              <a:gd name="connsiteY702" fmla="*/ 2527180 h 6858000"/>
              <a:gd name="connsiteX703" fmla="*/ 310030 w 7467600"/>
              <a:gd name="connsiteY703" fmla="*/ 2771818 h 6858000"/>
              <a:gd name="connsiteX704" fmla="*/ 173877 w 7467600"/>
              <a:gd name="connsiteY704" fmla="*/ 2937056 h 6858000"/>
              <a:gd name="connsiteX705" fmla="*/ 77889 w 7467600"/>
              <a:gd name="connsiteY705" fmla="*/ 3138440 h 6858000"/>
              <a:gd name="connsiteX706" fmla="*/ 0 w 7467600"/>
              <a:gd name="connsiteY706" fmla="*/ 3271395 h 6858000"/>
              <a:gd name="connsiteX707" fmla="*/ 0 w 7467600"/>
              <a:gd name="connsiteY707" fmla="*/ 3153002 h 6858000"/>
              <a:gd name="connsiteX708" fmla="*/ 2386 w 7467600"/>
              <a:gd name="connsiteY708" fmla="*/ 3149203 h 6858000"/>
              <a:gd name="connsiteX709" fmla="*/ 89753 w 7467600"/>
              <a:gd name="connsiteY709" fmla="*/ 2987702 h 6858000"/>
              <a:gd name="connsiteX710" fmla="*/ 76869 w 7467600"/>
              <a:gd name="connsiteY710" fmla="*/ 3005404 h 6858000"/>
              <a:gd name="connsiteX711" fmla="*/ 32049 w 7467600"/>
              <a:gd name="connsiteY711" fmla="*/ 3065814 h 6858000"/>
              <a:gd name="connsiteX712" fmla="*/ 0 w 7467600"/>
              <a:gd name="connsiteY712" fmla="*/ 3108744 h 6858000"/>
              <a:gd name="connsiteX713" fmla="*/ 0 w 7467600"/>
              <a:gd name="connsiteY713" fmla="*/ 3058059 h 6858000"/>
              <a:gd name="connsiteX714" fmla="*/ 7610 w 7467600"/>
              <a:gd name="connsiteY714" fmla="*/ 3047889 h 6858000"/>
              <a:gd name="connsiteX715" fmla="*/ 52419 w 7467600"/>
              <a:gd name="connsiteY715" fmla="*/ 2987479 h 6858000"/>
              <a:gd name="connsiteX716" fmla="*/ 59142 w 7467600"/>
              <a:gd name="connsiteY716" fmla="*/ 2978488 h 6858000"/>
              <a:gd name="connsiteX717" fmla="*/ 0 w 7467600"/>
              <a:gd name="connsiteY717" fmla="*/ 3015334 h 6858000"/>
              <a:gd name="connsiteX718" fmla="*/ 0 w 7467600"/>
              <a:gd name="connsiteY718" fmla="*/ 2914286 h 6858000"/>
              <a:gd name="connsiteX719" fmla="*/ 36383 w 7467600"/>
              <a:gd name="connsiteY719" fmla="*/ 2901128 h 6858000"/>
              <a:gd name="connsiteX720" fmla="*/ 156329 w 7467600"/>
              <a:gd name="connsiteY720" fmla="*/ 2840533 h 6858000"/>
              <a:gd name="connsiteX721" fmla="*/ 358355 w 7467600"/>
              <a:gd name="connsiteY721" fmla="*/ 2620471 h 6858000"/>
              <a:gd name="connsiteX722" fmla="*/ 510577 w 7467600"/>
              <a:gd name="connsiteY722" fmla="*/ 2501244 h 6858000"/>
              <a:gd name="connsiteX723" fmla="*/ 211967 w 7467600"/>
              <a:gd name="connsiteY723" fmla="*/ 2479171 h 6858000"/>
              <a:gd name="connsiteX724" fmla="*/ 0 w 7467600"/>
              <a:gd name="connsiteY724" fmla="*/ 2476398 h 6858000"/>
              <a:gd name="connsiteX725" fmla="*/ 0 w 7467600"/>
              <a:gd name="connsiteY725" fmla="*/ 2389189 h 6858000"/>
              <a:gd name="connsiteX726" fmla="*/ 103062 w 7467600"/>
              <a:gd name="connsiteY726" fmla="*/ 2389518 h 6858000"/>
              <a:gd name="connsiteX727" fmla="*/ 510734 w 7467600"/>
              <a:gd name="connsiteY727" fmla="*/ 2416201 h 6858000"/>
              <a:gd name="connsiteX728" fmla="*/ 279257 w 7467600"/>
              <a:gd name="connsiteY728" fmla="*/ 2092102 h 6858000"/>
              <a:gd name="connsiteX729" fmla="*/ 65265 w 7467600"/>
              <a:gd name="connsiteY729" fmla="*/ 2006049 h 6858000"/>
              <a:gd name="connsiteX730" fmla="*/ 0 w 7467600"/>
              <a:gd name="connsiteY730" fmla="*/ 1982532 h 6858000"/>
              <a:gd name="connsiteX731" fmla="*/ 0 w 7467600"/>
              <a:gd name="connsiteY731" fmla="*/ 1912789 h 6858000"/>
              <a:gd name="connsiteX732" fmla="*/ 97460 w 7467600"/>
              <a:gd name="connsiteY732" fmla="*/ 1953725 h 6858000"/>
              <a:gd name="connsiteX733" fmla="*/ 221272 w 7467600"/>
              <a:gd name="connsiteY733" fmla="*/ 1980766 h 6858000"/>
              <a:gd name="connsiteX734" fmla="*/ 116765 w 7467600"/>
              <a:gd name="connsiteY734" fmla="*/ 1911033 h 6858000"/>
              <a:gd name="connsiteX735" fmla="*/ 16405 w 7467600"/>
              <a:gd name="connsiteY735" fmla="*/ 1803412 h 6858000"/>
              <a:gd name="connsiteX736" fmla="*/ 0 w 7467600"/>
              <a:gd name="connsiteY736" fmla="*/ 1784777 h 6858000"/>
              <a:gd name="connsiteX737" fmla="*/ 0 w 7467600"/>
              <a:gd name="connsiteY737" fmla="*/ 1740082 h 6858000"/>
              <a:gd name="connsiteX738" fmla="*/ 39394 w 7467600"/>
              <a:gd name="connsiteY738" fmla="*/ 1784856 h 6858000"/>
              <a:gd name="connsiteX739" fmla="*/ 135813 w 7467600"/>
              <a:gd name="connsiteY739" fmla="*/ 1888838 h 6858000"/>
              <a:gd name="connsiteX740" fmla="*/ 242575 w 7467600"/>
              <a:gd name="connsiteY740" fmla="*/ 1958841 h 6858000"/>
              <a:gd name="connsiteX741" fmla="*/ 82197 w 7467600"/>
              <a:gd name="connsiteY741" fmla="*/ 1754826 h 6858000"/>
              <a:gd name="connsiteX742" fmla="*/ 0 w 7467600"/>
              <a:gd name="connsiteY742" fmla="*/ 1679650 h 6858000"/>
              <a:gd name="connsiteX743" fmla="*/ 0 w 7467600"/>
              <a:gd name="connsiteY743" fmla="*/ 1602463 h 6858000"/>
              <a:gd name="connsiteX744" fmla="*/ 84689 w 7467600"/>
              <a:gd name="connsiteY744" fmla="*/ 1677442 h 6858000"/>
              <a:gd name="connsiteX745" fmla="*/ 298437 w 7467600"/>
              <a:gd name="connsiteY745" fmla="*/ 1968019 h 6858000"/>
              <a:gd name="connsiteX746" fmla="*/ 227269 w 7467600"/>
              <a:gd name="connsiteY746" fmla="*/ 1114064 h 6858000"/>
              <a:gd name="connsiteX747" fmla="*/ 248003 w 7467600"/>
              <a:gd name="connsiteY747" fmla="*/ 1089613 h 6858000"/>
              <a:gd name="connsiteX748" fmla="*/ 427020 w 7467600"/>
              <a:gd name="connsiteY748" fmla="*/ 1619803 h 6858000"/>
              <a:gd name="connsiteX749" fmla="*/ 340345 w 7467600"/>
              <a:gd name="connsiteY749" fmla="*/ 2027739 h 6858000"/>
              <a:gd name="connsiteX750" fmla="*/ 360865 w 7467600"/>
              <a:gd name="connsiteY750" fmla="*/ 2044827 h 6858000"/>
              <a:gd name="connsiteX751" fmla="*/ 560414 w 7467600"/>
              <a:gd name="connsiteY751" fmla="*/ 2421457 h 6858000"/>
              <a:gd name="connsiteX752" fmla="*/ 1359703 w 7467600"/>
              <a:gd name="connsiteY752" fmla="*/ 2578554 h 6858000"/>
              <a:gd name="connsiteX753" fmla="*/ 1359422 w 7467600"/>
              <a:gd name="connsiteY753" fmla="*/ 2577994 h 6858000"/>
              <a:gd name="connsiteX754" fmla="*/ 828701 w 7467600"/>
              <a:gd name="connsiteY754" fmla="*/ 1839520 h 6858000"/>
              <a:gd name="connsiteX755" fmla="*/ 494427 w 7467600"/>
              <a:gd name="connsiteY755" fmla="*/ 1092333 h 6858000"/>
              <a:gd name="connsiteX756" fmla="*/ 506322 w 7467600"/>
              <a:gd name="connsiteY756" fmla="*/ 1020997 h 6858000"/>
              <a:gd name="connsiteX757" fmla="*/ 4570198 w 7467600"/>
              <a:gd name="connsiteY757" fmla="*/ 978081 h 6858000"/>
              <a:gd name="connsiteX758" fmla="*/ 4523691 w 7467600"/>
              <a:gd name="connsiteY758" fmla="*/ 1127776 h 6858000"/>
              <a:gd name="connsiteX759" fmla="*/ 4509875 w 7467600"/>
              <a:gd name="connsiteY759" fmla="*/ 1167552 h 6858000"/>
              <a:gd name="connsiteX760" fmla="*/ 4478168 w 7467600"/>
              <a:gd name="connsiteY760" fmla="*/ 1260735 h 6858000"/>
              <a:gd name="connsiteX761" fmla="*/ 4409309 w 7467600"/>
              <a:gd name="connsiteY761" fmla="*/ 1666996 h 6858000"/>
              <a:gd name="connsiteX762" fmla="*/ 4370031 w 7467600"/>
              <a:gd name="connsiteY762" fmla="*/ 1955666 h 6858000"/>
              <a:gd name="connsiteX763" fmla="*/ 4570198 w 7467600"/>
              <a:gd name="connsiteY763" fmla="*/ 978081 h 6858000"/>
              <a:gd name="connsiteX764" fmla="*/ 4557898 w 7467600"/>
              <a:gd name="connsiteY764" fmla="*/ 900011 h 6858000"/>
              <a:gd name="connsiteX765" fmla="*/ 4344840 w 7467600"/>
              <a:gd name="connsiteY765" fmla="*/ 1922038 h 6858000"/>
              <a:gd name="connsiteX766" fmla="*/ 4378710 w 7467600"/>
              <a:gd name="connsiteY766" fmla="*/ 1665516 h 6858000"/>
              <a:gd name="connsiteX767" fmla="*/ 4448798 w 7467600"/>
              <a:gd name="connsiteY767" fmla="*/ 1253024 h 6858000"/>
              <a:gd name="connsiteX768" fmla="*/ 4480315 w 7467600"/>
              <a:gd name="connsiteY768" fmla="*/ 1158454 h 6858000"/>
              <a:gd name="connsiteX769" fmla="*/ 4494133 w 7467600"/>
              <a:gd name="connsiteY769" fmla="*/ 1118676 h 6858000"/>
              <a:gd name="connsiteX770" fmla="*/ 4557898 w 7467600"/>
              <a:gd name="connsiteY770" fmla="*/ 900011 h 6858000"/>
              <a:gd name="connsiteX771" fmla="*/ 5870151 w 7467600"/>
              <a:gd name="connsiteY771" fmla="*/ 898890 h 6858000"/>
              <a:gd name="connsiteX772" fmla="*/ 5861335 w 7467600"/>
              <a:gd name="connsiteY772" fmla="*/ 899177 h 6858000"/>
              <a:gd name="connsiteX773" fmla="*/ 5843702 w 7467600"/>
              <a:gd name="connsiteY773" fmla="*/ 899748 h 6858000"/>
              <a:gd name="connsiteX774" fmla="*/ 5651107 w 7467600"/>
              <a:gd name="connsiteY774" fmla="*/ 920306 h 6858000"/>
              <a:gd name="connsiteX775" fmla="*/ 5459407 w 7467600"/>
              <a:gd name="connsiteY775" fmla="*/ 940975 h 6858000"/>
              <a:gd name="connsiteX776" fmla="*/ 5374846 w 7467600"/>
              <a:gd name="connsiteY776" fmla="*/ 941988 h 6858000"/>
              <a:gd name="connsiteX777" fmla="*/ 5256105 w 7467600"/>
              <a:gd name="connsiteY777" fmla="*/ 945632 h 6858000"/>
              <a:gd name="connsiteX778" fmla="*/ 5107071 w 7467600"/>
              <a:gd name="connsiteY778" fmla="*/ 969720 h 6858000"/>
              <a:gd name="connsiteX779" fmla="*/ 4998681 w 7467600"/>
              <a:gd name="connsiteY779" fmla="*/ 988771 h 6858000"/>
              <a:gd name="connsiteX780" fmla="*/ 5870151 w 7467600"/>
              <a:gd name="connsiteY780" fmla="*/ 898890 h 6858000"/>
              <a:gd name="connsiteX781" fmla="*/ 5504425 w 7467600"/>
              <a:gd name="connsiteY781" fmla="*/ 848067 h 6858000"/>
              <a:gd name="connsiteX782" fmla="*/ 4968849 w 7467600"/>
              <a:gd name="connsiteY782" fmla="*/ 962318 h 6858000"/>
              <a:gd name="connsiteX783" fmla="*/ 5104039 w 7467600"/>
              <a:gd name="connsiteY783" fmla="*/ 940634 h 6858000"/>
              <a:gd name="connsiteX784" fmla="*/ 5256311 w 7467600"/>
              <a:gd name="connsiteY784" fmla="*/ 916490 h 6858000"/>
              <a:gd name="connsiteX785" fmla="*/ 5377381 w 7467600"/>
              <a:gd name="connsiteY785" fmla="*/ 912671 h 6858000"/>
              <a:gd name="connsiteX786" fmla="*/ 5460148 w 7467600"/>
              <a:gd name="connsiteY786" fmla="*/ 911442 h 6858000"/>
              <a:gd name="connsiteX787" fmla="*/ 5648971 w 7467600"/>
              <a:gd name="connsiteY787" fmla="*/ 891331 h 6858000"/>
              <a:gd name="connsiteX788" fmla="*/ 5844807 w 7467600"/>
              <a:gd name="connsiteY788" fmla="*/ 870718 h 6858000"/>
              <a:gd name="connsiteX789" fmla="*/ 5862975 w 7467600"/>
              <a:gd name="connsiteY789" fmla="*/ 869756 h 6858000"/>
              <a:gd name="connsiteX790" fmla="*/ 5920887 w 7467600"/>
              <a:gd name="connsiteY790" fmla="*/ 865929 h 6858000"/>
              <a:gd name="connsiteX791" fmla="*/ 5504425 w 7467600"/>
              <a:gd name="connsiteY791" fmla="*/ 848067 h 6858000"/>
              <a:gd name="connsiteX792" fmla="*/ 3607114 w 7467600"/>
              <a:gd name="connsiteY792" fmla="*/ 467441 h 6858000"/>
              <a:gd name="connsiteX793" fmla="*/ 3296242 w 7467600"/>
              <a:gd name="connsiteY793" fmla="*/ 807991 h 6858000"/>
              <a:gd name="connsiteX794" fmla="*/ 3174674 w 7467600"/>
              <a:gd name="connsiteY794" fmla="*/ 919759 h 6858000"/>
              <a:gd name="connsiteX795" fmla="*/ 3042978 w 7467600"/>
              <a:gd name="connsiteY795" fmla="*/ 1054894 h 6858000"/>
              <a:gd name="connsiteX796" fmla="*/ 2968914 w 7467600"/>
              <a:gd name="connsiteY796" fmla="*/ 1133756 h 6858000"/>
              <a:gd name="connsiteX797" fmla="*/ 3103823 w 7467600"/>
              <a:gd name="connsiteY797" fmla="*/ 1026814 h 6858000"/>
              <a:gd name="connsiteX798" fmla="*/ 3607114 w 7467600"/>
              <a:gd name="connsiteY798" fmla="*/ 467441 h 6858000"/>
              <a:gd name="connsiteX799" fmla="*/ 3744487 w 7467600"/>
              <a:gd name="connsiteY799" fmla="*/ 383136 h 6858000"/>
              <a:gd name="connsiteX800" fmla="*/ 3970213 w 7467600"/>
              <a:gd name="connsiteY800" fmla="*/ 995559 h 6858000"/>
              <a:gd name="connsiteX801" fmla="*/ 3744487 w 7467600"/>
              <a:gd name="connsiteY801" fmla="*/ 383136 h 6858000"/>
              <a:gd name="connsiteX802" fmla="*/ 3624562 w 7467600"/>
              <a:gd name="connsiteY802" fmla="*/ 367041 h 6858000"/>
              <a:gd name="connsiteX803" fmla="*/ 3489712 w 7467600"/>
              <a:gd name="connsiteY803" fmla="*/ 485386 h 6858000"/>
              <a:gd name="connsiteX804" fmla="*/ 3182994 w 7467600"/>
              <a:gd name="connsiteY804" fmla="*/ 828265 h 6858000"/>
              <a:gd name="connsiteX805" fmla="*/ 2892114 w 7467600"/>
              <a:gd name="connsiteY805" fmla="*/ 1172635 h 6858000"/>
              <a:gd name="connsiteX806" fmla="*/ 3021459 w 7467600"/>
              <a:gd name="connsiteY806" fmla="*/ 1035385 h 6858000"/>
              <a:gd name="connsiteX807" fmla="*/ 3153873 w 7467600"/>
              <a:gd name="connsiteY807" fmla="*/ 898971 h 6858000"/>
              <a:gd name="connsiteX808" fmla="*/ 3276511 w 7467600"/>
              <a:gd name="connsiteY808" fmla="*/ 786423 h 6858000"/>
              <a:gd name="connsiteX809" fmla="*/ 3584154 w 7467600"/>
              <a:gd name="connsiteY809" fmla="*/ 448218 h 6858000"/>
              <a:gd name="connsiteX810" fmla="*/ 3624562 w 7467600"/>
              <a:gd name="connsiteY810" fmla="*/ 367041 h 6858000"/>
              <a:gd name="connsiteX811" fmla="*/ 3766672 w 7467600"/>
              <a:gd name="connsiteY811" fmla="*/ 359429 h 6858000"/>
              <a:gd name="connsiteX812" fmla="*/ 3996338 w 7467600"/>
              <a:gd name="connsiteY812" fmla="*/ 968237 h 6858000"/>
              <a:gd name="connsiteX813" fmla="*/ 3766672 w 7467600"/>
              <a:gd name="connsiteY813" fmla="*/ 359429 h 6858000"/>
              <a:gd name="connsiteX814" fmla="*/ 5805386 w 7467600"/>
              <a:gd name="connsiteY814" fmla="*/ 239240 h 6858000"/>
              <a:gd name="connsiteX815" fmla="*/ 5736947 w 7467600"/>
              <a:gd name="connsiteY815" fmla="*/ 261367 h 6858000"/>
              <a:gd name="connsiteX816" fmla="*/ 5427012 w 7467600"/>
              <a:gd name="connsiteY816" fmla="*/ 311272 h 6858000"/>
              <a:gd name="connsiteX817" fmla="*/ 5147818 w 7467600"/>
              <a:gd name="connsiteY817" fmla="*/ 322112 h 6858000"/>
              <a:gd name="connsiteX818" fmla="*/ 5060854 w 7467600"/>
              <a:gd name="connsiteY818" fmla="*/ 311882 h 6858000"/>
              <a:gd name="connsiteX819" fmla="*/ 4945989 w 7467600"/>
              <a:gd name="connsiteY819" fmla="*/ 300516 h 6858000"/>
              <a:gd name="connsiteX820" fmla="*/ 5410479 w 7467600"/>
              <a:gd name="connsiteY820" fmla="*/ 348434 h 6858000"/>
              <a:gd name="connsiteX821" fmla="*/ 5805386 w 7467600"/>
              <a:gd name="connsiteY821" fmla="*/ 239240 h 6858000"/>
              <a:gd name="connsiteX822" fmla="*/ 5905192 w 7467600"/>
              <a:gd name="connsiteY822" fmla="*/ 163079 h 6858000"/>
              <a:gd name="connsiteX823" fmla="*/ 5865655 w 7467600"/>
              <a:gd name="connsiteY823" fmla="*/ 171901 h 6858000"/>
              <a:gd name="connsiteX824" fmla="*/ 5259740 w 7467600"/>
              <a:gd name="connsiteY824" fmla="*/ 257013 h 6858000"/>
              <a:gd name="connsiteX825" fmla="*/ 5208466 w 7467600"/>
              <a:gd name="connsiteY825" fmla="*/ 257550 h 6858000"/>
              <a:gd name="connsiteX826" fmla="*/ 4980204 w 7467600"/>
              <a:gd name="connsiteY826" fmla="*/ 271903 h 6858000"/>
              <a:gd name="connsiteX827" fmla="*/ 5068068 w 7467600"/>
              <a:gd name="connsiteY827" fmla="*/ 282244 h 6858000"/>
              <a:gd name="connsiteX828" fmla="*/ 5153231 w 7467600"/>
              <a:gd name="connsiteY828" fmla="*/ 292240 h 6858000"/>
              <a:gd name="connsiteX829" fmla="*/ 5426491 w 7467600"/>
              <a:gd name="connsiteY829" fmla="*/ 281128 h 6858000"/>
              <a:gd name="connsiteX830" fmla="*/ 5731212 w 7467600"/>
              <a:gd name="connsiteY830" fmla="*/ 231951 h 6858000"/>
              <a:gd name="connsiteX831" fmla="*/ 5905192 w 7467600"/>
              <a:gd name="connsiteY831" fmla="*/ 163079 h 6858000"/>
              <a:gd name="connsiteX832" fmla="*/ 5944437 w 7467600"/>
              <a:gd name="connsiteY832" fmla="*/ 113829 h 6858000"/>
              <a:gd name="connsiteX833" fmla="*/ 5825032 w 7467600"/>
              <a:gd name="connsiteY833" fmla="*/ 146405 h 6858000"/>
              <a:gd name="connsiteX834" fmla="*/ 4955599 w 7467600"/>
              <a:gd name="connsiteY834" fmla="*/ 247008 h 6858000"/>
              <a:gd name="connsiteX835" fmla="*/ 5210104 w 7467600"/>
              <a:gd name="connsiteY835" fmla="*/ 228123 h 6858000"/>
              <a:gd name="connsiteX836" fmla="*/ 5261015 w 7467600"/>
              <a:gd name="connsiteY836" fmla="*/ 227087 h 6858000"/>
              <a:gd name="connsiteX837" fmla="*/ 5861181 w 7467600"/>
              <a:gd name="connsiteY837" fmla="*/ 143093 h 6858000"/>
              <a:gd name="connsiteX838" fmla="*/ 5961252 w 7467600"/>
              <a:gd name="connsiteY838" fmla="*/ 114820 h 6858000"/>
              <a:gd name="connsiteX839" fmla="*/ 5944437 w 7467600"/>
              <a:gd name="connsiteY839" fmla="*/ 113829 h 6858000"/>
              <a:gd name="connsiteX840" fmla="*/ 3882765 w 7467600"/>
              <a:gd name="connsiteY840" fmla="*/ 0 h 6858000"/>
              <a:gd name="connsiteX841" fmla="*/ 3995099 w 7467600"/>
              <a:gd name="connsiteY841" fmla="*/ 0 h 6858000"/>
              <a:gd name="connsiteX842" fmla="*/ 4163818 w 7467600"/>
              <a:gd name="connsiteY842" fmla="*/ 234104 h 6858000"/>
              <a:gd name="connsiteX843" fmla="*/ 4172099 w 7467600"/>
              <a:gd name="connsiteY843" fmla="*/ 234207 h 6858000"/>
              <a:gd name="connsiteX844" fmla="*/ 4784282 w 7467600"/>
              <a:gd name="connsiteY844" fmla="*/ 276561 h 6858000"/>
              <a:gd name="connsiteX845" fmla="*/ 4801687 w 7467600"/>
              <a:gd name="connsiteY845" fmla="*/ 267764 h 6858000"/>
              <a:gd name="connsiteX846" fmla="*/ 6082788 w 7467600"/>
              <a:gd name="connsiteY846" fmla="*/ 64119 h 6858000"/>
              <a:gd name="connsiteX847" fmla="*/ 6099442 w 7467600"/>
              <a:gd name="connsiteY847" fmla="*/ 82568 h 6858000"/>
              <a:gd name="connsiteX848" fmla="*/ 4804137 w 7467600"/>
              <a:gd name="connsiteY848" fmla="*/ 320931 h 6858000"/>
              <a:gd name="connsiteX849" fmla="*/ 4227047 w 7467600"/>
              <a:gd name="connsiteY849" fmla="*/ 313415 h 6858000"/>
              <a:gd name="connsiteX850" fmla="*/ 4346041 w 7467600"/>
              <a:gd name="connsiteY850" fmla="*/ 456086 h 6858000"/>
              <a:gd name="connsiteX851" fmla="*/ 4870967 w 7467600"/>
              <a:gd name="connsiteY851" fmla="*/ 963061 h 6858000"/>
              <a:gd name="connsiteX852" fmla="*/ 4889647 w 7467600"/>
              <a:gd name="connsiteY852" fmla="*/ 957147 h 6858000"/>
              <a:gd name="connsiteX853" fmla="*/ 5422504 w 7467600"/>
              <a:gd name="connsiteY853" fmla="*/ 805191 h 6858000"/>
              <a:gd name="connsiteX854" fmla="*/ 6087656 w 7467600"/>
              <a:gd name="connsiteY854" fmla="*/ 826703 h 6858000"/>
              <a:gd name="connsiteX855" fmla="*/ 6058717 w 7467600"/>
              <a:gd name="connsiteY855" fmla="*/ 865992 h 6858000"/>
              <a:gd name="connsiteX856" fmla="*/ 4974153 w 7467600"/>
              <a:gd name="connsiteY856" fmla="*/ 1045456 h 6858000"/>
              <a:gd name="connsiteX857" fmla="*/ 5627835 w 7467600"/>
              <a:gd name="connsiteY857" fmla="*/ 1472077 h 6858000"/>
              <a:gd name="connsiteX858" fmla="*/ 5629817 w 7467600"/>
              <a:gd name="connsiteY858" fmla="*/ 1471412 h 6858000"/>
              <a:gd name="connsiteX859" fmla="*/ 5634124 w 7467600"/>
              <a:gd name="connsiteY859" fmla="*/ 1470572 h 6858000"/>
              <a:gd name="connsiteX860" fmla="*/ 5755832 w 7467600"/>
              <a:gd name="connsiteY860" fmla="*/ 1383886 h 6858000"/>
              <a:gd name="connsiteX861" fmla="*/ 6014186 w 7467600"/>
              <a:gd name="connsiteY861" fmla="*/ 1279799 h 6858000"/>
              <a:gd name="connsiteX862" fmla="*/ 6901619 w 7467600"/>
              <a:gd name="connsiteY862" fmla="*/ 1047874 h 6858000"/>
              <a:gd name="connsiteX863" fmla="*/ 6931566 w 7467600"/>
              <a:gd name="connsiteY863" fmla="*/ 1062034 h 6858000"/>
              <a:gd name="connsiteX864" fmla="*/ 5790982 w 7467600"/>
              <a:gd name="connsiteY864" fmla="*/ 1561380 h 6858000"/>
              <a:gd name="connsiteX865" fmla="*/ 6188971 w 7467600"/>
              <a:gd name="connsiteY865" fmla="*/ 1755168 h 6858000"/>
              <a:gd name="connsiteX866" fmla="*/ 6202446 w 7467600"/>
              <a:gd name="connsiteY866" fmla="*/ 1752268 h 6858000"/>
              <a:gd name="connsiteX867" fmla="*/ 7179560 w 7467600"/>
              <a:gd name="connsiteY867" fmla="*/ 1467551 h 6858000"/>
              <a:gd name="connsiteX868" fmla="*/ 7158730 w 7467600"/>
              <a:gd name="connsiteY868" fmla="*/ 1507835 h 6858000"/>
              <a:gd name="connsiteX869" fmla="*/ 6326959 w 7467600"/>
              <a:gd name="connsiteY869" fmla="*/ 1817686 h 6858000"/>
              <a:gd name="connsiteX870" fmla="*/ 6537433 w 7467600"/>
              <a:gd name="connsiteY870" fmla="*/ 1907790 h 6858000"/>
              <a:gd name="connsiteX871" fmla="*/ 6550221 w 7467600"/>
              <a:gd name="connsiteY871" fmla="*/ 1910729 h 6858000"/>
              <a:gd name="connsiteX872" fmla="*/ 6964438 w 7467600"/>
              <a:gd name="connsiteY872" fmla="*/ 2209505 h 6858000"/>
              <a:gd name="connsiteX873" fmla="*/ 7367862 w 7467600"/>
              <a:gd name="connsiteY873" fmla="*/ 2806833 h 6858000"/>
              <a:gd name="connsiteX874" fmla="*/ 7364329 w 7467600"/>
              <a:gd name="connsiteY874" fmla="*/ 2826907 h 6858000"/>
              <a:gd name="connsiteX875" fmla="*/ 7290545 w 7467600"/>
              <a:gd name="connsiteY875" fmla="*/ 2850663 h 6858000"/>
              <a:gd name="connsiteX876" fmla="*/ 6472036 w 7467600"/>
              <a:gd name="connsiteY876" fmla="*/ 1959003 h 6858000"/>
              <a:gd name="connsiteX877" fmla="*/ 5792897 w 7467600"/>
              <a:gd name="connsiteY877" fmla="*/ 1647747 h 6858000"/>
              <a:gd name="connsiteX878" fmla="*/ 5842751 w 7467600"/>
              <a:gd name="connsiteY878" fmla="*/ 1816112 h 6858000"/>
              <a:gd name="connsiteX879" fmla="*/ 5847424 w 7467600"/>
              <a:gd name="connsiteY879" fmla="*/ 1815776 h 6858000"/>
              <a:gd name="connsiteX880" fmla="*/ 6399821 w 7467600"/>
              <a:gd name="connsiteY880" fmla="*/ 2344799 h 6858000"/>
              <a:gd name="connsiteX881" fmla="*/ 6323232 w 7467600"/>
              <a:gd name="connsiteY881" fmla="*/ 2389634 h 6858000"/>
              <a:gd name="connsiteX882" fmla="*/ 5942958 w 7467600"/>
              <a:gd name="connsiteY882" fmla="*/ 2077708 h 6858000"/>
              <a:gd name="connsiteX883" fmla="*/ 5921559 w 7467600"/>
              <a:gd name="connsiteY883" fmla="*/ 2378596 h 6858000"/>
              <a:gd name="connsiteX884" fmla="*/ 5817651 w 7467600"/>
              <a:gd name="connsiteY884" fmla="*/ 3023919 h 6858000"/>
              <a:gd name="connsiteX885" fmla="*/ 5729634 w 7467600"/>
              <a:gd name="connsiteY885" fmla="*/ 3051849 h 6858000"/>
              <a:gd name="connsiteX886" fmla="*/ 5611018 w 7467600"/>
              <a:gd name="connsiteY886" fmla="*/ 2316769 h 6858000"/>
              <a:gd name="connsiteX887" fmla="*/ 5687608 w 7467600"/>
              <a:gd name="connsiteY887" fmla="*/ 2039972 h 6858000"/>
              <a:gd name="connsiteX888" fmla="*/ 5657554 w 7467600"/>
              <a:gd name="connsiteY888" fmla="*/ 1576445 h 6858000"/>
              <a:gd name="connsiteX889" fmla="*/ 5150475 w 7467600"/>
              <a:gd name="connsiteY889" fmla="*/ 1274012 h 6858000"/>
              <a:gd name="connsiteX890" fmla="*/ 5349142 w 7467600"/>
              <a:gd name="connsiteY890" fmla="*/ 2204405 h 6858000"/>
              <a:gd name="connsiteX891" fmla="*/ 5262214 w 7467600"/>
              <a:gd name="connsiteY891" fmla="*/ 2233836 h 6858000"/>
              <a:gd name="connsiteX892" fmla="*/ 4981539 w 7467600"/>
              <a:gd name="connsiteY892" fmla="*/ 1542201 h 6858000"/>
              <a:gd name="connsiteX893" fmla="*/ 4958461 w 7467600"/>
              <a:gd name="connsiteY893" fmla="*/ 1136957 h 6858000"/>
              <a:gd name="connsiteX894" fmla="*/ 4655015 w 7467600"/>
              <a:gd name="connsiteY894" fmla="*/ 891426 h 6858000"/>
              <a:gd name="connsiteX895" fmla="*/ 4348002 w 7467600"/>
              <a:gd name="connsiteY895" fmla="*/ 2205895 h 6858000"/>
              <a:gd name="connsiteX896" fmla="*/ 4262250 w 7467600"/>
              <a:gd name="connsiteY896" fmla="*/ 2219972 h 6858000"/>
              <a:gd name="connsiteX897" fmla="*/ 4550611 w 7467600"/>
              <a:gd name="connsiteY897" fmla="*/ 817540 h 6858000"/>
              <a:gd name="connsiteX898" fmla="*/ 4564418 w 7467600"/>
              <a:gd name="connsiteY898" fmla="*/ 808293 h 6858000"/>
              <a:gd name="connsiteX899" fmla="*/ 4266388 w 7467600"/>
              <a:gd name="connsiteY899" fmla="*/ 500083 h 6858000"/>
              <a:gd name="connsiteX900" fmla="*/ 4032842 w 7467600"/>
              <a:gd name="connsiteY900" fmla="*/ 211809 h 6858000"/>
              <a:gd name="connsiteX901" fmla="*/ 3882765 w 7467600"/>
              <a:gd name="connsiteY901" fmla="*/ 0 h 6858000"/>
              <a:gd name="connsiteX902" fmla="*/ 3721337 w 7467600"/>
              <a:gd name="connsiteY902" fmla="*/ 0 h 6858000"/>
              <a:gd name="connsiteX903" fmla="*/ 3797544 w 7467600"/>
              <a:gd name="connsiteY903" fmla="*/ 0 h 6858000"/>
              <a:gd name="connsiteX904" fmla="*/ 3775734 w 7467600"/>
              <a:gd name="connsiteY904" fmla="*/ 95131 h 6858000"/>
              <a:gd name="connsiteX905" fmla="*/ 3724807 w 7467600"/>
              <a:gd name="connsiteY905" fmla="*/ 272257 h 6858000"/>
              <a:gd name="connsiteX906" fmla="*/ 3726844 w 7467600"/>
              <a:gd name="connsiteY906" fmla="*/ 282988 h 6858000"/>
              <a:gd name="connsiteX907" fmla="*/ 3742664 w 7467600"/>
              <a:gd name="connsiteY907" fmla="*/ 279918 h 6858000"/>
              <a:gd name="connsiteX908" fmla="*/ 4103910 w 7467600"/>
              <a:gd name="connsiteY908" fmla="*/ 1161917 h 6858000"/>
              <a:gd name="connsiteX909" fmla="*/ 4020269 w 7467600"/>
              <a:gd name="connsiteY909" fmla="*/ 1200406 h 6858000"/>
              <a:gd name="connsiteX910" fmla="*/ 3674882 w 7467600"/>
              <a:gd name="connsiteY910" fmla="*/ 488524 h 6858000"/>
              <a:gd name="connsiteX911" fmla="*/ 3132682 w 7467600"/>
              <a:gd name="connsiteY911" fmla="*/ 1072284 h 6858000"/>
              <a:gd name="connsiteX912" fmla="*/ 2716346 w 7467600"/>
              <a:gd name="connsiteY912" fmla="*/ 1276376 h 6858000"/>
              <a:gd name="connsiteX913" fmla="*/ 2716772 w 7467600"/>
              <a:gd name="connsiteY913" fmla="*/ 1255462 h 6858000"/>
              <a:gd name="connsiteX914" fmla="*/ 3471096 w 7467600"/>
              <a:gd name="connsiteY914" fmla="*/ 437072 h 6858000"/>
              <a:gd name="connsiteX915" fmla="*/ 3639057 w 7467600"/>
              <a:gd name="connsiteY915" fmla="*/ 286334 h 6858000"/>
              <a:gd name="connsiteX916" fmla="*/ 3640309 w 7467600"/>
              <a:gd name="connsiteY916" fmla="*/ 284664 h 6858000"/>
              <a:gd name="connsiteX917" fmla="*/ 3646022 w 7467600"/>
              <a:gd name="connsiteY917" fmla="*/ 276711 h 6858000"/>
              <a:gd name="connsiteX918" fmla="*/ 3707943 w 7467600"/>
              <a:gd name="connsiteY918" fmla="*/ 65958 h 6858000"/>
              <a:gd name="connsiteX919" fmla="*/ 3721337 w 7467600"/>
              <a:gd name="connsiteY919" fmla="*/ 0 h 6858000"/>
              <a:gd name="connsiteX920" fmla="*/ 2867960 w 7467600"/>
              <a:gd name="connsiteY920" fmla="*/ 0 h 6858000"/>
              <a:gd name="connsiteX921" fmla="*/ 2926351 w 7467600"/>
              <a:gd name="connsiteY921" fmla="*/ 0 h 6858000"/>
              <a:gd name="connsiteX922" fmla="*/ 2902823 w 7467600"/>
              <a:gd name="connsiteY922" fmla="*/ 262929 h 6858000"/>
              <a:gd name="connsiteX923" fmla="*/ 2940663 w 7467600"/>
              <a:gd name="connsiteY923" fmla="*/ 140884 h 6858000"/>
              <a:gd name="connsiteX924" fmla="*/ 2947039 w 7467600"/>
              <a:gd name="connsiteY924" fmla="*/ 122524 h 6858000"/>
              <a:gd name="connsiteX925" fmla="*/ 2984316 w 7467600"/>
              <a:gd name="connsiteY925" fmla="*/ 0 h 6858000"/>
              <a:gd name="connsiteX926" fmla="*/ 3016114 w 7467600"/>
              <a:gd name="connsiteY926" fmla="*/ 0 h 6858000"/>
              <a:gd name="connsiteX927" fmla="*/ 2979949 w 7467600"/>
              <a:gd name="connsiteY927" fmla="*/ 119274 h 6858000"/>
              <a:gd name="connsiteX928" fmla="*/ 3023879 w 7467600"/>
              <a:gd name="connsiteY928" fmla="*/ 0 h 6858000"/>
              <a:gd name="connsiteX929" fmla="*/ 3105400 w 7467600"/>
              <a:gd name="connsiteY929" fmla="*/ 0 h 6858000"/>
              <a:gd name="connsiteX930" fmla="*/ 3094669 w 7467600"/>
              <a:gd name="connsiteY930" fmla="*/ 30308 h 6858000"/>
              <a:gd name="connsiteX931" fmla="*/ 2901945 w 7467600"/>
              <a:gd name="connsiteY931" fmla="*/ 466538 h 6858000"/>
              <a:gd name="connsiteX932" fmla="*/ 2815209 w 7467600"/>
              <a:gd name="connsiteY932" fmla="*/ 497361 h 6858000"/>
              <a:gd name="connsiteX933" fmla="*/ 2844845 w 7467600"/>
              <a:gd name="connsiteY933" fmla="*/ 127638 h 6858000"/>
              <a:gd name="connsiteX934" fmla="*/ 2867960 w 7467600"/>
              <a:gd name="connsiteY934" fmla="*/ 0 h 6858000"/>
              <a:gd name="connsiteX935" fmla="*/ 1057230 w 7467600"/>
              <a:gd name="connsiteY935" fmla="*/ 0 h 6858000"/>
              <a:gd name="connsiteX936" fmla="*/ 1111003 w 7467600"/>
              <a:gd name="connsiteY936" fmla="*/ 0 h 6858000"/>
              <a:gd name="connsiteX937" fmla="*/ 1125553 w 7467600"/>
              <a:gd name="connsiteY937" fmla="*/ 52588 h 6858000"/>
              <a:gd name="connsiteX938" fmla="*/ 1304276 w 7467600"/>
              <a:gd name="connsiteY938" fmla="*/ 476275 h 6858000"/>
              <a:gd name="connsiteX939" fmla="*/ 1492066 w 7467600"/>
              <a:gd name="connsiteY939" fmla="*/ 886333 h 6858000"/>
              <a:gd name="connsiteX940" fmla="*/ 1423698 w 7467600"/>
              <a:gd name="connsiteY940" fmla="*/ 710817 h 6858000"/>
              <a:gd name="connsiteX941" fmla="*/ 1357609 w 7467600"/>
              <a:gd name="connsiteY941" fmla="*/ 532892 h 6858000"/>
              <a:gd name="connsiteX942" fmla="*/ 1309550 w 7467600"/>
              <a:gd name="connsiteY942" fmla="*/ 374031 h 6858000"/>
              <a:gd name="connsiteX943" fmla="*/ 1193673 w 7467600"/>
              <a:gd name="connsiteY943" fmla="*/ 49533 h 6858000"/>
              <a:gd name="connsiteX944" fmla="*/ 1164391 w 7467600"/>
              <a:gd name="connsiteY944" fmla="*/ 0 h 6858000"/>
              <a:gd name="connsiteX945" fmla="*/ 1200666 w 7467600"/>
              <a:gd name="connsiteY945" fmla="*/ 0 h 6858000"/>
              <a:gd name="connsiteX946" fmla="*/ 1223408 w 7467600"/>
              <a:gd name="connsiteY946" fmla="*/ 38996 h 6858000"/>
              <a:gd name="connsiteX947" fmla="*/ 1339635 w 7467600"/>
              <a:gd name="connsiteY947" fmla="*/ 365517 h 6858000"/>
              <a:gd name="connsiteX948" fmla="*/ 1387469 w 7467600"/>
              <a:gd name="connsiteY948" fmla="*/ 523079 h 6858000"/>
              <a:gd name="connsiteX949" fmla="*/ 1452685 w 7467600"/>
              <a:gd name="connsiteY949" fmla="*/ 699806 h 6858000"/>
              <a:gd name="connsiteX950" fmla="*/ 1492092 w 7467600"/>
              <a:gd name="connsiteY950" fmla="*/ 800424 h 6858000"/>
              <a:gd name="connsiteX951" fmla="*/ 1455302 w 7467600"/>
              <a:gd name="connsiteY951" fmla="*/ 632913 h 6858000"/>
              <a:gd name="connsiteX952" fmla="*/ 1222336 w 7467600"/>
              <a:gd name="connsiteY952" fmla="*/ 9480 h 6858000"/>
              <a:gd name="connsiteX953" fmla="*/ 1214634 w 7467600"/>
              <a:gd name="connsiteY953" fmla="*/ 0 h 6858000"/>
              <a:gd name="connsiteX954" fmla="*/ 1289827 w 7467600"/>
              <a:gd name="connsiteY954" fmla="*/ 0 h 6858000"/>
              <a:gd name="connsiteX955" fmla="*/ 1321076 w 7467600"/>
              <a:gd name="connsiteY955" fmla="*/ 59722 h 6858000"/>
              <a:gd name="connsiteX956" fmla="*/ 1512579 w 7467600"/>
              <a:gd name="connsiteY956" fmla="*/ 626441 h 6858000"/>
              <a:gd name="connsiteX957" fmla="*/ 1506076 w 7467600"/>
              <a:gd name="connsiteY957" fmla="*/ 1089289 h 6858000"/>
              <a:gd name="connsiteX958" fmla="*/ 1486346 w 7467600"/>
              <a:gd name="connsiteY958" fmla="*/ 1079919 h 6858000"/>
              <a:gd name="connsiteX959" fmla="*/ 1070511 w 7467600"/>
              <a:gd name="connsiteY959" fmla="*/ 48609 h 6858000"/>
              <a:gd name="connsiteX960" fmla="*/ 1057230 w 7467600"/>
              <a:gd name="connsiteY960" fmla="*/ 0 h 6858000"/>
              <a:gd name="connsiteX961" fmla="*/ 43151 w 7467600"/>
              <a:gd name="connsiteY961" fmla="*/ 0 h 6858000"/>
              <a:gd name="connsiteX962" fmla="*/ 95283 w 7467600"/>
              <a:gd name="connsiteY962" fmla="*/ 0 h 6858000"/>
              <a:gd name="connsiteX963" fmla="*/ 300708 w 7467600"/>
              <a:gd name="connsiteY963" fmla="*/ 154571 h 6858000"/>
              <a:gd name="connsiteX964" fmla="*/ 530414 w 7467600"/>
              <a:gd name="connsiteY964" fmla="*/ 354673 h 6858000"/>
              <a:gd name="connsiteX965" fmla="*/ 333785 w 7467600"/>
              <a:gd name="connsiteY965" fmla="*/ 161564 h 6858000"/>
              <a:gd name="connsiteX966" fmla="*/ 147005 w 7467600"/>
              <a:gd name="connsiteY966" fmla="*/ 0 h 6858000"/>
              <a:gd name="connsiteX967" fmla="*/ 272509 w 7467600"/>
              <a:gd name="connsiteY967" fmla="*/ 0 h 6858000"/>
              <a:gd name="connsiteX968" fmla="*/ 326276 w 7467600"/>
              <a:gd name="connsiteY968" fmla="*/ 45847 h 6858000"/>
              <a:gd name="connsiteX969" fmla="*/ 823759 w 7467600"/>
              <a:gd name="connsiteY969" fmla="*/ 574145 h 6858000"/>
              <a:gd name="connsiteX970" fmla="*/ 811254 w 7467600"/>
              <a:gd name="connsiteY970" fmla="*/ 665546 h 6858000"/>
              <a:gd name="connsiteX971" fmla="*/ 154042 w 7467600"/>
              <a:gd name="connsiteY971" fmla="*/ 261522 h 6858000"/>
              <a:gd name="connsiteX972" fmla="*/ 13550 w 7467600"/>
              <a:gd name="connsiteY972" fmla="*/ 158423 h 6858000"/>
              <a:gd name="connsiteX973" fmla="*/ 0 w 7467600"/>
              <a:gd name="connsiteY973" fmla="*/ 146618 h 6858000"/>
              <a:gd name="connsiteX974" fmla="*/ 0 w 7467600"/>
              <a:gd name="connsiteY974" fmla="*/ 59161 h 6858000"/>
              <a:gd name="connsiteX975" fmla="*/ 45427 w 7467600"/>
              <a:gd name="connsiteY975" fmla="*/ 101078 h 6858000"/>
              <a:gd name="connsiteX976" fmla="*/ 630103 w 7467600"/>
              <a:gd name="connsiteY976" fmla="*/ 485885 h 6858000"/>
              <a:gd name="connsiteX977" fmla="*/ 532040 w 7467600"/>
              <a:gd name="connsiteY977" fmla="*/ 399359 h 6858000"/>
              <a:gd name="connsiteX978" fmla="*/ 517618 w 7467600"/>
              <a:gd name="connsiteY978" fmla="*/ 385726 h 6858000"/>
              <a:gd name="connsiteX979" fmla="*/ 285074 w 7467600"/>
              <a:gd name="connsiteY979" fmla="*/ 182755 h 6858000"/>
              <a:gd name="connsiteX980" fmla="*/ 43151 w 7467600"/>
              <a:gd name="connsiteY98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103333 w 7467600"/>
              <a:gd name="connsiteY34" fmla="*/ 5699602 h 6858000"/>
              <a:gd name="connsiteX35" fmla="*/ 5539432 w 7467600"/>
              <a:gd name="connsiteY35" fmla="*/ 5642928 h 6858000"/>
              <a:gd name="connsiteX36" fmla="*/ 5555462 w 7467600"/>
              <a:gd name="connsiteY36" fmla="*/ 5694454 h 6858000"/>
              <a:gd name="connsiteX37" fmla="*/ 5828270 w 7467600"/>
              <a:gd name="connsiteY37" fmla="*/ 6320663 h 6858000"/>
              <a:gd name="connsiteX38" fmla="*/ 5947416 w 7467600"/>
              <a:gd name="connsiteY38" fmla="*/ 6574846 h 6858000"/>
              <a:gd name="connsiteX39" fmla="*/ 5539432 w 7467600"/>
              <a:gd name="connsiteY39" fmla="*/ 5642928 h 6858000"/>
              <a:gd name="connsiteX40" fmla="*/ 51253 w 7467600"/>
              <a:gd name="connsiteY40" fmla="*/ 5631825 h 6858000"/>
              <a:gd name="connsiteX41" fmla="*/ 211622 w 7467600"/>
              <a:gd name="connsiteY41" fmla="*/ 5728803 h 6858000"/>
              <a:gd name="connsiteX42" fmla="*/ 371652 w 7467600"/>
              <a:gd name="connsiteY42" fmla="*/ 5829062 h 6858000"/>
              <a:gd name="connsiteX43" fmla="*/ 505903 w 7467600"/>
              <a:gd name="connsiteY43" fmla="*/ 5925221 h 6858000"/>
              <a:gd name="connsiteX44" fmla="*/ 899240 w 7467600"/>
              <a:gd name="connsiteY44" fmla="*/ 6153068 h 6858000"/>
              <a:gd name="connsiteX45" fmla="*/ 988114 w 7467600"/>
              <a:gd name="connsiteY45" fmla="*/ 6174204 h 6858000"/>
              <a:gd name="connsiteX46" fmla="*/ 845971 w 7467600"/>
              <a:gd name="connsiteY46" fmla="*/ 6067177 h 6858000"/>
              <a:gd name="connsiteX47" fmla="*/ 448057 w 7467600"/>
              <a:gd name="connsiteY47" fmla="*/ 5841376 h 6858000"/>
              <a:gd name="connsiteX48" fmla="*/ 51253 w 7467600"/>
              <a:gd name="connsiteY48" fmla="*/ 5631825 h 6858000"/>
              <a:gd name="connsiteX49" fmla="*/ 2606687 w 7467600"/>
              <a:gd name="connsiteY49" fmla="*/ 5630718 h 6858000"/>
              <a:gd name="connsiteX50" fmla="*/ 2645658 w 7467600"/>
              <a:gd name="connsiteY50" fmla="*/ 6640259 h 6858000"/>
              <a:gd name="connsiteX51" fmla="*/ 2606687 w 7467600"/>
              <a:gd name="connsiteY51" fmla="*/ 5630718 h 6858000"/>
              <a:gd name="connsiteX52" fmla="*/ 3642057 w 7467600"/>
              <a:gd name="connsiteY52" fmla="*/ 5573487 h 6858000"/>
              <a:gd name="connsiteX53" fmla="*/ 3632981 w 7467600"/>
              <a:gd name="connsiteY53" fmla="*/ 5579437 h 6858000"/>
              <a:gd name="connsiteX54" fmla="*/ 3382436 w 7467600"/>
              <a:gd name="connsiteY54" fmla="*/ 5952726 h 6858000"/>
              <a:gd name="connsiteX55" fmla="*/ 3191929 w 7467600"/>
              <a:gd name="connsiteY55" fmla="*/ 6662669 h 6858000"/>
              <a:gd name="connsiteX56" fmla="*/ 3369898 w 7467600"/>
              <a:gd name="connsiteY56" fmla="*/ 6081771 h 6858000"/>
              <a:gd name="connsiteX57" fmla="*/ 3642057 w 7467600"/>
              <a:gd name="connsiteY57" fmla="*/ 5573487 h 6858000"/>
              <a:gd name="connsiteX58" fmla="*/ 2650666 w 7467600"/>
              <a:gd name="connsiteY58" fmla="*/ 5530686 h 6858000"/>
              <a:gd name="connsiteX59" fmla="*/ 2650249 w 7467600"/>
              <a:gd name="connsiteY59" fmla="*/ 5532101 h 6858000"/>
              <a:gd name="connsiteX60" fmla="*/ 2663808 w 7467600"/>
              <a:gd name="connsiteY60" fmla="*/ 6535215 h 6858000"/>
              <a:gd name="connsiteX61" fmla="*/ 2665418 w 7467600"/>
              <a:gd name="connsiteY61" fmla="*/ 6132756 h 6858000"/>
              <a:gd name="connsiteX62" fmla="*/ 2650666 w 7467600"/>
              <a:gd name="connsiteY62" fmla="*/ 5530686 h 6858000"/>
              <a:gd name="connsiteX63" fmla="*/ 2680277 w 7467600"/>
              <a:gd name="connsiteY63" fmla="*/ 5479204 h 6858000"/>
              <a:gd name="connsiteX64" fmla="*/ 2678972 w 7467600"/>
              <a:gd name="connsiteY64" fmla="*/ 5481582 h 6858000"/>
              <a:gd name="connsiteX65" fmla="*/ 2696666 w 7467600"/>
              <a:gd name="connsiteY65" fmla="*/ 6133836 h 6858000"/>
              <a:gd name="connsiteX66" fmla="*/ 2695769 w 7467600"/>
              <a:gd name="connsiteY66" fmla="*/ 6390955 h 6858000"/>
              <a:gd name="connsiteX67" fmla="*/ 2739893 w 7467600"/>
              <a:gd name="connsiteY67" fmla="*/ 6108357 h 6858000"/>
              <a:gd name="connsiteX68" fmla="*/ 2680277 w 7467600"/>
              <a:gd name="connsiteY68" fmla="*/ 5479204 h 6858000"/>
              <a:gd name="connsiteX69" fmla="*/ 1132195 w 7467600"/>
              <a:gd name="connsiteY69" fmla="*/ 5467980 h 6858000"/>
              <a:gd name="connsiteX70" fmla="*/ 1679056 w 7467600"/>
              <a:gd name="connsiteY70" fmla="*/ 5516907 h 6858000"/>
              <a:gd name="connsiteX71" fmla="*/ 2128648 w 7467600"/>
              <a:gd name="connsiteY71" fmla="*/ 5474249 h 6858000"/>
              <a:gd name="connsiteX72" fmla="*/ 1825619 w 7467600"/>
              <a:gd name="connsiteY72" fmla="*/ 5478447 h 6858000"/>
              <a:gd name="connsiteX73" fmla="*/ 1737798 w 7467600"/>
              <a:gd name="connsiteY73" fmla="*/ 5483353 h 6858000"/>
              <a:gd name="connsiteX74" fmla="*/ 1132195 w 7467600"/>
              <a:gd name="connsiteY74" fmla="*/ 5467980 h 6858000"/>
              <a:gd name="connsiteX75" fmla="*/ 6844835 w 7467600"/>
              <a:gd name="connsiteY75" fmla="*/ 5424988 h 6858000"/>
              <a:gd name="connsiteX76" fmla="*/ 6879594 w 7467600"/>
              <a:gd name="connsiteY76" fmla="*/ 5424547 h 6858000"/>
              <a:gd name="connsiteX77" fmla="*/ 7379510 w 7467600"/>
              <a:gd name="connsiteY77" fmla="*/ 5755454 h 6858000"/>
              <a:gd name="connsiteX78" fmla="*/ 7467600 w 7467600"/>
              <a:gd name="connsiteY78" fmla="*/ 5845526 h 6858000"/>
              <a:gd name="connsiteX79" fmla="*/ 7467600 w 7467600"/>
              <a:gd name="connsiteY79" fmla="*/ 5925131 h 6858000"/>
              <a:gd name="connsiteX80" fmla="*/ 7271900 w 7467600"/>
              <a:gd name="connsiteY80" fmla="*/ 5734551 h 6858000"/>
              <a:gd name="connsiteX81" fmla="*/ 7015907 w 7467600"/>
              <a:gd name="connsiteY81" fmla="*/ 5541548 h 6858000"/>
              <a:gd name="connsiteX82" fmla="*/ 7259646 w 7467600"/>
              <a:gd name="connsiteY82" fmla="*/ 5765985 h 6858000"/>
              <a:gd name="connsiteX83" fmla="*/ 7467600 w 7467600"/>
              <a:gd name="connsiteY83" fmla="*/ 5971257 h 6858000"/>
              <a:gd name="connsiteX84" fmla="*/ 7467600 w 7467600"/>
              <a:gd name="connsiteY84" fmla="*/ 6012219 h 6858000"/>
              <a:gd name="connsiteX85" fmla="*/ 7240170 w 7467600"/>
              <a:gd name="connsiteY85" fmla="*/ 5787985 h 6858000"/>
              <a:gd name="connsiteX86" fmla="*/ 6946849 w 7467600"/>
              <a:gd name="connsiteY86" fmla="*/ 5523271 h 6858000"/>
              <a:gd name="connsiteX87" fmla="*/ 6946972 w 7467600"/>
              <a:gd name="connsiteY87" fmla="*/ 5526491 h 6858000"/>
              <a:gd name="connsiteX88" fmla="*/ 7105827 w 7467600"/>
              <a:gd name="connsiteY88" fmla="*/ 5718700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1456157 w 7467600"/>
              <a:gd name="connsiteY101" fmla="*/ 5371404 h 6858000"/>
              <a:gd name="connsiteX102" fmla="*/ 1244432 w 7467600"/>
              <a:gd name="connsiteY102" fmla="*/ 5385601 h 6858000"/>
              <a:gd name="connsiteX103" fmla="*/ 973990 w 7467600"/>
              <a:gd name="connsiteY103" fmla="*/ 5424940 h 6858000"/>
              <a:gd name="connsiteX104" fmla="*/ 1103809 w 7467600"/>
              <a:gd name="connsiteY104" fmla="*/ 5433720 h 6858000"/>
              <a:gd name="connsiteX105" fmla="*/ 1123454 w 7467600"/>
              <a:gd name="connsiteY105" fmla="*/ 5435727 h 6858000"/>
              <a:gd name="connsiteX106" fmla="*/ 1737017 w 7467600"/>
              <a:gd name="connsiteY106" fmla="*/ 5452183 h 6858000"/>
              <a:gd name="connsiteX107" fmla="*/ 1824397 w 7467600"/>
              <a:gd name="connsiteY107" fmla="*/ 5447757 h 6858000"/>
              <a:gd name="connsiteX108" fmla="*/ 2070059 w 7467600"/>
              <a:gd name="connsiteY108" fmla="*/ 5441660 h 6858000"/>
              <a:gd name="connsiteX109" fmla="*/ 1456157 w 7467600"/>
              <a:gd name="connsiteY109" fmla="*/ 5371404 h 6858000"/>
              <a:gd name="connsiteX110" fmla="*/ 4988186 w 7467600"/>
              <a:gd name="connsiteY110" fmla="*/ 5216467 h 6858000"/>
              <a:gd name="connsiteX111" fmla="*/ 4777334 w 7467600"/>
              <a:gd name="connsiteY111" fmla="*/ 5406072 h 6858000"/>
              <a:gd name="connsiteX112" fmla="*/ 4718341 w 7467600"/>
              <a:gd name="connsiteY112" fmla="*/ 5468043 h 6858000"/>
              <a:gd name="connsiteX113" fmla="*/ 4604655 w 7467600"/>
              <a:gd name="connsiteY113" fmla="*/ 5583434 h 6858000"/>
              <a:gd name="connsiteX114" fmla="*/ 4565074 w 7467600"/>
              <a:gd name="connsiteY114" fmla="*/ 5618550 h 6858000"/>
              <a:gd name="connsiteX115" fmla="*/ 4988186 w 7467600"/>
              <a:gd name="connsiteY115" fmla="*/ 5216467 h 6858000"/>
              <a:gd name="connsiteX116" fmla="*/ 4978032 w 7467600"/>
              <a:gd name="connsiteY116" fmla="*/ 5183809 h 6858000"/>
              <a:gd name="connsiteX117" fmla="*/ 4463413 w 7467600"/>
              <a:gd name="connsiteY117" fmla="*/ 5615162 h 6858000"/>
              <a:gd name="connsiteX118" fmla="*/ 4358134 w 7467600"/>
              <a:gd name="connsiteY118" fmla="*/ 5742791 h 6858000"/>
              <a:gd name="connsiteX119" fmla="*/ 4376219 w 7467600"/>
              <a:gd name="connsiteY119" fmla="*/ 5729027 h 6858000"/>
              <a:gd name="connsiteX120" fmla="*/ 4582340 w 7467600"/>
              <a:gd name="connsiteY120" fmla="*/ 5561037 h 6858000"/>
              <a:gd name="connsiteX121" fmla="*/ 4694684 w 7467600"/>
              <a:gd name="connsiteY121" fmla="*/ 5447098 h 6858000"/>
              <a:gd name="connsiteX122" fmla="*/ 4754123 w 7467600"/>
              <a:gd name="connsiteY122" fmla="*/ 5384643 h 6858000"/>
              <a:gd name="connsiteX123" fmla="*/ 4978032 w 7467600"/>
              <a:gd name="connsiteY123" fmla="*/ 5183809 h 6858000"/>
              <a:gd name="connsiteX124" fmla="*/ 1903353 w 7467600"/>
              <a:gd name="connsiteY124" fmla="*/ 5044827 h 6858000"/>
              <a:gd name="connsiteX125" fmla="*/ 1936931 w 7467600"/>
              <a:gd name="connsiteY125" fmla="*/ 5093954 h 6858000"/>
              <a:gd name="connsiteX126" fmla="*/ 2195868 w 7467600"/>
              <a:gd name="connsiteY126" fmla="*/ 5396574 h 6858000"/>
              <a:gd name="connsiteX127" fmla="*/ 2088852 w 7467600"/>
              <a:gd name="connsiteY127" fmla="*/ 5166123 h 6858000"/>
              <a:gd name="connsiteX128" fmla="*/ 1958241 w 7467600"/>
              <a:gd name="connsiteY128" fmla="*/ 5067955 h 6858000"/>
              <a:gd name="connsiteX129" fmla="*/ 1903353 w 7467600"/>
              <a:gd name="connsiteY129" fmla="*/ 5044827 h 6858000"/>
              <a:gd name="connsiteX130" fmla="*/ 1979378 w 7467600"/>
              <a:gd name="connsiteY130" fmla="*/ 4769504 h 6858000"/>
              <a:gd name="connsiteX131" fmla="*/ 2882120 w 7467600"/>
              <a:gd name="connsiteY131" fmla="*/ 5064547 h 6858000"/>
              <a:gd name="connsiteX132" fmla="*/ 2793103 w 7467600"/>
              <a:gd name="connsiteY132" fmla="*/ 5039699 h 6858000"/>
              <a:gd name="connsiteX133" fmla="*/ 2770041 w 7467600"/>
              <a:gd name="connsiteY133" fmla="*/ 5033634 h 6858000"/>
              <a:gd name="connsiteX134" fmla="*/ 1979378 w 7467600"/>
              <a:gd name="connsiteY134" fmla="*/ 4769504 h 6858000"/>
              <a:gd name="connsiteX135" fmla="*/ 1927410 w 7467600"/>
              <a:gd name="connsiteY135" fmla="*/ 4716164 h 6858000"/>
              <a:gd name="connsiteX136" fmla="*/ 1959587 w 7467600"/>
              <a:gd name="connsiteY136" fmla="*/ 4728849 h 6858000"/>
              <a:gd name="connsiteX137" fmla="*/ 2777707 w 7467600"/>
              <a:gd name="connsiteY137" fmla="*/ 5003991 h 6858000"/>
              <a:gd name="connsiteX138" fmla="*/ 2800768 w 7467600"/>
              <a:gd name="connsiteY138" fmla="*/ 5010056 h 6858000"/>
              <a:gd name="connsiteX139" fmla="*/ 2879408 w 7467600"/>
              <a:gd name="connsiteY139" fmla="*/ 5031590 h 6858000"/>
              <a:gd name="connsiteX140" fmla="*/ 2862295 w 7467600"/>
              <a:gd name="connsiteY140" fmla="*/ 5022958 h 6858000"/>
              <a:gd name="connsiteX141" fmla="*/ 2813343 w 7467600"/>
              <a:gd name="connsiteY141" fmla="*/ 4998369 h 6858000"/>
              <a:gd name="connsiteX142" fmla="*/ 2646245 w 7467600"/>
              <a:gd name="connsiteY142" fmla="*/ 4930999 h 6858000"/>
              <a:gd name="connsiteX143" fmla="*/ 1999243 w 7467600"/>
              <a:gd name="connsiteY143" fmla="*/ 4730524 h 6858000"/>
              <a:gd name="connsiteX144" fmla="*/ 1979527 w 7467600"/>
              <a:gd name="connsiteY144" fmla="*/ 4726651 h 6858000"/>
              <a:gd name="connsiteX145" fmla="*/ 1927410 w 7467600"/>
              <a:gd name="connsiteY145" fmla="*/ 4716164 h 6858000"/>
              <a:gd name="connsiteX146" fmla="*/ 1997014 w 7467600"/>
              <a:gd name="connsiteY146" fmla="*/ 4698007 h 6858000"/>
              <a:gd name="connsiteX147" fmla="*/ 2005458 w 7467600"/>
              <a:gd name="connsiteY147" fmla="*/ 4699540 h 6858000"/>
              <a:gd name="connsiteX148" fmla="*/ 2657186 w 7467600"/>
              <a:gd name="connsiteY148" fmla="*/ 4901687 h 6858000"/>
              <a:gd name="connsiteX149" fmla="*/ 2826662 w 7467600"/>
              <a:gd name="connsiteY149" fmla="*/ 4970362 h 6858000"/>
              <a:gd name="connsiteX150" fmla="*/ 2876100 w 7467600"/>
              <a:gd name="connsiteY150" fmla="*/ 4995397 h 6858000"/>
              <a:gd name="connsiteX151" fmla="*/ 3042600 w 7467600"/>
              <a:gd name="connsiteY151" fmla="*/ 5059532 h 6858000"/>
              <a:gd name="connsiteX152" fmla="*/ 1997014 w 7467600"/>
              <a:gd name="connsiteY152" fmla="*/ 4698007 h 6858000"/>
              <a:gd name="connsiteX153" fmla="*/ 2305292 w 7467600"/>
              <a:gd name="connsiteY153" fmla="*/ 4219492 h 6858000"/>
              <a:gd name="connsiteX154" fmla="*/ 3360922 w 7467600"/>
              <a:gd name="connsiteY154" fmla="*/ 4529373 h 6858000"/>
              <a:gd name="connsiteX155" fmla="*/ 3492420 w 7467600"/>
              <a:gd name="connsiteY155" fmla="*/ 4510145 h 6858000"/>
              <a:gd name="connsiteX156" fmla="*/ 3364086 w 7467600"/>
              <a:gd name="connsiteY156" fmla="*/ 4480340 h 6858000"/>
              <a:gd name="connsiteX157" fmla="*/ 3225818 w 7467600"/>
              <a:gd name="connsiteY157" fmla="*/ 4411822 h 6858000"/>
              <a:gd name="connsiteX158" fmla="*/ 3129696 w 7467600"/>
              <a:gd name="connsiteY158" fmla="*/ 4360704 h 6858000"/>
              <a:gd name="connsiteX159" fmla="*/ 2814545 w 7467600"/>
              <a:gd name="connsiteY159" fmla="*/ 4282955 h 6858000"/>
              <a:gd name="connsiteX160" fmla="*/ 2305292 w 7467600"/>
              <a:gd name="connsiteY160" fmla="*/ 4219492 h 6858000"/>
              <a:gd name="connsiteX161" fmla="*/ 2626982 w 7467600"/>
              <a:gd name="connsiteY161" fmla="*/ 4206450 h 6858000"/>
              <a:gd name="connsiteX162" fmla="*/ 2490617 w 7467600"/>
              <a:gd name="connsiteY162" fmla="*/ 4206951 h 6858000"/>
              <a:gd name="connsiteX163" fmla="*/ 2819869 w 7467600"/>
              <a:gd name="connsiteY163" fmla="*/ 4252936 h 6858000"/>
              <a:gd name="connsiteX164" fmla="*/ 3143018 w 7467600"/>
              <a:gd name="connsiteY164" fmla="*/ 4332698 h 6858000"/>
              <a:gd name="connsiteX165" fmla="*/ 3241520 w 7467600"/>
              <a:gd name="connsiteY165" fmla="*/ 4385112 h 6858000"/>
              <a:gd name="connsiteX166" fmla="*/ 3374575 w 7467600"/>
              <a:gd name="connsiteY166" fmla="*/ 4451517 h 6858000"/>
              <a:gd name="connsiteX167" fmla="*/ 3505221 w 7467600"/>
              <a:gd name="connsiteY167" fmla="*/ 4480757 h 6858000"/>
              <a:gd name="connsiteX168" fmla="*/ 2626982 w 7467600"/>
              <a:gd name="connsiteY168" fmla="*/ 4206450 h 6858000"/>
              <a:gd name="connsiteX169" fmla="*/ 1310106 w 7467600"/>
              <a:gd name="connsiteY169" fmla="*/ 3943217 h 6858000"/>
              <a:gd name="connsiteX170" fmla="*/ 854994 w 7467600"/>
              <a:gd name="connsiteY170" fmla="*/ 4399136 h 6858000"/>
              <a:gd name="connsiteX171" fmla="*/ 742462 w 7467600"/>
              <a:gd name="connsiteY171" fmla="*/ 4594648 h 6858000"/>
              <a:gd name="connsiteX172" fmla="*/ 820602 w 7467600"/>
              <a:gd name="connsiteY172" fmla="*/ 4485915 h 6858000"/>
              <a:gd name="connsiteX173" fmla="*/ 878295 w 7467600"/>
              <a:gd name="connsiteY173" fmla="*/ 4403594 h 6858000"/>
              <a:gd name="connsiteX174" fmla="*/ 1240607 w 7467600"/>
              <a:gd name="connsiteY174" fmla="*/ 4010401 h 6858000"/>
              <a:gd name="connsiteX175" fmla="*/ 1310106 w 7467600"/>
              <a:gd name="connsiteY175" fmla="*/ 3943217 h 6858000"/>
              <a:gd name="connsiteX176" fmla="*/ 1423113 w 7467600"/>
              <a:gd name="connsiteY176" fmla="*/ 3874565 h 6858000"/>
              <a:gd name="connsiteX177" fmla="*/ 1260565 w 7467600"/>
              <a:gd name="connsiteY177" fmla="*/ 4031982 h 6858000"/>
              <a:gd name="connsiteX178" fmla="*/ 901900 w 7467600"/>
              <a:gd name="connsiteY178" fmla="*/ 4421236 h 6858000"/>
              <a:gd name="connsiteX179" fmla="*/ 845044 w 7467600"/>
              <a:gd name="connsiteY179" fmla="*/ 4502436 h 6858000"/>
              <a:gd name="connsiteX180" fmla="*/ 685926 w 7467600"/>
              <a:gd name="connsiteY180" fmla="*/ 4703069 h 6858000"/>
              <a:gd name="connsiteX181" fmla="*/ 684248 w 7467600"/>
              <a:gd name="connsiteY181" fmla="*/ 4706721 h 6858000"/>
              <a:gd name="connsiteX182" fmla="*/ 1423113 w 7467600"/>
              <a:gd name="connsiteY182" fmla="*/ 3874565 h 6858000"/>
              <a:gd name="connsiteX183" fmla="*/ 3316479 w 7467600"/>
              <a:gd name="connsiteY183" fmla="*/ 3872136 h 6858000"/>
              <a:gd name="connsiteX184" fmla="*/ 3546806 w 7467600"/>
              <a:gd name="connsiteY184" fmla="*/ 4356139 h 6858000"/>
              <a:gd name="connsiteX185" fmla="*/ 3364433 w 7467600"/>
              <a:gd name="connsiteY185" fmla="*/ 3953121 h 6858000"/>
              <a:gd name="connsiteX186" fmla="*/ 3316479 w 7467600"/>
              <a:gd name="connsiteY186" fmla="*/ 3872136 h 6858000"/>
              <a:gd name="connsiteX187" fmla="*/ 3291335 w 7467600"/>
              <a:gd name="connsiteY187" fmla="*/ 3767420 h 6858000"/>
              <a:gd name="connsiteX188" fmla="*/ 3390805 w 7467600"/>
              <a:gd name="connsiteY188" fmla="*/ 3937163 h 6858000"/>
              <a:gd name="connsiteX189" fmla="*/ 3579062 w 7467600"/>
              <a:gd name="connsiteY189" fmla="*/ 4359040 h 6858000"/>
              <a:gd name="connsiteX190" fmla="*/ 3467355 w 7467600"/>
              <a:gd name="connsiteY190" fmla="*/ 3988130 h 6858000"/>
              <a:gd name="connsiteX191" fmla="*/ 3310753 w 7467600"/>
              <a:gd name="connsiteY191" fmla="*/ 3787140 h 6858000"/>
              <a:gd name="connsiteX192" fmla="*/ 3291335 w 7467600"/>
              <a:gd name="connsiteY192" fmla="*/ 3767420 h 6858000"/>
              <a:gd name="connsiteX193" fmla="*/ 1635889 w 7467600"/>
              <a:gd name="connsiteY193" fmla="*/ 3709494 h 6858000"/>
              <a:gd name="connsiteX194" fmla="*/ 1634800 w 7467600"/>
              <a:gd name="connsiteY194" fmla="*/ 3731111 h 6858000"/>
              <a:gd name="connsiteX195" fmla="*/ 1635889 w 7467600"/>
              <a:gd name="connsiteY195" fmla="*/ 3709494 h 6858000"/>
              <a:gd name="connsiteX196" fmla="*/ 1510397 w 7467600"/>
              <a:gd name="connsiteY196" fmla="*/ 3684705 h 6858000"/>
              <a:gd name="connsiteX197" fmla="*/ 1146550 w 7467600"/>
              <a:gd name="connsiteY197" fmla="*/ 3802012 h 6858000"/>
              <a:gd name="connsiteX198" fmla="*/ 698834 w 7467600"/>
              <a:gd name="connsiteY198" fmla="*/ 3952272 h 6858000"/>
              <a:gd name="connsiteX199" fmla="*/ 34256 w 7467600"/>
              <a:gd name="connsiteY199" fmla="*/ 4347603 h 6858000"/>
              <a:gd name="connsiteX200" fmla="*/ 527241 w 7467600"/>
              <a:gd name="connsiteY200" fmla="*/ 4065078 h 6858000"/>
              <a:gd name="connsiteX201" fmla="*/ 1510397 w 7467600"/>
              <a:gd name="connsiteY201" fmla="*/ 3684705 h 6858000"/>
              <a:gd name="connsiteX202" fmla="*/ 1313114 w 7467600"/>
              <a:gd name="connsiteY202" fmla="*/ 3655216 h 6858000"/>
              <a:gd name="connsiteX203" fmla="*/ 1109304 w 7467600"/>
              <a:gd name="connsiteY203" fmla="*/ 3669030 h 6858000"/>
              <a:gd name="connsiteX204" fmla="*/ 8129 w 7467600"/>
              <a:gd name="connsiteY204" fmla="*/ 4330519 h 6858000"/>
              <a:gd name="connsiteX205" fmla="*/ 687572 w 7467600"/>
              <a:gd name="connsiteY205" fmla="*/ 3925629 h 6858000"/>
              <a:gd name="connsiteX206" fmla="*/ 1138365 w 7467600"/>
              <a:gd name="connsiteY206" fmla="*/ 3774515 h 6858000"/>
              <a:gd name="connsiteX207" fmla="*/ 1505579 w 7467600"/>
              <a:gd name="connsiteY207" fmla="*/ 3655526 h 6858000"/>
              <a:gd name="connsiteX208" fmla="*/ 1313114 w 7467600"/>
              <a:gd name="connsiteY208" fmla="*/ 3655216 h 6858000"/>
              <a:gd name="connsiteX209" fmla="*/ 3655073 w 7467600"/>
              <a:gd name="connsiteY209" fmla="*/ 3650884 h 6858000"/>
              <a:gd name="connsiteX210" fmla="*/ 3989938 w 7467600"/>
              <a:gd name="connsiteY210" fmla="*/ 3991685 h 6858000"/>
              <a:gd name="connsiteX211" fmla="*/ 4393907 w 7467600"/>
              <a:gd name="connsiteY211" fmla="*/ 4261258 h 6858000"/>
              <a:gd name="connsiteX212" fmla="*/ 4648051 w 7467600"/>
              <a:gd name="connsiteY212" fmla="*/ 4374051 h 6858000"/>
              <a:gd name="connsiteX213" fmla="*/ 4383389 w 7467600"/>
              <a:gd name="connsiteY213" fmla="*/ 4184369 h 6858000"/>
              <a:gd name="connsiteX214" fmla="*/ 4165508 w 7467600"/>
              <a:gd name="connsiteY214" fmla="*/ 4035196 h 6858000"/>
              <a:gd name="connsiteX215" fmla="*/ 4068162 w 7467600"/>
              <a:gd name="connsiteY215" fmla="*/ 3953394 h 6858000"/>
              <a:gd name="connsiteX216" fmla="*/ 3981416 w 7467600"/>
              <a:gd name="connsiteY216" fmla="*/ 3880482 h 6858000"/>
              <a:gd name="connsiteX217" fmla="*/ 3800147 w 7467600"/>
              <a:gd name="connsiteY217" fmla="*/ 3749872 h 6858000"/>
              <a:gd name="connsiteX218" fmla="*/ 3655073 w 7467600"/>
              <a:gd name="connsiteY218" fmla="*/ 3650884 h 6858000"/>
              <a:gd name="connsiteX219" fmla="*/ 3670252 w 7467600"/>
              <a:gd name="connsiteY219" fmla="*/ 3622798 h 6858000"/>
              <a:gd name="connsiteX220" fmla="*/ 3817258 w 7467600"/>
              <a:gd name="connsiteY220" fmla="*/ 3723577 h 6858000"/>
              <a:gd name="connsiteX221" fmla="*/ 4000461 w 7467600"/>
              <a:gd name="connsiteY221" fmla="*/ 3855966 h 6858000"/>
              <a:gd name="connsiteX222" fmla="*/ 4088180 w 7467600"/>
              <a:gd name="connsiteY222" fmla="*/ 3929774 h 6858000"/>
              <a:gd name="connsiteX223" fmla="*/ 4184555 w 7467600"/>
              <a:gd name="connsiteY223" fmla="*/ 4010683 h 6858000"/>
              <a:gd name="connsiteX224" fmla="*/ 4399563 w 7467600"/>
              <a:gd name="connsiteY224" fmla="*/ 4158106 h 6858000"/>
              <a:gd name="connsiteX225" fmla="*/ 4684469 w 7467600"/>
              <a:gd name="connsiteY225" fmla="*/ 4364680 h 6858000"/>
              <a:gd name="connsiteX226" fmla="*/ 4690271 w 7467600"/>
              <a:gd name="connsiteY226" fmla="*/ 4370034 h 6858000"/>
              <a:gd name="connsiteX227" fmla="*/ 4136093 w 7467600"/>
              <a:gd name="connsiteY227" fmla="*/ 3858466 h 6858000"/>
              <a:gd name="connsiteX228" fmla="*/ 3670252 w 7467600"/>
              <a:gd name="connsiteY228" fmla="*/ 3622798 h 6858000"/>
              <a:gd name="connsiteX229" fmla="*/ 4440129 w 7467600"/>
              <a:gd name="connsiteY229" fmla="*/ 3448571 h 6858000"/>
              <a:gd name="connsiteX230" fmla="*/ 4856525 w 7467600"/>
              <a:gd name="connsiteY230" fmla="*/ 3915351 h 6858000"/>
              <a:gd name="connsiteX231" fmla="*/ 5059055 w 7467600"/>
              <a:gd name="connsiteY231" fmla="*/ 4108918 h 6858000"/>
              <a:gd name="connsiteX232" fmla="*/ 5290070 w 7467600"/>
              <a:gd name="connsiteY232" fmla="*/ 4263619 h 6858000"/>
              <a:gd name="connsiteX233" fmla="*/ 4834991 w 7467600"/>
              <a:gd name="connsiteY233" fmla="*/ 3830985 h 6858000"/>
              <a:gd name="connsiteX234" fmla="*/ 4440129 w 7467600"/>
              <a:gd name="connsiteY234" fmla="*/ 3448571 h 6858000"/>
              <a:gd name="connsiteX235" fmla="*/ 4441737 w 7467600"/>
              <a:gd name="connsiteY235" fmla="*/ 3399734 h 6858000"/>
              <a:gd name="connsiteX236" fmla="*/ 4431236 w 7467600"/>
              <a:gd name="connsiteY236" fmla="*/ 3400954 h 6858000"/>
              <a:gd name="connsiteX237" fmla="*/ 4557150 w 7467600"/>
              <a:gd name="connsiteY237" fmla="*/ 3510023 h 6858000"/>
              <a:gd name="connsiteX238" fmla="*/ 4856936 w 7467600"/>
              <a:gd name="connsiteY238" fmla="*/ 3809146 h 6858000"/>
              <a:gd name="connsiteX239" fmla="*/ 5111996 w 7467600"/>
              <a:gd name="connsiteY239" fmla="*/ 4065759 h 6858000"/>
              <a:gd name="connsiteX240" fmla="*/ 5388878 w 7467600"/>
              <a:gd name="connsiteY240" fmla="*/ 4300185 h 6858000"/>
              <a:gd name="connsiteX241" fmla="*/ 5425556 w 7467600"/>
              <a:gd name="connsiteY241" fmla="*/ 4308967 h 6858000"/>
              <a:gd name="connsiteX242" fmla="*/ 4943646 w 7467600"/>
              <a:gd name="connsiteY242" fmla="*/ 3822916 h 6858000"/>
              <a:gd name="connsiteX243" fmla="*/ 4594837 w 7467600"/>
              <a:gd name="connsiteY243" fmla="*/ 3532274 h 6858000"/>
              <a:gd name="connsiteX244" fmla="*/ 4441737 w 7467600"/>
              <a:gd name="connsiteY244" fmla="*/ 3399734 h 6858000"/>
              <a:gd name="connsiteX245" fmla="*/ 5425834 w 7467600"/>
              <a:gd name="connsiteY245" fmla="*/ 3162785 h 6858000"/>
              <a:gd name="connsiteX246" fmla="*/ 5401644 w 7467600"/>
              <a:gd name="connsiteY246" fmla="*/ 3617847 h 6858000"/>
              <a:gd name="connsiteX247" fmla="*/ 5467256 w 7467600"/>
              <a:gd name="connsiteY247" fmla="*/ 4175494 h 6858000"/>
              <a:gd name="connsiteX248" fmla="*/ 5448069 w 7467600"/>
              <a:gd name="connsiteY248" fmla="*/ 3567554 h 6858000"/>
              <a:gd name="connsiteX249" fmla="*/ 5425834 w 7467600"/>
              <a:gd name="connsiteY249" fmla="*/ 3162785 h 6858000"/>
              <a:gd name="connsiteX250" fmla="*/ 1318687 w 7467600"/>
              <a:gd name="connsiteY250" fmla="*/ 3113840 h 6858000"/>
              <a:gd name="connsiteX251" fmla="*/ 1066793 w 7467600"/>
              <a:gd name="connsiteY251" fmla="*/ 3212171 h 6858000"/>
              <a:gd name="connsiteX252" fmla="*/ 993319 w 7467600"/>
              <a:gd name="connsiteY252" fmla="*/ 3247648 h 6858000"/>
              <a:gd name="connsiteX253" fmla="*/ 853081 w 7467600"/>
              <a:gd name="connsiteY253" fmla="*/ 3312410 h 6858000"/>
              <a:gd name="connsiteX254" fmla="*/ 805957 w 7467600"/>
              <a:gd name="connsiteY254" fmla="*/ 3330443 h 6858000"/>
              <a:gd name="connsiteX255" fmla="*/ 1318687 w 7467600"/>
              <a:gd name="connsiteY255" fmla="*/ 3113840 h 6858000"/>
              <a:gd name="connsiteX256" fmla="*/ 5453702 w 7467600"/>
              <a:gd name="connsiteY256" fmla="*/ 3090882 h 6858000"/>
              <a:gd name="connsiteX257" fmla="*/ 5480135 w 7467600"/>
              <a:gd name="connsiteY257" fmla="*/ 3565802 h 6858000"/>
              <a:gd name="connsiteX258" fmla="*/ 5499023 w 7467600"/>
              <a:gd name="connsiteY258" fmla="*/ 4166310 h 6858000"/>
              <a:gd name="connsiteX259" fmla="*/ 5547022 w 7467600"/>
              <a:gd name="connsiteY259" fmla="*/ 3607838 h 6858000"/>
              <a:gd name="connsiteX260" fmla="*/ 5515964 w 7467600"/>
              <a:gd name="connsiteY260" fmla="*/ 3378541 h 6858000"/>
              <a:gd name="connsiteX261" fmla="*/ 5453702 w 7467600"/>
              <a:gd name="connsiteY261" fmla="*/ 3090882 h 6858000"/>
              <a:gd name="connsiteX262" fmla="*/ 1238695 w 7467600"/>
              <a:gd name="connsiteY262" fmla="*/ 3076820 h 6858000"/>
              <a:gd name="connsiteX263" fmla="*/ 716371 w 7467600"/>
              <a:gd name="connsiteY263" fmla="*/ 3293249 h 6858000"/>
              <a:gd name="connsiteX264" fmla="*/ 579522 w 7467600"/>
              <a:gd name="connsiteY264" fmla="*/ 3371759 h 6858000"/>
              <a:gd name="connsiteX265" fmla="*/ 600288 w 7467600"/>
              <a:gd name="connsiteY265" fmla="*/ 3365555 h 6858000"/>
              <a:gd name="connsiteX266" fmla="*/ 840692 w 7467600"/>
              <a:gd name="connsiteY266" fmla="*/ 3284921 h 6858000"/>
              <a:gd name="connsiteX267" fmla="*/ 979248 w 7467600"/>
              <a:gd name="connsiteY267" fmla="*/ 3221003 h 6858000"/>
              <a:gd name="connsiteX268" fmla="*/ 1053282 w 7467600"/>
              <a:gd name="connsiteY268" fmla="*/ 3185247 h 6858000"/>
              <a:gd name="connsiteX269" fmla="*/ 1320603 w 7467600"/>
              <a:gd name="connsiteY269" fmla="*/ 3081281 h 6858000"/>
              <a:gd name="connsiteX270" fmla="*/ 1238695 w 7467600"/>
              <a:gd name="connsiteY270" fmla="*/ 3076820 h 6858000"/>
              <a:gd name="connsiteX271" fmla="*/ 5425627 w 7467600"/>
              <a:gd name="connsiteY271" fmla="*/ 2954192 h 6858000"/>
              <a:gd name="connsiteX272" fmla="*/ 5470770 w 7467600"/>
              <a:gd name="connsiteY272" fmla="*/ 3005435 h 6858000"/>
              <a:gd name="connsiteX273" fmla="*/ 5519779 w 7467600"/>
              <a:gd name="connsiteY273" fmla="*/ 4359223 h 6858000"/>
              <a:gd name="connsiteX274" fmla="*/ 5520293 w 7467600"/>
              <a:gd name="connsiteY274" fmla="*/ 4360602 h 6858000"/>
              <a:gd name="connsiteX275" fmla="*/ 5767221 w 7467600"/>
              <a:gd name="connsiteY275" fmla="*/ 4665564 h 6858000"/>
              <a:gd name="connsiteX276" fmla="*/ 6937169 w 7467600"/>
              <a:gd name="connsiteY276" fmla="*/ 4815941 h 6858000"/>
              <a:gd name="connsiteX277" fmla="*/ 6953922 w 7467600"/>
              <a:gd name="connsiteY277" fmla="*/ 4890068 h 6858000"/>
              <a:gd name="connsiteX278" fmla="*/ 6071359 w 7467600"/>
              <a:gd name="connsiteY278" fmla="*/ 4770770 h 6858000"/>
              <a:gd name="connsiteX279" fmla="*/ 6038839 w 7467600"/>
              <a:gd name="connsiteY279" fmla="*/ 4764474 h 6858000"/>
              <a:gd name="connsiteX280" fmla="*/ 6038706 w 7467600"/>
              <a:gd name="connsiteY280" fmla="*/ 4763847 h 6858000"/>
              <a:gd name="connsiteX281" fmla="*/ 6037784 w 7467600"/>
              <a:gd name="connsiteY281" fmla="*/ 4764270 h 6858000"/>
              <a:gd name="connsiteX282" fmla="*/ 6038839 w 7467600"/>
              <a:gd name="connsiteY282" fmla="*/ 4764474 h 6858000"/>
              <a:gd name="connsiteX283" fmla="*/ 6040338 w 7467600"/>
              <a:gd name="connsiteY283" fmla="*/ 4771418 h 6858000"/>
              <a:gd name="connsiteX284" fmla="*/ 6024488 w 7467600"/>
              <a:gd name="connsiteY284" fmla="*/ 4809903 h 6858000"/>
              <a:gd name="connsiteX285" fmla="*/ 5599771 w 7467600"/>
              <a:gd name="connsiteY285" fmla="*/ 5509652 h 6858000"/>
              <a:gd name="connsiteX286" fmla="*/ 5548843 w 7467600"/>
              <a:gd name="connsiteY286" fmla="*/ 5563845 h 6858000"/>
              <a:gd name="connsiteX287" fmla="*/ 5940952 w 7467600"/>
              <a:gd name="connsiteY287" fmla="*/ 6250028 h 6858000"/>
              <a:gd name="connsiteX288" fmla="*/ 6043441 w 7467600"/>
              <a:gd name="connsiteY288" fmla="*/ 6665847 h 6858000"/>
              <a:gd name="connsiteX289" fmla="*/ 6093432 w 7467600"/>
              <a:gd name="connsiteY289" fmla="*/ 6858000 h 6858000"/>
              <a:gd name="connsiteX290" fmla="*/ 6034344 w 7467600"/>
              <a:gd name="connsiteY290" fmla="*/ 6858000 h 6858000"/>
              <a:gd name="connsiteX291" fmla="*/ 6026679 w 7467600"/>
              <a:gd name="connsiteY291" fmla="*/ 6836959 h 6858000"/>
              <a:gd name="connsiteX292" fmla="*/ 5800441 w 7467600"/>
              <a:gd name="connsiteY292" fmla="*/ 6335286 h 6858000"/>
              <a:gd name="connsiteX293" fmla="*/ 5526562 w 7467600"/>
              <a:gd name="connsiteY293" fmla="*/ 5705388 h 6858000"/>
              <a:gd name="connsiteX294" fmla="*/ 5519640 w 7467600"/>
              <a:gd name="connsiteY294" fmla="*/ 5683774 h 6858000"/>
              <a:gd name="connsiteX295" fmla="*/ 5844559 w 7467600"/>
              <a:gd name="connsiteY295" fmla="*/ 6553349 h 6858000"/>
              <a:gd name="connsiteX296" fmla="*/ 5975994 w 7467600"/>
              <a:gd name="connsiteY296" fmla="*/ 6858000 h 6858000"/>
              <a:gd name="connsiteX297" fmla="*/ 5898547 w 7467600"/>
              <a:gd name="connsiteY297" fmla="*/ 6858000 h 6858000"/>
              <a:gd name="connsiteX298" fmla="*/ 5682041 w 7467600"/>
              <a:gd name="connsiteY298" fmla="*/ 6355860 h 6858000"/>
              <a:gd name="connsiteX299" fmla="*/ 5461758 w 7467600"/>
              <a:gd name="connsiteY299" fmla="*/ 5820220 h 6858000"/>
              <a:gd name="connsiteX300" fmla="*/ 5237282 w 7467600"/>
              <a:gd name="connsiteY300" fmla="*/ 6579086 h 6858000"/>
              <a:gd name="connsiteX301" fmla="*/ 5115009 w 7467600"/>
              <a:gd name="connsiteY301" fmla="*/ 6858000 h 6858000"/>
              <a:gd name="connsiteX302" fmla="*/ 5028074 w 7467600"/>
              <a:gd name="connsiteY302" fmla="*/ 6858000 h 6858000"/>
              <a:gd name="connsiteX303" fmla="*/ 5079508 w 7467600"/>
              <a:gd name="connsiteY303" fmla="*/ 6749074 h 6858000"/>
              <a:gd name="connsiteX304" fmla="*/ 5371846 w 7467600"/>
              <a:gd name="connsiteY304" fmla="*/ 5924413 h 6858000"/>
              <a:gd name="connsiteX305" fmla="*/ 5270512 w 7467600"/>
              <a:gd name="connsiteY305" fmla="*/ 6138975 h 6858000"/>
              <a:gd name="connsiteX306" fmla="*/ 5062409 w 7467600"/>
              <a:gd name="connsiteY306" fmla="*/ 6653544 h 6858000"/>
              <a:gd name="connsiteX307" fmla="*/ 5036628 w 7467600"/>
              <a:gd name="connsiteY307" fmla="*/ 6754247 h 6858000"/>
              <a:gd name="connsiteX308" fmla="*/ 5009112 w 7467600"/>
              <a:gd name="connsiteY308" fmla="*/ 6858000 h 6858000"/>
              <a:gd name="connsiteX309" fmla="*/ 4976679 w 7467600"/>
              <a:gd name="connsiteY309" fmla="*/ 6858000 h 6858000"/>
              <a:gd name="connsiteX310" fmla="*/ 5006537 w 7467600"/>
              <a:gd name="connsiteY310" fmla="*/ 6747068 h 6858000"/>
              <a:gd name="connsiteX311" fmla="*/ 5032723 w 7467600"/>
              <a:gd name="connsiteY311" fmla="*/ 6644957 h 6858000"/>
              <a:gd name="connsiteX312" fmla="*/ 5242949 w 7467600"/>
              <a:gd name="connsiteY312" fmla="*/ 6125175 h 6858000"/>
              <a:gd name="connsiteX313" fmla="*/ 5286321 w 7467600"/>
              <a:gd name="connsiteY313" fmla="*/ 6033555 h 6858000"/>
              <a:gd name="connsiteX314" fmla="*/ 5008210 w 7467600"/>
              <a:gd name="connsiteY314" fmla="*/ 6649194 h 6858000"/>
              <a:gd name="connsiteX315" fmla="*/ 4986321 w 7467600"/>
              <a:gd name="connsiteY315" fmla="*/ 6765687 h 6858000"/>
              <a:gd name="connsiteX316" fmla="*/ 4973474 w 7467600"/>
              <a:gd name="connsiteY316" fmla="*/ 6858000 h 6858000"/>
              <a:gd name="connsiteX317" fmla="*/ 4907178 w 7467600"/>
              <a:gd name="connsiteY317" fmla="*/ 6858000 h 6858000"/>
              <a:gd name="connsiteX318" fmla="*/ 4910810 w 7467600"/>
              <a:gd name="connsiteY318" fmla="*/ 6829660 h 6858000"/>
              <a:gd name="connsiteX319" fmla="*/ 4987461 w 7467600"/>
              <a:gd name="connsiteY319" fmla="*/ 6432994 h 6858000"/>
              <a:gd name="connsiteX320" fmla="*/ 5179262 w 7467600"/>
              <a:gd name="connsiteY320" fmla="*/ 6035044 h 6858000"/>
              <a:gd name="connsiteX321" fmla="*/ 4689678 w 7467600"/>
              <a:gd name="connsiteY321" fmla="*/ 6440241 h 6858000"/>
              <a:gd name="connsiteX322" fmla="*/ 4477543 w 7467600"/>
              <a:gd name="connsiteY322" fmla="*/ 6674836 h 6858000"/>
              <a:gd name="connsiteX323" fmla="*/ 4329957 w 7467600"/>
              <a:gd name="connsiteY323" fmla="*/ 6858000 h 6858000"/>
              <a:gd name="connsiteX324" fmla="*/ 4218595 w 7467600"/>
              <a:gd name="connsiteY324" fmla="*/ 6858000 h 6858000"/>
              <a:gd name="connsiteX325" fmla="*/ 4368888 w 7467600"/>
              <a:gd name="connsiteY325" fmla="*/ 6668412 h 6858000"/>
              <a:gd name="connsiteX326" fmla="*/ 4563091 w 7467600"/>
              <a:gd name="connsiteY326" fmla="*/ 6442508 h 6858000"/>
              <a:gd name="connsiteX327" fmla="*/ 5387324 w 7467600"/>
              <a:gd name="connsiteY327" fmla="*/ 5705830 h 6858000"/>
              <a:gd name="connsiteX328" fmla="*/ 5073620 w 7467600"/>
              <a:gd name="connsiteY328" fmla="*/ 5955437 h 6858000"/>
              <a:gd name="connsiteX329" fmla="*/ 4689789 w 7467600"/>
              <a:gd name="connsiteY329" fmla="*/ 6268382 h 6858000"/>
              <a:gd name="connsiteX330" fmla="*/ 4418722 w 7467600"/>
              <a:gd name="connsiteY330" fmla="*/ 6570886 h 6858000"/>
              <a:gd name="connsiteX331" fmla="*/ 4214944 w 7467600"/>
              <a:gd name="connsiteY331" fmla="*/ 6858000 h 6858000"/>
              <a:gd name="connsiteX332" fmla="*/ 4177898 w 7467600"/>
              <a:gd name="connsiteY332" fmla="*/ 6858000 h 6858000"/>
              <a:gd name="connsiteX333" fmla="*/ 4391597 w 7467600"/>
              <a:gd name="connsiteY333" fmla="*/ 6556370 h 6858000"/>
              <a:gd name="connsiteX334" fmla="*/ 4668889 w 7467600"/>
              <a:gd name="connsiteY334" fmla="*/ 6246399 h 6858000"/>
              <a:gd name="connsiteX335" fmla="*/ 5055427 w 7467600"/>
              <a:gd name="connsiteY335" fmla="*/ 5931476 h 6858000"/>
              <a:gd name="connsiteX336" fmla="*/ 5371814 w 7467600"/>
              <a:gd name="connsiteY336" fmla="*/ 5678975 h 6858000"/>
              <a:gd name="connsiteX337" fmla="*/ 4987918 w 7467600"/>
              <a:gd name="connsiteY337" fmla="*/ 5838701 h 6858000"/>
              <a:gd name="connsiteX338" fmla="*/ 4317146 w 7467600"/>
              <a:gd name="connsiteY338" fmla="*/ 6587716 h 6858000"/>
              <a:gd name="connsiteX339" fmla="*/ 4171627 w 7467600"/>
              <a:gd name="connsiteY339" fmla="*/ 6858000 h 6858000"/>
              <a:gd name="connsiteX340" fmla="*/ 4081585 w 7467600"/>
              <a:gd name="connsiteY340" fmla="*/ 6858000 h 6858000"/>
              <a:gd name="connsiteX341" fmla="*/ 4238603 w 7467600"/>
              <a:gd name="connsiteY341" fmla="*/ 6559341 h 6858000"/>
              <a:gd name="connsiteX342" fmla="*/ 4778333 w 7467600"/>
              <a:gd name="connsiteY342" fmla="*/ 5873626 h 6858000"/>
              <a:gd name="connsiteX343" fmla="*/ 5414185 w 7467600"/>
              <a:gd name="connsiteY343" fmla="*/ 5573882 h 6858000"/>
              <a:gd name="connsiteX344" fmla="*/ 5959648 w 7467600"/>
              <a:gd name="connsiteY344" fmla="*/ 4760797 h 6858000"/>
              <a:gd name="connsiteX345" fmla="*/ 5355019 w 7467600"/>
              <a:gd name="connsiteY345" fmla="*/ 4734672 h 6858000"/>
              <a:gd name="connsiteX346" fmla="*/ 5083565 w 7467600"/>
              <a:gd name="connsiteY346" fmla="*/ 5179121 h 6858000"/>
              <a:gd name="connsiteX347" fmla="*/ 4713577 w 7467600"/>
              <a:gd name="connsiteY347" fmla="*/ 5616803 h 6858000"/>
              <a:gd name="connsiteX348" fmla="*/ 3989559 w 7467600"/>
              <a:gd name="connsiteY348" fmla="*/ 6145945 h 6858000"/>
              <a:gd name="connsiteX349" fmla="*/ 3939824 w 7467600"/>
              <a:gd name="connsiteY349" fmla="*/ 6066900 h 6858000"/>
              <a:gd name="connsiteX350" fmla="*/ 4584537 w 7467600"/>
              <a:gd name="connsiteY350" fmla="*/ 5324826 h 6858000"/>
              <a:gd name="connsiteX351" fmla="*/ 5037105 w 7467600"/>
              <a:gd name="connsiteY351" fmla="*/ 5088765 h 6858000"/>
              <a:gd name="connsiteX352" fmla="*/ 5039930 w 7467600"/>
              <a:gd name="connsiteY352" fmla="*/ 5089585 h 6858000"/>
              <a:gd name="connsiteX353" fmla="*/ 5263764 w 7467600"/>
              <a:gd name="connsiteY353" fmla="*/ 4735525 h 6858000"/>
              <a:gd name="connsiteX354" fmla="*/ 4086300 w 7467600"/>
              <a:gd name="connsiteY354" fmla="*/ 4884599 h 6858000"/>
              <a:gd name="connsiteX355" fmla="*/ 4085485 w 7467600"/>
              <a:gd name="connsiteY355" fmla="*/ 4899070 h 6858000"/>
              <a:gd name="connsiteX356" fmla="*/ 3871915 w 7467600"/>
              <a:gd name="connsiteY356" fmla="*/ 5253645 h 6858000"/>
              <a:gd name="connsiteX357" fmla="*/ 3799374 w 7467600"/>
              <a:gd name="connsiteY357" fmla="*/ 5466127 h 6858000"/>
              <a:gd name="connsiteX358" fmla="*/ 3498850 w 7467600"/>
              <a:gd name="connsiteY358" fmla="*/ 6661888 h 6858000"/>
              <a:gd name="connsiteX359" fmla="*/ 3399216 w 7467600"/>
              <a:gd name="connsiteY359" fmla="*/ 6858000 h 6858000"/>
              <a:gd name="connsiteX360" fmla="*/ 3303688 w 7467600"/>
              <a:gd name="connsiteY360" fmla="*/ 6858000 h 6858000"/>
              <a:gd name="connsiteX361" fmla="*/ 3391774 w 7467600"/>
              <a:gd name="connsiteY361" fmla="*/ 6697181 h 6858000"/>
              <a:gd name="connsiteX362" fmla="*/ 3735540 w 7467600"/>
              <a:gd name="connsiteY362" fmla="*/ 5546923 h 6858000"/>
              <a:gd name="connsiteX363" fmla="*/ 3729438 w 7467600"/>
              <a:gd name="connsiteY363" fmla="*/ 5569058 h 6858000"/>
              <a:gd name="connsiteX364" fmla="*/ 3707782 w 7467600"/>
              <a:gd name="connsiteY364" fmla="*/ 5644908 h 6858000"/>
              <a:gd name="connsiteX365" fmla="*/ 3583827 w 7467600"/>
              <a:gd name="connsiteY365" fmla="*/ 6039215 h 6858000"/>
              <a:gd name="connsiteX366" fmla="*/ 3547861 w 7467600"/>
              <a:gd name="connsiteY366" fmla="*/ 6129609 h 6858000"/>
              <a:gd name="connsiteX367" fmla="*/ 3490905 w 7467600"/>
              <a:gd name="connsiteY367" fmla="*/ 6277660 h 6858000"/>
              <a:gd name="connsiteX368" fmla="*/ 3455859 w 7467600"/>
              <a:gd name="connsiteY368" fmla="*/ 6391301 h 6858000"/>
              <a:gd name="connsiteX369" fmla="*/ 3429112 w 7467600"/>
              <a:gd name="connsiteY369" fmla="*/ 6479469 h 6858000"/>
              <a:gd name="connsiteX370" fmla="*/ 3304862 w 7467600"/>
              <a:gd name="connsiteY370" fmla="*/ 6796476 h 6858000"/>
              <a:gd name="connsiteX371" fmla="*/ 3276071 w 7467600"/>
              <a:gd name="connsiteY371" fmla="*/ 6858000 h 6858000"/>
              <a:gd name="connsiteX372" fmla="*/ 3240805 w 7467600"/>
              <a:gd name="connsiteY372" fmla="*/ 6858000 h 6858000"/>
              <a:gd name="connsiteX373" fmla="*/ 3275917 w 7467600"/>
              <a:gd name="connsiteY373" fmla="*/ 6783192 h 6858000"/>
              <a:gd name="connsiteX374" fmla="*/ 3399358 w 7467600"/>
              <a:gd name="connsiteY374" fmla="*/ 6469011 h 6858000"/>
              <a:gd name="connsiteX375" fmla="*/ 3425650 w 7467600"/>
              <a:gd name="connsiteY375" fmla="*/ 6381333 h 6858000"/>
              <a:gd name="connsiteX376" fmla="*/ 3460661 w 7467600"/>
              <a:gd name="connsiteY376" fmla="*/ 6266763 h 6858000"/>
              <a:gd name="connsiteX377" fmla="*/ 3518021 w 7467600"/>
              <a:gd name="connsiteY377" fmla="*/ 6117298 h 6858000"/>
              <a:gd name="connsiteX378" fmla="*/ 3554035 w 7467600"/>
              <a:gd name="connsiteY378" fmla="*/ 6027832 h 6858000"/>
              <a:gd name="connsiteX379" fmla="*/ 3677174 w 7467600"/>
              <a:gd name="connsiteY379" fmla="*/ 5636351 h 6858000"/>
              <a:gd name="connsiteX380" fmla="*/ 3698819 w 7467600"/>
              <a:gd name="connsiteY380" fmla="*/ 5560503 h 6858000"/>
              <a:gd name="connsiteX381" fmla="*/ 3702094 w 7467600"/>
              <a:gd name="connsiteY381" fmla="*/ 5549194 h 6858000"/>
              <a:gd name="connsiteX382" fmla="*/ 3398355 w 7467600"/>
              <a:gd name="connsiteY382" fmla="*/ 6094603 h 6858000"/>
              <a:gd name="connsiteX383" fmla="*/ 3193941 w 7467600"/>
              <a:gd name="connsiteY383" fmla="*/ 6798775 h 6858000"/>
              <a:gd name="connsiteX384" fmla="*/ 3184140 w 7467600"/>
              <a:gd name="connsiteY384" fmla="*/ 6858000 h 6858000"/>
              <a:gd name="connsiteX385" fmla="*/ 3099978 w 7467600"/>
              <a:gd name="connsiteY385" fmla="*/ 6858000 h 6858000"/>
              <a:gd name="connsiteX386" fmla="*/ 3101556 w 7467600"/>
              <a:gd name="connsiteY386" fmla="*/ 6843337 h 6858000"/>
              <a:gd name="connsiteX387" fmla="*/ 3370162 w 7467600"/>
              <a:gd name="connsiteY387" fmla="*/ 5785550 h 6858000"/>
              <a:gd name="connsiteX388" fmla="*/ 3746477 w 7467600"/>
              <a:gd name="connsiteY388" fmla="*/ 5377889 h 6858000"/>
              <a:gd name="connsiteX389" fmla="*/ 3863399 w 7467600"/>
              <a:gd name="connsiteY389" fmla="*/ 5087257 h 6858000"/>
              <a:gd name="connsiteX390" fmla="*/ 3968712 w 7467600"/>
              <a:gd name="connsiteY390" fmla="*/ 4913989 h 6858000"/>
              <a:gd name="connsiteX391" fmla="*/ 2792390 w 7467600"/>
              <a:gd name="connsiteY391" fmla="*/ 5382974 h 6858000"/>
              <a:gd name="connsiteX392" fmla="*/ 2714982 w 7467600"/>
              <a:gd name="connsiteY392" fmla="*/ 5427051 h 6858000"/>
              <a:gd name="connsiteX393" fmla="*/ 2813361 w 7467600"/>
              <a:gd name="connsiteY393" fmla="*/ 6023912 h 6858000"/>
              <a:gd name="connsiteX394" fmla="*/ 2688430 w 7467600"/>
              <a:gd name="connsiteY394" fmla="*/ 6801564 h 6858000"/>
              <a:gd name="connsiteX395" fmla="*/ 2629626 w 7467600"/>
              <a:gd name="connsiteY395" fmla="*/ 6763394 h 6858000"/>
              <a:gd name="connsiteX396" fmla="*/ 2565328 w 7467600"/>
              <a:gd name="connsiteY396" fmla="*/ 5516399 h 6858000"/>
              <a:gd name="connsiteX397" fmla="*/ 1922999 w 7467600"/>
              <a:gd name="connsiteY397" fmla="*/ 5980343 h 6858000"/>
              <a:gd name="connsiteX398" fmla="*/ 1950261 w 7467600"/>
              <a:gd name="connsiteY398" fmla="*/ 6405858 h 6858000"/>
              <a:gd name="connsiteX399" fmla="*/ 2365554 w 7467600"/>
              <a:gd name="connsiteY399" fmla="*/ 6759107 h 6858000"/>
              <a:gd name="connsiteX400" fmla="*/ 2424142 w 7467600"/>
              <a:gd name="connsiteY400" fmla="*/ 6858000 h 6858000"/>
              <a:gd name="connsiteX401" fmla="*/ 2395994 w 7467600"/>
              <a:gd name="connsiteY401" fmla="*/ 6858000 h 6858000"/>
              <a:gd name="connsiteX402" fmla="*/ 2392863 w 7467600"/>
              <a:gd name="connsiteY402" fmla="*/ 6852964 h 6858000"/>
              <a:gd name="connsiteX403" fmla="*/ 2017589 w 7467600"/>
              <a:gd name="connsiteY403" fmla="*/ 6493982 h 6858000"/>
              <a:gd name="connsiteX404" fmla="*/ 2147336 w 7467600"/>
              <a:gd name="connsiteY404" fmla="*/ 6594052 h 6858000"/>
              <a:gd name="connsiteX405" fmla="*/ 2207047 w 7467600"/>
              <a:gd name="connsiteY405" fmla="*/ 6654540 h 6858000"/>
              <a:gd name="connsiteX406" fmla="*/ 2299106 w 7467600"/>
              <a:gd name="connsiteY406" fmla="*/ 6778931 h 6858000"/>
              <a:gd name="connsiteX407" fmla="*/ 2314430 w 7467600"/>
              <a:gd name="connsiteY407" fmla="*/ 6801144 h 6858000"/>
              <a:gd name="connsiteX408" fmla="*/ 2352406 w 7467600"/>
              <a:gd name="connsiteY408" fmla="*/ 6858000 h 6858000"/>
              <a:gd name="connsiteX409" fmla="*/ 2314492 w 7467600"/>
              <a:gd name="connsiteY409" fmla="*/ 6858000 h 6858000"/>
              <a:gd name="connsiteX410" fmla="*/ 2288095 w 7467600"/>
              <a:gd name="connsiteY410" fmla="*/ 6818030 h 6858000"/>
              <a:gd name="connsiteX411" fmla="*/ 2272768 w 7467600"/>
              <a:gd name="connsiteY411" fmla="*/ 6795822 h 6858000"/>
              <a:gd name="connsiteX412" fmla="*/ 2182715 w 7467600"/>
              <a:gd name="connsiteY412" fmla="*/ 6675071 h 6858000"/>
              <a:gd name="connsiteX413" fmla="*/ 2032061 w 7467600"/>
              <a:gd name="connsiteY413" fmla="*/ 6541380 h 6858000"/>
              <a:gd name="connsiteX414" fmla="*/ 2257220 w 7467600"/>
              <a:gd name="connsiteY414" fmla="*/ 6826257 h 6858000"/>
              <a:gd name="connsiteX415" fmla="*/ 2281324 w 7467600"/>
              <a:gd name="connsiteY415" fmla="*/ 6858000 h 6858000"/>
              <a:gd name="connsiteX416" fmla="*/ 2242860 w 7467600"/>
              <a:gd name="connsiteY416" fmla="*/ 6858000 h 6858000"/>
              <a:gd name="connsiteX417" fmla="*/ 2232818 w 7467600"/>
              <a:gd name="connsiteY417" fmla="*/ 6844926 h 6858000"/>
              <a:gd name="connsiteX418" fmla="*/ 1990172 w 7467600"/>
              <a:gd name="connsiteY418" fmla="*/ 6542121 h 6858000"/>
              <a:gd name="connsiteX419" fmla="*/ 2124090 w 7467600"/>
              <a:gd name="connsiteY419" fmla="*/ 6761017 h 6858000"/>
              <a:gd name="connsiteX420" fmla="*/ 2200380 w 7467600"/>
              <a:gd name="connsiteY420" fmla="*/ 6858000 h 6858000"/>
              <a:gd name="connsiteX421" fmla="*/ 2147507 w 7467600"/>
              <a:gd name="connsiteY421" fmla="*/ 6858000 h 6858000"/>
              <a:gd name="connsiteX422" fmla="*/ 2070668 w 7467600"/>
              <a:gd name="connsiteY422" fmla="*/ 6761520 h 6858000"/>
              <a:gd name="connsiteX423" fmla="*/ 1975142 w 7467600"/>
              <a:gd name="connsiteY423" fmla="*/ 6585570 h 6858000"/>
              <a:gd name="connsiteX424" fmla="*/ 2050035 w 7467600"/>
              <a:gd name="connsiteY424" fmla="*/ 6813345 h 6858000"/>
              <a:gd name="connsiteX425" fmla="*/ 2063025 w 7467600"/>
              <a:gd name="connsiteY425" fmla="*/ 6858000 h 6858000"/>
              <a:gd name="connsiteX426" fmla="*/ 2021675 w 7467600"/>
              <a:gd name="connsiteY426" fmla="*/ 6858000 h 6858000"/>
              <a:gd name="connsiteX427" fmla="*/ 2019308 w 7467600"/>
              <a:gd name="connsiteY427" fmla="*/ 6847118 h 6858000"/>
              <a:gd name="connsiteX428" fmla="*/ 1938835 w 7467600"/>
              <a:gd name="connsiteY428" fmla="*/ 6551160 h 6858000"/>
              <a:gd name="connsiteX429" fmla="*/ 1953230 w 7467600"/>
              <a:gd name="connsiteY429" fmla="*/ 6759699 h 6858000"/>
              <a:gd name="connsiteX430" fmla="*/ 1956763 w 7467600"/>
              <a:gd name="connsiteY430" fmla="*/ 6778191 h 6858000"/>
              <a:gd name="connsiteX431" fmla="*/ 1967925 w 7467600"/>
              <a:gd name="connsiteY431" fmla="*/ 6858000 h 6858000"/>
              <a:gd name="connsiteX432" fmla="*/ 1936622 w 7467600"/>
              <a:gd name="connsiteY432" fmla="*/ 6858000 h 6858000"/>
              <a:gd name="connsiteX433" fmla="*/ 1926261 w 7467600"/>
              <a:gd name="connsiteY433" fmla="*/ 6784064 h 6858000"/>
              <a:gd name="connsiteX434" fmla="*/ 1922724 w 7467600"/>
              <a:gd name="connsiteY434" fmla="*/ 6765577 h 6858000"/>
              <a:gd name="connsiteX435" fmla="*/ 1904650 w 7467600"/>
              <a:gd name="connsiteY435" fmla="*/ 6639616 h 6858000"/>
              <a:gd name="connsiteX436" fmla="*/ 1885273 w 7467600"/>
              <a:gd name="connsiteY436" fmla="*/ 6858000 h 6858000"/>
              <a:gd name="connsiteX437" fmla="*/ 1854363 w 7467600"/>
              <a:gd name="connsiteY437" fmla="*/ 6858000 h 6858000"/>
              <a:gd name="connsiteX438" fmla="*/ 1880391 w 7467600"/>
              <a:gd name="connsiteY438" fmla="*/ 6603796 h 6858000"/>
              <a:gd name="connsiteX439" fmla="*/ 1818273 w 7467600"/>
              <a:gd name="connsiteY439" fmla="*/ 6715729 h 6858000"/>
              <a:gd name="connsiteX440" fmla="*/ 1794691 w 7467600"/>
              <a:gd name="connsiteY440" fmla="*/ 6843239 h 6858000"/>
              <a:gd name="connsiteX441" fmla="*/ 1794914 w 7467600"/>
              <a:gd name="connsiteY441" fmla="*/ 6858000 h 6858000"/>
              <a:gd name="connsiteX442" fmla="*/ 1746128 w 7467600"/>
              <a:gd name="connsiteY442" fmla="*/ 6858000 h 6858000"/>
              <a:gd name="connsiteX443" fmla="*/ 1753934 w 7467600"/>
              <a:gd name="connsiteY443" fmla="*/ 6724796 h 6858000"/>
              <a:gd name="connsiteX444" fmla="*/ 1792053 w 7467600"/>
              <a:gd name="connsiteY444" fmla="*/ 6572396 h 6858000"/>
              <a:gd name="connsiteX445" fmla="*/ 1862248 w 7467600"/>
              <a:gd name="connsiteY445" fmla="*/ 6266397 h 6858000"/>
              <a:gd name="connsiteX446" fmla="*/ 1862250 w 7467600"/>
              <a:gd name="connsiteY446" fmla="*/ 6033531 h 6858000"/>
              <a:gd name="connsiteX447" fmla="*/ 1211999 w 7467600"/>
              <a:gd name="connsiteY447" fmla="*/ 6683610 h 6858000"/>
              <a:gd name="connsiteX448" fmla="*/ 1213266 w 7467600"/>
              <a:gd name="connsiteY448" fmla="*/ 6691947 h 6858000"/>
              <a:gd name="connsiteX449" fmla="*/ 1203370 w 7467600"/>
              <a:gd name="connsiteY449" fmla="*/ 6850676 h 6858000"/>
              <a:gd name="connsiteX450" fmla="*/ 1203671 w 7467600"/>
              <a:gd name="connsiteY450" fmla="*/ 6858000 h 6858000"/>
              <a:gd name="connsiteX451" fmla="*/ 1143180 w 7467600"/>
              <a:gd name="connsiteY451" fmla="*/ 6858000 h 6858000"/>
              <a:gd name="connsiteX452" fmla="*/ 1142176 w 7467600"/>
              <a:gd name="connsiteY452" fmla="*/ 6766045 h 6858000"/>
              <a:gd name="connsiteX453" fmla="*/ 1067484 w 7467600"/>
              <a:gd name="connsiteY453" fmla="*/ 6858000 h 6858000"/>
              <a:gd name="connsiteX454" fmla="*/ 953928 w 7467600"/>
              <a:gd name="connsiteY454" fmla="*/ 6858000 h 6858000"/>
              <a:gd name="connsiteX455" fmla="*/ 959715 w 7467600"/>
              <a:gd name="connsiteY455" fmla="*/ 6850185 h 6858000"/>
              <a:gd name="connsiteX456" fmla="*/ 1483788 w 7467600"/>
              <a:gd name="connsiteY456" fmla="*/ 6259174 h 6858000"/>
              <a:gd name="connsiteX457" fmla="*/ 1100671 w 7467600"/>
              <a:gd name="connsiteY457" fmla="*/ 6252137 h 6858000"/>
              <a:gd name="connsiteX458" fmla="*/ 1090144 w 7467600"/>
              <a:gd name="connsiteY458" fmla="*/ 6256748 h 6858000"/>
              <a:gd name="connsiteX459" fmla="*/ 1095872 w 7467600"/>
              <a:gd name="connsiteY459" fmla="*/ 6271892 h 6858000"/>
              <a:gd name="connsiteX460" fmla="*/ 262785 w 7467600"/>
              <a:gd name="connsiteY460" fmla="*/ 6845450 h 6858000"/>
              <a:gd name="connsiteX461" fmla="*/ 209968 w 7467600"/>
              <a:gd name="connsiteY461" fmla="*/ 6770713 h 6858000"/>
              <a:gd name="connsiteX462" fmla="*/ 873460 w 7467600"/>
              <a:gd name="connsiteY462" fmla="*/ 6253768 h 6858000"/>
              <a:gd name="connsiteX463" fmla="*/ 192686 w 7467600"/>
              <a:gd name="connsiteY463" fmla="*/ 5849257 h 6858000"/>
              <a:gd name="connsiteX464" fmla="*/ 4696 w 7467600"/>
              <a:gd name="connsiteY464" fmla="*/ 5697668 h 6858000"/>
              <a:gd name="connsiteX465" fmla="*/ 0 w 7467600"/>
              <a:gd name="connsiteY465" fmla="*/ 5689984 h 6858000"/>
              <a:gd name="connsiteX466" fmla="*/ 0 w 7467600"/>
              <a:gd name="connsiteY466" fmla="*/ 5513472 h 6858000"/>
              <a:gd name="connsiteX467" fmla="*/ 174101 w 7467600"/>
              <a:gd name="connsiteY467" fmla="*/ 5620277 h 6858000"/>
              <a:gd name="connsiteX468" fmla="*/ 891800 w 7467600"/>
              <a:gd name="connsiteY468" fmla="*/ 6036935 h 6858000"/>
              <a:gd name="connsiteX469" fmla="*/ 1072219 w 7467600"/>
              <a:gd name="connsiteY469" fmla="*/ 6169443 h 6858000"/>
              <a:gd name="connsiteX470" fmla="*/ 1074117 w 7467600"/>
              <a:gd name="connsiteY470" fmla="*/ 6170301 h 6858000"/>
              <a:gd name="connsiteX471" fmla="*/ 1083114 w 7467600"/>
              <a:gd name="connsiteY471" fmla="*/ 6174131 h 6858000"/>
              <a:gd name="connsiteX472" fmla="*/ 1543010 w 7467600"/>
              <a:gd name="connsiteY472" fmla="*/ 6191140 h 6858000"/>
              <a:gd name="connsiteX473" fmla="*/ 1551080 w 7467600"/>
              <a:gd name="connsiteY473" fmla="*/ 6195006 h 6858000"/>
              <a:gd name="connsiteX474" fmla="*/ 2345443 w 7467600"/>
              <a:gd name="connsiteY474" fmla="*/ 5549882 h 6858000"/>
              <a:gd name="connsiteX475" fmla="*/ 1721499 w 7467600"/>
              <a:gd name="connsiteY475" fmla="*/ 5599969 h 6858000"/>
              <a:gd name="connsiteX476" fmla="*/ 767716 w 7467600"/>
              <a:gd name="connsiteY476" fmla="*/ 5472768 h 6858000"/>
              <a:gd name="connsiteX477" fmla="*/ 722147 w 7467600"/>
              <a:gd name="connsiteY477" fmla="*/ 5393091 h 6858000"/>
              <a:gd name="connsiteX478" fmla="*/ 1485552 w 7467600"/>
              <a:gd name="connsiteY478" fmla="*/ 5313202 h 6858000"/>
              <a:gd name="connsiteX479" fmla="*/ 2143004 w 7467600"/>
              <a:gd name="connsiteY479" fmla="*/ 5402420 h 6858000"/>
              <a:gd name="connsiteX480" fmla="*/ 1933391 w 7467600"/>
              <a:gd name="connsiteY480" fmla="*/ 5156971 h 6858000"/>
              <a:gd name="connsiteX481" fmla="*/ 1827118 w 7467600"/>
              <a:gd name="connsiteY481" fmla="*/ 4968410 h 6858000"/>
              <a:gd name="connsiteX482" fmla="*/ 1837349 w 7467600"/>
              <a:gd name="connsiteY482" fmla="*/ 4956357 h 6858000"/>
              <a:gd name="connsiteX483" fmla="*/ 2162835 w 7467600"/>
              <a:gd name="connsiteY483" fmla="*/ 5187853 h 6858000"/>
              <a:gd name="connsiteX484" fmla="*/ 2257167 w 7467600"/>
              <a:gd name="connsiteY484" fmla="*/ 5462123 h 6858000"/>
              <a:gd name="connsiteX485" fmla="*/ 2261598 w 7467600"/>
              <a:gd name="connsiteY485" fmla="*/ 5467998 h 6858000"/>
              <a:gd name="connsiteX486" fmla="*/ 2437177 w 7467600"/>
              <a:gd name="connsiteY486" fmla="*/ 5479608 h 6858000"/>
              <a:gd name="connsiteX487" fmla="*/ 2445247 w 7467600"/>
              <a:gd name="connsiteY487" fmla="*/ 5483476 h 6858000"/>
              <a:gd name="connsiteX488" fmla="*/ 2743626 w 7467600"/>
              <a:gd name="connsiteY488" fmla="*/ 5304819 h 6858000"/>
              <a:gd name="connsiteX489" fmla="*/ 3048102 w 7467600"/>
              <a:gd name="connsiteY489" fmla="*/ 5150595 h 6858000"/>
              <a:gd name="connsiteX490" fmla="*/ 1799414 w 7467600"/>
              <a:gd name="connsiteY490" fmla="*/ 4694732 h 6858000"/>
              <a:gd name="connsiteX491" fmla="*/ 1771735 w 7467600"/>
              <a:gd name="connsiteY491" fmla="*/ 4619929 h 6858000"/>
              <a:gd name="connsiteX492" fmla="*/ 3104273 w 7467600"/>
              <a:gd name="connsiteY492" fmla="*/ 5076159 h 6858000"/>
              <a:gd name="connsiteX493" fmla="*/ 3113245 w 7467600"/>
              <a:gd name="connsiteY493" fmla="*/ 5090705 h 6858000"/>
              <a:gd name="connsiteX494" fmla="*/ 3126294 w 7467600"/>
              <a:gd name="connsiteY494" fmla="*/ 5114400 h 6858000"/>
              <a:gd name="connsiteX495" fmla="*/ 3937433 w 7467600"/>
              <a:gd name="connsiteY495" fmla="*/ 4830473 h 6858000"/>
              <a:gd name="connsiteX496" fmla="*/ 3590475 w 7467600"/>
              <a:gd name="connsiteY496" fmla="*/ 4597974 h 6858000"/>
              <a:gd name="connsiteX497" fmla="*/ 3100264 w 7467600"/>
              <a:gd name="connsiteY497" fmla="*/ 4579845 h 6858000"/>
              <a:gd name="connsiteX498" fmla="*/ 2183576 w 7467600"/>
              <a:gd name="connsiteY498" fmla="*/ 4227150 h 6858000"/>
              <a:gd name="connsiteX499" fmla="*/ 2151029 w 7467600"/>
              <a:gd name="connsiteY499" fmla="*/ 4146947 h 6858000"/>
              <a:gd name="connsiteX500" fmla="*/ 3563434 w 7467600"/>
              <a:gd name="connsiteY500" fmla="*/ 4469115 h 6858000"/>
              <a:gd name="connsiteX501" fmla="*/ 3177952 w 7467600"/>
              <a:gd name="connsiteY501" fmla="*/ 3657386 h 6858000"/>
              <a:gd name="connsiteX502" fmla="*/ 3189263 w 7467600"/>
              <a:gd name="connsiteY502" fmla="*/ 3625726 h 6858000"/>
              <a:gd name="connsiteX503" fmla="*/ 3560912 w 7467600"/>
              <a:gd name="connsiteY503" fmla="*/ 4079863 h 6858000"/>
              <a:gd name="connsiteX504" fmla="*/ 3626636 w 7467600"/>
              <a:gd name="connsiteY504" fmla="*/ 4512230 h 6858000"/>
              <a:gd name="connsiteX505" fmla="*/ 3653088 w 7467600"/>
              <a:gd name="connsiteY505" fmla="*/ 4521417 h 6858000"/>
              <a:gd name="connsiteX506" fmla="*/ 3988128 w 7467600"/>
              <a:gd name="connsiteY506" fmla="*/ 4817267 h 6858000"/>
              <a:gd name="connsiteX507" fmla="*/ 4830582 w 7467600"/>
              <a:gd name="connsiteY507" fmla="*/ 4676000 h 6858000"/>
              <a:gd name="connsiteX508" fmla="*/ 4830100 w 7467600"/>
              <a:gd name="connsiteY508" fmla="*/ 4675554 h 6858000"/>
              <a:gd name="connsiteX509" fmla="*/ 4036318 w 7467600"/>
              <a:gd name="connsiteY509" fmla="*/ 4147013 h 6858000"/>
              <a:gd name="connsiteX510" fmla="*/ 3432098 w 7467600"/>
              <a:gd name="connsiteY510" fmla="*/ 3537312 h 6858000"/>
              <a:gd name="connsiteX511" fmla="*/ 3446761 w 7467600"/>
              <a:gd name="connsiteY511" fmla="*/ 3461278 h 6858000"/>
              <a:gd name="connsiteX512" fmla="*/ 4419733 w 7467600"/>
              <a:gd name="connsiteY512" fmla="*/ 3963555 h 6858000"/>
              <a:gd name="connsiteX513" fmla="*/ 4781371 w 7467600"/>
              <a:gd name="connsiteY513" fmla="*/ 4458604 h 6858000"/>
              <a:gd name="connsiteX514" fmla="*/ 4780440 w 7467600"/>
              <a:gd name="connsiteY514" fmla="*/ 4470290 h 6858000"/>
              <a:gd name="connsiteX515" fmla="*/ 4898954 w 7467600"/>
              <a:gd name="connsiteY515" fmla="*/ 4662092 h 6858000"/>
              <a:gd name="connsiteX516" fmla="*/ 4900699 w 7467600"/>
              <a:gd name="connsiteY516" fmla="*/ 4670867 h 6858000"/>
              <a:gd name="connsiteX517" fmla="*/ 5714511 w 7467600"/>
              <a:gd name="connsiteY517" fmla="*/ 4663483 h 6858000"/>
              <a:gd name="connsiteX518" fmla="*/ 5464793 w 7467600"/>
              <a:gd name="connsiteY518" fmla="*/ 4393556 h 6858000"/>
              <a:gd name="connsiteX519" fmla="*/ 5461897 w 7467600"/>
              <a:gd name="connsiteY519" fmla="*/ 4390879 h 6858000"/>
              <a:gd name="connsiteX520" fmla="*/ 4294126 w 7467600"/>
              <a:gd name="connsiteY520" fmla="*/ 3303048 h 6858000"/>
              <a:gd name="connsiteX521" fmla="*/ 4305321 w 7467600"/>
              <a:gd name="connsiteY521" fmla="*/ 3256953 h 6858000"/>
              <a:gd name="connsiteX522" fmla="*/ 4949299 w 7467600"/>
              <a:gd name="connsiteY522" fmla="*/ 3766336 h 6858000"/>
              <a:gd name="connsiteX523" fmla="*/ 5291452 w 7467600"/>
              <a:gd name="connsiteY523" fmla="*/ 4076801 h 6858000"/>
              <a:gd name="connsiteX524" fmla="*/ 5434998 w 7467600"/>
              <a:gd name="connsiteY524" fmla="*/ 4254100 h 6858000"/>
              <a:gd name="connsiteX525" fmla="*/ 5351015 w 7467600"/>
              <a:gd name="connsiteY525" fmla="*/ 3760989 h 6858000"/>
              <a:gd name="connsiteX526" fmla="*/ 5413780 w 7467600"/>
              <a:gd name="connsiteY526" fmla="*/ 2966265 h 6858000"/>
              <a:gd name="connsiteX527" fmla="*/ 5425627 w 7467600"/>
              <a:gd name="connsiteY527" fmla="*/ 2954192 h 6858000"/>
              <a:gd name="connsiteX528" fmla="*/ 6604735 w 7467600"/>
              <a:gd name="connsiteY528" fmla="*/ 2041381 h 6858000"/>
              <a:gd name="connsiteX529" fmla="*/ 7204487 w 7467600"/>
              <a:gd name="connsiteY529" fmla="*/ 2742112 h 6858000"/>
              <a:gd name="connsiteX530" fmla="*/ 7131592 w 7467600"/>
              <a:gd name="connsiteY530" fmla="*/ 2672096 h 6858000"/>
              <a:gd name="connsiteX531" fmla="*/ 6996344 w 7467600"/>
              <a:gd name="connsiteY531" fmla="*/ 2518310 h 6858000"/>
              <a:gd name="connsiteX532" fmla="*/ 6735495 w 7467600"/>
              <a:gd name="connsiteY532" fmla="*/ 2196890 h 6858000"/>
              <a:gd name="connsiteX533" fmla="*/ 6721901 w 7467600"/>
              <a:gd name="connsiteY533" fmla="*/ 2179274 h 6858000"/>
              <a:gd name="connsiteX534" fmla="*/ 6604735 w 7467600"/>
              <a:gd name="connsiteY534" fmla="*/ 2041381 h 6858000"/>
              <a:gd name="connsiteX535" fmla="*/ 6591670 w 7467600"/>
              <a:gd name="connsiteY535" fmla="*/ 1988277 h 6858000"/>
              <a:gd name="connsiteX536" fmla="*/ 6747349 w 7467600"/>
              <a:gd name="connsiteY536" fmla="*/ 2160069 h 6858000"/>
              <a:gd name="connsiteX537" fmla="*/ 6760943 w 7467600"/>
              <a:gd name="connsiteY537" fmla="*/ 2177686 h 6858000"/>
              <a:gd name="connsiteX538" fmla="*/ 7021065 w 7467600"/>
              <a:gd name="connsiteY538" fmla="*/ 2498102 h 6858000"/>
              <a:gd name="connsiteX539" fmla="*/ 7155223 w 7467600"/>
              <a:gd name="connsiteY539" fmla="*/ 2650386 h 6858000"/>
              <a:gd name="connsiteX540" fmla="*/ 7203167 w 7467600"/>
              <a:gd name="connsiteY540" fmla="*/ 2697288 h 6858000"/>
              <a:gd name="connsiteX541" fmla="*/ 6937703 w 7467600"/>
              <a:gd name="connsiteY541" fmla="*/ 2321981 h 6858000"/>
              <a:gd name="connsiteX542" fmla="*/ 6591670 w 7467600"/>
              <a:gd name="connsiteY542" fmla="*/ 1988277 h 6858000"/>
              <a:gd name="connsiteX543" fmla="*/ 5798671 w 7467600"/>
              <a:gd name="connsiteY543" fmla="*/ 1981601 h 6858000"/>
              <a:gd name="connsiteX544" fmla="*/ 5754709 w 7467600"/>
              <a:gd name="connsiteY544" fmla="*/ 2071454 h 6858000"/>
              <a:gd name="connsiteX545" fmla="*/ 5763044 w 7467600"/>
              <a:gd name="connsiteY545" fmla="*/ 2842206 h 6858000"/>
              <a:gd name="connsiteX546" fmla="*/ 5764974 w 7467600"/>
              <a:gd name="connsiteY546" fmla="*/ 2799609 h 6858000"/>
              <a:gd name="connsiteX547" fmla="*/ 5767665 w 7467600"/>
              <a:gd name="connsiteY547" fmla="*/ 2666409 h 6858000"/>
              <a:gd name="connsiteX548" fmla="*/ 5763055 w 7467600"/>
              <a:gd name="connsiteY548" fmla="*/ 2579705 h 6858000"/>
              <a:gd name="connsiteX549" fmla="*/ 5758079 w 7467600"/>
              <a:gd name="connsiteY549" fmla="*/ 2492508 h 6858000"/>
              <a:gd name="connsiteX550" fmla="*/ 5779325 w 7467600"/>
              <a:gd name="connsiteY550" fmla="*/ 2197069 h 6858000"/>
              <a:gd name="connsiteX551" fmla="*/ 5798671 w 7467600"/>
              <a:gd name="connsiteY551" fmla="*/ 1981601 h 6858000"/>
              <a:gd name="connsiteX552" fmla="*/ 5829202 w 7467600"/>
              <a:gd name="connsiteY552" fmla="*/ 1971679 h 6858000"/>
              <a:gd name="connsiteX553" fmla="*/ 5809558 w 7467600"/>
              <a:gd name="connsiteY553" fmla="*/ 2198043 h 6858000"/>
              <a:gd name="connsiteX554" fmla="*/ 5788653 w 7467600"/>
              <a:gd name="connsiteY554" fmla="*/ 2489430 h 6858000"/>
              <a:gd name="connsiteX555" fmla="*/ 5793439 w 7467600"/>
              <a:gd name="connsiteY555" fmla="*/ 2575235 h 6858000"/>
              <a:gd name="connsiteX556" fmla="*/ 5796837 w 7467600"/>
              <a:gd name="connsiteY556" fmla="*/ 2637633 h 6858000"/>
              <a:gd name="connsiteX557" fmla="*/ 5818614 w 7467600"/>
              <a:gd name="connsiteY557" fmla="*/ 2473055 h 6858000"/>
              <a:gd name="connsiteX558" fmla="*/ 5829202 w 7467600"/>
              <a:gd name="connsiteY558" fmla="*/ 1971679 h 6858000"/>
              <a:gd name="connsiteX559" fmla="*/ 5911389 w 7467600"/>
              <a:gd name="connsiteY559" fmla="*/ 1898371 h 6858000"/>
              <a:gd name="connsiteX560" fmla="*/ 6237627 w 7467600"/>
              <a:gd name="connsiteY560" fmla="*/ 2231921 h 6858000"/>
              <a:gd name="connsiteX561" fmla="*/ 5911389 w 7467600"/>
              <a:gd name="connsiteY561" fmla="*/ 1898371 h 6858000"/>
              <a:gd name="connsiteX562" fmla="*/ 6944437 w 7467600"/>
              <a:gd name="connsiteY562" fmla="*/ 1575402 h 6858000"/>
              <a:gd name="connsiteX563" fmla="*/ 6304730 w 7467600"/>
              <a:gd name="connsiteY563" fmla="*/ 1766654 h 6858000"/>
              <a:gd name="connsiteX564" fmla="*/ 6944437 w 7467600"/>
              <a:gd name="connsiteY564" fmla="*/ 1575402 h 6858000"/>
              <a:gd name="connsiteX565" fmla="*/ 7019523 w 7467600"/>
              <a:gd name="connsiteY565" fmla="*/ 1519450 h 6858000"/>
              <a:gd name="connsiteX566" fmla="*/ 6298091 w 7467600"/>
              <a:gd name="connsiteY566" fmla="*/ 1737122 h 6858000"/>
              <a:gd name="connsiteX567" fmla="*/ 7019523 w 7467600"/>
              <a:gd name="connsiteY567" fmla="*/ 1519450 h 6858000"/>
              <a:gd name="connsiteX568" fmla="*/ 2399523 w 7467600"/>
              <a:gd name="connsiteY568" fmla="*/ 1428234 h 6858000"/>
              <a:gd name="connsiteX569" fmla="*/ 2224982 w 7467600"/>
              <a:gd name="connsiteY569" fmla="*/ 1826201 h 6858000"/>
              <a:gd name="connsiteX570" fmla="*/ 2096099 w 7467600"/>
              <a:gd name="connsiteY570" fmla="*/ 2345900 h 6858000"/>
              <a:gd name="connsiteX571" fmla="*/ 2283317 w 7467600"/>
              <a:gd name="connsiteY571" fmla="*/ 1796925 h 6858000"/>
              <a:gd name="connsiteX572" fmla="*/ 2399523 w 7467600"/>
              <a:gd name="connsiteY572" fmla="*/ 1428234 h 6858000"/>
              <a:gd name="connsiteX573" fmla="*/ 2448558 w 7467600"/>
              <a:gd name="connsiteY573" fmla="*/ 1373435 h 6858000"/>
              <a:gd name="connsiteX574" fmla="*/ 2312521 w 7467600"/>
              <a:gd name="connsiteY574" fmla="*/ 1806140 h 6858000"/>
              <a:gd name="connsiteX575" fmla="*/ 2127533 w 7467600"/>
              <a:gd name="connsiteY575" fmla="*/ 2348380 h 6858000"/>
              <a:gd name="connsiteX576" fmla="*/ 2358080 w 7467600"/>
              <a:gd name="connsiteY576" fmla="*/ 1866134 h 6858000"/>
              <a:gd name="connsiteX577" fmla="*/ 2407436 w 7467600"/>
              <a:gd name="connsiteY577" fmla="*/ 1651070 h 6858000"/>
              <a:gd name="connsiteX578" fmla="*/ 2448558 w 7467600"/>
              <a:gd name="connsiteY578" fmla="*/ 1373435 h 6858000"/>
              <a:gd name="connsiteX579" fmla="*/ 278707 w 7467600"/>
              <a:gd name="connsiteY579" fmla="*/ 1352270 h 6858000"/>
              <a:gd name="connsiteX580" fmla="*/ 321570 w 7467600"/>
              <a:gd name="connsiteY580" fmla="*/ 1861610 h 6858000"/>
              <a:gd name="connsiteX581" fmla="*/ 294281 w 7467600"/>
              <a:gd name="connsiteY581" fmla="*/ 1440658 h 6858000"/>
              <a:gd name="connsiteX582" fmla="*/ 278707 w 7467600"/>
              <a:gd name="connsiteY582" fmla="*/ 1352270 h 6858000"/>
              <a:gd name="connsiteX583" fmla="*/ 1423821 w 7467600"/>
              <a:gd name="connsiteY583" fmla="*/ 1351958 h 6858000"/>
              <a:gd name="connsiteX584" fmla="*/ 1638521 w 7467600"/>
              <a:gd name="connsiteY584" fmla="*/ 1908470 h 6858000"/>
              <a:gd name="connsiteX585" fmla="*/ 1754199 w 7467600"/>
              <a:gd name="connsiteY585" fmla="*/ 2149284 h 6858000"/>
              <a:gd name="connsiteX586" fmla="*/ 1908359 w 7467600"/>
              <a:gd name="connsiteY586" fmla="*/ 2364988 h 6858000"/>
              <a:gd name="connsiteX587" fmla="*/ 1647661 w 7467600"/>
              <a:gd name="connsiteY587" fmla="*/ 1825945 h 6858000"/>
              <a:gd name="connsiteX588" fmla="*/ 1423821 w 7467600"/>
              <a:gd name="connsiteY588" fmla="*/ 1351958 h 6858000"/>
              <a:gd name="connsiteX589" fmla="*/ 1431890 w 7467600"/>
              <a:gd name="connsiteY589" fmla="*/ 1306475 h 6858000"/>
              <a:gd name="connsiteX590" fmla="*/ 1507597 w 7467600"/>
              <a:gd name="connsiteY590" fmla="*/ 1446132 h 6858000"/>
              <a:gd name="connsiteX591" fmla="*/ 1674586 w 7467600"/>
              <a:gd name="connsiteY591" fmla="*/ 1813832 h 6858000"/>
              <a:gd name="connsiteX592" fmla="*/ 1815950 w 7467600"/>
              <a:gd name="connsiteY592" fmla="*/ 2128564 h 6858000"/>
              <a:gd name="connsiteX593" fmla="*/ 1984242 w 7467600"/>
              <a:gd name="connsiteY593" fmla="*/ 2430829 h 6858000"/>
              <a:gd name="connsiteX594" fmla="*/ 2014023 w 7467600"/>
              <a:gd name="connsiteY594" fmla="*/ 2450995 h 6858000"/>
              <a:gd name="connsiteX595" fmla="*/ 1747337 w 7467600"/>
              <a:gd name="connsiteY595" fmla="*/ 1855264 h 6858000"/>
              <a:gd name="connsiteX596" fmla="*/ 1533749 w 7467600"/>
              <a:gd name="connsiteY596" fmla="*/ 1478656 h 6858000"/>
              <a:gd name="connsiteX597" fmla="*/ 1431890 w 7467600"/>
              <a:gd name="connsiteY597" fmla="*/ 1306475 h 6858000"/>
              <a:gd name="connsiteX598" fmla="*/ 5052692 w 7467600"/>
              <a:gd name="connsiteY598" fmla="*/ 1292994 h 6858000"/>
              <a:gd name="connsiteX599" fmla="*/ 5200661 w 7467600"/>
              <a:gd name="connsiteY599" fmla="*/ 1635186 h 6858000"/>
              <a:gd name="connsiteX600" fmla="*/ 5297138 w 7467600"/>
              <a:gd name="connsiteY600" fmla="*/ 1906351 h 6858000"/>
              <a:gd name="connsiteX601" fmla="*/ 5052692 w 7467600"/>
              <a:gd name="connsiteY601" fmla="*/ 1292994 h 6858000"/>
              <a:gd name="connsiteX602" fmla="*/ 5009948 w 7467600"/>
              <a:gd name="connsiteY602" fmla="*/ 1273619 h 6858000"/>
              <a:gd name="connsiteX603" fmla="*/ 5121777 w 7467600"/>
              <a:gd name="connsiteY603" fmla="*/ 1654213 h 6858000"/>
              <a:gd name="connsiteX604" fmla="*/ 5293545 w 7467600"/>
              <a:gd name="connsiteY604" fmla="*/ 2072247 h 6858000"/>
              <a:gd name="connsiteX605" fmla="*/ 5294042 w 7467600"/>
              <a:gd name="connsiteY605" fmla="*/ 2065019 h 6858000"/>
              <a:gd name="connsiteX606" fmla="*/ 5171936 w 7467600"/>
              <a:gd name="connsiteY606" fmla="*/ 1647613 h 6858000"/>
              <a:gd name="connsiteX607" fmla="*/ 5009948 w 7467600"/>
              <a:gd name="connsiteY607" fmla="*/ 1273619 h 6858000"/>
              <a:gd name="connsiteX608" fmla="*/ 655236 w 7467600"/>
              <a:gd name="connsiteY608" fmla="*/ 1268632 h 6858000"/>
              <a:gd name="connsiteX609" fmla="*/ 839521 w 7467600"/>
              <a:gd name="connsiteY609" fmla="*/ 1685315 h 6858000"/>
              <a:gd name="connsiteX610" fmla="*/ 1109416 w 7467600"/>
              <a:gd name="connsiteY610" fmla="*/ 2061663 h 6858000"/>
              <a:gd name="connsiteX611" fmla="*/ 1298300 w 7467600"/>
              <a:gd name="connsiteY611" fmla="*/ 2247742 h 6858000"/>
              <a:gd name="connsiteX612" fmla="*/ 1125871 w 7467600"/>
              <a:gd name="connsiteY612" fmla="*/ 1989513 h 6858000"/>
              <a:gd name="connsiteX613" fmla="*/ 981574 w 7467600"/>
              <a:gd name="connsiteY613" fmla="*/ 1783157 h 6858000"/>
              <a:gd name="connsiteX614" fmla="*/ 922198 w 7467600"/>
              <a:gd name="connsiteY614" fmla="*/ 1677437 h 6858000"/>
              <a:gd name="connsiteX615" fmla="*/ 869293 w 7467600"/>
              <a:gd name="connsiteY615" fmla="*/ 1583214 h 6858000"/>
              <a:gd name="connsiteX616" fmla="*/ 751431 w 7467600"/>
              <a:gd name="connsiteY616" fmla="*/ 1405731 h 6858000"/>
              <a:gd name="connsiteX617" fmla="*/ 655236 w 7467600"/>
              <a:gd name="connsiteY617" fmla="*/ 1268632 h 6858000"/>
              <a:gd name="connsiteX618" fmla="*/ 6516292 w 7467600"/>
              <a:gd name="connsiteY618" fmla="*/ 1263064 h 6858000"/>
              <a:gd name="connsiteX619" fmla="*/ 5736320 w 7467600"/>
              <a:gd name="connsiteY619" fmla="*/ 1501803 h 6858000"/>
              <a:gd name="connsiteX620" fmla="*/ 6516292 w 7467600"/>
              <a:gd name="connsiteY620" fmla="*/ 1263064 h 6858000"/>
              <a:gd name="connsiteX621" fmla="*/ 291466 w 7467600"/>
              <a:gd name="connsiteY621" fmla="*/ 1250369 h 6858000"/>
              <a:gd name="connsiteX622" fmla="*/ 323180 w 7467600"/>
              <a:gd name="connsiteY622" fmla="*/ 1435283 h 6858000"/>
              <a:gd name="connsiteX623" fmla="*/ 349381 w 7467600"/>
              <a:gd name="connsiteY623" fmla="*/ 1875041 h 6858000"/>
              <a:gd name="connsiteX624" fmla="*/ 374363 w 7467600"/>
              <a:gd name="connsiteY624" fmla="*/ 1506494 h 6858000"/>
              <a:gd name="connsiteX625" fmla="*/ 302168 w 7467600"/>
              <a:gd name="connsiteY625" fmla="*/ 1274495 h 6858000"/>
              <a:gd name="connsiteX626" fmla="*/ 291466 w 7467600"/>
              <a:gd name="connsiteY626" fmla="*/ 1250369 h 6858000"/>
              <a:gd name="connsiteX627" fmla="*/ 678222 w 7467600"/>
              <a:gd name="connsiteY627" fmla="*/ 1248670 h 6858000"/>
              <a:gd name="connsiteX628" fmla="*/ 775536 w 7467600"/>
              <a:gd name="connsiteY628" fmla="*/ 1388015 h 6858000"/>
              <a:gd name="connsiteX629" fmla="*/ 894529 w 7467600"/>
              <a:gd name="connsiteY629" fmla="*/ 1567739 h 6858000"/>
              <a:gd name="connsiteX630" fmla="*/ 948000 w 7467600"/>
              <a:gd name="connsiteY630" fmla="*/ 1663088 h 6858000"/>
              <a:gd name="connsiteX631" fmla="*/ 1006812 w 7467600"/>
              <a:gd name="connsiteY631" fmla="*/ 1767683 h 6858000"/>
              <a:gd name="connsiteX632" fmla="*/ 1149133 w 7467600"/>
              <a:gd name="connsiteY632" fmla="*/ 1971513 h 6858000"/>
              <a:gd name="connsiteX633" fmla="*/ 1333952 w 7467600"/>
              <a:gd name="connsiteY633" fmla="*/ 2251620 h 6858000"/>
              <a:gd name="connsiteX634" fmla="*/ 1337329 w 7467600"/>
              <a:gd name="connsiteY634" fmla="*/ 2258350 h 6858000"/>
              <a:gd name="connsiteX635" fmla="*/ 1014726 w 7467600"/>
              <a:gd name="connsiteY635" fmla="*/ 1615556 h 6858000"/>
              <a:gd name="connsiteX636" fmla="*/ 678222 w 7467600"/>
              <a:gd name="connsiteY636" fmla="*/ 1248670 h 6858000"/>
              <a:gd name="connsiteX637" fmla="*/ 6691602 w 7467600"/>
              <a:gd name="connsiteY637" fmla="*/ 1140573 h 6858000"/>
              <a:gd name="connsiteX638" fmla="*/ 6571100 w 7467600"/>
              <a:gd name="connsiteY638" fmla="*/ 1183662 h 6858000"/>
              <a:gd name="connsiteX639" fmla="*/ 6241687 w 7467600"/>
              <a:gd name="connsiteY639" fmla="*/ 1257600 h 6858000"/>
              <a:gd name="connsiteX640" fmla="*/ 5693009 w 7467600"/>
              <a:gd name="connsiteY640" fmla="*/ 1478256 h 6858000"/>
              <a:gd name="connsiteX641" fmla="*/ 6548420 w 7467600"/>
              <a:gd name="connsiteY641" fmla="*/ 1214599 h 6858000"/>
              <a:gd name="connsiteX642" fmla="*/ 6605473 w 7467600"/>
              <a:gd name="connsiteY642" fmla="*/ 1184686 h 6858000"/>
              <a:gd name="connsiteX643" fmla="*/ 6691602 w 7467600"/>
              <a:gd name="connsiteY643" fmla="*/ 1140573 h 6858000"/>
              <a:gd name="connsiteX644" fmla="*/ 4002475 w 7467600"/>
              <a:gd name="connsiteY644" fmla="*/ 1037802 h 6858000"/>
              <a:gd name="connsiteX645" fmla="*/ 4000324 w 7467600"/>
              <a:gd name="connsiteY645" fmla="*/ 1039362 h 6858000"/>
              <a:gd name="connsiteX646" fmla="*/ 4002862 w 7467600"/>
              <a:gd name="connsiteY646" fmla="*/ 1042866 h 6858000"/>
              <a:gd name="connsiteX647" fmla="*/ 4002475 w 7467600"/>
              <a:gd name="connsiteY647" fmla="*/ 1037802 h 6858000"/>
              <a:gd name="connsiteX648" fmla="*/ 506322 w 7467600"/>
              <a:gd name="connsiteY648" fmla="*/ 1020997 h 6858000"/>
              <a:gd name="connsiteX649" fmla="*/ 533068 w 7467600"/>
              <a:gd name="connsiteY649" fmla="*/ 1029409 h 6858000"/>
              <a:gd name="connsiteX650" fmla="*/ 1232525 w 7467600"/>
              <a:gd name="connsiteY650" fmla="*/ 1804675 h 6858000"/>
              <a:gd name="connsiteX651" fmla="*/ 1388858 w 7467600"/>
              <a:gd name="connsiteY651" fmla="*/ 2368011 h 6858000"/>
              <a:gd name="connsiteX652" fmla="*/ 1384098 w 7467600"/>
              <a:gd name="connsiteY652" fmla="*/ 2378125 h 6858000"/>
              <a:gd name="connsiteX653" fmla="*/ 1425393 w 7467600"/>
              <a:gd name="connsiteY653" fmla="*/ 2589124 h 6858000"/>
              <a:gd name="connsiteX654" fmla="*/ 1424001 w 7467600"/>
              <a:gd name="connsiteY654" fmla="*/ 2597541 h 6858000"/>
              <a:gd name="connsiteX655" fmla="*/ 2152729 w 7467600"/>
              <a:gd name="connsiteY655" fmla="*/ 2864487 h 6858000"/>
              <a:gd name="connsiteX656" fmla="*/ 2020609 w 7467600"/>
              <a:gd name="connsiteY656" fmla="*/ 2539671 h 6858000"/>
              <a:gd name="connsiteX657" fmla="*/ 2018920 w 7467600"/>
              <a:gd name="connsiteY657" fmla="*/ 2536309 h 6858000"/>
              <a:gd name="connsiteX658" fmla="*/ 1342441 w 7467600"/>
              <a:gd name="connsiteY658" fmla="*/ 1173017 h 6858000"/>
              <a:gd name="connsiteX659" fmla="*/ 1367925 w 7467600"/>
              <a:gd name="connsiteY659" fmla="*/ 1135648 h 6858000"/>
              <a:gd name="connsiteX660" fmla="*/ 1771401 w 7467600"/>
              <a:gd name="connsiteY660" fmla="*/ 1806673 h 6858000"/>
              <a:gd name="connsiteX661" fmla="*/ 1972385 w 7467600"/>
              <a:gd name="connsiteY661" fmla="*/ 2198735 h 6858000"/>
              <a:gd name="connsiteX662" fmla="*/ 2040892 w 7467600"/>
              <a:gd name="connsiteY662" fmla="*/ 2405205 h 6858000"/>
              <a:gd name="connsiteX663" fmla="*/ 2131689 w 7467600"/>
              <a:gd name="connsiteY663" fmla="*/ 1936926 h 6858000"/>
              <a:gd name="connsiteX664" fmla="*/ 2454820 w 7467600"/>
              <a:gd name="connsiteY664" fmla="*/ 1248808 h 6858000"/>
              <a:gd name="connsiteX665" fmla="*/ 2492512 w 7467600"/>
              <a:gd name="connsiteY665" fmla="*/ 1302920 h 6858000"/>
              <a:gd name="connsiteX666" fmla="*/ 2081216 w 7467600"/>
              <a:gd name="connsiteY666" fmla="*/ 2527513 h 6858000"/>
              <a:gd name="connsiteX667" fmla="*/ 2081211 w 7467600"/>
              <a:gd name="connsiteY667" fmla="*/ 2528916 h 6858000"/>
              <a:gd name="connsiteX668" fmla="*/ 2199067 w 7467600"/>
              <a:gd name="connsiteY668" fmla="*/ 2884061 h 6858000"/>
              <a:gd name="connsiteX669" fmla="*/ 3192586 w 7467600"/>
              <a:gd name="connsiteY669" fmla="*/ 3411496 h 6858000"/>
              <a:gd name="connsiteX670" fmla="*/ 3182620 w 7467600"/>
              <a:gd name="connsiteY670" fmla="*/ 3483279 h 6858000"/>
              <a:gd name="connsiteX671" fmla="*/ 2435119 w 7467600"/>
              <a:gd name="connsiteY671" fmla="*/ 3080173 h 6858000"/>
              <a:gd name="connsiteX672" fmla="*/ 2410152 w 7467600"/>
              <a:gd name="connsiteY672" fmla="*/ 3063751 h 6858000"/>
              <a:gd name="connsiteX673" fmla="*/ 2408099 w 7467600"/>
              <a:gd name="connsiteY673" fmla="*/ 3064403 h 6858000"/>
              <a:gd name="connsiteX674" fmla="*/ 2407218 w 7467600"/>
              <a:gd name="connsiteY674" fmla="*/ 3070324 h 6858000"/>
              <a:gd name="connsiteX675" fmla="*/ 2380138 w 7467600"/>
              <a:gd name="connsiteY675" fmla="*/ 3099341 h 6858000"/>
              <a:gd name="connsiteX676" fmla="*/ 1765923 w 7467600"/>
              <a:gd name="connsiteY676" fmla="*/ 3581043 h 6858000"/>
              <a:gd name="connsiteX677" fmla="*/ 1702258 w 7467600"/>
              <a:gd name="connsiteY677" fmla="*/ 3612286 h 6858000"/>
              <a:gd name="connsiteX678" fmla="*/ 1538370 w 7467600"/>
              <a:gd name="connsiteY678" fmla="*/ 3811804 h 6858000"/>
              <a:gd name="connsiteX679" fmla="*/ 542867 w 7467600"/>
              <a:gd name="connsiteY679" fmla="*/ 4944092 h 6858000"/>
              <a:gd name="connsiteX680" fmla="*/ 515800 w 7467600"/>
              <a:gd name="connsiteY680" fmla="*/ 4862180 h 6858000"/>
              <a:gd name="connsiteX681" fmla="*/ 909145 w 7467600"/>
              <a:gd name="connsiteY681" fmla="*/ 4199225 h 6858000"/>
              <a:gd name="connsiteX682" fmla="*/ 1214067 w 7467600"/>
              <a:gd name="connsiteY682" fmla="*/ 3908561 h 6858000"/>
              <a:gd name="connsiteX683" fmla="*/ 640967 w 7467600"/>
              <a:gd name="connsiteY683" fmla="*/ 4105601 h 6858000"/>
              <a:gd name="connsiteX684" fmla="*/ 112563 w 7467600"/>
              <a:gd name="connsiteY684" fmla="*/ 4396952 h 6858000"/>
              <a:gd name="connsiteX685" fmla="*/ 0 w 7467600"/>
              <a:gd name="connsiteY685" fmla="*/ 4466006 h 6858000"/>
              <a:gd name="connsiteX686" fmla="*/ 0 w 7467600"/>
              <a:gd name="connsiteY686" fmla="*/ 4233763 h 6858000"/>
              <a:gd name="connsiteX687" fmla="*/ 36881 w 7467600"/>
              <a:gd name="connsiteY687" fmla="*/ 4200118 h 6858000"/>
              <a:gd name="connsiteX688" fmla="*/ 910534 w 7467600"/>
              <a:gd name="connsiteY688" fmla="*/ 3629753 h 6858000"/>
              <a:gd name="connsiteX689" fmla="*/ 1578717 w 7467600"/>
              <a:gd name="connsiteY689" fmla="*/ 3575982 h 6858000"/>
              <a:gd name="connsiteX690" fmla="*/ 2338780 w 7467600"/>
              <a:gd name="connsiteY690" fmla="*/ 3033725 h 6858000"/>
              <a:gd name="connsiteX691" fmla="*/ 1807991 w 7467600"/>
              <a:gd name="connsiteY691" fmla="*/ 2807184 h 6858000"/>
              <a:gd name="connsiteX692" fmla="*/ 1416358 w 7467600"/>
              <a:gd name="connsiteY692" fmla="*/ 3112571 h 6858000"/>
              <a:gd name="connsiteX693" fmla="*/ 939066 w 7467600"/>
              <a:gd name="connsiteY693" fmla="*/ 3378798 h 6858000"/>
              <a:gd name="connsiteX694" fmla="*/ 115099 w 7467600"/>
              <a:gd name="connsiteY694" fmla="*/ 3607650 h 6858000"/>
              <a:gd name="connsiteX695" fmla="*/ 97284 w 7467600"/>
              <a:gd name="connsiteY695" fmla="*/ 3520393 h 6858000"/>
              <a:gd name="connsiteX696" fmla="*/ 922050 w 7467600"/>
              <a:gd name="connsiteY696" fmla="*/ 3074867 h 6858000"/>
              <a:gd name="connsiteX697" fmla="*/ 1405265 w 7467600"/>
              <a:gd name="connsiteY697" fmla="*/ 3016319 h 6858000"/>
              <a:gd name="connsiteX698" fmla="*/ 1407512 w 7467600"/>
              <a:gd name="connsiteY698" fmla="*/ 3018001 h 6858000"/>
              <a:gd name="connsiteX699" fmla="*/ 1726266 w 7467600"/>
              <a:gd name="connsiteY699" fmla="*/ 2777274 h 6858000"/>
              <a:gd name="connsiteX700" fmla="*/ 625390 w 7467600"/>
              <a:gd name="connsiteY700" fmla="*/ 2514541 h 6858000"/>
              <a:gd name="connsiteX701" fmla="*/ 619799 w 7467600"/>
              <a:gd name="connsiteY701" fmla="*/ 2527180 h 6858000"/>
              <a:gd name="connsiteX702" fmla="*/ 310030 w 7467600"/>
              <a:gd name="connsiteY702" fmla="*/ 2771818 h 6858000"/>
              <a:gd name="connsiteX703" fmla="*/ 173877 w 7467600"/>
              <a:gd name="connsiteY703" fmla="*/ 2937056 h 6858000"/>
              <a:gd name="connsiteX704" fmla="*/ 77889 w 7467600"/>
              <a:gd name="connsiteY704" fmla="*/ 3138440 h 6858000"/>
              <a:gd name="connsiteX705" fmla="*/ 0 w 7467600"/>
              <a:gd name="connsiteY705" fmla="*/ 3271395 h 6858000"/>
              <a:gd name="connsiteX706" fmla="*/ 0 w 7467600"/>
              <a:gd name="connsiteY706" fmla="*/ 3153002 h 6858000"/>
              <a:gd name="connsiteX707" fmla="*/ 2386 w 7467600"/>
              <a:gd name="connsiteY707" fmla="*/ 3149203 h 6858000"/>
              <a:gd name="connsiteX708" fmla="*/ 89753 w 7467600"/>
              <a:gd name="connsiteY708" fmla="*/ 2987702 h 6858000"/>
              <a:gd name="connsiteX709" fmla="*/ 76869 w 7467600"/>
              <a:gd name="connsiteY709" fmla="*/ 3005404 h 6858000"/>
              <a:gd name="connsiteX710" fmla="*/ 32049 w 7467600"/>
              <a:gd name="connsiteY710" fmla="*/ 3065814 h 6858000"/>
              <a:gd name="connsiteX711" fmla="*/ 0 w 7467600"/>
              <a:gd name="connsiteY711" fmla="*/ 3108744 h 6858000"/>
              <a:gd name="connsiteX712" fmla="*/ 0 w 7467600"/>
              <a:gd name="connsiteY712" fmla="*/ 3058059 h 6858000"/>
              <a:gd name="connsiteX713" fmla="*/ 7610 w 7467600"/>
              <a:gd name="connsiteY713" fmla="*/ 3047889 h 6858000"/>
              <a:gd name="connsiteX714" fmla="*/ 52419 w 7467600"/>
              <a:gd name="connsiteY714" fmla="*/ 2987479 h 6858000"/>
              <a:gd name="connsiteX715" fmla="*/ 59142 w 7467600"/>
              <a:gd name="connsiteY715" fmla="*/ 2978488 h 6858000"/>
              <a:gd name="connsiteX716" fmla="*/ 0 w 7467600"/>
              <a:gd name="connsiteY716" fmla="*/ 3015334 h 6858000"/>
              <a:gd name="connsiteX717" fmla="*/ 0 w 7467600"/>
              <a:gd name="connsiteY717" fmla="*/ 2914286 h 6858000"/>
              <a:gd name="connsiteX718" fmla="*/ 36383 w 7467600"/>
              <a:gd name="connsiteY718" fmla="*/ 2901128 h 6858000"/>
              <a:gd name="connsiteX719" fmla="*/ 156329 w 7467600"/>
              <a:gd name="connsiteY719" fmla="*/ 2840533 h 6858000"/>
              <a:gd name="connsiteX720" fmla="*/ 358355 w 7467600"/>
              <a:gd name="connsiteY720" fmla="*/ 2620471 h 6858000"/>
              <a:gd name="connsiteX721" fmla="*/ 510577 w 7467600"/>
              <a:gd name="connsiteY721" fmla="*/ 2501244 h 6858000"/>
              <a:gd name="connsiteX722" fmla="*/ 211967 w 7467600"/>
              <a:gd name="connsiteY722" fmla="*/ 2479171 h 6858000"/>
              <a:gd name="connsiteX723" fmla="*/ 0 w 7467600"/>
              <a:gd name="connsiteY723" fmla="*/ 2476398 h 6858000"/>
              <a:gd name="connsiteX724" fmla="*/ 0 w 7467600"/>
              <a:gd name="connsiteY724" fmla="*/ 2389189 h 6858000"/>
              <a:gd name="connsiteX725" fmla="*/ 103062 w 7467600"/>
              <a:gd name="connsiteY725" fmla="*/ 2389518 h 6858000"/>
              <a:gd name="connsiteX726" fmla="*/ 510734 w 7467600"/>
              <a:gd name="connsiteY726" fmla="*/ 2416201 h 6858000"/>
              <a:gd name="connsiteX727" fmla="*/ 279257 w 7467600"/>
              <a:gd name="connsiteY727" fmla="*/ 2092102 h 6858000"/>
              <a:gd name="connsiteX728" fmla="*/ 65265 w 7467600"/>
              <a:gd name="connsiteY728" fmla="*/ 2006049 h 6858000"/>
              <a:gd name="connsiteX729" fmla="*/ 0 w 7467600"/>
              <a:gd name="connsiteY729" fmla="*/ 1982532 h 6858000"/>
              <a:gd name="connsiteX730" fmla="*/ 0 w 7467600"/>
              <a:gd name="connsiteY730" fmla="*/ 1912789 h 6858000"/>
              <a:gd name="connsiteX731" fmla="*/ 97460 w 7467600"/>
              <a:gd name="connsiteY731" fmla="*/ 1953725 h 6858000"/>
              <a:gd name="connsiteX732" fmla="*/ 221272 w 7467600"/>
              <a:gd name="connsiteY732" fmla="*/ 1980766 h 6858000"/>
              <a:gd name="connsiteX733" fmla="*/ 116765 w 7467600"/>
              <a:gd name="connsiteY733" fmla="*/ 1911033 h 6858000"/>
              <a:gd name="connsiteX734" fmla="*/ 16405 w 7467600"/>
              <a:gd name="connsiteY734" fmla="*/ 1803412 h 6858000"/>
              <a:gd name="connsiteX735" fmla="*/ 0 w 7467600"/>
              <a:gd name="connsiteY735" fmla="*/ 1784777 h 6858000"/>
              <a:gd name="connsiteX736" fmla="*/ 0 w 7467600"/>
              <a:gd name="connsiteY736" fmla="*/ 1740082 h 6858000"/>
              <a:gd name="connsiteX737" fmla="*/ 39394 w 7467600"/>
              <a:gd name="connsiteY737" fmla="*/ 1784856 h 6858000"/>
              <a:gd name="connsiteX738" fmla="*/ 135813 w 7467600"/>
              <a:gd name="connsiteY738" fmla="*/ 1888838 h 6858000"/>
              <a:gd name="connsiteX739" fmla="*/ 242575 w 7467600"/>
              <a:gd name="connsiteY739" fmla="*/ 1958841 h 6858000"/>
              <a:gd name="connsiteX740" fmla="*/ 82197 w 7467600"/>
              <a:gd name="connsiteY740" fmla="*/ 1754826 h 6858000"/>
              <a:gd name="connsiteX741" fmla="*/ 0 w 7467600"/>
              <a:gd name="connsiteY741" fmla="*/ 1679650 h 6858000"/>
              <a:gd name="connsiteX742" fmla="*/ 0 w 7467600"/>
              <a:gd name="connsiteY742" fmla="*/ 1602463 h 6858000"/>
              <a:gd name="connsiteX743" fmla="*/ 84689 w 7467600"/>
              <a:gd name="connsiteY743" fmla="*/ 1677442 h 6858000"/>
              <a:gd name="connsiteX744" fmla="*/ 298437 w 7467600"/>
              <a:gd name="connsiteY744" fmla="*/ 1968019 h 6858000"/>
              <a:gd name="connsiteX745" fmla="*/ 227269 w 7467600"/>
              <a:gd name="connsiteY745" fmla="*/ 1114064 h 6858000"/>
              <a:gd name="connsiteX746" fmla="*/ 248003 w 7467600"/>
              <a:gd name="connsiteY746" fmla="*/ 1089613 h 6858000"/>
              <a:gd name="connsiteX747" fmla="*/ 427020 w 7467600"/>
              <a:gd name="connsiteY747" fmla="*/ 1619803 h 6858000"/>
              <a:gd name="connsiteX748" fmla="*/ 340345 w 7467600"/>
              <a:gd name="connsiteY748" fmla="*/ 2027739 h 6858000"/>
              <a:gd name="connsiteX749" fmla="*/ 360865 w 7467600"/>
              <a:gd name="connsiteY749" fmla="*/ 2044827 h 6858000"/>
              <a:gd name="connsiteX750" fmla="*/ 560414 w 7467600"/>
              <a:gd name="connsiteY750" fmla="*/ 2421457 h 6858000"/>
              <a:gd name="connsiteX751" fmla="*/ 1359703 w 7467600"/>
              <a:gd name="connsiteY751" fmla="*/ 2578554 h 6858000"/>
              <a:gd name="connsiteX752" fmla="*/ 1359422 w 7467600"/>
              <a:gd name="connsiteY752" fmla="*/ 2577994 h 6858000"/>
              <a:gd name="connsiteX753" fmla="*/ 828701 w 7467600"/>
              <a:gd name="connsiteY753" fmla="*/ 1839520 h 6858000"/>
              <a:gd name="connsiteX754" fmla="*/ 494427 w 7467600"/>
              <a:gd name="connsiteY754" fmla="*/ 1092333 h 6858000"/>
              <a:gd name="connsiteX755" fmla="*/ 506322 w 7467600"/>
              <a:gd name="connsiteY755" fmla="*/ 1020997 h 6858000"/>
              <a:gd name="connsiteX756" fmla="*/ 4570198 w 7467600"/>
              <a:gd name="connsiteY756" fmla="*/ 978081 h 6858000"/>
              <a:gd name="connsiteX757" fmla="*/ 4523691 w 7467600"/>
              <a:gd name="connsiteY757" fmla="*/ 1127776 h 6858000"/>
              <a:gd name="connsiteX758" fmla="*/ 4509875 w 7467600"/>
              <a:gd name="connsiteY758" fmla="*/ 1167552 h 6858000"/>
              <a:gd name="connsiteX759" fmla="*/ 4478168 w 7467600"/>
              <a:gd name="connsiteY759" fmla="*/ 1260735 h 6858000"/>
              <a:gd name="connsiteX760" fmla="*/ 4409309 w 7467600"/>
              <a:gd name="connsiteY760" fmla="*/ 1666996 h 6858000"/>
              <a:gd name="connsiteX761" fmla="*/ 4370031 w 7467600"/>
              <a:gd name="connsiteY761" fmla="*/ 1955666 h 6858000"/>
              <a:gd name="connsiteX762" fmla="*/ 4570198 w 7467600"/>
              <a:gd name="connsiteY762" fmla="*/ 978081 h 6858000"/>
              <a:gd name="connsiteX763" fmla="*/ 4557898 w 7467600"/>
              <a:gd name="connsiteY763" fmla="*/ 900011 h 6858000"/>
              <a:gd name="connsiteX764" fmla="*/ 4344840 w 7467600"/>
              <a:gd name="connsiteY764" fmla="*/ 1922038 h 6858000"/>
              <a:gd name="connsiteX765" fmla="*/ 4378710 w 7467600"/>
              <a:gd name="connsiteY765" fmla="*/ 1665516 h 6858000"/>
              <a:gd name="connsiteX766" fmla="*/ 4448798 w 7467600"/>
              <a:gd name="connsiteY766" fmla="*/ 1253024 h 6858000"/>
              <a:gd name="connsiteX767" fmla="*/ 4480315 w 7467600"/>
              <a:gd name="connsiteY767" fmla="*/ 1158454 h 6858000"/>
              <a:gd name="connsiteX768" fmla="*/ 4494133 w 7467600"/>
              <a:gd name="connsiteY768" fmla="*/ 1118676 h 6858000"/>
              <a:gd name="connsiteX769" fmla="*/ 4557898 w 7467600"/>
              <a:gd name="connsiteY769" fmla="*/ 900011 h 6858000"/>
              <a:gd name="connsiteX770" fmla="*/ 5870151 w 7467600"/>
              <a:gd name="connsiteY770" fmla="*/ 898890 h 6858000"/>
              <a:gd name="connsiteX771" fmla="*/ 5861335 w 7467600"/>
              <a:gd name="connsiteY771" fmla="*/ 899177 h 6858000"/>
              <a:gd name="connsiteX772" fmla="*/ 5843702 w 7467600"/>
              <a:gd name="connsiteY772" fmla="*/ 899748 h 6858000"/>
              <a:gd name="connsiteX773" fmla="*/ 5651107 w 7467600"/>
              <a:gd name="connsiteY773" fmla="*/ 920306 h 6858000"/>
              <a:gd name="connsiteX774" fmla="*/ 5459407 w 7467600"/>
              <a:gd name="connsiteY774" fmla="*/ 940975 h 6858000"/>
              <a:gd name="connsiteX775" fmla="*/ 5374846 w 7467600"/>
              <a:gd name="connsiteY775" fmla="*/ 941988 h 6858000"/>
              <a:gd name="connsiteX776" fmla="*/ 5256105 w 7467600"/>
              <a:gd name="connsiteY776" fmla="*/ 945632 h 6858000"/>
              <a:gd name="connsiteX777" fmla="*/ 5107071 w 7467600"/>
              <a:gd name="connsiteY777" fmla="*/ 969720 h 6858000"/>
              <a:gd name="connsiteX778" fmla="*/ 4998681 w 7467600"/>
              <a:gd name="connsiteY778" fmla="*/ 988771 h 6858000"/>
              <a:gd name="connsiteX779" fmla="*/ 5870151 w 7467600"/>
              <a:gd name="connsiteY779" fmla="*/ 898890 h 6858000"/>
              <a:gd name="connsiteX780" fmla="*/ 5504425 w 7467600"/>
              <a:gd name="connsiteY780" fmla="*/ 848067 h 6858000"/>
              <a:gd name="connsiteX781" fmla="*/ 4968849 w 7467600"/>
              <a:gd name="connsiteY781" fmla="*/ 962318 h 6858000"/>
              <a:gd name="connsiteX782" fmla="*/ 5104039 w 7467600"/>
              <a:gd name="connsiteY782" fmla="*/ 940634 h 6858000"/>
              <a:gd name="connsiteX783" fmla="*/ 5256311 w 7467600"/>
              <a:gd name="connsiteY783" fmla="*/ 916490 h 6858000"/>
              <a:gd name="connsiteX784" fmla="*/ 5377381 w 7467600"/>
              <a:gd name="connsiteY784" fmla="*/ 912671 h 6858000"/>
              <a:gd name="connsiteX785" fmla="*/ 5460148 w 7467600"/>
              <a:gd name="connsiteY785" fmla="*/ 911442 h 6858000"/>
              <a:gd name="connsiteX786" fmla="*/ 5648971 w 7467600"/>
              <a:gd name="connsiteY786" fmla="*/ 891331 h 6858000"/>
              <a:gd name="connsiteX787" fmla="*/ 5844807 w 7467600"/>
              <a:gd name="connsiteY787" fmla="*/ 870718 h 6858000"/>
              <a:gd name="connsiteX788" fmla="*/ 5862975 w 7467600"/>
              <a:gd name="connsiteY788" fmla="*/ 869756 h 6858000"/>
              <a:gd name="connsiteX789" fmla="*/ 5920887 w 7467600"/>
              <a:gd name="connsiteY789" fmla="*/ 865929 h 6858000"/>
              <a:gd name="connsiteX790" fmla="*/ 5504425 w 7467600"/>
              <a:gd name="connsiteY790" fmla="*/ 848067 h 6858000"/>
              <a:gd name="connsiteX791" fmla="*/ 3607114 w 7467600"/>
              <a:gd name="connsiteY791" fmla="*/ 467441 h 6858000"/>
              <a:gd name="connsiteX792" fmla="*/ 3296242 w 7467600"/>
              <a:gd name="connsiteY792" fmla="*/ 807991 h 6858000"/>
              <a:gd name="connsiteX793" fmla="*/ 3174674 w 7467600"/>
              <a:gd name="connsiteY793" fmla="*/ 919759 h 6858000"/>
              <a:gd name="connsiteX794" fmla="*/ 3042978 w 7467600"/>
              <a:gd name="connsiteY794" fmla="*/ 1054894 h 6858000"/>
              <a:gd name="connsiteX795" fmla="*/ 2968914 w 7467600"/>
              <a:gd name="connsiteY795" fmla="*/ 1133756 h 6858000"/>
              <a:gd name="connsiteX796" fmla="*/ 3103823 w 7467600"/>
              <a:gd name="connsiteY796" fmla="*/ 1026814 h 6858000"/>
              <a:gd name="connsiteX797" fmla="*/ 3607114 w 7467600"/>
              <a:gd name="connsiteY797" fmla="*/ 467441 h 6858000"/>
              <a:gd name="connsiteX798" fmla="*/ 3744487 w 7467600"/>
              <a:gd name="connsiteY798" fmla="*/ 383136 h 6858000"/>
              <a:gd name="connsiteX799" fmla="*/ 3970213 w 7467600"/>
              <a:gd name="connsiteY799" fmla="*/ 995559 h 6858000"/>
              <a:gd name="connsiteX800" fmla="*/ 3744487 w 7467600"/>
              <a:gd name="connsiteY800" fmla="*/ 383136 h 6858000"/>
              <a:gd name="connsiteX801" fmla="*/ 3624562 w 7467600"/>
              <a:gd name="connsiteY801" fmla="*/ 367041 h 6858000"/>
              <a:gd name="connsiteX802" fmla="*/ 3489712 w 7467600"/>
              <a:gd name="connsiteY802" fmla="*/ 485386 h 6858000"/>
              <a:gd name="connsiteX803" fmla="*/ 3182994 w 7467600"/>
              <a:gd name="connsiteY803" fmla="*/ 828265 h 6858000"/>
              <a:gd name="connsiteX804" fmla="*/ 2892114 w 7467600"/>
              <a:gd name="connsiteY804" fmla="*/ 1172635 h 6858000"/>
              <a:gd name="connsiteX805" fmla="*/ 3021459 w 7467600"/>
              <a:gd name="connsiteY805" fmla="*/ 1035385 h 6858000"/>
              <a:gd name="connsiteX806" fmla="*/ 3153873 w 7467600"/>
              <a:gd name="connsiteY806" fmla="*/ 898971 h 6858000"/>
              <a:gd name="connsiteX807" fmla="*/ 3276511 w 7467600"/>
              <a:gd name="connsiteY807" fmla="*/ 786423 h 6858000"/>
              <a:gd name="connsiteX808" fmla="*/ 3584154 w 7467600"/>
              <a:gd name="connsiteY808" fmla="*/ 448218 h 6858000"/>
              <a:gd name="connsiteX809" fmla="*/ 3624562 w 7467600"/>
              <a:gd name="connsiteY809" fmla="*/ 367041 h 6858000"/>
              <a:gd name="connsiteX810" fmla="*/ 3766672 w 7467600"/>
              <a:gd name="connsiteY810" fmla="*/ 359429 h 6858000"/>
              <a:gd name="connsiteX811" fmla="*/ 3996338 w 7467600"/>
              <a:gd name="connsiteY811" fmla="*/ 968237 h 6858000"/>
              <a:gd name="connsiteX812" fmla="*/ 3766672 w 7467600"/>
              <a:gd name="connsiteY812" fmla="*/ 359429 h 6858000"/>
              <a:gd name="connsiteX813" fmla="*/ 5805386 w 7467600"/>
              <a:gd name="connsiteY813" fmla="*/ 239240 h 6858000"/>
              <a:gd name="connsiteX814" fmla="*/ 5736947 w 7467600"/>
              <a:gd name="connsiteY814" fmla="*/ 261367 h 6858000"/>
              <a:gd name="connsiteX815" fmla="*/ 5427012 w 7467600"/>
              <a:gd name="connsiteY815" fmla="*/ 311272 h 6858000"/>
              <a:gd name="connsiteX816" fmla="*/ 5147818 w 7467600"/>
              <a:gd name="connsiteY816" fmla="*/ 322112 h 6858000"/>
              <a:gd name="connsiteX817" fmla="*/ 5060854 w 7467600"/>
              <a:gd name="connsiteY817" fmla="*/ 311882 h 6858000"/>
              <a:gd name="connsiteX818" fmla="*/ 4945989 w 7467600"/>
              <a:gd name="connsiteY818" fmla="*/ 300516 h 6858000"/>
              <a:gd name="connsiteX819" fmla="*/ 5410479 w 7467600"/>
              <a:gd name="connsiteY819" fmla="*/ 348434 h 6858000"/>
              <a:gd name="connsiteX820" fmla="*/ 5805386 w 7467600"/>
              <a:gd name="connsiteY820" fmla="*/ 239240 h 6858000"/>
              <a:gd name="connsiteX821" fmla="*/ 5905192 w 7467600"/>
              <a:gd name="connsiteY821" fmla="*/ 163079 h 6858000"/>
              <a:gd name="connsiteX822" fmla="*/ 5865655 w 7467600"/>
              <a:gd name="connsiteY822" fmla="*/ 171901 h 6858000"/>
              <a:gd name="connsiteX823" fmla="*/ 5259740 w 7467600"/>
              <a:gd name="connsiteY823" fmla="*/ 257013 h 6858000"/>
              <a:gd name="connsiteX824" fmla="*/ 5208466 w 7467600"/>
              <a:gd name="connsiteY824" fmla="*/ 257550 h 6858000"/>
              <a:gd name="connsiteX825" fmla="*/ 4980204 w 7467600"/>
              <a:gd name="connsiteY825" fmla="*/ 271903 h 6858000"/>
              <a:gd name="connsiteX826" fmla="*/ 5068068 w 7467600"/>
              <a:gd name="connsiteY826" fmla="*/ 282244 h 6858000"/>
              <a:gd name="connsiteX827" fmla="*/ 5153231 w 7467600"/>
              <a:gd name="connsiteY827" fmla="*/ 292240 h 6858000"/>
              <a:gd name="connsiteX828" fmla="*/ 5426491 w 7467600"/>
              <a:gd name="connsiteY828" fmla="*/ 281128 h 6858000"/>
              <a:gd name="connsiteX829" fmla="*/ 5731212 w 7467600"/>
              <a:gd name="connsiteY829" fmla="*/ 231951 h 6858000"/>
              <a:gd name="connsiteX830" fmla="*/ 5905192 w 7467600"/>
              <a:gd name="connsiteY830" fmla="*/ 163079 h 6858000"/>
              <a:gd name="connsiteX831" fmla="*/ 5944437 w 7467600"/>
              <a:gd name="connsiteY831" fmla="*/ 113829 h 6858000"/>
              <a:gd name="connsiteX832" fmla="*/ 5825032 w 7467600"/>
              <a:gd name="connsiteY832" fmla="*/ 146405 h 6858000"/>
              <a:gd name="connsiteX833" fmla="*/ 4955599 w 7467600"/>
              <a:gd name="connsiteY833" fmla="*/ 247008 h 6858000"/>
              <a:gd name="connsiteX834" fmla="*/ 5210104 w 7467600"/>
              <a:gd name="connsiteY834" fmla="*/ 228123 h 6858000"/>
              <a:gd name="connsiteX835" fmla="*/ 5261015 w 7467600"/>
              <a:gd name="connsiteY835" fmla="*/ 227087 h 6858000"/>
              <a:gd name="connsiteX836" fmla="*/ 5861181 w 7467600"/>
              <a:gd name="connsiteY836" fmla="*/ 143093 h 6858000"/>
              <a:gd name="connsiteX837" fmla="*/ 5961252 w 7467600"/>
              <a:gd name="connsiteY837" fmla="*/ 114820 h 6858000"/>
              <a:gd name="connsiteX838" fmla="*/ 5944437 w 7467600"/>
              <a:gd name="connsiteY838" fmla="*/ 113829 h 6858000"/>
              <a:gd name="connsiteX839" fmla="*/ 3882765 w 7467600"/>
              <a:gd name="connsiteY839" fmla="*/ 0 h 6858000"/>
              <a:gd name="connsiteX840" fmla="*/ 3995099 w 7467600"/>
              <a:gd name="connsiteY840" fmla="*/ 0 h 6858000"/>
              <a:gd name="connsiteX841" fmla="*/ 4163818 w 7467600"/>
              <a:gd name="connsiteY841" fmla="*/ 234104 h 6858000"/>
              <a:gd name="connsiteX842" fmla="*/ 4172099 w 7467600"/>
              <a:gd name="connsiteY842" fmla="*/ 234207 h 6858000"/>
              <a:gd name="connsiteX843" fmla="*/ 4784282 w 7467600"/>
              <a:gd name="connsiteY843" fmla="*/ 276561 h 6858000"/>
              <a:gd name="connsiteX844" fmla="*/ 4801687 w 7467600"/>
              <a:gd name="connsiteY844" fmla="*/ 267764 h 6858000"/>
              <a:gd name="connsiteX845" fmla="*/ 6082788 w 7467600"/>
              <a:gd name="connsiteY845" fmla="*/ 64119 h 6858000"/>
              <a:gd name="connsiteX846" fmla="*/ 6099442 w 7467600"/>
              <a:gd name="connsiteY846" fmla="*/ 82568 h 6858000"/>
              <a:gd name="connsiteX847" fmla="*/ 4804137 w 7467600"/>
              <a:gd name="connsiteY847" fmla="*/ 320931 h 6858000"/>
              <a:gd name="connsiteX848" fmla="*/ 4227047 w 7467600"/>
              <a:gd name="connsiteY848" fmla="*/ 313415 h 6858000"/>
              <a:gd name="connsiteX849" fmla="*/ 4346041 w 7467600"/>
              <a:gd name="connsiteY849" fmla="*/ 456086 h 6858000"/>
              <a:gd name="connsiteX850" fmla="*/ 4870967 w 7467600"/>
              <a:gd name="connsiteY850" fmla="*/ 963061 h 6858000"/>
              <a:gd name="connsiteX851" fmla="*/ 4889647 w 7467600"/>
              <a:gd name="connsiteY851" fmla="*/ 957147 h 6858000"/>
              <a:gd name="connsiteX852" fmla="*/ 5422504 w 7467600"/>
              <a:gd name="connsiteY852" fmla="*/ 805191 h 6858000"/>
              <a:gd name="connsiteX853" fmla="*/ 6087656 w 7467600"/>
              <a:gd name="connsiteY853" fmla="*/ 826703 h 6858000"/>
              <a:gd name="connsiteX854" fmla="*/ 6058717 w 7467600"/>
              <a:gd name="connsiteY854" fmla="*/ 865992 h 6858000"/>
              <a:gd name="connsiteX855" fmla="*/ 4974153 w 7467600"/>
              <a:gd name="connsiteY855" fmla="*/ 1045456 h 6858000"/>
              <a:gd name="connsiteX856" fmla="*/ 5627835 w 7467600"/>
              <a:gd name="connsiteY856" fmla="*/ 1472077 h 6858000"/>
              <a:gd name="connsiteX857" fmla="*/ 5629817 w 7467600"/>
              <a:gd name="connsiteY857" fmla="*/ 1471412 h 6858000"/>
              <a:gd name="connsiteX858" fmla="*/ 5634124 w 7467600"/>
              <a:gd name="connsiteY858" fmla="*/ 1470572 h 6858000"/>
              <a:gd name="connsiteX859" fmla="*/ 5755832 w 7467600"/>
              <a:gd name="connsiteY859" fmla="*/ 1383886 h 6858000"/>
              <a:gd name="connsiteX860" fmla="*/ 6014186 w 7467600"/>
              <a:gd name="connsiteY860" fmla="*/ 1279799 h 6858000"/>
              <a:gd name="connsiteX861" fmla="*/ 6901619 w 7467600"/>
              <a:gd name="connsiteY861" fmla="*/ 1047874 h 6858000"/>
              <a:gd name="connsiteX862" fmla="*/ 6931566 w 7467600"/>
              <a:gd name="connsiteY862" fmla="*/ 1062034 h 6858000"/>
              <a:gd name="connsiteX863" fmla="*/ 5790982 w 7467600"/>
              <a:gd name="connsiteY863" fmla="*/ 1561380 h 6858000"/>
              <a:gd name="connsiteX864" fmla="*/ 6188971 w 7467600"/>
              <a:gd name="connsiteY864" fmla="*/ 1755168 h 6858000"/>
              <a:gd name="connsiteX865" fmla="*/ 6202446 w 7467600"/>
              <a:gd name="connsiteY865" fmla="*/ 1752268 h 6858000"/>
              <a:gd name="connsiteX866" fmla="*/ 7179560 w 7467600"/>
              <a:gd name="connsiteY866" fmla="*/ 1467551 h 6858000"/>
              <a:gd name="connsiteX867" fmla="*/ 7158730 w 7467600"/>
              <a:gd name="connsiteY867" fmla="*/ 1507835 h 6858000"/>
              <a:gd name="connsiteX868" fmla="*/ 6326959 w 7467600"/>
              <a:gd name="connsiteY868" fmla="*/ 1817686 h 6858000"/>
              <a:gd name="connsiteX869" fmla="*/ 6537433 w 7467600"/>
              <a:gd name="connsiteY869" fmla="*/ 1907790 h 6858000"/>
              <a:gd name="connsiteX870" fmla="*/ 6550221 w 7467600"/>
              <a:gd name="connsiteY870" fmla="*/ 1910729 h 6858000"/>
              <a:gd name="connsiteX871" fmla="*/ 6964438 w 7467600"/>
              <a:gd name="connsiteY871" fmla="*/ 2209505 h 6858000"/>
              <a:gd name="connsiteX872" fmla="*/ 7367862 w 7467600"/>
              <a:gd name="connsiteY872" fmla="*/ 2806833 h 6858000"/>
              <a:gd name="connsiteX873" fmla="*/ 7364329 w 7467600"/>
              <a:gd name="connsiteY873" fmla="*/ 2826907 h 6858000"/>
              <a:gd name="connsiteX874" fmla="*/ 7290545 w 7467600"/>
              <a:gd name="connsiteY874" fmla="*/ 2850663 h 6858000"/>
              <a:gd name="connsiteX875" fmla="*/ 6472036 w 7467600"/>
              <a:gd name="connsiteY875" fmla="*/ 1959003 h 6858000"/>
              <a:gd name="connsiteX876" fmla="*/ 5792897 w 7467600"/>
              <a:gd name="connsiteY876" fmla="*/ 1647747 h 6858000"/>
              <a:gd name="connsiteX877" fmla="*/ 5842751 w 7467600"/>
              <a:gd name="connsiteY877" fmla="*/ 1816112 h 6858000"/>
              <a:gd name="connsiteX878" fmla="*/ 5847424 w 7467600"/>
              <a:gd name="connsiteY878" fmla="*/ 1815776 h 6858000"/>
              <a:gd name="connsiteX879" fmla="*/ 6399821 w 7467600"/>
              <a:gd name="connsiteY879" fmla="*/ 2344799 h 6858000"/>
              <a:gd name="connsiteX880" fmla="*/ 6323232 w 7467600"/>
              <a:gd name="connsiteY880" fmla="*/ 2389634 h 6858000"/>
              <a:gd name="connsiteX881" fmla="*/ 5942958 w 7467600"/>
              <a:gd name="connsiteY881" fmla="*/ 2077708 h 6858000"/>
              <a:gd name="connsiteX882" fmla="*/ 5921559 w 7467600"/>
              <a:gd name="connsiteY882" fmla="*/ 2378596 h 6858000"/>
              <a:gd name="connsiteX883" fmla="*/ 5817651 w 7467600"/>
              <a:gd name="connsiteY883" fmla="*/ 3023919 h 6858000"/>
              <a:gd name="connsiteX884" fmla="*/ 5729634 w 7467600"/>
              <a:gd name="connsiteY884" fmla="*/ 3051849 h 6858000"/>
              <a:gd name="connsiteX885" fmla="*/ 5611018 w 7467600"/>
              <a:gd name="connsiteY885" fmla="*/ 2316769 h 6858000"/>
              <a:gd name="connsiteX886" fmla="*/ 5687608 w 7467600"/>
              <a:gd name="connsiteY886" fmla="*/ 2039972 h 6858000"/>
              <a:gd name="connsiteX887" fmla="*/ 5657554 w 7467600"/>
              <a:gd name="connsiteY887" fmla="*/ 1576445 h 6858000"/>
              <a:gd name="connsiteX888" fmla="*/ 5150475 w 7467600"/>
              <a:gd name="connsiteY888" fmla="*/ 1274012 h 6858000"/>
              <a:gd name="connsiteX889" fmla="*/ 5349142 w 7467600"/>
              <a:gd name="connsiteY889" fmla="*/ 2204405 h 6858000"/>
              <a:gd name="connsiteX890" fmla="*/ 5262214 w 7467600"/>
              <a:gd name="connsiteY890" fmla="*/ 2233836 h 6858000"/>
              <a:gd name="connsiteX891" fmla="*/ 4981539 w 7467600"/>
              <a:gd name="connsiteY891" fmla="*/ 1542201 h 6858000"/>
              <a:gd name="connsiteX892" fmla="*/ 4958461 w 7467600"/>
              <a:gd name="connsiteY892" fmla="*/ 1136957 h 6858000"/>
              <a:gd name="connsiteX893" fmla="*/ 4655015 w 7467600"/>
              <a:gd name="connsiteY893" fmla="*/ 891426 h 6858000"/>
              <a:gd name="connsiteX894" fmla="*/ 4348002 w 7467600"/>
              <a:gd name="connsiteY894" fmla="*/ 2205895 h 6858000"/>
              <a:gd name="connsiteX895" fmla="*/ 4262250 w 7467600"/>
              <a:gd name="connsiteY895" fmla="*/ 2219972 h 6858000"/>
              <a:gd name="connsiteX896" fmla="*/ 4550611 w 7467600"/>
              <a:gd name="connsiteY896" fmla="*/ 817540 h 6858000"/>
              <a:gd name="connsiteX897" fmla="*/ 4564418 w 7467600"/>
              <a:gd name="connsiteY897" fmla="*/ 808293 h 6858000"/>
              <a:gd name="connsiteX898" fmla="*/ 4266388 w 7467600"/>
              <a:gd name="connsiteY898" fmla="*/ 500083 h 6858000"/>
              <a:gd name="connsiteX899" fmla="*/ 4032842 w 7467600"/>
              <a:gd name="connsiteY899" fmla="*/ 211809 h 6858000"/>
              <a:gd name="connsiteX900" fmla="*/ 3882765 w 7467600"/>
              <a:gd name="connsiteY900" fmla="*/ 0 h 6858000"/>
              <a:gd name="connsiteX901" fmla="*/ 3721337 w 7467600"/>
              <a:gd name="connsiteY901" fmla="*/ 0 h 6858000"/>
              <a:gd name="connsiteX902" fmla="*/ 3797544 w 7467600"/>
              <a:gd name="connsiteY902" fmla="*/ 0 h 6858000"/>
              <a:gd name="connsiteX903" fmla="*/ 3775734 w 7467600"/>
              <a:gd name="connsiteY903" fmla="*/ 95131 h 6858000"/>
              <a:gd name="connsiteX904" fmla="*/ 3724807 w 7467600"/>
              <a:gd name="connsiteY904" fmla="*/ 272257 h 6858000"/>
              <a:gd name="connsiteX905" fmla="*/ 3726844 w 7467600"/>
              <a:gd name="connsiteY905" fmla="*/ 282988 h 6858000"/>
              <a:gd name="connsiteX906" fmla="*/ 3742664 w 7467600"/>
              <a:gd name="connsiteY906" fmla="*/ 279918 h 6858000"/>
              <a:gd name="connsiteX907" fmla="*/ 4103910 w 7467600"/>
              <a:gd name="connsiteY907" fmla="*/ 1161917 h 6858000"/>
              <a:gd name="connsiteX908" fmla="*/ 4020269 w 7467600"/>
              <a:gd name="connsiteY908" fmla="*/ 1200406 h 6858000"/>
              <a:gd name="connsiteX909" fmla="*/ 3674882 w 7467600"/>
              <a:gd name="connsiteY909" fmla="*/ 488524 h 6858000"/>
              <a:gd name="connsiteX910" fmla="*/ 3132682 w 7467600"/>
              <a:gd name="connsiteY910" fmla="*/ 1072284 h 6858000"/>
              <a:gd name="connsiteX911" fmla="*/ 2716346 w 7467600"/>
              <a:gd name="connsiteY911" fmla="*/ 1276376 h 6858000"/>
              <a:gd name="connsiteX912" fmla="*/ 2716772 w 7467600"/>
              <a:gd name="connsiteY912" fmla="*/ 1255462 h 6858000"/>
              <a:gd name="connsiteX913" fmla="*/ 3471096 w 7467600"/>
              <a:gd name="connsiteY913" fmla="*/ 437072 h 6858000"/>
              <a:gd name="connsiteX914" fmla="*/ 3639057 w 7467600"/>
              <a:gd name="connsiteY914" fmla="*/ 286334 h 6858000"/>
              <a:gd name="connsiteX915" fmla="*/ 3640309 w 7467600"/>
              <a:gd name="connsiteY915" fmla="*/ 284664 h 6858000"/>
              <a:gd name="connsiteX916" fmla="*/ 3646022 w 7467600"/>
              <a:gd name="connsiteY916" fmla="*/ 276711 h 6858000"/>
              <a:gd name="connsiteX917" fmla="*/ 3707943 w 7467600"/>
              <a:gd name="connsiteY917" fmla="*/ 65958 h 6858000"/>
              <a:gd name="connsiteX918" fmla="*/ 3721337 w 7467600"/>
              <a:gd name="connsiteY918" fmla="*/ 0 h 6858000"/>
              <a:gd name="connsiteX919" fmla="*/ 2867960 w 7467600"/>
              <a:gd name="connsiteY919" fmla="*/ 0 h 6858000"/>
              <a:gd name="connsiteX920" fmla="*/ 2926351 w 7467600"/>
              <a:gd name="connsiteY920" fmla="*/ 0 h 6858000"/>
              <a:gd name="connsiteX921" fmla="*/ 2902823 w 7467600"/>
              <a:gd name="connsiteY921" fmla="*/ 262929 h 6858000"/>
              <a:gd name="connsiteX922" fmla="*/ 2940663 w 7467600"/>
              <a:gd name="connsiteY922" fmla="*/ 140884 h 6858000"/>
              <a:gd name="connsiteX923" fmla="*/ 2947039 w 7467600"/>
              <a:gd name="connsiteY923" fmla="*/ 122524 h 6858000"/>
              <a:gd name="connsiteX924" fmla="*/ 2984316 w 7467600"/>
              <a:gd name="connsiteY924" fmla="*/ 0 h 6858000"/>
              <a:gd name="connsiteX925" fmla="*/ 3016114 w 7467600"/>
              <a:gd name="connsiteY925" fmla="*/ 0 h 6858000"/>
              <a:gd name="connsiteX926" fmla="*/ 2979949 w 7467600"/>
              <a:gd name="connsiteY926" fmla="*/ 119274 h 6858000"/>
              <a:gd name="connsiteX927" fmla="*/ 3023879 w 7467600"/>
              <a:gd name="connsiteY927" fmla="*/ 0 h 6858000"/>
              <a:gd name="connsiteX928" fmla="*/ 3105400 w 7467600"/>
              <a:gd name="connsiteY928" fmla="*/ 0 h 6858000"/>
              <a:gd name="connsiteX929" fmla="*/ 3094669 w 7467600"/>
              <a:gd name="connsiteY929" fmla="*/ 30308 h 6858000"/>
              <a:gd name="connsiteX930" fmla="*/ 2901945 w 7467600"/>
              <a:gd name="connsiteY930" fmla="*/ 466538 h 6858000"/>
              <a:gd name="connsiteX931" fmla="*/ 2815209 w 7467600"/>
              <a:gd name="connsiteY931" fmla="*/ 497361 h 6858000"/>
              <a:gd name="connsiteX932" fmla="*/ 2844845 w 7467600"/>
              <a:gd name="connsiteY932" fmla="*/ 127638 h 6858000"/>
              <a:gd name="connsiteX933" fmla="*/ 2867960 w 7467600"/>
              <a:gd name="connsiteY933" fmla="*/ 0 h 6858000"/>
              <a:gd name="connsiteX934" fmla="*/ 1057230 w 7467600"/>
              <a:gd name="connsiteY934" fmla="*/ 0 h 6858000"/>
              <a:gd name="connsiteX935" fmla="*/ 1111003 w 7467600"/>
              <a:gd name="connsiteY935" fmla="*/ 0 h 6858000"/>
              <a:gd name="connsiteX936" fmla="*/ 1125553 w 7467600"/>
              <a:gd name="connsiteY936" fmla="*/ 52588 h 6858000"/>
              <a:gd name="connsiteX937" fmla="*/ 1304276 w 7467600"/>
              <a:gd name="connsiteY937" fmla="*/ 476275 h 6858000"/>
              <a:gd name="connsiteX938" fmla="*/ 1492066 w 7467600"/>
              <a:gd name="connsiteY938" fmla="*/ 886333 h 6858000"/>
              <a:gd name="connsiteX939" fmla="*/ 1423698 w 7467600"/>
              <a:gd name="connsiteY939" fmla="*/ 710817 h 6858000"/>
              <a:gd name="connsiteX940" fmla="*/ 1357609 w 7467600"/>
              <a:gd name="connsiteY940" fmla="*/ 532892 h 6858000"/>
              <a:gd name="connsiteX941" fmla="*/ 1309550 w 7467600"/>
              <a:gd name="connsiteY941" fmla="*/ 374031 h 6858000"/>
              <a:gd name="connsiteX942" fmla="*/ 1193673 w 7467600"/>
              <a:gd name="connsiteY942" fmla="*/ 49533 h 6858000"/>
              <a:gd name="connsiteX943" fmla="*/ 1164391 w 7467600"/>
              <a:gd name="connsiteY943" fmla="*/ 0 h 6858000"/>
              <a:gd name="connsiteX944" fmla="*/ 1200666 w 7467600"/>
              <a:gd name="connsiteY944" fmla="*/ 0 h 6858000"/>
              <a:gd name="connsiteX945" fmla="*/ 1223408 w 7467600"/>
              <a:gd name="connsiteY945" fmla="*/ 38996 h 6858000"/>
              <a:gd name="connsiteX946" fmla="*/ 1339635 w 7467600"/>
              <a:gd name="connsiteY946" fmla="*/ 365517 h 6858000"/>
              <a:gd name="connsiteX947" fmla="*/ 1387469 w 7467600"/>
              <a:gd name="connsiteY947" fmla="*/ 523079 h 6858000"/>
              <a:gd name="connsiteX948" fmla="*/ 1452685 w 7467600"/>
              <a:gd name="connsiteY948" fmla="*/ 699806 h 6858000"/>
              <a:gd name="connsiteX949" fmla="*/ 1492092 w 7467600"/>
              <a:gd name="connsiteY949" fmla="*/ 800424 h 6858000"/>
              <a:gd name="connsiteX950" fmla="*/ 1455302 w 7467600"/>
              <a:gd name="connsiteY950" fmla="*/ 632913 h 6858000"/>
              <a:gd name="connsiteX951" fmla="*/ 1222336 w 7467600"/>
              <a:gd name="connsiteY951" fmla="*/ 9480 h 6858000"/>
              <a:gd name="connsiteX952" fmla="*/ 1214634 w 7467600"/>
              <a:gd name="connsiteY952" fmla="*/ 0 h 6858000"/>
              <a:gd name="connsiteX953" fmla="*/ 1289827 w 7467600"/>
              <a:gd name="connsiteY953" fmla="*/ 0 h 6858000"/>
              <a:gd name="connsiteX954" fmla="*/ 1321076 w 7467600"/>
              <a:gd name="connsiteY954" fmla="*/ 59722 h 6858000"/>
              <a:gd name="connsiteX955" fmla="*/ 1512579 w 7467600"/>
              <a:gd name="connsiteY955" fmla="*/ 626441 h 6858000"/>
              <a:gd name="connsiteX956" fmla="*/ 1506076 w 7467600"/>
              <a:gd name="connsiteY956" fmla="*/ 1089289 h 6858000"/>
              <a:gd name="connsiteX957" fmla="*/ 1486346 w 7467600"/>
              <a:gd name="connsiteY957" fmla="*/ 1079919 h 6858000"/>
              <a:gd name="connsiteX958" fmla="*/ 1070511 w 7467600"/>
              <a:gd name="connsiteY958" fmla="*/ 48609 h 6858000"/>
              <a:gd name="connsiteX959" fmla="*/ 1057230 w 7467600"/>
              <a:gd name="connsiteY959" fmla="*/ 0 h 6858000"/>
              <a:gd name="connsiteX960" fmla="*/ 43151 w 7467600"/>
              <a:gd name="connsiteY960" fmla="*/ 0 h 6858000"/>
              <a:gd name="connsiteX961" fmla="*/ 95283 w 7467600"/>
              <a:gd name="connsiteY961" fmla="*/ 0 h 6858000"/>
              <a:gd name="connsiteX962" fmla="*/ 300708 w 7467600"/>
              <a:gd name="connsiteY962" fmla="*/ 154571 h 6858000"/>
              <a:gd name="connsiteX963" fmla="*/ 530414 w 7467600"/>
              <a:gd name="connsiteY963" fmla="*/ 354673 h 6858000"/>
              <a:gd name="connsiteX964" fmla="*/ 333785 w 7467600"/>
              <a:gd name="connsiteY964" fmla="*/ 161564 h 6858000"/>
              <a:gd name="connsiteX965" fmla="*/ 147005 w 7467600"/>
              <a:gd name="connsiteY965" fmla="*/ 0 h 6858000"/>
              <a:gd name="connsiteX966" fmla="*/ 272509 w 7467600"/>
              <a:gd name="connsiteY966" fmla="*/ 0 h 6858000"/>
              <a:gd name="connsiteX967" fmla="*/ 326276 w 7467600"/>
              <a:gd name="connsiteY967" fmla="*/ 45847 h 6858000"/>
              <a:gd name="connsiteX968" fmla="*/ 823759 w 7467600"/>
              <a:gd name="connsiteY968" fmla="*/ 574145 h 6858000"/>
              <a:gd name="connsiteX969" fmla="*/ 811254 w 7467600"/>
              <a:gd name="connsiteY969" fmla="*/ 665546 h 6858000"/>
              <a:gd name="connsiteX970" fmla="*/ 154042 w 7467600"/>
              <a:gd name="connsiteY970" fmla="*/ 261522 h 6858000"/>
              <a:gd name="connsiteX971" fmla="*/ 13550 w 7467600"/>
              <a:gd name="connsiteY971" fmla="*/ 158423 h 6858000"/>
              <a:gd name="connsiteX972" fmla="*/ 0 w 7467600"/>
              <a:gd name="connsiteY972" fmla="*/ 146618 h 6858000"/>
              <a:gd name="connsiteX973" fmla="*/ 0 w 7467600"/>
              <a:gd name="connsiteY973" fmla="*/ 59161 h 6858000"/>
              <a:gd name="connsiteX974" fmla="*/ 45427 w 7467600"/>
              <a:gd name="connsiteY974" fmla="*/ 101078 h 6858000"/>
              <a:gd name="connsiteX975" fmla="*/ 630103 w 7467600"/>
              <a:gd name="connsiteY975" fmla="*/ 485885 h 6858000"/>
              <a:gd name="connsiteX976" fmla="*/ 532040 w 7467600"/>
              <a:gd name="connsiteY976" fmla="*/ 399359 h 6858000"/>
              <a:gd name="connsiteX977" fmla="*/ 517618 w 7467600"/>
              <a:gd name="connsiteY977" fmla="*/ 385726 h 6858000"/>
              <a:gd name="connsiteX978" fmla="*/ 285074 w 7467600"/>
              <a:gd name="connsiteY978" fmla="*/ 182755 h 6858000"/>
              <a:gd name="connsiteX979" fmla="*/ 43151 w 7467600"/>
              <a:gd name="connsiteY97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356878 w 7467600"/>
              <a:gd name="connsiteY88" fmla="*/ 5981332 h 6858000"/>
              <a:gd name="connsiteX89" fmla="*/ 7467600 w 7467600"/>
              <a:gd name="connsiteY89" fmla="*/ 6117703 h 6858000"/>
              <a:gd name="connsiteX90" fmla="*/ 7467600 w 7467600"/>
              <a:gd name="connsiteY90" fmla="*/ 6163634 h 6858000"/>
              <a:gd name="connsiteX91" fmla="*/ 7403637 w 7467600"/>
              <a:gd name="connsiteY91" fmla="*/ 6083957 h 6858000"/>
              <a:gd name="connsiteX92" fmla="*/ 7254615 w 7467600"/>
              <a:gd name="connsiteY92" fmla="*/ 5911918 h 6858000"/>
              <a:gd name="connsiteX93" fmla="*/ 7312589 w 7467600"/>
              <a:gd name="connsiteY93" fmla="*/ 5982309 h 6858000"/>
              <a:gd name="connsiteX94" fmla="*/ 7448321 w 7467600"/>
              <a:gd name="connsiteY94" fmla="*/ 6190991 h 6858000"/>
              <a:gd name="connsiteX95" fmla="*/ 7467600 w 7467600"/>
              <a:gd name="connsiteY95" fmla="*/ 6221686 h 6858000"/>
              <a:gd name="connsiteX96" fmla="*/ 7467600 w 7467600"/>
              <a:gd name="connsiteY96" fmla="*/ 6334256 h 6858000"/>
              <a:gd name="connsiteX97" fmla="*/ 7454976 w 7467600"/>
              <a:gd name="connsiteY97" fmla="*/ 6318297 h 6858000"/>
              <a:gd name="connsiteX98" fmla="*/ 7042773 w 7467600"/>
              <a:gd name="connsiteY98" fmla="*/ 5734011 h 6858000"/>
              <a:gd name="connsiteX99" fmla="*/ 6844835 w 7467600"/>
              <a:gd name="connsiteY99" fmla="*/ 5424988 h 6858000"/>
              <a:gd name="connsiteX100" fmla="*/ 1456157 w 7467600"/>
              <a:gd name="connsiteY100" fmla="*/ 5371404 h 6858000"/>
              <a:gd name="connsiteX101" fmla="*/ 1244432 w 7467600"/>
              <a:gd name="connsiteY101" fmla="*/ 5385601 h 6858000"/>
              <a:gd name="connsiteX102" fmla="*/ 973990 w 7467600"/>
              <a:gd name="connsiteY102" fmla="*/ 5424940 h 6858000"/>
              <a:gd name="connsiteX103" fmla="*/ 1103809 w 7467600"/>
              <a:gd name="connsiteY103" fmla="*/ 5433720 h 6858000"/>
              <a:gd name="connsiteX104" fmla="*/ 1123454 w 7467600"/>
              <a:gd name="connsiteY104" fmla="*/ 5435727 h 6858000"/>
              <a:gd name="connsiteX105" fmla="*/ 1737017 w 7467600"/>
              <a:gd name="connsiteY105" fmla="*/ 5452183 h 6858000"/>
              <a:gd name="connsiteX106" fmla="*/ 1824397 w 7467600"/>
              <a:gd name="connsiteY106" fmla="*/ 5447757 h 6858000"/>
              <a:gd name="connsiteX107" fmla="*/ 2070059 w 7467600"/>
              <a:gd name="connsiteY107" fmla="*/ 5441660 h 6858000"/>
              <a:gd name="connsiteX108" fmla="*/ 1456157 w 7467600"/>
              <a:gd name="connsiteY108" fmla="*/ 5371404 h 6858000"/>
              <a:gd name="connsiteX109" fmla="*/ 4988186 w 7467600"/>
              <a:gd name="connsiteY109" fmla="*/ 5216467 h 6858000"/>
              <a:gd name="connsiteX110" fmla="*/ 4777334 w 7467600"/>
              <a:gd name="connsiteY110" fmla="*/ 5406072 h 6858000"/>
              <a:gd name="connsiteX111" fmla="*/ 4718341 w 7467600"/>
              <a:gd name="connsiteY111" fmla="*/ 5468043 h 6858000"/>
              <a:gd name="connsiteX112" fmla="*/ 4604655 w 7467600"/>
              <a:gd name="connsiteY112" fmla="*/ 5583434 h 6858000"/>
              <a:gd name="connsiteX113" fmla="*/ 4565074 w 7467600"/>
              <a:gd name="connsiteY113" fmla="*/ 5618550 h 6858000"/>
              <a:gd name="connsiteX114" fmla="*/ 4988186 w 7467600"/>
              <a:gd name="connsiteY114" fmla="*/ 5216467 h 6858000"/>
              <a:gd name="connsiteX115" fmla="*/ 4978032 w 7467600"/>
              <a:gd name="connsiteY115" fmla="*/ 5183809 h 6858000"/>
              <a:gd name="connsiteX116" fmla="*/ 4463413 w 7467600"/>
              <a:gd name="connsiteY116" fmla="*/ 5615162 h 6858000"/>
              <a:gd name="connsiteX117" fmla="*/ 4358134 w 7467600"/>
              <a:gd name="connsiteY117" fmla="*/ 5742791 h 6858000"/>
              <a:gd name="connsiteX118" fmla="*/ 4376219 w 7467600"/>
              <a:gd name="connsiteY118" fmla="*/ 5729027 h 6858000"/>
              <a:gd name="connsiteX119" fmla="*/ 4582340 w 7467600"/>
              <a:gd name="connsiteY119" fmla="*/ 5561037 h 6858000"/>
              <a:gd name="connsiteX120" fmla="*/ 4694684 w 7467600"/>
              <a:gd name="connsiteY120" fmla="*/ 5447098 h 6858000"/>
              <a:gd name="connsiteX121" fmla="*/ 4754123 w 7467600"/>
              <a:gd name="connsiteY121" fmla="*/ 5384643 h 6858000"/>
              <a:gd name="connsiteX122" fmla="*/ 4978032 w 7467600"/>
              <a:gd name="connsiteY122" fmla="*/ 5183809 h 6858000"/>
              <a:gd name="connsiteX123" fmla="*/ 1903353 w 7467600"/>
              <a:gd name="connsiteY123" fmla="*/ 5044827 h 6858000"/>
              <a:gd name="connsiteX124" fmla="*/ 1936931 w 7467600"/>
              <a:gd name="connsiteY124" fmla="*/ 5093954 h 6858000"/>
              <a:gd name="connsiteX125" fmla="*/ 2195868 w 7467600"/>
              <a:gd name="connsiteY125" fmla="*/ 5396574 h 6858000"/>
              <a:gd name="connsiteX126" fmla="*/ 2088852 w 7467600"/>
              <a:gd name="connsiteY126" fmla="*/ 5166123 h 6858000"/>
              <a:gd name="connsiteX127" fmla="*/ 1958241 w 7467600"/>
              <a:gd name="connsiteY127" fmla="*/ 5067955 h 6858000"/>
              <a:gd name="connsiteX128" fmla="*/ 1903353 w 7467600"/>
              <a:gd name="connsiteY128" fmla="*/ 5044827 h 6858000"/>
              <a:gd name="connsiteX129" fmla="*/ 1979378 w 7467600"/>
              <a:gd name="connsiteY129" fmla="*/ 4769504 h 6858000"/>
              <a:gd name="connsiteX130" fmla="*/ 2882120 w 7467600"/>
              <a:gd name="connsiteY130" fmla="*/ 5064547 h 6858000"/>
              <a:gd name="connsiteX131" fmla="*/ 2793103 w 7467600"/>
              <a:gd name="connsiteY131" fmla="*/ 5039699 h 6858000"/>
              <a:gd name="connsiteX132" fmla="*/ 2770041 w 7467600"/>
              <a:gd name="connsiteY132" fmla="*/ 5033634 h 6858000"/>
              <a:gd name="connsiteX133" fmla="*/ 1979378 w 7467600"/>
              <a:gd name="connsiteY133" fmla="*/ 4769504 h 6858000"/>
              <a:gd name="connsiteX134" fmla="*/ 1927410 w 7467600"/>
              <a:gd name="connsiteY134" fmla="*/ 4716164 h 6858000"/>
              <a:gd name="connsiteX135" fmla="*/ 1959587 w 7467600"/>
              <a:gd name="connsiteY135" fmla="*/ 4728849 h 6858000"/>
              <a:gd name="connsiteX136" fmla="*/ 2777707 w 7467600"/>
              <a:gd name="connsiteY136" fmla="*/ 5003991 h 6858000"/>
              <a:gd name="connsiteX137" fmla="*/ 2800768 w 7467600"/>
              <a:gd name="connsiteY137" fmla="*/ 5010056 h 6858000"/>
              <a:gd name="connsiteX138" fmla="*/ 2879408 w 7467600"/>
              <a:gd name="connsiteY138" fmla="*/ 5031590 h 6858000"/>
              <a:gd name="connsiteX139" fmla="*/ 2862295 w 7467600"/>
              <a:gd name="connsiteY139" fmla="*/ 5022958 h 6858000"/>
              <a:gd name="connsiteX140" fmla="*/ 2813343 w 7467600"/>
              <a:gd name="connsiteY140" fmla="*/ 4998369 h 6858000"/>
              <a:gd name="connsiteX141" fmla="*/ 2646245 w 7467600"/>
              <a:gd name="connsiteY141" fmla="*/ 4930999 h 6858000"/>
              <a:gd name="connsiteX142" fmla="*/ 1999243 w 7467600"/>
              <a:gd name="connsiteY142" fmla="*/ 4730524 h 6858000"/>
              <a:gd name="connsiteX143" fmla="*/ 1979527 w 7467600"/>
              <a:gd name="connsiteY143" fmla="*/ 4726651 h 6858000"/>
              <a:gd name="connsiteX144" fmla="*/ 1927410 w 7467600"/>
              <a:gd name="connsiteY144" fmla="*/ 4716164 h 6858000"/>
              <a:gd name="connsiteX145" fmla="*/ 1997014 w 7467600"/>
              <a:gd name="connsiteY145" fmla="*/ 4698007 h 6858000"/>
              <a:gd name="connsiteX146" fmla="*/ 2005458 w 7467600"/>
              <a:gd name="connsiteY146" fmla="*/ 4699540 h 6858000"/>
              <a:gd name="connsiteX147" fmla="*/ 2657186 w 7467600"/>
              <a:gd name="connsiteY147" fmla="*/ 4901687 h 6858000"/>
              <a:gd name="connsiteX148" fmla="*/ 2826662 w 7467600"/>
              <a:gd name="connsiteY148" fmla="*/ 4970362 h 6858000"/>
              <a:gd name="connsiteX149" fmla="*/ 2876100 w 7467600"/>
              <a:gd name="connsiteY149" fmla="*/ 4995397 h 6858000"/>
              <a:gd name="connsiteX150" fmla="*/ 3042600 w 7467600"/>
              <a:gd name="connsiteY150" fmla="*/ 5059532 h 6858000"/>
              <a:gd name="connsiteX151" fmla="*/ 1997014 w 7467600"/>
              <a:gd name="connsiteY151" fmla="*/ 4698007 h 6858000"/>
              <a:gd name="connsiteX152" fmla="*/ 2305292 w 7467600"/>
              <a:gd name="connsiteY152" fmla="*/ 4219492 h 6858000"/>
              <a:gd name="connsiteX153" fmla="*/ 3360922 w 7467600"/>
              <a:gd name="connsiteY153" fmla="*/ 4529373 h 6858000"/>
              <a:gd name="connsiteX154" fmla="*/ 3492420 w 7467600"/>
              <a:gd name="connsiteY154" fmla="*/ 4510145 h 6858000"/>
              <a:gd name="connsiteX155" fmla="*/ 3364086 w 7467600"/>
              <a:gd name="connsiteY155" fmla="*/ 4480340 h 6858000"/>
              <a:gd name="connsiteX156" fmla="*/ 3225818 w 7467600"/>
              <a:gd name="connsiteY156" fmla="*/ 4411822 h 6858000"/>
              <a:gd name="connsiteX157" fmla="*/ 3129696 w 7467600"/>
              <a:gd name="connsiteY157" fmla="*/ 4360704 h 6858000"/>
              <a:gd name="connsiteX158" fmla="*/ 2814545 w 7467600"/>
              <a:gd name="connsiteY158" fmla="*/ 4282955 h 6858000"/>
              <a:gd name="connsiteX159" fmla="*/ 2305292 w 7467600"/>
              <a:gd name="connsiteY159" fmla="*/ 4219492 h 6858000"/>
              <a:gd name="connsiteX160" fmla="*/ 2626982 w 7467600"/>
              <a:gd name="connsiteY160" fmla="*/ 4206450 h 6858000"/>
              <a:gd name="connsiteX161" fmla="*/ 2490617 w 7467600"/>
              <a:gd name="connsiteY161" fmla="*/ 4206951 h 6858000"/>
              <a:gd name="connsiteX162" fmla="*/ 2819869 w 7467600"/>
              <a:gd name="connsiteY162" fmla="*/ 4252936 h 6858000"/>
              <a:gd name="connsiteX163" fmla="*/ 3143018 w 7467600"/>
              <a:gd name="connsiteY163" fmla="*/ 4332698 h 6858000"/>
              <a:gd name="connsiteX164" fmla="*/ 3241520 w 7467600"/>
              <a:gd name="connsiteY164" fmla="*/ 4385112 h 6858000"/>
              <a:gd name="connsiteX165" fmla="*/ 3374575 w 7467600"/>
              <a:gd name="connsiteY165" fmla="*/ 4451517 h 6858000"/>
              <a:gd name="connsiteX166" fmla="*/ 3505221 w 7467600"/>
              <a:gd name="connsiteY166" fmla="*/ 4480757 h 6858000"/>
              <a:gd name="connsiteX167" fmla="*/ 2626982 w 7467600"/>
              <a:gd name="connsiteY167" fmla="*/ 4206450 h 6858000"/>
              <a:gd name="connsiteX168" fmla="*/ 1310106 w 7467600"/>
              <a:gd name="connsiteY168" fmla="*/ 3943217 h 6858000"/>
              <a:gd name="connsiteX169" fmla="*/ 854994 w 7467600"/>
              <a:gd name="connsiteY169" fmla="*/ 4399136 h 6858000"/>
              <a:gd name="connsiteX170" fmla="*/ 742462 w 7467600"/>
              <a:gd name="connsiteY170" fmla="*/ 4594648 h 6858000"/>
              <a:gd name="connsiteX171" fmla="*/ 820602 w 7467600"/>
              <a:gd name="connsiteY171" fmla="*/ 4485915 h 6858000"/>
              <a:gd name="connsiteX172" fmla="*/ 878295 w 7467600"/>
              <a:gd name="connsiteY172" fmla="*/ 4403594 h 6858000"/>
              <a:gd name="connsiteX173" fmla="*/ 1240607 w 7467600"/>
              <a:gd name="connsiteY173" fmla="*/ 4010401 h 6858000"/>
              <a:gd name="connsiteX174" fmla="*/ 1310106 w 7467600"/>
              <a:gd name="connsiteY174" fmla="*/ 3943217 h 6858000"/>
              <a:gd name="connsiteX175" fmla="*/ 1423113 w 7467600"/>
              <a:gd name="connsiteY175" fmla="*/ 3874565 h 6858000"/>
              <a:gd name="connsiteX176" fmla="*/ 1260565 w 7467600"/>
              <a:gd name="connsiteY176" fmla="*/ 4031982 h 6858000"/>
              <a:gd name="connsiteX177" fmla="*/ 901900 w 7467600"/>
              <a:gd name="connsiteY177" fmla="*/ 4421236 h 6858000"/>
              <a:gd name="connsiteX178" fmla="*/ 845044 w 7467600"/>
              <a:gd name="connsiteY178" fmla="*/ 4502436 h 6858000"/>
              <a:gd name="connsiteX179" fmla="*/ 685926 w 7467600"/>
              <a:gd name="connsiteY179" fmla="*/ 4703069 h 6858000"/>
              <a:gd name="connsiteX180" fmla="*/ 684248 w 7467600"/>
              <a:gd name="connsiteY180" fmla="*/ 4706721 h 6858000"/>
              <a:gd name="connsiteX181" fmla="*/ 1423113 w 7467600"/>
              <a:gd name="connsiteY181" fmla="*/ 3874565 h 6858000"/>
              <a:gd name="connsiteX182" fmla="*/ 3316479 w 7467600"/>
              <a:gd name="connsiteY182" fmla="*/ 3872136 h 6858000"/>
              <a:gd name="connsiteX183" fmla="*/ 3546806 w 7467600"/>
              <a:gd name="connsiteY183" fmla="*/ 4356139 h 6858000"/>
              <a:gd name="connsiteX184" fmla="*/ 3364433 w 7467600"/>
              <a:gd name="connsiteY184" fmla="*/ 3953121 h 6858000"/>
              <a:gd name="connsiteX185" fmla="*/ 3316479 w 7467600"/>
              <a:gd name="connsiteY185" fmla="*/ 3872136 h 6858000"/>
              <a:gd name="connsiteX186" fmla="*/ 3291335 w 7467600"/>
              <a:gd name="connsiteY186" fmla="*/ 3767420 h 6858000"/>
              <a:gd name="connsiteX187" fmla="*/ 3390805 w 7467600"/>
              <a:gd name="connsiteY187" fmla="*/ 3937163 h 6858000"/>
              <a:gd name="connsiteX188" fmla="*/ 3579062 w 7467600"/>
              <a:gd name="connsiteY188" fmla="*/ 4359040 h 6858000"/>
              <a:gd name="connsiteX189" fmla="*/ 3467355 w 7467600"/>
              <a:gd name="connsiteY189" fmla="*/ 3988130 h 6858000"/>
              <a:gd name="connsiteX190" fmla="*/ 3310753 w 7467600"/>
              <a:gd name="connsiteY190" fmla="*/ 3787140 h 6858000"/>
              <a:gd name="connsiteX191" fmla="*/ 3291335 w 7467600"/>
              <a:gd name="connsiteY191" fmla="*/ 3767420 h 6858000"/>
              <a:gd name="connsiteX192" fmla="*/ 1635889 w 7467600"/>
              <a:gd name="connsiteY192" fmla="*/ 3709494 h 6858000"/>
              <a:gd name="connsiteX193" fmla="*/ 1634800 w 7467600"/>
              <a:gd name="connsiteY193" fmla="*/ 3731111 h 6858000"/>
              <a:gd name="connsiteX194" fmla="*/ 1635889 w 7467600"/>
              <a:gd name="connsiteY194" fmla="*/ 3709494 h 6858000"/>
              <a:gd name="connsiteX195" fmla="*/ 1510397 w 7467600"/>
              <a:gd name="connsiteY195" fmla="*/ 3684705 h 6858000"/>
              <a:gd name="connsiteX196" fmla="*/ 1146550 w 7467600"/>
              <a:gd name="connsiteY196" fmla="*/ 3802012 h 6858000"/>
              <a:gd name="connsiteX197" fmla="*/ 698834 w 7467600"/>
              <a:gd name="connsiteY197" fmla="*/ 3952272 h 6858000"/>
              <a:gd name="connsiteX198" fmla="*/ 34256 w 7467600"/>
              <a:gd name="connsiteY198" fmla="*/ 4347603 h 6858000"/>
              <a:gd name="connsiteX199" fmla="*/ 527241 w 7467600"/>
              <a:gd name="connsiteY199" fmla="*/ 4065078 h 6858000"/>
              <a:gd name="connsiteX200" fmla="*/ 1510397 w 7467600"/>
              <a:gd name="connsiteY200" fmla="*/ 3684705 h 6858000"/>
              <a:gd name="connsiteX201" fmla="*/ 1313114 w 7467600"/>
              <a:gd name="connsiteY201" fmla="*/ 3655216 h 6858000"/>
              <a:gd name="connsiteX202" fmla="*/ 1109304 w 7467600"/>
              <a:gd name="connsiteY202" fmla="*/ 3669030 h 6858000"/>
              <a:gd name="connsiteX203" fmla="*/ 8129 w 7467600"/>
              <a:gd name="connsiteY203" fmla="*/ 4330519 h 6858000"/>
              <a:gd name="connsiteX204" fmla="*/ 687572 w 7467600"/>
              <a:gd name="connsiteY204" fmla="*/ 3925629 h 6858000"/>
              <a:gd name="connsiteX205" fmla="*/ 1138365 w 7467600"/>
              <a:gd name="connsiteY205" fmla="*/ 3774515 h 6858000"/>
              <a:gd name="connsiteX206" fmla="*/ 1505579 w 7467600"/>
              <a:gd name="connsiteY206" fmla="*/ 3655526 h 6858000"/>
              <a:gd name="connsiteX207" fmla="*/ 1313114 w 7467600"/>
              <a:gd name="connsiteY207" fmla="*/ 3655216 h 6858000"/>
              <a:gd name="connsiteX208" fmla="*/ 3655073 w 7467600"/>
              <a:gd name="connsiteY208" fmla="*/ 3650884 h 6858000"/>
              <a:gd name="connsiteX209" fmla="*/ 3989938 w 7467600"/>
              <a:gd name="connsiteY209" fmla="*/ 3991685 h 6858000"/>
              <a:gd name="connsiteX210" fmla="*/ 4393907 w 7467600"/>
              <a:gd name="connsiteY210" fmla="*/ 4261258 h 6858000"/>
              <a:gd name="connsiteX211" fmla="*/ 4648051 w 7467600"/>
              <a:gd name="connsiteY211" fmla="*/ 4374051 h 6858000"/>
              <a:gd name="connsiteX212" fmla="*/ 4383389 w 7467600"/>
              <a:gd name="connsiteY212" fmla="*/ 4184369 h 6858000"/>
              <a:gd name="connsiteX213" fmla="*/ 4165508 w 7467600"/>
              <a:gd name="connsiteY213" fmla="*/ 4035196 h 6858000"/>
              <a:gd name="connsiteX214" fmla="*/ 4068162 w 7467600"/>
              <a:gd name="connsiteY214" fmla="*/ 3953394 h 6858000"/>
              <a:gd name="connsiteX215" fmla="*/ 3981416 w 7467600"/>
              <a:gd name="connsiteY215" fmla="*/ 3880482 h 6858000"/>
              <a:gd name="connsiteX216" fmla="*/ 3800147 w 7467600"/>
              <a:gd name="connsiteY216" fmla="*/ 3749872 h 6858000"/>
              <a:gd name="connsiteX217" fmla="*/ 3655073 w 7467600"/>
              <a:gd name="connsiteY217" fmla="*/ 3650884 h 6858000"/>
              <a:gd name="connsiteX218" fmla="*/ 3670252 w 7467600"/>
              <a:gd name="connsiteY218" fmla="*/ 3622798 h 6858000"/>
              <a:gd name="connsiteX219" fmla="*/ 3817258 w 7467600"/>
              <a:gd name="connsiteY219" fmla="*/ 3723577 h 6858000"/>
              <a:gd name="connsiteX220" fmla="*/ 4000461 w 7467600"/>
              <a:gd name="connsiteY220" fmla="*/ 3855966 h 6858000"/>
              <a:gd name="connsiteX221" fmla="*/ 4088180 w 7467600"/>
              <a:gd name="connsiteY221" fmla="*/ 3929774 h 6858000"/>
              <a:gd name="connsiteX222" fmla="*/ 4184555 w 7467600"/>
              <a:gd name="connsiteY222" fmla="*/ 4010683 h 6858000"/>
              <a:gd name="connsiteX223" fmla="*/ 4399563 w 7467600"/>
              <a:gd name="connsiteY223" fmla="*/ 4158106 h 6858000"/>
              <a:gd name="connsiteX224" fmla="*/ 4684469 w 7467600"/>
              <a:gd name="connsiteY224" fmla="*/ 4364680 h 6858000"/>
              <a:gd name="connsiteX225" fmla="*/ 4690271 w 7467600"/>
              <a:gd name="connsiteY225" fmla="*/ 4370034 h 6858000"/>
              <a:gd name="connsiteX226" fmla="*/ 4136093 w 7467600"/>
              <a:gd name="connsiteY226" fmla="*/ 3858466 h 6858000"/>
              <a:gd name="connsiteX227" fmla="*/ 3670252 w 7467600"/>
              <a:gd name="connsiteY227" fmla="*/ 3622798 h 6858000"/>
              <a:gd name="connsiteX228" fmla="*/ 4440129 w 7467600"/>
              <a:gd name="connsiteY228" fmla="*/ 3448571 h 6858000"/>
              <a:gd name="connsiteX229" fmla="*/ 4856525 w 7467600"/>
              <a:gd name="connsiteY229" fmla="*/ 3915351 h 6858000"/>
              <a:gd name="connsiteX230" fmla="*/ 5059055 w 7467600"/>
              <a:gd name="connsiteY230" fmla="*/ 4108918 h 6858000"/>
              <a:gd name="connsiteX231" fmla="*/ 5290070 w 7467600"/>
              <a:gd name="connsiteY231" fmla="*/ 4263619 h 6858000"/>
              <a:gd name="connsiteX232" fmla="*/ 4834991 w 7467600"/>
              <a:gd name="connsiteY232" fmla="*/ 3830985 h 6858000"/>
              <a:gd name="connsiteX233" fmla="*/ 4440129 w 7467600"/>
              <a:gd name="connsiteY233" fmla="*/ 3448571 h 6858000"/>
              <a:gd name="connsiteX234" fmla="*/ 4441737 w 7467600"/>
              <a:gd name="connsiteY234" fmla="*/ 3399734 h 6858000"/>
              <a:gd name="connsiteX235" fmla="*/ 4431236 w 7467600"/>
              <a:gd name="connsiteY235" fmla="*/ 3400954 h 6858000"/>
              <a:gd name="connsiteX236" fmla="*/ 4557150 w 7467600"/>
              <a:gd name="connsiteY236" fmla="*/ 3510023 h 6858000"/>
              <a:gd name="connsiteX237" fmla="*/ 4856936 w 7467600"/>
              <a:gd name="connsiteY237" fmla="*/ 3809146 h 6858000"/>
              <a:gd name="connsiteX238" fmla="*/ 5111996 w 7467600"/>
              <a:gd name="connsiteY238" fmla="*/ 4065759 h 6858000"/>
              <a:gd name="connsiteX239" fmla="*/ 5388878 w 7467600"/>
              <a:gd name="connsiteY239" fmla="*/ 4300185 h 6858000"/>
              <a:gd name="connsiteX240" fmla="*/ 5425556 w 7467600"/>
              <a:gd name="connsiteY240" fmla="*/ 4308967 h 6858000"/>
              <a:gd name="connsiteX241" fmla="*/ 4943646 w 7467600"/>
              <a:gd name="connsiteY241" fmla="*/ 3822916 h 6858000"/>
              <a:gd name="connsiteX242" fmla="*/ 4594837 w 7467600"/>
              <a:gd name="connsiteY242" fmla="*/ 3532274 h 6858000"/>
              <a:gd name="connsiteX243" fmla="*/ 4441737 w 7467600"/>
              <a:gd name="connsiteY243" fmla="*/ 3399734 h 6858000"/>
              <a:gd name="connsiteX244" fmla="*/ 5425834 w 7467600"/>
              <a:gd name="connsiteY244" fmla="*/ 3162785 h 6858000"/>
              <a:gd name="connsiteX245" fmla="*/ 5401644 w 7467600"/>
              <a:gd name="connsiteY245" fmla="*/ 3617847 h 6858000"/>
              <a:gd name="connsiteX246" fmla="*/ 5467256 w 7467600"/>
              <a:gd name="connsiteY246" fmla="*/ 4175494 h 6858000"/>
              <a:gd name="connsiteX247" fmla="*/ 5448069 w 7467600"/>
              <a:gd name="connsiteY247" fmla="*/ 3567554 h 6858000"/>
              <a:gd name="connsiteX248" fmla="*/ 5425834 w 7467600"/>
              <a:gd name="connsiteY248" fmla="*/ 3162785 h 6858000"/>
              <a:gd name="connsiteX249" fmla="*/ 1318687 w 7467600"/>
              <a:gd name="connsiteY249" fmla="*/ 3113840 h 6858000"/>
              <a:gd name="connsiteX250" fmla="*/ 1066793 w 7467600"/>
              <a:gd name="connsiteY250" fmla="*/ 3212171 h 6858000"/>
              <a:gd name="connsiteX251" fmla="*/ 993319 w 7467600"/>
              <a:gd name="connsiteY251" fmla="*/ 3247648 h 6858000"/>
              <a:gd name="connsiteX252" fmla="*/ 853081 w 7467600"/>
              <a:gd name="connsiteY252" fmla="*/ 3312410 h 6858000"/>
              <a:gd name="connsiteX253" fmla="*/ 805957 w 7467600"/>
              <a:gd name="connsiteY253" fmla="*/ 3330443 h 6858000"/>
              <a:gd name="connsiteX254" fmla="*/ 1318687 w 7467600"/>
              <a:gd name="connsiteY254" fmla="*/ 3113840 h 6858000"/>
              <a:gd name="connsiteX255" fmla="*/ 5453702 w 7467600"/>
              <a:gd name="connsiteY255" fmla="*/ 3090882 h 6858000"/>
              <a:gd name="connsiteX256" fmla="*/ 5480135 w 7467600"/>
              <a:gd name="connsiteY256" fmla="*/ 3565802 h 6858000"/>
              <a:gd name="connsiteX257" fmla="*/ 5499023 w 7467600"/>
              <a:gd name="connsiteY257" fmla="*/ 4166310 h 6858000"/>
              <a:gd name="connsiteX258" fmla="*/ 5547022 w 7467600"/>
              <a:gd name="connsiteY258" fmla="*/ 3607838 h 6858000"/>
              <a:gd name="connsiteX259" fmla="*/ 5515964 w 7467600"/>
              <a:gd name="connsiteY259" fmla="*/ 3378541 h 6858000"/>
              <a:gd name="connsiteX260" fmla="*/ 5453702 w 7467600"/>
              <a:gd name="connsiteY260" fmla="*/ 3090882 h 6858000"/>
              <a:gd name="connsiteX261" fmla="*/ 1238695 w 7467600"/>
              <a:gd name="connsiteY261" fmla="*/ 3076820 h 6858000"/>
              <a:gd name="connsiteX262" fmla="*/ 716371 w 7467600"/>
              <a:gd name="connsiteY262" fmla="*/ 3293249 h 6858000"/>
              <a:gd name="connsiteX263" fmla="*/ 579522 w 7467600"/>
              <a:gd name="connsiteY263" fmla="*/ 3371759 h 6858000"/>
              <a:gd name="connsiteX264" fmla="*/ 600288 w 7467600"/>
              <a:gd name="connsiteY264" fmla="*/ 3365555 h 6858000"/>
              <a:gd name="connsiteX265" fmla="*/ 840692 w 7467600"/>
              <a:gd name="connsiteY265" fmla="*/ 3284921 h 6858000"/>
              <a:gd name="connsiteX266" fmla="*/ 979248 w 7467600"/>
              <a:gd name="connsiteY266" fmla="*/ 3221003 h 6858000"/>
              <a:gd name="connsiteX267" fmla="*/ 1053282 w 7467600"/>
              <a:gd name="connsiteY267" fmla="*/ 3185247 h 6858000"/>
              <a:gd name="connsiteX268" fmla="*/ 1320603 w 7467600"/>
              <a:gd name="connsiteY268" fmla="*/ 3081281 h 6858000"/>
              <a:gd name="connsiteX269" fmla="*/ 1238695 w 7467600"/>
              <a:gd name="connsiteY269" fmla="*/ 3076820 h 6858000"/>
              <a:gd name="connsiteX270" fmla="*/ 5425627 w 7467600"/>
              <a:gd name="connsiteY270" fmla="*/ 2954192 h 6858000"/>
              <a:gd name="connsiteX271" fmla="*/ 5470770 w 7467600"/>
              <a:gd name="connsiteY271" fmla="*/ 3005435 h 6858000"/>
              <a:gd name="connsiteX272" fmla="*/ 5519779 w 7467600"/>
              <a:gd name="connsiteY272" fmla="*/ 4359223 h 6858000"/>
              <a:gd name="connsiteX273" fmla="*/ 5520293 w 7467600"/>
              <a:gd name="connsiteY273" fmla="*/ 4360602 h 6858000"/>
              <a:gd name="connsiteX274" fmla="*/ 5767221 w 7467600"/>
              <a:gd name="connsiteY274" fmla="*/ 4665564 h 6858000"/>
              <a:gd name="connsiteX275" fmla="*/ 6937169 w 7467600"/>
              <a:gd name="connsiteY275" fmla="*/ 4815941 h 6858000"/>
              <a:gd name="connsiteX276" fmla="*/ 6953922 w 7467600"/>
              <a:gd name="connsiteY276" fmla="*/ 4890068 h 6858000"/>
              <a:gd name="connsiteX277" fmla="*/ 6071359 w 7467600"/>
              <a:gd name="connsiteY277" fmla="*/ 4770770 h 6858000"/>
              <a:gd name="connsiteX278" fmla="*/ 6038839 w 7467600"/>
              <a:gd name="connsiteY278" fmla="*/ 4764474 h 6858000"/>
              <a:gd name="connsiteX279" fmla="*/ 6038706 w 7467600"/>
              <a:gd name="connsiteY279" fmla="*/ 4763847 h 6858000"/>
              <a:gd name="connsiteX280" fmla="*/ 6037784 w 7467600"/>
              <a:gd name="connsiteY280" fmla="*/ 4764270 h 6858000"/>
              <a:gd name="connsiteX281" fmla="*/ 6038839 w 7467600"/>
              <a:gd name="connsiteY281" fmla="*/ 4764474 h 6858000"/>
              <a:gd name="connsiteX282" fmla="*/ 6040338 w 7467600"/>
              <a:gd name="connsiteY282" fmla="*/ 4771418 h 6858000"/>
              <a:gd name="connsiteX283" fmla="*/ 6024488 w 7467600"/>
              <a:gd name="connsiteY283" fmla="*/ 4809903 h 6858000"/>
              <a:gd name="connsiteX284" fmla="*/ 5599771 w 7467600"/>
              <a:gd name="connsiteY284" fmla="*/ 5509652 h 6858000"/>
              <a:gd name="connsiteX285" fmla="*/ 5548843 w 7467600"/>
              <a:gd name="connsiteY285" fmla="*/ 5563845 h 6858000"/>
              <a:gd name="connsiteX286" fmla="*/ 5940952 w 7467600"/>
              <a:gd name="connsiteY286" fmla="*/ 6250028 h 6858000"/>
              <a:gd name="connsiteX287" fmla="*/ 6043441 w 7467600"/>
              <a:gd name="connsiteY287" fmla="*/ 6665847 h 6858000"/>
              <a:gd name="connsiteX288" fmla="*/ 6093432 w 7467600"/>
              <a:gd name="connsiteY288" fmla="*/ 6858000 h 6858000"/>
              <a:gd name="connsiteX289" fmla="*/ 6034344 w 7467600"/>
              <a:gd name="connsiteY289" fmla="*/ 6858000 h 6858000"/>
              <a:gd name="connsiteX290" fmla="*/ 6026679 w 7467600"/>
              <a:gd name="connsiteY290" fmla="*/ 6836959 h 6858000"/>
              <a:gd name="connsiteX291" fmla="*/ 5800441 w 7467600"/>
              <a:gd name="connsiteY291" fmla="*/ 6335286 h 6858000"/>
              <a:gd name="connsiteX292" fmla="*/ 5526562 w 7467600"/>
              <a:gd name="connsiteY292" fmla="*/ 5705388 h 6858000"/>
              <a:gd name="connsiteX293" fmla="*/ 5519640 w 7467600"/>
              <a:gd name="connsiteY293" fmla="*/ 5683774 h 6858000"/>
              <a:gd name="connsiteX294" fmla="*/ 5844559 w 7467600"/>
              <a:gd name="connsiteY294" fmla="*/ 6553349 h 6858000"/>
              <a:gd name="connsiteX295" fmla="*/ 5975994 w 7467600"/>
              <a:gd name="connsiteY295" fmla="*/ 6858000 h 6858000"/>
              <a:gd name="connsiteX296" fmla="*/ 5898547 w 7467600"/>
              <a:gd name="connsiteY296" fmla="*/ 6858000 h 6858000"/>
              <a:gd name="connsiteX297" fmla="*/ 5682041 w 7467600"/>
              <a:gd name="connsiteY297" fmla="*/ 6355860 h 6858000"/>
              <a:gd name="connsiteX298" fmla="*/ 5461758 w 7467600"/>
              <a:gd name="connsiteY298" fmla="*/ 5820220 h 6858000"/>
              <a:gd name="connsiteX299" fmla="*/ 5237282 w 7467600"/>
              <a:gd name="connsiteY299" fmla="*/ 6579086 h 6858000"/>
              <a:gd name="connsiteX300" fmla="*/ 5115009 w 7467600"/>
              <a:gd name="connsiteY300" fmla="*/ 6858000 h 6858000"/>
              <a:gd name="connsiteX301" fmla="*/ 5028074 w 7467600"/>
              <a:gd name="connsiteY301" fmla="*/ 6858000 h 6858000"/>
              <a:gd name="connsiteX302" fmla="*/ 5079508 w 7467600"/>
              <a:gd name="connsiteY302" fmla="*/ 6749074 h 6858000"/>
              <a:gd name="connsiteX303" fmla="*/ 5371846 w 7467600"/>
              <a:gd name="connsiteY303" fmla="*/ 5924413 h 6858000"/>
              <a:gd name="connsiteX304" fmla="*/ 5270512 w 7467600"/>
              <a:gd name="connsiteY304" fmla="*/ 6138975 h 6858000"/>
              <a:gd name="connsiteX305" fmla="*/ 5062409 w 7467600"/>
              <a:gd name="connsiteY305" fmla="*/ 6653544 h 6858000"/>
              <a:gd name="connsiteX306" fmla="*/ 5036628 w 7467600"/>
              <a:gd name="connsiteY306" fmla="*/ 6754247 h 6858000"/>
              <a:gd name="connsiteX307" fmla="*/ 5009112 w 7467600"/>
              <a:gd name="connsiteY307" fmla="*/ 6858000 h 6858000"/>
              <a:gd name="connsiteX308" fmla="*/ 4976679 w 7467600"/>
              <a:gd name="connsiteY308" fmla="*/ 6858000 h 6858000"/>
              <a:gd name="connsiteX309" fmla="*/ 5006537 w 7467600"/>
              <a:gd name="connsiteY309" fmla="*/ 6747068 h 6858000"/>
              <a:gd name="connsiteX310" fmla="*/ 5032723 w 7467600"/>
              <a:gd name="connsiteY310" fmla="*/ 6644957 h 6858000"/>
              <a:gd name="connsiteX311" fmla="*/ 5242949 w 7467600"/>
              <a:gd name="connsiteY311" fmla="*/ 6125175 h 6858000"/>
              <a:gd name="connsiteX312" fmla="*/ 5286321 w 7467600"/>
              <a:gd name="connsiteY312" fmla="*/ 6033555 h 6858000"/>
              <a:gd name="connsiteX313" fmla="*/ 5008210 w 7467600"/>
              <a:gd name="connsiteY313" fmla="*/ 6649194 h 6858000"/>
              <a:gd name="connsiteX314" fmla="*/ 4986321 w 7467600"/>
              <a:gd name="connsiteY314" fmla="*/ 6765687 h 6858000"/>
              <a:gd name="connsiteX315" fmla="*/ 4973474 w 7467600"/>
              <a:gd name="connsiteY315" fmla="*/ 6858000 h 6858000"/>
              <a:gd name="connsiteX316" fmla="*/ 4907178 w 7467600"/>
              <a:gd name="connsiteY316" fmla="*/ 6858000 h 6858000"/>
              <a:gd name="connsiteX317" fmla="*/ 4910810 w 7467600"/>
              <a:gd name="connsiteY317" fmla="*/ 6829660 h 6858000"/>
              <a:gd name="connsiteX318" fmla="*/ 4987461 w 7467600"/>
              <a:gd name="connsiteY318" fmla="*/ 6432994 h 6858000"/>
              <a:gd name="connsiteX319" fmla="*/ 5179262 w 7467600"/>
              <a:gd name="connsiteY319" fmla="*/ 6035044 h 6858000"/>
              <a:gd name="connsiteX320" fmla="*/ 4689678 w 7467600"/>
              <a:gd name="connsiteY320" fmla="*/ 6440241 h 6858000"/>
              <a:gd name="connsiteX321" fmla="*/ 4477543 w 7467600"/>
              <a:gd name="connsiteY321" fmla="*/ 6674836 h 6858000"/>
              <a:gd name="connsiteX322" fmla="*/ 4329957 w 7467600"/>
              <a:gd name="connsiteY322" fmla="*/ 6858000 h 6858000"/>
              <a:gd name="connsiteX323" fmla="*/ 4218595 w 7467600"/>
              <a:gd name="connsiteY323" fmla="*/ 6858000 h 6858000"/>
              <a:gd name="connsiteX324" fmla="*/ 4368888 w 7467600"/>
              <a:gd name="connsiteY324" fmla="*/ 6668412 h 6858000"/>
              <a:gd name="connsiteX325" fmla="*/ 4563091 w 7467600"/>
              <a:gd name="connsiteY325" fmla="*/ 6442508 h 6858000"/>
              <a:gd name="connsiteX326" fmla="*/ 5387324 w 7467600"/>
              <a:gd name="connsiteY326" fmla="*/ 5705830 h 6858000"/>
              <a:gd name="connsiteX327" fmla="*/ 5073620 w 7467600"/>
              <a:gd name="connsiteY327" fmla="*/ 5955437 h 6858000"/>
              <a:gd name="connsiteX328" fmla="*/ 4689789 w 7467600"/>
              <a:gd name="connsiteY328" fmla="*/ 6268382 h 6858000"/>
              <a:gd name="connsiteX329" fmla="*/ 4418722 w 7467600"/>
              <a:gd name="connsiteY329" fmla="*/ 6570886 h 6858000"/>
              <a:gd name="connsiteX330" fmla="*/ 4214944 w 7467600"/>
              <a:gd name="connsiteY330" fmla="*/ 6858000 h 6858000"/>
              <a:gd name="connsiteX331" fmla="*/ 4177898 w 7467600"/>
              <a:gd name="connsiteY331" fmla="*/ 6858000 h 6858000"/>
              <a:gd name="connsiteX332" fmla="*/ 4391597 w 7467600"/>
              <a:gd name="connsiteY332" fmla="*/ 6556370 h 6858000"/>
              <a:gd name="connsiteX333" fmla="*/ 4668889 w 7467600"/>
              <a:gd name="connsiteY333" fmla="*/ 6246399 h 6858000"/>
              <a:gd name="connsiteX334" fmla="*/ 5055427 w 7467600"/>
              <a:gd name="connsiteY334" fmla="*/ 5931476 h 6858000"/>
              <a:gd name="connsiteX335" fmla="*/ 5371814 w 7467600"/>
              <a:gd name="connsiteY335" fmla="*/ 5678975 h 6858000"/>
              <a:gd name="connsiteX336" fmla="*/ 4987918 w 7467600"/>
              <a:gd name="connsiteY336" fmla="*/ 5838701 h 6858000"/>
              <a:gd name="connsiteX337" fmla="*/ 4317146 w 7467600"/>
              <a:gd name="connsiteY337" fmla="*/ 6587716 h 6858000"/>
              <a:gd name="connsiteX338" fmla="*/ 4171627 w 7467600"/>
              <a:gd name="connsiteY338" fmla="*/ 6858000 h 6858000"/>
              <a:gd name="connsiteX339" fmla="*/ 4081585 w 7467600"/>
              <a:gd name="connsiteY339" fmla="*/ 6858000 h 6858000"/>
              <a:gd name="connsiteX340" fmla="*/ 4238603 w 7467600"/>
              <a:gd name="connsiteY340" fmla="*/ 6559341 h 6858000"/>
              <a:gd name="connsiteX341" fmla="*/ 4778333 w 7467600"/>
              <a:gd name="connsiteY341" fmla="*/ 5873626 h 6858000"/>
              <a:gd name="connsiteX342" fmla="*/ 5414185 w 7467600"/>
              <a:gd name="connsiteY342" fmla="*/ 5573882 h 6858000"/>
              <a:gd name="connsiteX343" fmla="*/ 5959648 w 7467600"/>
              <a:gd name="connsiteY343" fmla="*/ 4760797 h 6858000"/>
              <a:gd name="connsiteX344" fmla="*/ 5355019 w 7467600"/>
              <a:gd name="connsiteY344" fmla="*/ 4734672 h 6858000"/>
              <a:gd name="connsiteX345" fmla="*/ 5083565 w 7467600"/>
              <a:gd name="connsiteY345" fmla="*/ 5179121 h 6858000"/>
              <a:gd name="connsiteX346" fmla="*/ 4713577 w 7467600"/>
              <a:gd name="connsiteY346" fmla="*/ 5616803 h 6858000"/>
              <a:gd name="connsiteX347" fmla="*/ 3989559 w 7467600"/>
              <a:gd name="connsiteY347" fmla="*/ 6145945 h 6858000"/>
              <a:gd name="connsiteX348" fmla="*/ 3939824 w 7467600"/>
              <a:gd name="connsiteY348" fmla="*/ 6066900 h 6858000"/>
              <a:gd name="connsiteX349" fmla="*/ 4584537 w 7467600"/>
              <a:gd name="connsiteY349" fmla="*/ 5324826 h 6858000"/>
              <a:gd name="connsiteX350" fmla="*/ 5037105 w 7467600"/>
              <a:gd name="connsiteY350" fmla="*/ 5088765 h 6858000"/>
              <a:gd name="connsiteX351" fmla="*/ 5039930 w 7467600"/>
              <a:gd name="connsiteY351" fmla="*/ 5089585 h 6858000"/>
              <a:gd name="connsiteX352" fmla="*/ 5263764 w 7467600"/>
              <a:gd name="connsiteY352" fmla="*/ 4735525 h 6858000"/>
              <a:gd name="connsiteX353" fmla="*/ 4086300 w 7467600"/>
              <a:gd name="connsiteY353" fmla="*/ 4884599 h 6858000"/>
              <a:gd name="connsiteX354" fmla="*/ 4085485 w 7467600"/>
              <a:gd name="connsiteY354" fmla="*/ 4899070 h 6858000"/>
              <a:gd name="connsiteX355" fmla="*/ 3871915 w 7467600"/>
              <a:gd name="connsiteY355" fmla="*/ 5253645 h 6858000"/>
              <a:gd name="connsiteX356" fmla="*/ 3799374 w 7467600"/>
              <a:gd name="connsiteY356" fmla="*/ 5466127 h 6858000"/>
              <a:gd name="connsiteX357" fmla="*/ 3498850 w 7467600"/>
              <a:gd name="connsiteY357" fmla="*/ 6661888 h 6858000"/>
              <a:gd name="connsiteX358" fmla="*/ 3399216 w 7467600"/>
              <a:gd name="connsiteY358" fmla="*/ 6858000 h 6858000"/>
              <a:gd name="connsiteX359" fmla="*/ 3303688 w 7467600"/>
              <a:gd name="connsiteY359" fmla="*/ 6858000 h 6858000"/>
              <a:gd name="connsiteX360" fmla="*/ 3391774 w 7467600"/>
              <a:gd name="connsiteY360" fmla="*/ 6697181 h 6858000"/>
              <a:gd name="connsiteX361" fmla="*/ 3735540 w 7467600"/>
              <a:gd name="connsiteY361" fmla="*/ 5546923 h 6858000"/>
              <a:gd name="connsiteX362" fmla="*/ 3729438 w 7467600"/>
              <a:gd name="connsiteY362" fmla="*/ 5569058 h 6858000"/>
              <a:gd name="connsiteX363" fmla="*/ 3707782 w 7467600"/>
              <a:gd name="connsiteY363" fmla="*/ 5644908 h 6858000"/>
              <a:gd name="connsiteX364" fmla="*/ 3583827 w 7467600"/>
              <a:gd name="connsiteY364" fmla="*/ 6039215 h 6858000"/>
              <a:gd name="connsiteX365" fmla="*/ 3547861 w 7467600"/>
              <a:gd name="connsiteY365" fmla="*/ 6129609 h 6858000"/>
              <a:gd name="connsiteX366" fmla="*/ 3490905 w 7467600"/>
              <a:gd name="connsiteY366" fmla="*/ 6277660 h 6858000"/>
              <a:gd name="connsiteX367" fmla="*/ 3455859 w 7467600"/>
              <a:gd name="connsiteY367" fmla="*/ 6391301 h 6858000"/>
              <a:gd name="connsiteX368" fmla="*/ 3429112 w 7467600"/>
              <a:gd name="connsiteY368" fmla="*/ 6479469 h 6858000"/>
              <a:gd name="connsiteX369" fmla="*/ 3304862 w 7467600"/>
              <a:gd name="connsiteY369" fmla="*/ 6796476 h 6858000"/>
              <a:gd name="connsiteX370" fmla="*/ 3276071 w 7467600"/>
              <a:gd name="connsiteY370" fmla="*/ 6858000 h 6858000"/>
              <a:gd name="connsiteX371" fmla="*/ 3240805 w 7467600"/>
              <a:gd name="connsiteY371" fmla="*/ 6858000 h 6858000"/>
              <a:gd name="connsiteX372" fmla="*/ 3275917 w 7467600"/>
              <a:gd name="connsiteY372" fmla="*/ 6783192 h 6858000"/>
              <a:gd name="connsiteX373" fmla="*/ 3399358 w 7467600"/>
              <a:gd name="connsiteY373" fmla="*/ 6469011 h 6858000"/>
              <a:gd name="connsiteX374" fmla="*/ 3425650 w 7467600"/>
              <a:gd name="connsiteY374" fmla="*/ 6381333 h 6858000"/>
              <a:gd name="connsiteX375" fmla="*/ 3460661 w 7467600"/>
              <a:gd name="connsiteY375" fmla="*/ 6266763 h 6858000"/>
              <a:gd name="connsiteX376" fmla="*/ 3518021 w 7467600"/>
              <a:gd name="connsiteY376" fmla="*/ 6117298 h 6858000"/>
              <a:gd name="connsiteX377" fmla="*/ 3554035 w 7467600"/>
              <a:gd name="connsiteY377" fmla="*/ 6027832 h 6858000"/>
              <a:gd name="connsiteX378" fmla="*/ 3677174 w 7467600"/>
              <a:gd name="connsiteY378" fmla="*/ 5636351 h 6858000"/>
              <a:gd name="connsiteX379" fmla="*/ 3698819 w 7467600"/>
              <a:gd name="connsiteY379" fmla="*/ 5560503 h 6858000"/>
              <a:gd name="connsiteX380" fmla="*/ 3702094 w 7467600"/>
              <a:gd name="connsiteY380" fmla="*/ 5549194 h 6858000"/>
              <a:gd name="connsiteX381" fmla="*/ 3398355 w 7467600"/>
              <a:gd name="connsiteY381" fmla="*/ 6094603 h 6858000"/>
              <a:gd name="connsiteX382" fmla="*/ 3193941 w 7467600"/>
              <a:gd name="connsiteY382" fmla="*/ 6798775 h 6858000"/>
              <a:gd name="connsiteX383" fmla="*/ 3184140 w 7467600"/>
              <a:gd name="connsiteY383" fmla="*/ 6858000 h 6858000"/>
              <a:gd name="connsiteX384" fmla="*/ 3099978 w 7467600"/>
              <a:gd name="connsiteY384" fmla="*/ 6858000 h 6858000"/>
              <a:gd name="connsiteX385" fmla="*/ 3101556 w 7467600"/>
              <a:gd name="connsiteY385" fmla="*/ 6843337 h 6858000"/>
              <a:gd name="connsiteX386" fmla="*/ 3370162 w 7467600"/>
              <a:gd name="connsiteY386" fmla="*/ 5785550 h 6858000"/>
              <a:gd name="connsiteX387" fmla="*/ 3746477 w 7467600"/>
              <a:gd name="connsiteY387" fmla="*/ 5377889 h 6858000"/>
              <a:gd name="connsiteX388" fmla="*/ 3863399 w 7467600"/>
              <a:gd name="connsiteY388" fmla="*/ 5087257 h 6858000"/>
              <a:gd name="connsiteX389" fmla="*/ 3968712 w 7467600"/>
              <a:gd name="connsiteY389" fmla="*/ 4913989 h 6858000"/>
              <a:gd name="connsiteX390" fmla="*/ 2792390 w 7467600"/>
              <a:gd name="connsiteY390" fmla="*/ 5382974 h 6858000"/>
              <a:gd name="connsiteX391" fmla="*/ 2714982 w 7467600"/>
              <a:gd name="connsiteY391" fmla="*/ 5427051 h 6858000"/>
              <a:gd name="connsiteX392" fmla="*/ 2813361 w 7467600"/>
              <a:gd name="connsiteY392" fmla="*/ 6023912 h 6858000"/>
              <a:gd name="connsiteX393" fmla="*/ 2688430 w 7467600"/>
              <a:gd name="connsiteY393" fmla="*/ 6801564 h 6858000"/>
              <a:gd name="connsiteX394" fmla="*/ 2629626 w 7467600"/>
              <a:gd name="connsiteY394" fmla="*/ 6763394 h 6858000"/>
              <a:gd name="connsiteX395" fmla="*/ 2565328 w 7467600"/>
              <a:gd name="connsiteY395" fmla="*/ 5516399 h 6858000"/>
              <a:gd name="connsiteX396" fmla="*/ 1922999 w 7467600"/>
              <a:gd name="connsiteY396" fmla="*/ 5980343 h 6858000"/>
              <a:gd name="connsiteX397" fmla="*/ 1950261 w 7467600"/>
              <a:gd name="connsiteY397" fmla="*/ 6405858 h 6858000"/>
              <a:gd name="connsiteX398" fmla="*/ 2365554 w 7467600"/>
              <a:gd name="connsiteY398" fmla="*/ 6759107 h 6858000"/>
              <a:gd name="connsiteX399" fmla="*/ 2424142 w 7467600"/>
              <a:gd name="connsiteY399" fmla="*/ 6858000 h 6858000"/>
              <a:gd name="connsiteX400" fmla="*/ 2395994 w 7467600"/>
              <a:gd name="connsiteY400" fmla="*/ 6858000 h 6858000"/>
              <a:gd name="connsiteX401" fmla="*/ 2392863 w 7467600"/>
              <a:gd name="connsiteY401" fmla="*/ 6852964 h 6858000"/>
              <a:gd name="connsiteX402" fmla="*/ 2017589 w 7467600"/>
              <a:gd name="connsiteY402" fmla="*/ 6493982 h 6858000"/>
              <a:gd name="connsiteX403" fmla="*/ 2147336 w 7467600"/>
              <a:gd name="connsiteY403" fmla="*/ 6594052 h 6858000"/>
              <a:gd name="connsiteX404" fmla="*/ 2207047 w 7467600"/>
              <a:gd name="connsiteY404" fmla="*/ 6654540 h 6858000"/>
              <a:gd name="connsiteX405" fmla="*/ 2299106 w 7467600"/>
              <a:gd name="connsiteY405" fmla="*/ 6778931 h 6858000"/>
              <a:gd name="connsiteX406" fmla="*/ 2314430 w 7467600"/>
              <a:gd name="connsiteY406" fmla="*/ 6801144 h 6858000"/>
              <a:gd name="connsiteX407" fmla="*/ 2352406 w 7467600"/>
              <a:gd name="connsiteY407" fmla="*/ 6858000 h 6858000"/>
              <a:gd name="connsiteX408" fmla="*/ 2314492 w 7467600"/>
              <a:gd name="connsiteY408" fmla="*/ 6858000 h 6858000"/>
              <a:gd name="connsiteX409" fmla="*/ 2288095 w 7467600"/>
              <a:gd name="connsiteY409" fmla="*/ 6818030 h 6858000"/>
              <a:gd name="connsiteX410" fmla="*/ 2272768 w 7467600"/>
              <a:gd name="connsiteY410" fmla="*/ 6795822 h 6858000"/>
              <a:gd name="connsiteX411" fmla="*/ 2182715 w 7467600"/>
              <a:gd name="connsiteY411" fmla="*/ 6675071 h 6858000"/>
              <a:gd name="connsiteX412" fmla="*/ 2032061 w 7467600"/>
              <a:gd name="connsiteY412" fmla="*/ 6541380 h 6858000"/>
              <a:gd name="connsiteX413" fmla="*/ 2257220 w 7467600"/>
              <a:gd name="connsiteY413" fmla="*/ 6826257 h 6858000"/>
              <a:gd name="connsiteX414" fmla="*/ 2281324 w 7467600"/>
              <a:gd name="connsiteY414" fmla="*/ 6858000 h 6858000"/>
              <a:gd name="connsiteX415" fmla="*/ 2242860 w 7467600"/>
              <a:gd name="connsiteY415" fmla="*/ 6858000 h 6858000"/>
              <a:gd name="connsiteX416" fmla="*/ 2232818 w 7467600"/>
              <a:gd name="connsiteY416" fmla="*/ 6844926 h 6858000"/>
              <a:gd name="connsiteX417" fmla="*/ 1990172 w 7467600"/>
              <a:gd name="connsiteY417" fmla="*/ 6542121 h 6858000"/>
              <a:gd name="connsiteX418" fmla="*/ 2124090 w 7467600"/>
              <a:gd name="connsiteY418" fmla="*/ 6761017 h 6858000"/>
              <a:gd name="connsiteX419" fmla="*/ 2200380 w 7467600"/>
              <a:gd name="connsiteY419" fmla="*/ 6858000 h 6858000"/>
              <a:gd name="connsiteX420" fmla="*/ 2147507 w 7467600"/>
              <a:gd name="connsiteY420" fmla="*/ 6858000 h 6858000"/>
              <a:gd name="connsiteX421" fmla="*/ 2070668 w 7467600"/>
              <a:gd name="connsiteY421" fmla="*/ 6761520 h 6858000"/>
              <a:gd name="connsiteX422" fmla="*/ 1975142 w 7467600"/>
              <a:gd name="connsiteY422" fmla="*/ 6585570 h 6858000"/>
              <a:gd name="connsiteX423" fmla="*/ 2050035 w 7467600"/>
              <a:gd name="connsiteY423" fmla="*/ 6813345 h 6858000"/>
              <a:gd name="connsiteX424" fmla="*/ 2063025 w 7467600"/>
              <a:gd name="connsiteY424" fmla="*/ 6858000 h 6858000"/>
              <a:gd name="connsiteX425" fmla="*/ 2021675 w 7467600"/>
              <a:gd name="connsiteY425" fmla="*/ 6858000 h 6858000"/>
              <a:gd name="connsiteX426" fmla="*/ 2019308 w 7467600"/>
              <a:gd name="connsiteY426" fmla="*/ 6847118 h 6858000"/>
              <a:gd name="connsiteX427" fmla="*/ 1938835 w 7467600"/>
              <a:gd name="connsiteY427" fmla="*/ 6551160 h 6858000"/>
              <a:gd name="connsiteX428" fmla="*/ 1953230 w 7467600"/>
              <a:gd name="connsiteY428" fmla="*/ 6759699 h 6858000"/>
              <a:gd name="connsiteX429" fmla="*/ 1956763 w 7467600"/>
              <a:gd name="connsiteY429" fmla="*/ 6778191 h 6858000"/>
              <a:gd name="connsiteX430" fmla="*/ 1967925 w 7467600"/>
              <a:gd name="connsiteY430" fmla="*/ 6858000 h 6858000"/>
              <a:gd name="connsiteX431" fmla="*/ 1936622 w 7467600"/>
              <a:gd name="connsiteY431" fmla="*/ 6858000 h 6858000"/>
              <a:gd name="connsiteX432" fmla="*/ 1926261 w 7467600"/>
              <a:gd name="connsiteY432" fmla="*/ 6784064 h 6858000"/>
              <a:gd name="connsiteX433" fmla="*/ 1922724 w 7467600"/>
              <a:gd name="connsiteY433" fmla="*/ 6765577 h 6858000"/>
              <a:gd name="connsiteX434" fmla="*/ 1904650 w 7467600"/>
              <a:gd name="connsiteY434" fmla="*/ 6639616 h 6858000"/>
              <a:gd name="connsiteX435" fmla="*/ 1885273 w 7467600"/>
              <a:gd name="connsiteY435" fmla="*/ 6858000 h 6858000"/>
              <a:gd name="connsiteX436" fmla="*/ 1854363 w 7467600"/>
              <a:gd name="connsiteY436" fmla="*/ 6858000 h 6858000"/>
              <a:gd name="connsiteX437" fmla="*/ 1880391 w 7467600"/>
              <a:gd name="connsiteY437" fmla="*/ 6603796 h 6858000"/>
              <a:gd name="connsiteX438" fmla="*/ 1818273 w 7467600"/>
              <a:gd name="connsiteY438" fmla="*/ 6715729 h 6858000"/>
              <a:gd name="connsiteX439" fmla="*/ 1794691 w 7467600"/>
              <a:gd name="connsiteY439" fmla="*/ 6843239 h 6858000"/>
              <a:gd name="connsiteX440" fmla="*/ 1794914 w 7467600"/>
              <a:gd name="connsiteY440" fmla="*/ 6858000 h 6858000"/>
              <a:gd name="connsiteX441" fmla="*/ 1746128 w 7467600"/>
              <a:gd name="connsiteY441" fmla="*/ 6858000 h 6858000"/>
              <a:gd name="connsiteX442" fmla="*/ 1753934 w 7467600"/>
              <a:gd name="connsiteY442" fmla="*/ 6724796 h 6858000"/>
              <a:gd name="connsiteX443" fmla="*/ 1792053 w 7467600"/>
              <a:gd name="connsiteY443" fmla="*/ 6572396 h 6858000"/>
              <a:gd name="connsiteX444" fmla="*/ 1862248 w 7467600"/>
              <a:gd name="connsiteY444" fmla="*/ 6266397 h 6858000"/>
              <a:gd name="connsiteX445" fmla="*/ 1862250 w 7467600"/>
              <a:gd name="connsiteY445" fmla="*/ 6033531 h 6858000"/>
              <a:gd name="connsiteX446" fmla="*/ 1211999 w 7467600"/>
              <a:gd name="connsiteY446" fmla="*/ 6683610 h 6858000"/>
              <a:gd name="connsiteX447" fmla="*/ 1213266 w 7467600"/>
              <a:gd name="connsiteY447" fmla="*/ 6691947 h 6858000"/>
              <a:gd name="connsiteX448" fmla="*/ 1203370 w 7467600"/>
              <a:gd name="connsiteY448" fmla="*/ 6850676 h 6858000"/>
              <a:gd name="connsiteX449" fmla="*/ 1203671 w 7467600"/>
              <a:gd name="connsiteY449" fmla="*/ 6858000 h 6858000"/>
              <a:gd name="connsiteX450" fmla="*/ 1143180 w 7467600"/>
              <a:gd name="connsiteY450" fmla="*/ 6858000 h 6858000"/>
              <a:gd name="connsiteX451" fmla="*/ 1142176 w 7467600"/>
              <a:gd name="connsiteY451" fmla="*/ 6766045 h 6858000"/>
              <a:gd name="connsiteX452" fmla="*/ 1067484 w 7467600"/>
              <a:gd name="connsiteY452" fmla="*/ 6858000 h 6858000"/>
              <a:gd name="connsiteX453" fmla="*/ 953928 w 7467600"/>
              <a:gd name="connsiteY453" fmla="*/ 6858000 h 6858000"/>
              <a:gd name="connsiteX454" fmla="*/ 959715 w 7467600"/>
              <a:gd name="connsiteY454" fmla="*/ 6850185 h 6858000"/>
              <a:gd name="connsiteX455" fmla="*/ 1483788 w 7467600"/>
              <a:gd name="connsiteY455" fmla="*/ 6259174 h 6858000"/>
              <a:gd name="connsiteX456" fmla="*/ 1100671 w 7467600"/>
              <a:gd name="connsiteY456" fmla="*/ 6252137 h 6858000"/>
              <a:gd name="connsiteX457" fmla="*/ 1090144 w 7467600"/>
              <a:gd name="connsiteY457" fmla="*/ 6256748 h 6858000"/>
              <a:gd name="connsiteX458" fmla="*/ 1095872 w 7467600"/>
              <a:gd name="connsiteY458" fmla="*/ 6271892 h 6858000"/>
              <a:gd name="connsiteX459" fmla="*/ 262785 w 7467600"/>
              <a:gd name="connsiteY459" fmla="*/ 6845450 h 6858000"/>
              <a:gd name="connsiteX460" fmla="*/ 209968 w 7467600"/>
              <a:gd name="connsiteY460" fmla="*/ 6770713 h 6858000"/>
              <a:gd name="connsiteX461" fmla="*/ 873460 w 7467600"/>
              <a:gd name="connsiteY461" fmla="*/ 6253768 h 6858000"/>
              <a:gd name="connsiteX462" fmla="*/ 192686 w 7467600"/>
              <a:gd name="connsiteY462" fmla="*/ 5849257 h 6858000"/>
              <a:gd name="connsiteX463" fmla="*/ 4696 w 7467600"/>
              <a:gd name="connsiteY463" fmla="*/ 5697668 h 6858000"/>
              <a:gd name="connsiteX464" fmla="*/ 0 w 7467600"/>
              <a:gd name="connsiteY464" fmla="*/ 5689984 h 6858000"/>
              <a:gd name="connsiteX465" fmla="*/ 0 w 7467600"/>
              <a:gd name="connsiteY465" fmla="*/ 5513472 h 6858000"/>
              <a:gd name="connsiteX466" fmla="*/ 174101 w 7467600"/>
              <a:gd name="connsiteY466" fmla="*/ 5620277 h 6858000"/>
              <a:gd name="connsiteX467" fmla="*/ 891800 w 7467600"/>
              <a:gd name="connsiteY467" fmla="*/ 6036935 h 6858000"/>
              <a:gd name="connsiteX468" fmla="*/ 1072219 w 7467600"/>
              <a:gd name="connsiteY468" fmla="*/ 6169443 h 6858000"/>
              <a:gd name="connsiteX469" fmla="*/ 1074117 w 7467600"/>
              <a:gd name="connsiteY469" fmla="*/ 6170301 h 6858000"/>
              <a:gd name="connsiteX470" fmla="*/ 1083114 w 7467600"/>
              <a:gd name="connsiteY470" fmla="*/ 6174131 h 6858000"/>
              <a:gd name="connsiteX471" fmla="*/ 1543010 w 7467600"/>
              <a:gd name="connsiteY471" fmla="*/ 6191140 h 6858000"/>
              <a:gd name="connsiteX472" fmla="*/ 1551080 w 7467600"/>
              <a:gd name="connsiteY472" fmla="*/ 6195006 h 6858000"/>
              <a:gd name="connsiteX473" fmla="*/ 2345443 w 7467600"/>
              <a:gd name="connsiteY473" fmla="*/ 5549882 h 6858000"/>
              <a:gd name="connsiteX474" fmla="*/ 1721499 w 7467600"/>
              <a:gd name="connsiteY474" fmla="*/ 5599969 h 6858000"/>
              <a:gd name="connsiteX475" fmla="*/ 767716 w 7467600"/>
              <a:gd name="connsiteY475" fmla="*/ 5472768 h 6858000"/>
              <a:gd name="connsiteX476" fmla="*/ 722147 w 7467600"/>
              <a:gd name="connsiteY476" fmla="*/ 5393091 h 6858000"/>
              <a:gd name="connsiteX477" fmla="*/ 1485552 w 7467600"/>
              <a:gd name="connsiteY477" fmla="*/ 5313202 h 6858000"/>
              <a:gd name="connsiteX478" fmla="*/ 2143004 w 7467600"/>
              <a:gd name="connsiteY478" fmla="*/ 5402420 h 6858000"/>
              <a:gd name="connsiteX479" fmla="*/ 1933391 w 7467600"/>
              <a:gd name="connsiteY479" fmla="*/ 5156971 h 6858000"/>
              <a:gd name="connsiteX480" fmla="*/ 1827118 w 7467600"/>
              <a:gd name="connsiteY480" fmla="*/ 4968410 h 6858000"/>
              <a:gd name="connsiteX481" fmla="*/ 1837349 w 7467600"/>
              <a:gd name="connsiteY481" fmla="*/ 4956357 h 6858000"/>
              <a:gd name="connsiteX482" fmla="*/ 2162835 w 7467600"/>
              <a:gd name="connsiteY482" fmla="*/ 5187853 h 6858000"/>
              <a:gd name="connsiteX483" fmla="*/ 2257167 w 7467600"/>
              <a:gd name="connsiteY483" fmla="*/ 5462123 h 6858000"/>
              <a:gd name="connsiteX484" fmla="*/ 2261598 w 7467600"/>
              <a:gd name="connsiteY484" fmla="*/ 5467998 h 6858000"/>
              <a:gd name="connsiteX485" fmla="*/ 2437177 w 7467600"/>
              <a:gd name="connsiteY485" fmla="*/ 5479608 h 6858000"/>
              <a:gd name="connsiteX486" fmla="*/ 2445247 w 7467600"/>
              <a:gd name="connsiteY486" fmla="*/ 5483476 h 6858000"/>
              <a:gd name="connsiteX487" fmla="*/ 2743626 w 7467600"/>
              <a:gd name="connsiteY487" fmla="*/ 5304819 h 6858000"/>
              <a:gd name="connsiteX488" fmla="*/ 3048102 w 7467600"/>
              <a:gd name="connsiteY488" fmla="*/ 5150595 h 6858000"/>
              <a:gd name="connsiteX489" fmla="*/ 1799414 w 7467600"/>
              <a:gd name="connsiteY489" fmla="*/ 4694732 h 6858000"/>
              <a:gd name="connsiteX490" fmla="*/ 1771735 w 7467600"/>
              <a:gd name="connsiteY490" fmla="*/ 4619929 h 6858000"/>
              <a:gd name="connsiteX491" fmla="*/ 3104273 w 7467600"/>
              <a:gd name="connsiteY491" fmla="*/ 5076159 h 6858000"/>
              <a:gd name="connsiteX492" fmla="*/ 3113245 w 7467600"/>
              <a:gd name="connsiteY492" fmla="*/ 5090705 h 6858000"/>
              <a:gd name="connsiteX493" fmla="*/ 3126294 w 7467600"/>
              <a:gd name="connsiteY493" fmla="*/ 5114400 h 6858000"/>
              <a:gd name="connsiteX494" fmla="*/ 3937433 w 7467600"/>
              <a:gd name="connsiteY494" fmla="*/ 4830473 h 6858000"/>
              <a:gd name="connsiteX495" fmla="*/ 3590475 w 7467600"/>
              <a:gd name="connsiteY495" fmla="*/ 4597974 h 6858000"/>
              <a:gd name="connsiteX496" fmla="*/ 3100264 w 7467600"/>
              <a:gd name="connsiteY496" fmla="*/ 4579845 h 6858000"/>
              <a:gd name="connsiteX497" fmla="*/ 2183576 w 7467600"/>
              <a:gd name="connsiteY497" fmla="*/ 4227150 h 6858000"/>
              <a:gd name="connsiteX498" fmla="*/ 2151029 w 7467600"/>
              <a:gd name="connsiteY498" fmla="*/ 4146947 h 6858000"/>
              <a:gd name="connsiteX499" fmla="*/ 3563434 w 7467600"/>
              <a:gd name="connsiteY499" fmla="*/ 4469115 h 6858000"/>
              <a:gd name="connsiteX500" fmla="*/ 3177952 w 7467600"/>
              <a:gd name="connsiteY500" fmla="*/ 3657386 h 6858000"/>
              <a:gd name="connsiteX501" fmla="*/ 3189263 w 7467600"/>
              <a:gd name="connsiteY501" fmla="*/ 3625726 h 6858000"/>
              <a:gd name="connsiteX502" fmla="*/ 3560912 w 7467600"/>
              <a:gd name="connsiteY502" fmla="*/ 4079863 h 6858000"/>
              <a:gd name="connsiteX503" fmla="*/ 3626636 w 7467600"/>
              <a:gd name="connsiteY503" fmla="*/ 4512230 h 6858000"/>
              <a:gd name="connsiteX504" fmla="*/ 3653088 w 7467600"/>
              <a:gd name="connsiteY504" fmla="*/ 4521417 h 6858000"/>
              <a:gd name="connsiteX505" fmla="*/ 3988128 w 7467600"/>
              <a:gd name="connsiteY505" fmla="*/ 4817267 h 6858000"/>
              <a:gd name="connsiteX506" fmla="*/ 4830582 w 7467600"/>
              <a:gd name="connsiteY506" fmla="*/ 4676000 h 6858000"/>
              <a:gd name="connsiteX507" fmla="*/ 4830100 w 7467600"/>
              <a:gd name="connsiteY507" fmla="*/ 4675554 h 6858000"/>
              <a:gd name="connsiteX508" fmla="*/ 4036318 w 7467600"/>
              <a:gd name="connsiteY508" fmla="*/ 4147013 h 6858000"/>
              <a:gd name="connsiteX509" fmla="*/ 3432098 w 7467600"/>
              <a:gd name="connsiteY509" fmla="*/ 3537312 h 6858000"/>
              <a:gd name="connsiteX510" fmla="*/ 3446761 w 7467600"/>
              <a:gd name="connsiteY510" fmla="*/ 3461278 h 6858000"/>
              <a:gd name="connsiteX511" fmla="*/ 4419733 w 7467600"/>
              <a:gd name="connsiteY511" fmla="*/ 3963555 h 6858000"/>
              <a:gd name="connsiteX512" fmla="*/ 4781371 w 7467600"/>
              <a:gd name="connsiteY512" fmla="*/ 4458604 h 6858000"/>
              <a:gd name="connsiteX513" fmla="*/ 4780440 w 7467600"/>
              <a:gd name="connsiteY513" fmla="*/ 4470290 h 6858000"/>
              <a:gd name="connsiteX514" fmla="*/ 4898954 w 7467600"/>
              <a:gd name="connsiteY514" fmla="*/ 4662092 h 6858000"/>
              <a:gd name="connsiteX515" fmla="*/ 4900699 w 7467600"/>
              <a:gd name="connsiteY515" fmla="*/ 4670867 h 6858000"/>
              <a:gd name="connsiteX516" fmla="*/ 5714511 w 7467600"/>
              <a:gd name="connsiteY516" fmla="*/ 4663483 h 6858000"/>
              <a:gd name="connsiteX517" fmla="*/ 5464793 w 7467600"/>
              <a:gd name="connsiteY517" fmla="*/ 4393556 h 6858000"/>
              <a:gd name="connsiteX518" fmla="*/ 5461897 w 7467600"/>
              <a:gd name="connsiteY518" fmla="*/ 4390879 h 6858000"/>
              <a:gd name="connsiteX519" fmla="*/ 4294126 w 7467600"/>
              <a:gd name="connsiteY519" fmla="*/ 3303048 h 6858000"/>
              <a:gd name="connsiteX520" fmla="*/ 4305321 w 7467600"/>
              <a:gd name="connsiteY520" fmla="*/ 3256953 h 6858000"/>
              <a:gd name="connsiteX521" fmla="*/ 4949299 w 7467600"/>
              <a:gd name="connsiteY521" fmla="*/ 3766336 h 6858000"/>
              <a:gd name="connsiteX522" fmla="*/ 5291452 w 7467600"/>
              <a:gd name="connsiteY522" fmla="*/ 4076801 h 6858000"/>
              <a:gd name="connsiteX523" fmla="*/ 5434998 w 7467600"/>
              <a:gd name="connsiteY523" fmla="*/ 4254100 h 6858000"/>
              <a:gd name="connsiteX524" fmla="*/ 5351015 w 7467600"/>
              <a:gd name="connsiteY524" fmla="*/ 3760989 h 6858000"/>
              <a:gd name="connsiteX525" fmla="*/ 5413780 w 7467600"/>
              <a:gd name="connsiteY525" fmla="*/ 2966265 h 6858000"/>
              <a:gd name="connsiteX526" fmla="*/ 5425627 w 7467600"/>
              <a:gd name="connsiteY526" fmla="*/ 2954192 h 6858000"/>
              <a:gd name="connsiteX527" fmla="*/ 6604735 w 7467600"/>
              <a:gd name="connsiteY527" fmla="*/ 2041381 h 6858000"/>
              <a:gd name="connsiteX528" fmla="*/ 7204487 w 7467600"/>
              <a:gd name="connsiteY528" fmla="*/ 2742112 h 6858000"/>
              <a:gd name="connsiteX529" fmla="*/ 7131592 w 7467600"/>
              <a:gd name="connsiteY529" fmla="*/ 2672096 h 6858000"/>
              <a:gd name="connsiteX530" fmla="*/ 6996344 w 7467600"/>
              <a:gd name="connsiteY530" fmla="*/ 2518310 h 6858000"/>
              <a:gd name="connsiteX531" fmla="*/ 6735495 w 7467600"/>
              <a:gd name="connsiteY531" fmla="*/ 2196890 h 6858000"/>
              <a:gd name="connsiteX532" fmla="*/ 6721901 w 7467600"/>
              <a:gd name="connsiteY532" fmla="*/ 2179274 h 6858000"/>
              <a:gd name="connsiteX533" fmla="*/ 6604735 w 7467600"/>
              <a:gd name="connsiteY533" fmla="*/ 2041381 h 6858000"/>
              <a:gd name="connsiteX534" fmla="*/ 6591670 w 7467600"/>
              <a:gd name="connsiteY534" fmla="*/ 1988277 h 6858000"/>
              <a:gd name="connsiteX535" fmla="*/ 6747349 w 7467600"/>
              <a:gd name="connsiteY535" fmla="*/ 2160069 h 6858000"/>
              <a:gd name="connsiteX536" fmla="*/ 6760943 w 7467600"/>
              <a:gd name="connsiteY536" fmla="*/ 2177686 h 6858000"/>
              <a:gd name="connsiteX537" fmla="*/ 7021065 w 7467600"/>
              <a:gd name="connsiteY537" fmla="*/ 2498102 h 6858000"/>
              <a:gd name="connsiteX538" fmla="*/ 7155223 w 7467600"/>
              <a:gd name="connsiteY538" fmla="*/ 2650386 h 6858000"/>
              <a:gd name="connsiteX539" fmla="*/ 7203167 w 7467600"/>
              <a:gd name="connsiteY539" fmla="*/ 2697288 h 6858000"/>
              <a:gd name="connsiteX540" fmla="*/ 6937703 w 7467600"/>
              <a:gd name="connsiteY540" fmla="*/ 2321981 h 6858000"/>
              <a:gd name="connsiteX541" fmla="*/ 6591670 w 7467600"/>
              <a:gd name="connsiteY541" fmla="*/ 1988277 h 6858000"/>
              <a:gd name="connsiteX542" fmla="*/ 5798671 w 7467600"/>
              <a:gd name="connsiteY542" fmla="*/ 1981601 h 6858000"/>
              <a:gd name="connsiteX543" fmla="*/ 5754709 w 7467600"/>
              <a:gd name="connsiteY543" fmla="*/ 2071454 h 6858000"/>
              <a:gd name="connsiteX544" fmla="*/ 5763044 w 7467600"/>
              <a:gd name="connsiteY544" fmla="*/ 2842206 h 6858000"/>
              <a:gd name="connsiteX545" fmla="*/ 5764974 w 7467600"/>
              <a:gd name="connsiteY545" fmla="*/ 2799609 h 6858000"/>
              <a:gd name="connsiteX546" fmla="*/ 5767665 w 7467600"/>
              <a:gd name="connsiteY546" fmla="*/ 2666409 h 6858000"/>
              <a:gd name="connsiteX547" fmla="*/ 5763055 w 7467600"/>
              <a:gd name="connsiteY547" fmla="*/ 2579705 h 6858000"/>
              <a:gd name="connsiteX548" fmla="*/ 5758079 w 7467600"/>
              <a:gd name="connsiteY548" fmla="*/ 2492508 h 6858000"/>
              <a:gd name="connsiteX549" fmla="*/ 5779325 w 7467600"/>
              <a:gd name="connsiteY549" fmla="*/ 2197069 h 6858000"/>
              <a:gd name="connsiteX550" fmla="*/ 5798671 w 7467600"/>
              <a:gd name="connsiteY550" fmla="*/ 1981601 h 6858000"/>
              <a:gd name="connsiteX551" fmla="*/ 5829202 w 7467600"/>
              <a:gd name="connsiteY551" fmla="*/ 1971679 h 6858000"/>
              <a:gd name="connsiteX552" fmla="*/ 5809558 w 7467600"/>
              <a:gd name="connsiteY552" fmla="*/ 2198043 h 6858000"/>
              <a:gd name="connsiteX553" fmla="*/ 5788653 w 7467600"/>
              <a:gd name="connsiteY553" fmla="*/ 2489430 h 6858000"/>
              <a:gd name="connsiteX554" fmla="*/ 5793439 w 7467600"/>
              <a:gd name="connsiteY554" fmla="*/ 2575235 h 6858000"/>
              <a:gd name="connsiteX555" fmla="*/ 5796837 w 7467600"/>
              <a:gd name="connsiteY555" fmla="*/ 2637633 h 6858000"/>
              <a:gd name="connsiteX556" fmla="*/ 5818614 w 7467600"/>
              <a:gd name="connsiteY556" fmla="*/ 2473055 h 6858000"/>
              <a:gd name="connsiteX557" fmla="*/ 5829202 w 7467600"/>
              <a:gd name="connsiteY557" fmla="*/ 1971679 h 6858000"/>
              <a:gd name="connsiteX558" fmla="*/ 5911389 w 7467600"/>
              <a:gd name="connsiteY558" fmla="*/ 1898371 h 6858000"/>
              <a:gd name="connsiteX559" fmla="*/ 6237627 w 7467600"/>
              <a:gd name="connsiteY559" fmla="*/ 2231921 h 6858000"/>
              <a:gd name="connsiteX560" fmla="*/ 5911389 w 7467600"/>
              <a:gd name="connsiteY560" fmla="*/ 1898371 h 6858000"/>
              <a:gd name="connsiteX561" fmla="*/ 6944437 w 7467600"/>
              <a:gd name="connsiteY561" fmla="*/ 1575402 h 6858000"/>
              <a:gd name="connsiteX562" fmla="*/ 6304730 w 7467600"/>
              <a:gd name="connsiteY562" fmla="*/ 1766654 h 6858000"/>
              <a:gd name="connsiteX563" fmla="*/ 6944437 w 7467600"/>
              <a:gd name="connsiteY563" fmla="*/ 1575402 h 6858000"/>
              <a:gd name="connsiteX564" fmla="*/ 7019523 w 7467600"/>
              <a:gd name="connsiteY564" fmla="*/ 1519450 h 6858000"/>
              <a:gd name="connsiteX565" fmla="*/ 6298091 w 7467600"/>
              <a:gd name="connsiteY565" fmla="*/ 1737122 h 6858000"/>
              <a:gd name="connsiteX566" fmla="*/ 7019523 w 7467600"/>
              <a:gd name="connsiteY566" fmla="*/ 1519450 h 6858000"/>
              <a:gd name="connsiteX567" fmla="*/ 2399523 w 7467600"/>
              <a:gd name="connsiteY567" fmla="*/ 1428234 h 6858000"/>
              <a:gd name="connsiteX568" fmla="*/ 2224982 w 7467600"/>
              <a:gd name="connsiteY568" fmla="*/ 1826201 h 6858000"/>
              <a:gd name="connsiteX569" fmla="*/ 2096099 w 7467600"/>
              <a:gd name="connsiteY569" fmla="*/ 2345900 h 6858000"/>
              <a:gd name="connsiteX570" fmla="*/ 2283317 w 7467600"/>
              <a:gd name="connsiteY570" fmla="*/ 1796925 h 6858000"/>
              <a:gd name="connsiteX571" fmla="*/ 2399523 w 7467600"/>
              <a:gd name="connsiteY571" fmla="*/ 1428234 h 6858000"/>
              <a:gd name="connsiteX572" fmla="*/ 2448558 w 7467600"/>
              <a:gd name="connsiteY572" fmla="*/ 1373435 h 6858000"/>
              <a:gd name="connsiteX573" fmla="*/ 2312521 w 7467600"/>
              <a:gd name="connsiteY573" fmla="*/ 1806140 h 6858000"/>
              <a:gd name="connsiteX574" fmla="*/ 2127533 w 7467600"/>
              <a:gd name="connsiteY574" fmla="*/ 2348380 h 6858000"/>
              <a:gd name="connsiteX575" fmla="*/ 2358080 w 7467600"/>
              <a:gd name="connsiteY575" fmla="*/ 1866134 h 6858000"/>
              <a:gd name="connsiteX576" fmla="*/ 2407436 w 7467600"/>
              <a:gd name="connsiteY576" fmla="*/ 1651070 h 6858000"/>
              <a:gd name="connsiteX577" fmla="*/ 2448558 w 7467600"/>
              <a:gd name="connsiteY577" fmla="*/ 1373435 h 6858000"/>
              <a:gd name="connsiteX578" fmla="*/ 278707 w 7467600"/>
              <a:gd name="connsiteY578" fmla="*/ 1352270 h 6858000"/>
              <a:gd name="connsiteX579" fmla="*/ 321570 w 7467600"/>
              <a:gd name="connsiteY579" fmla="*/ 1861610 h 6858000"/>
              <a:gd name="connsiteX580" fmla="*/ 294281 w 7467600"/>
              <a:gd name="connsiteY580" fmla="*/ 1440658 h 6858000"/>
              <a:gd name="connsiteX581" fmla="*/ 278707 w 7467600"/>
              <a:gd name="connsiteY581" fmla="*/ 1352270 h 6858000"/>
              <a:gd name="connsiteX582" fmla="*/ 1423821 w 7467600"/>
              <a:gd name="connsiteY582" fmla="*/ 1351958 h 6858000"/>
              <a:gd name="connsiteX583" fmla="*/ 1638521 w 7467600"/>
              <a:gd name="connsiteY583" fmla="*/ 1908470 h 6858000"/>
              <a:gd name="connsiteX584" fmla="*/ 1754199 w 7467600"/>
              <a:gd name="connsiteY584" fmla="*/ 2149284 h 6858000"/>
              <a:gd name="connsiteX585" fmla="*/ 1908359 w 7467600"/>
              <a:gd name="connsiteY585" fmla="*/ 2364988 h 6858000"/>
              <a:gd name="connsiteX586" fmla="*/ 1647661 w 7467600"/>
              <a:gd name="connsiteY586" fmla="*/ 1825945 h 6858000"/>
              <a:gd name="connsiteX587" fmla="*/ 1423821 w 7467600"/>
              <a:gd name="connsiteY587" fmla="*/ 1351958 h 6858000"/>
              <a:gd name="connsiteX588" fmla="*/ 1431890 w 7467600"/>
              <a:gd name="connsiteY588" fmla="*/ 1306475 h 6858000"/>
              <a:gd name="connsiteX589" fmla="*/ 1507597 w 7467600"/>
              <a:gd name="connsiteY589" fmla="*/ 1446132 h 6858000"/>
              <a:gd name="connsiteX590" fmla="*/ 1674586 w 7467600"/>
              <a:gd name="connsiteY590" fmla="*/ 1813832 h 6858000"/>
              <a:gd name="connsiteX591" fmla="*/ 1815950 w 7467600"/>
              <a:gd name="connsiteY591" fmla="*/ 2128564 h 6858000"/>
              <a:gd name="connsiteX592" fmla="*/ 1984242 w 7467600"/>
              <a:gd name="connsiteY592" fmla="*/ 2430829 h 6858000"/>
              <a:gd name="connsiteX593" fmla="*/ 2014023 w 7467600"/>
              <a:gd name="connsiteY593" fmla="*/ 2450995 h 6858000"/>
              <a:gd name="connsiteX594" fmla="*/ 1747337 w 7467600"/>
              <a:gd name="connsiteY594" fmla="*/ 1855264 h 6858000"/>
              <a:gd name="connsiteX595" fmla="*/ 1533749 w 7467600"/>
              <a:gd name="connsiteY595" fmla="*/ 1478656 h 6858000"/>
              <a:gd name="connsiteX596" fmla="*/ 1431890 w 7467600"/>
              <a:gd name="connsiteY596" fmla="*/ 1306475 h 6858000"/>
              <a:gd name="connsiteX597" fmla="*/ 5052692 w 7467600"/>
              <a:gd name="connsiteY597" fmla="*/ 1292994 h 6858000"/>
              <a:gd name="connsiteX598" fmla="*/ 5200661 w 7467600"/>
              <a:gd name="connsiteY598" fmla="*/ 1635186 h 6858000"/>
              <a:gd name="connsiteX599" fmla="*/ 5297138 w 7467600"/>
              <a:gd name="connsiteY599" fmla="*/ 1906351 h 6858000"/>
              <a:gd name="connsiteX600" fmla="*/ 5052692 w 7467600"/>
              <a:gd name="connsiteY600" fmla="*/ 1292994 h 6858000"/>
              <a:gd name="connsiteX601" fmla="*/ 5009948 w 7467600"/>
              <a:gd name="connsiteY601" fmla="*/ 1273619 h 6858000"/>
              <a:gd name="connsiteX602" fmla="*/ 5121777 w 7467600"/>
              <a:gd name="connsiteY602" fmla="*/ 1654213 h 6858000"/>
              <a:gd name="connsiteX603" fmla="*/ 5293545 w 7467600"/>
              <a:gd name="connsiteY603" fmla="*/ 2072247 h 6858000"/>
              <a:gd name="connsiteX604" fmla="*/ 5294042 w 7467600"/>
              <a:gd name="connsiteY604" fmla="*/ 2065019 h 6858000"/>
              <a:gd name="connsiteX605" fmla="*/ 5171936 w 7467600"/>
              <a:gd name="connsiteY605" fmla="*/ 1647613 h 6858000"/>
              <a:gd name="connsiteX606" fmla="*/ 5009948 w 7467600"/>
              <a:gd name="connsiteY606" fmla="*/ 1273619 h 6858000"/>
              <a:gd name="connsiteX607" fmla="*/ 655236 w 7467600"/>
              <a:gd name="connsiteY607" fmla="*/ 1268632 h 6858000"/>
              <a:gd name="connsiteX608" fmla="*/ 839521 w 7467600"/>
              <a:gd name="connsiteY608" fmla="*/ 1685315 h 6858000"/>
              <a:gd name="connsiteX609" fmla="*/ 1109416 w 7467600"/>
              <a:gd name="connsiteY609" fmla="*/ 2061663 h 6858000"/>
              <a:gd name="connsiteX610" fmla="*/ 1298300 w 7467600"/>
              <a:gd name="connsiteY610" fmla="*/ 2247742 h 6858000"/>
              <a:gd name="connsiteX611" fmla="*/ 1125871 w 7467600"/>
              <a:gd name="connsiteY611" fmla="*/ 1989513 h 6858000"/>
              <a:gd name="connsiteX612" fmla="*/ 981574 w 7467600"/>
              <a:gd name="connsiteY612" fmla="*/ 1783157 h 6858000"/>
              <a:gd name="connsiteX613" fmla="*/ 922198 w 7467600"/>
              <a:gd name="connsiteY613" fmla="*/ 1677437 h 6858000"/>
              <a:gd name="connsiteX614" fmla="*/ 869293 w 7467600"/>
              <a:gd name="connsiteY614" fmla="*/ 1583214 h 6858000"/>
              <a:gd name="connsiteX615" fmla="*/ 751431 w 7467600"/>
              <a:gd name="connsiteY615" fmla="*/ 1405731 h 6858000"/>
              <a:gd name="connsiteX616" fmla="*/ 655236 w 7467600"/>
              <a:gd name="connsiteY616" fmla="*/ 1268632 h 6858000"/>
              <a:gd name="connsiteX617" fmla="*/ 6516292 w 7467600"/>
              <a:gd name="connsiteY617" fmla="*/ 1263064 h 6858000"/>
              <a:gd name="connsiteX618" fmla="*/ 5736320 w 7467600"/>
              <a:gd name="connsiteY618" fmla="*/ 1501803 h 6858000"/>
              <a:gd name="connsiteX619" fmla="*/ 6516292 w 7467600"/>
              <a:gd name="connsiteY619" fmla="*/ 1263064 h 6858000"/>
              <a:gd name="connsiteX620" fmla="*/ 291466 w 7467600"/>
              <a:gd name="connsiteY620" fmla="*/ 1250369 h 6858000"/>
              <a:gd name="connsiteX621" fmla="*/ 323180 w 7467600"/>
              <a:gd name="connsiteY621" fmla="*/ 1435283 h 6858000"/>
              <a:gd name="connsiteX622" fmla="*/ 349381 w 7467600"/>
              <a:gd name="connsiteY622" fmla="*/ 1875041 h 6858000"/>
              <a:gd name="connsiteX623" fmla="*/ 374363 w 7467600"/>
              <a:gd name="connsiteY623" fmla="*/ 1506494 h 6858000"/>
              <a:gd name="connsiteX624" fmla="*/ 302168 w 7467600"/>
              <a:gd name="connsiteY624" fmla="*/ 1274495 h 6858000"/>
              <a:gd name="connsiteX625" fmla="*/ 291466 w 7467600"/>
              <a:gd name="connsiteY625" fmla="*/ 1250369 h 6858000"/>
              <a:gd name="connsiteX626" fmla="*/ 678222 w 7467600"/>
              <a:gd name="connsiteY626" fmla="*/ 1248670 h 6858000"/>
              <a:gd name="connsiteX627" fmla="*/ 775536 w 7467600"/>
              <a:gd name="connsiteY627" fmla="*/ 1388015 h 6858000"/>
              <a:gd name="connsiteX628" fmla="*/ 894529 w 7467600"/>
              <a:gd name="connsiteY628" fmla="*/ 1567739 h 6858000"/>
              <a:gd name="connsiteX629" fmla="*/ 948000 w 7467600"/>
              <a:gd name="connsiteY629" fmla="*/ 1663088 h 6858000"/>
              <a:gd name="connsiteX630" fmla="*/ 1006812 w 7467600"/>
              <a:gd name="connsiteY630" fmla="*/ 1767683 h 6858000"/>
              <a:gd name="connsiteX631" fmla="*/ 1149133 w 7467600"/>
              <a:gd name="connsiteY631" fmla="*/ 1971513 h 6858000"/>
              <a:gd name="connsiteX632" fmla="*/ 1333952 w 7467600"/>
              <a:gd name="connsiteY632" fmla="*/ 2251620 h 6858000"/>
              <a:gd name="connsiteX633" fmla="*/ 1337329 w 7467600"/>
              <a:gd name="connsiteY633" fmla="*/ 2258350 h 6858000"/>
              <a:gd name="connsiteX634" fmla="*/ 1014726 w 7467600"/>
              <a:gd name="connsiteY634" fmla="*/ 1615556 h 6858000"/>
              <a:gd name="connsiteX635" fmla="*/ 678222 w 7467600"/>
              <a:gd name="connsiteY635" fmla="*/ 1248670 h 6858000"/>
              <a:gd name="connsiteX636" fmla="*/ 6691602 w 7467600"/>
              <a:gd name="connsiteY636" fmla="*/ 1140573 h 6858000"/>
              <a:gd name="connsiteX637" fmla="*/ 6571100 w 7467600"/>
              <a:gd name="connsiteY637" fmla="*/ 1183662 h 6858000"/>
              <a:gd name="connsiteX638" fmla="*/ 6241687 w 7467600"/>
              <a:gd name="connsiteY638" fmla="*/ 1257600 h 6858000"/>
              <a:gd name="connsiteX639" fmla="*/ 5693009 w 7467600"/>
              <a:gd name="connsiteY639" fmla="*/ 1478256 h 6858000"/>
              <a:gd name="connsiteX640" fmla="*/ 6548420 w 7467600"/>
              <a:gd name="connsiteY640" fmla="*/ 1214599 h 6858000"/>
              <a:gd name="connsiteX641" fmla="*/ 6605473 w 7467600"/>
              <a:gd name="connsiteY641" fmla="*/ 1184686 h 6858000"/>
              <a:gd name="connsiteX642" fmla="*/ 6691602 w 7467600"/>
              <a:gd name="connsiteY642" fmla="*/ 1140573 h 6858000"/>
              <a:gd name="connsiteX643" fmla="*/ 4002475 w 7467600"/>
              <a:gd name="connsiteY643" fmla="*/ 1037802 h 6858000"/>
              <a:gd name="connsiteX644" fmla="*/ 4000324 w 7467600"/>
              <a:gd name="connsiteY644" fmla="*/ 1039362 h 6858000"/>
              <a:gd name="connsiteX645" fmla="*/ 4002862 w 7467600"/>
              <a:gd name="connsiteY645" fmla="*/ 1042866 h 6858000"/>
              <a:gd name="connsiteX646" fmla="*/ 4002475 w 7467600"/>
              <a:gd name="connsiteY646" fmla="*/ 1037802 h 6858000"/>
              <a:gd name="connsiteX647" fmla="*/ 506322 w 7467600"/>
              <a:gd name="connsiteY647" fmla="*/ 1020997 h 6858000"/>
              <a:gd name="connsiteX648" fmla="*/ 533068 w 7467600"/>
              <a:gd name="connsiteY648" fmla="*/ 1029409 h 6858000"/>
              <a:gd name="connsiteX649" fmla="*/ 1232525 w 7467600"/>
              <a:gd name="connsiteY649" fmla="*/ 1804675 h 6858000"/>
              <a:gd name="connsiteX650" fmla="*/ 1388858 w 7467600"/>
              <a:gd name="connsiteY650" fmla="*/ 2368011 h 6858000"/>
              <a:gd name="connsiteX651" fmla="*/ 1384098 w 7467600"/>
              <a:gd name="connsiteY651" fmla="*/ 2378125 h 6858000"/>
              <a:gd name="connsiteX652" fmla="*/ 1425393 w 7467600"/>
              <a:gd name="connsiteY652" fmla="*/ 2589124 h 6858000"/>
              <a:gd name="connsiteX653" fmla="*/ 1424001 w 7467600"/>
              <a:gd name="connsiteY653" fmla="*/ 2597541 h 6858000"/>
              <a:gd name="connsiteX654" fmla="*/ 2152729 w 7467600"/>
              <a:gd name="connsiteY654" fmla="*/ 2864487 h 6858000"/>
              <a:gd name="connsiteX655" fmla="*/ 2020609 w 7467600"/>
              <a:gd name="connsiteY655" fmla="*/ 2539671 h 6858000"/>
              <a:gd name="connsiteX656" fmla="*/ 2018920 w 7467600"/>
              <a:gd name="connsiteY656" fmla="*/ 2536309 h 6858000"/>
              <a:gd name="connsiteX657" fmla="*/ 1342441 w 7467600"/>
              <a:gd name="connsiteY657" fmla="*/ 1173017 h 6858000"/>
              <a:gd name="connsiteX658" fmla="*/ 1367925 w 7467600"/>
              <a:gd name="connsiteY658" fmla="*/ 1135648 h 6858000"/>
              <a:gd name="connsiteX659" fmla="*/ 1771401 w 7467600"/>
              <a:gd name="connsiteY659" fmla="*/ 1806673 h 6858000"/>
              <a:gd name="connsiteX660" fmla="*/ 1972385 w 7467600"/>
              <a:gd name="connsiteY660" fmla="*/ 2198735 h 6858000"/>
              <a:gd name="connsiteX661" fmla="*/ 2040892 w 7467600"/>
              <a:gd name="connsiteY661" fmla="*/ 2405205 h 6858000"/>
              <a:gd name="connsiteX662" fmla="*/ 2131689 w 7467600"/>
              <a:gd name="connsiteY662" fmla="*/ 1936926 h 6858000"/>
              <a:gd name="connsiteX663" fmla="*/ 2454820 w 7467600"/>
              <a:gd name="connsiteY663" fmla="*/ 1248808 h 6858000"/>
              <a:gd name="connsiteX664" fmla="*/ 2492512 w 7467600"/>
              <a:gd name="connsiteY664" fmla="*/ 1302920 h 6858000"/>
              <a:gd name="connsiteX665" fmla="*/ 2081216 w 7467600"/>
              <a:gd name="connsiteY665" fmla="*/ 2527513 h 6858000"/>
              <a:gd name="connsiteX666" fmla="*/ 2081211 w 7467600"/>
              <a:gd name="connsiteY666" fmla="*/ 2528916 h 6858000"/>
              <a:gd name="connsiteX667" fmla="*/ 2199067 w 7467600"/>
              <a:gd name="connsiteY667" fmla="*/ 2884061 h 6858000"/>
              <a:gd name="connsiteX668" fmla="*/ 3192586 w 7467600"/>
              <a:gd name="connsiteY668" fmla="*/ 3411496 h 6858000"/>
              <a:gd name="connsiteX669" fmla="*/ 3182620 w 7467600"/>
              <a:gd name="connsiteY669" fmla="*/ 3483279 h 6858000"/>
              <a:gd name="connsiteX670" fmla="*/ 2435119 w 7467600"/>
              <a:gd name="connsiteY670" fmla="*/ 3080173 h 6858000"/>
              <a:gd name="connsiteX671" fmla="*/ 2410152 w 7467600"/>
              <a:gd name="connsiteY671" fmla="*/ 3063751 h 6858000"/>
              <a:gd name="connsiteX672" fmla="*/ 2408099 w 7467600"/>
              <a:gd name="connsiteY672" fmla="*/ 3064403 h 6858000"/>
              <a:gd name="connsiteX673" fmla="*/ 2407218 w 7467600"/>
              <a:gd name="connsiteY673" fmla="*/ 3070324 h 6858000"/>
              <a:gd name="connsiteX674" fmla="*/ 2380138 w 7467600"/>
              <a:gd name="connsiteY674" fmla="*/ 3099341 h 6858000"/>
              <a:gd name="connsiteX675" fmla="*/ 1765923 w 7467600"/>
              <a:gd name="connsiteY675" fmla="*/ 3581043 h 6858000"/>
              <a:gd name="connsiteX676" fmla="*/ 1702258 w 7467600"/>
              <a:gd name="connsiteY676" fmla="*/ 3612286 h 6858000"/>
              <a:gd name="connsiteX677" fmla="*/ 1538370 w 7467600"/>
              <a:gd name="connsiteY677" fmla="*/ 3811804 h 6858000"/>
              <a:gd name="connsiteX678" fmla="*/ 542867 w 7467600"/>
              <a:gd name="connsiteY678" fmla="*/ 4944092 h 6858000"/>
              <a:gd name="connsiteX679" fmla="*/ 515800 w 7467600"/>
              <a:gd name="connsiteY679" fmla="*/ 4862180 h 6858000"/>
              <a:gd name="connsiteX680" fmla="*/ 909145 w 7467600"/>
              <a:gd name="connsiteY680" fmla="*/ 4199225 h 6858000"/>
              <a:gd name="connsiteX681" fmla="*/ 1214067 w 7467600"/>
              <a:gd name="connsiteY681" fmla="*/ 3908561 h 6858000"/>
              <a:gd name="connsiteX682" fmla="*/ 640967 w 7467600"/>
              <a:gd name="connsiteY682" fmla="*/ 4105601 h 6858000"/>
              <a:gd name="connsiteX683" fmla="*/ 112563 w 7467600"/>
              <a:gd name="connsiteY683" fmla="*/ 4396952 h 6858000"/>
              <a:gd name="connsiteX684" fmla="*/ 0 w 7467600"/>
              <a:gd name="connsiteY684" fmla="*/ 4466006 h 6858000"/>
              <a:gd name="connsiteX685" fmla="*/ 0 w 7467600"/>
              <a:gd name="connsiteY685" fmla="*/ 4233763 h 6858000"/>
              <a:gd name="connsiteX686" fmla="*/ 36881 w 7467600"/>
              <a:gd name="connsiteY686" fmla="*/ 4200118 h 6858000"/>
              <a:gd name="connsiteX687" fmla="*/ 910534 w 7467600"/>
              <a:gd name="connsiteY687" fmla="*/ 3629753 h 6858000"/>
              <a:gd name="connsiteX688" fmla="*/ 1578717 w 7467600"/>
              <a:gd name="connsiteY688" fmla="*/ 3575982 h 6858000"/>
              <a:gd name="connsiteX689" fmla="*/ 2338780 w 7467600"/>
              <a:gd name="connsiteY689" fmla="*/ 3033725 h 6858000"/>
              <a:gd name="connsiteX690" fmla="*/ 1807991 w 7467600"/>
              <a:gd name="connsiteY690" fmla="*/ 2807184 h 6858000"/>
              <a:gd name="connsiteX691" fmla="*/ 1416358 w 7467600"/>
              <a:gd name="connsiteY691" fmla="*/ 3112571 h 6858000"/>
              <a:gd name="connsiteX692" fmla="*/ 939066 w 7467600"/>
              <a:gd name="connsiteY692" fmla="*/ 3378798 h 6858000"/>
              <a:gd name="connsiteX693" fmla="*/ 115099 w 7467600"/>
              <a:gd name="connsiteY693" fmla="*/ 3607650 h 6858000"/>
              <a:gd name="connsiteX694" fmla="*/ 97284 w 7467600"/>
              <a:gd name="connsiteY694" fmla="*/ 3520393 h 6858000"/>
              <a:gd name="connsiteX695" fmla="*/ 922050 w 7467600"/>
              <a:gd name="connsiteY695" fmla="*/ 3074867 h 6858000"/>
              <a:gd name="connsiteX696" fmla="*/ 1405265 w 7467600"/>
              <a:gd name="connsiteY696" fmla="*/ 3016319 h 6858000"/>
              <a:gd name="connsiteX697" fmla="*/ 1407512 w 7467600"/>
              <a:gd name="connsiteY697" fmla="*/ 3018001 h 6858000"/>
              <a:gd name="connsiteX698" fmla="*/ 1726266 w 7467600"/>
              <a:gd name="connsiteY698" fmla="*/ 2777274 h 6858000"/>
              <a:gd name="connsiteX699" fmla="*/ 625390 w 7467600"/>
              <a:gd name="connsiteY699" fmla="*/ 2514541 h 6858000"/>
              <a:gd name="connsiteX700" fmla="*/ 619799 w 7467600"/>
              <a:gd name="connsiteY700" fmla="*/ 2527180 h 6858000"/>
              <a:gd name="connsiteX701" fmla="*/ 310030 w 7467600"/>
              <a:gd name="connsiteY701" fmla="*/ 2771818 h 6858000"/>
              <a:gd name="connsiteX702" fmla="*/ 173877 w 7467600"/>
              <a:gd name="connsiteY702" fmla="*/ 2937056 h 6858000"/>
              <a:gd name="connsiteX703" fmla="*/ 77889 w 7467600"/>
              <a:gd name="connsiteY703" fmla="*/ 3138440 h 6858000"/>
              <a:gd name="connsiteX704" fmla="*/ 0 w 7467600"/>
              <a:gd name="connsiteY704" fmla="*/ 3271395 h 6858000"/>
              <a:gd name="connsiteX705" fmla="*/ 0 w 7467600"/>
              <a:gd name="connsiteY705" fmla="*/ 3153002 h 6858000"/>
              <a:gd name="connsiteX706" fmla="*/ 2386 w 7467600"/>
              <a:gd name="connsiteY706" fmla="*/ 3149203 h 6858000"/>
              <a:gd name="connsiteX707" fmla="*/ 89753 w 7467600"/>
              <a:gd name="connsiteY707" fmla="*/ 2987702 h 6858000"/>
              <a:gd name="connsiteX708" fmla="*/ 76869 w 7467600"/>
              <a:gd name="connsiteY708" fmla="*/ 3005404 h 6858000"/>
              <a:gd name="connsiteX709" fmla="*/ 32049 w 7467600"/>
              <a:gd name="connsiteY709" fmla="*/ 3065814 h 6858000"/>
              <a:gd name="connsiteX710" fmla="*/ 0 w 7467600"/>
              <a:gd name="connsiteY710" fmla="*/ 3108744 h 6858000"/>
              <a:gd name="connsiteX711" fmla="*/ 0 w 7467600"/>
              <a:gd name="connsiteY711" fmla="*/ 3058059 h 6858000"/>
              <a:gd name="connsiteX712" fmla="*/ 7610 w 7467600"/>
              <a:gd name="connsiteY712" fmla="*/ 3047889 h 6858000"/>
              <a:gd name="connsiteX713" fmla="*/ 52419 w 7467600"/>
              <a:gd name="connsiteY713" fmla="*/ 2987479 h 6858000"/>
              <a:gd name="connsiteX714" fmla="*/ 59142 w 7467600"/>
              <a:gd name="connsiteY714" fmla="*/ 2978488 h 6858000"/>
              <a:gd name="connsiteX715" fmla="*/ 0 w 7467600"/>
              <a:gd name="connsiteY715" fmla="*/ 3015334 h 6858000"/>
              <a:gd name="connsiteX716" fmla="*/ 0 w 7467600"/>
              <a:gd name="connsiteY716" fmla="*/ 2914286 h 6858000"/>
              <a:gd name="connsiteX717" fmla="*/ 36383 w 7467600"/>
              <a:gd name="connsiteY717" fmla="*/ 2901128 h 6858000"/>
              <a:gd name="connsiteX718" fmla="*/ 156329 w 7467600"/>
              <a:gd name="connsiteY718" fmla="*/ 2840533 h 6858000"/>
              <a:gd name="connsiteX719" fmla="*/ 358355 w 7467600"/>
              <a:gd name="connsiteY719" fmla="*/ 2620471 h 6858000"/>
              <a:gd name="connsiteX720" fmla="*/ 510577 w 7467600"/>
              <a:gd name="connsiteY720" fmla="*/ 2501244 h 6858000"/>
              <a:gd name="connsiteX721" fmla="*/ 211967 w 7467600"/>
              <a:gd name="connsiteY721" fmla="*/ 2479171 h 6858000"/>
              <a:gd name="connsiteX722" fmla="*/ 0 w 7467600"/>
              <a:gd name="connsiteY722" fmla="*/ 2476398 h 6858000"/>
              <a:gd name="connsiteX723" fmla="*/ 0 w 7467600"/>
              <a:gd name="connsiteY723" fmla="*/ 2389189 h 6858000"/>
              <a:gd name="connsiteX724" fmla="*/ 103062 w 7467600"/>
              <a:gd name="connsiteY724" fmla="*/ 2389518 h 6858000"/>
              <a:gd name="connsiteX725" fmla="*/ 510734 w 7467600"/>
              <a:gd name="connsiteY725" fmla="*/ 2416201 h 6858000"/>
              <a:gd name="connsiteX726" fmla="*/ 279257 w 7467600"/>
              <a:gd name="connsiteY726" fmla="*/ 2092102 h 6858000"/>
              <a:gd name="connsiteX727" fmla="*/ 65265 w 7467600"/>
              <a:gd name="connsiteY727" fmla="*/ 2006049 h 6858000"/>
              <a:gd name="connsiteX728" fmla="*/ 0 w 7467600"/>
              <a:gd name="connsiteY728" fmla="*/ 1982532 h 6858000"/>
              <a:gd name="connsiteX729" fmla="*/ 0 w 7467600"/>
              <a:gd name="connsiteY729" fmla="*/ 1912789 h 6858000"/>
              <a:gd name="connsiteX730" fmla="*/ 97460 w 7467600"/>
              <a:gd name="connsiteY730" fmla="*/ 1953725 h 6858000"/>
              <a:gd name="connsiteX731" fmla="*/ 221272 w 7467600"/>
              <a:gd name="connsiteY731" fmla="*/ 1980766 h 6858000"/>
              <a:gd name="connsiteX732" fmla="*/ 116765 w 7467600"/>
              <a:gd name="connsiteY732" fmla="*/ 1911033 h 6858000"/>
              <a:gd name="connsiteX733" fmla="*/ 16405 w 7467600"/>
              <a:gd name="connsiteY733" fmla="*/ 1803412 h 6858000"/>
              <a:gd name="connsiteX734" fmla="*/ 0 w 7467600"/>
              <a:gd name="connsiteY734" fmla="*/ 1784777 h 6858000"/>
              <a:gd name="connsiteX735" fmla="*/ 0 w 7467600"/>
              <a:gd name="connsiteY735" fmla="*/ 1740082 h 6858000"/>
              <a:gd name="connsiteX736" fmla="*/ 39394 w 7467600"/>
              <a:gd name="connsiteY736" fmla="*/ 1784856 h 6858000"/>
              <a:gd name="connsiteX737" fmla="*/ 135813 w 7467600"/>
              <a:gd name="connsiteY737" fmla="*/ 1888838 h 6858000"/>
              <a:gd name="connsiteX738" fmla="*/ 242575 w 7467600"/>
              <a:gd name="connsiteY738" fmla="*/ 1958841 h 6858000"/>
              <a:gd name="connsiteX739" fmla="*/ 82197 w 7467600"/>
              <a:gd name="connsiteY739" fmla="*/ 1754826 h 6858000"/>
              <a:gd name="connsiteX740" fmla="*/ 0 w 7467600"/>
              <a:gd name="connsiteY740" fmla="*/ 1679650 h 6858000"/>
              <a:gd name="connsiteX741" fmla="*/ 0 w 7467600"/>
              <a:gd name="connsiteY741" fmla="*/ 1602463 h 6858000"/>
              <a:gd name="connsiteX742" fmla="*/ 84689 w 7467600"/>
              <a:gd name="connsiteY742" fmla="*/ 1677442 h 6858000"/>
              <a:gd name="connsiteX743" fmla="*/ 298437 w 7467600"/>
              <a:gd name="connsiteY743" fmla="*/ 1968019 h 6858000"/>
              <a:gd name="connsiteX744" fmla="*/ 227269 w 7467600"/>
              <a:gd name="connsiteY744" fmla="*/ 1114064 h 6858000"/>
              <a:gd name="connsiteX745" fmla="*/ 248003 w 7467600"/>
              <a:gd name="connsiteY745" fmla="*/ 1089613 h 6858000"/>
              <a:gd name="connsiteX746" fmla="*/ 427020 w 7467600"/>
              <a:gd name="connsiteY746" fmla="*/ 1619803 h 6858000"/>
              <a:gd name="connsiteX747" fmla="*/ 340345 w 7467600"/>
              <a:gd name="connsiteY747" fmla="*/ 2027739 h 6858000"/>
              <a:gd name="connsiteX748" fmla="*/ 360865 w 7467600"/>
              <a:gd name="connsiteY748" fmla="*/ 2044827 h 6858000"/>
              <a:gd name="connsiteX749" fmla="*/ 560414 w 7467600"/>
              <a:gd name="connsiteY749" fmla="*/ 2421457 h 6858000"/>
              <a:gd name="connsiteX750" fmla="*/ 1359703 w 7467600"/>
              <a:gd name="connsiteY750" fmla="*/ 2578554 h 6858000"/>
              <a:gd name="connsiteX751" fmla="*/ 1359422 w 7467600"/>
              <a:gd name="connsiteY751" fmla="*/ 2577994 h 6858000"/>
              <a:gd name="connsiteX752" fmla="*/ 828701 w 7467600"/>
              <a:gd name="connsiteY752" fmla="*/ 1839520 h 6858000"/>
              <a:gd name="connsiteX753" fmla="*/ 494427 w 7467600"/>
              <a:gd name="connsiteY753" fmla="*/ 1092333 h 6858000"/>
              <a:gd name="connsiteX754" fmla="*/ 506322 w 7467600"/>
              <a:gd name="connsiteY754" fmla="*/ 1020997 h 6858000"/>
              <a:gd name="connsiteX755" fmla="*/ 4570198 w 7467600"/>
              <a:gd name="connsiteY755" fmla="*/ 978081 h 6858000"/>
              <a:gd name="connsiteX756" fmla="*/ 4523691 w 7467600"/>
              <a:gd name="connsiteY756" fmla="*/ 1127776 h 6858000"/>
              <a:gd name="connsiteX757" fmla="*/ 4509875 w 7467600"/>
              <a:gd name="connsiteY757" fmla="*/ 1167552 h 6858000"/>
              <a:gd name="connsiteX758" fmla="*/ 4478168 w 7467600"/>
              <a:gd name="connsiteY758" fmla="*/ 1260735 h 6858000"/>
              <a:gd name="connsiteX759" fmla="*/ 4409309 w 7467600"/>
              <a:gd name="connsiteY759" fmla="*/ 1666996 h 6858000"/>
              <a:gd name="connsiteX760" fmla="*/ 4370031 w 7467600"/>
              <a:gd name="connsiteY760" fmla="*/ 1955666 h 6858000"/>
              <a:gd name="connsiteX761" fmla="*/ 4570198 w 7467600"/>
              <a:gd name="connsiteY761" fmla="*/ 978081 h 6858000"/>
              <a:gd name="connsiteX762" fmla="*/ 4557898 w 7467600"/>
              <a:gd name="connsiteY762" fmla="*/ 900011 h 6858000"/>
              <a:gd name="connsiteX763" fmla="*/ 4344840 w 7467600"/>
              <a:gd name="connsiteY763" fmla="*/ 1922038 h 6858000"/>
              <a:gd name="connsiteX764" fmla="*/ 4378710 w 7467600"/>
              <a:gd name="connsiteY764" fmla="*/ 1665516 h 6858000"/>
              <a:gd name="connsiteX765" fmla="*/ 4448798 w 7467600"/>
              <a:gd name="connsiteY765" fmla="*/ 1253024 h 6858000"/>
              <a:gd name="connsiteX766" fmla="*/ 4480315 w 7467600"/>
              <a:gd name="connsiteY766" fmla="*/ 1158454 h 6858000"/>
              <a:gd name="connsiteX767" fmla="*/ 4494133 w 7467600"/>
              <a:gd name="connsiteY767" fmla="*/ 1118676 h 6858000"/>
              <a:gd name="connsiteX768" fmla="*/ 4557898 w 7467600"/>
              <a:gd name="connsiteY768" fmla="*/ 900011 h 6858000"/>
              <a:gd name="connsiteX769" fmla="*/ 5870151 w 7467600"/>
              <a:gd name="connsiteY769" fmla="*/ 898890 h 6858000"/>
              <a:gd name="connsiteX770" fmla="*/ 5861335 w 7467600"/>
              <a:gd name="connsiteY770" fmla="*/ 899177 h 6858000"/>
              <a:gd name="connsiteX771" fmla="*/ 5843702 w 7467600"/>
              <a:gd name="connsiteY771" fmla="*/ 899748 h 6858000"/>
              <a:gd name="connsiteX772" fmla="*/ 5651107 w 7467600"/>
              <a:gd name="connsiteY772" fmla="*/ 920306 h 6858000"/>
              <a:gd name="connsiteX773" fmla="*/ 5459407 w 7467600"/>
              <a:gd name="connsiteY773" fmla="*/ 940975 h 6858000"/>
              <a:gd name="connsiteX774" fmla="*/ 5374846 w 7467600"/>
              <a:gd name="connsiteY774" fmla="*/ 941988 h 6858000"/>
              <a:gd name="connsiteX775" fmla="*/ 5256105 w 7467600"/>
              <a:gd name="connsiteY775" fmla="*/ 945632 h 6858000"/>
              <a:gd name="connsiteX776" fmla="*/ 5107071 w 7467600"/>
              <a:gd name="connsiteY776" fmla="*/ 969720 h 6858000"/>
              <a:gd name="connsiteX777" fmla="*/ 4998681 w 7467600"/>
              <a:gd name="connsiteY777" fmla="*/ 988771 h 6858000"/>
              <a:gd name="connsiteX778" fmla="*/ 5870151 w 7467600"/>
              <a:gd name="connsiteY778" fmla="*/ 898890 h 6858000"/>
              <a:gd name="connsiteX779" fmla="*/ 5504425 w 7467600"/>
              <a:gd name="connsiteY779" fmla="*/ 848067 h 6858000"/>
              <a:gd name="connsiteX780" fmla="*/ 4968849 w 7467600"/>
              <a:gd name="connsiteY780" fmla="*/ 962318 h 6858000"/>
              <a:gd name="connsiteX781" fmla="*/ 5104039 w 7467600"/>
              <a:gd name="connsiteY781" fmla="*/ 940634 h 6858000"/>
              <a:gd name="connsiteX782" fmla="*/ 5256311 w 7467600"/>
              <a:gd name="connsiteY782" fmla="*/ 916490 h 6858000"/>
              <a:gd name="connsiteX783" fmla="*/ 5377381 w 7467600"/>
              <a:gd name="connsiteY783" fmla="*/ 912671 h 6858000"/>
              <a:gd name="connsiteX784" fmla="*/ 5460148 w 7467600"/>
              <a:gd name="connsiteY784" fmla="*/ 911442 h 6858000"/>
              <a:gd name="connsiteX785" fmla="*/ 5648971 w 7467600"/>
              <a:gd name="connsiteY785" fmla="*/ 891331 h 6858000"/>
              <a:gd name="connsiteX786" fmla="*/ 5844807 w 7467600"/>
              <a:gd name="connsiteY786" fmla="*/ 870718 h 6858000"/>
              <a:gd name="connsiteX787" fmla="*/ 5862975 w 7467600"/>
              <a:gd name="connsiteY787" fmla="*/ 869756 h 6858000"/>
              <a:gd name="connsiteX788" fmla="*/ 5920887 w 7467600"/>
              <a:gd name="connsiteY788" fmla="*/ 865929 h 6858000"/>
              <a:gd name="connsiteX789" fmla="*/ 5504425 w 7467600"/>
              <a:gd name="connsiteY789" fmla="*/ 848067 h 6858000"/>
              <a:gd name="connsiteX790" fmla="*/ 3607114 w 7467600"/>
              <a:gd name="connsiteY790" fmla="*/ 467441 h 6858000"/>
              <a:gd name="connsiteX791" fmla="*/ 3296242 w 7467600"/>
              <a:gd name="connsiteY791" fmla="*/ 807991 h 6858000"/>
              <a:gd name="connsiteX792" fmla="*/ 3174674 w 7467600"/>
              <a:gd name="connsiteY792" fmla="*/ 919759 h 6858000"/>
              <a:gd name="connsiteX793" fmla="*/ 3042978 w 7467600"/>
              <a:gd name="connsiteY793" fmla="*/ 1054894 h 6858000"/>
              <a:gd name="connsiteX794" fmla="*/ 2968914 w 7467600"/>
              <a:gd name="connsiteY794" fmla="*/ 1133756 h 6858000"/>
              <a:gd name="connsiteX795" fmla="*/ 3103823 w 7467600"/>
              <a:gd name="connsiteY795" fmla="*/ 1026814 h 6858000"/>
              <a:gd name="connsiteX796" fmla="*/ 3607114 w 7467600"/>
              <a:gd name="connsiteY796" fmla="*/ 467441 h 6858000"/>
              <a:gd name="connsiteX797" fmla="*/ 3744487 w 7467600"/>
              <a:gd name="connsiteY797" fmla="*/ 383136 h 6858000"/>
              <a:gd name="connsiteX798" fmla="*/ 3970213 w 7467600"/>
              <a:gd name="connsiteY798" fmla="*/ 995559 h 6858000"/>
              <a:gd name="connsiteX799" fmla="*/ 3744487 w 7467600"/>
              <a:gd name="connsiteY799" fmla="*/ 383136 h 6858000"/>
              <a:gd name="connsiteX800" fmla="*/ 3624562 w 7467600"/>
              <a:gd name="connsiteY800" fmla="*/ 367041 h 6858000"/>
              <a:gd name="connsiteX801" fmla="*/ 3489712 w 7467600"/>
              <a:gd name="connsiteY801" fmla="*/ 485386 h 6858000"/>
              <a:gd name="connsiteX802" fmla="*/ 3182994 w 7467600"/>
              <a:gd name="connsiteY802" fmla="*/ 828265 h 6858000"/>
              <a:gd name="connsiteX803" fmla="*/ 2892114 w 7467600"/>
              <a:gd name="connsiteY803" fmla="*/ 1172635 h 6858000"/>
              <a:gd name="connsiteX804" fmla="*/ 3021459 w 7467600"/>
              <a:gd name="connsiteY804" fmla="*/ 1035385 h 6858000"/>
              <a:gd name="connsiteX805" fmla="*/ 3153873 w 7467600"/>
              <a:gd name="connsiteY805" fmla="*/ 898971 h 6858000"/>
              <a:gd name="connsiteX806" fmla="*/ 3276511 w 7467600"/>
              <a:gd name="connsiteY806" fmla="*/ 786423 h 6858000"/>
              <a:gd name="connsiteX807" fmla="*/ 3584154 w 7467600"/>
              <a:gd name="connsiteY807" fmla="*/ 448218 h 6858000"/>
              <a:gd name="connsiteX808" fmla="*/ 3624562 w 7467600"/>
              <a:gd name="connsiteY808" fmla="*/ 367041 h 6858000"/>
              <a:gd name="connsiteX809" fmla="*/ 3766672 w 7467600"/>
              <a:gd name="connsiteY809" fmla="*/ 359429 h 6858000"/>
              <a:gd name="connsiteX810" fmla="*/ 3996338 w 7467600"/>
              <a:gd name="connsiteY810" fmla="*/ 968237 h 6858000"/>
              <a:gd name="connsiteX811" fmla="*/ 3766672 w 7467600"/>
              <a:gd name="connsiteY811" fmla="*/ 359429 h 6858000"/>
              <a:gd name="connsiteX812" fmla="*/ 5805386 w 7467600"/>
              <a:gd name="connsiteY812" fmla="*/ 239240 h 6858000"/>
              <a:gd name="connsiteX813" fmla="*/ 5736947 w 7467600"/>
              <a:gd name="connsiteY813" fmla="*/ 261367 h 6858000"/>
              <a:gd name="connsiteX814" fmla="*/ 5427012 w 7467600"/>
              <a:gd name="connsiteY814" fmla="*/ 311272 h 6858000"/>
              <a:gd name="connsiteX815" fmla="*/ 5147818 w 7467600"/>
              <a:gd name="connsiteY815" fmla="*/ 322112 h 6858000"/>
              <a:gd name="connsiteX816" fmla="*/ 5060854 w 7467600"/>
              <a:gd name="connsiteY816" fmla="*/ 311882 h 6858000"/>
              <a:gd name="connsiteX817" fmla="*/ 4945989 w 7467600"/>
              <a:gd name="connsiteY817" fmla="*/ 300516 h 6858000"/>
              <a:gd name="connsiteX818" fmla="*/ 5410479 w 7467600"/>
              <a:gd name="connsiteY818" fmla="*/ 348434 h 6858000"/>
              <a:gd name="connsiteX819" fmla="*/ 5805386 w 7467600"/>
              <a:gd name="connsiteY819" fmla="*/ 239240 h 6858000"/>
              <a:gd name="connsiteX820" fmla="*/ 5905192 w 7467600"/>
              <a:gd name="connsiteY820" fmla="*/ 163079 h 6858000"/>
              <a:gd name="connsiteX821" fmla="*/ 5865655 w 7467600"/>
              <a:gd name="connsiteY821" fmla="*/ 171901 h 6858000"/>
              <a:gd name="connsiteX822" fmla="*/ 5259740 w 7467600"/>
              <a:gd name="connsiteY822" fmla="*/ 257013 h 6858000"/>
              <a:gd name="connsiteX823" fmla="*/ 5208466 w 7467600"/>
              <a:gd name="connsiteY823" fmla="*/ 257550 h 6858000"/>
              <a:gd name="connsiteX824" fmla="*/ 4980204 w 7467600"/>
              <a:gd name="connsiteY824" fmla="*/ 271903 h 6858000"/>
              <a:gd name="connsiteX825" fmla="*/ 5068068 w 7467600"/>
              <a:gd name="connsiteY825" fmla="*/ 282244 h 6858000"/>
              <a:gd name="connsiteX826" fmla="*/ 5153231 w 7467600"/>
              <a:gd name="connsiteY826" fmla="*/ 292240 h 6858000"/>
              <a:gd name="connsiteX827" fmla="*/ 5426491 w 7467600"/>
              <a:gd name="connsiteY827" fmla="*/ 281128 h 6858000"/>
              <a:gd name="connsiteX828" fmla="*/ 5731212 w 7467600"/>
              <a:gd name="connsiteY828" fmla="*/ 231951 h 6858000"/>
              <a:gd name="connsiteX829" fmla="*/ 5905192 w 7467600"/>
              <a:gd name="connsiteY829" fmla="*/ 163079 h 6858000"/>
              <a:gd name="connsiteX830" fmla="*/ 5944437 w 7467600"/>
              <a:gd name="connsiteY830" fmla="*/ 113829 h 6858000"/>
              <a:gd name="connsiteX831" fmla="*/ 5825032 w 7467600"/>
              <a:gd name="connsiteY831" fmla="*/ 146405 h 6858000"/>
              <a:gd name="connsiteX832" fmla="*/ 4955599 w 7467600"/>
              <a:gd name="connsiteY832" fmla="*/ 247008 h 6858000"/>
              <a:gd name="connsiteX833" fmla="*/ 5210104 w 7467600"/>
              <a:gd name="connsiteY833" fmla="*/ 228123 h 6858000"/>
              <a:gd name="connsiteX834" fmla="*/ 5261015 w 7467600"/>
              <a:gd name="connsiteY834" fmla="*/ 227087 h 6858000"/>
              <a:gd name="connsiteX835" fmla="*/ 5861181 w 7467600"/>
              <a:gd name="connsiteY835" fmla="*/ 143093 h 6858000"/>
              <a:gd name="connsiteX836" fmla="*/ 5961252 w 7467600"/>
              <a:gd name="connsiteY836" fmla="*/ 114820 h 6858000"/>
              <a:gd name="connsiteX837" fmla="*/ 5944437 w 7467600"/>
              <a:gd name="connsiteY837" fmla="*/ 113829 h 6858000"/>
              <a:gd name="connsiteX838" fmla="*/ 3882765 w 7467600"/>
              <a:gd name="connsiteY838" fmla="*/ 0 h 6858000"/>
              <a:gd name="connsiteX839" fmla="*/ 3995099 w 7467600"/>
              <a:gd name="connsiteY839" fmla="*/ 0 h 6858000"/>
              <a:gd name="connsiteX840" fmla="*/ 4163818 w 7467600"/>
              <a:gd name="connsiteY840" fmla="*/ 234104 h 6858000"/>
              <a:gd name="connsiteX841" fmla="*/ 4172099 w 7467600"/>
              <a:gd name="connsiteY841" fmla="*/ 234207 h 6858000"/>
              <a:gd name="connsiteX842" fmla="*/ 4784282 w 7467600"/>
              <a:gd name="connsiteY842" fmla="*/ 276561 h 6858000"/>
              <a:gd name="connsiteX843" fmla="*/ 4801687 w 7467600"/>
              <a:gd name="connsiteY843" fmla="*/ 267764 h 6858000"/>
              <a:gd name="connsiteX844" fmla="*/ 6082788 w 7467600"/>
              <a:gd name="connsiteY844" fmla="*/ 64119 h 6858000"/>
              <a:gd name="connsiteX845" fmla="*/ 6099442 w 7467600"/>
              <a:gd name="connsiteY845" fmla="*/ 82568 h 6858000"/>
              <a:gd name="connsiteX846" fmla="*/ 4804137 w 7467600"/>
              <a:gd name="connsiteY846" fmla="*/ 320931 h 6858000"/>
              <a:gd name="connsiteX847" fmla="*/ 4227047 w 7467600"/>
              <a:gd name="connsiteY847" fmla="*/ 313415 h 6858000"/>
              <a:gd name="connsiteX848" fmla="*/ 4346041 w 7467600"/>
              <a:gd name="connsiteY848" fmla="*/ 456086 h 6858000"/>
              <a:gd name="connsiteX849" fmla="*/ 4870967 w 7467600"/>
              <a:gd name="connsiteY849" fmla="*/ 963061 h 6858000"/>
              <a:gd name="connsiteX850" fmla="*/ 4889647 w 7467600"/>
              <a:gd name="connsiteY850" fmla="*/ 957147 h 6858000"/>
              <a:gd name="connsiteX851" fmla="*/ 5422504 w 7467600"/>
              <a:gd name="connsiteY851" fmla="*/ 805191 h 6858000"/>
              <a:gd name="connsiteX852" fmla="*/ 6087656 w 7467600"/>
              <a:gd name="connsiteY852" fmla="*/ 826703 h 6858000"/>
              <a:gd name="connsiteX853" fmla="*/ 6058717 w 7467600"/>
              <a:gd name="connsiteY853" fmla="*/ 865992 h 6858000"/>
              <a:gd name="connsiteX854" fmla="*/ 4974153 w 7467600"/>
              <a:gd name="connsiteY854" fmla="*/ 1045456 h 6858000"/>
              <a:gd name="connsiteX855" fmla="*/ 5627835 w 7467600"/>
              <a:gd name="connsiteY855" fmla="*/ 1472077 h 6858000"/>
              <a:gd name="connsiteX856" fmla="*/ 5629817 w 7467600"/>
              <a:gd name="connsiteY856" fmla="*/ 1471412 h 6858000"/>
              <a:gd name="connsiteX857" fmla="*/ 5634124 w 7467600"/>
              <a:gd name="connsiteY857" fmla="*/ 1470572 h 6858000"/>
              <a:gd name="connsiteX858" fmla="*/ 5755832 w 7467600"/>
              <a:gd name="connsiteY858" fmla="*/ 1383886 h 6858000"/>
              <a:gd name="connsiteX859" fmla="*/ 6014186 w 7467600"/>
              <a:gd name="connsiteY859" fmla="*/ 1279799 h 6858000"/>
              <a:gd name="connsiteX860" fmla="*/ 6901619 w 7467600"/>
              <a:gd name="connsiteY860" fmla="*/ 1047874 h 6858000"/>
              <a:gd name="connsiteX861" fmla="*/ 6931566 w 7467600"/>
              <a:gd name="connsiteY861" fmla="*/ 1062034 h 6858000"/>
              <a:gd name="connsiteX862" fmla="*/ 5790982 w 7467600"/>
              <a:gd name="connsiteY862" fmla="*/ 1561380 h 6858000"/>
              <a:gd name="connsiteX863" fmla="*/ 6188971 w 7467600"/>
              <a:gd name="connsiteY863" fmla="*/ 1755168 h 6858000"/>
              <a:gd name="connsiteX864" fmla="*/ 6202446 w 7467600"/>
              <a:gd name="connsiteY864" fmla="*/ 1752268 h 6858000"/>
              <a:gd name="connsiteX865" fmla="*/ 7179560 w 7467600"/>
              <a:gd name="connsiteY865" fmla="*/ 1467551 h 6858000"/>
              <a:gd name="connsiteX866" fmla="*/ 7158730 w 7467600"/>
              <a:gd name="connsiteY866" fmla="*/ 1507835 h 6858000"/>
              <a:gd name="connsiteX867" fmla="*/ 6326959 w 7467600"/>
              <a:gd name="connsiteY867" fmla="*/ 1817686 h 6858000"/>
              <a:gd name="connsiteX868" fmla="*/ 6537433 w 7467600"/>
              <a:gd name="connsiteY868" fmla="*/ 1907790 h 6858000"/>
              <a:gd name="connsiteX869" fmla="*/ 6550221 w 7467600"/>
              <a:gd name="connsiteY869" fmla="*/ 1910729 h 6858000"/>
              <a:gd name="connsiteX870" fmla="*/ 6964438 w 7467600"/>
              <a:gd name="connsiteY870" fmla="*/ 2209505 h 6858000"/>
              <a:gd name="connsiteX871" fmla="*/ 7367862 w 7467600"/>
              <a:gd name="connsiteY871" fmla="*/ 2806833 h 6858000"/>
              <a:gd name="connsiteX872" fmla="*/ 7364329 w 7467600"/>
              <a:gd name="connsiteY872" fmla="*/ 2826907 h 6858000"/>
              <a:gd name="connsiteX873" fmla="*/ 7290545 w 7467600"/>
              <a:gd name="connsiteY873" fmla="*/ 2850663 h 6858000"/>
              <a:gd name="connsiteX874" fmla="*/ 6472036 w 7467600"/>
              <a:gd name="connsiteY874" fmla="*/ 1959003 h 6858000"/>
              <a:gd name="connsiteX875" fmla="*/ 5792897 w 7467600"/>
              <a:gd name="connsiteY875" fmla="*/ 1647747 h 6858000"/>
              <a:gd name="connsiteX876" fmla="*/ 5842751 w 7467600"/>
              <a:gd name="connsiteY876" fmla="*/ 1816112 h 6858000"/>
              <a:gd name="connsiteX877" fmla="*/ 5847424 w 7467600"/>
              <a:gd name="connsiteY877" fmla="*/ 1815776 h 6858000"/>
              <a:gd name="connsiteX878" fmla="*/ 6399821 w 7467600"/>
              <a:gd name="connsiteY878" fmla="*/ 2344799 h 6858000"/>
              <a:gd name="connsiteX879" fmla="*/ 6323232 w 7467600"/>
              <a:gd name="connsiteY879" fmla="*/ 2389634 h 6858000"/>
              <a:gd name="connsiteX880" fmla="*/ 5942958 w 7467600"/>
              <a:gd name="connsiteY880" fmla="*/ 2077708 h 6858000"/>
              <a:gd name="connsiteX881" fmla="*/ 5921559 w 7467600"/>
              <a:gd name="connsiteY881" fmla="*/ 2378596 h 6858000"/>
              <a:gd name="connsiteX882" fmla="*/ 5817651 w 7467600"/>
              <a:gd name="connsiteY882" fmla="*/ 3023919 h 6858000"/>
              <a:gd name="connsiteX883" fmla="*/ 5729634 w 7467600"/>
              <a:gd name="connsiteY883" fmla="*/ 3051849 h 6858000"/>
              <a:gd name="connsiteX884" fmla="*/ 5611018 w 7467600"/>
              <a:gd name="connsiteY884" fmla="*/ 2316769 h 6858000"/>
              <a:gd name="connsiteX885" fmla="*/ 5687608 w 7467600"/>
              <a:gd name="connsiteY885" fmla="*/ 2039972 h 6858000"/>
              <a:gd name="connsiteX886" fmla="*/ 5657554 w 7467600"/>
              <a:gd name="connsiteY886" fmla="*/ 1576445 h 6858000"/>
              <a:gd name="connsiteX887" fmla="*/ 5150475 w 7467600"/>
              <a:gd name="connsiteY887" fmla="*/ 1274012 h 6858000"/>
              <a:gd name="connsiteX888" fmla="*/ 5349142 w 7467600"/>
              <a:gd name="connsiteY888" fmla="*/ 2204405 h 6858000"/>
              <a:gd name="connsiteX889" fmla="*/ 5262214 w 7467600"/>
              <a:gd name="connsiteY889" fmla="*/ 2233836 h 6858000"/>
              <a:gd name="connsiteX890" fmla="*/ 4981539 w 7467600"/>
              <a:gd name="connsiteY890" fmla="*/ 1542201 h 6858000"/>
              <a:gd name="connsiteX891" fmla="*/ 4958461 w 7467600"/>
              <a:gd name="connsiteY891" fmla="*/ 1136957 h 6858000"/>
              <a:gd name="connsiteX892" fmla="*/ 4655015 w 7467600"/>
              <a:gd name="connsiteY892" fmla="*/ 891426 h 6858000"/>
              <a:gd name="connsiteX893" fmla="*/ 4348002 w 7467600"/>
              <a:gd name="connsiteY893" fmla="*/ 2205895 h 6858000"/>
              <a:gd name="connsiteX894" fmla="*/ 4262250 w 7467600"/>
              <a:gd name="connsiteY894" fmla="*/ 2219972 h 6858000"/>
              <a:gd name="connsiteX895" fmla="*/ 4550611 w 7467600"/>
              <a:gd name="connsiteY895" fmla="*/ 817540 h 6858000"/>
              <a:gd name="connsiteX896" fmla="*/ 4564418 w 7467600"/>
              <a:gd name="connsiteY896" fmla="*/ 808293 h 6858000"/>
              <a:gd name="connsiteX897" fmla="*/ 4266388 w 7467600"/>
              <a:gd name="connsiteY897" fmla="*/ 500083 h 6858000"/>
              <a:gd name="connsiteX898" fmla="*/ 4032842 w 7467600"/>
              <a:gd name="connsiteY898" fmla="*/ 211809 h 6858000"/>
              <a:gd name="connsiteX899" fmla="*/ 3882765 w 7467600"/>
              <a:gd name="connsiteY899" fmla="*/ 0 h 6858000"/>
              <a:gd name="connsiteX900" fmla="*/ 3721337 w 7467600"/>
              <a:gd name="connsiteY900" fmla="*/ 0 h 6858000"/>
              <a:gd name="connsiteX901" fmla="*/ 3797544 w 7467600"/>
              <a:gd name="connsiteY901" fmla="*/ 0 h 6858000"/>
              <a:gd name="connsiteX902" fmla="*/ 3775734 w 7467600"/>
              <a:gd name="connsiteY902" fmla="*/ 95131 h 6858000"/>
              <a:gd name="connsiteX903" fmla="*/ 3724807 w 7467600"/>
              <a:gd name="connsiteY903" fmla="*/ 272257 h 6858000"/>
              <a:gd name="connsiteX904" fmla="*/ 3726844 w 7467600"/>
              <a:gd name="connsiteY904" fmla="*/ 282988 h 6858000"/>
              <a:gd name="connsiteX905" fmla="*/ 3742664 w 7467600"/>
              <a:gd name="connsiteY905" fmla="*/ 279918 h 6858000"/>
              <a:gd name="connsiteX906" fmla="*/ 4103910 w 7467600"/>
              <a:gd name="connsiteY906" fmla="*/ 1161917 h 6858000"/>
              <a:gd name="connsiteX907" fmla="*/ 4020269 w 7467600"/>
              <a:gd name="connsiteY907" fmla="*/ 1200406 h 6858000"/>
              <a:gd name="connsiteX908" fmla="*/ 3674882 w 7467600"/>
              <a:gd name="connsiteY908" fmla="*/ 488524 h 6858000"/>
              <a:gd name="connsiteX909" fmla="*/ 3132682 w 7467600"/>
              <a:gd name="connsiteY909" fmla="*/ 1072284 h 6858000"/>
              <a:gd name="connsiteX910" fmla="*/ 2716346 w 7467600"/>
              <a:gd name="connsiteY910" fmla="*/ 1276376 h 6858000"/>
              <a:gd name="connsiteX911" fmla="*/ 2716772 w 7467600"/>
              <a:gd name="connsiteY911" fmla="*/ 1255462 h 6858000"/>
              <a:gd name="connsiteX912" fmla="*/ 3471096 w 7467600"/>
              <a:gd name="connsiteY912" fmla="*/ 437072 h 6858000"/>
              <a:gd name="connsiteX913" fmla="*/ 3639057 w 7467600"/>
              <a:gd name="connsiteY913" fmla="*/ 286334 h 6858000"/>
              <a:gd name="connsiteX914" fmla="*/ 3640309 w 7467600"/>
              <a:gd name="connsiteY914" fmla="*/ 284664 h 6858000"/>
              <a:gd name="connsiteX915" fmla="*/ 3646022 w 7467600"/>
              <a:gd name="connsiteY915" fmla="*/ 276711 h 6858000"/>
              <a:gd name="connsiteX916" fmla="*/ 3707943 w 7467600"/>
              <a:gd name="connsiteY916" fmla="*/ 65958 h 6858000"/>
              <a:gd name="connsiteX917" fmla="*/ 3721337 w 7467600"/>
              <a:gd name="connsiteY917" fmla="*/ 0 h 6858000"/>
              <a:gd name="connsiteX918" fmla="*/ 2867960 w 7467600"/>
              <a:gd name="connsiteY918" fmla="*/ 0 h 6858000"/>
              <a:gd name="connsiteX919" fmla="*/ 2926351 w 7467600"/>
              <a:gd name="connsiteY919" fmla="*/ 0 h 6858000"/>
              <a:gd name="connsiteX920" fmla="*/ 2902823 w 7467600"/>
              <a:gd name="connsiteY920" fmla="*/ 262929 h 6858000"/>
              <a:gd name="connsiteX921" fmla="*/ 2940663 w 7467600"/>
              <a:gd name="connsiteY921" fmla="*/ 140884 h 6858000"/>
              <a:gd name="connsiteX922" fmla="*/ 2947039 w 7467600"/>
              <a:gd name="connsiteY922" fmla="*/ 122524 h 6858000"/>
              <a:gd name="connsiteX923" fmla="*/ 2984316 w 7467600"/>
              <a:gd name="connsiteY923" fmla="*/ 0 h 6858000"/>
              <a:gd name="connsiteX924" fmla="*/ 3016114 w 7467600"/>
              <a:gd name="connsiteY924" fmla="*/ 0 h 6858000"/>
              <a:gd name="connsiteX925" fmla="*/ 2979949 w 7467600"/>
              <a:gd name="connsiteY925" fmla="*/ 119274 h 6858000"/>
              <a:gd name="connsiteX926" fmla="*/ 3023879 w 7467600"/>
              <a:gd name="connsiteY926" fmla="*/ 0 h 6858000"/>
              <a:gd name="connsiteX927" fmla="*/ 3105400 w 7467600"/>
              <a:gd name="connsiteY927" fmla="*/ 0 h 6858000"/>
              <a:gd name="connsiteX928" fmla="*/ 3094669 w 7467600"/>
              <a:gd name="connsiteY928" fmla="*/ 30308 h 6858000"/>
              <a:gd name="connsiteX929" fmla="*/ 2901945 w 7467600"/>
              <a:gd name="connsiteY929" fmla="*/ 466538 h 6858000"/>
              <a:gd name="connsiteX930" fmla="*/ 2815209 w 7467600"/>
              <a:gd name="connsiteY930" fmla="*/ 497361 h 6858000"/>
              <a:gd name="connsiteX931" fmla="*/ 2844845 w 7467600"/>
              <a:gd name="connsiteY931" fmla="*/ 127638 h 6858000"/>
              <a:gd name="connsiteX932" fmla="*/ 2867960 w 7467600"/>
              <a:gd name="connsiteY932" fmla="*/ 0 h 6858000"/>
              <a:gd name="connsiteX933" fmla="*/ 1057230 w 7467600"/>
              <a:gd name="connsiteY933" fmla="*/ 0 h 6858000"/>
              <a:gd name="connsiteX934" fmla="*/ 1111003 w 7467600"/>
              <a:gd name="connsiteY934" fmla="*/ 0 h 6858000"/>
              <a:gd name="connsiteX935" fmla="*/ 1125553 w 7467600"/>
              <a:gd name="connsiteY935" fmla="*/ 52588 h 6858000"/>
              <a:gd name="connsiteX936" fmla="*/ 1304276 w 7467600"/>
              <a:gd name="connsiteY936" fmla="*/ 476275 h 6858000"/>
              <a:gd name="connsiteX937" fmla="*/ 1492066 w 7467600"/>
              <a:gd name="connsiteY937" fmla="*/ 886333 h 6858000"/>
              <a:gd name="connsiteX938" fmla="*/ 1423698 w 7467600"/>
              <a:gd name="connsiteY938" fmla="*/ 710817 h 6858000"/>
              <a:gd name="connsiteX939" fmla="*/ 1357609 w 7467600"/>
              <a:gd name="connsiteY939" fmla="*/ 532892 h 6858000"/>
              <a:gd name="connsiteX940" fmla="*/ 1309550 w 7467600"/>
              <a:gd name="connsiteY940" fmla="*/ 374031 h 6858000"/>
              <a:gd name="connsiteX941" fmla="*/ 1193673 w 7467600"/>
              <a:gd name="connsiteY941" fmla="*/ 49533 h 6858000"/>
              <a:gd name="connsiteX942" fmla="*/ 1164391 w 7467600"/>
              <a:gd name="connsiteY942" fmla="*/ 0 h 6858000"/>
              <a:gd name="connsiteX943" fmla="*/ 1200666 w 7467600"/>
              <a:gd name="connsiteY943" fmla="*/ 0 h 6858000"/>
              <a:gd name="connsiteX944" fmla="*/ 1223408 w 7467600"/>
              <a:gd name="connsiteY944" fmla="*/ 38996 h 6858000"/>
              <a:gd name="connsiteX945" fmla="*/ 1339635 w 7467600"/>
              <a:gd name="connsiteY945" fmla="*/ 365517 h 6858000"/>
              <a:gd name="connsiteX946" fmla="*/ 1387469 w 7467600"/>
              <a:gd name="connsiteY946" fmla="*/ 523079 h 6858000"/>
              <a:gd name="connsiteX947" fmla="*/ 1452685 w 7467600"/>
              <a:gd name="connsiteY947" fmla="*/ 699806 h 6858000"/>
              <a:gd name="connsiteX948" fmla="*/ 1492092 w 7467600"/>
              <a:gd name="connsiteY948" fmla="*/ 800424 h 6858000"/>
              <a:gd name="connsiteX949" fmla="*/ 1455302 w 7467600"/>
              <a:gd name="connsiteY949" fmla="*/ 632913 h 6858000"/>
              <a:gd name="connsiteX950" fmla="*/ 1222336 w 7467600"/>
              <a:gd name="connsiteY950" fmla="*/ 9480 h 6858000"/>
              <a:gd name="connsiteX951" fmla="*/ 1214634 w 7467600"/>
              <a:gd name="connsiteY951" fmla="*/ 0 h 6858000"/>
              <a:gd name="connsiteX952" fmla="*/ 1289827 w 7467600"/>
              <a:gd name="connsiteY952" fmla="*/ 0 h 6858000"/>
              <a:gd name="connsiteX953" fmla="*/ 1321076 w 7467600"/>
              <a:gd name="connsiteY953" fmla="*/ 59722 h 6858000"/>
              <a:gd name="connsiteX954" fmla="*/ 1512579 w 7467600"/>
              <a:gd name="connsiteY954" fmla="*/ 626441 h 6858000"/>
              <a:gd name="connsiteX955" fmla="*/ 1506076 w 7467600"/>
              <a:gd name="connsiteY955" fmla="*/ 1089289 h 6858000"/>
              <a:gd name="connsiteX956" fmla="*/ 1486346 w 7467600"/>
              <a:gd name="connsiteY956" fmla="*/ 1079919 h 6858000"/>
              <a:gd name="connsiteX957" fmla="*/ 1070511 w 7467600"/>
              <a:gd name="connsiteY957" fmla="*/ 48609 h 6858000"/>
              <a:gd name="connsiteX958" fmla="*/ 1057230 w 7467600"/>
              <a:gd name="connsiteY958" fmla="*/ 0 h 6858000"/>
              <a:gd name="connsiteX959" fmla="*/ 43151 w 7467600"/>
              <a:gd name="connsiteY959" fmla="*/ 0 h 6858000"/>
              <a:gd name="connsiteX960" fmla="*/ 95283 w 7467600"/>
              <a:gd name="connsiteY960" fmla="*/ 0 h 6858000"/>
              <a:gd name="connsiteX961" fmla="*/ 300708 w 7467600"/>
              <a:gd name="connsiteY961" fmla="*/ 154571 h 6858000"/>
              <a:gd name="connsiteX962" fmla="*/ 530414 w 7467600"/>
              <a:gd name="connsiteY962" fmla="*/ 354673 h 6858000"/>
              <a:gd name="connsiteX963" fmla="*/ 333785 w 7467600"/>
              <a:gd name="connsiteY963" fmla="*/ 161564 h 6858000"/>
              <a:gd name="connsiteX964" fmla="*/ 147005 w 7467600"/>
              <a:gd name="connsiteY964" fmla="*/ 0 h 6858000"/>
              <a:gd name="connsiteX965" fmla="*/ 272509 w 7467600"/>
              <a:gd name="connsiteY965" fmla="*/ 0 h 6858000"/>
              <a:gd name="connsiteX966" fmla="*/ 326276 w 7467600"/>
              <a:gd name="connsiteY966" fmla="*/ 45847 h 6858000"/>
              <a:gd name="connsiteX967" fmla="*/ 823759 w 7467600"/>
              <a:gd name="connsiteY967" fmla="*/ 574145 h 6858000"/>
              <a:gd name="connsiteX968" fmla="*/ 811254 w 7467600"/>
              <a:gd name="connsiteY968" fmla="*/ 665546 h 6858000"/>
              <a:gd name="connsiteX969" fmla="*/ 154042 w 7467600"/>
              <a:gd name="connsiteY969" fmla="*/ 261522 h 6858000"/>
              <a:gd name="connsiteX970" fmla="*/ 13550 w 7467600"/>
              <a:gd name="connsiteY970" fmla="*/ 158423 h 6858000"/>
              <a:gd name="connsiteX971" fmla="*/ 0 w 7467600"/>
              <a:gd name="connsiteY971" fmla="*/ 146618 h 6858000"/>
              <a:gd name="connsiteX972" fmla="*/ 0 w 7467600"/>
              <a:gd name="connsiteY972" fmla="*/ 59161 h 6858000"/>
              <a:gd name="connsiteX973" fmla="*/ 45427 w 7467600"/>
              <a:gd name="connsiteY973" fmla="*/ 101078 h 6858000"/>
              <a:gd name="connsiteX974" fmla="*/ 630103 w 7467600"/>
              <a:gd name="connsiteY974" fmla="*/ 485885 h 6858000"/>
              <a:gd name="connsiteX975" fmla="*/ 532040 w 7467600"/>
              <a:gd name="connsiteY975" fmla="*/ 399359 h 6858000"/>
              <a:gd name="connsiteX976" fmla="*/ 517618 w 7467600"/>
              <a:gd name="connsiteY976" fmla="*/ 385726 h 6858000"/>
              <a:gd name="connsiteX977" fmla="*/ 285074 w 7467600"/>
              <a:gd name="connsiteY977" fmla="*/ 182755 h 6858000"/>
              <a:gd name="connsiteX978" fmla="*/ 43151 w 7467600"/>
              <a:gd name="connsiteY97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6946849 w 7467600"/>
              <a:gd name="connsiteY84" fmla="*/ 5523271 h 6858000"/>
              <a:gd name="connsiteX85" fmla="*/ 6946972 w 7467600"/>
              <a:gd name="connsiteY85" fmla="*/ 5526491 h 6858000"/>
              <a:gd name="connsiteX86" fmla="*/ 7105827 w 7467600"/>
              <a:gd name="connsiteY86" fmla="*/ 5718700 h 6858000"/>
              <a:gd name="connsiteX87" fmla="*/ 7356878 w 7467600"/>
              <a:gd name="connsiteY87" fmla="*/ 5981332 h 6858000"/>
              <a:gd name="connsiteX88" fmla="*/ 7467600 w 7467600"/>
              <a:gd name="connsiteY88" fmla="*/ 6117703 h 6858000"/>
              <a:gd name="connsiteX89" fmla="*/ 7467600 w 7467600"/>
              <a:gd name="connsiteY89" fmla="*/ 6163634 h 6858000"/>
              <a:gd name="connsiteX90" fmla="*/ 7403637 w 7467600"/>
              <a:gd name="connsiteY90" fmla="*/ 6083957 h 6858000"/>
              <a:gd name="connsiteX91" fmla="*/ 7254615 w 7467600"/>
              <a:gd name="connsiteY91" fmla="*/ 5911918 h 6858000"/>
              <a:gd name="connsiteX92" fmla="*/ 7312589 w 7467600"/>
              <a:gd name="connsiteY92" fmla="*/ 5982309 h 6858000"/>
              <a:gd name="connsiteX93" fmla="*/ 7448321 w 7467600"/>
              <a:gd name="connsiteY93" fmla="*/ 6190991 h 6858000"/>
              <a:gd name="connsiteX94" fmla="*/ 7467600 w 7467600"/>
              <a:gd name="connsiteY94" fmla="*/ 6221686 h 6858000"/>
              <a:gd name="connsiteX95" fmla="*/ 7467600 w 7467600"/>
              <a:gd name="connsiteY95" fmla="*/ 6334256 h 6858000"/>
              <a:gd name="connsiteX96" fmla="*/ 7454976 w 7467600"/>
              <a:gd name="connsiteY96" fmla="*/ 6318297 h 6858000"/>
              <a:gd name="connsiteX97" fmla="*/ 7042773 w 7467600"/>
              <a:gd name="connsiteY97" fmla="*/ 5734011 h 6858000"/>
              <a:gd name="connsiteX98" fmla="*/ 6844835 w 7467600"/>
              <a:gd name="connsiteY98" fmla="*/ 5424988 h 6858000"/>
              <a:gd name="connsiteX99" fmla="*/ 1456157 w 7467600"/>
              <a:gd name="connsiteY99" fmla="*/ 5371404 h 6858000"/>
              <a:gd name="connsiteX100" fmla="*/ 1244432 w 7467600"/>
              <a:gd name="connsiteY100" fmla="*/ 5385601 h 6858000"/>
              <a:gd name="connsiteX101" fmla="*/ 973990 w 7467600"/>
              <a:gd name="connsiteY101" fmla="*/ 5424940 h 6858000"/>
              <a:gd name="connsiteX102" fmla="*/ 1103809 w 7467600"/>
              <a:gd name="connsiteY102" fmla="*/ 5433720 h 6858000"/>
              <a:gd name="connsiteX103" fmla="*/ 1123454 w 7467600"/>
              <a:gd name="connsiteY103" fmla="*/ 5435727 h 6858000"/>
              <a:gd name="connsiteX104" fmla="*/ 1737017 w 7467600"/>
              <a:gd name="connsiteY104" fmla="*/ 5452183 h 6858000"/>
              <a:gd name="connsiteX105" fmla="*/ 1824397 w 7467600"/>
              <a:gd name="connsiteY105" fmla="*/ 5447757 h 6858000"/>
              <a:gd name="connsiteX106" fmla="*/ 2070059 w 7467600"/>
              <a:gd name="connsiteY106" fmla="*/ 5441660 h 6858000"/>
              <a:gd name="connsiteX107" fmla="*/ 1456157 w 7467600"/>
              <a:gd name="connsiteY107" fmla="*/ 5371404 h 6858000"/>
              <a:gd name="connsiteX108" fmla="*/ 4988186 w 7467600"/>
              <a:gd name="connsiteY108" fmla="*/ 5216467 h 6858000"/>
              <a:gd name="connsiteX109" fmla="*/ 4777334 w 7467600"/>
              <a:gd name="connsiteY109" fmla="*/ 5406072 h 6858000"/>
              <a:gd name="connsiteX110" fmla="*/ 4718341 w 7467600"/>
              <a:gd name="connsiteY110" fmla="*/ 5468043 h 6858000"/>
              <a:gd name="connsiteX111" fmla="*/ 4604655 w 7467600"/>
              <a:gd name="connsiteY111" fmla="*/ 5583434 h 6858000"/>
              <a:gd name="connsiteX112" fmla="*/ 4565074 w 7467600"/>
              <a:gd name="connsiteY112" fmla="*/ 5618550 h 6858000"/>
              <a:gd name="connsiteX113" fmla="*/ 4988186 w 7467600"/>
              <a:gd name="connsiteY113" fmla="*/ 5216467 h 6858000"/>
              <a:gd name="connsiteX114" fmla="*/ 4978032 w 7467600"/>
              <a:gd name="connsiteY114" fmla="*/ 5183809 h 6858000"/>
              <a:gd name="connsiteX115" fmla="*/ 4463413 w 7467600"/>
              <a:gd name="connsiteY115" fmla="*/ 5615162 h 6858000"/>
              <a:gd name="connsiteX116" fmla="*/ 4358134 w 7467600"/>
              <a:gd name="connsiteY116" fmla="*/ 5742791 h 6858000"/>
              <a:gd name="connsiteX117" fmla="*/ 4376219 w 7467600"/>
              <a:gd name="connsiteY117" fmla="*/ 5729027 h 6858000"/>
              <a:gd name="connsiteX118" fmla="*/ 4582340 w 7467600"/>
              <a:gd name="connsiteY118" fmla="*/ 5561037 h 6858000"/>
              <a:gd name="connsiteX119" fmla="*/ 4694684 w 7467600"/>
              <a:gd name="connsiteY119" fmla="*/ 5447098 h 6858000"/>
              <a:gd name="connsiteX120" fmla="*/ 4754123 w 7467600"/>
              <a:gd name="connsiteY120" fmla="*/ 5384643 h 6858000"/>
              <a:gd name="connsiteX121" fmla="*/ 4978032 w 7467600"/>
              <a:gd name="connsiteY121" fmla="*/ 5183809 h 6858000"/>
              <a:gd name="connsiteX122" fmla="*/ 1903353 w 7467600"/>
              <a:gd name="connsiteY122" fmla="*/ 5044827 h 6858000"/>
              <a:gd name="connsiteX123" fmla="*/ 1936931 w 7467600"/>
              <a:gd name="connsiteY123" fmla="*/ 5093954 h 6858000"/>
              <a:gd name="connsiteX124" fmla="*/ 2195868 w 7467600"/>
              <a:gd name="connsiteY124" fmla="*/ 5396574 h 6858000"/>
              <a:gd name="connsiteX125" fmla="*/ 2088852 w 7467600"/>
              <a:gd name="connsiteY125" fmla="*/ 5166123 h 6858000"/>
              <a:gd name="connsiteX126" fmla="*/ 1958241 w 7467600"/>
              <a:gd name="connsiteY126" fmla="*/ 5067955 h 6858000"/>
              <a:gd name="connsiteX127" fmla="*/ 1903353 w 7467600"/>
              <a:gd name="connsiteY127" fmla="*/ 5044827 h 6858000"/>
              <a:gd name="connsiteX128" fmla="*/ 1979378 w 7467600"/>
              <a:gd name="connsiteY128" fmla="*/ 4769504 h 6858000"/>
              <a:gd name="connsiteX129" fmla="*/ 2882120 w 7467600"/>
              <a:gd name="connsiteY129" fmla="*/ 5064547 h 6858000"/>
              <a:gd name="connsiteX130" fmla="*/ 2793103 w 7467600"/>
              <a:gd name="connsiteY130" fmla="*/ 5039699 h 6858000"/>
              <a:gd name="connsiteX131" fmla="*/ 2770041 w 7467600"/>
              <a:gd name="connsiteY131" fmla="*/ 5033634 h 6858000"/>
              <a:gd name="connsiteX132" fmla="*/ 1979378 w 7467600"/>
              <a:gd name="connsiteY132" fmla="*/ 4769504 h 6858000"/>
              <a:gd name="connsiteX133" fmla="*/ 1927410 w 7467600"/>
              <a:gd name="connsiteY133" fmla="*/ 4716164 h 6858000"/>
              <a:gd name="connsiteX134" fmla="*/ 1959587 w 7467600"/>
              <a:gd name="connsiteY134" fmla="*/ 4728849 h 6858000"/>
              <a:gd name="connsiteX135" fmla="*/ 2777707 w 7467600"/>
              <a:gd name="connsiteY135" fmla="*/ 5003991 h 6858000"/>
              <a:gd name="connsiteX136" fmla="*/ 2800768 w 7467600"/>
              <a:gd name="connsiteY136" fmla="*/ 5010056 h 6858000"/>
              <a:gd name="connsiteX137" fmla="*/ 2879408 w 7467600"/>
              <a:gd name="connsiteY137" fmla="*/ 5031590 h 6858000"/>
              <a:gd name="connsiteX138" fmla="*/ 2862295 w 7467600"/>
              <a:gd name="connsiteY138" fmla="*/ 5022958 h 6858000"/>
              <a:gd name="connsiteX139" fmla="*/ 2813343 w 7467600"/>
              <a:gd name="connsiteY139" fmla="*/ 4998369 h 6858000"/>
              <a:gd name="connsiteX140" fmla="*/ 2646245 w 7467600"/>
              <a:gd name="connsiteY140" fmla="*/ 4930999 h 6858000"/>
              <a:gd name="connsiteX141" fmla="*/ 1999243 w 7467600"/>
              <a:gd name="connsiteY141" fmla="*/ 4730524 h 6858000"/>
              <a:gd name="connsiteX142" fmla="*/ 1979527 w 7467600"/>
              <a:gd name="connsiteY142" fmla="*/ 4726651 h 6858000"/>
              <a:gd name="connsiteX143" fmla="*/ 1927410 w 7467600"/>
              <a:gd name="connsiteY143" fmla="*/ 4716164 h 6858000"/>
              <a:gd name="connsiteX144" fmla="*/ 1997014 w 7467600"/>
              <a:gd name="connsiteY144" fmla="*/ 4698007 h 6858000"/>
              <a:gd name="connsiteX145" fmla="*/ 2005458 w 7467600"/>
              <a:gd name="connsiteY145" fmla="*/ 4699540 h 6858000"/>
              <a:gd name="connsiteX146" fmla="*/ 2657186 w 7467600"/>
              <a:gd name="connsiteY146" fmla="*/ 4901687 h 6858000"/>
              <a:gd name="connsiteX147" fmla="*/ 2826662 w 7467600"/>
              <a:gd name="connsiteY147" fmla="*/ 4970362 h 6858000"/>
              <a:gd name="connsiteX148" fmla="*/ 2876100 w 7467600"/>
              <a:gd name="connsiteY148" fmla="*/ 4995397 h 6858000"/>
              <a:gd name="connsiteX149" fmla="*/ 3042600 w 7467600"/>
              <a:gd name="connsiteY149" fmla="*/ 5059532 h 6858000"/>
              <a:gd name="connsiteX150" fmla="*/ 1997014 w 7467600"/>
              <a:gd name="connsiteY150" fmla="*/ 4698007 h 6858000"/>
              <a:gd name="connsiteX151" fmla="*/ 2305292 w 7467600"/>
              <a:gd name="connsiteY151" fmla="*/ 4219492 h 6858000"/>
              <a:gd name="connsiteX152" fmla="*/ 3360922 w 7467600"/>
              <a:gd name="connsiteY152" fmla="*/ 4529373 h 6858000"/>
              <a:gd name="connsiteX153" fmla="*/ 3492420 w 7467600"/>
              <a:gd name="connsiteY153" fmla="*/ 4510145 h 6858000"/>
              <a:gd name="connsiteX154" fmla="*/ 3364086 w 7467600"/>
              <a:gd name="connsiteY154" fmla="*/ 4480340 h 6858000"/>
              <a:gd name="connsiteX155" fmla="*/ 3225818 w 7467600"/>
              <a:gd name="connsiteY155" fmla="*/ 4411822 h 6858000"/>
              <a:gd name="connsiteX156" fmla="*/ 3129696 w 7467600"/>
              <a:gd name="connsiteY156" fmla="*/ 4360704 h 6858000"/>
              <a:gd name="connsiteX157" fmla="*/ 2814545 w 7467600"/>
              <a:gd name="connsiteY157" fmla="*/ 4282955 h 6858000"/>
              <a:gd name="connsiteX158" fmla="*/ 2305292 w 7467600"/>
              <a:gd name="connsiteY158" fmla="*/ 4219492 h 6858000"/>
              <a:gd name="connsiteX159" fmla="*/ 2626982 w 7467600"/>
              <a:gd name="connsiteY159" fmla="*/ 4206450 h 6858000"/>
              <a:gd name="connsiteX160" fmla="*/ 2490617 w 7467600"/>
              <a:gd name="connsiteY160" fmla="*/ 4206951 h 6858000"/>
              <a:gd name="connsiteX161" fmla="*/ 2819869 w 7467600"/>
              <a:gd name="connsiteY161" fmla="*/ 4252936 h 6858000"/>
              <a:gd name="connsiteX162" fmla="*/ 3143018 w 7467600"/>
              <a:gd name="connsiteY162" fmla="*/ 4332698 h 6858000"/>
              <a:gd name="connsiteX163" fmla="*/ 3241520 w 7467600"/>
              <a:gd name="connsiteY163" fmla="*/ 4385112 h 6858000"/>
              <a:gd name="connsiteX164" fmla="*/ 3374575 w 7467600"/>
              <a:gd name="connsiteY164" fmla="*/ 4451517 h 6858000"/>
              <a:gd name="connsiteX165" fmla="*/ 3505221 w 7467600"/>
              <a:gd name="connsiteY165" fmla="*/ 4480757 h 6858000"/>
              <a:gd name="connsiteX166" fmla="*/ 2626982 w 7467600"/>
              <a:gd name="connsiteY166" fmla="*/ 4206450 h 6858000"/>
              <a:gd name="connsiteX167" fmla="*/ 1310106 w 7467600"/>
              <a:gd name="connsiteY167" fmla="*/ 3943217 h 6858000"/>
              <a:gd name="connsiteX168" fmla="*/ 854994 w 7467600"/>
              <a:gd name="connsiteY168" fmla="*/ 4399136 h 6858000"/>
              <a:gd name="connsiteX169" fmla="*/ 742462 w 7467600"/>
              <a:gd name="connsiteY169" fmla="*/ 4594648 h 6858000"/>
              <a:gd name="connsiteX170" fmla="*/ 820602 w 7467600"/>
              <a:gd name="connsiteY170" fmla="*/ 4485915 h 6858000"/>
              <a:gd name="connsiteX171" fmla="*/ 878295 w 7467600"/>
              <a:gd name="connsiteY171" fmla="*/ 4403594 h 6858000"/>
              <a:gd name="connsiteX172" fmla="*/ 1240607 w 7467600"/>
              <a:gd name="connsiteY172" fmla="*/ 4010401 h 6858000"/>
              <a:gd name="connsiteX173" fmla="*/ 1310106 w 7467600"/>
              <a:gd name="connsiteY173" fmla="*/ 3943217 h 6858000"/>
              <a:gd name="connsiteX174" fmla="*/ 1423113 w 7467600"/>
              <a:gd name="connsiteY174" fmla="*/ 3874565 h 6858000"/>
              <a:gd name="connsiteX175" fmla="*/ 1260565 w 7467600"/>
              <a:gd name="connsiteY175" fmla="*/ 4031982 h 6858000"/>
              <a:gd name="connsiteX176" fmla="*/ 901900 w 7467600"/>
              <a:gd name="connsiteY176" fmla="*/ 4421236 h 6858000"/>
              <a:gd name="connsiteX177" fmla="*/ 845044 w 7467600"/>
              <a:gd name="connsiteY177" fmla="*/ 4502436 h 6858000"/>
              <a:gd name="connsiteX178" fmla="*/ 685926 w 7467600"/>
              <a:gd name="connsiteY178" fmla="*/ 4703069 h 6858000"/>
              <a:gd name="connsiteX179" fmla="*/ 684248 w 7467600"/>
              <a:gd name="connsiteY179" fmla="*/ 4706721 h 6858000"/>
              <a:gd name="connsiteX180" fmla="*/ 1423113 w 7467600"/>
              <a:gd name="connsiteY180" fmla="*/ 3874565 h 6858000"/>
              <a:gd name="connsiteX181" fmla="*/ 3316479 w 7467600"/>
              <a:gd name="connsiteY181" fmla="*/ 3872136 h 6858000"/>
              <a:gd name="connsiteX182" fmla="*/ 3546806 w 7467600"/>
              <a:gd name="connsiteY182" fmla="*/ 4356139 h 6858000"/>
              <a:gd name="connsiteX183" fmla="*/ 3364433 w 7467600"/>
              <a:gd name="connsiteY183" fmla="*/ 3953121 h 6858000"/>
              <a:gd name="connsiteX184" fmla="*/ 3316479 w 7467600"/>
              <a:gd name="connsiteY184" fmla="*/ 3872136 h 6858000"/>
              <a:gd name="connsiteX185" fmla="*/ 3291335 w 7467600"/>
              <a:gd name="connsiteY185" fmla="*/ 3767420 h 6858000"/>
              <a:gd name="connsiteX186" fmla="*/ 3390805 w 7467600"/>
              <a:gd name="connsiteY186" fmla="*/ 3937163 h 6858000"/>
              <a:gd name="connsiteX187" fmla="*/ 3579062 w 7467600"/>
              <a:gd name="connsiteY187" fmla="*/ 4359040 h 6858000"/>
              <a:gd name="connsiteX188" fmla="*/ 3467355 w 7467600"/>
              <a:gd name="connsiteY188" fmla="*/ 3988130 h 6858000"/>
              <a:gd name="connsiteX189" fmla="*/ 3310753 w 7467600"/>
              <a:gd name="connsiteY189" fmla="*/ 3787140 h 6858000"/>
              <a:gd name="connsiteX190" fmla="*/ 3291335 w 7467600"/>
              <a:gd name="connsiteY190" fmla="*/ 3767420 h 6858000"/>
              <a:gd name="connsiteX191" fmla="*/ 1635889 w 7467600"/>
              <a:gd name="connsiteY191" fmla="*/ 3709494 h 6858000"/>
              <a:gd name="connsiteX192" fmla="*/ 1634800 w 7467600"/>
              <a:gd name="connsiteY192" fmla="*/ 3731111 h 6858000"/>
              <a:gd name="connsiteX193" fmla="*/ 1635889 w 7467600"/>
              <a:gd name="connsiteY193" fmla="*/ 3709494 h 6858000"/>
              <a:gd name="connsiteX194" fmla="*/ 1510397 w 7467600"/>
              <a:gd name="connsiteY194" fmla="*/ 3684705 h 6858000"/>
              <a:gd name="connsiteX195" fmla="*/ 1146550 w 7467600"/>
              <a:gd name="connsiteY195" fmla="*/ 3802012 h 6858000"/>
              <a:gd name="connsiteX196" fmla="*/ 698834 w 7467600"/>
              <a:gd name="connsiteY196" fmla="*/ 3952272 h 6858000"/>
              <a:gd name="connsiteX197" fmla="*/ 34256 w 7467600"/>
              <a:gd name="connsiteY197" fmla="*/ 4347603 h 6858000"/>
              <a:gd name="connsiteX198" fmla="*/ 527241 w 7467600"/>
              <a:gd name="connsiteY198" fmla="*/ 4065078 h 6858000"/>
              <a:gd name="connsiteX199" fmla="*/ 1510397 w 7467600"/>
              <a:gd name="connsiteY199" fmla="*/ 3684705 h 6858000"/>
              <a:gd name="connsiteX200" fmla="*/ 1313114 w 7467600"/>
              <a:gd name="connsiteY200" fmla="*/ 3655216 h 6858000"/>
              <a:gd name="connsiteX201" fmla="*/ 1109304 w 7467600"/>
              <a:gd name="connsiteY201" fmla="*/ 3669030 h 6858000"/>
              <a:gd name="connsiteX202" fmla="*/ 8129 w 7467600"/>
              <a:gd name="connsiteY202" fmla="*/ 4330519 h 6858000"/>
              <a:gd name="connsiteX203" fmla="*/ 687572 w 7467600"/>
              <a:gd name="connsiteY203" fmla="*/ 3925629 h 6858000"/>
              <a:gd name="connsiteX204" fmla="*/ 1138365 w 7467600"/>
              <a:gd name="connsiteY204" fmla="*/ 3774515 h 6858000"/>
              <a:gd name="connsiteX205" fmla="*/ 1505579 w 7467600"/>
              <a:gd name="connsiteY205" fmla="*/ 3655526 h 6858000"/>
              <a:gd name="connsiteX206" fmla="*/ 1313114 w 7467600"/>
              <a:gd name="connsiteY206" fmla="*/ 3655216 h 6858000"/>
              <a:gd name="connsiteX207" fmla="*/ 3655073 w 7467600"/>
              <a:gd name="connsiteY207" fmla="*/ 3650884 h 6858000"/>
              <a:gd name="connsiteX208" fmla="*/ 3989938 w 7467600"/>
              <a:gd name="connsiteY208" fmla="*/ 3991685 h 6858000"/>
              <a:gd name="connsiteX209" fmla="*/ 4393907 w 7467600"/>
              <a:gd name="connsiteY209" fmla="*/ 4261258 h 6858000"/>
              <a:gd name="connsiteX210" fmla="*/ 4648051 w 7467600"/>
              <a:gd name="connsiteY210" fmla="*/ 4374051 h 6858000"/>
              <a:gd name="connsiteX211" fmla="*/ 4383389 w 7467600"/>
              <a:gd name="connsiteY211" fmla="*/ 4184369 h 6858000"/>
              <a:gd name="connsiteX212" fmla="*/ 4165508 w 7467600"/>
              <a:gd name="connsiteY212" fmla="*/ 4035196 h 6858000"/>
              <a:gd name="connsiteX213" fmla="*/ 4068162 w 7467600"/>
              <a:gd name="connsiteY213" fmla="*/ 3953394 h 6858000"/>
              <a:gd name="connsiteX214" fmla="*/ 3981416 w 7467600"/>
              <a:gd name="connsiteY214" fmla="*/ 3880482 h 6858000"/>
              <a:gd name="connsiteX215" fmla="*/ 3800147 w 7467600"/>
              <a:gd name="connsiteY215" fmla="*/ 3749872 h 6858000"/>
              <a:gd name="connsiteX216" fmla="*/ 3655073 w 7467600"/>
              <a:gd name="connsiteY216" fmla="*/ 3650884 h 6858000"/>
              <a:gd name="connsiteX217" fmla="*/ 3670252 w 7467600"/>
              <a:gd name="connsiteY217" fmla="*/ 3622798 h 6858000"/>
              <a:gd name="connsiteX218" fmla="*/ 3817258 w 7467600"/>
              <a:gd name="connsiteY218" fmla="*/ 3723577 h 6858000"/>
              <a:gd name="connsiteX219" fmla="*/ 4000461 w 7467600"/>
              <a:gd name="connsiteY219" fmla="*/ 3855966 h 6858000"/>
              <a:gd name="connsiteX220" fmla="*/ 4088180 w 7467600"/>
              <a:gd name="connsiteY220" fmla="*/ 3929774 h 6858000"/>
              <a:gd name="connsiteX221" fmla="*/ 4184555 w 7467600"/>
              <a:gd name="connsiteY221" fmla="*/ 4010683 h 6858000"/>
              <a:gd name="connsiteX222" fmla="*/ 4399563 w 7467600"/>
              <a:gd name="connsiteY222" fmla="*/ 4158106 h 6858000"/>
              <a:gd name="connsiteX223" fmla="*/ 4684469 w 7467600"/>
              <a:gd name="connsiteY223" fmla="*/ 4364680 h 6858000"/>
              <a:gd name="connsiteX224" fmla="*/ 4690271 w 7467600"/>
              <a:gd name="connsiteY224" fmla="*/ 4370034 h 6858000"/>
              <a:gd name="connsiteX225" fmla="*/ 4136093 w 7467600"/>
              <a:gd name="connsiteY225" fmla="*/ 3858466 h 6858000"/>
              <a:gd name="connsiteX226" fmla="*/ 3670252 w 7467600"/>
              <a:gd name="connsiteY226" fmla="*/ 3622798 h 6858000"/>
              <a:gd name="connsiteX227" fmla="*/ 4440129 w 7467600"/>
              <a:gd name="connsiteY227" fmla="*/ 3448571 h 6858000"/>
              <a:gd name="connsiteX228" fmla="*/ 4856525 w 7467600"/>
              <a:gd name="connsiteY228" fmla="*/ 3915351 h 6858000"/>
              <a:gd name="connsiteX229" fmla="*/ 5059055 w 7467600"/>
              <a:gd name="connsiteY229" fmla="*/ 4108918 h 6858000"/>
              <a:gd name="connsiteX230" fmla="*/ 5290070 w 7467600"/>
              <a:gd name="connsiteY230" fmla="*/ 4263619 h 6858000"/>
              <a:gd name="connsiteX231" fmla="*/ 4834991 w 7467600"/>
              <a:gd name="connsiteY231" fmla="*/ 3830985 h 6858000"/>
              <a:gd name="connsiteX232" fmla="*/ 4440129 w 7467600"/>
              <a:gd name="connsiteY232" fmla="*/ 3448571 h 6858000"/>
              <a:gd name="connsiteX233" fmla="*/ 4441737 w 7467600"/>
              <a:gd name="connsiteY233" fmla="*/ 3399734 h 6858000"/>
              <a:gd name="connsiteX234" fmla="*/ 4431236 w 7467600"/>
              <a:gd name="connsiteY234" fmla="*/ 3400954 h 6858000"/>
              <a:gd name="connsiteX235" fmla="*/ 4557150 w 7467600"/>
              <a:gd name="connsiteY235" fmla="*/ 3510023 h 6858000"/>
              <a:gd name="connsiteX236" fmla="*/ 4856936 w 7467600"/>
              <a:gd name="connsiteY236" fmla="*/ 3809146 h 6858000"/>
              <a:gd name="connsiteX237" fmla="*/ 5111996 w 7467600"/>
              <a:gd name="connsiteY237" fmla="*/ 4065759 h 6858000"/>
              <a:gd name="connsiteX238" fmla="*/ 5388878 w 7467600"/>
              <a:gd name="connsiteY238" fmla="*/ 4300185 h 6858000"/>
              <a:gd name="connsiteX239" fmla="*/ 5425556 w 7467600"/>
              <a:gd name="connsiteY239" fmla="*/ 4308967 h 6858000"/>
              <a:gd name="connsiteX240" fmla="*/ 4943646 w 7467600"/>
              <a:gd name="connsiteY240" fmla="*/ 3822916 h 6858000"/>
              <a:gd name="connsiteX241" fmla="*/ 4594837 w 7467600"/>
              <a:gd name="connsiteY241" fmla="*/ 3532274 h 6858000"/>
              <a:gd name="connsiteX242" fmla="*/ 4441737 w 7467600"/>
              <a:gd name="connsiteY242" fmla="*/ 3399734 h 6858000"/>
              <a:gd name="connsiteX243" fmla="*/ 5425834 w 7467600"/>
              <a:gd name="connsiteY243" fmla="*/ 3162785 h 6858000"/>
              <a:gd name="connsiteX244" fmla="*/ 5401644 w 7467600"/>
              <a:gd name="connsiteY244" fmla="*/ 3617847 h 6858000"/>
              <a:gd name="connsiteX245" fmla="*/ 5467256 w 7467600"/>
              <a:gd name="connsiteY245" fmla="*/ 4175494 h 6858000"/>
              <a:gd name="connsiteX246" fmla="*/ 5448069 w 7467600"/>
              <a:gd name="connsiteY246" fmla="*/ 3567554 h 6858000"/>
              <a:gd name="connsiteX247" fmla="*/ 5425834 w 7467600"/>
              <a:gd name="connsiteY247" fmla="*/ 3162785 h 6858000"/>
              <a:gd name="connsiteX248" fmla="*/ 1318687 w 7467600"/>
              <a:gd name="connsiteY248" fmla="*/ 3113840 h 6858000"/>
              <a:gd name="connsiteX249" fmla="*/ 1066793 w 7467600"/>
              <a:gd name="connsiteY249" fmla="*/ 3212171 h 6858000"/>
              <a:gd name="connsiteX250" fmla="*/ 993319 w 7467600"/>
              <a:gd name="connsiteY250" fmla="*/ 3247648 h 6858000"/>
              <a:gd name="connsiteX251" fmla="*/ 853081 w 7467600"/>
              <a:gd name="connsiteY251" fmla="*/ 3312410 h 6858000"/>
              <a:gd name="connsiteX252" fmla="*/ 805957 w 7467600"/>
              <a:gd name="connsiteY252" fmla="*/ 3330443 h 6858000"/>
              <a:gd name="connsiteX253" fmla="*/ 1318687 w 7467600"/>
              <a:gd name="connsiteY253" fmla="*/ 3113840 h 6858000"/>
              <a:gd name="connsiteX254" fmla="*/ 5453702 w 7467600"/>
              <a:gd name="connsiteY254" fmla="*/ 3090882 h 6858000"/>
              <a:gd name="connsiteX255" fmla="*/ 5480135 w 7467600"/>
              <a:gd name="connsiteY255" fmla="*/ 3565802 h 6858000"/>
              <a:gd name="connsiteX256" fmla="*/ 5499023 w 7467600"/>
              <a:gd name="connsiteY256" fmla="*/ 4166310 h 6858000"/>
              <a:gd name="connsiteX257" fmla="*/ 5547022 w 7467600"/>
              <a:gd name="connsiteY257" fmla="*/ 3607838 h 6858000"/>
              <a:gd name="connsiteX258" fmla="*/ 5515964 w 7467600"/>
              <a:gd name="connsiteY258" fmla="*/ 3378541 h 6858000"/>
              <a:gd name="connsiteX259" fmla="*/ 5453702 w 7467600"/>
              <a:gd name="connsiteY259" fmla="*/ 3090882 h 6858000"/>
              <a:gd name="connsiteX260" fmla="*/ 1238695 w 7467600"/>
              <a:gd name="connsiteY260" fmla="*/ 3076820 h 6858000"/>
              <a:gd name="connsiteX261" fmla="*/ 716371 w 7467600"/>
              <a:gd name="connsiteY261" fmla="*/ 3293249 h 6858000"/>
              <a:gd name="connsiteX262" fmla="*/ 579522 w 7467600"/>
              <a:gd name="connsiteY262" fmla="*/ 3371759 h 6858000"/>
              <a:gd name="connsiteX263" fmla="*/ 600288 w 7467600"/>
              <a:gd name="connsiteY263" fmla="*/ 3365555 h 6858000"/>
              <a:gd name="connsiteX264" fmla="*/ 840692 w 7467600"/>
              <a:gd name="connsiteY264" fmla="*/ 3284921 h 6858000"/>
              <a:gd name="connsiteX265" fmla="*/ 979248 w 7467600"/>
              <a:gd name="connsiteY265" fmla="*/ 3221003 h 6858000"/>
              <a:gd name="connsiteX266" fmla="*/ 1053282 w 7467600"/>
              <a:gd name="connsiteY266" fmla="*/ 3185247 h 6858000"/>
              <a:gd name="connsiteX267" fmla="*/ 1320603 w 7467600"/>
              <a:gd name="connsiteY267" fmla="*/ 3081281 h 6858000"/>
              <a:gd name="connsiteX268" fmla="*/ 1238695 w 7467600"/>
              <a:gd name="connsiteY268" fmla="*/ 3076820 h 6858000"/>
              <a:gd name="connsiteX269" fmla="*/ 5425627 w 7467600"/>
              <a:gd name="connsiteY269" fmla="*/ 2954192 h 6858000"/>
              <a:gd name="connsiteX270" fmla="*/ 5470770 w 7467600"/>
              <a:gd name="connsiteY270" fmla="*/ 3005435 h 6858000"/>
              <a:gd name="connsiteX271" fmla="*/ 5519779 w 7467600"/>
              <a:gd name="connsiteY271" fmla="*/ 4359223 h 6858000"/>
              <a:gd name="connsiteX272" fmla="*/ 5520293 w 7467600"/>
              <a:gd name="connsiteY272" fmla="*/ 4360602 h 6858000"/>
              <a:gd name="connsiteX273" fmla="*/ 5767221 w 7467600"/>
              <a:gd name="connsiteY273" fmla="*/ 4665564 h 6858000"/>
              <a:gd name="connsiteX274" fmla="*/ 6937169 w 7467600"/>
              <a:gd name="connsiteY274" fmla="*/ 4815941 h 6858000"/>
              <a:gd name="connsiteX275" fmla="*/ 6953922 w 7467600"/>
              <a:gd name="connsiteY275" fmla="*/ 4890068 h 6858000"/>
              <a:gd name="connsiteX276" fmla="*/ 6071359 w 7467600"/>
              <a:gd name="connsiteY276" fmla="*/ 4770770 h 6858000"/>
              <a:gd name="connsiteX277" fmla="*/ 6038839 w 7467600"/>
              <a:gd name="connsiteY277" fmla="*/ 4764474 h 6858000"/>
              <a:gd name="connsiteX278" fmla="*/ 6038706 w 7467600"/>
              <a:gd name="connsiteY278" fmla="*/ 4763847 h 6858000"/>
              <a:gd name="connsiteX279" fmla="*/ 6037784 w 7467600"/>
              <a:gd name="connsiteY279" fmla="*/ 4764270 h 6858000"/>
              <a:gd name="connsiteX280" fmla="*/ 6038839 w 7467600"/>
              <a:gd name="connsiteY280" fmla="*/ 4764474 h 6858000"/>
              <a:gd name="connsiteX281" fmla="*/ 6040338 w 7467600"/>
              <a:gd name="connsiteY281" fmla="*/ 4771418 h 6858000"/>
              <a:gd name="connsiteX282" fmla="*/ 6024488 w 7467600"/>
              <a:gd name="connsiteY282" fmla="*/ 4809903 h 6858000"/>
              <a:gd name="connsiteX283" fmla="*/ 5599771 w 7467600"/>
              <a:gd name="connsiteY283" fmla="*/ 5509652 h 6858000"/>
              <a:gd name="connsiteX284" fmla="*/ 5548843 w 7467600"/>
              <a:gd name="connsiteY284" fmla="*/ 5563845 h 6858000"/>
              <a:gd name="connsiteX285" fmla="*/ 5940952 w 7467600"/>
              <a:gd name="connsiteY285" fmla="*/ 6250028 h 6858000"/>
              <a:gd name="connsiteX286" fmla="*/ 6043441 w 7467600"/>
              <a:gd name="connsiteY286" fmla="*/ 6665847 h 6858000"/>
              <a:gd name="connsiteX287" fmla="*/ 6093432 w 7467600"/>
              <a:gd name="connsiteY287" fmla="*/ 6858000 h 6858000"/>
              <a:gd name="connsiteX288" fmla="*/ 6034344 w 7467600"/>
              <a:gd name="connsiteY288" fmla="*/ 6858000 h 6858000"/>
              <a:gd name="connsiteX289" fmla="*/ 6026679 w 7467600"/>
              <a:gd name="connsiteY289" fmla="*/ 6836959 h 6858000"/>
              <a:gd name="connsiteX290" fmla="*/ 5800441 w 7467600"/>
              <a:gd name="connsiteY290" fmla="*/ 6335286 h 6858000"/>
              <a:gd name="connsiteX291" fmla="*/ 5526562 w 7467600"/>
              <a:gd name="connsiteY291" fmla="*/ 5705388 h 6858000"/>
              <a:gd name="connsiteX292" fmla="*/ 5519640 w 7467600"/>
              <a:gd name="connsiteY292" fmla="*/ 5683774 h 6858000"/>
              <a:gd name="connsiteX293" fmla="*/ 5844559 w 7467600"/>
              <a:gd name="connsiteY293" fmla="*/ 6553349 h 6858000"/>
              <a:gd name="connsiteX294" fmla="*/ 5975994 w 7467600"/>
              <a:gd name="connsiteY294" fmla="*/ 6858000 h 6858000"/>
              <a:gd name="connsiteX295" fmla="*/ 5898547 w 7467600"/>
              <a:gd name="connsiteY295" fmla="*/ 6858000 h 6858000"/>
              <a:gd name="connsiteX296" fmla="*/ 5682041 w 7467600"/>
              <a:gd name="connsiteY296" fmla="*/ 6355860 h 6858000"/>
              <a:gd name="connsiteX297" fmla="*/ 5461758 w 7467600"/>
              <a:gd name="connsiteY297" fmla="*/ 5820220 h 6858000"/>
              <a:gd name="connsiteX298" fmla="*/ 5237282 w 7467600"/>
              <a:gd name="connsiteY298" fmla="*/ 6579086 h 6858000"/>
              <a:gd name="connsiteX299" fmla="*/ 5115009 w 7467600"/>
              <a:gd name="connsiteY299" fmla="*/ 6858000 h 6858000"/>
              <a:gd name="connsiteX300" fmla="*/ 5028074 w 7467600"/>
              <a:gd name="connsiteY300" fmla="*/ 6858000 h 6858000"/>
              <a:gd name="connsiteX301" fmla="*/ 5079508 w 7467600"/>
              <a:gd name="connsiteY301" fmla="*/ 6749074 h 6858000"/>
              <a:gd name="connsiteX302" fmla="*/ 5371846 w 7467600"/>
              <a:gd name="connsiteY302" fmla="*/ 5924413 h 6858000"/>
              <a:gd name="connsiteX303" fmla="*/ 5270512 w 7467600"/>
              <a:gd name="connsiteY303" fmla="*/ 6138975 h 6858000"/>
              <a:gd name="connsiteX304" fmla="*/ 5062409 w 7467600"/>
              <a:gd name="connsiteY304" fmla="*/ 6653544 h 6858000"/>
              <a:gd name="connsiteX305" fmla="*/ 5036628 w 7467600"/>
              <a:gd name="connsiteY305" fmla="*/ 6754247 h 6858000"/>
              <a:gd name="connsiteX306" fmla="*/ 5009112 w 7467600"/>
              <a:gd name="connsiteY306" fmla="*/ 6858000 h 6858000"/>
              <a:gd name="connsiteX307" fmla="*/ 4976679 w 7467600"/>
              <a:gd name="connsiteY307" fmla="*/ 6858000 h 6858000"/>
              <a:gd name="connsiteX308" fmla="*/ 5006537 w 7467600"/>
              <a:gd name="connsiteY308" fmla="*/ 6747068 h 6858000"/>
              <a:gd name="connsiteX309" fmla="*/ 5032723 w 7467600"/>
              <a:gd name="connsiteY309" fmla="*/ 6644957 h 6858000"/>
              <a:gd name="connsiteX310" fmla="*/ 5242949 w 7467600"/>
              <a:gd name="connsiteY310" fmla="*/ 6125175 h 6858000"/>
              <a:gd name="connsiteX311" fmla="*/ 5286321 w 7467600"/>
              <a:gd name="connsiteY311" fmla="*/ 6033555 h 6858000"/>
              <a:gd name="connsiteX312" fmla="*/ 5008210 w 7467600"/>
              <a:gd name="connsiteY312" fmla="*/ 6649194 h 6858000"/>
              <a:gd name="connsiteX313" fmla="*/ 4986321 w 7467600"/>
              <a:gd name="connsiteY313" fmla="*/ 6765687 h 6858000"/>
              <a:gd name="connsiteX314" fmla="*/ 4973474 w 7467600"/>
              <a:gd name="connsiteY314" fmla="*/ 6858000 h 6858000"/>
              <a:gd name="connsiteX315" fmla="*/ 4907178 w 7467600"/>
              <a:gd name="connsiteY315" fmla="*/ 6858000 h 6858000"/>
              <a:gd name="connsiteX316" fmla="*/ 4910810 w 7467600"/>
              <a:gd name="connsiteY316" fmla="*/ 6829660 h 6858000"/>
              <a:gd name="connsiteX317" fmla="*/ 4987461 w 7467600"/>
              <a:gd name="connsiteY317" fmla="*/ 6432994 h 6858000"/>
              <a:gd name="connsiteX318" fmla="*/ 5179262 w 7467600"/>
              <a:gd name="connsiteY318" fmla="*/ 6035044 h 6858000"/>
              <a:gd name="connsiteX319" fmla="*/ 4689678 w 7467600"/>
              <a:gd name="connsiteY319" fmla="*/ 6440241 h 6858000"/>
              <a:gd name="connsiteX320" fmla="*/ 4477543 w 7467600"/>
              <a:gd name="connsiteY320" fmla="*/ 6674836 h 6858000"/>
              <a:gd name="connsiteX321" fmla="*/ 4329957 w 7467600"/>
              <a:gd name="connsiteY321" fmla="*/ 6858000 h 6858000"/>
              <a:gd name="connsiteX322" fmla="*/ 4218595 w 7467600"/>
              <a:gd name="connsiteY322" fmla="*/ 6858000 h 6858000"/>
              <a:gd name="connsiteX323" fmla="*/ 4368888 w 7467600"/>
              <a:gd name="connsiteY323" fmla="*/ 6668412 h 6858000"/>
              <a:gd name="connsiteX324" fmla="*/ 4563091 w 7467600"/>
              <a:gd name="connsiteY324" fmla="*/ 6442508 h 6858000"/>
              <a:gd name="connsiteX325" fmla="*/ 5387324 w 7467600"/>
              <a:gd name="connsiteY325" fmla="*/ 5705830 h 6858000"/>
              <a:gd name="connsiteX326" fmla="*/ 5073620 w 7467600"/>
              <a:gd name="connsiteY326" fmla="*/ 5955437 h 6858000"/>
              <a:gd name="connsiteX327" fmla="*/ 4689789 w 7467600"/>
              <a:gd name="connsiteY327" fmla="*/ 6268382 h 6858000"/>
              <a:gd name="connsiteX328" fmla="*/ 4418722 w 7467600"/>
              <a:gd name="connsiteY328" fmla="*/ 6570886 h 6858000"/>
              <a:gd name="connsiteX329" fmla="*/ 4214944 w 7467600"/>
              <a:gd name="connsiteY329" fmla="*/ 6858000 h 6858000"/>
              <a:gd name="connsiteX330" fmla="*/ 4177898 w 7467600"/>
              <a:gd name="connsiteY330" fmla="*/ 6858000 h 6858000"/>
              <a:gd name="connsiteX331" fmla="*/ 4391597 w 7467600"/>
              <a:gd name="connsiteY331" fmla="*/ 6556370 h 6858000"/>
              <a:gd name="connsiteX332" fmla="*/ 4668889 w 7467600"/>
              <a:gd name="connsiteY332" fmla="*/ 6246399 h 6858000"/>
              <a:gd name="connsiteX333" fmla="*/ 5055427 w 7467600"/>
              <a:gd name="connsiteY333" fmla="*/ 5931476 h 6858000"/>
              <a:gd name="connsiteX334" fmla="*/ 5371814 w 7467600"/>
              <a:gd name="connsiteY334" fmla="*/ 5678975 h 6858000"/>
              <a:gd name="connsiteX335" fmla="*/ 4987918 w 7467600"/>
              <a:gd name="connsiteY335" fmla="*/ 5838701 h 6858000"/>
              <a:gd name="connsiteX336" fmla="*/ 4317146 w 7467600"/>
              <a:gd name="connsiteY336" fmla="*/ 6587716 h 6858000"/>
              <a:gd name="connsiteX337" fmla="*/ 4171627 w 7467600"/>
              <a:gd name="connsiteY337" fmla="*/ 6858000 h 6858000"/>
              <a:gd name="connsiteX338" fmla="*/ 4081585 w 7467600"/>
              <a:gd name="connsiteY338" fmla="*/ 6858000 h 6858000"/>
              <a:gd name="connsiteX339" fmla="*/ 4238603 w 7467600"/>
              <a:gd name="connsiteY339" fmla="*/ 6559341 h 6858000"/>
              <a:gd name="connsiteX340" fmla="*/ 4778333 w 7467600"/>
              <a:gd name="connsiteY340" fmla="*/ 5873626 h 6858000"/>
              <a:gd name="connsiteX341" fmla="*/ 5414185 w 7467600"/>
              <a:gd name="connsiteY341" fmla="*/ 5573882 h 6858000"/>
              <a:gd name="connsiteX342" fmla="*/ 5959648 w 7467600"/>
              <a:gd name="connsiteY342" fmla="*/ 4760797 h 6858000"/>
              <a:gd name="connsiteX343" fmla="*/ 5355019 w 7467600"/>
              <a:gd name="connsiteY343" fmla="*/ 4734672 h 6858000"/>
              <a:gd name="connsiteX344" fmla="*/ 5083565 w 7467600"/>
              <a:gd name="connsiteY344" fmla="*/ 5179121 h 6858000"/>
              <a:gd name="connsiteX345" fmla="*/ 4713577 w 7467600"/>
              <a:gd name="connsiteY345" fmla="*/ 5616803 h 6858000"/>
              <a:gd name="connsiteX346" fmla="*/ 3989559 w 7467600"/>
              <a:gd name="connsiteY346" fmla="*/ 6145945 h 6858000"/>
              <a:gd name="connsiteX347" fmla="*/ 3939824 w 7467600"/>
              <a:gd name="connsiteY347" fmla="*/ 6066900 h 6858000"/>
              <a:gd name="connsiteX348" fmla="*/ 4584537 w 7467600"/>
              <a:gd name="connsiteY348" fmla="*/ 5324826 h 6858000"/>
              <a:gd name="connsiteX349" fmla="*/ 5037105 w 7467600"/>
              <a:gd name="connsiteY349" fmla="*/ 5088765 h 6858000"/>
              <a:gd name="connsiteX350" fmla="*/ 5039930 w 7467600"/>
              <a:gd name="connsiteY350" fmla="*/ 5089585 h 6858000"/>
              <a:gd name="connsiteX351" fmla="*/ 5263764 w 7467600"/>
              <a:gd name="connsiteY351" fmla="*/ 4735525 h 6858000"/>
              <a:gd name="connsiteX352" fmla="*/ 4086300 w 7467600"/>
              <a:gd name="connsiteY352" fmla="*/ 4884599 h 6858000"/>
              <a:gd name="connsiteX353" fmla="*/ 4085485 w 7467600"/>
              <a:gd name="connsiteY353" fmla="*/ 4899070 h 6858000"/>
              <a:gd name="connsiteX354" fmla="*/ 3871915 w 7467600"/>
              <a:gd name="connsiteY354" fmla="*/ 5253645 h 6858000"/>
              <a:gd name="connsiteX355" fmla="*/ 3799374 w 7467600"/>
              <a:gd name="connsiteY355" fmla="*/ 5466127 h 6858000"/>
              <a:gd name="connsiteX356" fmla="*/ 3498850 w 7467600"/>
              <a:gd name="connsiteY356" fmla="*/ 6661888 h 6858000"/>
              <a:gd name="connsiteX357" fmla="*/ 3399216 w 7467600"/>
              <a:gd name="connsiteY357" fmla="*/ 6858000 h 6858000"/>
              <a:gd name="connsiteX358" fmla="*/ 3303688 w 7467600"/>
              <a:gd name="connsiteY358" fmla="*/ 6858000 h 6858000"/>
              <a:gd name="connsiteX359" fmla="*/ 3391774 w 7467600"/>
              <a:gd name="connsiteY359" fmla="*/ 6697181 h 6858000"/>
              <a:gd name="connsiteX360" fmla="*/ 3735540 w 7467600"/>
              <a:gd name="connsiteY360" fmla="*/ 5546923 h 6858000"/>
              <a:gd name="connsiteX361" fmla="*/ 3729438 w 7467600"/>
              <a:gd name="connsiteY361" fmla="*/ 5569058 h 6858000"/>
              <a:gd name="connsiteX362" fmla="*/ 3707782 w 7467600"/>
              <a:gd name="connsiteY362" fmla="*/ 5644908 h 6858000"/>
              <a:gd name="connsiteX363" fmla="*/ 3583827 w 7467600"/>
              <a:gd name="connsiteY363" fmla="*/ 6039215 h 6858000"/>
              <a:gd name="connsiteX364" fmla="*/ 3547861 w 7467600"/>
              <a:gd name="connsiteY364" fmla="*/ 6129609 h 6858000"/>
              <a:gd name="connsiteX365" fmla="*/ 3490905 w 7467600"/>
              <a:gd name="connsiteY365" fmla="*/ 6277660 h 6858000"/>
              <a:gd name="connsiteX366" fmla="*/ 3455859 w 7467600"/>
              <a:gd name="connsiteY366" fmla="*/ 6391301 h 6858000"/>
              <a:gd name="connsiteX367" fmla="*/ 3429112 w 7467600"/>
              <a:gd name="connsiteY367" fmla="*/ 6479469 h 6858000"/>
              <a:gd name="connsiteX368" fmla="*/ 3304862 w 7467600"/>
              <a:gd name="connsiteY368" fmla="*/ 6796476 h 6858000"/>
              <a:gd name="connsiteX369" fmla="*/ 3276071 w 7467600"/>
              <a:gd name="connsiteY369" fmla="*/ 6858000 h 6858000"/>
              <a:gd name="connsiteX370" fmla="*/ 3240805 w 7467600"/>
              <a:gd name="connsiteY370" fmla="*/ 6858000 h 6858000"/>
              <a:gd name="connsiteX371" fmla="*/ 3275917 w 7467600"/>
              <a:gd name="connsiteY371" fmla="*/ 6783192 h 6858000"/>
              <a:gd name="connsiteX372" fmla="*/ 3399358 w 7467600"/>
              <a:gd name="connsiteY372" fmla="*/ 6469011 h 6858000"/>
              <a:gd name="connsiteX373" fmla="*/ 3425650 w 7467600"/>
              <a:gd name="connsiteY373" fmla="*/ 6381333 h 6858000"/>
              <a:gd name="connsiteX374" fmla="*/ 3460661 w 7467600"/>
              <a:gd name="connsiteY374" fmla="*/ 6266763 h 6858000"/>
              <a:gd name="connsiteX375" fmla="*/ 3518021 w 7467600"/>
              <a:gd name="connsiteY375" fmla="*/ 6117298 h 6858000"/>
              <a:gd name="connsiteX376" fmla="*/ 3554035 w 7467600"/>
              <a:gd name="connsiteY376" fmla="*/ 6027832 h 6858000"/>
              <a:gd name="connsiteX377" fmla="*/ 3677174 w 7467600"/>
              <a:gd name="connsiteY377" fmla="*/ 5636351 h 6858000"/>
              <a:gd name="connsiteX378" fmla="*/ 3698819 w 7467600"/>
              <a:gd name="connsiteY378" fmla="*/ 5560503 h 6858000"/>
              <a:gd name="connsiteX379" fmla="*/ 3702094 w 7467600"/>
              <a:gd name="connsiteY379" fmla="*/ 5549194 h 6858000"/>
              <a:gd name="connsiteX380" fmla="*/ 3398355 w 7467600"/>
              <a:gd name="connsiteY380" fmla="*/ 6094603 h 6858000"/>
              <a:gd name="connsiteX381" fmla="*/ 3193941 w 7467600"/>
              <a:gd name="connsiteY381" fmla="*/ 6798775 h 6858000"/>
              <a:gd name="connsiteX382" fmla="*/ 3184140 w 7467600"/>
              <a:gd name="connsiteY382" fmla="*/ 6858000 h 6858000"/>
              <a:gd name="connsiteX383" fmla="*/ 3099978 w 7467600"/>
              <a:gd name="connsiteY383" fmla="*/ 6858000 h 6858000"/>
              <a:gd name="connsiteX384" fmla="*/ 3101556 w 7467600"/>
              <a:gd name="connsiteY384" fmla="*/ 6843337 h 6858000"/>
              <a:gd name="connsiteX385" fmla="*/ 3370162 w 7467600"/>
              <a:gd name="connsiteY385" fmla="*/ 5785550 h 6858000"/>
              <a:gd name="connsiteX386" fmla="*/ 3746477 w 7467600"/>
              <a:gd name="connsiteY386" fmla="*/ 5377889 h 6858000"/>
              <a:gd name="connsiteX387" fmla="*/ 3863399 w 7467600"/>
              <a:gd name="connsiteY387" fmla="*/ 5087257 h 6858000"/>
              <a:gd name="connsiteX388" fmla="*/ 3968712 w 7467600"/>
              <a:gd name="connsiteY388" fmla="*/ 4913989 h 6858000"/>
              <a:gd name="connsiteX389" fmla="*/ 2792390 w 7467600"/>
              <a:gd name="connsiteY389" fmla="*/ 5382974 h 6858000"/>
              <a:gd name="connsiteX390" fmla="*/ 2714982 w 7467600"/>
              <a:gd name="connsiteY390" fmla="*/ 5427051 h 6858000"/>
              <a:gd name="connsiteX391" fmla="*/ 2813361 w 7467600"/>
              <a:gd name="connsiteY391" fmla="*/ 6023912 h 6858000"/>
              <a:gd name="connsiteX392" fmla="*/ 2688430 w 7467600"/>
              <a:gd name="connsiteY392" fmla="*/ 6801564 h 6858000"/>
              <a:gd name="connsiteX393" fmla="*/ 2629626 w 7467600"/>
              <a:gd name="connsiteY393" fmla="*/ 6763394 h 6858000"/>
              <a:gd name="connsiteX394" fmla="*/ 2565328 w 7467600"/>
              <a:gd name="connsiteY394" fmla="*/ 5516399 h 6858000"/>
              <a:gd name="connsiteX395" fmla="*/ 1922999 w 7467600"/>
              <a:gd name="connsiteY395" fmla="*/ 5980343 h 6858000"/>
              <a:gd name="connsiteX396" fmla="*/ 1950261 w 7467600"/>
              <a:gd name="connsiteY396" fmla="*/ 6405858 h 6858000"/>
              <a:gd name="connsiteX397" fmla="*/ 2365554 w 7467600"/>
              <a:gd name="connsiteY397" fmla="*/ 6759107 h 6858000"/>
              <a:gd name="connsiteX398" fmla="*/ 2424142 w 7467600"/>
              <a:gd name="connsiteY398" fmla="*/ 6858000 h 6858000"/>
              <a:gd name="connsiteX399" fmla="*/ 2395994 w 7467600"/>
              <a:gd name="connsiteY399" fmla="*/ 6858000 h 6858000"/>
              <a:gd name="connsiteX400" fmla="*/ 2392863 w 7467600"/>
              <a:gd name="connsiteY400" fmla="*/ 6852964 h 6858000"/>
              <a:gd name="connsiteX401" fmla="*/ 2017589 w 7467600"/>
              <a:gd name="connsiteY401" fmla="*/ 6493982 h 6858000"/>
              <a:gd name="connsiteX402" fmla="*/ 2147336 w 7467600"/>
              <a:gd name="connsiteY402" fmla="*/ 6594052 h 6858000"/>
              <a:gd name="connsiteX403" fmla="*/ 2207047 w 7467600"/>
              <a:gd name="connsiteY403" fmla="*/ 6654540 h 6858000"/>
              <a:gd name="connsiteX404" fmla="*/ 2299106 w 7467600"/>
              <a:gd name="connsiteY404" fmla="*/ 6778931 h 6858000"/>
              <a:gd name="connsiteX405" fmla="*/ 2314430 w 7467600"/>
              <a:gd name="connsiteY405" fmla="*/ 6801144 h 6858000"/>
              <a:gd name="connsiteX406" fmla="*/ 2352406 w 7467600"/>
              <a:gd name="connsiteY406" fmla="*/ 6858000 h 6858000"/>
              <a:gd name="connsiteX407" fmla="*/ 2314492 w 7467600"/>
              <a:gd name="connsiteY407" fmla="*/ 6858000 h 6858000"/>
              <a:gd name="connsiteX408" fmla="*/ 2288095 w 7467600"/>
              <a:gd name="connsiteY408" fmla="*/ 6818030 h 6858000"/>
              <a:gd name="connsiteX409" fmla="*/ 2272768 w 7467600"/>
              <a:gd name="connsiteY409" fmla="*/ 6795822 h 6858000"/>
              <a:gd name="connsiteX410" fmla="*/ 2182715 w 7467600"/>
              <a:gd name="connsiteY410" fmla="*/ 6675071 h 6858000"/>
              <a:gd name="connsiteX411" fmla="*/ 2032061 w 7467600"/>
              <a:gd name="connsiteY411" fmla="*/ 6541380 h 6858000"/>
              <a:gd name="connsiteX412" fmla="*/ 2257220 w 7467600"/>
              <a:gd name="connsiteY412" fmla="*/ 6826257 h 6858000"/>
              <a:gd name="connsiteX413" fmla="*/ 2281324 w 7467600"/>
              <a:gd name="connsiteY413" fmla="*/ 6858000 h 6858000"/>
              <a:gd name="connsiteX414" fmla="*/ 2242860 w 7467600"/>
              <a:gd name="connsiteY414" fmla="*/ 6858000 h 6858000"/>
              <a:gd name="connsiteX415" fmla="*/ 2232818 w 7467600"/>
              <a:gd name="connsiteY415" fmla="*/ 6844926 h 6858000"/>
              <a:gd name="connsiteX416" fmla="*/ 1990172 w 7467600"/>
              <a:gd name="connsiteY416" fmla="*/ 6542121 h 6858000"/>
              <a:gd name="connsiteX417" fmla="*/ 2124090 w 7467600"/>
              <a:gd name="connsiteY417" fmla="*/ 6761017 h 6858000"/>
              <a:gd name="connsiteX418" fmla="*/ 2200380 w 7467600"/>
              <a:gd name="connsiteY418" fmla="*/ 6858000 h 6858000"/>
              <a:gd name="connsiteX419" fmla="*/ 2147507 w 7467600"/>
              <a:gd name="connsiteY419" fmla="*/ 6858000 h 6858000"/>
              <a:gd name="connsiteX420" fmla="*/ 2070668 w 7467600"/>
              <a:gd name="connsiteY420" fmla="*/ 6761520 h 6858000"/>
              <a:gd name="connsiteX421" fmla="*/ 1975142 w 7467600"/>
              <a:gd name="connsiteY421" fmla="*/ 6585570 h 6858000"/>
              <a:gd name="connsiteX422" fmla="*/ 2050035 w 7467600"/>
              <a:gd name="connsiteY422" fmla="*/ 6813345 h 6858000"/>
              <a:gd name="connsiteX423" fmla="*/ 2063025 w 7467600"/>
              <a:gd name="connsiteY423" fmla="*/ 6858000 h 6858000"/>
              <a:gd name="connsiteX424" fmla="*/ 2021675 w 7467600"/>
              <a:gd name="connsiteY424" fmla="*/ 6858000 h 6858000"/>
              <a:gd name="connsiteX425" fmla="*/ 2019308 w 7467600"/>
              <a:gd name="connsiteY425" fmla="*/ 6847118 h 6858000"/>
              <a:gd name="connsiteX426" fmla="*/ 1938835 w 7467600"/>
              <a:gd name="connsiteY426" fmla="*/ 6551160 h 6858000"/>
              <a:gd name="connsiteX427" fmla="*/ 1953230 w 7467600"/>
              <a:gd name="connsiteY427" fmla="*/ 6759699 h 6858000"/>
              <a:gd name="connsiteX428" fmla="*/ 1956763 w 7467600"/>
              <a:gd name="connsiteY428" fmla="*/ 6778191 h 6858000"/>
              <a:gd name="connsiteX429" fmla="*/ 1967925 w 7467600"/>
              <a:gd name="connsiteY429" fmla="*/ 6858000 h 6858000"/>
              <a:gd name="connsiteX430" fmla="*/ 1936622 w 7467600"/>
              <a:gd name="connsiteY430" fmla="*/ 6858000 h 6858000"/>
              <a:gd name="connsiteX431" fmla="*/ 1926261 w 7467600"/>
              <a:gd name="connsiteY431" fmla="*/ 6784064 h 6858000"/>
              <a:gd name="connsiteX432" fmla="*/ 1922724 w 7467600"/>
              <a:gd name="connsiteY432" fmla="*/ 6765577 h 6858000"/>
              <a:gd name="connsiteX433" fmla="*/ 1904650 w 7467600"/>
              <a:gd name="connsiteY433" fmla="*/ 6639616 h 6858000"/>
              <a:gd name="connsiteX434" fmla="*/ 1885273 w 7467600"/>
              <a:gd name="connsiteY434" fmla="*/ 6858000 h 6858000"/>
              <a:gd name="connsiteX435" fmla="*/ 1854363 w 7467600"/>
              <a:gd name="connsiteY435" fmla="*/ 6858000 h 6858000"/>
              <a:gd name="connsiteX436" fmla="*/ 1880391 w 7467600"/>
              <a:gd name="connsiteY436" fmla="*/ 6603796 h 6858000"/>
              <a:gd name="connsiteX437" fmla="*/ 1818273 w 7467600"/>
              <a:gd name="connsiteY437" fmla="*/ 6715729 h 6858000"/>
              <a:gd name="connsiteX438" fmla="*/ 1794691 w 7467600"/>
              <a:gd name="connsiteY438" fmla="*/ 6843239 h 6858000"/>
              <a:gd name="connsiteX439" fmla="*/ 1794914 w 7467600"/>
              <a:gd name="connsiteY439" fmla="*/ 6858000 h 6858000"/>
              <a:gd name="connsiteX440" fmla="*/ 1746128 w 7467600"/>
              <a:gd name="connsiteY440" fmla="*/ 6858000 h 6858000"/>
              <a:gd name="connsiteX441" fmla="*/ 1753934 w 7467600"/>
              <a:gd name="connsiteY441" fmla="*/ 6724796 h 6858000"/>
              <a:gd name="connsiteX442" fmla="*/ 1792053 w 7467600"/>
              <a:gd name="connsiteY442" fmla="*/ 6572396 h 6858000"/>
              <a:gd name="connsiteX443" fmla="*/ 1862248 w 7467600"/>
              <a:gd name="connsiteY443" fmla="*/ 6266397 h 6858000"/>
              <a:gd name="connsiteX444" fmla="*/ 1862250 w 7467600"/>
              <a:gd name="connsiteY444" fmla="*/ 6033531 h 6858000"/>
              <a:gd name="connsiteX445" fmla="*/ 1211999 w 7467600"/>
              <a:gd name="connsiteY445" fmla="*/ 6683610 h 6858000"/>
              <a:gd name="connsiteX446" fmla="*/ 1213266 w 7467600"/>
              <a:gd name="connsiteY446" fmla="*/ 6691947 h 6858000"/>
              <a:gd name="connsiteX447" fmla="*/ 1203370 w 7467600"/>
              <a:gd name="connsiteY447" fmla="*/ 6850676 h 6858000"/>
              <a:gd name="connsiteX448" fmla="*/ 1203671 w 7467600"/>
              <a:gd name="connsiteY448" fmla="*/ 6858000 h 6858000"/>
              <a:gd name="connsiteX449" fmla="*/ 1143180 w 7467600"/>
              <a:gd name="connsiteY449" fmla="*/ 6858000 h 6858000"/>
              <a:gd name="connsiteX450" fmla="*/ 1142176 w 7467600"/>
              <a:gd name="connsiteY450" fmla="*/ 6766045 h 6858000"/>
              <a:gd name="connsiteX451" fmla="*/ 1067484 w 7467600"/>
              <a:gd name="connsiteY451" fmla="*/ 6858000 h 6858000"/>
              <a:gd name="connsiteX452" fmla="*/ 953928 w 7467600"/>
              <a:gd name="connsiteY452" fmla="*/ 6858000 h 6858000"/>
              <a:gd name="connsiteX453" fmla="*/ 959715 w 7467600"/>
              <a:gd name="connsiteY453" fmla="*/ 6850185 h 6858000"/>
              <a:gd name="connsiteX454" fmla="*/ 1483788 w 7467600"/>
              <a:gd name="connsiteY454" fmla="*/ 6259174 h 6858000"/>
              <a:gd name="connsiteX455" fmla="*/ 1100671 w 7467600"/>
              <a:gd name="connsiteY455" fmla="*/ 6252137 h 6858000"/>
              <a:gd name="connsiteX456" fmla="*/ 1090144 w 7467600"/>
              <a:gd name="connsiteY456" fmla="*/ 6256748 h 6858000"/>
              <a:gd name="connsiteX457" fmla="*/ 1095872 w 7467600"/>
              <a:gd name="connsiteY457" fmla="*/ 6271892 h 6858000"/>
              <a:gd name="connsiteX458" fmla="*/ 262785 w 7467600"/>
              <a:gd name="connsiteY458" fmla="*/ 6845450 h 6858000"/>
              <a:gd name="connsiteX459" fmla="*/ 209968 w 7467600"/>
              <a:gd name="connsiteY459" fmla="*/ 6770713 h 6858000"/>
              <a:gd name="connsiteX460" fmla="*/ 873460 w 7467600"/>
              <a:gd name="connsiteY460" fmla="*/ 6253768 h 6858000"/>
              <a:gd name="connsiteX461" fmla="*/ 192686 w 7467600"/>
              <a:gd name="connsiteY461" fmla="*/ 5849257 h 6858000"/>
              <a:gd name="connsiteX462" fmla="*/ 4696 w 7467600"/>
              <a:gd name="connsiteY462" fmla="*/ 5697668 h 6858000"/>
              <a:gd name="connsiteX463" fmla="*/ 0 w 7467600"/>
              <a:gd name="connsiteY463" fmla="*/ 5689984 h 6858000"/>
              <a:gd name="connsiteX464" fmla="*/ 0 w 7467600"/>
              <a:gd name="connsiteY464" fmla="*/ 5513472 h 6858000"/>
              <a:gd name="connsiteX465" fmla="*/ 174101 w 7467600"/>
              <a:gd name="connsiteY465" fmla="*/ 5620277 h 6858000"/>
              <a:gd name="connsiteX466" fmla="*/ 891800 w 7467600"/>
              <a:gd name="connsiteY466" fmla="*/ 6036935 h 6858000"/>
              <a:gd name="connsiteX467" fmla="*/ 1072219 w 7467600"/>
              <a:gd name="connsiteY467" fmla="*/ 6169443 h 6858000"/>
              <a:gd name="connsiteX468" fmla="*/ 1074117 w 7467600"/>
              <a:gd name="connsiteY468" fmla="*/ 6170301 h 6858000"/>
              <a:gd name="connsiteX469" fmla="*/ 1083114 w 7467600"/>
              <a:gd name="connsiteY469" fmla="*/ 6174131 h 6858000"/>
              <a:gd name="connsiteX470" fmla="*/ 1543010 w 7467600"/>
              <a:gd name="connsiteY470" fmla="*/ 6191140 h 6858000"/>
              <a:gd name="connsiteX471" fmla="*/ 1551080 w 7467600"/>
              <a:gd name="connsiteY471" fmla="*/ 6195006 h 6858000"/>
              <a:gd name="connsiteX472" fmla="*/ 2345443 w 7467600"/>
              <a:gd name="connsiteY472" fmla="*/ 5549882 h 6858000"/>
              <a:gd name="connsiteX473" fmla="*/ 1721499 w 7467600"/>
              <a:gd name="connsiteY473" fmla="*/ 5599969 h 6858000"/>
              <a:gd name="connsiteX474" fmla="*/ 767716 w 7467600"/>
              <a:gd name="connsiteY474" fmla="*/ 5472768 h 6858000"/>
              <a:gd name="connsiteX475" fmla="*/ 722147 w 7467600"/>
              <a:gd name="connsiteY475" fmla="*/ 5393091 h 6858000"/>
              <a:gd name="connsiteX476" fmla="*/ 1485552 w 7467600"/>
              <a:gd name="connsiteY476" fmla="*/ 5313202 h 6858000"/>
              <a:gd name="connsiteX477" fmla="*/ 2143004 w 7467600"/>
              <a:gd name="connsiteY477" fmla="*/ 5402420 h 6858000"/>
              <a:gd name="connsiteX478" fmla="*/ 1933391 w 7467600"/>
              <a:gd name="connsiteY478" fmla="*/ 5156971 h 6858000"/>
              <a:gd name="connsiteX479" fmla="*/ 1827118 w 7467600"/>
              <a:gd name="connsiteY479" fmla="*/ 4968410 h 6858000"/>
              <a:gd name="connsiteX480" fmla="*/ 1837349 w 7467600"/>
              <a:gd name="connsiteY480" fmla="*/ 4956357 h 6858000"/>
              <a:gd name="connsiteX481" fmla="*/ 2162835 w 7467600"/>
              <a:gd name="connsiteY481" fmla="*/ 5187853 h 6858000"/>
              <a:gd name="connsiteX482" fmla="*/ 2257167 w 7467600"/>
              <a:gd name="connsiteY482" fmla="*/ 5462123 h 6858000"/>
              <a:gd name="connsiteX483" fmla="*/ 2261598 w 7467600"/>
              <a:gd name="connsiteY483" fmla="*/ 5467998 h 6858000"/>
              <a:gd name="connsiteX484" fmla="*/ 2437177 w 7467600"/>
              <a:gd name="connsiteY484" fmla="*/ 5479608 h 6858000"/>
              <a:gd name="connsiteX485" fmla="*/ 2445247 w 7467600"/>
              <a:gd name="connsiteY485" fmla="*/ 5483476 h 6858000"/>
              <a:gd name="connsiteX486" fmla="*/ 2743626 w 7467600"/>
              <a:gd name="connsiteY486" fmla="*/ 5304819 h 6858000"/>
              <a:gd name="connsiteX487" fmla="*/ 3048102 w 7467600"/>
              <a:gd name="connsiteY487" fmla="*/ 5150595 h 6858000"/>
              <a:gd name="connsiteX488" fmla="*/ 1799414 w 7467600"/>
              <a:gd name="connsiteY488" fmla="*/ 4694732 h 6858000"/>
              <a:gd name="connsiteX489" fmla="*/ 1771735 w 7467600"/>
              <a:gd name="connsiteY489" fmla="*/ 4619929 h 6858000"/>
              <a:gd name="connsiteX490" fmla="*/ 3104273 w 7467600"/>
              <a:gd name="connsiteY490" fmla="*/ 5076159 h 6858000"/>
              <a:gd name="connsiteX491" fmla="*/ 3113245 w 7467600"/>
              <a:gd name="connsiteY491" fmla="*/ 5090705 h 6858000"/>
              <a:gd name="connsiteX492" fmla="*/ 3126294 w 7467600"/>
              <a:gd name="connsiteY492" fmla="*/ 5114400 h 6858000"/>
              <a:gd name="connsiteX493" fmla="*/ 3937433 w 7467600"/>
              <a:gd name="connsiteY493" fmla="*/ 4830473 h 6858000"/>
              <a:gd name="connsiteX494" fmla="*/ 3590475 w 7467600"/>
              <a:gd name="connsiteY494" fmla="*/ 4597974 h 6858000"/>
              <a:gd name="connsiteX495" fmla="*/ 3100264 w 7467600"/>
              <a:gd name="connsiteY495" fmla="*/ 4579845 h 6858000"/>
              <a:gd name="connsiteX496" fmla="*/ 2183576 w 7467600"/>
              <a:gd name="connsiteY496" fmla="*/ 4227150 h 6858000"/>
              <a:gd name="connsiteX497" fmla="*/ 2151029 w 7467600"/>
              <a:gd name="connsiteY497" fmla="*/ 4146947 h 6858000"/>
              <a:gd name="connsiteX498" fmla="*/ 3563434 w 7467600"/>
              <a:gd name="connsiteY498" fmla="*/ 4469115 h 6858000"/>
              <a:gd name="connsiteX499" fmla="*/ 3177952 w 7467600"/>
              <a:gd name="connsiteY499" fmla="*/ 3657386 h 6858000"/>
              <a:gd name="connsiteX500" fmla="*/ 3189263 w 7467600"/>
              <a:gd name="connsiteY500" fmla="*/ 3625726 h 6858000"/>
              <a:gd name="connsiteX501" fmla="*/ 3560912 w 7467600"/>
              <a:gd name="connsiteY501" fmla="*/ 4079863 h 6858000"/>
              <a:gd name="connsiteX502" fmla="*/ 3626636 w 7467600"/>
              <a:gd name="connsiteY502" fmla="*/ 4512230 h 6858000"/>
              <a:gd name="connsiteX503" fmla="*/ 3653088 w 7467600"/>
              <a:gd name="connsiteY503" fmla="*/ 4521417 h 6858000"/>
              <a:gd name="connsiteX504" fmla="*/ 3988128 w 7467600"/>
              <a:gd name="connsiteY504" fmla="*/ 4817267 h 6858000"/>
              <a:gd name="connsiteX505" fmla="*/ 4830582 w 7467600"/>
              <a:gd name="connsiteY505" fmla="*/ 4676000 h 6858000"/>
              <a:gd name="connsiteX506" fmla="*/ 4830100 w 7467600"/>
              <a:gd name="connsiteY506" fmla="*/ 4675554 h 6858000"/>
              <a:gd name="connsiteX507" fmla="*/ 4036318 w 7467600"/>
              <a:gd name="connsiteY507" fmla="*/ 4147013 h 6858000"/>
              <a:gd name="connsiteX508" fmla="*/ 3432098 w 7467600"/>
              <a:gd name="connsiteY508" fmla="*/ 3537312 h 6858000"/>
              <a:gd name="connsiteX509" fmla="*/ 3446761 w 7467600"/>
              <a:gd name="connsiteY509" fmla="*/ 3461278 h 6858000"/>
              <a:gd name="connsiteX510" fmla="*/ 4419733 w 7467600"/>
              <a:gd name="connsiteY510" fmla="*/ 3963555 h 6858000"/>
              <a:gd name="connsiteX511" fmla="*/ 4781371 w 7467600"/>
              <a:gd name="connsiteY511" fmla="*/ 4458604 h 6858000"/>
              <a:gd name="connsiteX512" fmla="*/ 4780440 w 7467600"/>
              <a:gd name="connsiteY512" fmla="*/ 4470290 h 6858000"/>
              <a:gd name="connsiteX513" fmla="*/ 4898954 w 7467600"/>
              <a:gd name="connsiteY513" fmla="*/ 4662092 h 6858000"/>
              <a:gd name="connsiteX514" fmla="*/ 4900699 w 7467600"/>
              <a:gd name="connsiteY514" fmla="*/ 4670867 h 6858000"/>
              <a:gd name="connsiteX515" fmla="*/ 5714511 w 7467600"/>
              <a:gd name="connsiteY515" fmla="*/ 4663483 h 6858000"/>
              <a:gd name="connsiteX516" fmla="*/ 5464793 w 7467600"/>
              <a:gd name="connsiteY516" fmla="*/ 4393556 h 6858000"/>
              <a:gd name="connsiteX517" fmla="*/ 5461897 w 7467600"/>
              <a:gd name="connsiteY517" fmla="*/ 4390879 h 6858000"/>
              <a:gd name="connsiteX518" fmla="*/ 4294126 w 7467600"/>
              <a:gd name="connsiteY518" fmla="*/ 3303048 h 6858000"/>
              <a:gd name="connsiteX519" fmla="*/ 4305321 w 7467600"/>
              <a:gd name="connsiteY519" fmla="*/ 3256953 h 6858000"/>
              <a:gd name="connsiteX520" fmla="*/ 4949299 w 7467600"/>
              <a:gd name="connsiteY520" fmla="*/ 3766336 h 6858000"/>
              <a:gd name="connsiteX521" fmla="*/ 5291452 w 7467600"/>
              <a:gd name="connsiteY521" fmla="*/ 4076801 h 6858000"/>
              <a:gd name="connsiteX522" fmla="*/ 5434998 w 7467600"/>
              <a:gd name="connsiteY522" fmla="*/ 4254100 h 6858000"/>
              <a:gd name="connsiteX523" fmla="*/ 5351015 w 7467600"/>
              <a:gd name="connsiteY523" fmla="*/ 3760989 h 6858000"/>
              <a:gd name="connsiteX524" fmla="*/ 5413780 w 7467600"/>
              <a:gd name="connsiteY524" fmla="*/ 2966265 h 6858000"/>
              <a:gd name="connsiteX525" fmla="*/ 5425627 w 7467600"/>
              <a:gd name="connsiteY525" fmla="*/ 2954192 h 6858000"/>
              <a:gd name="connsiteX526" fmla="*/ 6604735 w 7467600"/>
              <a:gd name="connsiteY526" fmla="*/ 2041381 h 6858000"/>
              <a:gd name="connsiteX527" fmla="*/ 7204487 w 7467600"/>
              <a:gd name="connsiteY527" fmla="*/ 2742112 h 6858000"/>
              <a:gd name="connsiteX528" fmla="*/ 7131592 w 7467600"/>
              <a:gd name="connsiteY528" fmla="*/ 2672096 h 6858000"/>
              <a:gd name="connsiteX529" fmla="*/ 6996344 w 7467600"/>
              <a:gd name="connsiteY529" fmla="*/ 2518310 h 6858000"/>
              <a:gd name="connsiteX530" fmla="*/ 6735495 w 7467600"/>
              <a:gd name="connsiteY530" fmla="*/ 2196890 h 6858000"/>
              <a:gd name="connsiteX531" fmla="*/ 6721901 w 7467600"/>
              <a:gd name="connsiteY531" fmla="*/ 2179274 h 6858000"/>
              <a:gd name="connsiteX532" fmla="*/ 6604735 w 7467600"/>
              <a:gd name="connsiteY532" fmla="*/ 2041381 h 6858000"/>
              <a:gd name="connsiteX533" fmla="*/ 6591670 w 7467600"/>
              <a:gd name="connsiteY533" fmla="*/ 1988277 h 6858000"/>
              <a:gd name="connsiteX534" fmla="*/ 6747349 w 7467600"/>
              <a:gd name="connsiteY534" fmla="*/ 2160069 h 6858000"/>
              <a:gd name="connsiteX535" fmla="*/ 6760943 w 7467600"/>
              <a:gd name="connsiteY535" fmla="*/ 2177686 h 6858000"/>
              <a:gd name="connsiteX536" fmla="*/ 7021065 w 7467600"/>
              <a:gd name="connsiteY536" fmla="*/ 2498102 h 6858000"/>
              <a:gd name="connsiteX537" fmla="*/ 7155223 w 7467600"/>
              <a:gd name="connsiteY537" fmla="*/ 2650386 h 6858000"/>
              <a:gd name="connsiteX538" fmla="*/ 7203167 w 7467600"/>
              <a:gd name="connsiteY538" fmla="*/ 2697288 h 6858000"/>
              <a:gd name="connsiteX539" fmla="*/ 6937703 w 7467600"/>
              <a:gd name="connsiteY539" fmla="*/ 2321981 h 6858000"/>
              <a:gd name="connsiteX540" fmla="*/ 6591670 w 7467600"/>
              <a:gd name="connsiteY540" fmla="*/ 1988277 h 6858000"/>
              <a:gd name="connsiteX541" fmla="*/ 5798671 w 7467600"/>
              <a:gd name="connsiteY541" fmla="*/ 1981601 h 6858000"/>
              <a:gd name="connsiteX542" fmla="*/ 5754709 w 7467600"/>
              <a:gd name="connsiteY542" fmla="*/ 2071454 h 6858000"/>
              <a:gd name="connsiteX543" fmla="*/ 5763044 w 7467600"/>
              <a:gd name="connsiteY543" fmla="*/ 2842206 h 6858000"/>
              <a:gd name="connsiteX544" fmla="*/ 5764974 w 7467600"/>
              <a:gd name="connsiteY544" fmla="*/ 2799609 h 6858000"/>
              <a:gd name="connsiteX545" fmla="*/ 5767665 w 7467600"/>
              <a:gd name="connsiteY545" fmla="*/ 2666409 h 6858000"/>
              <a:gd name="connsiteX546" fmla="*/ 5763055 w 7467600"/>
              <a:gd name="connsiteY546" fmla="*/ 2579705 h 6858000"/>
              <a:gd name="connsiteX547" fmla="*/ 5758079 w 7467600"/>
              <a:gd name="connsiteY547" fmla="*/ 2492508 h 6858000"/>
              <a:gd name="connsiteX548" fmla="*/ 5779325 w 7467600"/>
              <a:gd name="connsiteY548" fmla="*/ 2197069 h 6858000"/>
              <a:gd name="connsiteX549" fmla="*/ 5798671 w 7467600"/>
              <a:gd name="connsiteY549" fmla="*/ 1981601 h 6858000"/>
              <a:gd name="connsiteX550" fmla="*/ 5829202 w 7467600"/>
              <a:gd name="connsiteY550" fmla="*/ 1971679 h 6858000"/>
              <a:gd name="connsiteX551" fmla="*/ 5809558 w 7467600"/>
              <a:gd name="connsiteY551" fmla="*/ 2198043 h 6858000"/>
              <a:gd name="connsiteX552" fmla="*/ 5788653 w 7467600"/>
              <a:gd name="connsiteY552" fmla="*/ 2489430 h 6858000"/>
              <a:gd name="connsiteX553" fmla="*/ 5793439 w 7467600"/>
              <a:gd name="connsiteY553" fmla="*/ 2575235 h 6858000"/>
              <a:gd name="connsiteX554" fmla="*/ 5796837 w 7467600"/>
              <a:gd name="connsiteY554" fmla="*/ 2637633 h 6858000"/>
              <a:gd name="connsiteX555" fmla="*/ 5818614 w 7467600"/>
              <a:gd name="connsiteY555" fmla="*/ 2473055 h 6858000"/>
              <a:gd name="connsiteX556" fmla="*/ 5829202 w 7467600"/>
              <a:gd name="connsiteY556" fmla="*/ 1971679 h 6858000"/>
              <a:gd name="connsiteX557" fmla="*/ 5911389 w 7467600"/>
              <a:gd name="connsiteY557" fmla="*/ 1898371 h 6858000"/>
              <a:gd name="connsiteX558" fmla="*/ 6237627 w 7467600"/>
              <a:gd name="connsiteY558" fmla="*/ 2231921 h 6858000"/>
              <a:gd name="connsiteX559" fmla="*/ 5911389 w 7467600"/>
              <a:gd name="connsiteY559" fmla="*/ 1898371 h 6858000"/>
              <a:gd name="connsiteX560" fmla="*/ 6944437 w 7467600"/>
              <a:gd name="connsiteY560" fmla="*/ 1575402 h 6858000"/>
              <a:gd name="connsiteX561" fmla="*/ 6304730 w 7467600"/>
              <a:gd name="connsiteY561" fmla="*/ 1766654 h 6858000"/>
              <a:gd name="connsiteX562" fmla="*/ 6944437 w 7467600"/>
              <a:gd name="connsiteY562" fmla="*/ 1575402 h 6858000"/>
              <a:gd name="connsiteX563" fmla="*/ 7019523 w 7467600"/>
              <a:gd name="connsiteY563" fmla="*/ 1519450 h 6858000"/>
              <a:gd name="connsiteX564" fmla="*/ 6298091 w 7467600"/>
              <a:gd name="connsiteY564" fmla="*/ 1737122 h 6858000"/>
              <a:gd name="connsiteX565" fmla="*/ 7019523 w 7467600"/>
              <a:gd name="connsiteY565" fmla="*/ 1519450 h 6858000"/>
              <a:gd name="connsiteX566" fmla="*/ 2399523 w 7467600"/>
              <a:gd name="connsiteY566" fmla="*/ 1428234 h 6858000"/>
              <a:gd name="connsiteX567" fmla="*/ 2224982 w 7467600"/>
              <a:gd name="connsiteY567" fmla="*/ 1826201 h 6858000"/>
              <a:gd name="connsiteX568" fmla="*/ 2096099 w 7467600"/>
              <a:gd name="connsiteY568" fmla="*/ 2345900 h 6858000"/>
              <a:gd name="connsiteX569" fmla="*/ 2283317 w 7467600"/>
              <a:gd name="connsiteY569" fmla="*/ 1796925 h 6858000"/>
              <a:gd name="connsiteX570" fmla="*/ 2399523 w 7467600"/>
              <a:gd name="connsiteY570" fmla="*/ 1428234 h 6858000"/>
              <a:gd name="connsiteX571" fmla="*/ 2448558 w 7467600"/>
              <a:gd name="connsiteY571" fmla="*/ 1373435 h 6858000"/>
              <a:gd name="connsiteX572" fmla="*/ 2312521 w 7467600"/>
              <a:gd name="connsiteY572" fmla="*/ 1806140 h 6858000"/>
              <a:gd name="connsiteX573" fmla="*/ 2127533 w 7467600"/>
              <a:gd name="connsiteY573" fmla="*/ 2348380 h 6858000"/>
              <a:gd name="connsiteX574" fmla="*/ 2358080 w 7467600"/>
              <a:gd name="connsiteY574" fmla="*/ 1866134 h 6858000"/>
              <a:gd name="connsiteX575" fmla="*/ 2407436 w 7467600"/>
              <a:gd name="connsiteY575" fmla="*/ 1651070 h 6858000"/>
              <a:gd name="connsiteX576" fmla="*/ 2448558 w 7467600"/>
              <a:gd name="connsiteY576" fmla="*/ 1373435 h 6858000"/>
              <a:gd name="connsiteX577" fmla="*/ 278707 w 7467600"/>
              <a:gd name="connsiteY577" fmla="*/ 1352270 h 6858000"/>
              <a:gd name="connsiteX578" fmla="*/ 321570 w 7467600"/>
              <a:gd name="connsiteY578" fmla="*/ 1861610 h 6858000"/>
              <a:gd name="connsiteX579" fmla="*/ 294281 w 7467600"/>
              <a:gd name="connsiteY579" fmla="*/ 1440658 h 6858000"/>
              <a:gd name="connsiteX580" fmla="*/ 278707 w 7467600"/>
              <a:gd name="connsiteY580" fmla="*/ 1352270 h 6858000"/>
              <a:gd name="connsiteX581" fmla="*/ 1423821 w 7467600"/>
              <a:gd name="connsiteY581" fmla="*/ 1351958 h 6858000"/>
              <a:gd name="connsiteX582" fmla="*/ 1638521 w 7467600"/>
              <a:gd name="connsiteY582" fmla="*/ 1908470 h 6858000"/>
              <a:gd name="connsiteX583" fmla="*/ 1754199 w 7467600"/>
              <a:gd name="connsiteY583" fmla="*/ 2149284 h 6858000"/>
              <a:gd name="connsiteX584" fmla="*/ 1908359 w 7467600"/>
              <a:gd name="connsiteY584" fmla="*/ 2364988 h 6858000"/>
              <a:gd name="connsiteX585" fmla="*/ 1647661 w 7467600"/>
              <a:gd name="connsiteY585" fmla="*/ 1825945 h 6858000"/>
              <a:gd name="connsiteX586" fmla="*/ 1423821 w 7467600"/>
              <a:gd name="connsiteY586" fmla="*/ 1351958 h 6858000"/>
              <a:gd name="connsiteX587" fmla="*/ 1431890 w 7467600"/>
              <a:gd name="connsiteY587" fmla="*/ 1306475 h 6858000"/>
              <a:gd name="connsiteX588" fmla="*/ 1507597 w 7467600"/>
              <a:gd name="connsiteY588" fmla="*/ 1446132 h 6858000"/>
              <a:gd name="connsiteX589" fmla="*/ 1674586 w 7467600"/>
              <a:gd name="connsiteY589" fmla="*/ 1813832 h 6858000"/>
              <a:gd name="connsiteX590" fmla="*/ 1815950 w 7467600"/>
              <a:gd name="connsiteY590" fmla="*/ 2128564 h 6858000"/>
              <a:gd name="connsiteX591" fmla="*/ 1984242 w 7467600"/>
              <a:gd name="connsiteY591" fmla="*/ 2430829 h 6858000"/>
              <a:gd name="connsiteX592" fmla="*/ 2014023 w 7467600"/>
              <a:gd name="connsiteY592" fmla="*/ 2450995 h 6858000"/>
              <a:gd name="connsiteX593" fmla="*/ 1747337 w 7467600"/>
              <a:gd name="connsiteY593" fmla="*/ 1855264 h 6858000"/>
              <a:gd name="connsiteX594" fmla="*/ 1533749 w 7467600"/>
              <a:gd name="connsiteY594" fmla="*/ 1478656 h 6858000"/>
              <a:gd name="connsiteX595" fmla="*/ 1431890 w 7467600"/>
              <a:gd name="connsiteY595" fmla="*/ 1306475 h 6858000"/>
              <a:gd name="connsiteX596" fmla="*/ 5052692 w 7467600"/>
              <a:gd name="connsiteY596" fmla="*/ 1292994 h 6858000"/>
              <a:gd name="connsiteX597" fmla="*/ 5200661 w 7467600"/>
              <a:gd name="connsiteY597" fmla="*/ 1635186 h 6858000"/>
              <a:gd name="connsiteX598" fmla="*/ 5297138 w 7467600"/>
              <a:gd name="connsiteY598" fmla="*/ 1906351 h 6858000"/>
              <a:gd name="connsiteX599" fmla="*/ 5052692 w 7467600"/>
              <a:gd name="connsiteY599" fmla="*/ 1292994 h 6858000"/>
              <a:gd name="connsiteX600" fmla="*/ 5009948 w 7467600"/>
              <a:gd name="connsiteY600" fmla="*/ 1273619 h 6858000"/>
              <a:gd name="connsiteX601" fmla="*/ 5121777 w 7467600"/>
              <a:gd name="connsiteY601" fmla="*/ 1654213 h 6858000"/>
              <a:gd name="connsiteX602" fmla="*/ 5293545 w 7467600"/>
              <a:gd name="connsiteY602" fmla="*/ 2072247 h 6858000"/>
              <a:gd name="connsiteX603" fmla="*/ 5294042 w 7467600"/>
              <a:gd name="connsiteY603" fmla="*/ 2065019 h 6858000"/>
              <a:gd name="connsiteX604" fmla="*/ 5171936 w 7467600"/>
              <a:gd name="connsiteY604" fmla="*/ 1647613 h 6858000"/>
              <a:gd name="connsiteX605" fmla="*/ 5009948 w 7467600"/>
              <a:gd name="connsiteY605" fmla="*/ 1273619 h 6858000"/>
              <a:gd name="connsiteX606" fmla="*/ 655236 w 7467600"/>
              <a:gd name="connsiteY606" fmla="*/ 1268632 h 6858000"/>
              <a:gd name="connsiteX607" fmla="*/ 839521 w 7467600"/>
              <a:gd name="connsiteY607" fmla="*/ 1685315 h 6858000"/>
              <a:gd name="connsiteX608" fmla="*/ 1109416 w 7467600"/>
              <a:gd name="connsiteY608" fmla="*/ 2061663 h 6858000"/>
              <a:gd name="connsiteX609" fmla="*/ 1298300 w 7467600"/>
              <a:gd name="connsiteY609" fmla="*/ 2247742 h 6858000"/>
              <a:gd name="connsiteX610" fmla="*/ 1125871 w 7467600"/>
              <a:gd name="connsiteY610" fmla="*/ 1989513 h 6858000"/>
              <a:gd name="connsiteX611" fmla="*/ 981574 w 7467600"/>
              <a:gd name="connsiteY611" fmla="*/ 1783157 h 6858000"/>
              <a:gd name="connsiteX612" fmla="*/ 922198 w 7467600"/>
              <a:gd name="connsiteY612" fmla="*/ 1677437 h 6858000"/>
              <a:gd name="connsiteX613" fmla="*/ 869293 w 7467600"/>
              <a:gd name="connsiteY613" fmla="*/ 1583214 h 6858000"/>
              <a:gd name="connsiteX614" fmla="*/ 751431 w 7467600"/>
              <a:gd name="connsiteY614" fmla="*/ 1405731 h 6858000"/>
              <a:gd name="connsiteX615" fmla="*/ 655236 w 7467600"/>
              <a:gd name="connsiteY615" fmla="*/ 1268632 h 6858000"/>
              <a:gd name="connsiteX616" fmla="*/ 6516292 w 7467600"/>
              <a:gd name="connsiteY616" fmla="*/ 1263064 h 6858000"/>
              <a:gd name="connsiteX617" fmla="*/ 5736320 w 7467600"/>
              <a:gd name="connsiteY617" fmla="*/ 1501803 h 6858000"/>
              <a:gd name="connsiteX618" fmla="*/ 6516292 w 7467600"/>
              <a:gd name="connsiteY618" fmla="*/ 1263064 h 6858000"/>
              <a:gd name="connsiteX619" fmla="*/ 291466 w 7467600"/>
              <a:gd name="connsiteY619" fmla="*/ 1250369 h 6858000"/>
              <a:gd name="connsiteX620" fmla="*/ 323180 w 7467600"/>
              <a:gd name="connsiteY620" fmla="*/ 1435283 h 6858000"/>
              <a:gd name="connsiteX621" fmla="*/ 349381 w 7467600"/>
              <a:gd name="connsiteY621" fmla="*/ 1875041 h 6858000"/>
              <a:gd name="connsiteX622" fmla="*/ 374363 w 7467600"/>
              <a:gd name="connsiteY622" fmla="*/ 1506494 h 6858000"/>
              <a:gd name="connsiteX623" fmla="*/ 302168 w 7467600"/>
              <a:gd name="connsiteY623" fmla="*/ 1274495 h 6858000"/>
              <a:gd name="connsiteX624" fmla="*/ 291466 w 7467600"/>
              <a:gd name="connsiteY624" fmla="*/ 1250369 h 6858000"/>
              <a:gd name="connsiteX625" fmla="*/ 678222 w 7467600"/>
              <a:gd name="connsiteY625" fmla="*/ 1248670 h 6858000"/>
              <a:gd name="connsiteX626" fmla="*/ 775536 w 7467600"/>
              <a:gd name="connsiteY626" fmla="*/ 1388015 h 6858000"/>
              <a:gd name="connsiteX627" fmla="*/ 894529 w 7467600"/>
              <a:gd name="connsiteY627" fmla="*/ 1567739 h 6858000"/>
              <a:gd name="connsiteX628" fmla="*/ 948000 w 7467600"/>
              <a:gd name="connsiteY628" fmla="*/ 1663088 h 6858000"/>
              <a:gd name="connsiteX629" fmla="*/ 1006812 w 7467600"/>
              <a:gd name="connsiteY629" fmla="*/ 1767683 h 6858000"/>
              <a:gd name="connsiteX630" fmla="*/ 1149133 w 7467600"/>
              <a:gd name="connsiteY630" fmla="*/ 1971513 h 6858000"/>
              <a:gd name="connsiteX631" fmla="*/ 1333952 w 7467600"/>
              <a:gd name="connsiteY631" fmla="*/ 2251620 h 6858000"/>
              <a:gd name="connsiteX632" fmla="*/ 1337329 w 7467600"/>
              <a:gd name="connsiteY632" fmla="*/ 2258350 h 6858000"/>
              <a:gd name="connsiteX633" fmla="*/ 1014726 w 7467600"/>
              <a:gd name="connsiteY633" fmla="*/ 1615556 h 6858000"/>
              <a:gd name="connsiteX634" fmla="*/ 678222 w 7467600"/>
              <a:gd name="connsiteY634" fmla="*/ 1248670 h 6858000"/>
              <a:gd name="connsiteX635" fmla="*/ 6691602 w 7467600"/>
              <a:gd name="connsiteY635" fmla="*/ 1140573 h 6858000"/>
              <a:gd name="connsiteX636" fmla="*/ 6571100 w 7467600"/>
              <a:gd name="connsiteY636" fmla="*/ 1183662 h 6858000"/>
              <a:gd name="connsiteX637" fmla="*/ 6241687 w 7467600"/>
              <a:gd name="connsiteY637" fmla="*/ 1257600 h 6858000"/>
              <a:gd name="connsiteX638" fmla="*/ 5693009 w 7467600"/>
              <a:gd name="connsiteY638" fmla="*/ 1478256 h 6858000"/>
              <a:gd name="connsiteX639" fmla="*/ 6548420 w 7467600"/>
              <a:gd name="connsiteY639" fmla="*/ 1214599 h 6858000"/>
              <a:gd name="connsiteX640" fmla="*/ 6605473 w 7467600"/>
              <a:gd name="connsiteY640" fmla="*/ 1184686 h 6858000"/>
              <a:gd name="connsiteX641" fmla="*/ 6691602 w 7467600"/>
              <a:gd name="connsiteY641" fmla="*/ 1140573 h 6858000"/>
              <a:gd name="connsiteX642" fmla="*/ 4002475 w 7467600"/>
              <a:gd name="connsiteY642" fmla="*/ 1037802 h 6858000"/>
              <a:gd name="connsiteX643" fmla="*/ 4000324 w 7467600"/>
              <a:gd name="connsiteY643" fmla="*/ 1039362 h 6858000"/>
              <a:gd name="connsiteX644" fmla="*/ 4002862 w 7467600"/>
              <a:gd name="connsiteY644" fmla="*/ 1042866 h 6858000"/>
              <a:gd name="connsiteX645" fmla="*/ 4002475 w 7467600"/>
              <a:gd name="connsiteY645" fmla="*/ 1037802 h 6858000"/>
              <a:gd name="connsiteX646" fmla="*/ 506322 w 7467600"/>
              <a:gd name="connsiteY646" fmla="*/ 1020997 h 6858000"/>
              <a:gd name="connsiteX647" fmla="*/ 533068 w 7467600"/>
              <a:gd name="connsiteY647" fmla="*/ 1029409 h 6858000"/>
              <a:gd name="connsiteX648" fmla="*/ 1232525 w 7467600"/>
              <a:gd name="connsiteY648" fmla="*/ 1804675 h 6858000"/>
              <a:gd name="connsiteX649" fmla="*/ 1388858 w 7467600"/>
              <a:gd name="connsiteY649" fmla="*/ 2368011 h 6858000"/>
              <a:gd name="connsiteX650" fmla="*/ 1384098 w 7467600"/>
              <a:gd name="connsiteY650" fmla="*/ 2378125 h 6858000"/>
              <a:gd name="connsiteX651" fmla="*/ 1425393 w 7467600"/>
              <a:gd name="connsiteY651" fmla="*/ 2589124 h 6858000"/>
              <a:gd name="connsiteX652" fmla="*/ 1424001 w 7467600"/>
              <a:gd name="connsiteY652" fmla="*/ 2597541 h 6858000"/>
              <a:gd name="connsiteX653" fmla="*/ 2152729 w 7467600"/>
              <a:gd name="connsiteY653" fmla="*/ 2864487 h 6858000"/>
              <a:gd name="connsiteX654" fmla="*/ 2020609 w 7467600"/>
              <a:gd name="connsiteY654" fmla="*/ 2539671 h 6858000"/>
              <a:gd name="connsiteX655" fmla="*/ 2018920 w 7467600"/>
              <a:gd name="connsiteY655" fmla="*/ 2536309 h 6858000"/>
              <a:gd name="connsiteX656" fmla="*/ 1342441 w 7467600"/>
              <a:gd name="connsiteY656" fmla="*/ 1173017 h 6858000"/>
              <a:gd name="connsiteX657" fmla="*/ 1367925 w 7467600"/>
              <a:gd name="connsiteY657" fmla="*/ 1135648 h 6858000"/>
              <a:gd name="connsiteX658" fmla="*/ 1771401 w 7467600"/>
              <a:gd name="connsiteY658" fmla="*/ 1806673 h 6858000"/>
              <a:gd name="connsiteX659" fmla="*/ 1972385 w 7467600"/>
              <a:gd name="connsiteY659" fmla="*/ 2198735 h 6858000"/>
              <a:gd name="connsiteX660" fmla="*/ 2040892 w 7467600"/>
              <a:gd name="connsiteY660" fmla="*/ 2405205 h 6858000"/>
              <a:gd name="connsiteX661" fmla="*/ 2131689 w 7467600"/>
              <a:gd name="connsiteY661" fmla="*/ 1936926 h 6858000"/>
              <a:gd name="connsiteX662" fmla="*/ 2454820 w 7467600"/>
              <a:gd name="connsiteY662" fmla="*/ 1248808 h 6858000"/>
              <a:gd name="connsiteX663" fmla="*/ 2492512 w 7467600"/>
              <a:gd name="connsiteY663" fmla="*/ 1302920 h 6858000"/>
              <a:gd name="connsiteX664" fmla="*/ 2081216 w 7467600"/>
              <a:gd name="connsiteY664" fmla="*/ 2527513 h 6858000"/>
              <a:gd name="connsiteX665" fmla="*/ 2081211 w 7467600"/>
              <a:gd name="connsiteY665" fmla="*/ 2528916 h 6858000"/>
              <a:gd name="connsiteX666" fmla="*/ 2199067 w 7467600"/>
              <a:gd name="connsiteY666" fmla="*/ 2884061 h 6858000"/>
              <a:gd name="connsiteX667" fmla="*/ 3192586 w 7467600"/>
              <a:gd name="connsiteY667" fmla="*/ 3411496 h 6858000"/>
              <a:gd name="connsiteX668" fmla="*/ 3182620 w 7467600"/>
              <a:gd name="connsiteY668" fmla="*/ 3483279 h 6858000"/>
              <a:gd name="connsiteX669" fmla="*/ 2435119 w 7467600"/>
              <a:gd name="connsiteY669" fmla="*/ 3080173 h 6858000"/>
              <a:gd name="connsiteX670" fmla="*/ 2410152 w 7467600"/>
              <a:gd name="connsiteY670" fmla="*/ 3063751 h 6858000"/>
              <a:gd name="connsiteX671" fmla="*/ 2408099 w 7467600"/>
              <a:gd name="connsiteY671" fmla="*/ 3064403 h 6858000"/>
              <a:gd name="connsiteX672" fmla="*/ 2407218 w 7467600"/>
              <a:gd name="connsiteY672" fmla="*/ 3070324 h 6858000"/>
              <a:gd name="connsiteX673" fmla="*/ 2380138 w 7467600"/>
              <a:gd name="connsiteY673" fmla="*/ 3099341 h 6858000"/>
              <a:gd name="connsiteX674" fmla="*/ 1765923 w 7467600"/>
              <a:gd name="connsiteY674" fmla="*/ 3581043 h 6858000"/>
              <a:gd name="connsiteX675" fmla="*/ 1702258 w 7467600"/>
              <a:gd name="connsiteY675" fmla="*/ 3612286 h 6858000"/>
              <a:gd name="connsiteX676" fmla="*/ 1538370 w 7467600"/>
              <a:gd name="connsiteY676" fmla="*/ 3811804 h 6858000"/>
              <a:gd name="connsiteX677" fmla="*/ 542867 w 7467600"/>
              <a:gd name="connsiteY677" fmla="*/ 4944092 h 6858000"/>
              <a:gd name="connsiteX678" fmla="*/ 515800 w 7467600"/>
              <a:gd name="connsiteY678" fmla="*/ 4862180 h 6858000"/>
              <a:gd name="connsiteX679" fmla="*/ 909145 w 7467600"/>
              <a:gd name="connsiteY679" fmla="*/ 4199225 h 6858000"/>
              <a:gd name="connsiteX680" fmla="*/ 1214067 w 7467600"/>
              <a:gd name="connsiteY680" fmla="*/ 3908561 h 6858000"/>
              <a:gd name="connsiteX681" fmla="*/ 640967 w 7467600"/>
              <a:gd name="connsiteY681" fmla="*/ 4105601 h 6858000"/>
              <a:gd name="connsiteX682" fmla="*/ 112563 w 7467600"/>
              <a:gd name="connsiteY682" fmla="*/ 4396952 h 6858000"/>
              <a:gd name="connsiteX683" fmla="*/ 0 w 7467600"/>
              <a:gd name="connsiteY683" fmla="*/ 4466006 h 6858000"/>
              <a:gd name="connsiteX684" fmla="*/ 0 w 7467600"/>
              <a:gd name="connsiteY684" fmla="*/ 4233763 h 6858000"/>
              <a:gd name="connsiteX685" fmla="*/ 36881 w 7467600"/>
              <a:gd name="connsiteY685" fmla="*/ 4200118 h 6858000"/>
              <a:gd name="connsiteX686" fmla="*/ 910534 w 7467600"/>
              <a:gd name="connsiteY686" fmla="*/ 3629753 h 6858000"/>
              <a:gd name="connsiteX687" fmla="*/ 1578717 w 7467600"/>
              <a:gd name="connsiteY687" fmla="*/ 3575982 h 6858000"/>
              <a:gd name="connsiteX688" fmla="*/ 2338780 w 7467600"/>
              <a:gd name="connsiteY688" fmla="*/ 3033725 h 6858000"/>
              <a:gd name="connsiteX689" fmla="*/ 1807991 w 7467600"/>
              <a:gd name="connsiteY689" fmla="*/ 2807184 h 6858000"/>
              <a:gd name="connsiteX690" fmla="*/ 1416358 w 7467600"/>
              <a:gd name="connsiteY690" fmla="*/ 3112571 h 6858000"/>
              <a:gd name="connsiteX691" fmla="*/ 939066 w 7467600"/>
              <a:gd name="connsiteY691" fmla="*/ 3378798 h 6858000"/>
              <a:gd name="connsiteX692" fmla="*/ 115099 w 7467600"/>
              <a:gd name="connsiteY692" fmla="*/ 3607650 h 6858000"/>
              <a:gd name="connsiteX693" fmla="*/ 97284 w 7467600"/>
              <a:gd name="connsiteY693" fmla="*/ 3520393 h 6858000"/>
              <a:gd name="connsiteX694" fmla="*/ 922050 w 7467600"/>
              <a:gd name="connsiteY694" fmla="*/ 3074867 h 6858000"/>
              <a:gd name="connsiteX695" fmla="*/ 1405265 w 7467600"/>
              <a:gd name="connsiteY695" fmla="*/ 3016319 h 6858000"/>
              <a:gd name="connsiteX696" fmla="*/ 1407512 w 7467600"/>
              <a:gd name="connsiteY696" fmla="*/ 3018001 h 6858000"/>
              <a:gd name="connsiteX697" fmla="*/ 1726266 w 7467600"/>
              <a:gd name="connsiteY697" fmla="*/ 2777274 h 6858000"/>
              <a:gd name="connsiteX698" fmla="*/ 625390 w 7467600"/>
              <a:gd name="connsiteY698" fmla="*/ 2514541 h 6858000"/>
              <a:gd name="connsiteX699" fmla="*/ 619799 w 7467600"/>
              <a:gd name="connsiteY699" fmla="*/ 2527180 h 6858000"/>
              <a:gd name="connsiteX700" fmla="*/ 310030 w 7467600"/>
              <a:gd name="connsiteY700" fmla="*/ 2771818 h 6858000"/>
              <a:gd name="connsiteX701" fmla="*/ 173877 w 7467600"/>
              <a:gd name="connsiteY701" fmla="*/ 2937056 h 6858000"/>
              <a:gd name="connsiteX702" fmla="*/ 77889 w 7467600"/>
              <a:gd name="connsiteY702" fmla="*/ 3138440 h 6858000"/>
              <a:gd name="connsiteX703" fmla="*/ 0 w 7467600"/>
              <a:gd name="connsiteY703" fmla="*/ 3271395 h 6858000"/>
              <a:gd name="connsiteX704" fmla="*/ 0 w 7467600"/>
              <a:gd name="connsiteY704" fmla="*/ 3153002 h 6858000"/>
              <a:gd name="connsiteX705" fmla="*/ 2386 w 7467600"/>
              <a:gd name="connsiteY705" fmla="*/ 3149203 h 6858000"/>
              <a:gd name="connsiteX706" fmla="*/ 89753 w 7467600"/>
              <a:gd name="connsiteY706" fmla="*/ 2987702 h 6858000"/>
              <a:gd name="connsiteX707" fmla="*/ 76869 w 7467600"/>
              <a:gd name="connsiteY707" fmla="*/ 3005404 h 6858000"/>
              <a:gd name="connsiteX708" fmla="*/ 32049 w 7467600"/>
              <a:gd name="connsiteY708" fmla="*/ 3065814 h 6858000"/>
              <a:gd name="connsiteX709" fmla="*/ 0 w 7467600"/>
              <a:gd name="connsiteY709" fmla="*/ 3108744 h 6858000"/>
              <a:gd name="connsiteX710" fmla="*/ 0 w 7467600"/>
              <a:gd name="connsiteY710" fmla="*/ 3058059 h 6858000"/>
              <a:gd name="connsiteX711" fmla="*/ 7610 w 7467600"/>
              <a:gd name="connsiteY711" fmla="*/ 3047889 h 6858000"/>
              <a:gd name="connsiteX712" fmla="*/ 52419 w 7467600"/>
              <a:gd name="connsiteY712" fmla="*/ 2987479 h 6858000"/>
              <a:gd name="connsiteX713" fmla="*/ 59142 w 7467600"/>
              <a:gd name="connsiteY713" fmla="*/ 2978488 h 6858000"/>
              <a:gd name="connsiteX714" fmla="*/ 0 w 7467600"/>
              <a:gd name="connsiteY714" fmla="*/ 3015334 h 6858000"/>
              <a:gd name="connsiteX715" fmla="*/ 0 w 7467600"/>
              <a:gd name="connsiteY715" fmla="*/ 2914286 h 6858000"/>
              <a:gd name="connsiteX716" fmla="*/ 36383 w 7467600"/>
              <a:gd name="connsiteY716" fmla="*/ 2901128 h 6858000"/>
              <a:gd name="connsiteX717" fmla="*/ 156329 w 7467600"/>
              <a:gd name="connsiteY717" fmla="*/ 2840533 h 6858000"/>
              <a:gd name="connsiteX718" fmla="*/ 358355 w 7467600"/>
              <a:gd name="connsiteY718" fmla="*/ 2620471 h 6858000"/>
              <a:gd name="connsiteX719" fmla="*/ 510577 w 7467600"/>
              <a:gd name="connsiteY719" fmla="*/ 2501244 h 6858000"/>
              <a:gd name="connsiteX720" fmla="*/ 211967 w 7467600"/>
              <a:gd name="connsiteY720" fmla="*/ 2479171 h 6858000"/>
              <a:gd name="connsiteX721" fmla="*/ 0 w 7467600"/>
              <a:gd name="connsiteY721" fmla="*/ 2476398 h 6858000"/>
              <a:gd name="connsiteX722" fmla="*/ 0 w 7467600"/>
              <a:gd name="connsiteY722" fmla="*/ 2389189 h 6858000"/>
              <a:gd name="connsiteX723" fmla="*/ 103062 w 7467600"/>
              <a:gd name="connsiteY723" fmla="*/ 2389518 h 6858000"/>
              <a:gd name="connsiteX724" fmla="*/ 510734 w 7467600"/>
              <a:gd name="connsiteY724" fmla="*/ 2416201 h 6858000"/>
              <a:gd name="connsiteX725" fmla="*/ 279257 w 7467600"/>
              <a:gd name="connsiteY725" fmla="*/ 2092102 h 6858000"/>
              <a:gd name="connsiteX726" fmla="*/ 65265 w 7467600"/>
              <a:gd name="connsiteY726" fmla="*/ 2006049 h 6858000"/>
              <a:gd name="connsiteX727" fmla="*/ 0 w 7467600"/>
              <a:gd name="connsiteY727" fmla="*/ 1982532 h 6858000"/>
              <a:gd name="connsiteX728" fmla="*/ 0 w 7467600"/>
              <a:gd name="connsiteY728" fmla="*/ 1912789 h 6858000"/>
              <a:gd name="connsiteX729" fmla="*/ 97460 w 7467600"/>
              <a:gd name="connsiteY729" fmla="*/ 1953725 h 6858000"/>
              <a:gd name="connsiteX730" fmla="*/ 221272 w 7467600"/>
              <a:gd name="connsiteY730" fmla="*/ 1980766 h 6858000"/>
              <a:gd name="connsiteX731" fmla="*/ 116765 w 7467600"/>
              <a:gd name="connsiteY731" fmla="*/ 1911033 h 6858000"/>
              <a:gd name="connsiteX732" fmla="*/ 16405 w 7467600"/>
              <a:gd name="connsiteY732" fmla="*/ 1803412 h 6858000"/>
              <a:gd name="connsiteX733" fmla="*/ 0 w 7467600"/>
              <a:gd name="connsiteY733" fmla="*/ 1784777 h 6858000"/>
              <a:gd name="connsiteX734" fmla="*/ 0 w 7467600"/>
              <a:gd name="connsiteY734" fmla="*/ 1740082 h 6858000"/>
              <a:gd name="connsiteX735" fmla="*/ 39394 w 7467600"/>
              <a:gd name="connsiteY735" fmla="*/ 1784856 h 6858000"/>
              <a:gd name="connsiteX736" fmla="*/ 135813 w 7467600"/>
              <a:gd name="connsiteY736" fmla="*/ 1888838 h 6858000"/>
              <a:gd name="connsiteX737" fmla="*/ 242575 w 7467600"/>
              <a:gd name="connsiteY737" fmla="*/ 1958841 h 6858000"/>
              <a:gd name="connsiteX738" fmla="*/ 82197 w 7467600"/>
              <a:gd name="connsiteY738" fmla="*/ 1754826 h 6858000"/>
              <a:gd name="connsiteX739" fmla="*/ 0 w 7467600"/>
              <a:gd name="connsiteY739" fmla="*/ 1679650 h 6858000"/>
              <a:gd name="connsiteX740" fmla="*/ 0 w 7467600"/>
              <a:gd name="connsiteY740" fmla="*/ 1602463 h 6858000"/>
              <a:gd name="connsiteX741" fmla="*/ 84689 w 7467600"/>
              <a:gd name="connsiteY741" fmla="*/ 1677442 h 6858000"/>
              <a:gd name="connsiteX742" fmla="*/ 298437 w 7467600"/>
              <a:gd name="connsiteY742" fmla="*/ 1968019 h 6858000"/>
              <a:gd name="connsiteX743" fmla="*/ 227269 w 7467600"/>
              <a:gd name="connsiteY743" fmla="*/ 1114064 h 6858000"/>
              <a:gd name="connsiteX744" fmla="*/ 248003 w 7467600"/>
              <a:gd name="connsiteY744" fmla="*/ 1089613 h 6858000"/>
              <a:gd name="connsiteX745" fmla="*/ 427020 w 7467600"/>
              <a:gd name="connsiteY745" fmla="*/ 1619803 h 6858000"/>
              <a:gd name="connsiteX746" fmla="*/ 340345 w 7467600"/>
              <a:gd name="connsiteY746" fmla="*/ 2027739 h 6858000"/>
              <a:gd name="connsiteX747" fmla="*/ 360865 w 7467600"/>
              <a:gd name="connsiteY747" fmla="*/ 2044827 h 6858000"/>
              <a:gd name="connsiteX748" fmla="*/ 560414 w 7467600"/>
              <a:gd name="connsiteY748" fmla="*/ 2421457 h 6858000"/>
              <a:gd name="connsiteX749" fmla="*/ 1359703 w 7467600"/>
              <a:gd name="connsiteY749" fmla="*/ 2578554 h 6858000"/>
              <a:gd name="connsiteX750" fmla="*/ 1359422 w 7467600"/>
              <a:gd name="connsiteY750" fmla="*/ 2577994 h 6858000"/>
              <a:gd name="connsiteX751" fmla="*/ 828701 w 7467600"/>
              <a:gd name="connsiteY751" fmla="*/ 1839520 h 6858000"/>
              <a:gd name="connsiteX752" fmla="*/ 494427 w 7467600"/>
              <a:gd name="connsiteY752" fmla="*/ 1092333 h 6858000"/>
              <a:gd name="connsiteX753" fmla="*/ 506322 w 7467600"/>
              <a:gd name="connsiteY753" fmla="*/ 1020997 h 6858000"/>
              <a:gd name="connsiteX754" fmla="*/ 4570198 w 7467600"/>
              <a:gd name="connsiteY754" fmla="*/ 978081 h 6858000"/>
              <a:gd name="connsiteX755" fmla="*/ 4523691 w 7467600"/>
              <a:gd name="connsiteY755" fmla="*/ 1127776 h 6858000"/>
              <a:gd name="connsiteX756" fmla="*/ 4509875 w 7467600"/>
              <a:gd name="connsiteY756" fmla="*/ 1167552 h 6858000"/>
              <a:gd name="connsiteX757" fmla="*/ 4478168 w 7467600"/>
              <a:gd name="connsiteY757" fmla="*/ 1260735 h 6858000"/>
              <a:gd name="connsiteX758" fmla="*/ 4409309 w 7467600"/>
              <a:gd name="connsiteY758" fmla="*/ 1666996 h 6858000"/>
              <a:gd name="connsiteX759" fmla="*/ 4370031 w 7467600"/>
              <a:gd name="connsiteY759" fmla="*/ 1955666 h 6858000"/>
              <a:gd name="connsiteX760" fmla="*/ 4570198 w 7467600"/>
              <a:gd name="connsiteY760" fmla="*/ 978081 h 6858000"/>
              <a:gd name="connsiteX761" fmla="*/ 4557898 w 7467600"/>
              <a:gd name="connsiteY761" fmla="*/ 900011 h 6858000"/>
              <a:gd name="connsiteX762" fmla="*/ 4344840 w 7467600"/>
              <a:gd name="connsiteY762" fmla="*/ 1922038 h 6858000"/>
              <a:gd name="connsiteX763" fmla="*/ 4378710 w 7467600"/>
              <a:gd name="connsiteY763" fmla="*/ 1665516 h 6858000"/>
              <a:gd name="connsiteX764" fmla="*/ 4448798 w 7467600"/>
              <a:gd name="connsiteY764" fmla="*/ 1253024 h 6858000"/>
              <a:gd name="connsiteX765" fmla="*/ 4480315 w 7467600"/>
              <a:gd name="connsiteY765" fmla="*/ 1158454 h 6858000"/>
              <a:gd name="connsiteX766" fmla="*/ 4494133 w 7467600"/>
              <a:gd name="connsiteY766" fmla="*/ 1118676 h 6858000"/>
              <a:gd name="connsiteX767" fmla="*/ 4557898 w 7467600"/>
              <a:gd name="connsiteY767" fmla="*/ 900011 h 6858000"/>
              <a:gd name="connsiteX768" fmla="*/ 5870151 w 7467600"/>
              <a:gd name="connsiteY768" fmla="*/ 898890 h 6858000"/>
              <a:gd name="connsiteX769" fmla="*/ 5861335 w 7467600"/>
              <a:gd name="connsiteY769" fmla="*/ 899177 h 6858000"/>
              <a:gd name="connsiteX770" fmla="*/ 5843702 w 7467600"/>
              <a:gd name="connsiteY770" fmla="*/ 899748 h 6858000"/>
              <a:gd name="connsiteX771" fmla="*/ 5651107 w 7467600"/>
              <a:gd name="connsiteY771" fmla="*/ 920306 h 6858000"/>
              <a:gd name="connsiteX772" fmla="*/ 5459407 w 7467600"/>
              <a:gd name="connsiteY772" fmla="*/ 940975 h 6858000"/>
              <a:gd name="connsiteX773" fmla="*/ 5374846 w 7467600"/>
              <a:gd name="connsiteY773" fmla="*/ 941988 h 6858000"/>
              <a:gd name="connsiteX774" fmla="*/ 5256105 w 7467600"/>
              <a:gd name="connsiteY774" fmla="*/ 945632 h 6858000"/>
              <a:gd name="connsiteX775" fmla="*/ 5107071 w 7467600"/>
              <a:gd name="connsiteY775" fmla="*/ 969720 h 6858000"/>
              <a:gd name="connsiteX776" fmla="*/ 4998681 w 7467600"/>
              <a:gd name="connsiteY776" fmla="*/ 988771 h 6858000"/>
              <a:gd name="connsiteX777" fmla="*/ 5870151 w 7467600"/>
              <a:gd name="connsiteY777" fmla="*/ 898890 h 6858000"/>
              <a:gd name="connsiteX778" fmla="*/ 5504425 w 7467600"/>
              <a:gd name="connsiteY778" fmla="*/ 848067 h 6858000"/>
              <a:gd name="connsiteX779" fmla="*/ 4968849 w 7467600"/>
              <a:gd name="connsiteY779" fmla="*/ 962318 h 6858000"/>
              <a:gd name="connsiteX780" fmla="*/ 5104039 w 7467600"/>
              <a:gd name="connsiteY780" fmla="*/ 940634 h 6858000"/>
              <a:gd name="connsiteX781" fmla="*/ 5256311 w 7467600"/>
              <a:gd name="connsiteY781" fmla="*/ 916490 h 6858000"/>
              <a:gd name="connsiteX782" fmla="*/ 5377381 w 7467600"/>
              <a:gd name="connsiteY782" fmla="*/ 912671 h 6858000"/>
              <a:gd name="connsiteX783" fmla="*/ 5460148 w 7467600"/>
              <a:gd name="connsiteY783" fmla="*/ 911442 h 6858000"/>
              <a:gd name="connsiteX784" fmla="*/ 5648971 w 7467600"/>
              <a:gd name="connsiteY784" fmla="*/ 891331 h 6858000"/>
              <a:gd name="connsiteX785" fmla="*/ 5844807 w 7467600"/>
              <a:gd name="connsiteY785" fmla="*/ 870718 h 6858000"/>
              <a:gd name="connsiteX786" fmla="*/ 5862975 w 7467600"/>
              <a:gd name="connsiteY786" fmla="*/ 869756 h 6858000"/>
              <a:gd name="connsiteX787" fmla="*/ 5920887 w 7467600"/>
              <a:gd name="connsiteY787" fmla="*/ 865929 h 6858000"/>
              <a:gd name="connsiteX788" fmla="*/ 5504425 w 7467600"/>
              <a:gd name="connsiteY788" fmla="*/ 848067 h 6858000"/>
              <a:gd name="connsiteX789" fmla="*/ 3607114 w 7467600"/>
              <a:gd name="connsiteY789" fmla="*/ 467441 h 6858000"/>
              <a:gd name="connsiteX790" fmla="*/ 3296242 w 7467600"/>
              <a:gd name="connsiteY790" fmla="*/ 807991 h 6858000"/>
              <a:gd name="connsiteX791" fmla="*/ 3174674 w 7467600"/>
              <a:gd name="connsiteY791" fmla="*/ 919759 h 6858000"/>
              <a:gd name="connsiteX792" fmla="*/ 3042978 w 7467600"/>
              <a:gd name="connsiteY792" fmla="*/ 1054894 h 6858000"/>
              <a:gd name="connsiteX793" fmla="*/ 2968914 w 7467600"/>
              <a:gd name="connsiteY793" fmla="*/ 1133756 h 6858000"/>
              <a:gd name="connsiteX794" fmla="*/ 3103823 w 7467600"/>
              <a:gd name="connsiteY794" fmla="*/ 1026814 h 6858000"/>
              <a:gd name="connsiteX795" fmla="*/ 3607114 w 7467600"/>
              <a:gd name="connsiteY795" fmla="*/ 467441 h 6858000"/>
              <a:gd name="connsiteX796" fmla="*/ 3744487 w 7467600"/>
              <a:gd name="connsiteY796" fmla="*/ 383136 h 6858000"/>
              <a:gd name="connsiteX797" fmla="*/ 3970213 w 7467600"/>
              <a:gd name="connsiteY797" fmla="*/ 995559 h 6858000"/>
              <a:gd name="connsiteX798" fmla="*/ 3744487 w 7467600"/>
              <a:gd name="connsiteY798" fmla="*/ 383136 h 6858000"/>
              <a:gd name="connsiteX799" fmla="*/ 3624562 w 7467600"/>
              <a:gd name="connsiteY799" fmla="*/ 367041 h 6858000"/>
              <a:gd name="connsiteX800" fmla="*/ 3489712 w 7467600"/>
              <a:gd name="connsiteY800" fmla="*/ 485386 h 6858000"/>
              <a:gd name="connsiteX801" fmla="*/ 3182994 w 7467600"/>
              <a:gd name="connsiteY801" fmla="*/ 828265 h 6858000"/>
              <a:gd name="connsiteX802" fmla="*/ 2892114 w 7467600"/>
              <a:gd name="connsiteY802" fmla="*/ 1172635 h 6858000"/>
              <a:gd name="connsiteX803" fmla="*/ 3021459 w 7467600"/>
              <a:gd name="connsiteY803" fmla="*/ 1035385 h 6858000"/>
              <a:gd name="connsiteX804" fmla="*/ 3153873 w 7467600"/>
              <a:gd name="connsiteY804" fmla="*/ 898971 h 6858000"/>
              <a:gd name="connsiteX805" fmla="*/ 3276511 w 7467600"/>
              <a:gd name="connsiteY805" fmla="*/ 786423 h 6858000"/>
              <a:gd name="connsiteX806" fmla="*/ 3584154 w 7467600"/>
              <a:gd name="connsiteY806" fmla="*/ 448218 h 6858000"/>
              <a:gd name="connsiteX807" fmla="*/ 3624562 w 7467600"/>
              <a:gd name="connsiteY807" fmla="*/ 367041 h 6858000"/>
              <a:gd name="connsiteX808" fmla="*/ 3766672 w 7467600"/>
              <a:gd name="connsiteY808" fmla="*/ 359429 h 6858000"/>
              <a:gd name="connsiteX809" fmla="*/ 3996338 w 7467600"/>
              <a:gd name="connsiteY809" fmla="*/ 968237 h 6858000"/>
              <a:gd name="connsiteX810" fmla="*/ 3766672 w 7467600"/>
              <a:gd name="connsiteY810" fmla="*/ 359429 h 6858000"/>
              <a:gd name="connsiteX811" fmla="*/ 5805386 w 7467600"/>
              <a:gd name="connsiteY811" fmla="*/ 239240 h 6858000"/>
              <a:gd name="connsiteX812" fmla="*/ 5736947 w 7467600"/>
              <a:gd name="connsiteY812" fmla="*/ 261367 h 6858000"/>
              <a:gd name="connsiteX813" fmla="*/ 5427012 w 7467600"/>
              <a:gd name="connsiteY813" fmla="*/ 311272 h 6858000"/>
              <a:gd name="connsiteX814" fmla="*/ 5147818 w 7467600"/>
              <a:gd name="connsiteY814" fmla="*/ 322112 h 6858000"/>
              <a:gd name="connsiteX815" fmla="*/ 5060854 w 7467600"/>
              <a:gd name="connsiteY815" fmla="*/ 311882 h 6858000"/>
              <a:gd name="connsiteX816" fmla="*/ 4945989 w 7467600"/>
              <a:gd name="connsiteY816" fmla="*/ 300516 h 6858000"/>
              <a:gd name="connsiteX817" fmla="*/ 5410479 w 7467600"/>
              <a:gd name="connsiteY817" fmla="*/ 348434 h 6858000"/>
              <a:gd name="connsiteX818" fmla="*/ 5805386 w 7467600"/>
              <a:gd name="connsiteY818" fmla="*/ 239240 h 6858000"/>
              <a:gd name="connsiteX819" fmla="*/ 5905192 w 7467600"/>
              <a:gd name="connsiteY819" fmla="*/ 163079 h 6858000"/>
              <a:gd name="connsiteX820" fmla="*/ 5865655 w 7467600"/>
              <a:gd name="connsiteY820" fmla="*/ 171901 h 6858000"/>
              <a:gd name="connsiteX821" fmla="*/ 5259740 w 7467600"/>
              <a:gd name="connsiteY821" fmla="*/ 257013 h 6858000"/>
              <a:gd name="connsiteX822" fmla="*/ 5208466 w 7467600"/>
              <a:gd name="connsiteY822" fmla="*/ 257550 h 6858000"/>
              <a:gd name="connsiteX823" fmla="*/ 4980204 w 7467600"/>
              <a:gd name="connsiteY823" fmla="*/ 271903 h 6858000"/>
              <a:gd name="connsiteX824" fmla="*/ 5068068 w 7467600"/>
              <a:gd name="connsiteY824" fmla="*/ 282244 h 6858000"/>
              <a:gd name="connsiteX825" fmla="*/ 5153231 w 7467600"/>
              <a:gd name="connsiteY825" fmla="*/ 292240 h 6858000"/>
              <a:gd name="connsiteX826" fmla="*/ 5426491 w 7467600"/>
              <a:gd name="connsiteY826" fmla="*/ 281128 h 6858000"/>
              <a:gd name="connsiteX827" fmla="*/ 5731212 w 7467600"/>
              <a:gd name="connsiteY827" fmla="*/ 231951 h 6858000"/>
              <a:gd name="connsiteX828" fmla="*/ 5905192 w 7467600"/>
              <a:gd name="connsiteY828" fmla="*/ 163079 h 6858000"/>
              <a:gd name="connsiteX829" fmla="*/ 5944437 w 7467600"/>
              <a:gd name="connsiteY829" fmla="*/ 113829 h 6858000"/>
              <a:gd name="connsiteX830" fmla="*/ 5825032 w 7467600"/>
              <a:gd name="connsiteY830" fmla="*/ 146405 h 6858000"/>
              <a:gd name="connsiteX831" fmla="*/ 4955599 w 7467600"/>
              <a:gd name="connsiteY831" fmla="*/ 247008 h 6858000"/>
              <a:gd name="connsiteX832" fmla="*/ 5210104 w 7467600"/>
              <a:gd name="connsiteY832" fmla="*/ 228123 h 6858000"/>
              <a:gd name="connsiteX833" fmla="*/ 5261015 w 7467600"/>
              <a:gd name="connsiteY833" fmla="*/ 227087 h 6858000"/>
              <a:gd name="connsiteX834" fmla="*/ 5861181 w 7467600"/>
              <a:gd name="connsiteY834" fmla="*/ 143093 h 6858000"/>
              <a:gd name="connsiteX835" fmla="*/ 5961252 w 7467600"/>
              <a:gd name="connsiteY835" fmla="*/ 114820 h 6858000"/>
              <a:gd name="connsiteX836" fmla="*/ 5944437 w 7467600"/>
              <a:gd name="connsiteY836" fmla="*/ 113829 h 6858000"/>
              <a:gd name="connsiteX837" fmla="*/ 3882765 w 7467600"/>
              <a:gd name="connsiteY837" fmla="*/ 0 h 6858000"/>
              <a:gd name="connsiteX838" fmla="*/ 3995099 w 7467600"/>
              <a:gd name="connsiteY838" fmla="*/ 0 h 6858000"/>
              <a:gd name="connsiteX839" fmla="*/ 4163818 w 7467600"/>
              <a:gd name="connsiteY839" fmla="*/ 234104 h 6858000"/>
              <a:gd name="connsiteX840" fmla="*/ 4172099 w 7467600"/>
              <a:gd name="connsiteY840" fmla="*/ 234207 h 6858000"/>
              <a:gd name="connsiteX841" fmla="*/ 4784282 w 7467600"/>
              <a:gd name="connsiteY841" fmla="*/ 276561 h 6858000"/>
              <a:gd name="connsiteX842" fmla="*/ 4801687 w 7467600"/>
              <a:gd name="connsiteY842" fmla="*/ 267764 h 6858000"/>
              <a:gd name="connsiteX843" fmla="*/ 6082788 w 7467600"/>
              <a:gd name="connsiteY843" fmla="*/ 64119 h 6858000"/>
              <a:gd name="connsiteX844" fmla="*/ 6099442 w 7467600"/>
              <a:gd name="connsiteY844" fmla="*/ 82568 h 6858000"/>
              <a:gd name="connsiteX845" fmla="*/ 4804137 w 7467600"/>
              <a:gd name="connsiteY845" fmla="*/ 320931 h 6858000"/>
              <a:gd name="connsiteX846" fmla="*/ 4227047 w 7467600"/>
              <a:gd name="connsiteY846" fmla="*/ 313415 h 6858000"/>
              <a:gd name="connsiteX847" fmla="*/ 4346041 w 7467600"/>
              <a:gd name="connsiteY847" fmla="*/ 456086 h 6858000"/>
              <a:gd name="connsiteX848" fmla="*/ 4870967 w 7467600"/>
              <a:gd name="connsiteY848" fmla="*/ 963061 h 6858000"/>
              <a:gd name="connsiteX849" fmla="*/ 4889647 w 7467600"/>
              <a:gd name="connsiteY849" fmla="*/ 957147 h 6858000"/>
              <a:gd name="connsiteX850" fmla="*/ 5422504 w 7467600"/>
              <a:gd name="connsiteY850" fmla="*/ 805191 h 6858000"/>
              <a:gd name="connsiteX851" fmla="*/ 6087656 w 7467600"/>
              <a:gd name="connsiteY851" fmla="*/ 826703 h 6858000"/>
              <a:gd name="connsiteX852" fmla="*/ 6058717 w 7467600"/>
              <a:gd name="connsiteY852" fmla="*/ 865992 h 6858000"/>
              <a:gd name="connsiteX853" fmla="*/ 4974153 w 7467600"/>
              <a:gd name="connsiteY853" fmla="*/ 1045456 h 6858000"/>
              <a:gd name="connsiteX854" fmla="*/ 5627835 w 7467600"/>
              <a:gd name="connsiteY854" fmla="*/ 1472077 h 6858000"/>
              <a:gd name="connsiteX855" fmla="*/ 5629817 w 7467600"/>
              <a:gd name="connsiteY855" fmla="*/ 1471412 h 6858000"/>
              <a:gd name="connsiteX856" fmla="*/ 5634124 w 7467600"/>
              <a:gd name="connsiteY856" fmla="*/ 1470572 h 6858000"/>
              <a:gd name="connsiteX857" fmla="*/ 5755832 w 7467600"/>
              <a:gd name="connsiteY857" fmla="*/ 1383886 h 6858000"/>
              <a:gd name="connsiteX858" fmla="*/ 6014186 w 7467600"/>
              <a:gd name="connsiteY858" fmla="*/ 1279799 h 6858000"/>
              <a:gd name="connsiteX859" fmla="*/ 6901619 w 7467600"/>
              <a:gd name="connsiteY859" fmla="*/ 1047874 h 6858000"/>
              <a:gd name="connsiteX860" fmla="*/ 6931566 w 7467600"/>
              <a:gd name="connsiteY860" fmla="*/ 1062034 h 6858000"/>
              <a:gd name="connsiteX861" fmla="*/ 5790982 w 7467600"/>
              <a:gd name="connsiteY861" fmla="*/ 1561380 h 6858000"/>
              <a:gd name="connsiteX862" fmla="*/ 6188971 w 7467600"/>
              <a:gd name="connsiteY862" fmla="*/ 1755168 h 6858000"/>
              <a:gd name="connsiteX863" fmla="*/ 6202446 w 7467600"/>
              <a:gd name="connsiteY863" fmla="*/ 1752268 h 6858000"/>
              <a:gd name="connsiteX864" fmla="*/ 7179560 w 7467600"/>
              <a:gd name="connsiteY864" fmla="*/ 1467551 h 6858000"/>
              <a:gd name="connsiteX865" fmla="*/ 7158730 w 7467600"/>
              <a:gd name="connsiteY865" fmla="*/ 1507835 h 6858000"/>
              <a:gd name="connsiteX866" fmla="*/ 6326959 w 7467600"/>
              <a:gd name="connsiteY866" fmla="*/ 1817686 h 6858000"/>
              <a:gd name="connsiteX867" fmla="*/ 6537433 w 7467600"/>
              <a:gd name="connsiteY867" fmla="*/ 1907790 h 6858000"/>
              <a:gd name="connsiteX868" fmla="*/ 6550221 w 7467600"/>
              <a:gd name="connsiteY868" fmla="*/ 1910729 h 6858000"/>
              <a:gd name="connsiteX869" fmla="*/ 6964438 w 7467600"/>
              <a:gd name="connsiteY869" fmla="*/ 2209505 h 6858000"/>
              <a:gd name="connsiteX870" fmla="*/ 7367862 w 7467600"/>
              <a:gd name="connsiteY870" fmla="*/ 2806833 h 6858000"/>
              <a:gd name="connsiteX871" fmla="*/ 7364329 w 7467600"/>
              <a:gd name="connsiteY871" fmla="*/ 2826907 h 6858000"/>
              <a:gd name="connsiteX872" fmla="*/ 7290545 w 7467600"/>
              <a:gd name="connsiteY872" fmla="*/ 2850663 h 6858000"/>
              <a:gd name="connsiteX873" fmla="*/ 6472036 w 7467600"/>
              <a:gd name="connsiteY873" fmla="*/ 1959003 h 6858000"/>
              <a:gd name="connsiteX874" fmla="*/ 5792897 w 7467600"/>
              <a:gd name="connsiteY874" fmla="*/ 1647747 h 6858000"/>
              <a:gd name="connsiteX875" fmla="*/ 5842751 w 7467600"/>
              <a:gd name="connsiteY875" fmla="*/ 1816112 h 6858000"/>
              <a:gd name="connsiteX876" fmla="*/ 5847424 w 7467600"/>
              <a:gd name="connsiteY876" fmla="*/ 1815776 h 6858000"/>
              <a:gd name="connsiteX877" fmla="*/ 6399821 w 7467600"/>
              <a:gd name="connsiteY877" fmla="*/ 2344799 h 6858000"/>
              <a:gd name="connsiteX878" fmla="*/ 6323232 w 7467600"/>
              <a:gd name="connsiteY878" fmla="*/ 2389634 h 6858000"/>
              <a:gd name="connsiteX879" fmla="*/ 5942958 w 7467600"/>
              <a:gd name="connsiteY879" fmla="*/ 2077708 h 6858000"/>
              <a:gd name="connsiteX880" fmla="*/ 5921559 w 7467600"/>
              <a:gd name="connsiteY880" fmla="*/ 2378596 h 6858000"/>
              <a:gd name="connsiteX881" fmla="*/ 5817651 w 7467600"/>
              <a:gd name="connsiteY881" fmla="*/ 3023919 h 6858000"/>
              <a:gd name="connsiteX882" fmla="*/ 5729634 w 7467600"/>
              <a:gd name="connsiteY882" fmla="*/ 3051849 h 6858000"/>
              <a:gd name="connsiteX883" fmla="*/ 5611018 w 7467600"/>
              <a:gd name="connsiteY883" fmla="*/ 2316769 h 6858000"/>
              <a:gd name="connsiteX884" fmla="*/ 5687608 w 7467600"/>
              <a:gd name="connsiteY884" fmla="*/ 2039972 h 6858000"/>
              <a:gd name="connsiteX885" fmla="*/ 5657554 w 7467600"/>
              <a:gd name="connsiteY885" fmla="*/ 1576445 h 6858000"/>
              <a:gd name="connsiteX886" fmla="*/ 5150475 w 7467600"/>
              <a:gd name="connsiteY886" fmla="*/ 1274012 h 6858000"/>
              <a:gd name="connsiteX887" fmla="*/ 5349142 w 7467600"/>
              <a:gd name="connsiteY887" fmla="*/ 2204405 h 6858000"/>
              <a:gd name="connsiteX888" fmla="*/ 5262214 w 7467600"/>
              <a:gd name="connsiteY888" fmla="*/ 2233836 h 6858000"/>
              <a:gd name="connsiteX889" fmla="*/ 4981539 w 7467600"/>
              <a:gd name="connsiteY889" fmla="*/ 1542201 h 6858000"/>
              <a:gd name="connsiteX890" fmla="*/ 4958461 w 7467600"/>
              <a:gd name="connsiteY890" fmla="*/ 1136957 h 6858000"/>
              <a:gd name="connsiteX891" fmla="*/ 4655015 w 7467600"/>
              <a:gd name="connsiteY891" fmla="*/ 891426 h 6858000"/>
              <a:gd name="connsiteX892" fmla="*/ 4348002 w 7467600"/>
              <a:gd name="connsiteY892" fmla="*/ 2205895 h 6858000"/>
              <a:gd name="connsiteX893" fmla="*/ 4262250 w 7467600"/>
              <a:gd name="connsiteY893" fmla="*/ 2219972 h 6858000"/>
              <a:gd name="connsiteX894" fmla="*/ 4550611 w 7467600"/>
              <a:gd name="connsiteY894" fmla="*/ 817540 h 6858000"/>
              <a:gd name="connsiteX895" fmla="*/ 4564418 w 7467600"/>
              <a:gd name="connsiteY895" fmla="*/ 808293 h 6858000"/>
              <a:gd name="connsiteX896" fmla="*/ 4266388 w 7467600"/>
              <a:gd name="connsiteY896" fmla="*/ 500083 h 6858000"/>
              <a:gd name="connsiteX897" fmla="*/ 4032842 w 7467600"/>
              <a:gd name="connsiteY897" fmla="*/ 211809 h 6858000"/>
              <a:gd name="connsiteX898" fmla="*/ 3882765 w 7467600"/>
              <a:gd name="connsiteY898" fmla="*/ 0 h 6858000"/>
              <a:gd name="connsiteX899" fmla="*/ 3721337 w 7467600"/>
              <a:gd name="connsiteY899" fmla="*/ 0 h 6858000"/>
              <a:gd name="connsiteX900" fmla="*/ 3797544 w 7467600"/>
              <a:gd name="connsiteY900" fmla="*/ 0 h 6858000"/>
              <a:gd name="connsiteX901" fmla="*/ 3775734 w 7467600"/>
              <a:gd name="connsiteY901" fmla="*/ 95131 h 6858000"/>
              <a:gd name="connsiteX902" fmla="*/ 3724807 w 7467600"/>
              <a:gd name="connsiteY902" fmla="*/ 272257 h 6858000"/>
              <a:gd name="connsiteX903" fmla="*/ 3726844 w 7467600"/>
              <a:gd name="connsiteY903" fmla="*/ 282988 h 6858000"/>
              <a:gd name="connsiteX904" fmla="*/ 3742664 w 7467600"/>
              <a:gd name="connsiteY904" fmla="*/ 279918 h 6858000"/>
              <a:gd name="connsiteX905" fmla="*/ 4103910 w 7467600"/>
              <a:gd name="connsiteY905" fmla="*/ 1161917 h 6858000"/>
              <a:gd name="connsiteX906" fmla="*/ 4020269 w 7467600"/>
              <a:gd name="connsiteY906" fmla="*/ 1200406 h 6858000"/>
              <a:gd name="connsiteX907" fmla="*/ 3674882 w 7467600"/>
              <a:gd name="connsiteY907" fmla="*/ 488524 h 6858000"/>
              <a:gd name="connsiteX908" fmla="*/ 3132682 w 7467600"/>
              <a:gd name="connsiteY908" fmla="*/ 1072284 h 6858000"/>
              <a:gd name="connsiteX909" fmla="*/ 2716346 w 7467600"/>
              <a:gd name="connsiteY909" fmla="*/ 1276376 h 6858000"/>
              <a:gd name="connsiteX910" fmla="*/ 2716772 w 7467600"/>
              <a:gd name="connsiteY910" fmla="*/ 1255462 h 6858000"/>
              <a:gd name="connsiteX911" fmla="*/ 3471096 w 7467600"/>
              <a:gd name="connsiteY911" fmla="*/ 437072 h 6858000"/>
              <a:gd name="connsiteX912" fmla="*/ 3639057 w 7467600"/>
              <a:gd name="connsiteY912" fmla="*/ 286334 h 6858000"/>
              <a:gd name="connsiteX913" fmla="*/ 3640309 w 7467600"/>
              <a:gd name="connsiteY913" fmla="*/ 284664 h 6858000"/>
              <a:gd name="connsiteX914" fmla="*/ 3646022 w 7467600"/>
              <a:gd name="connsiteY914" fmla="*/ 276711 h 6858000"/>
              <a:gd name="connsiteX915" fmla="*/ 3707943 w 7467600"/>
              <a:gd name="connsiteY915" fmla="*/ 65958 h 6858000"/>
              <a:gd name="connsiteX916" fmla="*/ 3721337 w 7467600"/>
              <a:gd name="connsiteY916" fmla="*/ 0 h 6858000"/>
              <a:gd name="connsiteX917" fmla="*/ 2867960 w 7467600"/>
              <a:gd name="connsiteY917" fmla="*/ 0 h 6858000"/>
              <a:gd name="connsiteX918" fmla="*/ 2926351 w 7467600"/>
              <a:gd name="connsiteY918" fmla="*/ 0 h 6858000"/>
              <a:gd name="connsiteX919" fmla="*/ 2902823 w 7467600"/>
              <a:gd name="connsiteY919" fmla="*/ 262929 h 6858000"/>
              <a:gd name="connsiteX920" fmla="*/ 2940663 w 7467600"/>
              <a:gd name="connsiteY920" fmla="*/ 140884 h 6858000"/>
              <a:gd name="connsiteX921" fmla="*/ 2947039 w 7467600"/>
              <a:gd name="connsiteY921" fmla="*/ 122524 h 6858000"/>
              <a:gd name="connsiteX922" fmla="*/ 2984316 w 7467600"/>
              <a:gd name="connsiteY922" fmla="*/ 0 h 6858000"/>
              <a:gd name="connsiteX923" fmla="*/ 3016114 w 7467600"/>
              <a:gd name="connsiteY923" fmla="*/ 0 h 6858000"/>
              <a:gd name="connsiteX924" fmla="*/ 2979949 w 7467600"/>
              <a:gd name="connsiteY924" fmla="*/ 119274 h 6858000"/>
              <a:gd name="connsiteX925" fmla="*/ 3023879 w 7467600"/>
              <a:gd name="connsiteY925" fmla="*/ 0 h 6858000"/>
              <a:gd name="connsiteX926" fmla="*/ 3105400 w 7467600"/>
              <a:gd name="connsiteY926" fmla="*/ 0 h 6858000"/>
              <a:gd name="connsiteX927" fmla="*/ 3094669 w 7467600"/>
              <a:gd name="connsiteY927" fmla="*/ 30308 h 6858000"/>
              <a:gd name="connsiteX928" fmla="*/ 2901945 w 7467600"/>
              <a:gd name="connsiteY928" fmla="*/ 466538 h 6858000"/>
              <a:gd name="connsiteX929" fmla="*/ 2815209 w 7467600"/>
              <a:gd name="connsiteY929" fmla="*/ 497361 h 6858000"/>
              <a:gd name="connsiteX930" fmla="*/ 2844845 w 7467600"/>
              <a:gd name="connsiteY930" fmla="*/ 127638 h 6858000"/>
              <a:gd name="connsiteX931" fmla="*/ 2867960 w 7467600"/>
              <a:gd name="connsiteY931" fmla="*/ 0 h 6858000"/>
              <a:gd name="connsiteX932" fmla="*/ 1057230 w 7467600"/>
              <a:gd name="connsiteY932" fmla="*/ 0 h 6858000"/>
              <a:gd name="connsiteX933" fmla="*/ 1111003 w 7467600"/>
              <a:gd name="connsiteY933" fmla="*/ 0 h 6858000"/>
              <a:gd name="connsiteX934" fmla="*/ 1125553 w 7467600"/>
              <a:gd name="connsiteY934" fmla="*/ 52588 h 6858000"/>
              <a:gd name="connsiteX935" fmla="*/ 1304276 w 7467600"/>
              <a:gd name="connsiteY935" fmla="*/ 476275 h 6858000"/>
              <a:gd name="connsiteX936" fmla="*/ 1492066 w 7467600"/>
              <a:gd name="connsiteY936" fmla="*/ 886333 h 6858000"/>
              <a:gd name="connsiteX937" fmla="*/ 1423698 w 7467600"/>
              <a:gd name="connsiteY937" fmla="*/ 710817 h 6858000"/>
              <a:gd name="connsiteX938" fmla="*/ 1357609 w 7467600"/>
              <a:gd name="connsiteY938" fmla="*/ 532892 h 6858000"/>
              <a:gd name="connsiteX939" fmla="*/ 1309550 w 7467600"/>
              <a:gd name="connsiteY939" fmla="*/ 374031 h 6858000"/>
              <a:gd name="connsiteX940" fmla="*/ 1193673 w 7467600"/>
              <a:gd name="connsiteY940" fmla="*/ 49533 h 6858000"/>
              <a:gd name="connsiteX941" fmla="*/ 1164391 w 7467600"/>
              <a:gd name="connsiteY941" fmla="*/ 0 h 6858000"/>
              <a:gd name="connsiteX942" fmla="*/ 1200666 w 7467600"/>
              <a:gd name="connsiteY942" fmla="*/ 0 h 6858000"/>
              <a:gd name="connsiteX943" fmla="*/ 1223408 w 7467600"/>
              <a:gd name="connsiteY943" fmla="*/ 38996 h 6858000"/>
              <a:gd name="connsiteX944" fmla="*/ 1339635 w 7467600"/>
              <a:gd name="connsiteY944" fmla="*/ 365517 h 6858000"/>
              <a:gd name="connsiteX945" fmla="*/ 1387469 w 7467600"/>
              <a:gd name="connsiteY945" fmla="*/ 523079 h 6858000"/>
              <a:gd name="connsiteX946" fmla="*/ 1452685 w 7467600"/>
              <a:gd name="connsiteY946" fmla="*/ 699806 h 6858000"/>
              <a:gd name="connsiteX947" fmla="*/ 1492092 w 7467600"/>
              <a:gd name="connsiteY947" fmla="*/ 800424 h 6858000"/>
              <a:gd name="connsiteX948" fmla="*/ 1455302 w 7467600"/>
              <a:gd name="connsiteY948" fmla="*/ 632913 h 6858000"/>
              <a:gd name="connsiteX949" fmla="*/ 1222336 w 7467600"/>
              <a:gd name="connsiteY949" fmla="*/ 9480 h 6858000"/>
              <a:gd name="connsiteX950" fmla="*/ 1214634 w 7467600"/>
              <a:gd name="connsiteY950" fmla="*/ 0 h 6858000"/>
              <a:gd name="connsiteX951" fmla="*/ 1289827 w 7467600"/>
              <a:gd name="connsiteY951" fmla="*/ 0 h 6858000"/>
              <a:gd name="connsiteX952" fmla="*/ 1321076 w 7467600"/>
              <a:gd name="connsiteY952" fmla="*/ 59722 h 6858000"/>
              <a:gd name="connsiteX953" fmla="*/ 1512579 w 7467600"/>
              <a:gd name="connsiteY953" fmla="*/ 626441 h 6858000"/>
              <a:gd name="connsiteX954" fmla="*/ 1506076 w 7467600"/>
              <a:gd name="connsiteY954" fmla="*/ 1089289 h 6858000"/>
              <a:gd name="connsiteX955" fmla="*/ 1486346 w 7467600"/>
              <a:gd name="connsiteY955" fmla="*/ 1079919 h 6858000"/>
              <a:gd name="connsiteX956" fmla="*/ 1070511 w 7467600"/>
              <a:gd name="connsiteY956" fmla="*/ 48609 h 6858000"/>
              <a:gd name="connsiteX957" fmla="*/ 1057230 w 7467600"/>
              <a:gd name="connsiteY957" fmla="*/ 0 h 6858000"/>
              <a:gd name="connsiteX958" fmla="*/ 43151 w 7467600"/>
              <a:gd name="connsiteY958" fmla="*/ 0 h 6858000"/>
              <a:gd name="connsiteX959" fmla="*/ 95283 w 7467600"/>
              <a:gd name="connsiteY959" fmla="*/ 0 h 6858000"/>
              <a:gd name="connsiteX960" fmla="*/ 300708 w 7467600"/>
              <a:gd name="connsiteY960" fmla="*/ 154571 h 6858000"/>
              <a:gd name="connsiteX961" fmla="*/ 530414 w 7467600"/>
              <a:gd name="connsiteY961" fmla="*/ 354673 h 6858000"/>
              <a:gd name="connsiteX962" fmla="*/ 333785 w 7467600"/>
              <a:gd name="connsiteY962" fmla="*/ 161564 h 6858000"/>
              <a:gd name="connsiteX963" fmla="*/ 147005 w 7467600"/>
              <a:gd name="connsiteY963" fmla="*/ 0 h 6858000"/>
              <a:gd name="connsiteX964" fmla="*/ 272509 w 7467600"/>
              <a:gd name="connsiteY964" fmla="*/ 0 h 6858000"/>
              <a:gd name="connsiteX965" fmla="*/ 326276 w 7467600"/>
              <a:gd name="connsiteY965" fmla="*/ 45847 h 6858000"/>
              <a:gd name="connsiteX966" fmla="*/ 823759 w 7467600"/>
              <a:gd name="connsiteY966" fmla="*/ 574145 h 6858000"/>
              <a:gd name="connsiteX967" fmla="*/ 811254 w 7467600"/>
              <a:gd name="connsiteY967" fmla="*/ 665546 h 6858000"/>
              <a:gd name="connsiteX968" fmla="*/ 154042 w 7467600"/>
              <a:gd name="connsiteY968" fmla="*/ 261522 h 6858000"/>
              <a:gd name="connsiteX969" fmla="*/ 13550 w 7467600"/>
              <a:gd name="connsiteY969" fmla="*/ 158423 h 6858000"/>
              <a:gd name="connsiteX970" fmla="*/ 0 w 7467600"/>
              <a:gd name="connsiteY970" fmla="*/ 146618 h 6858000"/>
              <a:gd name="connsiteX971" fmla="*/ 0 w 7467600"/>
              <a:gd name="connsiteY971" fmla="*/ 59161 h 6858000"/>
              <a:gd name="connsiteX972" fmla="*/ 45427 w 7467600"/>
              <a:gd name="connsiteY972" fmla="*/ 101078 h 6858000"/>
              <a:gd name="connsiteX973" fmla="*/ 630103 w 7467600"/>
              <a:gd name="connsiteY973" fmla="*/ 485885 h 6858000"/>
              <a:gd name="connsiteX974" fmla="*/ 532040 w 7467600"/>
              <a:gd name="connsiteY974" fmla="*/ 399359 h 6858000"/>
              <a:gd name="connsiteX975" fmla="*/ 517618 w 7467600"/>
              <a:gd name="connsiteY975" fmla="*/ 385726 h 6858000"/>
              <a:gd name="connsiteX976" fmla="*/ 285074 w 7467600"/>
              <a:gd name="connsiteY976" fmla="*/ 182755 h 6858000"/>
              <a:gd name="connsiteX977" fmla="*/ 43151 w 7467600"/>
              <a:gd name="connsiteY97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6012219 h 6858000"/>
              <a:gd name="connsiteX83" fmla="*/ 6946849 w 7467600"/>
              <a:gd name="connsiteY83" fmla="*/ 5523271 h 6858000"/>
              <a:gd name="connsiteX84" fmla="*/ 6946972 w 7467600"/>
              <a:gd name="connsiteY84" fmla="*/ 5526491 h 6858000"/>
              <a:gd name="connsiteX85" fmla="*/ 7105827 w 7467600"/>
              <a:gd name="connsiteY85" fmla="*/ 5718700 h 6858000"/>
              <a:gd name="connsiteX86" fmla="*/ 7356878 w 7467600"/>
              <a:gd name="connsiteY86" fmla="*/ 5981332 h 6858000"/>
              <a:gd name="connsiteX87" fmla="*/ 7467600 w 7467600"/>
              <a:gd name="connsiteY87" fmla="*/ 6117703 h 6858000"/>
              <a:gd name="connsiteX88" fmla="*/ 7467600 w 7467600"/>
              <a:gd name="connsiteY88" fmla="*/ 6163634 h 6858000"/>
              <a:gd name="connsiteX89" fmla="*/ 7403637 w 7467600"/>
              <a:gd name="connsiteY89" fmla="*/ 6083957 h 6858000"/>
              <a:gd name="connsiteX90" fmla="*/ 7254615 w 7467600"/>
              <a:gd name="connsiteY90" fmla="*/ 5911918 h 6858000"/>
              <a:gd name="connsiteX91" fmla="*/ 7312589 w 7467600"/>
              <a:gd name="connsiteY91" fmla="*/ 5982309 h 6858000"/>
              <a:gd name="connsiteX92" fmla="*/ 7448321 w 7467600"/>
              <a:gd name="connsiteY92" fmla="*/ 6190991 h 6858000"/>
              <a:gd name="connsiteX93" fmla="*/ 7467600 w 7467600"/>
              <a:gd name="connsiteY93" fmla="*/ 6221686 h 6858000"/>
              <a:gd name="connsiteX94" fmla="*/ 7467600 w 7467600"/>
              <a:gd name="connsiteY94" fmla="*/ 6334256 h 6858000"/>
              <a:gd name="connsiteX95" fmla="*/ 7454976 w 7467600"/>
              <a:gd name="connsiteY95" fmla="*/ 6318297 h 6858000"/>
              <a:gd name="connsiteX96" fmla="*/ 7042773 w 7467600"/>
              <a:gd name="connsiteY96" fmla="*/ 5734011 h 6858000"/>
              <a:gd name="connsiteX97" fmla="*/ 6844835 w 7467600"/>
              <a:gd name="connsiteY97" fmla="*/ 5424988 h 6858000"/>
              <a:gd name="connsiteX98" fmla="*/ 1456157 w 7467600"/>
              <a:gd name="connsiteY98" fmla="*/ 5371404 h 6858000"/>
              <a:gd name="connsiteX99" fmla="*/ 1244432 w 7467600"/>
              <a:gd name="connsiteY99" fmla="*/ 5385601 h 6858000"/>
              <a:gd name="connsiteX100" fmla="*/ 973990 w 7467600"/>
              <a:gd name="connsiteY100" fmla="*/ 5424940 h 6858000"/>
              <a:gd name="connsiteX101" fmla="*/ 1103809 w 7467600"/>
              <a:gd name="connsiteY101" fmla="*/ 5433720 h 6858000"/>
              <a:gd name="connsiteX102" fmla="*/ 1123454 w 7467600"/>
              <a:gd name="connsiteY102" fmla="*/ 5435727 h 6858000"/>
              <a:gd name="connsiteX103" fmla="*/ 1737017 w 7467600"/>
              <a:gd name="connsiteY103" fmla="*/ 5452183 h 6858000"/>
              <a:gd name="connsiteX104" fmla="*/ 1824397 w 7467600"/>
              <a:gd name="connsiteY104" fmla="*/ 5447757 h 6858000"/>
              <a:gd name="connsiteX105" fmla="*/ 2070059 w 7467600"/>
              <a:gd name="connsiteY105" fmla="*/ 5441660 h 6858000"/>
              <a:gd name="connsiteX106" fmla="*/ 1456157 w 7467600"/>
              <a:gd name="connsiteY106" fmla="*/ 5371404 h 6858000"/>
              <a:gd name="connsiteX107" fmla="*/ 4988186 w 7467600"/>
              <a:gd name="connsiteY107" fmla="*/ 5216467 h 6858000"/>
              <a:gd name="connsiteX108" fmla="*/ 4777334 w 7467600"/>
              <a:gd name="connsiteY108" fmla="*/ 5406072 h 6858000"/>
              <a:gd name="connsiteX109" fmla="*/ 4718341 w 7467600"/>
              <a:gd name="connsiteY109" fmla="*/ 5468043 h 6858000"/>
              <a:gd name="connsiteX110" fmla="*/ 4604655 w 7467600"/>
              <a:gd name="connsiteY110" fmla="*/ 5583434 h 6858000"/>
              <a:gd name="connsiteX111" fmla="*/ 4565074 w 7467600"/>
              <a:gd name="connsiteY111" fmla="*/ 5618550 h 6858000"/>
              <a:gd name="connsiteX112" fmla="*/ 4988186 w 7467600"/>
              <a:gd name="connsiteY112" fmla="*/ 5216467 h 6858000"/>
              <a:gd name="connsiteX113" fmla="*/ 4978032 w 7467600"/>
              <a:gd name="connsiteY113" fmla="*/ 5183809 h 6858000"/>
              <a:gd name="connsiteX114" fmla="*/ 4463413 w 7467600"/>
              <a:gd name="connsiteY114" fmla="*/ 5615162 h 6858000"/>
              <a:gd name="connsiteX115" fmla="*/ 4358134 w 7467600"/>
              <a:gd name="connsiteY115" fmla="*/ 5742791 h 6858000"/>
              <a:gd name="connsiteX116" fmla="*/ 4376219 w 7467600"/>
              <a:gd name="connsiteY116" fmla="*/ 5729027 h 6858000"/>
              <a:gd name="connsiteX117" fmla="*/ 4582340 w 7467600"/>
              <a:gd name="connsiteY117" fmla="*/ 5561037 h 6858000"/>
              <a:gd name="connsiteX118" fmla="*/ 4694684 w 7467600"/>
              <a:gd name="connsiteY118" fmla="*/ 5447098 h 6858000"/>
              <a:gd name="connsiteX119" fmla="*/ 4754123 w 7467600"/>
              <a:gd name="connsiteY119" fmla="*/ 5384643 h 6858000"/>
              <a:gd name="connsiteX120" fmla="*/ 4978032 w 7467600"/>
              <a:gd name="connsiteY120" fmla="*/ 5183809 h 6858000"/>
              <a:gd name="connsiteX121" fmla="*/ 1903353 w 7467600"/>
              <a:gd name="connsiteY121" fmla="*/ 5044827 h 6858000"/>
              <a:gd name="connsiteX122" fmla="*/ 1936931 w 7467600"/>
              <a:gd name="connsiteY122" fmla="*/ 5093954 h 6858000"/>
              <a:gd name="connsiteX123" fmla="*/ 2195868 w 7467600"/>
              <a:gd name="connsiteY123" fmla="*/ 5396574 h 6858000"/>
              <a:gd name="connsiteX124" fmla="*/ 2088852 w 7467600"/>
              <a:gd name="connsiteY124" fmla="*/ 5166123 h 6858000"/>
              <a:gd name="connsiteX125" fmla="*/ 1958241 w 7467600"/>
              <a:gd name="connsiteY125" fmla="*/ 5067955 h 6858000"/>
              <a:gd name="connsiteX126" fmla="*/ 1903353 w 7467600"/>
              <a:gd name="connsiteY126" fmla="*/ 5044827 h 6858000"/>
              <a:gd name="connsiteX127" fmla="*/ 1979378 w 7467600"/>
              <a:gd name="connsiteY127" fmla="*/ 4769504 h 6858000"/>
              <a:gd name="connsiteX128" fmla="*/ 2882120 w 7467600"/>
              <a:gd name="connsiteY128" fmla="*/ 5064547 h 6858000"/>
              <a:gd name="connsiteX129" fmla="*/ 2793103 w 7467600"/>
              <a:gd name="connsiteY129" fmla="*/ 5039699 h 6858000"/>
              <a:gd name="connsiteX130" fmla="*/ 2770041 w 7467600"/>
              <a:gd name="connsiteY130" fmla="*/ 5033634 h 6858000"/>
              <a:gd name="connsiteX131" fmla="*/ 1979378 w 7467600"/>
              <a:gd name="connsiteY131" fmla="*/ 4769504 h 6858000"/>
              <a:gd name="connsiteX132" fmla="*/ 1927410 w 7467600"/>
              <a:gd name="connsiteY132" fmla="*/ 4716164 h 6858000"/>
              <a:gd name="connsiteX133" fmla="*/ 1959587 w 7467600"/>
              <a:gd name="connsiteY133" fmla="*/ 4728849 h 6858000"/>
              <a:gd name="connsiteX134" fmla="*/ 2777707 w 7467600"/>
              <a:gd name="connsiteY134" fmla="*/ 5003991 h 6858000"/>
              <a:gd name="connsiteX135" fmla="*/ 2800768 w 7467600"/>
              <a:gd name="connsiteY135" fmla="*/ 5010056 h 6858000"/>
              <a:gd name="connsiteX136" fmla="*/ 2879408 w 7467600"/>
              <a:gd name="connsiteY136" fmla="*/ 5031590 h 6858000"/>
              <a:gd name="connsiteX137" fmla="*/ 2862295 w 7467600"/>
              <a:gd name="connsiteY137" fmla="*/ 5022958 h 6858000"/>
              <a:gd name="connsiteX138" fmla="*/ 2813343 w 7467600"/>
              <a:gd name="connsiteY138" fmla="*/ 4998369 h 6858000"/>
              <a:gd name="connsiteX139" fmla="*/ 2646245 w 7467600"/>
              <a:gd name="connsiteY139" fmla="*/ 4930999 h 6858000"/>
              <a:gd name="connsiteX140" fmla="*/ 1999243 w 7467600"/>
              <a:gd name="connsiteY140" fmla="*/ 4730524 h 6858000"/>
              <a:gd name="connsiteX141" fmla="*/ 1979527 w 7467600"/>
              <a:gd name="connsiteY141" fmla="*/ 4726651 h 6858000"/>
              <a:gd name="connsiteX142" fmla="*/ 1927410 w 7467600"/>
              <a:gd name="connsiteY142" fmla="*/ 4716164 h 6858000"/>
              <a:gd name="connsiteX143" fmla="*/ 1997014 w 7467600"/>
              <a:gd name="connsiteY143" fmla="*/ 4698007 h 6858000"/>
              <a:gd name="connsiteX144" fmla="*/ 2005458 w 7467600"/>
              <a:gd name="connsiteY144" fmla="*/ 4699540 h 6858000"/>
              <a:gd name="connsiteX145" fmla="*/ 2657186 w 7467600"/>
              <a:gd name="connsiteY145" fmla="*/ 4901687 h 6858000"/>
              <a:gd name="connsiteX146" fmla="*/ 2826662 w 7467600"/>
              <a:gd name="connsiteY146" fmla="*/ 4970362 h 6858000"/>
              <a:gd name="connsiteX147" fmla="*/ 2876100 w 7467600"/>
              <a:gd name="connsiteY147" fmla="*/ 4995397 h 6858000"/>
              <a:gd name="connsiteX148" fmla="*/ 3042600 w 7467600"/>
              <a:gd name="connsiteY148" fmla="*/ 5059532 h 6858000"/>
              <a:gd name="connsiteX149" fmla="*/ 1997014 w 7467600"/>
              <a:gd name="connsiteY149" fmla="*/ 4698007 h 6858000"/>
              <a:gd name="connsiteX150" fmla="*/ 2305292 w 7467600"/>
              <a:gd name="connsiteY150" fmla="*/ 4219492 h 6858000"/>
              <a:gd name="connsiteX151" fmla="*/ 3360922 w 7467600"/>
              <a:gd name="connsiteY151" fmla="*/ 4529373 h 6858000"/>
              <a:gd name="connsiteX152" fmla="*/ 3492420 w 7467600"/>
              <a:gd name="connsiteY152" fmla="*/ 4510145 h 6858000"/>
              <a:gd name="connsiteX153" fmla="*/ 3364086 w 7467600"/>
              <a:gd name="connsiteY153" fmla="*/ 4480340 h 6858000"/>
              <a:gd name="connsiteX154" fmla="*/ 3225818 w 7467600"/>
              <a:gd name="connsiteY154" fmla="*/ 4411822 h 6858000"/>
              <a:gd name="connsiteX155" fmla="*/ 3129696 w 7467600"/>
              <a:gd name="connsiteY155" fmla="*/ 4360704 h 6858000"/>
              <a:gd name="connsiteX156" fmla="*/ 2814545 w 7467600"/>
              <a:gd name="connsiteY156" fmla="*/ 4282955 h 6858000"/>
              <a:gd name="connsiteX157" fmla="*/ 2305292 w 7467600"/>
              <a:gd name="connsiteY157" fmla="*/ 4219492 h 6858000"/>
              <a:gd name="connsiteX158" fmla="*/ 2626982 w 7467600"/>
              <a:gd name="connsiteY158" fmla="*/ 4206450 h 6858000"/>
              <a:gd name="connsiteX159" fmla="*/ 2490617 w 7467600"/>
              <a:gd name="connsiteY159" fmla="*/ 4206951 h 6858000"/>
              <a:gd name="connsiteX160" fmla="*/ 2819869 w 7467600"/>
              <a:gd name="connsiteY160" fmla="*/ 4252936 h 6858000"/>
              <a:gd name="connsiteX161" fmla="*/ 3143018 w 7467600"/>
              <a:gd name="connsiteY161" fmla="*/ 4332698 h 6858000"/>
              <a:gd name="connsiteX162" fmla="*/ 3241520 w 7467600"/>
              <a:gd name="connsiteY162" fmla="*/ 4385112 h 6858000"/>
              <a:gd name="connsiteX163" fmla="*/ 3374575 w 7467600"/>
              <a:gd name="connsiteY163" fmla="*/ 4451517 h 6858000"/>
              <a:gd name="connsiteX164" fmla="*/ 3505221 w 7467600"/>
              <a:gd name="connsiteY164" fmla="*/ 4480757 h 6858000"/>
              <a:gd name="connsiteX165" fmla="*/ 2626982 w 7467600"/>
              <a:gd name="connsiteY165" fmla="*/ 4206450 h 6858000"/>
              <a:gd name="connsiteX166" fmla="*/ 1310106 w 7467600"/>
              <a:gd name="connsiteY166" fmla="*/ 3943217 h 6858000"/>
              <a:gd name="connsiteX167" fmla="*/ 854994 w 7467600"/>
              <a:gd name="connsiteY167" fmla="*/ 4399136 h 6858000"/>
              <a:gd name="connsiteX168" fmla="*/ 742462 w 7467600"/>
              <a:gd name="connsiteY168" fmla="*/ 4594648 h 6858000"/>
              <a:gd name="connsiteX169" fmla="*/ 820602 w 7467600"/>
              <a:gd name="connsiteY169" fmla="*/ 4485915 h 6858000"/>
              <a:gd name="connsiteX170" fmla="*/ 878295 w 7467600"/>
              <a:gd name="connsiteY170" fmla="*/ 4403594 h 6858000"/>
              <a:gd name="connsiteX171" fmla="*/ 1240607 w 7467600"/>
              <a:gd name="connsiteY171" fmla="*/ 4010401 h 6858000"/>
              <a:gd name="connsiteX172" fmla="*/ 1310106 w 7467600"/>
              <a:gd name="connsiteY172" fmla="*/ 3943217 h 6858000"/>
              <a:gd name="connsiteX173" fmla="*/ 1423113 w 7467600"/>
              <a:gd name="connsiteY173" fmla="*/ 3874565 h 6858000"/>
              <a:gd name="connsiteX174" fmla="*/ 1260565 w 7467600"/>
              <a:gd name="connsiteY174" fmla="*/ 4031982 h 6858000"/>
              <a:gd name="connsiteX175" fmla="*/ 901900 w 7467600"/>
              <a:gd name="connsiteY175" fmla="*/ 4421236 h 6858000"/>
              <a:gd name="connsiteX176" fmla="*/ 845044 w 7467600"/>
              <a:gd name="connsiteY176" fmla="*/ 4502436 h 6858000"/>
              <a:gd name="connsiteX177" fmla="*/ 685926 w 7467600"/>
              <a:gd name="connsiteY177" fmla="*/ 4703069 h 6858000"/>
              <a:gd name="connsiteX178" fmla="*/ 684248 w 7467600"/>
              <a:gd name="connsiteY178" fmla="*/ 4706721 h 6858000"/>
              <a:gd name="connsiteX179" fmla="*/ 1423113 w 7467600"/>
              <a:gd name="connsiteY179" fmla="*/ 3874565 h 6858000"/>
              <a:gd name="connsiteX180" fmla="*/ 3316479 w 7467600"/>
              <a:gd name="connsiteY180" fmla="*/ 3872136 h 6858000"/>
              <a:gd name="connsiteX181" fmla="*/ 3546806 w 7467600"/>
              <a:gd name="connsiteY181" fmla="*/ 4356139 h 6858000"/>
              <a:gd name="connsiteX182" fmla="*/ 3364433 w 7467600"/>
              <a:gd name="connsiteY182" fmla="*/ 3953121 h 6858000"/>
              <a:gd name="connsiteX183" fmla="*/ 3316479 w 7467600"/>
              <a:gd name="connsiteY183" fmla="*/ 3872136 h 6858000"/>
              <a:gd name="connsiteX184" fmla="*/ 3291335 w 7467600"/>
              <a:gd name="connsiteY184" fmla="*/ 3767420 h 6858000"/>
              <a:gd name="connsiteX185" fmla="*/ 3390805 w 7467600"/>
              <a:gd name="connsiteY185" fmla="*/ 3937163 h 6858000"/>
              <a:gd name="connsiteX186" fmla="*/ 3579062 w 7467600"/>
              <a:gd name="connsiteY186" fmla="*/ 4359040 h 6858000"/>
              <a:gd name="connsiteX187" fmla="*/ 3467355 w 7467600"/>
              <a:gd name="connsiteY187" fmla="*/ 3988130 h 6858000"/>
              <a:gd name="connsiteX188" fmla="*/ 3310753 w 7467600"/>
              <a:gd name="connsiteY188" fmla="*/ 3787140 h 6858000"/>
              <a:gd name="connsiteX189" fmla="*/ 3291335 w 7467600"/>
              <a:gd name="connsiteY189" fmla="*/ 3767420 h 6858000"/>
              <a:gd name="connsiteX190" fmla="*/ 1635889 w 7467600"/>
              <a:gd name="connsiteY190" fmla="*/ 3709494 h 6858000"/>
              <a:gd name="connsiteX191" fmla="*/ 1634800 w 7467600"/>
              <a:gd name="connsiteY191" fmla="*/ 3731111 h 6858000"/>
              <a:gd name="connsiteX192" fmla="*/ 1635889 w 7467600"/>
              <a:gd name="connsiteY192" fmla="*/ 3709494 h 6858000"/>
              <a:gd name="connsiteX193" fmla="*/ 1510397 w 7467600"/>
              <a:gd name="connsiteY193" fmla="*/ 3684705 h 6858000"/>
              <a:gd name="connsiteX194" fmla="*/ 1146550 w 7467600"/>
              <a:gd name="connsiteY194" fmla="*/ 3802012 h 6858000"/>
              <a:gd name="connsiteX195" fmla="*/ 698834 w 7467600"/>
              <a:gd name="connsiteY195" fmla="*/ 3952272 h 6858000"/>
              <a:gd name="connsiteX196" fmla="*/ 34256 w 7467600"/>
              <a:gd name="connsiteY196" fmla="*/ 4347603 h 6858000"/>
              <a:gd name="connsiteX197" fmla="*/ 527241 w 7467600"/>
              <a:gd name="connsiteY197" fmla="*/ 4065078 h 6858000"/>
              <a:gd name="connsiteX198" fmla="*/ 1510397 w 7467600"/>
              <a:gd name="connsiteY198" fmla="*/ 3684705 h 6858000"/>
              <a:gd name="connsiteX199" fmla="*/ 1313114 w 7467600"/>
              <a:gd name="connsiteY199" fmla="*/ 3655216 h 6858000"/>
              <a:gd name="connsiteX200" fmla="*/ 1109304 w 7467600"/>
              <a:gd name="connsiteY200" fmla="*/ 3669030 h 6858000"/>
              <a:gd name="connsiteX201" fmla="*/ 8129 w 7467600"/>
              <a:gd name="connsiteY201" fmla="*/ 4330519 h 6858000"/>
              <a:gd name="connsiteX202" fmla="*/ 687572 w 7467600"/>
              <a:gd name="connsiteY202" fmla="*/ 3925629 h 6858000"/>
              <a:gd name="connsiteX203" fmla="*/ 1138365 w 7467600"/>
              <a:gd name="connsiteY203" fmla="*/ 3774515 h 6858000"/>
              <a:gd name="connsiteX204" fmla="*/ 1505579 w 7467600"/>
              <a:gd name="connsiteY204" fmla="*/ 3655526 h 6858000"/>
              <a:gd name="connsiteX205" fmla="*/ 1313114 w 7467600"/>
              <a:gd name="connsiteY205" fmla="*/ 3655216 h 6858000"/>
              <a:gd name="connsiteX206" fmla="*/ 3655073 w 7467600"/>
              <a:gd name="connsiteY206" fmla="*/ 3650884 h 6858000"/>
              <a:gd name="connsiteX207" fmla="*/ 3989938 w 7467600"/>
              <a:gd name="connsiteY207" fmla="*/ 3991685 h 6858000"/>
              <a:gd name="connsiteX208" fmla="*/ 4393907 w 7467600"/>
              <a:gd name="connsiteY208" fmla="*/ 4261258 h 6858000"/>
              <a:gd name="connsiteX209" fmla="*/ 4648051 w 7467600"/>
              <a:gd name="connsiteY209" fmla="*/ 4374051 h 6858000"/>
              <a:gd name="connsiteX210" fmla="*/ 4383389 w 7467600"/>
              <a:gd name="connsiteY210" fmla="*/ 4184369 h 6858000"/>
              <a:gd name="connsiteX211" fmla="*/ 4165508 w 7467600"/>
              <a:gd name="connsiteY211" fmla="*/ 4035196 h 6858000"/>
              <a:gd name="connsiteX212" fmla="*/ 4068162 w 7467600"/>
              <a:gd name="connsiteY212" fmla="*/ 3953394 h 6858000"/>
              <a:gd name="connsiteX213" fmla="*/ 3981416 w 7467600"/>
              <a:gd name="connsiteY213" fmla="*/ 3880482 h 6858000"/>
              <a:gd name="connsiteX214" fmla="*/ 3800147 w 7467600"/>
              <a:gd name="connsiteY214" fmla="*/ 3749872 h 6858000"/>
              <a:gd name="connsiteX215" fmla="*/ 3655073 w 7467600"/>
              <a:gd name="connsiteY215" fmla="*/ 3650884 h 6858000"/>
              <a:gd name="connsiteX216" fmla="*/ 3670252 w 7467600"/>
              <a:gd name="connsiteY216" fmla="*/ 3622798 h 6858000"/>
              <a:gd name="connsiteX217" fmla="*/ 3817258 w 7467600"/>
              <a:gd name="connsiteY217" fmla="*/ 3723577 h 6858000"/>
              <a:gd name="connsiteX218" fmla="*/ 4000461 w 7467600"/>
              <a:gd name="connsiteY218" fmla="*/ 3855966 h 6858000"/>
              <a:gd name="connsiteX219" fmla="*/ 4088180 w 7467600"/>
              <a:gd name="connsiteY219" fmla="*/ 3929774 h 6858000"/>
              <a:gd name="connsiteX220" fmla="*/ 4184555 w 7467600"/>
              <a:gd name="connsiteY220" fmla="*/ 4010683 h 6858000"/>
              <a:gd name="connsiteX221" fmla="*/ 4399563 w 7467600"/>
              <a:gd name="connsiteY221" fmla="*/ 4158106 h 6858000"/>
              <a:gd name="connsiteX222" fmla="*/ 4684469 w 7467600"/>
              <a:gd name="connsiteY222" fmla="*/ 4364680 h 6858000"/>
              <a:gd name="connsiteX223" fmla="*/ 4690271 w 7467600"/>
              <a:gd name="connsiteY223" fmla="*/ 4370034 h 6858000"/>
              <a:gd name="connsiteX224" fmla="*/ 4136093 w 7467600"/>
              <a:gd name="connsiteY224" fmla="*/ 3858466 h 6858000"/>
              <a:gd name="connsiteX225" fmla="*/ 3670252 w 7467600"/>
              <a:gd name="connsiteY225" fmla="*/ 3622798 h 6858000"/>
              <a:gd name="connsiteX226" fmla="*/ 4440129 w 7467600"/>
              <a:gd name="connsiteY226" fmla="*/ 3448571 h 6858000"/>
              <a:gd name="connsiteX227" fmla="*/ 4856525 w 7467600"/>
              <a:gd name="connsiteY227" fmla="*/ 3915351 h 6858000"/>
              <a:gd name="connsiteX228" fmla="*/ 5059055 w 7467600"/>
              <a:gd name="connsiteY228" fmla="*/ 4108918 h 6858000"/>
              <a:gd name="connsiteX229" fmla="*/ 5290070 w 7467600"/>
              <a:gd name="connsiteY229" fmla="*/ 4263619 h 6858000"/>
              <a:gd name="connsiteX230" fmla="*/ 4834991 w 7467600"/>
              <a:gd name="connsiteY230" fmla="*/ 3830985 h 6858000"/>
              <a:gd name="connsiteX231" fmla="*/ 4440129 w 7467600"/>
              <a:gd name="connsiteY231" fmla="*/ 3448571 h 6858000"/>
              <a:gd name="connsiteX232" fmla="*/ 4441737 w 7467600"/>
              <a:gd name="connsiteY232" fmla="*/ 3399734 h 6858000"/>
              <a:gd name="connsiteX233" fmla="*/ 4431236 w 7467600"/>
              <a:gd name="connsiteY233" fmla="*/ 3400954 h 6858000"/>
              <a:gd name="connsiteX234" fmla="*/ 4557150 w 7467600"/>
              <a:gd name="connsiteY234" fmla="*/ 3510023 h 6858000"/>
              <a:gd name="connsiteX235" fmla="*/ 4856936 w 7467600"/>
              <a:gd name="connsiteY235" fmla="*/ 3809146 h 6858000"/>
              <a:gd name="connsiteX236" fmla="*/ 5111996 w 7467600"/>
              <a:gd name="connsiteY236" fmla="*/ 4065759 h 6858000"/>
              <a:gd name="connsiteX237" fmla="*/ 5388878 w 7467600"/>
              <a:gd name="connsiteY237" fmla="*/ 4300185 h 6858000"/>
              <a:gd name="connsiteX238" fmla="*/ 5425556 w 7467600"/>
              <a:gd name="connsiteY238" fmla="*/ 4308967 h 6858000"/>
              <a:gd name="connsiteX239" fmla="*/ 4943646 w 7467600"/>
              <a:gd name="connsiteY239" fmla="*/ 3822916 h 6858000"/>
              <a:gd name="connsiteX240" fmla="*/ 4594837 w 7467600"/>
              <a:gd name="connsiteY240" fmla="*/ 3532274 h 6858000"/>
              <a:gd name="connsiteX241" fmla="*/ 4441737 w 7467600"/>
              <a:gd name="connsiteY241" fmla="*/ 3399734 h 6858000"/>
              <a:gd name="connsiteX242" fmla="*/ 5425834 w 7467600"/>
              <a:gd name="connsiteY242" fmla="*/ 3162785 h 6858000"/>
              <a:gd name="connsiteX243" fmla="*/ 5401644 w 7467600"/>
              <a:gd name="connsiteY243" fmla="*/ 3617847 h 6858000"/>
              <a:gd name="connsiteX244" fmla="*/ 5467256 w 7467600"/>
              <a:gd name="connsiteY244" fmla="*/ 4175494 h 6858000"/>
              <a:gd name="connsiteX245" fmla="*/ 5448069 w 7467600"/>
              <a:gd name="connsiteY245" fmla="*/ 3567554 h 6858000"/>
              <a:gd name="connsiteX246" fmla="*/ 5425834 w 7467600"/>
              <a:gd name="connsiteY246" fmla="*/ 3162785 h 6858000"/>
              <a:gd name="connsiteX247" fmla="*/ 1318687 w 7467600"/>
              <a:gd name="connsiteY247" fmla="*/ 3113840 h 6858000"/>
              <a:gd name="connsiteX248" fmla="*/ 1066793 w 7467600"/>
              <a:gd name="connsiteY248" fmla="*/ 3212171 h 6858000"/>
              <a:gd name="connsiteX249" fmla="*/ 993319 w 7467600"/>
              <a:gd name="connsiteY249" fmla="*/ 3247648 h 6858000"/>
              <a:gd name="connsiteX250" fmla="*/ 853081 w 7467600"/>
              <a:gd name="connsiteY250" fmla="*/ 3312410 h 6858000"/>
              <a:gd name="connsiteX251" fmla="*/ 805957 w 7467600"/>
              <a:gd name="connsiteY251" fmla="*/ 3330443 h 6858000"/>
              <a:gd name="connsiteX252" fmla="*/ 1318687 w 7467600"/>
              <a:gd name="connsiteY252" fmla="*/ 3113840 h 6858000"/>
              <a:gd name="connsiteX253" fmla="*/ 5453702 w 7467600"/>
              <a:gd name="connsiteY253" fmla="*/ 3090882 h 6858000"/>
              <a:gd name="connsiteX254" fmla="*/ 5480135 w 7467600"/>
              <a:gd name="connsiteY254" fmla="*/ 3565802 h 6858000"/>
              <a:gd name="connsiteX255" fmla="*/ 5499023 w 7467600"/>
              <a:gd name="connsiteY255" fmla="*/ 4166310 h 6858000"/>
              <a:gd name="connsiteX256" fmla="*/ 5547022 w 7467600"/>
              <a:gd name="connsiteY256" fmla="*/ 3607838 h 6858000"/>
              <a:gd name="connsiteX257" fmla="*/ 5515964 w 7467600"/>
              <a:gd name="connsiteY257" fmla="*/ 3378541 h 6858000"/>
              <a:gd name="connsiteX258" fmla="*/ 5453702 w 7467600"/>
              <a:gd name="connsiteY258" fmla="*/ 3090882 h 6858000"/>
              <a:gd name="connsiteX259" fmla="*/ 1238695 w 7467600"/>
              <a:gd name="connsiteY259" fmla="*/ 3076820 h 6858000"/>
              <a:gd name="connsiteX260" fmla="*/ 716371 w 7467600"/>
              <a:gd name="connsiteY260" fmla="*/ 3293249 h 6858000"/>
              <a:gd name="connsiteX261" fmla="*/ 579522 w 7467600"/>
              <a:gd name="connsiteY261" fmla="*/ 3371759 h 6858000"/>
              <a:gd name="connsiteX262" fmla="*/ 600288 w 7467600"/>
              <a:gd name="connsiteY262" fmla="*/ 3365555 h 6858000"/>
              <a:gd name="connsiteX263" fmla="*/ 840692 w 7467600"/>
              <a:gd name="connsiteY263" fmla="*/ 3284921 h 6858000"/>
              <a:gd name="connsiteX264" fmla="*/ 979248 w 7467600"/>
              <a:gd name="connsiteY264" fmla="*/ 3221003 h 6858000"/>
              <a:gd name="connsiteX265" fmla="*/ 1053282 w 7467600"/>
              <a:gd name="connsiteY265" fmla="*/ 3185247 h 6858000"/>
              <a:gd name="connsiteX266" fmla="*/ 1320603 w 7467600"/>
              <a:gd name="connsiteY266" fmla="*/ 3081281 h 6858000"/>
              <a:gd name="connsiteX267" fmla="*/ 1238695 w 7467600"/>
              <a:gd name="connsiteY267" fmla="*/ 3076820 h 6858000"/>
              <a:gd name="connsiteX268" fmla="*/ 5425627 w 7467600"/>
              <a:gd name="connsiteY268" fmla="*/ 2954192 h 6858000"/>
              <a:gd name="connsiteX269" fmla="*/ 5470770 w 7467600"/>
              <a:gd name="connsiteY269" fmla="*/ 3005435 h 6858000"/>
              <a:gd name="connsiteX270" fmla="*/ 5519779 w 7467600"/>
              <a:gd name="connsiteY270" fmla="*/ 4359223 h 6858000"/>
              <a:gd name="connsiteX271" fmla="*/ 5520293 w 7467600"/>
              <a:gd name="connsiteY271" fmla="*/ 4360602 h 6858000"/>
              <a:gd name="connsiteX272" fmla="*/ 5767221 w 7467600"/>
              <a:gd name="connsiteY272" fmla="*/ 4665564 h 6858000"/>
              <a:gd name="connsiteX273" fmla="*/ 6937169 w 7467600"/>
              <a:gd name="connsiteY273" fmla="*/ 4815941 h 6858000"/>
              <a:gd name="connsiteX274" fmla="*/ 6953922 w 7467600"/>
              <a:gd name="connsiteY274" fmla="*/ 4890068 h 6858000"/>
              <a:gd name="connsiteX275" fmla="*/ 6071359 w 7467600"/>
              <a:gd name="connsiteY275" fmla="*/ 4770770 h 6858000"/>
              <a:gd name="connsiteX276" fmla="*/ 6038839 w 7467600"/>
              <a:gd name="connsiteY276" fmla="*/ 4764474 h 6858000"/>
              <a:gd name="connsiteX277" fmla="*/ 6038706 w 7467600"/>
              <a:gd name="connsiteY277" fmla="*/ 4763847 h 6858000"/>
              <a:gd name="connsiteX278" fmla="*/ 6037784 w 7467600"/>
              <a:gd name="connsiteY278" fmla="*/ 4764270 h 6858000"/>
              <a:gd name="connsiteX279" fmla="*/ 6038839 w 7467600"/>
              <a:gd name="connsiteY279" fmla="*/ 4764474 h 6858000"/>
              <a:gd name="connsiteX280" fmla="*/ 6040338 w 7467600"/>
              <a:gd name="connsiteY280" fmla="*/ 4771418 h 6858000"/>
              <a:gd name="connsiteX281" fmla="*/ 6024488 w 7467600"/>
              <a:gd name="connsiteY281" fmla="*/ 4809903 h 6858000"/>
              <a:gd name="connsiteX282" fmla="*/ 5599771 w 7467600"/>
              <a:gd name="connsiteY282" fmla="*/ 5509652 h 6858000"/>
              <a:gd name="connsiteX283" fmla="*/ 5548843 w 7467600"/>
              <a:gd name="connsiteY283" fmla="*/ 5563845 h 6858000"/>
              <a:gd name="connsiteX284" fmla="*/ 5940952 w 7467600"/>
              <a:gd name="connsiteY284" fmla="*/ 6250028 h 6858000"/>
              <a:gd name="connsiteX285" fmla="*/ 6043441 w 7467600"/>
              <a:gd name="connsiteY285" fmla="*/ 6665847 h 6858000"/>
              <a:gd name="connsiteX286" fmla="*/ 6093432 w 7467600"/>
              <a:gd name="connsiteY286" fmla="*/ 6858000 h 6858000"/>
              <a:gd name="connsiteX287" fmla="*/ 6034344 w 7467600"/>
              <a:gd name="connsiteY287" fmla="*/ 6858000 h 6858000"/>
              <a:gd name="connsiteX288" fmla="*/ 6026679 w 7467600"/>
              <a:gd name="connsiteY288" fmla="*/ 6836959 h 6858000"/>
              <a:gd name="connsiteX289" fmla="*/ 5800441 w 7467600"/>
              <a:gd name="connsiteY289" fmla="*/ 6335286 h 6858000"/>
              <a:gd name="connsiteX290" fmla="*/ 5526562 w 7467600"/>
              <a:gd name="connsiteY290" fmla="*/ 5705388 h 6858000"/>
              <a:gd name="connsiteX291" fmla="*/ 5519640 w 7467600"/>
              <a:gd name="connsiteY291" fmla="*/ 5683774 h 6858000"/>
              <a:gd name="connsiteX292" fmla="*/ 5844559 w 7467600"/>
              <a:gd name="connsiteY292" fmla="*/ 6553349 h 6858000"/>
              <a:gd name="connsiteX293" fmla="*/ 5975994 w 7467600"/>
              <a:gd name="connsiteY293" fmla="*/ 6858000 h 6858000"/>
              <a:gd name="connsiteX294" fmla="*/ 5898547 w 7467600"/>
              <a:gd name="connsiteY294" fmla="*/ 6858000 h 6858000"/>
              <a:gd name="connsiteX295" fmla="*/ 5682041 w 7467600"/>
              <a:gd name="connsiteY295" fmla="*/ 6355860 h 6858000"/>
              <a:gd name="connsiteX296" fmla="*/ 5461758 w 7467600"/>
              <a:gd name="connsiteY296" fmla="*/ 5820220 h 6858000"/>
              <a:gd name="connsiteX297" fmla="*/ 5237282 w 7467600"/>
              <a:gd name="connsiteY297" fmla="*/ 6579086 h 6858000"/>
              <a:gd name="connsiteX298" fmla="*/ 5115009 w 7467600"/>
              <a:gd name="connsiteY298" fmla="*/ 6858000 h 6858000"/>
              <a:gd name="connsiteX299" fmla="*/ 5028074 w 7467600"/>
              <a:gd name="connsiteY299" fmla="*/ 6858000 h 6858000"/>
              <a:gd name="connsiteX300" fmla="*/ 5079508 w 7467600"/>
              <a:gd name="connsiteY300" fmla="*/ 6749074 h 6858000"/>
              <a:gd name="connsiteX301" fmla="*/ 5371846 w 7467600"/>
              <a:gd name="connsiteY301" fmla="*/ 5924413 h 6858000"/>
              <a:gd name="connsiteX302" fmla="*/ 5270512 w 7467600"/>
              <a:gd name="connsiteY302" fmla="*/ 6138975 h 6858000"/>
              <a:gd name="connsiteX303" fmla="*/ 5062409 w 7467600"/>
              <a:gd name="connsiteY303" fmla="*/ 6653544 h 6858000"/>
              <a:gd name="connsiteX304" fmla="*/ 5036628 w 7467600"/>
              <a:gd name="connsiteY304" fmla="*/ 6754247 h 6858000"/>
              <a:gd name="connsiteX305" fmla="*/ 5009112 w 7467600"/>
              <a:gd name="connsiteY305" fmla="*/ 6858000 h 6858000"/>
              <a:gd name="connsiteX306" fmla="*/ 4976679 w 7467600"/>
              <a:gd name="connsiteY306" fmla="*/ 6858000 h 6858000"/>
              <a:gd name="connsiteX307" fmla="*/ 5006537 w 7467600"/>
              <a:gd name="connsiteY307" fmla="*/ 6747068 h 6858000"/>
              <a:gd name="connsiteX308" fmla="*/ 5032723 w 7467600"/>
              <a:gd name="connsiteY308" fmla="*/ 6644957 h 6858000"/>
              <a:gd name="connsiteX309" fmla="*/ 5242949 w 7467600"/>
              <a:gd name="connsiteY309" fmla="*/ 6125175 h 6858000"/>
              <a:gd name="connsiteX310" fmla="*/ 5286321 w 7467600"/>
              <a:gd name="connsiteY310" fmla="*/ 6033555 h 6858000"/>
              <a:gd name="connsiteX311" fmla="*/ 5008210 w 7467600"/>
              <a:gd name="connsiteY311" fmla="*/ 6649194 h 6858000"/>
              <a:gd name="connsiteX312" fmla="*/ 4986321 w 7467600"/>
              <a:gd name="connsiteY312" fmla="*/ 6765687 h 6858000"/>
              <a:gd name="connsiteX313" fmla="*/ 4973474 w 7467600"/>
              <a:gd name="connsiteY313" fmla="*/ 6858000 h 6858000"/>
              <a:gd name="connsiteX314" fmla="*/ 4907178 w 7467600"/>
              <a:gd name="connsiteY314" fmla="*/ 6858000 h 6858000"/>
              <a:gd name="connsiteX315" fmla="*/ 4910810 w 7467600"/>
              <a:gd name="connsiteY315" fmla="*/ 6829660 h 6858000"/>
              <a:gd name="connsiteX316" fmla="*/ 4987461 w 7467600"/>
              <a:gd name="connsiteY316" fmla="*/ 6432994 h 6858000"/>
              <a:gd name="connsiteX317" fmla="*/ 5179262 w 7467600"/>
              <a:gd name="connsiteY317" fmla="*/ 6035044 h 6858000"/>
              <a:gd name="connsiteX318" fmla="*/ 4689678 w 7467600"/>
              <a:gd name="connsiteY318" fmla="*/ 6440241 h 6858000"/>
              <a:gd name="connsiteX319" fmla="*/ 4477543 w 7467600"/>
              <a:gd name="connsiteY319" fmla="*/ 6674836 h 6858000"/>
              <a:gd name="connsiteX320" fmla="*/ 4329957 w 7467600"/>
              <a:gd name="connsiteY320" fmla="*/ 6858000 h 6858000"/>
              <a:gd name="connsiteX321" fmla="*/ 4218595 w 7467600"/>
              <a:gd name="connsiteY321" fmla="*/ 6858000 h 6858000"/>
              <a:gd name="connsiteX322" fmla="*/ 4368888 w 7467600"/>
              <a:gd name="connsiteY322" fmla="*/ 6668412 h 6858000"/>
              <a:gd name="connsiteX323" fmla="*/ 4563091 w 7467600"/>
              <a:gd name="connsiteY323" fmla="*/ 6442508 h 6858000"/>
              <a:gd name="connsiteX324" fmla="*/ 5387324 w 7467600"/>
              <a:gd name="connsiteY324" fmla="*/ 5705830 h 6858000"/>
              <a:gd name="connsiteX325" fmla="*/ 5073620 w 7467600"/>
              <a:gd name="connsiteY325" fmla="*/ 5955437 h 6858000"/>
              <a:gd name="connsiteX326" fmla="*/ 4689789 w 7467600"/>
              <a:gd name="connsiteY326" fmla="*/ 6268382 h 6858000"/>
              <a:gd name="connsiteX327" fmla="*/ 4418722 w 7467600"/>
              <a:gd name="connsiteY327" fmla="*/ 6570886 h 6858000"/>
              <a:gd name="connsiteX328" fmla="*/ 4214944 w 7467600"/>
              <a:gd name="connsiteY328" fmla="*/ 6858000 h 6858000"/>
              <a:gd name="connsiteX329" fmla="*/ 4177898 w 7467600"/>
              <a:gd name="connsiteY329" fmla="*/ 6858000 h 6858000"/>
              <a:gd name="connsiteX330" fmla="*/ 4391597 w 7467600"/>
              <a:gd name="connsiteY330" fmla="*/ 6556370 h 6858000"/>
              <a:gd name="connsiteX331" fmla="*/ 4668889 w 7467600"/>
              <a:gd name="connsiteY331" fmla="*/ 6246399 h 6858000"/>
              <a:gd name="connsiteX332" fmla="*/ 5055427 w 7467600"/>
              <a:gd name="connsiteY332" fmla="*/ 5931476 h 6858000"/>
              <a:gd name="connsiteX333" fmla="*/ 5371814 w 7467600"/>
              <a:gd name="connsiteY333" fmla="*/ 5678975 h 6858000"/>
              <a:gd name="connsiteX334" fmla="*/ 4987918 w 7467600"/>
              <a:gd name="connsiteY334" fmla="*/ 5838701 h 6858000"/>
              <a:gd name="connsiteX335" fmla="*/ 4317146 w 7467600"/>
              <a:gd name="connsiteY335" fmla="*/ 6587716 h 6858000"/>
              <a:gd name="connsiteX336" fmla="*/ 4171627 w 7467600"/>
              <a:gd name="connsiteY336" fmla="*/ 6858000 h 6858000"/>
              <a:gd name="connsiteX337" fmla="*/ 4081585 w 7467600"/>
              <a:gd name="connsiteY337" fmla="*/ 6858000 h 6858000"/>
              <a:gd name="connsiteX338" fmla="*/ 4238603 w 7467600"/>
              <a:gd name="connsiteY338" fmla="*/ 6559341 h 6858000"/>
              <a:gd name="connsiteX339" fmla="*/ 4778333 w 7467600"/>
              <a:gd name="connsiteY339" fmla="*/ 5873626 h 6858000"/>
              <a:gd name="connsiteX340" fmla="*/ 5414185 w 7467600"/>
              <a:gd name="connsiteY340" fmla="*/ 5573882 h 6858000"/>
              <a:gd name="connsiteX341" fmla="*/ 5959648 w 7467600"/>
              <a:gd name="connsiteY341" fmla="*/ 4760797 h 6858000"/>
              <a:gd name="connsiteX342" fmla="*/ 5355019 w 7467600"/>
              <a:gd name="connsiteY342" fmla="*/ 4734672 h 6858000"/>
              <a:gd name="connsiteX343" fmla="*/ 5083565 w 7467600"/>
              <a:gd name="connsiteY343" fmla="*/ 5179121 h 6858000"/>
              <a:gd name="connsiteX344" fmla="*/ 4713577 w 7467600"/>
              <a:gd name="connsiteY344" fmla="*/ 5616803 h 6858000"/>
              <a:gd name="connsiteX345" fmla="*/ 3989559 w 7467600"/>
              <a:gd name="connsiteY345" fmla="*/ 6145945 h 6858000"/>
              <a:gd name="connsiteX346" fmla="*/ 3939824 w 7467600"/>
              <a:gd name="connsiteY346" fmla="*/ 6066900 h 6858000"/>
              <a:gd name="connsiteX347" fmla="*/ 4584537 w 7467600"/>
              <a:gd name="connsiteY347" fmla="*/ 5324826 h 6858000"/>
              <a:gd name="connsiteX348" fmla="*/ 5037105 w 7467600"/>
              <a:gd name="connsiteY348" fmla="*/ 5088765 h 6858000"/>
              <a:gd name="connsiteX349" fmla="*/ 5039930 w 7467600"/>
              <a:gd name="connsiteY349" fmla="*/ 5089585 h 6858000"/>
              <a:gd name="connsiteX350" fmla="*/ 5263764 w 7467600"/>
              <a:gd name="connsiteY350" fmla="*/ 4735525 h 6858000"/>
              <a:gd name="connsiteX351" fmla="*/ 4086300 w 7467600"/>
              <a:gd name="connsiteY351" fmla="*/ 4884599 h 6858000"/>
              <a:gd name="connsiteX352" fmla="*/ 4085485 w 7467600"/>
              <a:gd name="connsiteY352" fmla="*/ 4899070 h 6858000"/>
              <a:gd name="connsiteX353" fmla="*/ 3871915 w 7467600"/>
              <a:gd name="connsiteY353" fmla="*/ 5253645 h 6858000"/>
              <a:gd name="connsiteX354" fmla="*/ 3799374 w 7467600"/>
              <a:gd name="connsiteY354" fmla="*/ 5466127 h 6858000"/>
              <a:gd name="connsiteX355" fmla="*/ 3498850 w 7467600"/>
              <a:gd name="connsiteY355" fmla="*/ 6661888 h 6858000"/>
              <a:gd name="connsiteX356" fmla="*/ 3399216 w 7467600"/>
              <a:gd name="connsiteY356" fmla="*/ 6858000 h 6858000"/>
              <a:gd name="connsiteX357" fmla="*/ 3303688 w 7467600"/>
              <a:gd name="connsiteY357" fmla="*/ 6858000 h 6858000"/>
              <a:gd name="connsiteX358" fmla="*/ 3391774 w 7467600"/>
              <a:gd name="connsiteY358" fmla="*/ 6697181 h 6858000"/>
              <a:gd name="connsiteX359" fmla="*/ 3735540 w 7467600"/>
              <a:gd name="connsiteY359" fmla="*/ 5546923 h 6858000"/>
              <a:gd name="connsiteX360" fmla="*/ 3729438 w 7467600"/>
              <a:gd name="connsiteY360" fmla="*/ 5569058 h 6858000"/>
              <a:gd name="connsiteX361" fmla="*/ 3707782 w 7467600"/>
              <a:gd name="connsiteY361" fmla="*/ 5644908 h 6858000"/>
              <a:gd name="connsiteX362" fmla="*/ 3583827 w 7467600"/>
              <a:gd name="connsiteY362" fmla="*/ 6039215 h 6858000"/>
              <a:gd name="connsiteX363" fmla="*/ 3547861 w 7467600"/>
              <a:gd name="connsiteY363" fmla="*/ 6129609 h 6858000"/>
              <a:gd name="connsiteX364" fmla="*/ 3490905 w 7467600"/>
              <a:gd name="connsiteY364" fmla="*/ 6277660 h 6858000"/>
              <a:gd name="connsiteX365" fmla="*/ 3455859 w 7467600"/>
              <a:gd name="connsiteY365" fmla="*/ 6391301 h 6858000"/>
              <a:gd name="connsiteX366" fmla="*/ 3429112 w 7467600"/>
              <a:gd name="connsiteY366" fmla="*/ 6479469 h 6858000"/>
              <a:gd name="connsiteX367" fmla="*/ 3304862 w 7467600"/>
              <a:gd name="connsiteY367" fmla="*/ 6796476 h 6858000"/>
              <a:gd name="connsiteX368" fmla="*/ 3276071 w 7467600"/>
              <a:gd name="connsiteY368" fmla="*/ 6858000 h 6858000"/>
              <a:gd name="connsiteX369" fmla="*/ 3240805 w 7467600"/>
              <a:gd name="connsiteY369" fmla="*/ 6858000 h 6858000"/>
              <a:gd name="connsiteX370" fmla="*/ 3275917 w 7467600"/>
              <a:gd name="connsiteY370" fmla="*/ 6783192 h 6858000"/>
              <a:gd name="connsiteX371" fmla="*/ 3399358 w 7467600"/>
              <a:gd name="connsiteY371" fmla="*/ 6469011 h 6858000"/>
              <a:gd name="connsiteX372" fmla="*/ 3425650 w 7467600"/>
              <a:gd name="connsiteY372" fmla="*/ 6381333 h 6858000"/>
              <a:gd name="connsiteX373" fmla="*/ 3460661 w 7467600"/>
              <a:gd name="connsiteY373" fmla="*/ 6266763 h 6858000"/>
              <a:gd name="connsiteX374" fmla="*/ 3518021 w 7467600"/>
              <a:gd name="connsiteY374" fmla="*/ 6117298 h 6858000"/>
              <a:gd name="connsiteX375" fmla="*/ 3554035 w 7467600"/>
              <a:gd name="connsiteY375" fmla="*/ 6027832 h 6858000"/>
              <a:gd name="connsiteX376" fmla="*/ 3677174 w 7467600"/>
              <a:gd name="connsiteY376" fmla="*/ 5636351 h 6858000"/>
              <a:gd name="connsiteX377" fmla="*/ 3698819 w 7467600"/>
              <a:gd name="connsiteY377" fmla="*/ 5560503 h 6858000"/>
              <a:gd name="connsiteX378" fmla="*/ 3702094 w 7467600"/>
              <a:gd name="connsiteY378" fmla="*/ 5549194 h 6858000"/>
              <a:gd name="connsiteX379" fmla="*/ 3398355 w 7467600"/>
              <a:gd name="connsiteY379" fmla="*/ 6094603 h 6858000"/>
              <a:gd name="connsiteX380" fmla="*/ 3193941 w 7467600"/>
              <a:gd name="connsiteY380" fmla="*/ 6798775 h 6858000"/>
              <a:gd name="connsiteX381" fmla="*/ 3184140 w 7467600"/>
              <a:gd name="connsiteY381" fmla="*/ 6858000 h 6858000"/>
              <a:gd name="connsiteX382" fmla="*/ 3099978 w 7467600"/>
              <a:gd name="connsiteY382" fmla="*/ 6858000 h 6858000"/>
              <a:gd name="connsiteX383" fmla="*/ 3101556 w 7467600"/>
              <a:gd name="connsiteY383" fmla="*/ 6843337 h 6858000"/>
              <a:gd name="connsiteX384" fmla="*/ 3370162 w 7467600"/>
              <a:gd name="connsiteY384" fmla="*/ 5785550 h 6858000"/>
              <a:gd name="connsiteX385" fmla="*/ 3746477 w 7467600"/>
              <a:gd name="connsiteY385" fmla="*/ 5377889 h 6858000"/>
              <a:gd name="connsiteX386" fmla="*/ 3863399 w 7467600"/>
              <a:gd name="connsiteY386" fmla="*/ 5087257 h 6858000"/>
              <a:gd name="connsiteX387" fmla="*/ 3968712 w 7467600"/>
              <a:gd name="connsiteY387" fmla="*/ 4913989 h 6858000"/>
              <a:gd name="connsiteX388" fmla="*/ 2792390 w 7467600"/>
              <a:gd name="connsiteY388" fmla="*/ 5382974 h 6858000"/>
              <a:gd name="connsiteX389" fmla="*/ 2714982 w 7467600"/>
              <a:gd name="connsiteY389" fmla="*/ 5427051 h 6858000"/>
              <a:gd name="connsiteX390" fmla="*/ 2813361 w 7467600"/>
              <a:gd name="connsiteY390" fmla="*/ 6023912 h 6858000"/>
              <a:gd name="connsiteX391" fmla="*/ 2688430 w 7467600"/>
              <a:gd name="connsiteY391" fmla="*/ 6801564 h 6858000"/>
              <a:gd name="connsiteX392" fmla="*/ 2629626 w 7467600"/>
              <a:gd name="connsiteY392" fmla="*/ 6763394 h 6858000"/>
              <a:gd name="connsiteX393" fmla="*/ 2565328 w 7467600"/>
              <a:gd name="connsiteY393" fmla="*/ 5516399 h 6858000"/>
              <a:gd name="connsiteX394" fmla="*/ 1922999 w 7467600"/>
              <a:gd name="connsiteY394" fmla="*/ 5980343 h 6858000"/>
              <a:gd name="connsiteX395" fmla="*/ 1950261 w 7467600"/>
              <a:gd name="connsiteY395" fmla="*/ 6405858 h 6858000"/>
              <a:gd name="connsiteX396" fmla="*/ 2365554 w 7467600"/>
              <a:gd name="connsiteY396" fmla="*/ 6759107 h 6858000"/>
              <a:gd name="connsiteX397" fmla="*/ 2424142 w 7467600"/>
              <a:gd name="connsiteY397" fmla="*/ 6858000 h 6858000"/>
              <a:gd name="connsiteX398" fmla="*/ 2395994 w 7467600"/>
              <a:gd name="connsiteY398" fmla="*/ 6858000 h 6858000"/>
              <a:gd name="connsiteX399" fmla="*/ 2392863 w 7467600"/>
              <a:gd name="connsiteY399" fmla="*/ 6852964 h 6858000"/>
              <a:gd name="connsiteX400" fmla="*/ 2017589 w 7467600"/>
              <a:gd name="connsiteY400" fmla="*/ 6493982 h 6858000"/>
              <a:gd name="connsiteX401" fmla="*/ 2147336 w 7467600"/>
              <a:gd name="connsiteY401" fmla="*/ 6594052 h 6858000"/>
              <a:gd name="connsiteX402" fmla="*/ 2207047 w 7467600"/>
              <a:gd name="connsiteY402" fmla="*/ 6654540 h 6858000"/>
              <a:gd name="connsiteX403" fmla="*/ 2299106 w 7467600"/>
              <a:gd name="connsiteY403" fmla="*/ 6778931 h 6858000"/>
              <a:gd name="connsiteX404" fmla="*/ 2314430 w 7467600"/>
              <a:gd name="connsiteY404" fmla="*/ 6801144 h 6858000"/>
              <a:gd name="connsiteX405" fmla="*/ 2352406 w 7467600"/>
              <a:gd name="connsiteY405" fmla="*/ 6858000 h 6858000"/>
              <a:gd name="connsiteX406" fmla="*/ 2314492 w 7467600"/>
              <a:gd name="connsiteY406" fmla="*/ 6858000 h 6858000"/>
              <a:gd name="connsiteX407" fmla="*/ 2288095 w 7467600"/>
              <a:gd name="connsiteY407" fmla="*/ 6818030 h 6858000"/>
              <a:gd name="connsiteX408" fmla="*/ 2272768 w 7467600"/>
              <a:gd name="connsiteY408" fmla="*/ 6795822 h 6858000"/>
              <a:gd name="connsiteX409" fmla="*/ 2182715 w 7467600"/>
              <a:gd name="connsiteY409" fmla="*/ 6675071 h 6858000"/>
              <a:gd name="connsiteX410" fmla="*/ 2032061 w 7467600"/>
              <a:gd name="connsiteY410" fmla="*/ 6541380 h 6858000"/>
              <a:gd name="connsiteX411" fmla="*/ 2257220 w 7467600"/>
              <a:gd name="connsiteY411" fmla="*/ 6826257 h 6858000"/>
              <a:gd name="connsiteX412" fmla="*/ 2281324 w 7467600"/>
              <a:gd name="connsiteY412" fmla="*/ 6858000 h 6858000"/>
              <a:gd name="connsiteX413" fmla="*/ 2242860 w 7467600"/>
              <a:gd name="connsiteY413" fmla="*/ 6858000 h 6858000"/>
              <a:gd name="connsiteX414" fmla="*/ 2232818 w 7467600"/>
              <a:gd name="connsiteY414" fmla="*/ 6844926 h 6858000"/>
              <a:gd name="connsiteX415" fmla="*/ 1990172 w 7467600"/>
              <a:gd name="connsiteY415" fmla="*/ 6542121 h 6858000"/>
              <a:gd name="connsiteX416" fmla="*/ 2124090 w 7467600"/>
              <a:gd name="connsiteY416" fmla="*/ 6761017 h 6858000"/>
              <a:gd name="connsiteX417" fmla="*/ 2200380 w 7467600"/>
              <a:gd name="connsiteY417" fmla="*/ 6858000 h 6858000"/>
              <a:gd name="connsiteX418" fmla="*/ 2147507 w 7467600"/>
              <a:gd name="connsiteY418" fmla="*/ 6858000 h 6858000"/>
              <a:gd name="connsiteX419" fmla="*/ 2070668 w 7467600"/>
              <a:gd name="connsiteY419" fmla="*/ 6761520 h 6858000"/>
              <a:gd name="connsiteX420" fmla="*/ 1975142 w 7467600"/>
              <a:gd name="connsiteY420" fmla="*/ 6585570 h 6858000"/>
              <a:gd name="connsiteX421" fmla="*/ 2050035 w 7467600"/>
              <a:gd name="connsiteY421" fmla="*/ 6813345 h 6858000"/>
              <a:gd name="connsiteX422" fmla="*/ 2063025 w 7467600"/>
              <a:gd name="connsiteY422" fmla="*/ 6858000 h 6858000"/>
              <a:gd name="connsiteX423" fmla="*/ 2021675 w 7467600"/>
              <a:gd name="connsiteY423" fmla="*/ 6858000 h 6858000"/>
              <a:gd name="connsiteX424" fmla="*/ 2019308 w 7467600"/>
              <a:gd name="connsiteY424" fmla="*/ 6847118 h 6858000"/>
              <a:gd name="connsiteX425" fmla="*/ 1938835 w 7467600"/>
              <a:gd name="connsiteY425" fmla="*/ 6551160 h 6858000"/>
              <a:gd name="connsiteX426" fmla="*/ 1953230 w 7467600"/>
              <a:gd name="connsiteY426" fmla="*/ 6759699 h 6858000"/>
              <a:gd name="connsiteX427" fmla="*/ 1956763 w 7467600"/>
              <a:gd name="connsiteY427" fmla="*/ 6778191 h 6858000"/>
              <a:gd name="connsiteX428" fmla="*/ 1967925 w 7467600"/>
              <a:gd name="connsiteY428" fmla="*/ 6858000 h 6858000"/>
              <a:gd name="connsiteX429" fmla="*/ 1936622 w 7467600"/>
              <a:gd name="connsiteY429" fmla="*/ 6858000 h 6858000"/>
              <a:gd name="connsiteX430" fmla="*/ 1926261 w 7467600"/>
              <a:gd name="connsiteY430" fmla="*/ 6784064 h 6858000"/>
              <a:gd name="connsiteX431" fmla="*/ 1922724 w 7467600"/>
              <a:gd name="connsiteY431" fmla="*/ 6765577 h 6858000"/>
              <a:gd name="connsiteX432" fmla="*/ 1904650 w 7467600"/>
              <a:gd name="connsiteY432" fmla="*/ 6639616 h 6858000"/>
              <a:gd name="connsiteX433" fmla="*/ 1885273 w 7467600"/>
              <a:gd name="connsiteY433" fmla="*/ 6858000 h 6858000"/>
              <a:gd name="connsiteX434" fmla="*/ 1854363 w 7467600"/>
              <a:gd name="connsiteY434" fmla="*/ 6858000 h 6858000"/>
              <a:gd name="connsiteX435" fmla="*/ 1880391 w 7467600"/>
              <a:gd name="connsiteY435" fmla="*/ 6603796 h 6858000"/>
              <a:gd name="connsiteX436" fmla="*/ 1818273 w 7467600"/>
              <a:gd name="connsiteY436" fmla="*/ 6715729 h 6858000"/>
              <a:gd name="connsiteX437" fmla="*/ 1794691 w 7467600"/>
              <a:gd name="connsiteY437" fmla="*/ 6843239 h 6858000"/>
              <a:gd name="connsiteX438" fmla="*/ 1794914 w 7467600"/>
              <a:gd name="connsiteY438" fmla="*/ 6858000 h 6858000"/>
              <a:gd name="connsiteX439" fmla="*/ 1746128 w 7467600"/>
              <a:gd name="connsiteY439" fmla="*/ 6858000 h 6858000"/>
              <a:gd name="connsiteX440" fmla="*/ 1753934 w 7467600"/>
              <a:gd name="connsiteY440" fmla="*/ 6724796 h 6858000"/>
              <a:gd name="connsiteX441" fmla="*/ 1792053 w 7467600"/>
              <a:gd name="connsiteY441" fmla="*/ 6572396 h 6858000"/>
              <a:gd name="connsiteX442" fmla="*/ 1862248 w 7467600"/>
              <a:gd name="connsiteY442" fmla="*/ 6266397 h 6858000"/>
              <a:gd name="connsiteX443" fmla="*/ 1862250 w 7467600"/>
              <a:gd name="connsiteY443" fmla="*/ 6033531 h 6858000"/>
              <a:gd name="connsiteX444" fmla="*/ 1211999 w 7467600"/>
              <a:gd name="connsiteY444" fmla="*/ 6683610 h 6858000"/>
              <a:gd name="connsiteX445" fmla="*/ 1213266 w 7467600"/>
              <a:gd name="connsiteY445" fmla="*/ 6691947 h 6858000"/>
              <a:gd name="connsiteX446" fmla="*/ 1203370 w 7467600"/>
              <a:gd name="connsiteY446" fmla="*/ 6850676 h 6858000"/>
              <a:gd name="connsiteX447" fmla="*/ 1203671 w 7467600"/>
              <a:gd name="connsiteY447" fmla="*/ 6858000 h 6858000"/>
              <a:gd name="connsiteX448" fmla="*/ 1143180 w 7467600"/>
              <a:gd name="connsiteY448" fmla="*/ 6858000 h 6858000"/>
              <a:gd name="connsiteX449" fmla="*/ 1142176 w 7467600"/>
              <a:gd name="connsiteY449" fmla="*/ 6766045 h 6858000"/>
              <a:gd name="connsiteX450" fmla="*/ 1067484 w 7467600"/>
              <a:gd name="connsiteY450" fmla="*/ 6858000 h 6858000"/>
              <a:gd name="connsiteX451" fmla="*/ 953928 w 7467600"/>
              <a:gd name="connsiteY451" fmla="*/ 6858000 h 6858000"/>
              <a:gd name="connsiteX452" fmla="*/ 959715 w 7467600"/>
              <a:gd name="connsiteY452" fmla="*/ 6850185 h 6858000"/>
              <a:gd name="connsiteX453" fmla="*/ 1483788 w 7467600"/>
              <a:gd name="connsiteY453" fmla="*/ 6259174 h 6858000"/>
              <a:gd name="connsiteX454" fmla="*/ 1100671 w 7467600"/>
              <a:gd name="connsiteY454" fmla="*/ 6252137 h 6858000"/>
              <a:gd name="connsiteX455" fmla="*/ 1090144 w 7467600"/>
              <a:gd name="connsiteY455" fmla="*/ 6256748 h 6858000"/>
              <a:gd name="connsiteX456" fmla="*/ 1095872 w 7467600"/>
              <a:gd name="connsiteY456" fmla="*/ 6271892 h 6858000"/>
              <a:gd name="connsiteX457" fmla="*/ 262785 w 7467600"/>
              <a:gd name="connsiteY457" fmla="*/ 6845450 h 6858000"/>
              <a:gd name="connsiteX458" fmla="*/ 209968 w 7467600"/>
              <a:gd name="connsiteY458" fmla="*/ 6770713 h 6858000"/>
              <a:gd name="connsiteX459" fmla="*/ 873460 w 7467600"/>
              <a:gd name="connsiteY459" fmla="*/ 6253768 h 6858000"/>
              <a:gd name="connsiteX460" fmla="*/ 192686 w 7467600"/>
              <a:gd name="connsiteY460" fmla="*/ 5849257 h 6858000"/>
              <a:gd name="connsiteX461" fmla="*/ 4696 w 7467600"/>
              <a:gd name="connsiteY461" fmla="*/ 5697668 h 6858000"/>
              <a:gd name="connsiteX462" fmla="*/ 0 w 7467600"/>
              <a:gd name="connsiteY462" fmla="*/ 5689984 h 6858000"/>
              <a:gd name="connsiteX463" fmla="*/ 0 w 7467600"/>
              <a:gd name="connsiteY463" fmla="*/ 5513472 h 6858000"/>
              <a:gd name="connsiteX464" fmla="*/ 174101 w 7467600"/>
              <a:gd name="connsiteY464" fmla="*/ 5620277 h 6858000"/>
              <a:gd name="connsiteX465" fmla="*/ 891800 w 7467600"/>
              <a:gd name="connsiteY465" fmla="*/ 6036935 h 6858000"/>
              <a:gd name="connsiteX466" fmla="*/ 1072219 w 7467600"/>
              <a:gd name="connsiteY466" fmla="*/ 6169443 h 6858000"/>
              <a:gd name="connsiteX467" fmla="*/ 1074117 w 7467600"/>
              <a:gd name="connsiteY467" fmla="*/ 6170301 h 6858000"/>
              <a:gd name="connsiteX468" fmla="*/ 1083114 w 7467600"/>
              <a:gd name="connsiteY468" fmla="*/ 6174131 h 6858000"/>
              <a:gd name="connsiteX469" fmla="*/ 1543010 w 7467600"/>
              <a:gd name="connsiteY469" fmla="*/ 6191140 h 6858000"/>
              <a:gd name="connsiteX470" fmla="*/ 1551080 w 7467600"/>
              <a:gd name="connsiteY470" fmla="*/ 6195006 h 6858000"/>
              <a:gd name="connsiteX471" fmla="*/ 2345443 w 7467600"/>
              <a:gd name="connsiteY471" fmla="*/ 5549882 h 6858000"/>
              <a:gd name="connsiteX472" fmla="*/ 1721499 w 7467600"/>
              <a:gd name="connsiteY472" fmla="*/ 5599969 h 6858000"/>
              <a:gd name="connsiteX473" fmla="*/ 767716 w 7467600"/>
              <a:gd name="connsiteY473" fmla="*/ 5472768 h 6858000"/>
              <a:gd name="connsiteX474" fmla="*/ 722147 w 7467600"/>
              <a:gd name="connsiteY474" fmla="*/ 5393091 h 6858000"/>
              <a:gd name="connsiteX475" fmla="*/ 1485552 w 7467600"/>
              <a:gd name="connsiteY475" fmla="*/ 5313202 h 6858000"/>
              <a:gd name="connsiteX476" fmla="*/ 2143004 w 7467600"/>
              <a:gd name="connsiteY476" fmla="*/ 5402420 h 6858000"/>
              <a:gd name="connsiteX477" fmla="*/ 1933391 w 7467600"/>
              <a:gd name="connsiteY477" fmla="*/ 5156971 h 6858000"/>
              <a:gd name="connsiteX478" fmla="*/ 1827118 w 7467600"/>
              <a:gd name="connsiteY478" fmla="*/ 4968410 h 6858000"/>
              <a:gd name="connsiteX479" fmla="*/ 1837349 w 7467600"/>
              <a:gd name="connsiteY479" fmla="*/ 4956357 h 6858000"/>
              <a:gd name="connsiteX480" fmla="*/ 2162835 w 7467600"/>
              <a:gd name="connsiteY480" fmla="*/ 5187853 h 6858000"/>
              <a:gd name="connsiteX481" fmla="*/ 2257167 w 7467600"/>
              <a:gd name="connsiteY481" fmla="*/ 5462123 h 6858000"/>
              <a:gd name="connsiteX482" fmla="*/ 2261598 w 7467600"/>
              <a:gd name="connsiteY482" fmla="*/ 5467998 h 6858000"/>
              <a:gd name="connsiteX483" fmla="*/ 2437177 w 7467600"/>
              <a:gd name="connsiteY483" fmla="*/ 5479608 h 6858000"/>
              <a:gd name="connsiteX484" fmla="*/ 2445247 w 7467600"/>
              <a:gd name="connsiteY484" fmla="*/ 5483476 h 6858000"/>
              <a:gd name="connsiteX485" fmla="*/ 2743626 w 7467600"/>
              <a:gd name="connsiteY485" fmla="*/ 5304819 h 6858000"/>
              <a:gd name="connsiteX486" fmla="*/ 3048102 w 7467600"/>
              <a:gd name="connsiteY486" fmla="*/ 5150595 h 6858000"/>
              <a:gd name="connsiteX487" fmla="*/ 1799414 w 7467600"/>
              <a:gd name="connsiteY487" fmla="*/ 4694732 h 6858000"/>
              <a:gd name="connsiteX488" fmla="*/ 1771735 w 7467600"/>
              <a:gd name="connsiteY488" fmla="*/ 4619929 h 6858000"/>
              <a:gd name="connsiteX489" fmla="*/ 3104273 w 7467600"/>
              <a:gd name="connsiteY489" fmla="*/ 5076159 h 6858000"/>
              <a:gd name="connsiteX490" fmla="*/ 3113245 w 7467600"/>
              <a:gd name="connsiteY490" fmla="*/ 5090705 h 6858000"/>
              <a:gd name="connsiteX491" fmla="*/ 3126294 w 7467600"/>
              <a:gd name="connsiteY491" fmla="*/ 5114400 h 6858000"/>
              <a:gd name="connsiteX492" fmla="*/ 3937433 w 7467600"/>
              <a:gd name="connsiteY492" fmla="*/ 4830473 h 6858000"/>
              <a:gd name="connsiteX493" fmla="*/ 3590475 w 7467600"/>
              <a:gd name="connsiteY493" fmla="*/ 4597974 h 6858000"/>
              <a:gd name="connsiteX494" fmla="*/ 3100264 w 7467600"/>
              <a:gd name="connsiteY494" fmla="*/ 4579845 h 6858000"/>
              <a:gd name="connsiteX495" fmla="*/ 2183576 w 7467600"/>
              <a:gd name="connsiteY495" fmla="*/ 4227150 h 6858000"/>
              <a:gd name="connsiteX496" fmla="*/ 2151029 w 7467600"/>
              <a:gd name="connsiteY496" fmla="*/ 4146947 h 6858000"/>
              <a:gd name="connsiteX497" fmla="*/ 3563434 w 7467600"/>
              <a:gd name="connsiteY497" fmla="*/ 4469115 h 6858000"/>
              <a:gd name="connsiteX498" fmla="*/ 3177952 w 7467600"/>
              <a:gd name="connsiteY498" fmla="*/ 3657386 h 6858000"/>
              <a:gd name="connsiteX499" fmla="*/ 3189263 w 7467600"/>
              <a:gd name="connsiteY499" fmla="*/ 3625726 h 6858000"/>
              <a:gd name="connsiteX500" fmla="*/ 3560912 w 7467600"/>
              <a:gd name="connsiteY500" fmla="*/ 4079863 h 6858000"/>
              <a:gd name="connsiteX501" fmla="*/ 3626636 w 7467600"/>
              <a:gd name="connsiteY501" fmla="*/ 4512230 h 6858000"/>
              <a:gd name="connsiteX502" fmla="*/ 3653088 w 7467600"/>
              <a:gd name="connsiteY502" fmla="*/ 4521417 h 6858000"/>
              <a:gd name="connsiteX503" fmla="*/ 3988128 w 7467600"/>
              <a:gd name="connsiteY503" fmla="*/ 4817267 h 6858000"/>
              <a:gd name="connsiteX504" fmla="*/ 4830582 w 7467600"/>
              <a:gd name="connsiteY504" fmla="*/ 4676000 h 6858000"/>
              <a:gd name="connsiteX505" fmla="*/ 4830100 w 7467600"/>
              <a:gd name="connsiteY505" fmla="*/ 4675554 h 6858000"/>
              <a:gd name="connsiteX506" fmla="*/ 4036318 w 7467600"/>
              <a:gd name="connsiteY506" fmla="*/ 4147013 h 6858000"/>
              <a:gd name="connsiteX507" fmla="*/ 3432098 w 7467600"/>
              <a:gd name="connsiteY507" fmla="*/ 3537312 h 6858000"/>
              <a:gd name="connsiteX508" fmla="*/ 3446761 w 7467600"/>
              <a:gd name="connsiteY508" fmla="*/ 3461278 h 6858000"/>
              <a:gd name="connsiteX509" fmla="*/ 4419733 w 7467600"/>
              <a:gd name="connsiteY509" fmla="*/ 3963555 h 6858000"/>
              <a:gd name="connsiteX510" fmla="*/ 4781371 w 7467600"/>
              <a:gd name="connsiteY510" fmla="*/ 4458604 h 6858000"/>
              <a:gd name="connsiteX511" fmla="*/ 4780440 w 7467600"/>
              <a:gd name="connsiteY511" fmla="*/ 4470290 h 6858000"/>
              <a:gd name="connsiteX512" fmla="*/ 4898954 w 7467600"/>
              <a:gd name="connsiteY512" fmla="*/ 4662092 h 6858000"/>
              <a:gd name="connsiteX513" fmla="*/ 4900699 w 7467600"/>
              <a:gd name="connsiteY513" fmla="*/ 4670867 h 6858000"/>
              <a:gd name="connsiteX514" fmla="*/ 5714511 w 7467600"/>
              <a:gd name="connsiteY514" fmla="*/ 4663483 h 6858000"/>
              <a:gd name="connsiteX515" fmla="*/ 5464793 w 7467600"/>
              <a:gd name="connsiteY515" fmla="*/ 4393556 h 6858000"/>
              <a:gd name="connsiteX516" fmla="*/ 5461897 w 7467600"/>
              <a:gd name="connsiteY516" fmla="*/ 4390879 h 6858000"/>
              <a:gd name="connsiteX517" fmla="*/ 4294126 w 7467600"/>
              <a:gd name="connsiteY517" fmla="*/ 3303048 h 6858000"/>
              <a:gd name="connsiteX518" fmla="*/ 4305321 w 7467600"/>
              <a:gd name="connsiteY518" fmla="*/ 3256953 h 6858000"/>
              <a:gd name="connsiteX519" fmla="*/ 4949299 w 7467600"/>
              <a:gd name="connsiteY519" fmla="*/ 3766336 h 6858000"/>
              <a:gd name="connsiteX520" fmla="*/ 5291452 w 7467600"/>
              <a:gd name="connsiteY520" fmla="*/ 4076801 h 6858000"/>
              <a:gd name="connsiteX521" fmla="*/ 5434998 w 7467600"/>
              <a:gd name="connsiteY521" fmla="*/ 4254100 h 6858000"/>
              <a:gd name="connsiteX522" fmla="*/ 5351015 w 7467600"/>
              <a:gd name="connsiteY522" fmla="*/ 3760989 h 6858000"/>
              <a:gd name="connsiteX523" fmla="*/ 5413780 w 7467600"/>
              <a:gd name="connsiteY523" fmla="*/ 2966265 h 6858000"/>
              <a:gd name="connsiteX524" fmla="*/ 5425627 w 7467600"/>
              <a:gd name="connsiteY524" fmla="*/ 2954192 h 6858000"/>
              <a:gd name="connsiteX525" fmla="*/ 6604735 w 7467600"/>
              <a:gd name="connsiteY525" fmla="*/ 2041381 h 6858000"/>
              <a:gd name="connsiteX526" fmla="*/ 7204487 w 7467600"/>
              <a:gd name="connsiteY526" fmla="*/ 2742112 h 6858000"/>
              <a:gd name="connsiteX527" fmla="*/ 7131592 w 7467600"/>
              <a:gd name="connsiteY527" fmla="*/ 2672096 h 6858000"/>
              <a:gd name="connsiteX528" fmla="*/ 6996344 w 7467600"/>
              <a:gd name="connsiteY528" fmla="*/ 2518310 h 6858000"/>
              <a:gd name="connsiteX529" fmla="*/ 6735495 w 7467600"/>
              <a:gd name="connsiteY529" fmla="*/ 2196890 h 6858000"/>
              <a:gd name="connsiteX530" fmla="*/ 6721901 w 7467600"/>
              <a:gd name="connsiteY530" fmla="*/ 2179274 h 6858000"/>
              <a:gd name="connsiteX531" fmla="*/ 6604735 w 7467600"/>
              <a:gd name="connsiteY531" fmla="*/ 2041381 h 6858000"/>
              <a:gd name="connsiteX532" fmla="*/ 6591670 w 7467600"/>
              <a:gd name="connsiteY532" fmla="*/ 1988277 h 6858000"/>
              <a:gd name="connsiteX533" fmla="*/ 6747349 w 7467600"/>
              <a:gd name="connsiteY533" fmla="*/ 2160069 h 6858000"/>
              <a:gd name="connsiteX534" fmla="*/ 6760943 w 7467600"/>
              <a:gd name="connsiteY534" fmla="*/ 2177686 h 6858000"/>
              <a:gd name="connsiteX535" fmla="*/ 7021065 w 7467600"/>
              <a:gd name="connsiteY535" fmla="*/ 2498102 h 6858000"/>
              <a:gd name="connsiteX536" fmla="*/ 7155223 w 7467600"/>
              <a:gd name="connsiteY536" fmla="*/ 2650386 h 6858000"/>
              <a:gd name="connsiteX537" fmla="*/ 7203167 w 7467600"/>
              <a:gd name="connsiteY537" fmla="*/ 2697288 h 6858000"/>
              <a:gd name="connsiteX538" fmla="*/ 6937703 w 7467600"/>
              <a:gd name="connsiteY538" fmla="*/ 2321981 h 6858000"/>
              <a:gd name="connsiteX539" fmla="*/ 6591670 w 7467600"/>
              <a:gd name="connsiteY539" fmla="*/ 1988277 h 6858000"/>
              <a:gd name="connsiteX540" fmla="*/ 5798671 w 7467600"/>
              <a:gd name="connsiteY540" fmla="*/ 1981601 h 6858000"/>
              <a:gd name="connsiteX541" fmla="*/ 5754709 w 7467600"/>
              <a:gd name="connsiteY541" fmla="*/ 2071454 h 6858000"/>
              <a:gd name="connsiteX542" fmla="*/ 5763044 w 7467600"/>
              <a:gd name="connsiteY542" fmla="*/ 2842206 h 6858000"/>
              <a:gd name="connsiteX543" fmla="*/ 5764974 w 7467600"/>
              <a:gd name="connsiteY543" fmla="*/ 2799609 h 6858000"/>
              <a:gd name="connsiteX544" fmla="*/ 5767665 w 7467600"/>
              <a:gd name="connsiteY544" fmla="*/ 2666409 h 6858000"/>
              <a:gd name="connsiteX545" fmla="*/ 5763055 w 7467600"/>
              <a:gd name="connsiteY545" fmla="*/ 2579705 h 6858000"/>
              <a:gd name="connsiteX546" fmla="*/ 5758079 w 7467600"/>
              <a:gd name="connsiteY546" fmla="*/ 2492508 h 6858000"/>
              <a:gd name="connsiteX547" fmla="*/ 5779325 w 7467600"/>
              <a:gd name="connsiteY547" fmla="*/ 2197069 h 6858000"/>
              <a:gd name="connsiteX548" fmla="*/ 5798671 w 7467600"/>
              <a:gd name="connsiteY548" fmla="*/ 1981601 h 6858000"/>
              <a:gd name="connsiteX549" fmla="*/ 5829202 w 7467600"/>
              <a:gd name="connsiteY549" fmla="*/ 1971679 h 6858000"/>
              <a:gd name="connsiteX550" fmla="*/ 5809558 w 7467600"/>
              <a:gd name="connsiteY550" fmla="*/ 2198043 h 6858000"/>
              <a:gd name="connsiteX551" fmla="*/ 5788653 w 7467600"/>
              <a:gd name="connsiteY551" fmla="*/ 2489430 h 6858000"/>
              <a:gd name="connsiteX552" fmla="*/ 5793439 w 7467600"/>
              <a:gd name="connsiteY552" fmla="*/ 2575235 h 6858000"/>
              <a:gd name="connsiteX553" fmla="*/ 5796837 w 7467600"/>
              <a:gd name="connsiteY553" fmla="*/ 2637633 h 6858000"/>
              <a:gd name="connsiteX554" fmla="*/ 5818614 w 7467600"/>
              <a:gd name="connsiteY554" fmla="*/ 2473055 h 6858000"/>
              <a:gd name="connsiteX555" fmla="*/ 5829202 w 7467600"/>
              <a:gd name="connsiteY555" fmla="*/ 1971679 h 6858000"/>
              <a:gd name="connsiteX556" fmla="*/ 5911389 w 7467600"/>
              <a:gd name="connsiteY556" fmla="*/ 1898371 h 6858000"/>
              <a:gd name="connsiteX557" fmla="*/ 6237627 w 7467600"/>
              <a:gd name="connsiteY557" fmla="*/ 2231921 h 6858000"/>
              <a:gd name="connsiteX558" fmla="*/ 5911389 w 7467600"/>
              <a:gd name="connsiteY558" fmla="*/ 1898371 h 6858000"/>
              <a:gd name="connsiteX559" fmla="*/ 6944437 w 7467600"/>
              <a:gd name="connsiteY559" fmla="*/ 1575402 h 6858000"/>
              <a:gd name="connsiteX560" fmla="*/ 6304730 w 7467600"/>
              <a:gd name="connsiteY560" fmla="*/ 1766654 h 6858000"/>
              <a:gd name="connsiteX561" fmla="*/ 6944437 w 7467600"/>
              <a:gd name="connsiteY561" fmla="*/ 1575402 h 6858000"/>
              <a:gd name="connsiteX562" fmla="*/ 7019523 w 7467600"/>
              <a:gd name="connsiteY562" fmla="*/ 1519450 h 6858000"/>
              <a:gd name="connsiteX563" fmla="*/ 6298091 w 7467600"/>
              <a:gd name="connsiteY563" fmla="*/ 1737122 h 6858000"/>
              <a:gd name="connsiteX564" fmla="*/ 7019523 w 7467600"/>
              <a:gd name="connsiteY564" fmla="*/ 1519450 h 6858000"/>
              <a:gd name="connsiteX565" fmla="*/ 2399523 w 7467600"/>
              <a:gd name="connsiteY565" fmla="*/ 1428234 h 6858000"/>
              <a:gd name="connsiteX566" fmla="*/ 2224982 w 7467600"/>
              <a:gd name="connsiteY566" fmla="*/ 1826201 h 6858000"/>
              <a:gd name="connsiteX567" fmla="*/ 2096099 w 7467600"/>
              <a:gd name="connsiteY567" fmla="*/ 2345900 h 6858000"/>
              <a:gd name="connsiteX568" fmla="*/ 2283317 w 7467600"/>
              <a:gd name="connsiteY568" fmla="*/ 1796925 h 6858000"/>
              <a:gd name="connsiteX569" fmla="*/ 2399523 w 7467600"/>
              <a:gd name="connsiteY569" fmla="*/ 1428234 h 6858000"/>
              <a:gd name="connsiteX570" fmla="*/ 2448558 w 7467600"/>
              <a:gd name="connsiteY570" fmla="*/ 1373435 h 6858000"/>
              <a:gd name="connsiteX571" fmla="*/ 2312521 w 7467600"/>
              <a:gd name="connsiteY571" fmla="*/ 1806140 h 6858000"/>
              <a:gd name="connsiteX572" fmla="*/ 2127533 w 7467600"/>
              <a:gd name="connsiteY572" fmla="*/ 2348380 h 6858000"/>
              <a:gd name="connsiteX573" fmla="*/ 2358080 w 7467600"/>
              <a:gd name="connsiteY573" fmla="*/ 1866134 h 6858000"/>
              <a:gd name="connsiteX574" fmla="*/ 2407436 w 7467600"/>
              <a:gd name="connsiteY574" fmla="*/ 1651070 h 6858000"/>
              <a:gd name="connsiteX575" fmla="*/ 2448558 w 7467600"/>
              <a:gd name="connsiteY575" fmla="*/ 1373435 h 6858000"/>
              <a:gd name="connsiteX576" fmla="*/ 278707 w 7467600"/>
              <a:gd name="connsiteY576" fmla="*/ 1352270 h 6858000"/>
              <a:gd name="connsiteX577" fmla="*/ 321570 w 7467600"/>
              <a:gd name="connsiteY577" fmla="*/ 1861610 h 6858000"/>
              <a:gd name="connsiteX578" fmla="*/ 294281 w 7467600"/>
              <a:gd name="connsiteY578" fmla="*/ 1440658 h 6858000"/>
              <a:gd name="connsiteX579" fmla="*/ 278707 w 7467600"/>
              <a:gd name="connsiteY579" fmla="*/ 1352270 h 6858000"/>
              <a:gd name="connsiteX580" fmla="*/ 1423821 w 7467600"/>
              <a:gd name="connsiteY580" fmla="*/ 1351958 h 6858000"/>
              <a:gd name="connsiteX581" fmla="*/ 1638521 w 7467600"/>
              <a:gd name="connsiteY581" fmla="*/ 1908470 h 6858000"/>
              <a:gd name="connsiteX582" fmla="*/ 1754199 w 7467600"/>
              <a:gd name="connsiteY582" fmla="*/ 2149284 h 6858000"/>
              <a:gd name="connsiteX583" fmla="*/ 1908359 w 7467600"/>
              <a:gd name="connsiteY583" fmla="*/ 2364988 h 6858000"/>
              <a:gd name="connsiteX584" fmla="*/ 1647661 w 7467600"/>
              <a:gd name="connsiteY584" fmla="*/ 1825945 h 6858000"/>
              <a:gd name="connsiteX585" fmla="*/ 1423821 w 7467600"/>
              <a:gd name="connsiteY585" fmla="*/ 1351958 h 6858000"/>
              <a:gd name="connsiteX586" fmla="*/ 1431890 w 7467600"/>
              <a:gd name="connsiteY586" fmla="*/ 1306475 h 6858000"/>
              <a:gd name="connsiteX587" fmla="*/ 1507597 w 7467600"/>
              <a:gd name="connsiteY587" fmla="*/ 1446132 h 6858000"/>
              <a:gd name="connsiteX588" fmla="*/ 1674586 w 7467600"/>
              <a:gd name="connsiteY588" fmla="*/ 1813832 h 6858000"/>
              <a:gd name="connsiteX589" fmla="*/ 1815950 w 7467600"/>
              <a:gd name="connsiteY589" fmla="*/ 2128564 h 6858000"/>
              <a:gd name="connsiteX590" fmla="*/ 1984242 w 7467600"/>
              <a:gd name="connsiteY590" fmla="*/ 2430829 h 6858000"/>
              <a:gd name="connsiteX591" fmla="*/ 2014023 w 7467600"/>
              <a:gd name="connsiteY591" fmla="*/ 2450995 h 6858000"/>
              <a:gd name="connsiteX592" fmla="*/ 1747337 w 7467600"/>
              <a:gd name="connsiteY592" fmla="*/ 1855264 h 6858000"/>
              <a:gd name="connsiteX593" fmla="*/ 1533749 w 7467600"/>
              <a:gd name="connsiteY593" fmla="*/ 1478656 h 6858000"/>
              <a:gd name="connsiteX594" fmla="*/ 1431890 w 7467600"/>
              <a:gd name="connsiteY594" fmla="*/ 1306475 h 6858000"/>
              <a:gd name="connsiteX595" fmla="*/ 5052692 w 7467600"/>
              <a:gd name="connsiteY595" fmla="*/ 1292994 h 6858000"/>
              <a:gd name="connsiteX596" fmla="*/ 5200661 w 7467600"/>
              <a:gd name="connsiteY596" fmla="*/ 1635186 h 6858000"/>
              <a:gd name="connsiteX597" fmla="*/ 5297138 w 7467600"/>
              <a:gd name="connsiteY597" fmla="*/ 1906351 h 6858000"/>
              <a:gd name="connsiteX598" fmla="*/ 5052692 w 7467600"/>
              <a:gd name="connsiteY598" fmla="*/ 1292994 h 6858000"/>
              <a:gd name="connsiteX599" fmla="*/ 5009948 w 7467600"/>
              <a:gd name="connsiteY599" fmla="*/ 1273619 h 6858000"/>
              <a:gd name="connsiteX600" fmla="*/ 5121777 w 7467600"/>
              <a:gd name="connsiteY600" fmla="*/ 1654213 h 6858000"/>
              <a:gd name="connsiteX601" fmla="*/ 5293545 w 7467600"/>
              <a:gd name="connsiteY601" fmla="*/ 2072247 h 6858000"/>
              <a:gd name="connsiteX602" fmla="*/ 5294042 w 7467600"/>
              <a:gd name="connsiteY602" fmla="*/ 2065019 h 6858000"/>
              <a:gd name="connsiteX603" fmla="*/ 5171936 w 7467600"/>
              <a:gd name="connsiteY603" fmla="*/ 1647613 h 6858000"/>
              <a:gd name="connsiteX604" fmla="*/ 5009948 w 7467600"/>
              <a:gd name="connsiteY604" fmla="*/ 1273619 h 6858000"/>
              <a:gd name="connsiteX605" fmla="*/ 655236 w 7467600"/>
              <a:gd name="connsiteY605" fmla="*/ 1268632 h 6858000"/>
              <a:gd name="connsiteX606" fmla="*/ 839521 w 7467600"/>
              <a:gd name="connsiteY606" fmla="*/ 1685315 h 6858000"/>
              <a:gd name="connsiteX607" fmla="*/ 1109416 w 7467600"/>
              <a:gd name="connsiteY607" fmla="*/ 2061663 h 6858000"/>
              <a:gd name="connsiteX608" fmla="*/ 1298300 w 7467600"/>
              <a:gd name="connsiteY608" fmla="*/ 2247742 h 6858000"/>
              <a:gd name="connsiteX609" fmla="*/ 1125871 w 7467600"/>
              <a:gd name="connsiteY609" fmla="*/ 1989513 h 6858000"/>
              <a:gd name="connsiteX610" fmla="*/ 981574 w 7467600"/>
              <a:gd name="connsiteY610" fmla="*/ 1783157 h 6858000"/>
              <a:gd name="connsiteX611" fmla="*/ 922198 w 7467600"/>
              <a:gd name="connsiteY611" fmla="*/ 1677437 h 6858000"/>
              <a:gd name="connsiteX612" fmla="*/ 869293 w 7467600"/>
              <a:gd name="connsiteY612" fmla="*/ 1583214 h 6858000"/>
              <a:gd name="connsiteX613" fmla="*/ 751431 w 7467600"/>
              <a:gd name="connsiteY613" fmla="*/ 1405731 h 6858000"/>
              <a:gd name="connsiteX614" fmla="*/ 655236 w 7467600"/>
              <a:gd name="connsiteY614" fmla="*/ 1268632 h 6858000"/>
              <a:gd name="connsiteX615" fmla="*/ 6516292 w 7467600"/>
              <a:gd name="connsiteY615" fmla="*/ 1263064 h 6858000"/>
              <a:gd name="connsiteX616" fmla="*/ 5736320 w 7467600"/>
              <a:gd name="connsiteY616" fmla="*/ 1501803 h 6858000"/>
              <a:gd name="connsiteX617" fmla="*/ 6516292 w 7467600"/>
              <a:gd name="connsiteY617" fmla="*/ 1263064 h 6858000"/>
              <a:gd name="connsiteX618" fmla="*/ 291466 w 7467600"/>
              <a:gd name="connsiteY618" fmla="*/ 1250369 h 6858000"/>
              <a:gd name="connsiteX619" fmla="*/ 323180 w 7467600"/>
              <a:gd name="connsiteY619" fmla="*/ 1435283 h 6858000"/>
              <a:gd name="connsiteX620" fmla="*/ 349381 w 7467600"/>
              <a:gd name="connsiteY620" fmla="*/ 1875041 h 6858000"/>
              <a:gd name="connsiteX621" fmla="*/ 374363 w 7467600"/>
              <a:gd name="connsiteY621" fmla="*/ 1506494 h 6858000"/>
              <a:gd name="connsiteX622" fmla="*/ 302168 w 7467600"/>
              <a:gd name="connsiteY622" fmla="*/ 1274495 h 6858000"/>
              <a:gd name="connsiteX623" fmla="*/ 291466 w 7467600"/>
              <a:gd name="connsiteY623" fmla="*/ 1250369 h 6858000"/>
              <a:gd name="connsiteX624" fmla="*/ 678222 w 7467600"/>
              <a:gd name="connsiteY624" fmla="*/ 1248670 h 6858000"/>
              <a:gd name="connsiteX625" fmla="*/ 775536 w 7467600"/>
              <a:gd name="connsiteY625" fmla="*/ 1388015 h 6858000"/>
              <a:gd name="connsiteX626" fmla="*/ 894529 w 7467600"/>
              <a:gd name="connsiteY626" fmla="*/ 1567739 h 6858000"/>
              <a:gd name="connsiteX627" fmla="*/ 948000 w 7467600"/>
              <a:gd name="connsiteY627" fmla="*/ 1663088 h 6858000"/>
              <a:gd name="connsiteX628" fmla="*/ 1006812 w 7467600"/>
              <a:gd name="connsiteY628" fmla="*/ 1767683 h 6858000"/>
              <a:gd name="connsiteX629" fmla="*/ 1149133 w 7467600"/>
              <a:gd name="connsiteY629" fmla="*/ 1971513 h 6858000"/>
              <a:gd name="connsiteX630" fmla="*/ 1333952 w 7467600"/>
              <a:gd name="connsiteY630" fmla="*/ 2251620 h 6858000"/>
              <a:gd name="connsiteX631" fmla="*/ 1337329 w 7467600"/>
              <a:gd name="connsiteY631" fmla="*/ 2258350 h 6858000"/>
              <a:gd name="connsiteX632" fmla="*/ 1014726 w 7467600"/>
              <a:gd name="connsiteY632" fmla="*/ 1615556 h 6858000"/>
              <a:gd name="connsiteX633" fmla="*/ 678222 w 7467600"/>
              <a:gd name="connsiteY633" fmla="*/ 1248670 h 6858000"/>
              <a:gd name="connsiteX634" fmla="*/ 6691602 w 7467600"/>
              <a:gd name="connsiteY634" fmla="*/ 1140573 h 6858000"/>
              <a:gd name="connsiteX635" fmla="*/ 6571100 w 7467600"/>
              <a:gd name="connsiteY635" fmla="*/ 1183662 h 6858000"/>
              <a:gd name="connsiteX636" fmla="*/ 6241687 w 7467600"/>
              <a:gd name="connsiteY636" fmla="*/ 1257600 h 6858000"/>
              <a:gd name="connsiteX637" fmla="*/ 5693009 w 7467600"/>
              <a:gd name="connsiteY637" fmla="*/ 1478256 h 6858000"/>
              <a:gd name="connsiteX638" fmla="*/ 6548420 w 7467600"/>
              <a:gd name="connsiteY638" fmla="*/ 1214599 h 6858000"/>
              <a:gd name="connsiteX639" fmla="*/ 6605473 w 7467600"/>
              <a:gd name="connsiteY639" fmla="*/ 1184686 h 6858000"/>
              <a:gd name="connsiteX640" fmla="*/ 6691602 w 7467600"/>
              <a:gd name="connsiteY640" fmla="*/ 1140573 h 6858000"/>
              <a:gd name="connsiteX641" fmla="*/ 4002475 w 7467600"/>
              <a:gd name="connsiteY641" fmla="*/ 1037802 h 6858000"/>
              <a:gd name="connsiteX642" fmla="*/ 4000324 w 7467600"/>
              <a:gd name="connsiteY642" fmla="*/ 1039362 h 6858000"/>
              <a:gd name="connsiteX643" fmla="*/ 4002862 w 7467600"/>
              <a:gd name="connsiteY643" fmla="*/ 1042866 h 6858000"/>
              <a:gd name="connsiteX644" fmla="*/ 4002475 w 7467600"/>
              <a:gd name="connsiteY644" fmla="*/ 1037802 h 6858000"/>
              <a:gd name="connsiteX645" fmla="*/ 506322 w 7467600"/>
              <a:gd name="connsiteY645" fmla="*/ 1020997 h 6858000"/>
              <a:gd name="connsiteX646" fmla="*/ 533068 w 7467600"/>
              <a:gd name="connsiteY646" fmla="*/ 1029409 h 6858000"/>
              <a:gd name="connsiteX647" fmla="*/ 1232525 w 7467600"/>
              <a:gd name="connsiteY647" fmla="*/ 1804675 h 6858000"/>
              <a:gd name="connsiteX648" fmla="*/ 1388858 w 7467600"/>
              <a:gd name="connsiteY648" fmla="*/ 2368011 h 6858000"/>
              <a:gd name="connsiteX649" fmla="*/ 1384098 w 7467600"/>
              <a:gd name="connsiteY649" fmla="*/ 2378125 h 6858000"/>
              <a:gd name="connsiteX650" fmla="*/ 1425393 w 7467600"/>
              <a:gd name="connsiteY650" fmla="*/ 2589124 h 6858000"/>
              <a:gd name="connsiteX651" fmla="*/ 1424001 w 7467600"/>
              <a:gd name="connsiteY651" fmla="*/ 2597541 h 6858000"/>
              <a:gd name="connsiteX652" fmla="*/ 2152729 w 7467600"/>
              <a:gd name="connsiteY652" fmla="*/ 2864487 h 6858000"/>
              <a:gd name="connsiteX653" fmla="*/ 2020609 w 7467600"/>
              <a:gd name="connsiteY653" fmla="*/ 2539671 h 6858000"/>
              <a:gd name="connsiteX654" fmla="*/ 2018920 w 7467600"/>
              <a:gd name="connsiteY654" fmla="*/ 2536309 h 6858000"/>
              <a:gd name="connsiteX655" fmla="*/ 1342441 w 7467600"/>
              <a:gd name="connsiteY655" fmla="*/ 1173017 h 6858000"/>
              <a:gd name="connsiteX656" fmla="*/ 1367925 w 7467600"/>
              <a:gd name="connsiteY656" fmla="*/ 1135648 h 6858000"/>
              <a:gd name="connsiteX657" fmla="*/ 1771401 w 7467600"/>
              <a:gd name="connsiteY657" fmla="*/ 1806673 h 6858000"/>
              <a:gd name="connsiteX658" fmla="*/ 1972385 w 7467600"/>
              <a:gd name="connsiteY658" fmla="*/ 2198735 h 6858000"/>
              <a:gd name="connsiteX659" fmla="*/ 2040892 w 7467600"/>
              <a:gd name="connsiteY659" fmla="*/ 2405205 h 6858000"/>
              <a:gd name="connsiteX660" fmla="*/ 2131689 w 7467600"/>
              <a:gd name="connsiteY660" fmla="*/ 1936926 h 6858000"/>
              <a:gd name="connsiteX661" fmla="*/ 2454820 w 7467600"/>
              <a:gd name="connsiteY661" fmla="*/ 1248808 h 6858000"/>
              <a:gd name="connsiteX662" fmla="*/ 2492512 w 7467600"/>
              <a:gd name="connsiteY662" fmla="*/ 1302920 h 6858000"/>
              <a:gd name="connsiteX663" fmla="*/ 2081216 w 7467600"/>
              <a:gd name="connsiteY663" fmla="*/ 2527513 h 6858000"/>
              <a:gd name="connsiteX664" fmla="*/ 2081211 w 7467600"/>
              <a:gd name="connsiteY664" fmla="*/ 2528916 h 6858000"/>
              <a:gd name="connsiteX665" fmla="*/ 2199067 w 7467600"/>
              <a:gd name="connsiteY665" fmla="*/ 2884061 h 6858000"/>
              <a:gd name="connsiteX666" fmla="*/ 3192586 w 7467600"/>
              <a:gd name="connsiteY666" fmla="*/ 3411496 h 6858000"/>
              <a:gd name="connsiteX667" fmla="*/ 3182620 w 7467600"/>
              <a:gd name="connsiteY667" fmla="*/ 3483279 h 6858000"/>
              <a:gd name="connsiteX668" fmla="*/ 2435119 w 7467600"/>
              <a:gd name="connsiteY668" fmla="*/ 3080173 h 6858000"/>
              <a:gd name="connsiteX669" fmla="*/ 2410152 w 7467600"/>
              <a:gd name="connsiteY669" fmla="*/ 3063751 h 6858000"/>
              <a:gd name="connsiteX670" fmla="*/ 2408099 w 7467600"/>
              <a:gd name="connsiteY670" fmla="*/ 3064403 h 6858000"/>
              <a:gd name="connsiteX671" fmla="*/ 2407218 w 7467600"/>
              <a:gd name="connsiteY671" fmla="*/ 3070324 h 6858000"/>
              <a:gd name="connsiteX672" fmla="*/ 2380138 w 7467600"/>
              <a:gd name="connsiteY672" fmla="*/ 3099341 h 6858000"/>
              <a:gd name="connsiteX673" fmla="*/ 1765923 w 7467600"/>
              <a:gd name="connsiteY673" fmla="*/ 3581043 h 6858000"/>
              <a:gd name="connsiteX674" fmla="*/ 1702258 w 7467600"/>
              <a:gd name="connsiteY674" fmla="*/ 3612286 h 6858000"/>
              <a:gd name="connsiteX675" fmla="*/ 1538370 w 7467600"/>
              <a:gd name="connsiteY675" fmla="*/ 3811804 h 6858000"/>
              <a:gd name="connsiteX676" fmla="*/ 542867 w 7467600"/>
              <a:gd name="connsiteY676" fmla="*/ 4944092 h 6858000"/>
              <a:gd name="connsiteX677" fmla="*/ 515800 w 7467600"/>
              <a:gd name="connsiteY677" fmla="*/ 4862180 h 6858000"/>
              <a:gd name="connsiteX678" fmla="*/ 909145 w 7467600"/>
              <a:gd name="connsiteY678" fmla="*/ 4199225 h 6858000"/>
              <a:gd name="connsiteX679" fmla="*/ 1214067 w 7467600"/>
              <a:gd name="connsiteY679" fmla="*/ 3908561 h 6858000"/>
              <a:gd name="connsiteX680" fmla="*/ 640967 w 7467600"/>
              <a:gd name="connsiteY680" fmla="*/ 4105601 h 6858000"/>
              <a:gd name="connsiteX681" fmla="*/ 112563 w 7467600"/>
              <a:gd name="connsiteY681" fmla="*/ 4396952 h 6858000"/>
              <a:gd name="connsiteX682" fmla="*/ 0 w 7467600"/>
              <a:gd name="connsiteY682" fmla="*/ 4466006 h 6858000"/>
              <a:gd name="connsiteX683" fmla="*/ 0 w 7467600"/>
              <a:gd name="connsiteY683" fmla="*/ 4233763 h 6858000"/>
              <a:gd name="connsiteX684" fmla="*/ 36881 w 7467600"/>
              <a:gd name="connsiteY684" fmla="*/ 4200118 h 6858000"/>
              <a:gd name="connsiteX685" fmla="*/ 910534 w 7467600"/>
              <a:gd name="connsiteY685" fmla="*/ 3629753 h 6858000"/>
              <a:gd name="connsiteX686" fmla="*/ 1578717 w 7467600"/>
              <a:gd name="connsiteY686" fmla="*/ 3575982 h 6858000"/>
              <a:gd name="connsiteX687" fmla="*/ 2338780 w 7467600"/>
              <a:gd name="connsiteY687" fmla="*/ 3033725 h 6858000"/>
              <a:gd name="connsiteX688" fmla="*/ 1807991 w 7467600"/>
              <a:gd name="connsiteY688" fmla="*/ 2807184 h 6858000"/>
              <a:gd name="connsiteX689" fmla="*/ 1416358 w 7467600"/>
              <a:gd name="connsiteY689" fmla="*/ 3112571 h 6858000"/>
              <a:gd name="connsiteX690" fmla="*/ 939066 w 7467600"/>
              <a:gd name="connsiteY690" fmla="*/ 3378798 h 6858000"/>
              <a:gd name="connsiteX691" fmla="*/ 115099 w 7467600"/>
              <a:gd name="connsiteY691" fmla="*/ 3607650 h 6858000"/>
              <a:gd name="connsiteX692" fmla="*/ 97284 w 7467600"/>
              <a:gd name="connsiteY692" fmla="*/ 3520393 h 6858000"/>
              <a:gd name="connsiteX693" fmla="*/ 922050 w 7467600"/>
              <a:gd name="connsiteY693" fmla="*/ 3074867 h 6858000"/>
              <a:gd name="connsiteX694" fmla="*/ 1405265 w 7467600"/>
              <a:gd name="connsiteY694" fmla="*/ 3016319 h 6858000"/>
              <a:gd name="connsiteX695" fmla="*/ 1407512 w 7467600"/>
              <a:gd name="connsiteY695" fmla="*/ 3018001 h 6858000"/>
              <a:gd name="connsiteX696" fmla="*/ 1726266 w 7467600"/>
              <a:gd name="connsiteY696" fmla="*/ 2777274 h 6858000"/>
              <a:gd name="connsiteX697" fmla="*/ 625390 w 7467600"/>
              <a:gd name="connsiteY697" fmla="*/ 2514541 h 6858000"/>
              <a:gd name="connsiteX698" fmla="*/ 619799 w 7467600"/>
              <a:gd name="connsiteY698" fmla="*/ 2527180 h 6858000"/>
              <a:gd name="connsiteX699" fmla="*/ 310030 w 7467600"/>
              <a:gd name="connsiteY699" fmla="*/ 2771818 h 6858000"/>
              <a:gd name="connsiteX700" fmla="*/ 173877 w 7467600"/>
              <a:gd name="connsiteY700" fmla="*/ 2937056 h 6858000"/>
              <a:gd name="connsiteX701" fmla="*/ 77889 w 7467600"/>
              <a:gd name="connsiteY701" fmla="*/ 3138440 h 6858000"/>
              <a:gd name="connsiteX702" fmla="*/ 0 w 7467600"/>
              <a:gd name="connsiteY702" fmla="*/ 3271395 h 6858000"/>
              <a:gd name="connsiteX703" fmla="*/ 0 w 7467600"/>
              <a:gd name="connsiteY703" fmla="*/ 3153002 h 6858000"/>
              <a:gd name="connsiteX704" fmla="*/ 2386 w 7467600"/>
              <a:gd name="connsiteY704" fmla="*/ 3149203 h 6858000"/>
              <a:gd name="connsiteX705" fmla="*/ 89753 w 7467600"/>
              <a:gd name="connsiteY705" fmla="*/ 2987702 h 6858000"/>
              <a:gd name="connsiteX706" fmla="*/ 76869 w 7467600"/>
              <a:gd name="connsiteY706" fmla="*/ 3005404 h 6858000"/>
              <a:gd name="connsiteX707" fmla="*/ 32049 w 7467600"/>
              <a:gd name="connsiteY707" fmla="*/ 3065814 h 6858000"/>
              <a:gd name="connsiteX708" fmla="*/ 0 w 7467600"/>
              <a:gd name="connsiteY708" fmla="*/ 3108744 h 6858000"/>
              <a:gd name="connsiteX709" fmla="*/ 0 w 7467600"/>
              <a:gd name="connsiteY709" fmla="*/ 3058059 h 6858000"/>
              <a:gd name="connsiteX710" fmla="*/ 7610 w 7467600"/>
              <a:gd name="connsiteY710" fmla="*/ 3047889 h 6858000"/>
              <a:gd name="connsiteX711" fmla="*/ 52419 w 7467600"/>
              <a:gd name="connsiteY711" fmla="*/ 2987479 h 6858000"/>
              <a:gd name="connsiteX712" fmla="*/ 59142 w 7467600"/>
              <a:gd name="connsiteY712" fmla="*/ 2978488 h 6858000"/>
              <a:gd name="connsiteX713" fmla="*/ 0 w 7467600"/>
              <a:gd name="connsiteY713" fmla="*/ 3015334 h 6858000"/>
              <a:gd name="connsiteX714" fmla="*/ 0 w 7467600"/>
              <a:gd name="connsiteY714" fmla="*/ 2914286 h 6858000"/>
              <a:gd name="connsiteX715" fmla="*/ 36383 w 7467600"/>
              <a:gd name="connsiteY715" fmla="*/ 2901128 h 6858000"/>
              <a:gd name="connsiteX716" fmla="*/ 156329 w 7467600"/>
              <a:gd name="connsiteY716" fmla="*/ 2840533 h 6858000"/>
              <a:gd name="connsiteX717" fmla="*/ 358355 w 7467600"/>
              <a:gd name="connsiteY717" fmla="*/ 2620471 h 6858000"/>
              <a:gd name="connsiteX718" fmla="*/ 510577 w 7467600"/>
              <a:gd name="connsiteY718" fmla="*/ 2501244 h 6858000"/>
              <a:gd name="connsiteX719" fmla="*/ 211967 w 7467600"/>
              <a:gd name="connsiteY719" fmla="*/ 2479171 h 6858000"/>
              <a:gd name="connsiteX720" fmla="*/ 0 w 7467600"/>
              <a:gd name="connsiteY720" fmla="*/ 2476398 h 6858000"/>
              <a:gd name="connsiteX721" fmla="*/ 0 w 7467600"/>
              <a:gd name="connsiteY721" fmla="*/ 2389189 h 6858000"/>
              <a:gd name="connsiteX722" fmla="*/ 103062 w 7467600"/>
              <a:gd name="connsiteY722" fmla="*/ 2389518 h 6858000"/>
              <a:gd name="connsiteX723" fmla="*/ 510734 w 7467600"/>
              <a:gd name="connsiteY723" fmla="*/ 2416201 h 6858000"/>
              <a:gd name="connsiteX724" fmla="*/ 279257 w 7467600"/>
              <a:gd name="connsiteY724" fmla="*/ 2092102 h 6858000"/>
              <a:gd name="connsiteX725" fmla="*/ 65265 w 7467600"/>
              <a:gd name="connsiteY725" fmla="*/ 2006049 h 6858000"/>
              <a:gd name="connsiteX726" fmla="*/ 0 w 7467600"/>
              <a:gd name="connsiteY726" fmla="*/ 1982532 h 6858000"/>
              <a:gd name="connsiteX727" fmla="*/ 0 w 7467600"/>
              <a:gd name="connsiteY727" fmla="*/ 1912789 h 6858000"/>
              <a:gd name="connsiteX728" fmla="*/ 97460 w 7467600"/>
              <a:gd name="connsiteY728" fmla="*/ 1953725 h 6858000"/>
              <a:gd name="connsiteX729" fmla="*/ 221272 w 7467600"/>
              <a:gd name="connsiteY729" fmla="*/ 1980766 h 6858000"/>
              <a:gd name="connsiteX730" fmla="*/ 116765 w 7467600"/>
              <a:gd name="connsiteY730" fmla="*/ 1911033 h 6858000"/>
              <a:gd name="connsiteX731" fmla="*/ 16405 w 7467600"/>
              <a:gd name="connsiteY731" fmla="*/ 1803412 h 6858000"/>
              <a:gd name="connsiteX732" fmla="*/ 0 w 7467600"/>
              <a:gd name="connsiteY732" fmla="*/ 1784777 h 6858000"/>
              <a:gd name="connsiteX733" fmla="*/ 0 w 7467600"/>
              <a:gd name="connsiteY733" fmla="*/ 1740082 h 6858000"/>
              <a:gd name="connsiteX734" fmla="*/ 39394 w 7467600"/>
              <a:gd name="connsiteY734" fmla="*/ 1784856 h 6858000"/>
              <a:gd name="connsiteX735" fmla="*/ 135813 w 7467600"/>
              <a:gd name="connsiteY735" fmla="*/ 1888838 h 6858000"/>
              <a:gd name="connsiteX736" fmla="*/ 242575 w 7467600"/>
              <a:gd name="connsiteY736" fmla="*/ 1958841 h 6858000"/>
              <a:gd name="connsiteX737" fmla="*/ 82197 w 7467600"/>
              <a:gd name="connsiteY737" fmla="*/ 1754826 h 6858000"/>
              <a:gd name="connsiteX738" fmla="*/ 0 w 7467600"/>
              <a:gd name="connsiteY738" fmla="*/ 1679650 h 6858000"/>
              <a:gd name="connsiteX739" fmla="*/ 0 w 7467600"/>
              <a:gd name="connsiteY739" fmla="*/ 1602463 h 6858000"/>
              <a:gd name="connsiteX740" fmla="*/ 84689 w 7467600"/>
              <a:gd name="connsiteY740" fmla="*/ 1677442 h 6858000"/>
              <a:gd name="connsiteX741" fmla="*/ 298437 w 7467600"/>
              <a:gd name="connsiteY741" fmla="*/ 1968019 h 6858000"/>
              <a:gd name="connsiteX742" fmla="*/ 227269 w 7467600"/>
              <a:gd name="connsiteY742" fmla="*/ 1114064 h 6858000"/>
              <a:gd name="connsiteX743" fmla="*/ 248003 w 7467600"/>
              <a:gd name="connsiteY743" fmla="*/ 1089613 h 6858000"/>
              <a:gd name="connsiteX744" fmla="*/ 427020 w 7467600"/>
              <a:gd name="connsiteY744" fmla="*/ 1619803 h 6858000"/>
              <a:gd name="connsiteX745" fmla="*/ 340345 w 7467600"/>
              <a:gd name="connsiteY745" fmla="*/ 2027739 h 6858000"/>
              <a:gd name="connsiteX746" fmla="*/ 360865 w 7467600"/>
              <a:gd name="connsiteY746" fmla="*/ 2044827 h 6858000"/>
              <a:gd name="connsiteX747" fmla="*/ 560414 w 7467600"/>
              <a:gd name="connsiteY747" fmla="*/ 2421457 h 6858000"/>
              <a:gd name="connsiteX748" fmla="*/ 1359703 w 7467600"/>
              <a:gd name="connsiteY748" fmla="*/ 2578554 h 6858000"/>
              <a:gd name="connsiteX749" fmla="*/ 1359422 w 7467600"/>
              <a:gd name="connsiteY749" fmla="*/ 2577994 h 6858000"/>
              <a:gd name="connsiteX750" fmla="*/ 828701 w 7467600"/>
              <a:gd name="connsiteY750" fmla="*/ 1839520 h 6858000"/>
              <a:gd name="connsiteX751" fmla="*/ 494427 w 7467600"/>
              <a:gd name="connsiteY751" fmla="*/ 1092333 h 6858000"/>
              <a:gd name="connsiteX752" fmla="*/ 506322 w 7467600"/>
              <a:gd name="connsiteY752" fmla="*/ 1020997 h 6858000"/>
              <a:gd name="connsiteX753" fmla="*/ 4570198 w 7467600"/>
              <a:gd name="connsiteY753" fmla="*/ 978081 h 6858000"/>
              <a:gd name="connsiteX754" fmla="*/ 4523691 w 7467600"/>
              <a:gd name="connsiteY754" fmla="*/ 1127776 h 6858000"/>
              <a:gd name="connsiteX755" fmla="*/ 4509875 w 7467600"/>
              <a:gd name="connsiteY755" fmla="*/ 1167552 h 6858000"/>
              <a:gd name="connsiteX756" fmla="*/ 4478168 w 7467600"/>
              <a:gd name="connsiteY756" fmla="*/ 1260735 h 6858000"/>
              <a:gd name="connsiteX757" fmla="*/ 4409309 w 7467600"/>
              <a:gd name="connsiteY757" fmla="*/ 1666996 h 6858000"/>
              <a:gd name="connsiteX758" fmla="*/ 4370031 w 7467600"/>
              <a:gd name="connsiteY758" fmla="*/ 1955666 h 6858000"/>
              <a:gd name="connsiteX759" fmla="*/ 4570198 w 7467600"/>
              <a:gd name="connsiteY759" fmla="*/ 978081 h 6858000"/>
              <a:gd name="connsiteX760" fmla="*/ 4557898 w 7467600"/>
              <a:gd name="connsiteY760" fmla="*/ 900011 h 6858000"/>
              <a:gd name="connsiteX761" fmla="*/ 4344840 w 7467600"/>
              <a:gd name="connsiteY761" fmla="*/ 1922038 h 6858000"/>
              <a:gd name="connsiteX762" fmla="*/ 4378710 w 7467600"/>
              <a:gd name="connsiteY762" fmla="*/ 1665516 h 6858000"/>
              <a:gd name="connsiteX763" fmla="*/ 4448798 w 7467600"/>
              <a:gd name="connsiteY763" fmla="*/ 1253024 h 6858000"/>
              <a:gd name="connsiteX764" fmla="*/ 4480315 w 7467600"/>
              <a:gd name="connsiteY764" fmla="*/ 1158454 h 6858000"/>
              <a:gd name="connsiteX765" fmla="*/ 4494133 w 7467600"/>
              <a:gd name="connsiteY765" fmla="*/ 1118676 h 6858000"/>
              <a:gd name="connsiteX766" fmla="*/ 4557898 w 7467600"/>
              <a:gd name="connsiteY766" fmla="*/ 900011 h 6858000"/>
              <a:gd name="connsiteX767" fmla="*/ 5870151 w 7467600"/>
              <a:gd name="connsiteY767" fmla="*/ 898890 h 6858000"/>
              <a:gd name="connsiteX768" fmla="*/ 5861335 w 7467600"/>
              <a:gd name="connsiteY768" fmla="*/ 899177 h 6858000"/>
              <a:gd name="connsiteX769" fmla="*/ 5843702 w 7467600"/>
              <a:gd name="connsiteY769" fmla="*/ 899748 h 6858000"/>
              <a:gd name="connsiteX770" fmla="*/ 5651107 w 7467600"/>
              <a:gd name="connsiteY770" fmla="*/ 920306 h 6858000"/>
              <a:gd name="connsiteX771" fmla="*/ 5459407 w 7467600"/>
              <a:gd name="connsiteY771" fmla="*/ 940975 h 6858000"/>
              <a:gd name="connsiteX772" fmla="*/ 5374846 w 7467600"/>
              <a:gd name="connsiteY772" fmla="*/ 941988 h 6858000"/>
              <a:gd name="connsiteX773" fmla="*/ 5256105 w 7467600"/>
              <a:gd name="connsiteY773" fmla="*/ 945632 h 6858000"/>
              <a:gd name="connsiteX774" fmla="*/ 5107071 w 7467600"/>
              <a:gd name="connsiteY774" fmla="*/ 969720 h 6858000"/>
              <a:gd name="connsiteX775" fmla="*/ 4998681 w 7467600"/>
              <a:gd name="connsiteY775" fmla="*/ 988771 h 6858000"/>
              <a:gd name="connsiteX776" fmla="*/ 5870151 w 7467600"/>
              <a:gd name="connsiteY776" fmla="*/ 898890 h 6858000"/>
              <a:gd name="connsiteX777" fmla="*/ 5504425 w 7467600"/>
              <a:gd name="connsiteY777" fmla="*/ 848067 h 6858000"/>
              <a:gd name="connsiteX778" fmla="*/ 4968849 w 7467600"/>
              <a:gd name="connsiteY778" fmla="*/ 962318 h 6858000"/>
              <a:gd name="connsiteX779" fmla="*/ 5104039 w 7467600"/>
              <a:gd name="connsiteY779" fmla="*/ 940634 h 6858000"/>
              <a:gd name="connsiteX780" fmla="*/ 5256311 w 7467600"/>
              <a:gd name="connsiteY780" fmla="*/ 916490 h 6858000"/>
              <a:gd name="connsiteX781" fmla="*/ 5377381 w 7467600"/>
              <a:gd name="connsiteY781" fmla="*/ 912671 h 6858000"/>
              <a:gd name="connsiteX782" fmla="*/ 5460148 w 7467600"/>
              <a:gd name="connsiteY782" fmla="*/ 911442 h 6858000"/>
              <a:gd name="connsiteX783" fmla="*/ 5648971 w 7467600"/>
              <a:gd name="connsiteY783" fmla="*/ 891331 h 6858000"/>
              <a:gd name="connsiteX784" fmla="*/ 5844807 w 7467600"/>
              <a:gd name="connsiteY784" fmla="*/ 870718 h 6858000"/>
              <a:gd name="connsiteX785" fmla="*/ 5862975 w 7467600"/>
              <a:gd name="connsiteY785" fmla="*/ 869756 h 6858000"/>
              <a:gd name="connsiteX786" fmla="*/ 5920887 w 7467600"/>
              <a:gd name="connsiteY786" fmla="*/ 865929 h 6858000"/>
              <a:gd name="connsiteX787" fmla="*/ 5504425 w 7467600"/>
              <a:gd name="connsiteY787" fmla="*/ 848067 h 6858000"/>
              <a:gd name="connsiteX788" fmla="*/ 3607114 w 7467600"/>
              <a:gd name="connsiteY788" fmla="*/ 467441 h 6858000"/>
              <a:gd name="connsiteX789" fmla="*/ 3296242 w 7467600"/>
              <a:gd name="connsiteY789" fmla="*/ 807991 h 6858000"/>
              <a:gd name="connsiteX790" fmla="*/ 3174674 w 7467600"/>
              <a:gd name="connsiteY790" fmla="*/ 919759 h 6858000"/>
              <a:gd name="connsiteX791" fmla="*/ 3042978 w 7467600"/>
              <a:gd name="connsiteY791" fmla="*/ 1054894 h 6858000"/>
              <a:gd name="connsiteX792" fmla="*/ 2968914 w 7467600"/>
              <a:gd name="connsiteY792" fmla="*/ 1133756 h 6858000"/>
              <a:gd name="connsiteX793" fmla="*/ 3103823 w 7467600"/>
              <a:gd name="connsiteY793" fmla="*/ 1026814 h 6858000"/>
              <a:gd name="connsiteX794" fmla="*/ 3607114 w 7467600"/>
              <a:gd name="connsiteY794" fmla="*/ 467441 h 6858000"/>
              <a:gd name="connsiteX795" fmla="*/ 3744487 w 7467600"/>
              <a:gd name="connsiteY795" fmla="*/ 383136 h 6858000"/>
              <a:gd name="connsiteX796" fmla="*/ 3970213 w 7467600"/>
              <a:gd name="connsiteY796" fmla="*/ 995559 h 6858000"/>
              <a:gd name="connsiteX797" fmla="*/ 3744487 w 7467600"/>
              <a:gd name="connsiteY797" fmla="*/ 383136 h 6858000"/>
              <a:gd name="connsiteX798" fmla="*/ 3624562 w 7467600"/>
              <a:gd name="connsiteY798" fmla="*/ 367041 h 6858000"/>
              <a:gd name="connsiteX799" fmla="*/ 3489712 w 7467600"/>
              <a:gd name="connsiteY799" fmla="*/ 485386 h 6858000"/>
              <a:gd name="connsiteX800" fmla="*/ 3182994 w 7467600"/>
              <a:gd name="connsiteY800" fmla="*/ 828265 h 6858000"/>
              <a:gd name="connsiteX801" fmla="*/ 2892114 w 7467600"/>
              <a:gd name="connsiteY801" fmla="*/ 1172635 h 6858000"/>
              <a:gd name="connsiteX802" fmla="*/ 3021459 w 7467600"/>
              <a:gd name="connsiteY802" fmla="*/ 1035385 h 6858000"/>
              <a:gd name="connsiteX803" fmla="*/ 3153873 w 7467600"/>
              <a:gd name="connsiteY803" fmla="*/ 898971 h 6858000"/>
              <a:gd name="connsiteX804" fmla="*/ 3276511 w 7467600"/>
              <a:gd name="connsiteY804" fmla="*/ 786423 h 6858000"/>
              <a:gd name="connsiteX805" fmla="*/ 3584154 w 7467600"/>
              <a:gd name="connsiteY805" fmla="*/ 448218 h 6858000"/>
              <a:gd name="connsiteX806" fmla="*/ 3624562 w 7467600"/>
              <a:gd name="connsiteY806" fmla="*/ 367041 h 6858000"/>
              <a:gd name="connsiteX807" fmla="*/ 3766672 w 7467600"/>
              <a:gd name="connsiteY807" fmla="*/ 359429 h 6858000"/>
              <a:gd name="connsiteX808" fmla="*/ 3996338 w 7467600"/>
              <a:gd name="connsiteY808" fmla="*/ 968237 h 6858000"/>
              <a:gd name="connsiteX809" fmla="*/ 3766672 w 7467600"/>
              <a:gd name="connsiteY809" fmla="*/ 359429 h 6858000"/>
              <a:gd name="connsiteX810" fmla="*/ 5805386 w 7467600"/>
              <a:gd name="connsiteY810" fmla="*/ 239240 h 6858000"/>
              <a:gd name="connsiteX811" fmla="*/ 5736947 w 7467600"/>
              <a:gd name="connsiteY811" fmla="*/ 261367 h 6858000"/>
              <a:gd name="connsiteX812" fmla="*/ 5427012 w 7467600"/>
              <a:gd name="connsiteY812" fmla="*/ 311272 h 6858000"/>
              <a:gd name="connsiteX813" fmla="*/ 5147818 w 7467600"/>
              <a:gd name="connsiteY813" fmla="*/ 322112 h 6858000"/>
              <a:gd name="connsiteX814" fmla="*/ 5060854 w 7467600"/>
              <a:gd name="connsiteY814" fmla="*/ 311882 h 6858000"/>
              <a:gd name="connsiteX815" fmla="*/ 4945989 w 7467600"/>
              <a:gd name="connsiteY815" fmla="*/ 300516 h 6858000"/>
              <a:gd name="connsiteX816" fmla="*/ 5410479 w 7467600"/>
              <a:gd name="connsiteY816" fmla="*/ 348434 h 6858000"/>
              <a:gd name="connsiteX817" fmla="*/ 5805386 w 7467600"/>
              <a:gd name="connsiteY817" fmla="*/ 239240 h 6858000"/>
              <a:gd name="connsiteX818" fmla="*/ 5905192 w 7467600"/>
              <a:gd name="connsiteY818" fmla="*/ 163079 h 6858000"/>
              <a:gd name="connsiteX819" fmla="*/ 5865655 w 7467600"/>
              <a:gd name="connsiteY819" fmla="*/ 171901 h 6858000"/>
              <a:gd name="connsiteX820" fmla="*/ 5259740 w 7467600"/>
              <a:gd name="connsiteY820" fmla="*/ 257013 h 6858000"/>
              <a:gd name="connsiteX821" fmla="*/ 5208466 w 7467600"/>
              <a:gd name="connsiteY821" fmla="*/ 257550 h 6858000"/>
              <a:gd name="connsiteX822" fmla="*/ 4980204 w 7467600"/>
              <a:gd name="connsiteY822" fmla="*/ 271903 h 6858000"/>
              <a:gd name="connsiteX823" fmla="*/ 5068068 w 7467600"/>
              <a:gd name="connsiteY823" fmla="*/ 282244 h 6858000"/>
              <a:gd name="connsiteX824" fmla="*/ 5153231 w 7467600"/>
              <a:gd name="connsiteY824" fmla="*/ 292240 h 6858000"/>
              <a:gd name="connsiteX825" fmla="*/ 5426491 w 7467600"/>
              <a:gd name="connsiteY825" fmla="*/ 281128 h 6858000"/>
              <a:gd name="connsiteX826" fmla="*/ 5731212 w 7467600"/>
              <a:gd name="connsiteY826" fmla="*/ 231951 h 6858000"/>
              <a:gd name="connsiteX827" fmla="*/ 5905192 w 7467600"/>
              <a:gd name="connsiteY827" fmla="*/ 163079 h 6858000"/>
              <a:gd name="connsiteX828" fmla="*/ 5944437 w 7467600"/>
              <a:gd name="connsiteY828" fmla="*/ 113829 h 6858000"/>
              <a:gd name="connsiteX829" fmla="*/ 5825032 w 7467600"/>
              <a:gd name="connsiteY829" fmla="*/ 146405 h 6858000"/>
              <a:gd name="connsiteX830" fmla="*/ 4955599 w 7467600"/>
              <a:gd name="connsiteY830" fmla="*/ 247008 h 6858000"/>
              <a:gd name="connsiteX831" fmla="*/ 5210104 w 7467600"/>
              <a:gd name="connsiteY831" fmla="*/ 228123 h 6858000"/>
              <a:gd name="connsiteX832" fmla="*/ 5261015 w 7467600"/>
              <a:gd name="connsiteY832" fmla="*/ 227087 h 6858000"/>
              <a:gd name="connsiteX833" fmla="*/ 5861181 w 7467600"/>
              <a:gd name="connsiteY833" fmla="*/ 143093 h 6858000"/>
              <a:gd name="connsiteX834" fmla="*/ 5961252 w 7467600"/>
              <a:gd name="connsiteY834" fmla="*/ 114820 h 6858000"/>
              <a:gd name="connsiteX835" fmla="*/ 5944437 w 7467600"/>
              <a:gd name="connsiteY835" fmla="*/ 113829 h 6858000"/>
              <a:gd name="connsiteX836" fmla="*/ 3882765 w 7467600"/>
              <a:gd name="connsiteY836" fmla="*/ 0 h 6858000"/>
              <a:gd name="connsiteX837" fmla="*/ 3995099 w 7467600"/>
              <a:gd name="connsiteY837" fmla="*/ 0 h 6858000"/>
              <a:gd name="connsiteX838" fmla="*/ 4163818 w 7467600"/>
              <a:gd name="connsiteY838" fmla="*/ 234104 h 6858000"/>
              <a:gd name="connsiteX839" fmla="*/ 4172099 w 7467600"/>
              <a:gd name="connsiteY839" fmla="*/ 234207 h 6858000"/>
              <a:gd name="connsiteX840" fmla="*/ 4784282 w 7467600"/>
              <a:gd name="connsiteY840" fmla="*/ 276561 h 6858000"/>
              <a:gd name="connsiteX841" fmla="*/ 4801687 w 7467600"/>
              <a:gd name="connsiteY841" fmla="*/ 267764 h 6858000"/>
              <a:gd name="connsiteX842" fmla="*/ 6082788 w 7467600"/>
              <a:gd name="connsiteY842" fmla="*/ 64119 h 6858000"/>
              <a:gd name="connsiteX843" fmla="*/ 6099442 w 7467600"/>
              <a:gd name="connsiteY843" fmla="*/ 82568 h 6858000"/>
              <a:gd name="connsiteX844" fmla="*/ 4804137 w 7467600"/>
              <a:gd name="connsiteY844" fmla="*/ 320931 h 6858000"/>
              <a:gd name="connsiteX845" fmla="*/ 4227047 w 7467600"/>
              <a:gd name="connsiteY845" fmla="*/ 313415 h 6858000"/>
              <a:gd name="connsiteX846" fmla="*/ 4346041 w 7467600"/>
              <a:gd name="connsiteY846" fmla="*/ 456086 h 6858000"/>
              <a:gd name="connsiteX847" fmla="*/ 4870967 w 7467600"/>
              <a:gd name="connsiteY847" fmla="*/ 963061 h 6858000"/>
              <a:gd name="connsiteX848" fmla="*/ 4889647 w 7467600"/>
              <a:gd name="connsiteY848" fmla="*/ 957147 h 6858000"/>
              <a:gd name="connsiteX849" fmla="*/ 5422504 w 7467600"/>
              <a:gd name="connsiteY849" fmla="*/ 805191 h 6858000"/>
              <a:gd name="connsiteX850" fmla="*/ 6087656 w 7467600"/>
              <a:gd name="connsiteY850" fmla="*/ 826703 h 6858000"/>
              <a:gd name="connsiteX851" fmla="*/ 6058717 w 7467600"/>
              <a:gd name="connsiteY851" fmla="*/ 865992 h 6858000"/>
              <a:gd name="connsiteX852" fmla="*/ 4974153 w 7467600"/>
              <a:gd name="connsiteY852" fmla="*/ 1045456 h 6858000"/>
              <a:gd name="connsiteX853" fmla="*/ 5627835 w 7467600"/>
              <a:gd name="connsiteY853" fmla="*/ 1472077 h 6858000"/>
              <a:gd name="connsiteX854" fmla="*/ 5629817 w 7467600"/>
              <a:gd name="connsiteY854" fmla="*/ 1471412 h 6858000"/>
              <a:gd name="connsiteX855" fmla="*/ 5634124 w 7467600"/>
              <a:gd name="connsiteY855" fmla="*/ 1470572 h 6858000"/>
              <a:gd name="connsiteX856" fmla="*/ 5755832 w 7467600"/>
              <a:gd name="connsiteY856" fmla="*/ 1383886 h 6858000"/>
              <a:gd name="connsiteX857" fmla="*/ 6014186 w 7467600"/>
              <a:gd name="connsiteY857" fmla="*/ 1279799 h 6858000"/>
              <a:gd name="connsiteX858" fmla="*/ 6901619 w 7467600"/>
              <a:gd name="connsiteY858" fmla="*/ 1047874 h 6858000"/>
              <a:gd name="connsiteX859" fmla="*/ 6931566 w 7467600"/>
              <a:gd name="connsiteY859" fmla="*/ 1062034 h 6858000"/>
              <a:gd name="connsiteX860" fmla="*/ 5790982 w 7467600"/>
              <a:gd name="connsiteY860" fmla="*/ 1561380 h 6858000"/>
              <a:gd name="connsiteX861" fmla="*/ 6188971 w 7467600"/>
              <a:gd name="connsiteY861" fmla="*/ 1755168 h 6858000"/>
              <a:gd name="connsiteX862" fmla="*/ 6202446 w 7467600"/>
              <a:gd name="connsiteY862" fmla="*/ 1752268 h 6858000"/>
              <a:gd name="connsiteX863" fmla="*/ 7179560 w 7467600"/>
              <a:gd name="connsiteY863" fmla="*/ 1467551 h 6858000"/>
              <a:gd name="connsiteX864" fmla="*/ 7158730 w 7467600"/>
              <a:gd name="connsiteY864" fmla="*/ 1507835 h 6858000"/>
              <a:gd name="connsiteX865" fmla="*/ 6326959 w 7467600"/>
              <a:gd name="connsiteY865" fmla="*/ 1817686 h 6858000"/>
              <a:gd name="connsiteX866" fmla="*/ 6537433 w 7467600"/>
              <a:gd name="connsiteY866" fmla="*/ 1907790 h 6858000"/>
              <a:gd name="connsiteX867" fmla="*/ 6550221 w 7467600"/>
              <a:gd name="connsiteY867" fmla="*/ 1910729 h 6858000"/>
              <a:gd name="connsiteX868" fmla="*/ 6964438 w 7467600"/>
              <a:gd name="connsiteY868" fmla="*/ 2209505 h 6858000"/>
              <a:gd name="connsiteX869" fmla="*/ 7367862 w 7467600"/>
              <a:gd name="connsiteY869" fmla="*/ 2806833 h 6858000"/>
              <a:gd name="connsiteX870" fmla="*/ 7364329 w 7467600"/>
              <a:gd name="connsiteY870" fmla="*/ 2826907 h 6858000"/>
              <a:gd name="connsiteX871" fmla="*/ 7290545 w 7467600"/>
              <a:gd name="connsiteY871" fmla="*/ 2850663 h 6858000"/>
              <a:gd name="connsiteX872" fmla="*/ 6472036 w 7467600"/>
              <a:gd name="connsiteY872" fmla="*/ 1959003 h 6858000"/>
              <a:gd name="connsiteX873" fmla="*/ 5792897 w 7467600"/>
              <a:gd name="connsiteY873" fmla="*/ 1647747 h 6858000"/>
              <a:gd name="connsiteX874" fmla="*/ 5842751 w 7467600"/>
              <a:gd name="connsiteY874" fmla="*/ 1816112 h 6858000"/>
              <a:gd name="connsiteX875" fmla="*/ 5847424 w 7467600"/>
              <a:gd name="connsiteY875" fmla="*/ 1815776 h 6858000"/>
              <a:gd name="connsiteX876" fmla="*/ 6399821 w 7467600"/>
              <a:gd name="connsiteY876" fmla="*/ 2344799 h 6858000"/>
              <a:gd name="connsiteX877" fmla="*/ 6323232 w 7467600"/>
              <a:gd name="connsiteY877" fmla="*/ 2389634 h 6858000"/>
              <a:gd name="connsiteX878" fmla="*/ 5942958 w 7467600"/>
              <a:gd name="connsiteY878" fmla="*/ 2077708 h 6858000"/>
              <a:gd name="connsiteX879" fmla="*/ 5921559 w 7467600"/>
              <a:gd name="connsiteY879" fmla="*/ 2378596 h 6858000"/>
              <a:gd name="connsiteX880" fmla="*/ 5817651 w 7467600"/>
              <a:gd name="connsiteY880" fmla="*/ 3023919 h 6858000"/>
              <a:gd name="connsiteX881" fmla="*/ 5729634 w 7467600"/>
              <a:gd name="connsiteY881" fmla="*/ 3051849 h 6858000"/>
              <a:gd name="connsiteX882" fmla="*/ 5611018 w 7467600"/>
              <a:gd name="connsiteY882" fmla="*/ 2316769 h 6858000"/>
              <a:gd name="connsiteX883" fmla="*/ 5687608 w 7467600"/>
              <a:gd name="connsiteY883" fmla="*/ 2039972 h 6858000"/>
              <a:gd name="connsiteX884" fmla="*/ 5657554 w 7467600"/>
              <a:gd name="connsiteY884" fmla="*/ 1576445 h 6858000"/>
              <a:gd name="connsiteX885" fmla="*/ 5150475 w 7467600"/>
              <a:gd name="connsiteY885" fmla="*/ 1274012 h 6858000"/>
              <a:gd name="connsiteX886" fmla="*/ 5349142 w 7467600"/>
              <a:gd name="connsiteY886" fmla="*/ 2204405 h 6858000"/>
              <a:gd name="connsiteX887" fmla="*/ 5262214 w 7467600"/>
              <a:gd name="connsiteY887" fmla="*/ 2233836 h 6858000"/>
              <a:gd name="connsiteX888" fmla="*/ 4981539 w 7467600"/>
              <a:gd name="connsiteY888" fmla="*/ 1542201 h 6858000"/>
              <a:gd name="connsiteX889" fmla="*/ 4958461 w 7467600"/>
              <a:gd name="connsiteY889" fmla="*/ 1136957 h 6858000"/>
              <a:gd name="connsiteX890" fmla="*/ 4655015 w 7467600"/>
              <a:gd name="connsiteY890" fmla="*/ 891426 h 6858000"/>
              <a:gd name="connsiteX891" fmla="*/ 4348002 w 7467600"/>
              <a:gd name="connsiteY891" fmla="*/ 2205895 h 6858000"/>
              <a:gd name="connsiteX892" fmla="*/ 4262250 w 7467600"/>
              <a:gd name="connsiteY892" fmla="*/ 2219972 h 6858000"/>
              <a:gd name="connsiteX893" fmla="*/ 4550611 w 7467600"/>
              <a:gd name="connsiteY893" fmla="*/ 817540 h 6858000"/>
              <a:gd name="connsiteX894" fmla="*/ 4564418 w 7467600"/>
              <a:gd name="connsiteY894" fmla="*/ 808293 h 6858000"/>
              <a:gd name="connsiteX895" fmla="*/ 4266388 w 7467600"/>
              <a:gd name="connsiteY895" fmla="*/ 500083 h 6858000"/>
              <a:gd name="connsiteX896" fmla="*/ 4032842 w 7467600"/>
              <a:gd name="connsiteY896" fmla="*/ 211809 h 6858000"/>
              <a:gd name="connsiteX897" fmla="*/ 3882765 w 7467600"/>
              <a:gd name="connsiteY897" fmla="*/ 0 h 6858000"/>
              <a:gd name="connsiteX898" fmla="*/ 3721337 w 7467600"/>
              <a:gd name="connsiteY898" fmla="*/ 0 h 6858000"/>
              <a:gd name="connsiteX899" fmla="*/ 3797544 w 7467600"/>
              <a:gd name="connsiteY899" fmla="*/ 0 h 6858000"/>
              <a:gd name="connsiteX900" fmla="*/ 3775734 w 7467600"/>
              <a:gd name="connsiteY900" fmla="*/ 95131 h 6858000"/>
              <a:gd name="connsiteX901" fmla="*/ 3724807 w 7467600"/>
              <a:gd name="connsiteY901" fmla="*/ 272257 h 6858000"/>
              <a:gd name="connsiteX902" fmla="*/ 3726844 w 7467600"/>
              <a:gd name="connsiteY902" fmla="*/ 282988 h 6858000"/>
              <a:gd name="connsiteX903" fmla="*/ 3742664 w 7467600"/>
              <a:gd name="connsiteY903" fmla="*/ 279918 h 6858000"/>
              <a:gd name="connsiteX904" fmla="*/ 4103910 w 7467600"/>
              <a:gd name="connsiteY904" fmla="*/ 1161917 h 6858000"/>
              <a:gd name="connsiteX905" fmla="*/ 4020269 w 7467600"/>
              <a:gd name="connsiteY905" fmla="*/ 1200406 h 6858000"/>
              <a:gd name="connsiteX906" fmla="*/ 3674882 w 7467600"/>
              <a:gd name="connsiteY906" fmla="*/ 488524 h 6858000"/>
              <a:gd name="connsiteX907" fmla="*/ 3132682 w 7467600"/>
              <a:gd name="connsiteY907" fmla="*/ 1072284 h 6858000"/>
              <a:gd name="connsiteX908" fmla="*/ 2716346 w 7467600"/>
              <a:gd name="connsiteY908" fmla="*/ 1276376 h 6858000"/>
              <a:gd name="connsiteX909" fmla="*/ 2716772 w 7467600"/>
              <a:gd name="connsiteY909" fmla="*/ 1255462 h 6858000"/>
              <a:gd name="connsiteX910" fmla="*/ 3471096 w 7467600"/>
              <a:gd name="connsiteY910" fmla="*/ 437072 h 6858000"/>
              <a:gd name="connsiteX911" fmla="*/ 3639057 w 7467600"/>
              <a:gd name="connsiteY911" fmla="*/ 286334 h 6858000"/>
              <a:gd name="connsiteX912" fmla="*/ 3640309 w 7467600"/>
              <a:gd name="connsiteY912" fmla="*/ 284664 h 6858000"/>
              <a:gd name="connsiteX913" fmla="*/ 3646022 w 7467600"/>
              <a:gd name="connsiteY913" fmla="*/ 276711 h 6858000"/>
              <a:gd name="connsiteX914" fmla="*/ 3707943 w 7467600"/>
              <a:gd name="connsiteY914" fmla="*/ 65958 h 6858000"/>
              <a:gd name="connsiteX915" fmla="*/ 3721337 w 7467600"/>
              <a:gd name="connsiteY915" fmla="*/ 0 h 6858000"/>
              <a:gd name="connsiteX916" fmla="*/ 2867960 w 7467600"/>
              <a:gd name="connsiteY916" fmla="*/ 0 h 6858000"/>
              <a:gd name="connsiteX917" fmla="*/ 2926351 w 7467600"/>
              <a:gd name="connsiteY917" fmla="*/ 0 h 6858000"/>
              <a:gd name="connsiteX918" fmla="*/ 2902823 w 7467600"/>
              <a:gd name="connsiteY918" fmla="*/ 262929 h 6858000"/>
              <a:gd name="connsiteX919" fmla="*/ 2940663 w 7467600"/>
              <a:gd name="connsiteY919" fmla="*/ 140884 h 6858000"/>
              <a:gd name="connsiteX920" fmla="*/ 2947039 w 7467600"/>
              <a:gd name="connsiteY920" fmla="*/ 122524 h 6858000"/>
              <a:gd name="connsiteX921" fmla="*/ 2984316 w 7467600"/>
              <a:gd name="connsiteY921" fmla="*/ 0 h 6858000"/>
              <a:gd name="connsiteX922" fmla="*/ 3016114 w 7467600"/>
              <a:gd name="connsiteY922" fmla="*/ 0 h 6858000"/>
              <a:gd name="connsiteX923" fmla="*/ 2979949 w 7467600"/>
              <a:gd name="connsiteY923" fmla="*/ 119274 h 6858000"/>
              <a:gd name="connsiteX924" fmla="*/ 3023879 w 7467600"/>
              <a:gd name="connsiteY924" fmla="*/ 0 h 6858000"/>
              <a:gd name="connsiteX925" fmla="*/ 3105400 w 7467600"/>
              <a:gd name="connsiteY925" fmla="*/ 0 h 6858000"/>
              <a:gd name="connsiteX926" fmla="*/ 3094669 w 7467600"/>
              <a:gd name="connsiteY926" fmla="*/ 30308 h 6858000"/>
              <a:gd name="connsiteX927" fmla="*/ 2901945 w 7467600"/>
              <a:gd name="connsiteY927" fmla="*/ 466538 h 6858000"/>
              <a:gd name="connsiteX928" fmla="*/ 2815209 w 7467600"/>
              <a:gd name="connsiteY928" fmla="*/ 497361 h 6858000"/>
              <a:gd name="connsiteX929" fmla="*/ 2844845 w 7467600"/>
              <a:gd name="connsiteY929" fmla="*/ 127638 h 6858000"/>
              <a:gd name="connsiteX930" fmla="*/ 2867960 w 7467600"/>
              <a:gd name="connsiteY930" fmla="*/ 0 h 6858000"/>
              <a:gd name="connsiteX931" fmla="*/ 1057230 w 7467600"/>
              <a:gd name="connsiteY931" fmla="*/ 0 h 6858000"/>
              <a:gd name="connsiteX932" fmla="*/ 1111003 w 7467600"/>
              <a:gd name="connsiteY932" fmla="*/ 0 h 6858000"/>
              <a:gd name="connsiteX933" fmla="*/ 1125553 w 7467600"/>
              <a:gd name="connsiteY933" fmla="*/ 52588 h 6858000"/>
              <a:gd name="connsiteX934" fmla="*/ 1304276 w 7467600"/>
              <a:gd name="connsiteY934" fmla="*/ 476275 h 6858000"/>
              <a:gd name="connsiteX935" fmla="*/ 1492066 w 7467600"/>
              <a:gd name="connsiteY935" fmla="*/ 886333 h 6858000"/>
              <a:gd name="connsiteX936" fmla="*/ 1423698 w 7467600"/>
              <a:gd name="connsiteY936" fmla="*/ 710817 h 6858000"/>
              <a:gd name="connsiteX937" fmla="*/ 1357609 w 7467600"/>
              <a:gd name="connsiteY937" fmla="*/ 532892 h 6858000"/>
              <a:gd name="connsiteX938" fmla="*/ 1309550 w 7467600"/>
              <a:gd name="connsiteY938" fmla="*/ 374031 h 6858000"/>
              <a:gd name="connsiteX939" fmla="*/ 1193673 w 7467600"/>
              <a:gd name="connsiteY939" fmla="*/ 49533 h 6858000"/>
              <a:gd name="connsiteX940" fmla="*/ 1164391 w 7467600"/>
              <a:gd name="connsiteY940" fmla="*/ 0 h 6858000"/>
              <a:gd name="connsiteX941" fmla="*/ 1200666 w 7467600"/>
              <a:gd name="connsiteY941" fmla="*/ 0 h 6858000"/>
              <a:gd name="connsiteX942" fmla="*/ 1223408 w 7467600"/>
              <a:gd name="connsiteY942" fmla="*/ 38996 h 6858000"/>
              <a:gd name="connsiteX943" fmla="*/ 1339635 w 7467600"/>
              <a:gd name="connsiteY943" fmla="*/ 365517 h 6858000"/>
              <a:gd name="connsiteX944" fmla="*/ 1387469 w 7467600"/>
              <a:gd name="connsiteY944" fmla="*/ 523079 h 6858000"/>
              <a:gd name="connsiteX945" fmla="*/ 1452685 w 7467600"/>
              <a:gd name="connsiteY945" fmla="*/ 699806 h 6858000"/>
              <a:gd name="connsiteX946" fmla="*/ 1492092 w 7467600"/>
              <a:gd name="connsiteY946" fmla="*/ 800424 h 6858000"/>
              <a:gd name="connsiteX947" fmla="*/ 1455302 w 7467600"/>
              <a:gd name="connsiteY947" fmla="*/ 632913 h 6858000"/>
              <a:gd name="connsiteX948" fmla="*/ 1222336 w 7467600"/>
              <a:gd name="connsiteY948" fmla="*/ 9480 h 6858000"/>
              <a:gd name="connsiteX949" fmla="*/ 1214634 w 7467600"/>
              <a:gd name="connsiteY949" fmla="*/ 0 h 6858000"/>
              <a:gd name="connsiteX950" fmla="*/ 1289827 w 7467600"/>
              <a:gd name="connsiteY950" fmla="*/ 0 h 6858000"/>
              <a:gd name="connsiteX951" fmla="*/ 1321076 w 7467600"/>
              <a:gd name="connsiteY951" fmla="*/ 59722 h 6858000"/>
              <a:gd name="connsiteX952" fmla="*/ 1512579 w 7467600"/>
              <a:gd name="connsiteY952" fmla="*/ 626441 h 6858000"/>
              <a:gd name="connsiteX953" fmla="*/ 1506076 w 7467600"/>
              <a:gd name="connsiteY953" fmla="*/ 1089289 h 6858000"/>
              <a:gd name="connsiteX954" fmla="*/ 1486346 w 7467600"/>
              <a:gd name="connsiteY954" fmla="*/ 1079919 h 6858000"/>
              <a:gd name="connsiteX955" fmla="*/ 1070511 w 7467600"/>
              <a:gd name="connsiteY955" fmla="*/ 48609 h 6858000"/>
              <a:gd name="connsiteX956" fmla="*/ 1057230 w 7467600"/>
              <a:gd name="connsiteY956" fmla="*/ 0 h 6858000"/>
              <a:gd name="connsiteX957" fmla="*/ 43151 w 7467600"/>
              <a:gd name="connsiteY957" fmla="*/ 0 h 6858000"/>
              <a:gd name="connsiteX958" fmla="*/ 95283 w 7467600"/>
              <a:gd name="connsiteY958" fmla="*/ 0 h 6858000"/>
              <a:gd name="connsiteX959" fmla="*/ 300708 w 7467600"/>
              <a:gd name="connsiteY959" fmla="*/ 154571 h 6858000"/>
              <a:gd name="connsiteX960" fmla="*/ 530414 w 7467600"/>
              <a:gd name="connsiteY960" fmla="*/ 354673 h 6858000"/>
              <a:gd name="connsiteX961" fmla="*/ 333785 w 7467600"/>
              <a:gd name="connsiteY961" fmla="*/ 161564 h 6858000"/>
              <a:gd name="connsiteX962" fmla="*/ 147005 w 7467600"/>
              <a:gd name="connsiteY962" fmla="*/ 0 h 6858000"/>
              <a:gd name="connsiteX963" fmla="*/ 272509 w 7467600"/>
              <a:gd name="connsiteY963" fmla="*/ 0 h 6858000"/>
              <a:gd name="connsiteX964" fmla="*/ 326276 w 7467600"/>
              <a:gd name="connsiteY964" fmla="*/ 45847 h 6858000"/>
              <a:gd name="connsiteX965" fmla="*/ 823759 w 7467600"/>
              <a:gd name="connsiteY965" fmla="*/ 574145 h 6858000"/>
              <a:gd name="connsiteX966" fmla="*/ 811254 w 7467600"/>
              <a:gd name="connsiteY966" fmla="*/ 665546 h 6858000"/>
              <a:gd name="connsiteX967" fmla="*/ 154042 w 7467600"/>
              <a:gd name="connsiteY967" fmla="*/ 261522 h 6858000"/>
              <a:gd name="connsiteX968" fmla="*/ 13550 w 7467600"/>
              <a:gd name="connsiteY968" fmla="*/ 158423 h 6858000"/>
              <a:gd name="connsiteX969" fmla="*/ 0 w 7467600"/>
              <a:gd name="connsiteY969" fmla="*/ 146618 h 6858000"/>
              <a:gd name="connsiteX970" fmla="*/ 0 w 7467600"/>
              <a:gd name="connsiteY970" fmla="*/ 59161 h 6858000"/>
              <a:gd name="connsiteX971" fmla="*/ 45427 w 7467600"/>
              <a:gd name="connsiteY971" fmla="*/ 101078 h 6858000"/>
              <a:gd name="connsiteX972" fmla="*/ 630103 w 7467600"/>
              <a:gd name="connsiteY972" fmla="*/ 485885 h 6858000"/>
              <a:gd name="connsiteX973" fmla="*/ 532040 w 7467600"/>
              <a:gd name="connsiteY973" fmla="*/ 399359 h 6858000"/>
              <a:gd name="connsiteX974" fmla="*/ 517618 w 7467600"/>
              <a:gd name="connsiteY974" fmla="*/ 385726 h 6858000"/>
              <a:gd name="connsiteX975" fmla="*/ 285074 w 7467600"/>
              <a:gd name="connsiteY975" fmla="*/ 182755 h 6858000"/>
              <a:gd name="connsiteX976" fmla="*/ 43151 w 7467600"/>
              <a:gd name="connsiteY97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6844835 w 7467600"/>
              <a:gd name="connsiteY96" fmla="*/ 5424988 h 6858000"/>
              <a:gd name="connsiteX97" fmla="*/ 1456157 w 7467600"/>
              <a:gd name="connsiteY97" fmla="*/ 5371404 h 6858000"/>
              <a:gd name="connsiteX98" fmla="*/ 1244432 w 7467600"/>
              <a:gd name="connsiteY98" fmla="*/ 5385601 h 6858000"/>
              <a:gd name="connsiteX99" fmla="*/ 973990 w 7467600"/>
              <a:gd name="connsiteY99" fmla="*/ 5424940 h 6858000"/>
              <a:gd name="connsiteX100" fmla="*/ 1103809 w 7467600"/>
              <a:gd name="connsiteY100" fmla="*/ 5433720 h 6858000"/>
              <a:gd name="connsiteX101" fmla="*/ 1123454 w 7467600"/>
              <a:gd name="connsiteY101" fmla="*/ 5435727 h 6858000"/>
              <a:gd name="connsiteX102" fmla="*/ 1737017 w 7467600"/>
              <a:gd name="connsiteY102" fmla="*/ 5452183 h 6858000"/>
              <a:gd name="connsiteX103" fmla="*/ 1824397 w 7467600"/>
              <a:gd name="connsiteY103" fmla="*/ 5447757 h 6858000"/>
              <a:gd name="connsiteX104" fmla="*/ 2070059 w 7467600"/>
              <a:gd name="connsiteY104" fmla="*/ 5441660 h 6858000"/>
              <a:gd name="connsiteX105" fmla="*/ 1456157 w 7467600"/>
              <a:gd name="connsiteY105" fmla="*/ 5371404 h 6858000"/>
              <a:gd name="connsiteX106" fmla="*/ 4988186 w 7467600"/>
              <a:gd name="connsiteY106" fmla="*/ 5216467 h 6858000"/>
              <a:gd name="connsiteX107" fmla="*/ 4777334 w 7467600"/>
              <a:gd name="connsiteY107" fmla="*/ 5406072 h 6858000"/>
              <a:gd name="connsiteX108" fmla="*/ 4718341 w 7467600"/>
              <a:gd name="connsiteY108" fmla="*/ 5468043 h 6858000"/>
              <a:gd name="connsiteX109" fmla="*/ 4604655 w 7467600"/>
              <a:gd name="connsiteY109" fmla="*/ 5583434 h 6858000"/>
              <a:gd name="connsiteX110" fmla="*/ 4565074 w 7467600"/>
              <a:gd name="connsiteY110" fmla="*/ 5618550 h 6858000"/>
              <a:gd name="connsiteX111" fmla="*/ 4988186 w 7467600"/>
              <a:gd name="connsiteY111" fmla="*/ 5216467 h 6858000"/>
              <a:gd name="connsiteX112" fmla="*/ 4978032 w 7467600"/>
              <a:gd name="connsiteY112" fmla="*/ 5183809 h 6858000"/>
              <a:gd name="connsiteX113" fmla="*/ 4463413 w 7467600"/>
              <a:gd name="connsiteY113" fmla="*/ 5615162 h 6858000"/>
              <a:gd name="connsiteX114" fmla="*/ 4358134 w 7467600"/>
              <a:gd name="connsiteY114" fmla="*/ 5742791 h 6858000"/>
              <a:gd name="connsiteX115" fmla="*/ 4376219 w 7467600"/>
              <a:gd name="connsiteY115" fmla="*/ 5729027 h 6858000"/>
              <a:gd name="connsiteX116" fmla="*/ 4582340 w 7467600"/>
              <a:gd name="connsiteY116" fmla="*/ 5561037 h 6858000"/>
              <a:gd name="connsiteX117" fmla="*/ 4694684 w 7467600"/>
              <a:gd name="connsiteY117" fmla="*/ 5447098 h 6858000"/>
              <a:gd name="connsiteX118" fmla="*/ 4754123 w 7467600"/>
              <a:gd name="connsiteY118" fmla="*/ 5384643 h 6858000"/>
              <a:gd name="connsiteX119" fmla="*/ 4978032 w 7467600"/>
              <a:gd name="connsiteY119" fmla="*/ 5183809 h 6858000"/>
              <a:gd name="connsiteX120" fmla="*/ 1903353 w 7467600"/>
              <a:gd name="connsiteY120" fmla="*/ 5044827 h 6858000"/>
              <a:gd name="connsiteX121" fmla="*/ 1936931 w 7467600"/>
              <a:gd name="connsiteY121" fmla="*/ 5093954 h 6858000"/>
              <a:gd name="connsiteX122" fmla="*/ 2195868 w 7467600"/>
              <a:gd name="connsiteY122" fmla="*/ 5396574 h 6858000"/>
              <a:gd name="connsiteX123" fmla="*/ 2088852 w 7467600"/>
              <a:gd name="connsiteY123" fmla="*/ 5166123 h 6858000"/>
              <a:gd name="connsiteX124" fmla="*/ 1958241 w 7467600"/>
              <a:gd name="connsiteY124" fmla="*/ 5067955 h 6858000"/>
              <a:gd name="connsiteX125" fmla="*/ 1903353 w 7467600"/>
              <a:gd name="connsiteY125" fmla="*/ 5044827 h 6858000"/>
              <a:gd name="connsiteX126" fmla="*/ 1979378 w 7467600"/>
              <a:gd name="connsiteY126" fmla="*/ 4769504 h 6858000"/>
              <a:gd name="connsiteX127" fmla="*/ 2882120 w 7467600"/>
              <a:gd name="connsiteY127" fmla="*/ 5064547 h 6858000"/>
              <a:gd name="connsiteX128" fmla="*/ 2793103 w 7467600"/>
              <a:gd name="connsiteY128" fmla="*/ 5039699 h 6858000"/>
              <a:gd name="connsiteX129" fmla="*/ 2770041 w 7467600"/>
              <a:gd name="connsiteY129" fmla="*/ 5033634 h 6858000"/>
              <a:gd name="connsiteX130" fmla="*/ 1979378 w 7467600"/>
              <a:gd name="connsiteY130" fmla="*/ 4769504 h 6858000"/>
              <a:gd name="connsiteX131" fmla="*/ 1927410 w 7467600"/>
              <a:gd name="connsiteY131" fmla="*/ 4716164 h 6858000"/>
              <a:gd name="connsiteX132" fmla="*/ 1959587 w 7467600"/>
              <a:gd name="connsiteY132" fmla="*/ 4728849 h 6858000"/>
              <a:gd name="connsiteX133" fmla="*/ 2777707 w 7467600"/>
              <a:gd name="connsiteY133" fmla="*/ 5003991 h 6858000"/>
              <a:gd name="connsiteX134" fmla="*/ 2800768 w 7467600"/>
              <a:gd name="connsiteY134" fmla="*/ 5010056 h 6858000"/>
              <a:gd name="connsiteX135" fmla="*/ 2879408 w 7467600"/>
              <a:gd name="connsiteY135" fmla="*/ 5031590 h 6858000"/>
              <a:gd name="connsiteX136" fmla="*/ 2862295 w 7467600"/>
              <a:gd name="connsiteY136" fmla="*/ 5022958 h 6858000"/>
              <a:gd name="connsiteX137" fmla="*/ 2813343 w 7467600"/>
              <a:gd name="connsiteY137" fmla="*/ 4998369 h 6858000"/>
              <a:gd name="connsiteX138" fmla="*/ 2646245 w 7467600"/>
              <a:gd name="connsiteY138" fmla="*/ 4930999 h 6858000"/>
              <a:gd name="connsiteX139" fmla="*/ 1999243 w 7467600"/>
              <a:gd name="connsiteY139" fmla="*/ 4730524 h 6858000"/>
              <a:gd name="connsiteX140" fmla="*/ 1979527 w 7467600"/>
              <a:gd name="connsiteY140" fmla="*/ 4726651 h 6858000"/>
              <a:gd name="connsiteX141" fmla="*/ 1927410 w 7467600"/>
              <a:gd name="connsiteY141" fmla="*/ 4716164 h 6858000"/>
              <a:gd name="connsiteX142" fmla="*/ 1997014 w 7467600"/>
              <a:gd name="connsiteY142" fmla="*/ 4698007 h 6858000"/>
              <a:gd name="connsiteX143" fmla="*/ 2005458 w 7467600"/>
              <a:gd name="connsiteY143" fmla="*/ 4699540 h 6858000"/>
              <a:gd name="connsiteX144" fmla="*/ 2657186 w 7467600"/>
              <a:gd name="connsiteY144" fmla="*/ 4901687 h 6858000"/>
              <a:gd name="connsiteX145" fmla="*/ 2826662 w 7467600"/>
              <a:gd name="connsiteY145" fmla="*/ 4970362 h 6858000"/>
              <a:gd name="connsiteX146" fmla="*/ 2876100 w 7467600"/>
              <a:gd name="connsiteY146" fmla="*/ 4995397 h 6858000"/>
              <a:gd name="connsiteX147" fmla="*/ 3042600 w 7467600"/>
              <a:gd name="connsiteY147" fmla="*/ 5059532 h 6858000"/>
              <a:gd name="connsiteX148" fmla="*/ 1997014 w 7467600"/>
              <a:gd name="connsiteY148" fmla="*/ 4698007 h 6858000"/>
              <a:gd name="connsiteX149" fmla="*/ 2305292 w 7467600"/>
              <a:gd name="connsiteY149" fmla="*/ 4219492 h 6858000"/>
              <a:gd name="connsiteX150" fmla="*/ 3360922 w 7467600"/>
              <a:gd name="connsiteY150" fmla="*/ 4529373 h 6858000"/>
              <a:gd name="connsiteX151" fmla="*/ 3492420 w 7467600"/>
              <a:gd name="connsiteY151" fmla="*/ 4510145 h 6858000"/>
              <a:gd name="connsiteX152" fmla="*/ 3364086 w 7467600"/>
              <a:gd name="connsiteY152" fmla="*/ 4480340 h 6858000"/>
              <a:gd name="connsiteX153" fmla="*/ 3225818 w 7467600"/>
              <a:gd name="connsiteY153" fmla="*/ 4411822 h 6858000"/>
              <a:gd name="connsiteX154" fmla="*/ 3129696 w 7467600"/>
              <a:gd name="connsiteY154" fmla="*/ 4360704 h 6858000"/>
              <a:gd name="connsiteX155" fmla="*/ 2814545 w 7467600"/>
              <a:gd name="connsiteY155" fmla="*/ 4282955 h 6858000"/>
              <a:gd name="connsiteX156" fmla="*/ 2305292 w 7467600"/>
              <a:gd name="connsiteY156" fmla="*/ 4219492 h 6858000"/>
              <a:gd name="connsiteX157" fmla="*/ 2626982 w 7467600"/>
              <a:gd name="connsiteY157" fmla="*/ 4206450 h 6858000"/>
              <a:gd name="connsiteX158" fmla="*/ 2490617 w 7467600"/>
              <a:gd name="connsiteY158" fmla="*/ 4206951 h 6858000"/>
              <a:gd name="connsiteX159" fmla="*/ 2819869 w 7467600"/>
              <a:gd name="connsiteY159" fmla="*/ 4252936 h 6858000"/>
              <a:gd name="connsiteX160" fmla="*/ 3143018 w 7467600"/>
              <a:gd name="connsiteY160" fmla="*/ 4332698 h 6858000"/>
              <a:gd name="connsiteX161" fmla="*/ 3241520 w 7467600"/>
              <a:gd name="connsiteY161" fmla="*/ 4385112 h 6858000"/>
              <a:gd name="connsiteX162" fmla="*/ 3374575 w 7467600"/>
              <a:gd name="connsiteY162" fmla="*/ 4451517 h 6858000"/>
              <a:gd name="connsiteX163" fmla="*/ 3505221 w 7467600"/>
              <a:gd name="connsiteY163" fmla="*/ 4480757 h 6858000"/>
              <a:gd name="connsiteX164" fmla="*/ 2626982 w 7467600"/>
              <a:gd name="connsiteY164" fmla="*/ 4206450 h 6858000"/>
              <a:gd name="connsiteX165" fmla="*/ 1310106 w 7467600"/>
              <a:gd name="connsiteY165" fmla="*/ 3943217 h 6858000"/>
              <a:gd name="connsiteX166" fmla="*/ 854994 w 7467600"/>
              <a:gd name="connsiteY166" fmla="*/ 4399136 h 6858000"/>
              <a:gd name="connsiteX167" fmla="*/ 742462 w 7467600"/>
              <a:gd name="connsiteY167" fmla="*/ 4594648 h 6858000"/>
              <a:gd name="connsiteX168" fmla="*/ 820602 w 7467600"/>
              <a:gd name="connsiteY168" fmla="*/ 4485915 h 6858000"/>
              <a:gd name="connsiteX169" fmla="*/ 878295 w 7467600"/>
              <a:gd name="connsiteY169" fmla="*/ 4403594 h 6858000"/>
              <a:gd name="connsiteX170" fmla="*/ 1240607 w 7467600"/>
              <a:gd name="connsiteY170" fmla="*/ 4010401 h 6858000"/>
              <a:gd name="connsiteX171" fmla="*/ 1310106 w 7467600"/>
              <a:gd name="connsiteY171" fmla="*/ 3943217 h 6858000"/>
              <a:gd name="connsiteX172" fmla="*/ 1423113 w 7467600"/>
              <a:gd name="connsiteY172" fmla="*/ 3874565 h 6858000"/>
              <a:gd name="connsiteX173" fmla="*/ 1260565 w 7467600"/>
              <a:gd name="connsiteY173" fmla="*/ 4031982 h 6858000"/>
              <a:gd name="connsiteX174" fmla="*/ 901900 w 7467600"/>
              <a:gd name="connsiteY174" fmla="*/ 4421236 h 6858000"/>
              <a:gd name="connsiteX175" fmla="*/ 845044 w 7467600"/>
              <a:gd name="connsiteY175" fmla="*/ 4502436 h 6858000"/>
              <a:gd name="connsiteX176" fmla="*/ 685926 w 7467600"/>
              <a:gd name="connsiteY176" fmla="*/ 4703069 h 6858000"/>
              <a:gd name="connsiteX177" fmla="*/ 684248 w 7467600"/>
              <a:gd name="connsiteY177" fmla="*/ 4706721 h 6858000"/>
              <a:gd name="connsiteX178" fmla="*/ 1423113 w 7467600"/>
              <a:gd name="connsiteY178" fmla="*/ 3874565 h 6858000"/>
              <a:gd name="connsiteX179" fmla="*/ 3316479 w 7467600"/>
              <a:gd name="connsiteY179" fmla="*/ 3872136 h 6858000"/>
              <a:gd name="connsiteX180" fmla="*/ 3546806 w 7467600"/>
              <a:gd name="connsiteY180" fmla="*/ 4356139 h 6858000"/>
              <a:gd name="connsiteX181" fmla="*/ 3364433 w 7467600"/>
              <a:gd name="connsiteY181" fmla="*/ 3953121 h 6858000"/>
              <a:gd name="connsiteX182" fmla="*/ 3316479 w 7467600"/>
              <a:gd name="connsiteY182" fmla="*/ 3872136 h 6858000"/>
              <a:gd name="connsiteX183" fmla="*/ 3291335 w 7467600"/>
              <a:gd name="connsiteY183" fmla="*/ 3767420 h 6858000"/>
              <a:gd name="connsiteX184" fmla="*/ 3390805 w 7467600"/>
              <a:gd name="connsiteY184" fmla="*/ 3937163 h 6858000"/>
              <a:gd name="connsiteX185" fmla="*/ 3579062 w 7467600"/>
              <a:gd name="connsiteY185" fmla="*/ 4359040 h 6858000"/>
              <a:gd name="connsiteX186" fmla="*/ 3467355 w 7467600"/>
              <a:gd name="connsiteY186" fmla="*/ 3988130 h 6858000"/>
              <a:gd name="connsiteX187" fmla="*/ 3310753 w 7467600"/>
              <a:gd name="connsiteY187" fmla="*/ 3787140 h 6858000"/>
              <a:gd name="connsiteX188" fmla="*/ 3291335 w 7467600"/>
              <a:gd name="connsiteY188" fmla="*/ 3767420 h 6858000"/>
              <a:gd name="connsiteX189" fmla="*/ 1635889 w 7467600"/>
              <a:gd name="connsiteY189" fmla="*/ 3709494 h 6858000"/>
              <a:gd name="connsiteX190" fmla="*/ 1634800 w 7467600"/>
              <a:gd name="connsiteY190" fmla="*/ 3731111 h 6858000"/>
              <a:gd name="connsiteX191" fmla="*/ 1635889 w 7467600"/>
              <a:gd name="connsiteY191" fmla="*/ 3709494 h 6858000"/>
              <a:gd name="connsiteX192" fmla="*/ 1510397 w 7467600"/>
              <a:gd name="connsiteY192" fmla="*/ 3684705 h 6858000"/>
              <a:gd name="connsiteX193" fmla="*/ 1146550 w 7467600"/>
              <a:gd name="connsiteY193" fmla="*/ 3802012 h 6858000"/>
              <a:gd name="connsiteX194" fmla="*/ 698834 w 7467600"/>
              <a:gd name="connsiteY194" fmla="*/ 3952272 h 6858000"/>
              <a:gd name="connsiteX195" fmla="*/ 34256 w 7467600"/>
              <a:gd name="connsiteY195" fmla="*/ 4347603 h 6858000"/>
              <a:gd name="connsiteX196" fmla="*/ 527241 w 7467600"/>
              <a:gd name="connsiteY196" fmla="*/ 4065078 h 6858000"/>
              <a:gd name="connsiteX197" fmla="*/ 1510397 w 7467600"/>
              <a:gd name="connsiteY197" fmla="*/ 3684705 h 6858000"/>
              <a:gd name="connsiteX198" fmla="*/ 1313114 w 7467600"/>
              <a:gd name="connsiteY198" fmla="*/ 3655216 h 6858000"/>
              <a:gd name="connsiteX199" fmla="*/ 1109304 w 7467600"/>
              <a:gd name="connsiteY199" fmla="*/ 3669030 h 6858000"/>
              <a:gd name="connsiteX200" fmla="*/ 8129 w 7467600"/>
              <a:gd name="connsiteY200" fmla="*/ 4330519 h 6858000"/>
              <a:gd name="connsiteX201" fmla="*/ 687572 w 7467600"/>
              <a:gd name="connsiteY201" fmla="*/ 3925629 h 6858000"/>
              <a:gd name="connsiteX202" fmla="*/ 1138365 w 7467600"/>
              <a:gd name="connsiteY202" fmla="*/ 3774515 h 6858000"/>
              <a:gd name="connsiteX203" fmla="*/ 1505579 w 7467600"/>
              <a:gd name="connsiteY203" fmla="*/ 3655526 h 6858000"/>
              <a:gd name="connsiteX204" fmla="*/ 1313114 w 7467600"/>
              <a:gd name="connsiteY204" fmla="*/ 3655216 h 6858000"/>
              <a:gd name="connsiteX205" fmla="*/ 3655073 w 7467600"/>
              <a:gd name="connsiteY205" fmla="*/ 3650884 h 6858000"/>
              <a:gd name="connsiteX206" fmla="*/ 3989938 w 7467600"/>
              <a:gd name="connsiteY206" fmla="*/ 3991685 h 6858000"/>
              <a:gd name="connsiteX207" fmla="*/ 4393907 w 7467600"/>
              <a:gd name="connsiteY207" fmla="*/ 4261258 h 6858000"/>
              <a:gd name="connsiteX208" fmla="*/ 4648051 w 7467600"/>
              <a:gd name="connsiteY208" fmla="*/ 4374051 h 6858000"/>
              <a:gd name="connsiteX209" fmla="*/ 4383389 w 7467600"/>
              <a:gd name="connsiteY209" fmla="*/ 4184369 h 6858000"/>
              <a:gd name="connsiteX210" fmla="*/ 4165508 w 7467600"/>
              <a:gd name="connsiteY210" fmla="*/ 4035196 h 6858000"/>
              <a:gd name="connsiteX211" fmla="*/ 4068162 w 7467600"/>
              <a:gd name="connsiteY211" fmla="*/ 3953394 h 6858000"/>
              <a:gd name="connsiteX212" fmla="*/ 3981416 w 7467600"/>
              <a:gd name="connsiteY212" fmla="*/ 3880482 h 6858000"/>
              <a:gd name="connsiteX213" fmla="*/ 3800147 w 7467600"/>
              <a:gd name="connsiteY213" fmla="*/ 3749872 h 6858000"/>
              <a:gd name="connsiteX214" fmla="*/ 3655073 w 7467600"/>
              <a:gd name="connsiteY214" fmla="*/ 3650884 h 6858000"/>
              <a:gd name="connsiteX215" fmla="*/ 3670252 w 7467600"/>
              <a:gd name="connsiteY215" fmla="*/ 3622798 h 6858000"/>
              <a:gd name="connsiteX216" fmla="*/ 3817258 w 7467600"/>
              <a:gd name="connsiteY216" fmla="*/ 3723577 h 6858000"/>
              <a:gd name="connsiteX217" fmla="*/ 4000461 w 7467600"/>
              <a:gd name="connsiteY217" fmla="*/ 3855966 h 6858000"/>
              <a:gd name="connsiteX218" fmla="*/ 4088180 w 7467600"/>
              <a:gd name="connsiteY218" fmla="*/ 3929774 h 6858000"/>
              <a:gd name="connsiteX219" fmla="*/ 4184555 w 7467600"/>
              <a:gd name="connsiteY219" fmla="*/ 4010683 h 6858000"/>
              <a:gd name="connsiteX220" fmla="*/ 4399563 w 7467600"/>
              <a:gd name="connsiteY220" fmla="*/ 4158106 h 6858000"/>
              <a:gd name="connsiteX221" fmla="*/ 4684469 w 7467600"/>
              <a:gd name="connsiteY221" fmla="*/ 4364680 h 6858000"/>
              <a:gd name="connsiteX222" fmla="*/ 4690271 w 7467600"/>
              <a:gd name="connsiteY222" fmla="*/ 4370034 h 6858000"/>
              <a:gd name="connsiteX223" fmla="*/ 4136093 w 7467600"/>
              <a:gd name="connsiteY223" fmla="*/ 3858466 h 6858000"/>
              <a:gd name="connsiteX224" fmla="*/ 3670252 w 7467600"/>
              <a:gd name="connsiteY224" fmla="*/ 3622798 h 6858000"/>
              <a:gd name="connsiteX225" fmla="*/ 4440129 w 7467600"/>
              <a:gd name="connsiteY225" fmla="*/ 3448571 h 6858000"/>
              <a:gd name="connsiteX226" fmla="*/ 4856525 w 7467600"/>
              <a:gd name="connsiteY226" fmla="*/ 3915351 h 6858000"/>
              <a:gd name="connsiteX227" fmla="*/ 5059055 w 7467600"/>
              <a:gd name="connsiteY227" fmla="*/ 4108918 h 6858000"/>
              <a:gd name="connsiteX228" fmla="*/ 5290070 w 7467600"/>
              <a:gd name="connsiteY228" fmla="*/ 4263619 h 6858000"/>
              <a:gd name="connsiteX229" fmla="*/ 4834991 w 7467600"/>
              <a:gd name="connsiteY229" fmla="*/ 3830985 h 6858000"/>
              <a:gd name="connsiteX230" fmla="*/ 4440129 w 7467600"/>
              <a:gd name="connsiteY230" fmla="*/ 3448571 h 6858000"/>
              <a:gd name="connsiteX231" fmla="*/ 4441737 w 7467600"/>
              <a:gd name="connsiteY231" fmla="*/ 3399734 h 6858000"/>
              <a:gd name="connsiteX232" fmla="*/ 4431236 w 7467600"/>
              <a:gd name="connsiteY232" fmla="*/ 3400954 h 6858000"/>
              <a:gd name="connsiteX233" fmla="*/ 4557150 w 7467600"/>
              <a:gd name="connsiteY233" fmla="*/ 3510023 h 6858000"/>
              <a:gd name="connsiteX234" fmla="*/ 4856936 w 7467600"/>
              <a:gd name="connsiteY234" fmla="*/ 3809146 h 6858000"/>
              <a:gd name="connsiteX235" fmla="*/ 5111996 w 7467600"/>
              <a:gd name="connsiteY235" fmla="*/ 4065759 h 6858000"/>
              <a:gd name="connsiteX236" fmla="*/ 5388878 w 7467600"/>
              <a:gd name="connsiteY236" fmla="*/ 4300185 h 6858000"/>
              <a:gd name="connsiteX237" fmla="*/ 5425556 w 7467600"/>
              <a:gd name="connsiteY237" fmla="*/ 4308967 h 6858000"/>
              <a:gd name="connsiteX238" fmla="*/ 4943646 w 7467600"/>
              <a:gd name="connsiteY238" fmla="*/ 3822916 h 6858000"/>
              <a:gd name="connsiteX239" fmla="*/ 4594837 w 7467600"/>
              <a:gd name="connsiteY239" fmla="*/ 3532274 h 6858000"/>
              <a:gd name="connsiteX240" fmla="*/ 4441737 w 7467600"/>
              <a:gd name="connsiteY240" fmla="*/ 3399734 h 6858000"/>
              <a:gd name="connsiteX241" fmla="*/ 5425834 w 7467600"/>
              <a:gd name="connsiteY241" fmla="*/ 3162785 h 6858000"/>
              <a:gd name="connsiteX242" fmla="*/ 5401644 w 7467600"/>
              <a:gd name="connsiteY242" fmla="*/ 3617847 h 6858000"/>
              <a:gd name="connsiteX243" fmla="*/ 5467256 w 7467600"/>
              <a:gd name="connsiteY243" fmla="*/ 4175494 h 6858000"/>
              <a:gd name="connsiteX244" fmla="*/ 5448069 w 7467600"/>
              <a:gd name="connsiteY244" fmla="*/ 3567554 h 6858000"/>
              <a:gd name="connsiteX245" fmla="*/ 5425834 w 7467600"/>
              <a:gd name="connsiteY245" fmla="*/ 3162785 h 6858000"/>
              <a:gd name="connsiteX246" fmla="*/ 1318687 w 7467600"/>
              <a:gd name="connsiteY246" fmla="*/ 3113840 h 6858000"/>
              <a:gd name="connsiteX247" fmla="*/ 1066793 w 7467600"/>
              <a:gd name="connsiteY247" fmla="*/ 3212171 h 6858000"/>
              <a:gd name="connsiteX248" fmla="*/ 993319 w 7467600"/>
              <a:gd name="connsiteY248" fmla="*/ 3247648 h 6858000"/>
              <a:gd name="connsiteX249" fmla="*/ 853081 w 7467600"/>
              <a:gd name="connsiteY249" fmla="*/ 3312410 h 6858000"/>
              <a:gd name="connsiteX250" fmla="*/ 805957 w 7467600"/>
              <a:gd name="connsiteY250" fmla="*/ 3330443 h 6858000"/>
              <a:gd name="connsiteX251" fmla="*/ 1318687 w 7467600"/>
              <a:gd name="connsiteY251" fmla="*/ 3113840 h 6858000"/>
              <a:gd name="connsiteX252" fmla="*/ 5453702 w 7467600"/>
              <a:gd name="connsiteY252" fmla="*/ 3090882 h 6858000"/>
              <a:gd name="connsiteX253" fmla="*/ 5480135 w 7467600"/>
              <a:gd name="connsiteY253" fmla="*/ 3565802 h 6858000"/>
              <a:gd name="connsiteX254" fmla="*/ 5499023 w 7467600"/>
              <a:gd name="connsiteY254" fmla="*/ 4166310 h 6858000"/>
              <a:gd name="connsiteX255" fmla="*/ 5547022 w 7467600"/>
              <a:gd name="connsiteY255" fmla="*/ 3607838 h 6858000"/>
              <a:gd name="connsiteX256" fmla="*/ 5515964 w 7467600"/>
              <a:gd name="connsiteY256" fmla="*/ 3378541 h 6858000"/>
              <a:gd name="connsiteX257" fmla="*/ 5453702 w 7467600"/>
              <a:gd name="connsiteY257" fmla="*/ 3090882 h 6858000"/>
              <a:gd name="connsiteX258" fmla="*/ 1238695 w 7467600"/>
              <a:gd name="connsiteY258" fmla="*/ 3076820 h 6858000"/>
              <a:gd name="connsiteX259" fmla="*/ 716371 w 7467600"/>
              <a:gd name="connsiteY259" fmla="*/ 3293249 h 6858000"/>
              <a:gd name="connsiteX260" fmla="*/ 579522 w 7467600"/>
              <a:gd name="connsiteY260" fmla="*/ 3371759 h 6858000"/>
              <a:gd name="connsiteX261" fmla="*/ 600288 w 7467600"/>
              <a:gd name="connsiteY261" fmla="*/ 3365555 h 6858000"/>
              <a:gd name="connsiteX262" fmla="*/ 840692 w 7467600"/>
              <a:gd name="connsiteY262" fmla="*/ 3284921 h 6858000"/>
              <a:gd name="connsiteX263" fmla="*/ 979248 w 7467600"/>
              <a:gd name="connsiteY263" fmla="*/ 3221003 h 6858000"/>
              <a:gd name="connsiteX264" fmla="*/ 1053282 w 7467600"/>
              <a:gd name="connsiteY264" fmla="*/ 3185247 h 6858000"/>
              <a:gd name="connsiteX265" fmla="*/ 1320603 w 7467600"/>
              <a:gd name="connsiteY265" fmla="*/ 3081281 h 6858000"/>
              <a:gd name="connsiteX266" fmla="*/ 1238695 w 7467600"/>
              <a:gd name="connsiteY266" fmla="*/ 3076820 h 6858000"/>
              <a:gd name="connsiteX267" fmla="*/ 5425627 w 7467600"/>
              <a:gd name="connsiteY267" fmla="*/ 2954192 h 6858000"/>
              <a:gd name="connsiteX268" fmla="*/ 5470770 w 7467600"/>
              <a:gd name="connsiteY268" fmla="*/ 3005435 h 6858000"/>
              <a:gd name="connsiteX269" fmla="*/ 5519779 w 7467600"/>
              <a:gd name="connsiteY269" fmla="*/ 4359223 h 6858000"/>
              <a:gd name="connsiteX270" fmla="*/ 5520293 w 7467600"/>
              <a:gd name="connsiteY270" fmla="*/ 4360602 h 6858000"/>
              <a:gd name="connsiteX271" fmla="*/ 5767221 w 7467600"/>
              <a:gd name="connsiteY271" fmla="*/ 4665564 h 6858000"/>
              <a:gd name="connsiteX272" fmla="*/ 6937169 w 7467600"/>
              <a:gd name="connsiteY272" fmla="*/ 4815941 h 6858000"/>
              <a:gd name="connsiteX273" fmla="*/ 6953922 w 7467600"/>
              <a:gd name="connsiteY273" fmla="*/ 4890068 h 6858000"/>
              <a:gd name="connsiteX274" fmla="*/ 6071359 w 7467600"/>
              <a:gd name="connsiteY274" fmla="*/ 4770770 h 6858000"/>
              <a:gd name="connsiteX275" fmla="*/ 6038839 w 7467600"/>
              <a:gd name="connsiteY275" fmla="*/ 4764474 h 6858000"/>
              <a:gd name="connsiteX276" fmla="*/ 6038706 w 7467600"/>
              <a:gd name="connsiteY276" fmla="*/ 4763847 h 6858000"/>
              <a:gd name="connsiteX277" fmla="*/ 6037784 w 7467600"/>
              <a:gd name="connsiteY277" fmla="*/ 4764270 h 6858000"/>
              <a:gd name="connsiteX278" fmla="*/ 6038839 w 7467600"/>
              <a:gd name="connsiteY278" fmla="*/ 4764474 h 6858000"/>
              <a:gd name="connsiteX279" fmla="*/ 6040338 w 7467600"/>
              <a:gd name="connsiteY279" fmla="*/ 4771418 h 6858000"/>
              <a:gd name="connsiteX280" fmla="*/ 6024488 w 7467600"/>
              <a:gd name="connsiteY280" fmla="*/ 4809903 h 6858000"/>
              <a:gd name="connsiteX281" fmla="*/ 5599771 w 7467600"/>
              <a:gd name="connsiteY281" fmla="*/ 5509652 h 6858000"/>
              <a:gd name="connsiteX282" fmla="*/ 5548843 w 7467600"/>
              <a:gd name="connsiteY282" fmla="*/ 5563845 h 6858000"/>
              <a:gd name="connsiteX283" fmla="*/ 5940952 w 7467600"/>
              <a:gd name="connsiteY283" fmla="*/ 6250028 h 6858000"/>
              <a:gd name="connsiteX284" fmla="*/ 6043441 w 7467600"/>
              <a:gd name="connsiteY284" fmla="*/ 6665847 h 6858000"/>
              <a:gd name="connsiteX285" fmla="*/ 6093432 w 7467600"/>
              <a:gd name="connsiteY285" fmla="*/ 6858000 h 6858000"/>
              <a:gd name="connsiteX286" fmla="*/ 6034344 w 7467600"/>
              <a:gd name="connsiteY286" fmla="*/ 6858000 h 6858000"/>
              <a:gd name="connsiteX287" fmla="*/ 6026679 w 7467600"/>
              <a:gd name="connsiteY287" fmla="*/ 6836959 h 6858000"/>
              <a:gd name="connsiteX288" fmla="*/ 5800441 w 7467600"/>
              <a:gd name="connsiteY288" fmla="*/ 6335286 h 6858000"/>
              <a:gd name="connsiteX289" fmla="*/ 5526562 w 7467600"/>
              <a:gd name="connsiteY289" fmla="*/ 5705388 h 6858000"/>
              <a:gd name="connsiteX290" fmla="*/ 5519640 w 7467600"/>
              <a:gd name="connsiteY290" fmla="*/ 5683774 h 6858000"/>
              <a:gd name="connsiteX291" fmla="*/ 5844559 w 7467600"/>
              <a:gd name="connsiteY291" fmla="*/ 6553349 h 6858000"/>
              <a:gd name="connsiteX292" fmla="*/ 5975994 w 7467600"/>
              <a:gd name="connsiteY292" fmla="*/ 6858000 h 6858000"/>
              <a:gd name="connsiteX293" fmla="*/ 5898547 w 7467600"/>
              <a:gd name="connsiteY293" fmla="*/ 6858000 h 6858000"/>
              <a:gd name="connsiteX294" fmla="*/ 5682041 w 7467600"/>
              <a:gd name="connsiteY294" fmla="*/ 6355860 h 6858000"/>
              <a:gd name="connsiteX295" fmla="*/ 5461758 w 7467600"/>
              <a:gd name="connsiteY295" fmla="*/ 5820220 h 6858000"/>
              <a:gd name="connsiteX296" fmla="*/ 5237282 w 7467600"/>
              <a:gd name="connsiteY296" fmla="*/ 6579086 h 6858000"/>
              <a:gd name="connsiteX297" fmla="*/ 5115009 w 7467600"/>
              <a:gd name="connsiteY297" fmla="*/ 6858000 h 6858000"/>
              <a:gd name="connsiteX298" fmla="*/ 5028074 w 7467600"/>
              <a:gd name="connsiteY298" fmla="*/ 6858000 h 6858000"/>
              <a:gd name="connsiteX299" fmla="*/ 5079508 w 7467600"/>
              <a:gd name="connsiteY299" fmla="*/ 6749074 h 6858000"/>
              <a:gd name="connsiteX300" fmla="*/ 5371846 w 7467600"/>
              <a:gd name="connsiteY300" fmla="*/ 5924413 h 6858000"/>
              <a:gd name="connsiteX301" fmla="*/ 5270512 w 7467600"/>
              <a:gd name="connsiteY301" fmla="*/ 6138975 h 6858000"/>
              <a:gd name="connsiteX302" fmla="*/ 5062409 w 7467600"/>
              <a:gd name="connsiteY302" fmla="*/ 6653544 h 6858000"/>
              <a:gd name="connsiteX303" fmla="*/ 5036628 w 7467600"/>
              <a:gd name="connsiteY303" fmla="*/ 6754247 h 6858000"/>
              <a:gd name="connsiteX304" fmla="*/ 5009112 w 7467600"/>
              <a:gd name="connsiteY304" fmla="*/ 6858000 h 6858000"/>
              <a:gd name="connsiteX305" fmla="*/ 4976679 w 7467600"/>
              <a:gd name="connsiteY305" fmla="*/ 6858000 h 6858000"/>
              <a:gd name="connsiteX306" fmla="*/ 5006537 w 7467600"/>
              <a:gd name="connsiteY306" fmla="*/ 6747068 h 6858000"/>
              <a:gd name="connsiteX307" fmla="*/ 5032723 w 7467600"/>
              <a:gd name="connsiteY307" fmla="*/ 6644957 h 6858000"/>
              <a:gd name="connsiteX308" fmla="*/ 5242949 w 7467600"/>
              <a:gd name="connsiteY308" fmla="*/ 6125175 h 6858000"/>
              <a:gd name="connsiteX309" fmla="*/ 5286321 w 7467600"/>
              <a:gd name="connsiteY309" fmla="*/ 6033555 h 6858000"/>
              <a:gd name="connsiteX310" fmla="*/ 5008210 w 7467600"/>
              <a:gd name="connsiteY310" fmla="*/ 6649194 h 6858000"/>
              <a:gd name="connsiteX311" fmla="*/ 4986321 w 7467600"/>
              <a:gd name="connsiteY311" fmla="*/ 6765687 h 6858000"/>
              <a:gd name="connsiteX312" fmla="*/ 4973474 w 7467600"/>
              <a:gd name="connsiteY312" fmla="*/ 6858000 h 6858000"/>
              <a:gd name="connsiteX313" fmla="*/ 4907178 w 7467600"/>
              <a:gd name="connsiteY313" fmla="*/ 6858000 h 6858000"/>
              <a:gd name="connsiteX314" fmla="*/ 4910810 w 7467600"/>
              <a:gd name="connsiteY314" fmla="*/ 6829660 h 6858000"/>
              <a:gd name="connsiteX315" fmla="*/ 4987461 w 7467600"/>
              <a:gd name="connsiteY315" fmla="*/ 6432994 h 6858000"/>
              <a:gd name="connsiteX316" fmla="*/ 5179262 w 7467600"/>
              <a:gd name="connsiteY316" fmla="*/ 6035044 h 6858000"/>
              <a:gd name="connsiteX317" fmla="*/ 4689678 w 7467600"/>
              <a:gd name="connsiteY317" fmla="*/ 6440241 h 6858000"/>
              <a:gd name="connsiteX318" fmla="*/ 4477543 w 7467600"/>
              <a:gd name="connsiteY318" fmla="*/ 6674836 h 6858000"/>
              <a:gd name="connsiteX319" fmla="*/ 4329957 w 7467600"/>
              <a:gd name="connsiteY319" fmla="*/ 6858000 h 6858000"/>
              <a:gd name="connsiteX320" fmla="*/ 4218595 w 7467600"/>
              <a:gd name="connsiteY320" fmla="*/ 6858000 h 6858000"/>
              <a:gd name="connsiteX321" fmla="*/ 4368888 w 7467600"/>
              <a:gd name="connsiteY321" fmla="*/ 6668412 h 6858000"/>
              <a:gd name="connsiteX322" fmla="*/ 4563091 w 7467600"/>
              <a:gd name="connsiteY322" fmla="*/ 6442508 h 6858000"/>
              <a:gd name="connsiteX323" fmla="*/ 5387324 w 7467600"/>
              <a:gd name="connsiteY323" fmla="*/ 5705830 h 6858000"/>
              <a:gd name="connsiteX324" fmla="*/ 5073620 w 7467600"/>
              <a:gd name="connsiteY324" fmla="*/ 5955437 h 6858000"/>
              <a:gd name="connsiteX325" fmla="*/ 4689789 w 7467600"/>
              <a:gd name="connsiteY325" fmla="*/ 6268382 h 6858000"/>
              <a:gd name="connsiteX326" fmla="*/ 4418722 w 7467600"/>
              <a:gd name="connsiteY326" fmla="*/ 6570886 h 6858000"/>
              <a:gd name="connsiteX327" fmla="*/ 4214944 w 7467600"/>
              <a:gd name="connsiteY327" fmla="*/ 6858000 h 6858000"/>
              <a:gd name="connsiteX328" fmla="*/ 4177898 w 7467600"/>
              <a:gd name="connsiteY328" fmla="*/ 6858000 h 6858000"/>
              <a:gd name="connsiteX329" fmla="*/ 4391597 w 7467600"/>
              <a:gd name="connsiteY329" fmla="*/ 6556370 h 6858000"/>
              <a:gd name="connsiteX330" fmla="*/ 4668889 w 7467600"/>
              <a:gd name="connsiteY330" fmla="*/ 6246399 h 6858000"/>
              <a:gd name="connsiteX331" fmla="*/ 5055427 w 7467600"/>
              <a:gd name="connsiteY331" fmla="*/ 5931476 h 6858000"/>
              <a:gd name="connsiteX332" fmla="*/ 5371814 w 7467600"/>
              <a:gd name="connsiteY332" fmla="*/ 5678975 h 6858000"/>
              <a:gd name="connsiteX333" fmla="*/ 4987918 w 7467600"/>
              <a:gd name="connsiteY333" fmla="*/ 5838701 h 6858000"/>
              <a:gd name="connsiteX334" fmla="*/ 4317146 w 7467600"/>
              <a:gd name="connsiteY334" fmla="*/ 6587716 h 6858000"/>
              <a:gd name="connsiteX335" fmla="*/ 4171627 w 7467600"/>
              <a:gd name="connsiteY335" fmla="*/ 6858000 h 6858000"/>
              <a:gd name="connsiteX336" fmla="*/ 4081585 w 7467600"/>
              <a:gd name="connsiteY336" fmla="*/ 6858000 h 6858000"/>
              <a:gd name="connsiteX337" fmla="*/ 4238603 w 7467600"/>
              <a:gd name="connsiteY337" fmla="*/ 6559341 h 6858000"/>
              <a:gd name="connsiteX338" fmla="*/ 4778333 w 7467600"/>
              <a:gd name="connsiteY338" fmla="*/ 5873626 h 6858000"/>
              <a:gd name="connsiteX339" fmla="*/ 5414185 w 7467600"/>
              <a:gd name="connsiteY339" fmla="*/ 5573882 h 6858000"/>
              <a:gd name="connsiteX340" fmla="*/ 5959648 w 7467600"/>
              <a:gd name="connsiteY340" fmla="*/ 4760797 h 6858000"/>
              <a:gd name="connsiteX341" fmla="*/ 5355019 w 7467600"/>
              <a:gd name="connsiteY341" fmla="*/ 4734672 h 6858000"/>
              <a:gd name="connsiteX342" fmla="*/ 5083565 w 7467600"/>
              <a:gd name="connsiteY342" fmla="*/ 5179121 h 6858000"/>
              <a:gd name="connsiteX343" fmla="*/ 4713577 w 7467600"/>
              <a:gd name="connsiteY343" fmla="*/ 5616803 h 6858000"/>
              <a:gd name="connsiteX344" fmla="*/ 3989559 w 7467600"/>
              <a:gd name="connsiteY344" fmla="*/ 6145945 h 6858000"/>
              <a:gd name="connsiteX345" fmla="*/ 3939824 w 7467600"/>
              <a:gd name="connsiteY345" fmla="*/ 6066900 h 6858000"/>
              <a:gd name="connsiteX346" fmla="*/ 4584537 w 7467600"/>
              <a:gd name="connsiteY346" fmla="*/ 5324826 h 6858000"/>
              <a:gd name="connsiteX347" fmla="*/ 5037105 w 7467600"/>
              <a:gd name="connsiteY347" fmla="*/ 5088765 h 6858000"/>
              <a:gd name="connsiteX348" fmla="*/ 5039930 w 7467600"/>
              <a:gd name="connsiteY348" fmla="*/ 5089585 h 6858000"/>
              <a:gd name="connsiteX349" fmla="*/ 5263764 w 7467600"/>
              <a:gd name="connsiteY349" fmla="*/ 4735525 h 6858000"/>
              <a:gd name="connsiteX350" fmla="*/ 4086300 w 7467600"/>
              <a:gd name="connsiteY350" fmla="*/ 4884599 h 6858000"/>
              <a:gd name="connsiteX351" fmla="*/ 4085485 w 7467600"/>
              <a:gd name="connsiteY351" fmla="*/ 4899070 h 6858000"/>
              <a:gd name="connsiteX352" fmla="*/ 3871915 w 7467600"/>
              <a:gd name="connsiteY352" fmla="*/ 5253645 h 6858000"/>
              <a:gd name="connsiteX353" fmla="*/ 3799374 w 7467600"/>
              <a:gd name="connsiteY353" fmla="*/ 5466127 h 6858000"/>
              <a:gd name="connsiteX354" fmla="*/ 3498850 w 7467600"/>
              <a:gd name="connsiteY354" fmla="*/ 6661888 h 6858000"/>
              <a:gd name="connsiteX355" fmla="*/ 3399216 w 7467600"/>
              <a:gd name="connsiteY355" fmla="*/ 6858000 h 6858000"/>
              <a:gd name="connsiteX356" fmla="*/ 3303688 w 7467600"/>
              <a:gd name="connsiteY356" fmla="*/ 6858000 h 6858000"/>
              <a:gd name="connsiteX357" fmla="*/ 3391774 w 7467600"/>
              <a:gd name="connsiteY357" fmla="*/ 6697181 h 6858000"/>
              <a:gd name="connsiteX358" fmla="*/ 3735540 w 7467600"/>
              <a:gd name="connsiteY358" fmla="*/ 5546923 h 6858000"/>
              <a:gd name="connsiteX359" fmla="*/ 3729438 w 7467600"/>
              <a:gd name="connsiteY359" fmla="*/ 5569058 h 6858000"/>
              <a:gd name="connsiteX360" fmla="*/ 3707782 w 7467600"/>
              <a:gd name="connsiteY360" fmla="*/ 5644908 h 6858000"/>
              <a:gd name="connsiteX361" fmla="*/ 3583827 w 7467600"/>
              <a:gd name="connsiteY361" fmla="*/ 6039215 h 6858000"/>
              <a:gd name="connsiteX362" fmla="*/ 3547861 w 7467600"/>
              <a:gd name="connsiteY362" fmla="*/ 6129609 h 6858000"/>
              <a:gd name="connsiteX363" fmla="*/ 3490905 w 7467600"/>
              <a:gd name="connsiteY363" fmla="*/ 6277660 h 6858000"/>
              <a:gd name="connsiteX364" fmla="*/ 3455859 w 7467600"/>
              <a:gd name="connsiteY364" fmla="*/ 6391301 h 6858000"/>
              <a:gd name="connsiteX365" fmla="*/ 3429112 w 7467600"/>
              <a:gd name="connsiteY365" fmla="*/ 6479469 h 6858000"/>
              <a:gd name="connsiteX366" fmla="*/ 3304862 w 7467600"/>
              <a:gd name="connsiteY366" fmla="*/ 6796476 h 6858000"/>
              <a:gd name="connsiteX367" fmla="*/ 3276071 w 7467600"/>
              <a:gd name="connsiteY367" fmla="*/ 6858000 h 6858000"/>
              <a:gd name="connsiteX368" fmla="*/ 3240805 w 7467600"/>
              <a:gd name="connsiteY368" fmla="*/ 6858000 h 6858000"/>
              <a:gd name="connsiteX369" fmla="*/ 3275917 w 7467600"/>
              <a:gd name="connsiteY369" fmla="*/ 6783192 h 6858000"/>
              <a:gd name="connsiteX370" fmla="*/ 3399358 w 7467600"/>
              <a:gd name="connsiteY370" fmla="*/ 6469011 h 6858000"/>
              <a:gd name="connsiteX371" fmla="*/ 3425650 w 7467600"/>
              <a:gd name="connsiteY371" fmla="*/ 6381333 h 6858000"/>
              <a:gd name="connsiteX372" fmla="*/ 3460661 w 7467600"/>
              <a:gd name="connsiteY372" fmla="*/ 6266763 h 6858000"/>
              <a:gd name="connsiteX373" fmla="*/ 3518021 w 7467600"/>
              <a:gd name="connsiteY373" fmla="*/ 6117298 h 6858000"/>
              <a:gd name="connsiteX374" fmla="*/ 3554035 w 7467600"/>
              <a:gd name="connsiteY374" fmla="*/ 6027832 h 6858000"/>
              <a:gd name="connsiteX375" fmla="*/ 3677174 w 7467600"/>
              <a:gd name="connsiteY375" fmla="*/ 5636351 h 6858000"/>
              <a:gd name="connsiteX376" fmla="*/ 3698819 w 7467600"/>
              <a:gd name="connsiteY376" fmla="*/ 5560503 h 6858000"/>
              <a:gd name="connsiteX377" fmla="*/ 3702094 w 7467600"/>
              <a:gd name="connsiteY377" fmla="*/ 5549194 h 6858000"/>
              <a:gd name="connsiteX378" fmla="*/ 3398355 w 7467600"/>
              <a:gd name="connsiteY378" fmla="*/ 6094603 h 6858000"/>
              <a:gd name="connsiteX379" fmla="*/ 3193941 w 7467600"/>
              <a:gd name="connsiteY379" fmla="*/ 6798775 h 6858000"/>
              <a:gd name="connsiteX380" fmla="*/ 3184140 w 7467600"/>
              <a:gd name="connsiteY380" fmla="*/ 6858000 h 6858000"/>
              <a:gd name="connsiteX381" fmla="*/ 3099978 w 7467600"/>
              <a:gd name="connsiteY381" fmla="*/ 6858000 h 6858000"/>
              <a:gd name="connsiteX382" fmla="*/ 3101556 w 7467600"/>
              <a:gd name="connsiteY382" fmla="*/ 6843337 h 6858000"/>
              <a:gd name="connsiteX383" fmla="*/ 3370162 w 7467600"/>
              <a:gd name="connsiteY383" fmla="*/ 5785550 h 6858000"/>
              <a:gd name="connsiteX384" fmla="*/ 3746477 w 7467600"/>
              <a:gd name="connsiteY384" fmla="*/ 5377889 h 6858000"/>
              <a:gd name="connsiteX385" fmla="*/ 3863399 w 7467600"/>
              <a:gd name="connsiteY385" fmla="*/ 5087257 h 6858000"/>
              <a:gd name="connsiteX386" fmla="*/ 3968712 w 7467600"/>
              <a:gd name="connsiteY386" fmla="*/ 4913989 h 6858000"/>
              <a:gd name="connsiteX387" fmla="*/ 2792390 w 7467600"/>
              <a:gd name="connsiteY387" fmla="*/ 5382974 h 6858000"/>
              <a:gd name="connsiteX388" fmla="*/ 2714982 w 7467600"/>
              <a:gd name="connsiteY388" fmla="*/ 5427051 h 6858000"/>
              <a:gd name="connsiteX389" fmla="*/ 2813361 w 7467600"/>
              <a:gd name="connsiteY389" fmla="*/ 6023912 h 6858000"/>
              <a:gd name="connsiteX390" fmla="*/ 2688430 w 7467600"/>
              <a:gd name="connsiteY390" fmla="*/ 6801564 h 6858000"/>
              <a:gd name="connsiteX391" fmla="*/ 2629626 w 7467600"/>
              <a:gd name="connsiteY391" fmla="*/ 6763394 h 6858000"/>
              <a:gd name="connsiteX392" fmla="*/ 2565328 w 7467600"/>
              <a:gd name="connsiteY392" fmla="*/ 5516399 h 6858000"/>
              <a:gd name="connsiteX393" fmla="*/ 1922999 w 7467600"/>
              <a:gd name="connsiteY393" fmla="*/ 5980343 h 6858000"/>
              <a:gd name="connsiteX394" fmla="*/ 1950261 w 7467600"/>
              <a:gd name="connsiteY394" fmla="*/ 6405858 h 6858000"/>
              <a:gd name="connsiteX395" fmla="*/ 2365554 w 7467600"/>
              <a:gd name="connsiteY395" fmla="*/ 6759107 h 6858000"/>
              <a:gd name="connsiteX396" fmla="*/ 2424142 w 7467600"/>
              <a:gd name="connsiteY396" fmla="*/ 6858000 h 6858000"/>
              <a:gd name="connsiteX397" fmla="*/ 2395994 w 7467600"/>
              <a:gd name="connsiteY397" fmla="*/ 6858000 h 6858000"/>
              <a:gd name="connsiteX398" fmla="*/ 2392863 w 7467600"/>
              <a:gd name="connsiteY398" fmla="*/ 6852964 h 6858000"/>
              <a:gd name="connsiteX399" fmla="*/ 2017589 w 7467600"/>
              <a:gd name="connsiteY399" fmla="*/ 6493982 h 6858000"/>
              <a:gd name="connsiteX400" fmla="*/ 2147336 w 7467600"/>
              <a:gd name="connsiteY400" fmla="*/ 6594052 h 6858000"/>
              <a:gd name="connsiteX401" fmla="*/ 2207047 w 7467600"/>
              <a:gd name="connsiteY401" fmla="*/ 6654540 h 6858000"/>
              <a:gd name="connsiteX402" fmla="*/ 2299106 w 7467600"/>
              <a:gd name="connsiteY402" fmla="*/ 6778931 h 6858000"/>
              <a:gd name="connsiteX403" fmla="*/ 2314430 w 7467600"/>
              <a:gd name="connsiteY403" fmla="*/ 6801144 h 6858000"/>
              <a:gd name="connsiteX404" fmla="*/ 2352406 w 7467600"/>
              <a:gd name="connsiteY404" fmla="*/ 6858000 h 6858000"/>
              <a:gd name="connsiteX405" fmla="*/ 2314492 w 7467600"/>
              <a:gd name="connsiteY405" fmla="*/ 6858000 h 6858000"/>
              <a:gd name="connsiteX406" fmla="*/ 2288095 w 7467600"/>
              <a:gd name="connsiteY406" fmla="*/ 6818030 h 6858000"/>
              <a:gd name="connsiteX407" fmla="*/ 2272768 w 7467600"/>
              <a:gd name="connsiteY407" fmla="*/ 6795822 h 6858000"/>
              <a:gd name="connsiteX408" fmla="*/ 2182715 w 7467600"/>
              <a:gd name="connsiteY408" fmla="*/ 6675071 h 6858000"/>
              <a:gd name="connsiteX409" fmla="*/ 2032061 w 7467600"/>
              <a:gd name="connsiteY409" fmla="*/ 6541380 h 6858000"/>
              <a:gd name="connsiteX410" fmla="*/ 2257220 w 7467600"/>
              <a:gd name="connsiteY410" fmla="*/ 6826257 h 6858000"/>
              <a:gd name="connsiteX411" fmla="*/ 2281324 w 7467600"/>
              <a:gd name="connsiteY411" fmla="*/ 6858000 h 6858000"/>
              <a:gd name="connsiteX412" fmla="*/ 2242860 w 7467600"/>
              <a:gd name="connsiteY412" fmla="*/ 6858000 h 6858000"/>
              <a:gd name="connsiteX413" fmla="*/ 2232818 w 7467600"/>
              <a:gd name="connsiteY413" fmla="*/ 6844926 h 6858000"/>
              <a:gd name="connsiteX414" fmla="*/ 1990172 w 7467600"/>
              <a:gd name="connsiteY414" fmla="*/ 6542121 h 6858000"/>
              <a:gd name="connsiteX415" fmla="*/ 2124090 w 7467600"/>
              <a:gd name="connsiteY415" fmla="*/ 6761017 h 6858000"/>
              <a:gd name="connsiteX416" fmla="*/ 2200380 w 7467600"/>
              <a:gd name="connsiteY416" fmla="*/ 6858000 h 6858000"/>
              <a:gd name="connsiteX417" fmla="*/ 2147507 w 7467600"/>
              <a:gd name="connsiteY417" fmla="*/ 6858000 h 6858000"/>
              <a:gd name="connsiteX418" fmla="*/ 2070668 w 7467600"/>
              <a:gd name="connsiteY418" fmla="*/ 6761520 h 6858000"/>
              <a:gd name="connsiteX419" fmla="*/ 1975142 w 7467600"/>
              <a:gd name="connsiteY419" fmla="*/ 6585570 h 6858000"/>
              <a:gd name="connsiteX420" fmla="*/ 2050035 w 7467600"/>
              <a:gd name="connsiteY420" fmla="*/ 6813345 h 6858000"/>
              <a:gd name="connsiteX421" fmla="*/ 2063025 w 7467600"/>
              <a:gd name="connsiteY421" fmla="*/ 6858000 h 6858000"/>
              <a:gd name="connsiteX422" fmla="*/ 2021675 w 7467600"/>
              <a:gd name="connsiteY422" fmla="*/ 6858000 h 6858000"/>
              <a:gd name="connsiteX423" fmla="*/ 2019308 w 7467600"/>
              <a:gd name="connsiteY423" fmla="*/ 6847118 h 6858000"/>
              <a:gd name="connsiteX424" fmla="*/ 1938835 w 7467600"/>
              <a:gd name="connsiteY424" fmla="*/ 6551160 h 6858000"/>
              <a:gd name="connsiteX425" fmla="*/ 1953230 w 7467600"/>
              <a:gd name="connsiteY425" fmla="*/ 6759699 h 6858000"/>
              <a:gd name="connsiteX426" fmla="*/ 1956763 w 7467600"/>
              <a:gd name="connsiteY426" fmla="*/ 6778191 h 6858000"/>
              <a:gd name="connsiteX427" fmla="*/ 1967925 w 7467600"/>
              <a:gd name="connsiteY427" fmla="*/ 6858000 h 6858000"/>
              <a:gd name="connsiteX428" fmla="*/ 1936622 w 7467600"/>
              <a:gd name="connsiteY428" fmla="*/ 6858000 h 6858000"/>
              <a:gd name="connsiteX429" fmla="*/ 1926261 w 7467600"/>
              <a:gd name="connsiteY429" fmla="*/ 6784064 h 6858000"/>
              <a:gd name="connsiteX430" fmla="*/ 1922724 w 7467600"/>
              <a:gd name="connsiteY430" fmla="*/ 6765577 h 6858000"/>
              <a:gd name="connsiteX431" fmla="*/ 1904650 w 7467600"/>
              <a:gd name="connsiteY431" fmla="*/ 6639616 h 6858000"/>
              <a:gd name="connsiteX432" fmla="*/ 1885273 w 7467600"/>
              <a:gd name="connsiteY432" fmla="*/ 6858000 h 6858000"/>
              <a:gd name="connsiteX433" fmla="*/ 1854363 w 7467600"/>
              <a:gd name="connsiteY433" fmla="*/ 6858000 h 6858000"/>
              <a:gd name="connsiteX434" fmla="*/ 1880391 w 7467600"/>
              <a:gd name="connsiteY434" fmla="*/ 6603796 h 6858000"/>
              <a:gd name="connsiteX435" fmla="*/ 1818273 w 7467600"/>
              <a:gd name="connsiteY435" fmla="*/ 6715729 h 6858000"/>
              <a:gd name="connsiteX436" fmla="*/ 1794691 w 7467600"/>
              <a:gd name="connsiteY436" fmla="*/ 6843239 h 6858000"/>
              <a:gd name="connsiteX437" fmla="*/ 1794914 w 7467600"/>
              <a:gd name="connsiteY437" fmla="*/ 6858000 h 6858000"/>
              <a:gd name="connsiteX438" fmla="*/ 1746128 w 7467600"/>
              <a:gd name="connsiteY438" fmla="*/ 6858000 h 6858000"/>
              <a:gd name="connsiteX439" fmla="*/ 1753934 w 7467600"/>
              <a:gd name="connsiteY439" fmla="*/ 6724796 h 6858000"/>
              <a:gd name="connsiteX440" fmla="*/ 1792053 w 7467600"/>
              <a:gd name="connsiteY440" fmla="*/ 6572396 h 6858000"/>
              <a:gd name="connsiteX441" fmla="*/ 1862248 w 7467600"/>
              <a:gd name="connsiteY441" fmla="*/ 6266397 h 6858000"/>
              <a:gd name="connsiteX442" fmla="*/ 1862250 w 7467600"/>
              <a:gd name="connsiteY442" fmla="*/ 6033531 h 6858000"/>
              <a:gd name="connsiteX443" fmla="*/ 1211999 w 7467600"/>
              <a:gd name="connsiteY443" fmla="*/ 6683610 h 6858000"/>
              <a:gd name="connsiteX444" fmla="*/ 1213266 w 7467600"/>
              <a:gd name="connsiteY444" fmla="*/ 6691947 h 6858000"/>
              <a:gd name="connsiteX445" fmla="*/ 1203370 w 7467600"/>
              <a:gd name="connsiteY445" fmla="*/ 6850676 h 6858000"/>
              <a:gd name="connsiteX446" fmla="*/ 1203671 w 7467600"/>
              <a:gd name="connsiteY446" fmla="*/ 6858000 h 6858000"/>
              <a:gd name="connsiteX447" fmla="*/ 1143180 w 7467600"/>
              <a:gd name="connsiteY447" fmla="*/ 6858000 h 6858000"/>
              <a:gd name="connsiteX448" fmla="*/ 1142176 w 7467600"/>
              <a:gd name="connsiteY448" fmla="*/ 6766045 h 6858000"/>
              <a:gd name="connsiteX449" fmla="*/ 1067484 w 7467600"/>
              <a:gd name="connsiteY449" fmla="*/ 6858000 h 6858000"/>
              <a:gd name="connsiteX450" fmla="*/ 953928 w 7467600"/>
              <a:gd name="connsiteY450" fmla="*/ 6858000 h 6858000"/>
              <a:gd name="connsiteX451" fmla="*/ 959715 w 7467600"/>
              <a:gd name="connsiteY451" fmla="*/ 6850185 h 6858000"/>
              <a:gd name="connsiteX452" fmla="*/ 1483788 w 7467600"/>
              <a:gd name="connsiteY452" fmla="*/ 6259174 h 6858000"/>
              <a:gd name="connsiteX453" fmla="*/ 1100671 w 7467600"/>
              <a:gd name="connsiteY453" fmla="*/ 6252137 h 6858000"/>
              <a:gd name="connsiteX454" fmla="*/ 1090144 w 7467600"/>
              <a:gd name="connsiteY454" fmla="*/ 6256748 h 6858000"/>
              <a:gd name="connsiteX455" fmla="*/ 1095872 w 7467600"/>
              <a:gd name="connsiteY455" fmla="*/ 6271892 h 6858000"/>
              <a:gd name="connsiteX456" fmla="*/ 262785 w 7467600"/>
              <a:gd name="connsiteY456" fmla="*/ 6845450 h 6858000"/>
              <a:gd name="connsiteX457" fmla="*/ 209968 w 7467600"/>
              <a:gd name="connsiteY457" fmla="*/ 6770713 h 6858000"/>
              <a:gd name="connsiteX458" fmla="*/ 873460 w 7467600"/>
              <a:gd name="connsiteY458" fmla="*/ 6253768 h 6858000"/>
              <a:gd name="connsiteX459" fmla="*/ 192686 w 7467600"/>
              <a:gd name="connsiteY459" fmla="*/ 5849257 h 6858000"/>
              <a:gd name="connsiteX460" fmla="*/ 4696 w 7467600"/>
              <a:gd name="connsiteY460" fmla="*/ 5697668 h 6858000"/>
              <a:gd name="connsiteX461" fmla="*/ 0 w 7467600"/>
              <a:gd name="connsiteY461" fmla="*/ 5689984 h 6858000"/>
              <a:gd name="connsiteX462" fmla="*/ 0 w 7467600"/>
              <a:gd name="connsiteY462" fmla="*/ 5513472 h 6858000"/>
              <a:gd name="connsiteX463" fmla="*/ 174101 w 7467600"/>
              <a:gd name="connsiteY463" fmla="*/ 5620277 h 6858000"/>
              <a:gd name="connsiteX464" fmla="*/ 891800 w 7467600"/>
              <a:gd name="connsiteY464" fmla="*/ 6036935 h 6858000"/>
              <a:gd name="connsiteX465" fmla="*/ 1072219 w 7467600"/>
              <a:gd name="connsiteY465" fmla="*/ 6169443 h 6858000"/>
              <a:gd name="connsiteX466" fmla="*/ 1074117 w 7467600"/>
              <a:gd name="connsiteY466" fmla="*/ 6170301 h 6858000"/>
              <a:gd name="connsiteX467" fmla="*/ 1083114 w 7467600"/>
              <a:gd name="connsiteY467" fmla="*/ 6174131 h 6858000"/>
              <a:gd name="connsiteX468" fmla="*/ 1543010 w 7467600"/>
              <a:gd name="connsiteY468" fmla="*/ 6191140 h 6858000"/>
              <a:gd name="connsiteX469" fmla="*/ 1551080 w 7467600"/>
              <a:gd name="connsiteY469" fmla="*/ 6195006 h 6858000"/>
              <a:gd name="connsiteX470" fmla="*/ 2345443 w 7467600"/>
              <a:gd name="connsiteY470" fmla="*/ 5549882 h 6858000"/>
              <a:gd name="connsiteX471" fmla="*/ 1721499 w 7467600"/>
              <a:gd name="connsiteY471" fmla="*/ 5599969 h 6858000"/>
              <a:gd name="connsiteX472" fmla="*/ 767716 w 7467600"/>
              <a:gd name="connsiteY472" fmla="*/ 5472768 h 6858000"/>
              <a:gd name="connsiteX473" fmla="*/ 722147 w 7467600"/>
              <a:gd name="connsiteY473" fmla="*/ 5393091 h 6858000"/>
              <a:gd name="connsiteX474" fmla="*/ 1485552 w 7467600"/>
              <a:gd name="connsiteY474" fmla="*/ 5313202 h 6858000"/>
              <a:gd name="connsiteX475" fmla="*/ 2143004 w 7467600"/>
              <a:gd name="connsiteY475" fmla="*/ 5402420 h 6858000"/>
              <a:gd name="connsiteX476" fmla="*/ 1933391 w 7467600"/>
              <a:gd name="connsiteY476" fmla="*/ 5156971 h 6858000"/>
              <a:gd name="connsiteX477" fmla="*/ 1827118 w 7467600"/>
              <a:gd name="connsiteY477" fmla="*/ 4968410 h 6858000"/>
              <a:gd name="connsiteX478" fmla="*/ 1837349 w 7467600"/>
              <a:gd name="connsiteY478" fmla="*/ 4956357 h 6858000"/>
              <a:gd name="connsiteX479" fmla="*/ 2162835 w 7467600"/>
              <a:gd name="connsiteY479" fmla="*/ 5187853 h 6858000"/>
              <a:gd name="connsiteX480" fmla="*/ 2257167 w 7467600"/>
              <a:gd name="connsiteY480" fmla="*/ 5462123 h 6858000"/>
              <a:gd name="connsiteX481" fmla="*/ 2261598 w 7467600"/>
              <a:gd name="connsiteY481" fmla="*/ 5467998 h 6858000"/>
              <a:gd name="connsiteX482" fmla="*/ 2437177 w 7467600"/>
              <a:gd name="connsiteY482" fmla="*/ 5479608 h 6858000"/>
              <a:gd name="connsiteX483" fmla="*/ 2445247 w 7467600"/>
              <a:gd name="connsiteY483" fmla="*/ 5483476 h 6858000"/>
              <a:gd name="connsiteX484" fmla="*/ 2743626 w 7467600"/>
              <a:gd name="connsiteY484" fmla="*/ 5304819 h 6858000"/>
              <a:gd name="connsiteX485" fmla="*/ 3048102 w 7467600"/>
              <a:gd name="connsiteY485" fmla="*/ 5150595 h 6858000"/>
              <a:gd name="connsiteX486" fmla="*/ 1799414 w 7467600"/>
              <a:gd name="connsiteY486" fmla="*/ 4694732 h 6858000"/>
              <a:gd name="connsiteX487" fmla="*/ 1771735 w 7467600"/>
              <a:gd name="connsiteY487" fmla="*/ 4619929 h 6858000"/>
              <a:gd name="connsiteX488" fmla="*/ 3104273 w 7467600"/>
              <a:gd name="connsiteY488" fmla="*/ 5076159 h 6858000"/>
              <a:gd name="connsiteX489" fmla="*/ 3113245 w 7467600"/>
              <a:gd name="connsiteY489" fmla="*/ 5090705 h 6858000"/>
              <a:gd name="connsiteX490" fmla="*/ 3126294 w 7467600"/>
              <a:gd name="connsiteY490" fmla="*/ 5114400 h 6858000"/>
              <a:gd name="connsiteX491" fmla="*/ 3937433 w 7467600"/>
              <a:gd name="connsiteY491" fmla="*/ 4830473 h 6858000"/>
              <a:gd name="connsiteX492" fmla="*/ 3590475 w 7467600"/>
              <a:gd name="connsiteY492" fmla="*/ 4597974 h 6858000"/>
              <a:gd name="connsiteX493" fmla="*/ 3100264 w 7467600"/>
              <a:gd name="connsiteY493" fmla="*/ 4579845 h 6858000"/>
              <a:gd name="connsiteX494" fmla="*/ 2183576 w 7467600"/>
              <a:gd name="connsiteY494" fmla="*/ 4227150 h 6858000"/>
              <a:gd name="connsiteX495" fmla="*/ 2151029 w 7467600"/>
              <a:gd name="connsiteY495" fmla="*/ 4146947 h 6858000"/>
              <a:gd name="connsiteX496" fmla="*/ 3563434 w 7467600"/>
              <a:gd name="connsiteY496" fmla="*/ 4469115 h 6858000"/>
              <a:gd name="connsiteX497" fmla="*/ 3177952 w 7467600"/>
              <a:gd name="connsiteY497" fmla="*/ 3657386 h 6858000"/>
              <a:gd name="connsiteX498" fmla="*/ 3189263 w 7467600"/>
              <a:gd name="connsiteY498" fmla="*/ 3625726 h 6858000"/>
              <a:gd name="connsiteX499" fmla="*/ 3560912 w 7467600"/>
              <a:gd name="connsiteY499" fmla="*/ 4079863 h 6858000"/>
              <a:gd name="connsiteX500" fmla="*/ 3626636 w 7467600"/>
              <a:gd name="connsiteY500" fmla="*/ 4512230 h 6858000"/>
              <a:gd name="connsiteX501" fmla="*/ 3653088 w 7467600"/>
              <a:gd name="connsiteY501" fmla="*/ 4521417 h 6858000"/>
              <a:gd name="connsiteX502" fmla="*/ 3988128 w 7467600"/>
              <a:gd name="connsiteY502" fmla="*/ 4817267 h 6858000"/>
              <a:gd name="connsiteX503" fmla="*/ 4830582 w 7467600"/>
              <a:gd name="connsiteY503" fmla="*/ 4676000 h 6858000"/>
              <a:gd name="connsiteX504" fmla="*/ 4830100 w 7467600"/>
              <a:gd name="connsiteY504" fmla="*/ 4675554 h 6858000"/>
              <a:gd name="connsiteX505" fmla="*/ 4036318 w 7467600"/>
              <a:gd name="connsiteY505" fmla="*/ 4147013 h 6858000"/>
              <a:gd name="connsiteX506" fmla="*/ 3432098 w 7467600"/>
              <a:gd name="connsiteY506" fmla="*/ 3537312 h 6858000"/>
              <a:gd name="connsiteX507" fmla="*/ 3446761 w 7467600"/>
              <a:gd name="connsiteY507" fmla="*/ 3461278 h 6858000"/>
              <a:gd name="connsiteX508" fmla="*/ 4419733 w 7467600"/>
              <a:gd name="connsiteY508" fmla="*/ 3963555 h 6858000"/>
              <a:gd name="connsiteX509" fmla="*/ 4781371 w 7467600"/>
              <a:gd name="connsiteY509" fmla="*/ 4458604 h 6858000"/>
              <a:gd name="connsiteX510" fmla="*/ 4780440 w 7467600"/>
              <a:gd name="connsiteY510" fmla="*/ 4470290 h 6858000"/>
              <a:gd name="connsiteX511" fmla="*/ 4898954 w 7467600"/>
              <a:gd name="connsiteY511" fmla="*/ 4662092 h 6858000"/>
              <a:gd name="connsiteX512" fmla="*/ 4900699 w 7467600"/>
              <a:gd name="connsiteY512" fmla="*/ 4670867 h 6858000"/>
              <a:gd name="connsiteX513" fmla="*/ 5714511 w 7467600"/>
              <a:gd name="connsiteY513" fmla="*/ 4663483 h 6858000"/>
              <a:gd name="connsiteX514" fmla="*/ 5464793 w 7467600"/>
              <a:gd name="connsiteY514" fmla="*/ 4393556 h 6858000"/>
              <a:gd name="connsiteX515" fmla="*/ 5461897 w 7467600"/>
              <a:gd name="connsiteY515" fmla="*/ 4390879 h 6858000"/>
              <a:gd name="connsiteX516" fmla="*/ 4294126 w 7467600"/>
              <a:gd name="connsiteY516" fmla="*/ 3303048 h 6858000"/>
              <a:gd name="connsiteX517" fmla="*/ 4305321 w 7467600"/>
              <a:gd name="connsiteY517" fmla="*/ 3256953 h 6858000"/>
              <a:gd name="connsiteX518" fmla="*/ 4949299 w 7467600"/>
              <a:gd name="connsiteY518" fmla="*/ 3766336 h 6858000"/>
              <a:gd name="connsiteX519" fmla="*/ 5291452 w 7467600"/>
              <a:gd name="connsiteY519" fmla="*/ 4076801 h 6858000"/>
              <a:gd name="connsiteX520" fmla="*/ 5434998 w 7467600"/>
              <a:gd name="connsiteY520" fmla="*/ 4254100 h 6858000"/>
              <a:gd name="connsiteX521" fmla="*/ 5351015 w 7467600"/>
              <a:gd name="connsiteY521" fmla="*/ 3760989 h 6858000"/>
              <a:gd name="connsiteX522" fmla="*/ 5413780 w 7467600"/>
              <a:gd name="connsiteY522" fmla="*/ 2966265 h 6858000"/>
              <a:gd name="connsiteX523" fmla="*/ 5425627 w 7467600"/>
              <a:gd name="connsiteY523" fmla="*/ 2954192 h 6858000"/>
              <a:gd name="connsiteX524" fmla="*/ 6604735 w 7467600"/>
              <a:gd name="connsiteY524" fmla="*/ 2041381 h 6858000"/>
              <a:gd name="connsiteX525" fmla="*/ 7204487 w 7467600"/>
              <a:gd name="connsiteY525" fmla="*/ 2742112 h 6858000"/>
              <a:gd name="connsiteX526" fmla="*/ 7131592 w 7467600"/>
              <a:gd name="connsiteY526" fmla="*/ 2672096 h 6858000"/>
              <a:gd name="connsiteX527" fmla="*/ 6996344 w 7467600"/>
              <a:gd name="connsiteY527" fmla="*/ 2518310 h 6858000"/>
              <a:gd name="connsiteX528" fmla="*/ 6735495 w 7467600"/>
              <a:gd name="connsiteY528" fmla="*/ 2196890 h 6858000"/>
              <a:gd name="connsiteX529" fmla="*/ 6721901 w 7467600"/>
              <a:gd name="connsiteY529" fmla="*/ 2179274 h 6858000"/>
              <a:gd name="connsiteX530" fmla="*/ 6604735 w 7467600"/>
              <a:gd name="connsiteY530" fmla="*/ 2041381 h 6858000"/>
              <a:gd name="connsiteX531" fmla="*/ 6591670 w 7467600"/>
              <a:gd name="connsiteY531" fmla="*/ 1988277 h 6858000"/>
              <a:gd name="connsiteX532" fmla="*/ 6747349 w 7467600"/>
              <a:gd name="connsiteY532" fmla="*/ 2160069 h 6858000"/>
              <a:gd name="connsiteX533" fmla="*/ 6760943 w 7467600"/>
              <a:gd name="connsiteY533" fmla="*/ 2177686 h 6858000"/>
              <a:gd name="connsiteX534" fmla="*/ 7021065 w 7467600"/>
              <a:gd name="connsiteY534" fmla="*/ 2498102 h 6858000"/>
              <a:gd name="connsiteX535" fmla="*/ 7155223 w 7467600"/>
              <a:gd name="connsiteY535" fmla="*/ 2650386 h 6858000"/>
              <a:gd name="connsiteX536" fmla="*/ 7203167 w 7467600"/>
              <a:gd name="connsiteY536" fmla="*/ 2697288 h 6858000"/>
              <a:gd name="connsiteX537" fmla="*/ 6937703 w 7467600"/>
              <a:gd name="connsiteY537" fmla="*/ 2321981 h 6858000"/>
              <a:gd name="connsiteX538" fmla="*/ 6591670 w 7467600"/>
              <a:gd name="connsiteY538" fmla="*/ 1988277 h 6858000"/>
              <a:gd name="connsiteX539" fmla="*/ 5798671 w 7467600"/>
              <a:gd name="connsiteY539" fmla="*/ 1981601 h 6858000"/>
              <a:gd name="connsiteX540" fmla="*/ 5754709 w 7467600"/>
              <a:gd name="connsiteY540" fmla="*/ 2071454 h 6858000"/>
              <a:gd name="connsiteX541" fmla="*/ 5763044 w 7467600"/>
              <a:gd name="connsiteY541" fmla="*/ 2842206 h 6858000"/>
              <a:gd name="connsiteX542" fmla="*/ 5764974 w 7467600"/>
              <a:gd name="connsiteY542" fmla="*/ 2799609 h 6858000"/>
              <a:gd name="connsiteX543" fmla="*/ 5767665 w 7467600"/>
              <a:gd name="connsiteY543" fmla="*/ 2666409 h 6858000"/>
              <a:gd name="connsiteX544" fmla="*/ 5763055 w 7467600"/>
              <a:gd name="connsiteY544" fmla="*/ 2579705 h 6858000"/>
              <a:gd name="connsiteX545" fmla="*/ 5758079 w 7467600"/>
              <a:gd name="connsiteY545" fmla="*/ 2492508 h 6858000"/>
              <a:gd name="connsiteX546" fmla="*/ 5779325 w 7467600"/>
              <a:gd name="connsiteY546" fmla="*/ 2197069 h 6858000"/>
              <a:gd name="connsiteX547" fmla="*/ 5798671 w 7467600"/>
              <a:gd name="connsiteY547" fmla="*/ 1981601 h 6858000"/>
              <a:gd name="connsiteX548" fmla="*/ 5829202 w 7467600"/>
              <a:gd name="connsiteY548" fmla="*/ 1971679 h 6858000"/>
              <a:gd name="connsiteX549" fmla="*/ 5809558 w 7467600"/>
              <a:gd name="connsiteY549" fmla="*/ 2198043 h 6858000"/>
              <a:gd name="connsiteX550" fmla="*/ 5788653 w 7467600"/>
              <a:gd name="connsiteY550" fmla="*/ 2489430 h 6858000"/>
              <a:gd name="connsiteX551" fmla="*/ 5793439 w 7467600"/>
              <a:gd name="connsiteY551" fmla="*/ 2575235 h 6858000"/>
              <a:gd name="connsiteX552" fmla="*/ 5796837 w 7467600"/>
              <a:gd name="connsiteY552" fmla="*/ 2637633 h 6858000"/>
              <a:gd name="connsiteX553" fmla="*/ 5818614 w 7467600"/>
              <a:gd name="connsiteY553" fmla="*/ 2473055 h 6858000"/>
              <a:gd name="connsiteX554" fmla="*/ 5829202 w 7467600"/>
              <a:gd name="connsiteY554" fmla="*/ 1971679 h 6858000"/>
              <a:gd name="connsiteX555" fmla="*/ 5911389 w 7467600"/>
              <a:gd name="connsiteY555" fmla="*/ 1898371 h 6858000"/>
              <a:gd name="connsiteX556" fmla="*/ 6237627 w 7467600"/>
              <a:gd name="connsiteY556" fmla="*/ 2231921 h 6858000"/>
              <a:gd name="connsiteX557" fmla="*/ 5911389 w 7467600"/>
              <a:gd name="connsiteY557" fmla="*/ 1898371 h 6858000"/>
              <a:gd name="connsiteX558" fmla="*/ 6944437 w 7467600"/>
              <a:gd name="connsiteY558" fmla="*/ 1575402 h 6858000"/>
              <a:gd name="connsiteX559" fmla="*/ 6304730 w 7467600"/>
              <a:gd name="connsiteY559" fmla="*/ 1766654 h 6858000"/>
              <a:gd name="connsiteX560" fmla="*/ 6944437 w 7467600"/>
              <a:gd name="connsiteY560" fmla="*/ 1575402 h 6858000"/>
              <a:gd name="connsiteX561" fmla="*/ 7019523 w 7467600"/>
              <a:gd name="connsiteY561" fmla="*/ 1519450 h 6858000"/>
              <a:gd name="connsiteX562" fmla="*/ 6298091 w 7467600"/>
              <a:gd name="connsiteY562" fmla="*/ 1737122 h 6858000"/>
              <a:gd name="connsiteX563" fmla="*/ 7019523 w 7467600"/>
              <a:gd name="connsiteY563" fmla="*/ 1519450 h 6858000"/>
              <a:gd name="connsiteX564" fmla="*/ 2399523 w 7467600"/>
              <a:gd name="connsiteY564" fmla="*/ 1428234 h 6858000"/>
              <a:gd name="connsiteX565" fmla="*/ 2224982 w 7467600"/>
              <a:gd name="connsiteY565" fmla="*/ 1826201 h 6858000"/>
              <a:gd name="connsiteX566" fmla="*/ 2096099 w 7467600"/>
              <a:gd name="connsiteY566" fmla="*/ 2345900 h 6858000"/>
              <a:gd name="connsiteX567" fmla="*/ 2283317 w 7467600"/>
              <a:gd name="connsiteY567" fmla="*/ 1796925 h 6858000"/>
              <a:gd name="connsiteX568" fmla="*/ 2399523 w 7467600"/>
              <a:gd name="connsiteY568" fmla="*/ 1428234 h 6858000"/>
              <a:gd name="connsiteX569" fmla="*/ 2448558 w 7467600"/>
              <a:gd name="connsiteY569" fmla="*/ 1373435 h 6858000"/>
              <a:gd name="connsiteX570" fmla="*/ 2312521 w 7467600"/>
              <a:gd name="connsiteY570" fmla="*/ 1806140 h 6858000"/>
              <a:gd name="connsiteX571" fmla="*/ 2127533 w 7467600"/>
              <a:gd name="connsiteY571" fmla="*/ 2348380 h 6858000"/>
              <a:gd name="connsiteX572" fmla="*/ 2358080 w 7467600"/>
              <a:gd name="connsiteY572" fmla="*/ 1866134 h 6858000"/>
              <a:gd name="connsiteX573" fmla="*/ 2407436 w 7467600"/>
              <a:gd name="connsiteY573" fmla="*/ 1651070 h 6858000"/>
              <a:gd name="connsiteX574" fmla="*/ 2448558 w 7467600"/>
              <a:gd name="connsiteY574" fmla="*/ 1373435 h 6858000"/>
              <a:gd name="connsiteX575" fmla="*/ 278707 w 7467600"/>
              <a:gd name="connsiteY575" fmla="*/ 1352270 h 6858000"/>
              <a:gd name="connsiteX576" fmla="*/ 321570 w 7467600"/>
              <a:gd name="connsiteY576" fmla="*/ 1861610 h 6858000"/>
              <a:gd name="connsiteX577" fmla="*/ 294281 w 7467600"/>
              <a:gd name="connsiteY577" fmla="*/ 1440658 h 6858000"/>
              <a:gd name="connsiteX578" fmla="*/ 278707 w 7467600"/>
              <a:gd name="connsiteY578" fmla="*/ 1352270 h 6858000"/>
              <a:gd name="connsiteX579" fmla="*/ 1423821 w 7467600"/>
              <a:gd name="connsiteY579" fmla="*/ 1351958 h 6858000"/>
              <a:gd name="connsiteX580" fmla="*/ 1638521 w 7467600"/>
              <a:gd name="connsiteY580" fmla="*/ 1908470 h 6858000"/>
              <a:gd name="connsiteX581" fmla="*/ 1754199 w 7467600"/>
              <a:gd name="connsiteY581" fmla="*/ 2149284 h 6858000"/>
              <a:gd name="connsiteX582" fmla="*/ 1908359 w 7467600"/>
              <a:gd name="connsiteY582" fmla="*/ 2364988 h 6858000"/>
              <a:gd name="connsiteX583" fmla="*/ 1647661 w 7467600"/>
              <a:gd name="connsiteY583" fmla="*/ 1825945 h 6858000"/>
              <a:gd name="connsiteX584" fmla="*/ 1423821 w 7467600"/>
              <a:gd name="connsiteY584" fmla="*/ 1351958 h 6858000"/>
              <a:gd name="connsiteX585" fmla="*/ 1431890 w 7467600"/>
              <a:gd name="connsiteY585" fmla="*/ 1306475 h 6858000"/>
              <a:gd name="connsiteX586" fmla="*/ 1507597 w 7467600"/>
              <a:gd name="connsiteY586" fmla="*/ 1446132 h 6858000"/>
              <a:gd name="connsiteX587" fmla="*/ 1674586 w 7467600"/>
              <a:gd name="connsiteY587" fmla="*/ 1813832 h 6858000"/>
              <a:gd name="connsiteX588" fmla="*/ 1815950 w 7467600"/>
              <a:gd name="connsiteY588" fmla="*/ 2128564 h 6858000"/>
              <a:gd name="connsiteX589" fmla="*/ 1984242 w 7467600"/>
              <a:gd name="connsiteY589" fmla="*/ 2430829 h 6858000"/>
              <a:gd name="connsiteX590" fmla="*/ 2014023 w 7467600"/>
              <a:gd name="connsiteY590" fmla="*/ 2450995 h 6858000"/>
              <a:gd name="connsiteX591" fmla="*/ 1747337 w 7467600"/>
              <a:gd name="connsiteY591" fmla="*/ 1855264 h 6858000"/>
              <a:gd name="connsiteX592" fmla="*/ 1533749 w 7467600"/>
              <a:gd name="connsiteY592" fmla="*/ 1478656 h 6858000"/>
              <a:gd name="connsiteX593" fmla="*/ 1431890 w 7467600"/>
              <a:gd name="connsiteY593" fmla="*/ 1306475 h 6858000"/>
              <a:gd name="connsiteX594" fmla="*/ 5052692 w 7467600"/>
              <a:gd name="connsiteY594" fmla="*/ 1292994 h 6858000"/>
              <a:gd name="connsiteX595" fmla="*/ 5200661 w 7467600"/>
              <a:gd name="connsiteY595" fmla="*/ 1635186 h 6858000"/>
              <a:gd name="connsiteX596" fmla="*/ 5297138 w 7467600"/>
              <a:gd name="connsiteY596" fmla="*/ 1906351 h 6858000"/>
              <a:gd name="connsiteX597" fmla="*/ 5052692 w 7467600"/>
              <a:gd name="connsiteY597" fmla="*/ 1292994 h 6858000"/>
              <a:gd name="connsiteX598" fmla="*/ 5009948 w 7467600"/>
              <a:gd name="connsiteY598" fmla="*/ 1273619 h 6858000"/>
              <a:gd name="connsiteX599" fmla="*/ 5121777 w 7467600"/>
              <a:gd name="connsiteY599" fmla="*/ 1654213 h 6858000"/>
              <a:gd name="connsiteX600" fmla="*/ 5293545 w 7467600"/>
              <a:gd name="connsiteY600" fmla="*/ 2072247 h 6858000"/>
              <a:gd name="connsiteX601" fmla="*/ 5294042 w 7467600"/>
              <a:gd name="connsiteY601" fmla="*/ 2065019 h 6858000"/>
              <a:gd name="connsiteX602" fmla="*/ 5171936 w 7467600"/>
              <a:gd name="connsiteY602" fmla="*/ 1647613 h 6858000"/>
              <a:gd name="connsiteX603" fmla="*/ 5009948 w 7467600"/>
              <a:gd name="connsiteY603" fmla="*/ 1273619 h 6858000"/>
              <a:gd name="connsiteX604" fmla="*/ 655236 w 7467600"/>
              <a:gd name="connsiteY604" fmla="*/ 1268632 h 6858000"/>
              <a:gd name="connsiteX605" fmla="*/ 839521 w 7467600"/>
              <a:gd name="connsiteY605" fmla="*/ 1685315 h 6858000"/>
              <a:gd name="connsiteX606" fmla="*/ 1109416 w 7467600"/>
              <a:gd name="connsiteY606" fmla="*/ 2061663 h 6858000"/>
              <a:gd name="connsiteX607" fmla="*/ 1298300 w 7467600"/>
              <a:gd name="connsiteY607" fmla="*/ 2247742 h 6858000"/>
              <a:gd name="connsiteX608" fmla="*/ 1125871 w 7467600"/>
              <a:gd name="connsiteY608" fmla="*/ 1989513 h 6858000"/>
              <a:gd name="connsiteX609" fmla="*/ 981574 w 7467600"/>
              <a:gd name="connsiteY609" fmla="*/ 1783157 h 6858000"/>
              <a:gd name="connsiteX610" fmla="*/ 922198 w 7467600"/>
              <a:gd name="connsiteY610" fmla="*/ 1677437 h 6858000"/>
              <a:gd name="connsiteX611" fmla="*/ 869293 w 7467600"/>
              <a:gd name="connsiteY611" fmla="*/ 1583214 h 6858000"/>
              <a:gd name="connsiteX612" fmla="*/ 751431 w 7467600"/>
              <a:gd name="connsiteY612" fmla="*/ 1405731 h 6858000"/>
              <a:gd name="connsiteX613" fmla="*/ 655236 w 7467600"/>
              <a:gd name="connsiteY613" fmla="*/ 1268632 h 6858000"/>
              <a:gd name="connsiteX614" fmla="*/ 6516292 w 7467600"/>
              <a:gd name="connsiteY614" fmla="*/ 1263064 h 6858000"/>
              <a:gd name="connsiteX615" fmla="*/ 5736320 w 7467600"/>
              <a:gd name="connsiteY615" fmla="*/ 1501803 h 6858000"/>
              <a:gd name="connsiteX616" fmla="*/ 6516292 w 7467600"/>
              <a:gd name="connsiteY616" fmla="*/ 1263064 h 6858000"/>
              <a:gd name="connsiteX617" fmla="*/ 291466 w 7467600"/>
              <a:gd name="connsiteY617" fmla="*/ 1250369 h 6858000"/>
              <a:gd name="connsiteX618" fmla="*/ 323180 w 7467600"/>
              <a:gd name="connsiteY618" fmla="*/ 1435283 h 6858000"/>
              <a:gd name="connsiteX619" fmla="*/ 349381 w 7467600"/>
              <a:gd name="connsiteY619" fmla="*/ 1875041 h 6858000"/>
              <a:gd name="connsiteX620" fmla="*/ 374363 w 7467600"/>
              <a:gd name="connsiteY620" fmla="*/ 1506494 h 6858000"/>
              <a:gd name="connsiteX621" fmla="*/ 302168 w 7467600"/>
              <a:gd name="connsiteY621" fmla="*/ 1274495 h 6858000"/>
              <a:gd name="connsiteX622" fmla="*/ 291466 w 7467600"/>
              <a:gd name="connsiteY622" fmla="*/ 1250369 h 6858000"/>
              <a:gd name="connsiteX623" fmla="*/ 678222 w 7467600"/>
              <a:gd name="connsiteY623" fmla="*/ 1248670 h 6858000"/>
              <a:gd name="connsiteX624" fmla="*/ 775536 w 7467600"/>
              <a:gd name="connsiteY624" fmla="*/ 1388015 h 6858000"/>
              <a:gd name="connsiteX625" fmla="*/ 894529 w 7467600"/>
              <a:gd name="connsiteY625" fmla="*/ 1567739 h 6858000"/>
              <a:gd name="connsiteX626" fmla="*/ 948000 w 7467600"/>
              <a:gd name="connsiteY626" fmla="*/ 1663088 h 6858000"/>
              <a:gd name="connsiteX627" fmla="*/ 1006812 w 7467600"/>
              <a:gd name="connsiteY627" fmla="*/ 1767683 h 6858000"/>
              <a:gd name="connsiteX628" fmla="*/ 1149133 w 7467600"/>
              <a:gd name="connsiteY628" fmla="*/ 1971513 h 6858000"/>
              <a:gd name="connsiteX629" fmla="*/ 1333952 w 7467600"/>
              <a:gd name="connsiteY629" fmla="*/ 2251620 h 6858000"/>
              <a:gd name="connsiteX630" fmla="*/ 1337329 w 7467600"/>
              <a:gd name="connsiteY630" fmla="*/ 2258350 h 6858000"/>
              <a:gd name="connsiteX631" fmla="*/ 1014726 w 7467600"/>
              <a:gd name="connsiteY631" fmla="*/ 1615556 h 6858000"/>
              <a:gd name="connsiteX632" fmla="*/ 678222 w 7467600"/>
              <a:gd name="connsiteY632" fmla="*/ 1248670 h 6858000"/>
              <a:gd name="connsiteX633" fmla="*/ 6691602 w 7467600"/>
              <a:gd name="connsiteY633" fmla="*/ 1140573 h 6858000"/>
              <a:gd name="connsiteX634" fmla="*/ 6571100 w 7467600"/>
              <a:gd name="connsiteY634" fmla="*/ 1183662 h 6858000"/>
              <a:gd name="connsiteX635" fmla="*/ 6241687 w 7467600"/>
              <a:gd name="connsiteY635" fmla="*/ 1257600 h 6858000"/>
              <a:gd name="connsiteX636" fmla="*/ 5693009 w 7467600"/>
              <a:gd name="connsiteY636" fmla="*/ 1478256 h 6858000"/>
              <a:gd name="connsiteX637" fmla="*/ 6548420 w 7467600"/>
              <a:gd name="connsiteY637" fmla="*/ 1214599 h 6858000"/>
              <a:gd name="connsiteX638" fmla="*/ 6605473 w 7467600"/>
              <a:gd name="connsiteY638" fmla="*/ 1184686 h 6858000"/>
              <a:gd name="connsiteX639" fmla="*/ 6691602 w 7467600"/>
              <a:gd name="connsiteY639" fmla="*/ 1140573 h 6858000"/>
              <a:gd name="connsiteX640" fmla="*/ 4002475 w 7467600"/>
              <a:gd name="connsiteY640" fmla="*/ 1037802 h 6858000"/>
              <a:gd name="connsiteX641" fmla="*/ 4000324 w 7467600"/>
              <a:gd name="connsiteY641" fmla="*/ 1039362 h 6858000"/>
              <a:gd name="connsiteX642" fmla="*/ 4002862 w 7467600"/>
              <a:gd name="connsiteY642" fmla="*/ 1042866 h 6858000"/>
              <a:gd name="connsiteX643" fmla="*/ 4002475 w 7467600"/>
              <a:gd name="connsiteY643" fmla="*/ 1037802 h 6858000"/>
              <a:gd name="connsiteX644" fmla="*/ 506322 w 7467600"/>
              <a:gd name="connsiteY644" fmla="*/ 1020997 h 6858000"/>
              <a:gd name="connsiteX645" fmla="*/ 533068 w 7467600"/>
              <a:gd name="connsiteY645" fmla="*/ 1029409 h 6858000"/>
              <a:gd name="connsiteX646" fmla="*/ 1232525 w 7467600"/>
              <a:gd name="connsiteY646" fmla="*/ 1804675 h 6858000"/>
              <a:gd name="connsiteX647" fmla="*/ 1388858 w 7467600"/>
              <a:gd name="connsiteY647" fmla="*/ 2368011 h 6858000"/>
              <a:gd name="connsiteX648" fmla="*/ 1384098 w 7467600"/>
              <a:gd name="connsiteY648" fmla="*/ 2378125 h 6858000"/>
              <a:gd name="connsiteX649" fmla="*/ 1425393 w 7467600"/>
              <a:gd name="connsiteY649" fmla="*/ 2589124 h 6858000"/>
              <a:gd name="connsiteX650" fmla="*/ 1424001 w 7467600"/>
              <a:gd name="connsiteY650" fmla="*/ 2597541 h 6858000"/>
              <a:gd name="connsiteX651" fmla="*/ 2152729 w 7467600"/>
              <a:gd name="connsiteY651" fmla="*/ 2864487 h 6858000"/>
              <a:gd name="connsiteX652" fmla="*/ 2020609 w 7467600"/>
              <a:gd name="connsiteY652" fmla="*/ 2539671 h 6858000"/>
              <a:gd name="connsiteX653" fmla="*/ 2018920 w 7467600"/>
              <a:gd name="connsiteY653" fmla="*/ 2536309 h 6858000"/>
              <a:gd name="connsiteX654" fmla="*/ 1342441 w 7467600"/>
              <a:gd name="connsiteY654" fmla="*/ 1173017 h 6858000"/>
              <a:gd name="connsiteX655" fmla="*/ 1367925 w 7467600"/>
              <a:gd name="connsiteY655" fmla="*/ 1135648 h 6858000"/>
              <a:gd name="connsiteX656" fmla="*/ 1771401 w 7467600"/>
              <a:gd name="connsiteY656" fmla="*/ 1806673 h 6858000"/>
              <a:gd name="connsiteX657" fmla="*/ 1972385 w 7467600"/>
              <a:gd name="connsiteY657" fmla="*/ 2198735 h 6858000"/>
              <a:gd name="connsiteX658" fmla="*/ 2040892 w 7467600"/>
              <a:gd name="connsiteY658" fmla="*/ 2405205 h 6858000"/>
              <a:gd name="connsiteX659" fmla="*/ 2131689 w 7467600"/>
              <a:gd name="connsiteY659" fmla="*/ 1936926 h 6858000"/>
              <a:gd name="connsiteX660" fmla="*/ 2454820 w 7467600"/>
              <a:gd name="connsiteY660" fmla="*/ 1248808 h 6858000"/>
              <a:gd name="connsiteX661" fmla="*/ 2492512 w 7467600"/>
              <a:gd name="connsiteY661" fmla="*/ 1302920 h 6858000"/>
              <a:gd name="connsiteX662" fmla="*/ 2081216 w 7467600"/>
              <a:gd name="connsiteY662" fmla="*/ 2527513 h 6858000"/>
              <a:gd name="connsiteX663" fmla="*/ 2081211 w 7467600"/>
              <a:gd name="connsiteY663" fmla="*/ 2528916 h 6858000"/>
              <a:gd name="connsiteX664" fmla="*/ 2199067 w 7467600"/>
              <a:gd name="connsiteY664" fmla="*/ 2884061 h 6858000"/>
              <a:gd name="connsiteX665" fmla="*/ 3192586 w 7467600"/>
              <a:gd name="connsiteY665" fmla="*/ 3411496 h 6858000"/>
              <a:gd name="connsiteX666" fmla="*/ 3182620 w 7467600"/>
              <a:gd name="connsiteY666" fmla="*/ 3483279 h 6858000"/>
              <a:gd name="connsiteX667" fmla="*/ 2435119 w 7467600"/>
              <a:gd name="connsiteY667" fmla="*/ 3080173 h 6858000"/>
              <a:gd name="connsiteX668" fmla="*/ 2410152 w 7467600"/>
              <a:gd name="connsiteY668" fmla="*/ 3063751 h 6858000"/>
              <a:gd name="connsiteX669" fmla="*/ 2408099 w 7467600"/>
              <a:gd name="connsiteY669" fmla="*/ 3064403 h 6858000"/>
              <a:gd name="connsiteX670" fmla="*/ 2407218 w 7467600"/>
              <a:gd name="connsiteY670" fmla="*/ 3070324 h 6858000"/>
              <a:gd name="connsiteX671" fmla="*/ 2380138 w 7467600"/>
              <a:gd name="connsiteY671" fmla="*/ 3099341 h 6858000"/>
              <a:gd name="connsiteX672" fmla="*/ 1765923 w 7467600"/>
              <a:gd name="connsiteY672" fmla="*/ 3581043 h 6858000"/>
              <a:gd name="connsiteX673" fmla="*/ 1702258 w 7467600"/>
              <a:gd name="connsiteY673" fmla="*/ 3612286 h 6858000"/>
              <a:gd name="connsiteX674" fmla="*/ 1538370 w 7467600"/>
              <a:gd name="connsiteY674" fmla="*/ 3811804 h 6858000"/>
              <a:gd name="connsiteX675" fmla="*/ 542867 w 7467600"/>
              <a:gd name="connsiteY675" fmla="*/ 4944092 h 6858000"/>
              <a:gd name="connsiteX676" fmla="*/ 515800 w 7467600"/>
              <a:gd name="connsiteY676" fmla="*/ 4862180 h 6858000"/>
              <a:gd name="connsiteX677" fmla="*/ 909145 w 7467600"/>
              <a:gd name="connsiteY677" fmla="*/ 4199225 h 6858000"/>
              <a:gd name="connsiteX678" fmla="*/ 1214067 w 7467600"/>
              <a:gd name="connsiteY678" fmla="*/ 3908561 h 6858000"/>
              <a:gd name="connsiteX679" fmla="*/ 640967 w 7467600"/>
              <a:gd name="connsiteY679" fmla="*/ 4105601 h 6858000"/>
              <a:gd name="connsiteX680" fmla="*/ 112563 w 7467600"/>
              <a:gd name="connsiteY680" fmla="*/ 4396952 h 6858000"/>
              <a:gd name="connsiteX681" fmla="*/ 0 w 7467600"/>
              <a:gd name="connsiteY681" fmla="*/ 4466006 h 6858000"/>
              <a:gd name="connsiteX682" fmla="*/ 0 w 7467600"/>
              <a:gd name="connsiteY682" fmla="*/ 4233763 h 6858000"/>
              <a:gd name="connsiteX683" fmla="*/ 36881 w 7467600"/>
              <a:gd name="connsiteY683" fmla="*/ 4200118 h 6858000"/>
              <a:gd name="connsiteX684" fmla="*/ 910534 w 7467600"/>
              <a:gd name="connsiteY684" fmla="*/ 3629753 h 6858000"/>
              <a:gd name="connsiteX685" fmla="*/ 1578717 w 7467600"/>
              <a:gd name="connsiteY685" fmla="*/ 3575982 h 6858000"/>
              <a:gd name="connsiteX686" fmla="*/ 2338780 w 7467600"/>
              <a:gd name="connsiteY686" fmla="*/ 3033725 h 6858000"/>
              <a:gd name="connsiteX687" fmla="*/ 1807991 w 7467600"/>
              <a:gd name="connsiteY687" fmla="*/ 2807184 h 6858000"/>
              <a:gd name="connsiteX688" fmla="*/ 1416358 w 7467600"/>
              <a:gd name="connsiteY688" fmla="*/ 3112571 h 6858000"/>
              <a:gd name="connsiteX689" fmla="*/ 939066 w 7467600"/>
              <a:gd name="connsiteY689" fmla="*/ 3378798 h 6858000"/>
              <a:gd name="connsiteX690" fmla="*/ 115099 w 7467600"/>
              <a:gd name="connsiteY690" fmla="*/ 3607650 h 6858000"/>
              <a:gd name="connsiteX691" fmla="*/ 97284 w 7467600"/>
              <a:gd name="connsiteY691" fmla="*/ 3520393 h 6858000"/>
              <a:gd name="connsiteX692" fmla="*/ 922050 w 7467600"/>
              <a:gd name="connsiteY692" fmla="*/ 3074867 h 6858000"/>
              <a:gd name="connsiteX693" fmla="*/ 1405265 w 7467600"/>
              <a:gd name="connsiteY693" fmla="*/ 3016319 h 6858000"/>
              <a:gd name="connsiteX694" fmla="*/ 1407512 w 7467600"/>
              <a:gd name="connsiteY694" fmla="*/ 3018001 h 6858000"/>
              <a:gd name="connsiteX695" fmla="*/ 1726266 w 7467600"/>
              <a:gd name="connsiteY695" fmla="*/ 2777274 h 6858000"/>
              <a:gd name="connsiteX696" fmla="*/ 625390 w 7467600"/>
              <a:gd name="connsiteY696" fmla="*/ 2514541 h 6858000"/>
              <a:gd name="connsiteX697" fmla="*/ 619799 w 7467600"/>
              <a:gd name="connsiteY697" fmla="*/ 2527180 h 6858000"/>
              <a:gd name="connsiteX698" fmla="*/ 310030 w 7467600"/>
              <a:gd name="connsiteY698" fmla="*/ 2771818 h 6858000"/>
              <a:gd name="connsiteX699" fmla="*/ 173877 w 7467600"/>
              <a:gd name="connsiteY699" fmla="*/ 2937056 h 6858000"/>
              <a:gd name="connsiteX700" fmla="*/ 77889 w 7467600"/>
              <a:gd name="connsiteY700" fmla="*/ 3138440 h 6858000"/>
              <a:gd name="connsiteX701" fmla="*/ 0 w 7467600"/>
              <a:gd name="connsiteY701" fmla="*/ 3271395 h 6858000"/>
              <a:gd name="connsiteX702" fmla="*/ 0 w 7467600"/>
              <a:gd name="connsiteY702" fmla="*/ 3153002 h 6858000"/>
              <a:gd name="connsiteX703" fmla="*/ 2386 w 7467600"/>
              <a:gd name="connsiteY703" fmla="*/ 3149203 h 6858000"/>
              <a:gd name="connsiteX704" fmla="*/ 89753 w 7467600"/>
              <a:gd name="connsiteY704" fmla="*/ 2987702 h 6858000"/>
              <a:gd name="connsiteX705" fmla="*/ 76869 w 7467600"/>
              <a:gd name="connsiteY705" fmla="*/ 3005404 h 6858000"/>
              <a:gd name="connsiteX706" fmla="*/ 32049 w 7467600"/>
              <a:gd name="connsiteY706" fmla="*/ 3065814 h 6858000"/>
              <a:gd name="connsiteX707" fmla="*/ 0 w 7467600"/>
              <a:gd name="connsiteY707" fmla="*/ 3108744 h 6858000"/>
              <a:gd name="connsiteX708" fmla="*/ 0 w 7467600"/>
              <a:gd name="connsiteY708" fmla="*/ 3058059 h 6858000"/>
              <a:gd name="connsiteX709" fmla="*/ 7610 w 7467600"/>
              <a:gd name="connsiteY709" fmla="*/ 3047889 h 6858000"/>
              <a:gd name="connsiteX710" fmla="*/ 52419 w 7467600"/>
              <a:gd name="connsiteY710" fmla="*/ 2987479 h 6858000"/>
              <a:gd name="connsiteX711" fmla="*/ 59142 w 7467600"/>
              <a:gd name="connsiteY711" fmla="*/ 2978488 h 6858000"/>
              <a:gd name="connsiteX712" fmla="*/ 0 w 7467600"/>
              <a:gd name="connsiteY712" fmla="*/ 3015334 h 6858000"/>
              <a:gd name="connsiteX713" fmla="*/ 0 w 7467600"/>
              <a:gd name="connsiteY713" fmla="*/ 2914286 h 6858000"/>
              <a:gd name="connsiteX714" fmla="*/ 36383 w 7467600"/>
              <a:gd name="connsiteY714" fmla="*/ 2901128 h 6858000"/>
              <a:gd name="connsiteX715" fmla="*/ 156329 w 7467600"/>
              <a:gd name="connsiteY715" fmla="*/ 2840533 h 6858000"/>
              <a:gd name="connsiteX716" fmla="*/ 358355 w 7467600"/>
              <a:gd name="connsiteY716" fmla="*/ 2620471 h 6858000"/>
              <a:gd name="connsiteX717" fmla="*/ 510577 w 7467600"/>
              <a:gd name="connsiteY717" fmla="*/ 2501244 h 6858000"/>
              <a:gd name="connsiteX718" fmla="*/ 211967 w 7467600"/>
              <a:gd name="connsiteY718" fmla="*/ 2479171 h 6858000"/>
              <a:gd name="connsiteX719" fmla="*/ 0 w 7467600"/>
              <a:gd name="connsiteY719" fmla="*/ 2476398 h 6858000"/>
              <a:gd name="connsiteX720" fmla="*/ 0 w 7467600"/>
              <a:gd name="connsiteY720" fmla="*/ 2389189 h 6858000"/>
              <a:gd name="connsiteX721" fmla="*/ 103062 w 7467600"/>
              <a:gd name="connsiteY721" fmla="*/ 2389518 h 6858000"/>
              <a:gd name="connsiteX722" fmla="*/ 510734 w 7467600"/>
              <a:gd name="connsiteY722" fmla="*/ 2416201 h 6858000"/>
              <a:gd name="connsiteX723" fmla="*/ 279257 w 7467600"/>
              <a:gd name="connsiteY723" fmla="*/ 2092102 h 6858000"/>
              <a:gd name="connsiteX724" fmla="*/ 65265 w 7467600"/>
              <a:gd name="connsiteY724" fmla="*/ 2006049 h 6858000"/>
              <a:gd name="connsiteX725" fmla="*/ 0 w 7467600"/>
              <a:gd name="connsiteY725" fmla="*/ 1982532 h 6858000"/>
              <a:gd name="connsiteX726" fmla="*/ 0 w 7467600"/>
              <a:gd name="connsiteY726" fmla="*/ 1912789 h 6858000"/>
              <a:gd name="connsiteX727" fmla="*/ 97460 w 7467600"/>
              <a:gd name="connsiteY727" fmla="*/ 1953725 h 6858000"/>
              <a:gd name="connsiteX728" fmla="*/ 221272 w 7467600"/>
              <a:gd name="connsiteY728" fmla="*/ 1980766 h 6858000"/>
              <a:gd name="connsiteX729" fmla="*/ 116765 w 7467600"/>
              <a:gd name="connsiteY729" fmla="*/ 1911033 h 6858000"/>
              <a:gd name="connsiteX730" fmla="*/ 16405 w 7467600"/>
              <a:gd name="connsiteY730" fmla="*/ 1803412 h 6858000"/>
              <a:gd name="connsiteX731" fmla="*/ 0 w 7467600"/>
              <a:gd name="connsiteY731" fmla="*/ 1784777 h 6858000"/>
              <a:gd name="connsiteX732" fmla="*/ 0 w 7467600"/>
              <a:gd name="connsiteY732" fmla="*/ 1740082 h 6858000"/>
              <a:gd name="connsiteX733" fmla="*/ 39394 w 7467600"/>
              <a:gd name="connsiteY733" fmla="*/ 1784856 h 6858000"/>
              <a:gd name="connsiteX734" fmla="*/ 135813 w 7467600"/>
              <a:gd name="connsiteY734" fmla="*/ 1888838 h 6858000"/>
              <a:gd name="connsiteX735" fmla="*/ 242575 w 7467600"/>
              <a:gd name="connsiteY735" fmla="*/ 1958841 h 6858000"/>
              <a:gd name="connsiteX736" fmla="*/ 82197 w 7467600"/>
              <a:gd name="connsiteY736" fmla="*/ 1754826 h 6858000"/>
              <a:gd name="connsiteX737" fmla="*/ 0 w 7467600"/>
              <a:gd name="connsiteY737" fmla="*/ 1679650 h 6858000"/>
              <a:gd name="connsiteX738" fmla="*/ 0 w 7467600"/>
              <a:gd name="connsiteY738" fmla="*/ 1602463 h 6858000"/>
              <a:gd name="connsiteX739" fmla="*/ 84689 w 7467600"/>
              <a:gd name="connsiteY739" fmla="*/ 1677442 h 6858000"/>
              <a:gd name="connsiteX740" fmla="*/ 298437 w 7467600"/>
              <a:gd name="connsiteY740" fmla="*/ 1968019 h 6858000"/>
              <a:gd name="connsiteX741" fmla="*/ 227269 w 7467600"/>
              <a:gd name="connsiteY741" fmla="*/ 1114064 h 6858000"/>
              <a:gd name="connsiteX742" fmla="*/ 248003 w 7467600"/>
              <a:gd name="connsiteY742" fmla="*/ 1089613 h 6858000"/>
              <a:gd name="connsiteX743" fmla="*/ 427020 w 7467600"/>
              <a:gd name="connsiteY743" fmla="*/ 1619803 h 6858000"/>
              <a:gd name="connsiteX744" fmla="*/ 340345 w 7467600"/>
              <a:gd name="connsiteY744" fmla="*/ 2027739 h 6858000"/>
              <a:gd name="connsiteX745" fmla="*/ 360865 w 7467600"/>
              <a:gd name="connsiteY745" fmla="*/ 2044827 h 6858000"/>
              <a:gd name="connsiteX746" fmla="*/ 560414 w 7467600"/>
              <a:gd name="connsiteY746" fmla="*/ 2421457 h 6858000"/>
              <a:gd name="connsiteX747" fmla="*/ 1359703 w 7467600"/>
              <a:gd name="connsiteY747" fmla="*/ 2578554 h 6858000"/>
              <a:gd name="connsiteX748" fmla="*/ 1359422 w 7467600"/>
              <a:gd name="connsiteY748" fmla="*/ 2577994 h 6858000"/>
              <a:gd name="connsiteX749" fmla="*/ 828701 w 7467600"/>
              <a:gd name="connsiteY749" fmla="*/ 1839520 h 6858000"/>
              <a:gd name="connsiteX750" fmla="*/ 494427 w 7467600"/>
              <a:gd name="connsiteY750" fmla="*/ 1092333 h 6858000"/>
              <a:gd name="connsiteX751" fmla="*/ 506322 w 7467600"/>
              <a:gd name="connsiteY751" fmla="*/ 1020997 h 6858000"/>
              <a:gd name="connsiteX752" fmla="*/ 4570198 w 7467600"/>
              <a:gd name="connsiteY752" fmla="*/ 978081 h 6858000"/>
              <a:gd name="connsiteX753" fmla="*/ 4523691 w 7467600"/>
              <a:gd name="connsiteY753" fmla="*/ 1127776 h 6858000"/>
              <a:gd name="connsiteX754" fmla="*/ 4509875 w 7467600"/>
              <a:gd name="connsiteY754" fmla="*/ 1167552 h 6858000"/>
              <a:gd name="connsiteX755" fmla="*/ 4478168 w 7467600"/>
              <a:gd name="connsiteY755" fmla="*/ 1260735 h 6858000"/>
              <a:gd name="connsiteX756" fmla="*/ 4409309 w 7467600"/>
              <a:gd name="connsiteY756" fmla="*/ 1666996 h 6858000"/>
              <a:gd name="connsiteX757" fmla="*/ 4370031 w 7467600"/>
              <a:gd name="connsiteY757" fmla="*/ 1955666 h 6858000"/>
              <a:gd name="connsiteX758" fmla="*/ 4570198 w 7467600"/>
              <a:gd name="connsiteY758" fmla="*/ 978081 h 6858000"/>
              <a:gd name="connsiteX759" fmla="*/ 4557898 w 7467600"/>
              <a:gd name="connsiteY759" fmla="*/ 900011 h 6858000"/>
              <a:gd name="connsiteX760" fmla="*/ 4344840 w 7467600"/>
              <a:gd name="connsiteY760" fmla="*/ 1922038 h 6858000"/>
              <a:gd name="connsiteX761" fmla="*/ 4378710 w 7467600"/>
              <a:gd name="connsiteY761" fmla="*/ 1665516 h 6858000"/>
              <a:gd name="connsiteX762" fmla="*/ 4448798 w 7467600"/>
              <a:gd name="connsiteY762" fmla="*/ 1253024 h 6858000"/>
              <a:gd name="connsiteX763" fmla="*/ 4480315 w 7467600"/>
              <a:gd name="connsiteY763" fmla="*/ 1158454 h 6858000"/>
              <a:gd name="connsiteX764" fmla="*/ 4494133 w 7467600"/>
              <a:gd name="connsiteY764" fmla="*/ 1118676 h 6858000"/>
              <a:gd name="connsiteX765" fmla="*/ 4557898 w 7467600"/>
              <a:gd name="connsiteY765" fmla="*/ 900011 h 6858000"/>
              <a:gd name="connsiteX766" fmla="*/ 5870151 w 7467600"/>
              <a:gd name="connsiteY766" fmla="*/ 898890 h 6858000"/>
              <a:gd name="connsiteX767" fmla="*/ 5861335 w 7467600"/>
              <a:gd name="connsiteY767" fmla="*/ 899177 h 6858000"/>
              <a:gd name="connsiteX768" fmla="*/ 5843702 w 7467600"/>
              <a:gd name="connsiteY768" fmla="*/ 899748 h 6858000"/>
              <a:gd name="connsiteX769" fmla="*/ 5651107 w 7467600"/>
              <a:gd name="connsiteY769" fmla="*/ 920306 h 6858000"/>
              <a:gd name="connsiteX770" fmla="*/ 5459407 w 7467600"/>
              <a:gd name="connsiteY770" fmla="*/ 940975 h 6858000"/>
              <a:gd name="connsiteX771" fmla="*/ 5374846 w 7467600"/>
              <a:gd name="connsiteY771" fmla="*/ 941988 h 6858000"/>
              <a:gd name="connsiteX772" fmla="*/ 5256105 w 7467600"/>
              <a:gd name="connsiteY772" fmla="*/ 945632 h 6858000"/>
              <a:gd name="connsiteX773" fmla="*/ 5107071 w 7467600"/>
              <a:gd name="connsiteY773" fmla="*/ 969720 h 6858000"/>
              <a:gd name="connsiteX774" fmla="*/ 4998681 w 7467600"/>
              <a:gd name="connsiteY774" fmla="*/ 988771 h 6858000"/>
              <a:gd name="connsiteX775" fmla="*/ 5870151 w 7467600"/>
              <a:gd name="connsiteY775" fmla="*/ 898890 h 6858000"/>
              <a:gd name="connsiteX776" fmla="*/ 5504425 w 7467600"/>
              <a:gd name="connsiteY776" fmla="*/ 848067 h 6858000"/>
              <a:gd name="connsiteX777" fmla="*/ 4968849 w 7467600"/>
              <a:gd name="connsiteY777" fmla="*/ 962318 h 6858000"/>
              <a:gd name="connsiteX778" fmla="*/ 5104039 w 7467600"/>
              <a:gd name="connsiteY778" fmla="*/ 940634 h 6858000"/>
              <a:gd name="connsiteX779" fmla="*/ 5256311 w 7467600"/>
              <a:gd name="connsiteY779" fmla="*/ 916490 h 6858000"/>
              <a:gd name="connsiteX780" fmla="*/ 5377381 w 7467600"/>
              <a:gd name="connsiteY780" fmla="*/ 912671 h 6858000"/>
              <a:gd name="connsiteX781" fmla="*/ 5460148 w 7467600"/>
              <a:gd name="connsiteY781" fmla="*/ 911442 h 6858000"/>
              <a:gd name="connsiteX782" fmla="*/ 5648971 w 7467600"/>
              <a:gd name="connsiteY782" fmla="*/ 891331 h 6858000"/>
              <a:gd name="connsiteX783" fmla="*/ 5844807 w 7467600"/>
              <a:gd name="connsiteY783" fmla="*/ 870718 h 6858000"/>
              <a:gd name="connsiteX784" fmla="*/ 5862975 w 7467600"/>
              <a:gd name="connsiteY784" fmla="*/ 869756 h 6858000"/>
              <a:gd name="connsiteX785" fmla="*/ 5920887 w 7467600"/>
              <a:gd name="connsiteY785" fmla="*/ 865929 h 6858000"/>
              <a:gd name="connsiteX786" fmla="*/ 5504425 w 7467600"/>
              <a:gd name="connsiteY786" fmla="*/ 848067 h 6858000"/>
              <a:gd name="connsiteX787" fmla="*/ 3607114 w 7467600"/>
              <a:gd name="connsiteY787" fmla="*/ 467441 h 6858000"/>
              <a:gd name="connsiteX788" fmla="*/ 3296242 w 7467600"/>
              <a:gd name="connsiteY788" fmla="*/ 807991 h 6858000"/>
              <a:gd name="connsiteX789" fmla="*/ 3174674 w 7467600"/>
              <a:gd name="connsiteY789" fmla="*/ 919759 h 6858000"/>
              <a:gd name="connsiteX790" fmla="*/ 3042978 w 7467600"/>
              <a:gd name="connsiteY790" fmla="*/ 1054894 h 6858000"/>
              <a:gd name="connsiteX791" fmla="*/ 2968914 w 7467600"/>
              <a:gd name="connsiteY791" fmla="*/ 1133756 h 6858000"/>
              <a:gd name="connsiteX792" fmla="*/ 3103823 w 7467600"/>
              <a:gd name="connsiteY792" fmla="*/ 1026814 h 6858000"/>
              <a:gd name="connsiteX793" fmla="*/ 3607114 w 7467600"/>
              <a:gd name="connsiteY793" fmla="*/ 467441 h 6858000"/>
              <a:gd name="connsiteX794" fmla="*/ 3744487 w 7467600"/>
              <a:gd name="connsiteY794" fmla="*/ 383136 h 6858000"/>
              <a:gd name="connsiteX795" fmla="*/ 3970213 w 7467600"/>
              <a:gd name="connsiteY795" fmla="*/ 995559 h 6858000"/>
              <a:gd name="connsiteX796" fmla="*/ 3744487 w 7467600"/>
              <a:gd name="connsiteY796" fmla="*/ 383136 h 6858000"/>
              <a:gd name="connsiteX797" fmla="*/ 3624562 w 7467600"/>
              <a:gd name="connsiteY797" fmla="*/ 367041 h 6858000"/>
              <a:gd name="connsiteX798" fmla="*/ 3489712 w 7467600"/>
              <a:gd name="connsiteY798" fmla="*/ 485386 h 6858000"/>
              <a:gd name="connsiteX799" fmla="*/ 3182994 w 7467600"/>
              <a:gd name="connsiteY799" fmla="*/ 828265 h 6858000"/>
              <a:gd name="connsiteX800" fmla="*/ 2892114 w 7467600"/>
              <a:gd name="connsiteY800" fmla="*/ 1172635 h 6858000"/>
              <a:gd name="connsiteX801" fmla="*/ 3021459 w 7467600"/>
              <a:gd name="connsiteY801" fmla="*/ 1035385 h 6858000"/>
              <a:gd name="connsiteX802" fmla="*/ 3153873 w 7467600"/>
              <a:gd name="connsiteY802" fmla="*/ 898971 h 6858000"/>
              <a:gd name="connsiteX803" fmla="*/ 3276511 w 7467600"/>
              <a:gd name="connsiteY803" fmla="*/ 786423 h 6858000"/>
              <a:gd name="connsiteX804" fmla="*/ 3584154 w 7467600"/>
              <a:gd name="connsiteY804" fmla="*/ 448218 h 6858000"/>
              <a:gd name="connsiteX805" fmla="*/ 3624562 w 7467600"/>
              <a:gd name="connsiteY805" fmla="*/ 367041 h 6858000"/>
              <a:gd name="connsiteX806" fmla="*/ 3766672 w 7467600"/>
              <a:gd name="connsiteY806" fmla="*/ 359429 h 6858000"/>
              <a:gd name="connsiteX807" fmla="*/ 3996338 w 7467600"/>
              <a:gd name="connsiteY807" fmla="*/ 968237 h 6858000"/>
              <a:gd name="connsiteX808" fmla="*/ 3766672 w 7467600"/>
              <a:gd name="connsiteY808" fmla="*/ 359429 h 6858000"/>
              <a:gd name="connsiteX809" fmla="*/ 5805386 w 7467600"/>
              <a:gd name="connsiteY809" fmla="*/ 239240 h 6858000"/>
              <a:gd name="connsiteX810" fmla="*/ 5736947 w 7467600"/>
              <a:gd name="connsiteY810" fmla="*/ 261367 h 6858000"/>
              <a:gd name="connsiteX811" fmla="*/ 5427012 w 7467600"/>
              <a:gd name="connsiteY811" fmla="*/ 311272 h 6858000"/>
              <a:gd name="connsiteX812" fmla="*/ 5147818 w 7467600"/>
              <a:gd name="connsiteY812" fmla="*/ 322112 h 6858000"/>
              <a:gd name="connsiteX813" fmla="*/ 5060854 w 7467600"/>
              <a:gd name="connsiteY813" fmla="*/ 311882 h 6858000"/>
              <a:gd name="connsiteX814" fmla="*/ 4945989 w 7467600"/>
              <a:gd name="connsiteY814" fmla="*/ 300516 h 6858000"/>
              <a:gd name="connsiteX815" fmla="*/ 5410479 w 7467600"/>
              <a:gd name="connsiteY815" fmla="*/ 348434 h 6858000"/>
              <a:gd name="connsiteX816" fmla="*/ 5805386 w 7467600"/>
              <a:gd name="connsiteY816" fmla="*/ 239240 h 6858000"/>
              <a:gd name="connsiteX817" fmla="*/ 5905192 w 7467600"/>
              <a:gd name="connsiteY817" fmla="*/ 163079 h 6858000"/>
              <a:gd name="connsiteX818" fmla="*/ 5865655 w 7467600"/>
              <a:gd name="connsiteY818" fmla="*/ 171901 h 6858000"/>
              <a:gd name="connsiteX819" fmla="*/ 5259740 w 7467600"/>
              <a:gd name="connsiteY819" fmla="*/ 257013 h 6858000"/>
              <a:gd name="connsiteX820" fmla="*/ 5208466 w 7467600"/>
              <a:gd name="connsiteY820" fmla="*/ 257550 h 6858000"/>
              <a:gd name="connsiteX821" fmla="*/ 4980204 w 7467600"/>
              <a:gd name="connsiteY821" fmla="*/ 271903 h 6858000"/>
              <a:gd name="connsiteX822" fmla="*/ 5068068 w 7467600"/>
              <a:gd name="connsiteY822" fmla="*/ 282244 h 6858000"/>
              <a:gd name="connsiteX823" fmla="*/ 5153231 w 7467600"/>
              <a:gd name="connsiteY823" fmla="*/ 292240 h 6858000"/>
              <a:gd name="connsiteX824" fmla="*/ 5426491 w 7467600"/>
              <a:gd name="connsiteY824" fmla="*/ 281128 h 6858000"/>
              <a:gd name="connsiteX825" fmla="*/ 5731212 w 7467600"/>
              <a:gd name="connsiteY825" fmla="*/ 231951 h 6858000"/>
              <a:gd name="connsiteX826" fmla="*/ 5905192 w 7467600"/>
              <a:gd name="connsiteY826" fmla="*/ 163079 h 6858000"/>
              <a:gd name="connsiteX827" fmla="*/ 5944437 w 7467600"/>
              <a:gd name="connsiteY827" fmla="*/ 113829 h 6858000"/>
              <a:gd name="connsiteX828" fmla="*/ 5825032 w 7467600"/>
              <a:gd name="connsiteY828" fmla="*/ 146405 h 6858000"/>
              <a:gd name="connsiteX829" fmla="*/ 4955599 w 7467600"/>
              <a:gd name="connsiteY829" fmla="*/ 247008 h 6858000"/>
              <a:gd name="connsiteX830" fmla="*/ 5210104 w 7467600"/>
              <a:gd name="connsiteY830" fmla="*/ 228123 h 6858000"/>
              <a:gd name="connsiteX831" fmla="*/ 5261015 w 7467600"/>
              <a:gd name="connsiteY831" fmla="*/ 227087 h 6858000"/>
              <a:gd name="connsiteX832" fmla="*/ 5861181 w 7467600"/>
              <a:gd name="connsiteY832" fmla="*/ 143093 h 6858000"/>
              <a:gd name="connsiteX833" fmla="*/ 5961252 w 7467600"/>
              <a:gd name="connsiteY833" fmla="*/ 114820 h 6858000"/>
              <a:gd name="connsiteX834" fmla="*/ 5944437 w 7467600"/>
              <a:gd name="connsiteY834" fmla="*/ 113829 h 6858000"/>
              <a:gd name="connsiteX835" fmla="*/ 3882765 w 7467600"/>
              <a:gd name="connsiteY835" fmla="*/ 0 h 6858000"/>
              <a:gd name="connsiteX836" fmla="*/ 3995099 w 7467600"/>
              <a:gd name="connsiteY836" fmla="*/ 0 h 6858000"/>
              <a:gd name="connsiteX837" fmla="*/ 4163818 w 7467600"/>
              <a:gd name="connsiteY837" fmla="*/ 234104 h 6858000"/>
              <a:gd name="connsiteX838" fmla="*/ 4172099 w 7467600"/>
              <a:gd name="connsiteY838" fmla="*/ 234207 h 6858000"/>
              <a:gd name="connsiteX839" fmla="*/ 4784282 w 7467600"/>
              <a:gd name="connsiteY839" fmla="*/ 276561 h 6858000"/>
              <a:gd name="connsiteX840" fmla="*/ 4801687 w 7467600"/>
              <a:gd name="connsiteY840" fmla="*/ 267764 h 6858000"/>
              <a:gd name="connsiteX841" fmla="*/ 6082788 w 7467600"/>
              <a:gd name="connsiteY841" fmla="*/ 64119 h 6858000"/>
              <a:gd name="connsiteX842" fmla="*/ 6099442 w 7467600"/>
              <a:gd name="connsiteY842" fmla="*/ 82568 h 6858000"/>
              <a:gd name="connsiteX843" fmla="*/ 4804137 w 7467600"/>
              <a:gd name="connsiteY843" fmla="*/ 320931 h 6858000"/>
              <a:gd name="connsiteX844" fmla="*/ 4227047 w 7467600"/>
              <a:gd name="connsiteY844" fmla="*/ 313415 h 6858000"/>
              <a:gd name="connsiteX845" fmla="*/ 4346041 w 7467600"/>
              <a:gd name="connsiteY845" fmla="*/ 456086 h 6858000"/>
              <a:gd name="connsiteX846" fmla="*/ 4870967 w 7467600"/>
              <a:gd name="connsiteY846" fmla="*/ 963061 h 6858000"/>
              <a:gd name="connsiteX847" fmla="*/ 4889647 w 7467600"/>
              <a:gd name="connsiteY847" fmla="*/ 957147 h 6858000"/>
              <a:gd name="connsiteX848" fmla="*/ 5422504 w 7467600"/>
              <a:gd name="connsiteY848" fmla="*/ 805191 h 6858000"/>
              <a:gd name="connsiteX849" fmla="*/ 6087656 w 7467600"/>
              <a:gd name="connsiteY849" fmla="*/ 826703 h 6858000"/>
              <a:gd name="connsiteX850" fmla="*/ 6058717 w 7467600"/>
              <a:gd name="connsiteY850" fmla="*/ 865992 h 6858000"/>
              <a:gd name="connsiteX851" fmla="*/ 4974153 w 7467600"/>
              <a:gd name="connsiteY851" fmla="*/ 1045456 h 6858000"/>
              <a:gd name="connsiteX852" fmla="*/ 5627835 w 7467600"/>
              <a:gd name="connsiteY852" fmla="*/ 1472077 h 6858000"/>
              <a:gd name="connsiteX853" fmla="*/ 5629817 w 7467600"/>
              <a:gd name="connsiteY853" fmla="*/ 1471412 h 6858000"/>
              <a:gd name="connsiteX854" fmla="*/ 5634124 w 7467600"/>
              <a:gd name="connsiteY854" fmla="*/ 1470572 h 6858000"/>
              <a:gd name="connsiteX855" fmla="*/ 5755832 w 7467600"/>
              <a:gd name="connsiteY855" fmla="*/ 1383886 h 6858000"/>
              <a:gd name="connsiteX856" fmla="*/ 6014186 w 7467600"/>
              <a:gd name="connsiteY856" fmla="*/ 1279799 h 6858000"/>
              <a:gd name="connsiteX857" fmla="*/ 6901619 w 7467600"/>
              <a:gd name="connsiteY857" fmla="*/ 1047874 h 6858000"/>
              <a:gd name="connsiteX858" fmla="*/ 6931566 w 7467600"/>
              <a:gd name="connsiteY858" fmla="*/ 1062034 h 6858000"/>
              <a:gd name="connsiteX859" fmla="*/ 5790982 w 7467600"/>
              <a:gd name="connsiteY859" fmla="*/ 1561380 h 6858000"/>
              <a:gd name="connsiteX860" fmla="*/ 6188971 w 7467600"/>
              <a:gd name="connsiteY860" fmla="*/ 1755168 h 6858000"/>
              <a:gd name="connsiteX861" fmla="*/ 6202446 w 7467600"/>
              <a:gd name="connsiteY861" fmla="*/ 1752268 h 6858000"/>
              <a:gd name="connsiteX862" fmla="*/ 7179560 w 7467600"/>
              <a:gd name="connsiteY862" fmla="*/ 1467551 h 6858000"/>
              <a:gd name="connsiteX863" fmla="*/ 7158730 w 7467600"/>
              <a:gd name="connsiteY863" fmla="*/ 1507835 h 6858000"/>
              <a:gd name="connsiteX864" fmla="*/ 6326959 w 7467600"/>
              <a:gd name="connsiteY864" fmla="*/ 1817686 h 6858000"/>
              <a:gd name="connsiteX865" fmla="*/ 6537433 w 7467600"/>
              <a:gd name="connsiteY865" fmla="*/ 1907790 h 6858000"/>
              <a:gd name="connsiteX866" fmla="*/ 6550221 w 7467600"/>
              <a:gd name="connsiteY866" fmla="*/ 1910729 h 6858000"/>
              <a:gd name="connsiteX867" fmla="*/ 6964438 w 7467600"/>
              <a:gd name="connsiteY867" fmla="*/ 2209505 h 6858000"/>
              <a:gd name="connsiteX868" fmla="*/ 7367862 w 7467600"/>
              <a:gd name="connsiteY868" fmla="*/ 2806833 h 6858000"/>
              <a:gd name="connsiteX869" fmla="*/ 7364329 w 7467600"/>
              <a:gd name="connsiteY869" fmla="*/ 2826907 h 6858000"/>
              <a:gd name="connsiteX870" fmla="*/ 7290545 w 7467600"/>
              <a:gd name="connsiteY870" fmla="*/ 2850663 h 6858000"/>
              <a:gd name="connsiteX871" fmla="*/ 6472036 w 7467600"/>
              <a:gd name="connsiteY871" fmla="*/ 1959003 h 6858000"/>
              <a:gd name="connsiteX872" fmla="*/ 5792897 w 7467600"/>
              <a:gd name="connsiteY872" fmla="*/ 1647747 h 6858000"/>
              <a:gd name="connsiteX873" fmla="*/ 5842751 w 7467600"/>
              <a:gd name="connsiteY873" fmla="*/ 1816112 h 6858000"/>
              <a:gd name="connsiteX874" fmla="*/ 5847424 w 7467600"/>
              <a:gd name="connsiteY874" fmla="*/ 1815776 h 6858000"/>
              <a:gd name="connsiteX875" fmla="*/ 6399821 w 7467600"/>
              <a:gd name="connsiteY875" fmla="*/ 2344799 h 6858000"/>
              <a:gd name="connsiteX876" fmla="*/ 6323232 w 7467600"/>
              <a:gd name="connsiteY876" fmla="*/ 2389634 h 6858000"/>
              <a:gd name="connsiteX877" fmla="*/ 5942958 w 7467600"/>
              <a:gd name="connsiteY877" fmla="*/ 2077708 h 6858000"/>
              <a:gd name="connsiteX878" fmla="*/ 5921559 w 7467600"/>
              <a:gd name="connsiteY878" fmla="*/ 2378596 h 6858000"/>
              <a:gd name="connsiteX879" fmla="*/ 5817651 w 7467600"/>
              <a:gd name="connsiteY879" fmla="*/ 3023919 h 6858000"/>
              <a:gd name="connsiteX880" fmla="*/ 5729634 w 7467600"/>
              <a:gd name="connsiteY880" fmla="*/ 3051849 h 6858000"/>
              <a:gd name="connsiteX881" fmla="*/ 5611018 w 7467600"/>
              <a:gd name="connsiteY881" fmla="*/ 2316769 h 6858000"/>
              <a:gd name="connsiteX882" fmla="*/ 5687608 w 7467600"/>
              <a:gd name="connsiteY882" fmla="*/ 2039972 h 6858000"/>
              <a:gd name="connsiteX883" fmla="*/ 5657554 w 7467600"/>
              <a:gd name="connsiteY883" fmla="*/ 1576445 h 6858000"/>
              <a:gd name="connsiteX884" fmla="*/ 5150475 w 7467600"/>
              <a:gd name="connsiteY884" fmla="*/ 1274012 h 6858000"/>
              <a:gd name="connsiteX885" fmla="*/ 5349142 w 7467600"/>
              <a:gd name="connsiteY885" fmla="*/ 2204405 h 6858000"/>
              <a:gd name="connsiteX886" fmla="*/ 5262214 w 7467600"/>
              <a:gd name="connsiteY886" fmla="*/ 2233836 h 6858000"/>
              <a:gd name="connsiteX887" fmla="*/ 4981539 w 7467600"/>
              <a:gd name="connsiteY887" fmla="*/ 1542201 h 6858000"/>
              <a:gd name="connsiteX888" fmla="*/ 4958461 w 7467600"/>
              <a:gd name="connsiteY888" fmla="*/ 1136957 h 6858000"/>
              <a:gd name="connsiteX889" fmla="*/ 4655015 w 7467600"/>
              <a:gd name="connsiteY889" fmla="*/ 891426 h 6858000"/>
              <a:gd name="connsiteX890" fmla="*/ 4348002 w 7467600"/>
              <a:gd name="connsiteY890" fmla="*/ 2205895 h 6858000"/>
              <a:gd name="connsiteX891" fmla="*/ 4262250 w 7467600"/>
              <a:gd name="connsiteY891" fmla="*/ 2219972 h 6858000"/>
              <a:gd name="connsiteX892" fmla="*/ 4550611 w 7467600"/>
              <a:gd name="connsiteY892" fmla="*/ 817540 h 6858000"/>
              <a:gd name="connsiteX893" fmla="*/ 4564418 w 7467600"/>
              <a:gd name="connsiteY893" fmla="*/ 808293 h 6858000"/>
              <a:gd name="connsiteX894" fmla="*/ 4266388 w 7467600"/>
              <a:gd name="connsiteY894" fmla="*/ 500083 h 6858000"/>
              <a:gd name="connsiteX895" fmla="*/ 4032842 w 7467600"/>
              <a:gd name="connsiteY895" fmla="*/ 211809 h 6858000"/>
              <a:gd name="connsiteX896" fmla="*/ 3882765 w 7467600"/>
              <a:gd name="connsiteY896" fmla="*/ 0 h 6858000"/>
              <a:gd name="connsiteX897" fmla="*/ 3721337 w 7467600"/>
              <a:gd name="connsiteY897" fmla="*/ 0 h 6858000"/>
              <a:gd name="connsiteX898" fmla="*/ 3797544 w 7467600"/>
              <a:gd name="connsiteY898" fmla="*/ 0 h 6858000"/>
              <a:gd name="connsiteX899" fmla="*/ 3775734 w 7467600"/>
              <a:gd name="connsiteY899" fmla="*/ 95131 h 6858000"/>
              <a:gd name="connsiteX900" fmla="*/ 3724807 w 7467600"/>
              <a:gd name="connsiteY900" fmla="*/ 272257 h 6858000"/>
              <a:gd name="connsiteX901" fmla="*/ 3726844 w 7467600"/>
              <a:gd name="connsiteY901" fmla="*/ 282988 h 6858000"/>
              <a:gd name="connsiteX902" fmla="*/ 3742664 w 7467600"/>
              <a:gd name="connsiteY902" fmla="*/ 279918 h 6858000"/>
              <a:gd name="connsiteX903" fmla="*/ 4103910 w 7467600"/>
              <a:gd name="connsiteY903" fmla="*/ 1161917 h 6858000"/>
              <a:gd name="connsiteX904" fmla="*/ 4020269 w 7467600"/>
              <a:gd name="connsiteY904" fmla="*/ 1200406 h 6858000"/>
              <a:gd name="connsiteX905" fmla="*/ 3674882 w 7467600"/>
              <a:gd name="connsiteY905" fmla="*/ 488524 h 6858000"/>
              <a:gd name="connsiteX906" fmla="*/ 3132682 w 7467600"/>
              <a:gd name="connsiteY906" fmla="*/ 1072284 h 6858000"/>
              <a:gd name="connsiteX907" fmla="*/ 2716346 w 7467600"/>
              <a:gd name="connsiteY907" fmla="*/ 1276376 h 6858000"/>
              <a:gd name="connsiteX908" fmla="*/ 2716772 w 7467600"/>
              <a:gd name="connsiteY908" fmla="*/ 1255462 h 6858000"/>
              <a:gd name="connsiteX909" fmla="*/ 3471096 w 7467600"/>
              <a:gd name="connsiteY909" fmla="*/ 437072 h 6858000"/>
              <a:gd name="connsiteX910" fmla="*/ 3639057 w 7467600"/>
              <a:gd name="connsiteY910" fmla="*/ 286334 h 6858000"/>
              <a:gd name="connsiteX911" fmla="*/ 3640309 w 7467600"/>
              <a:gd name="connsiteY911" fmla="*/ 284664 h 6858000"/>
              <a:gd name="connsiteX912" fmla="*/ 3646022 w 7467600"/>
              <a:gd name="connsiteY912" fmla="*/ 276711 h 6858000"/>
              <a:gd name="connsiteX913" fmla="*/ 3707943 w 7467600"/>
              <a:gd name="connsiteY913" fmla="*/ 65958 h 6858000"/>
              <a:gd name="connsiteX914" fmla="*/ 3721337 w 7467600"/>
              <a:gd name="connsiteY914" fmla="*/ 0 h 6858000"/>
              <a:gd name="connsiteX915" fmla="*/ 2867960 w 7467600"/>
              <a:gd name="connsiteY915" fmla="*/ 0 h 6858000"/>
              <a:gd name="connsiteX916" fmla="*/ 2926351 w 7467600"/>
              <a:gd name="connsiteY916" fmla="*/ 0 h 6858000"/>
              <a:gd name="connsiteX917" fmla="*/ 2902823 w 7467600"/>
              <a:gd name="connsiteY917" fmla="*/ 262929 h 6858000"/>
              <a:gd name="connsiteX918" fmla="*/ 2940663 w 7467600"/>
              <a:gd name="connsiteY918" fmla="*/ 140884 h 6858000"/>
              <a:gd name="connsiteX919" fmla="*/ 2947039 w 7467600"/>
              <a:gd name="connsiteY919" fmla="*/ 122524 h 6858000"/>
              <a:gd name="connsiteX920" fmla="*/ 2984316 w 7467600"/>
              <a:gd name="connsiteY920" fmla="*/ 0 h 6858000"/>
              <a:gd name="connsiteX921" fmla="*/ 3016114 w 7467600"/>
              <a:gd name="connsiteY921" fmla="*/ 0 h 6858000"/>
              <a:gd name="connsiteX922" fmla="*/ 2979949 w 7467600"/>
              <a:gd name="connsiteY922" fmla="*/ 119274 h 6858000"/>
              <a:gd name="connsiteX923" fmla="*/ 3023879 w 7467600"/>
              <a:gd name="connsiteY923" fmla="*/ 0 h 6858000"/>
              <a:gd name="connsiteX924" fmla="*/ 3105400 w 7467600"/>
              <a:gd name="connsiteY924" fmla="*/ 0 h 6858000"/>
              <a:gd name="connsiteX925" fmla="*/ 3094669 w 7467600"/>
              <a:gd name="connsiteY925" fmla="*/ 30308 h 6858000"/>
              <a:gd name="connsiteX926" fmla="*/ 2901945 w 7467600"/>
              <a:gd name="connsiteY926" fmla="*/ 466538 h 6858000"/>
              <a:gd name="connsiteX927" fmla="*/ 2815209 w 7467600"/>
              <a:gd name="connsiteY927" fmla="*/ 497361 h 6858000"/>
              <a:gd name="connsiteX928" fmla="*/ 2844845 w 7467600"/>
              <a:gd name="connsiteY928" fmla="*/ 127638 h 6858000"/>
              <a:gd name="connsiteX929" fmla="*/ 2867960 w 7467600"/>
              <a:gd name="connsiteY929" fmla="*/ 0 h 6858000"/>
              <a:gd name="connsiteX930" fmla="*/ 1057230 w 7467600"/>
              <a:gd name="connsiteY930" fmla="*/ 0 h 6858000"/>
              <a:gd name="connsiteX931" fmla="*/ 1111003 w 7467600"/>
              <a:gd name="connsiteY931" fmla="*/ 0 h 6858000"/>
              <a:gd name="connsiteX932" fmla="*/ 1125553 w 7467600"/>
              <a:gd name="connsiteY932" fmla="*/ 52588 h 6858000"/>
              <a:gd name="connsiteX933" fmla="*/ 1304276 w 7467600"/>
              <a:gd name="connsiteY933" fmla="*/ 476275 h 6858000"/>
              <a:gd name="connsiteX934" fmla="*/ 1492066 w 7467600"/>
              <a:gd name="connsiteY934" fmla="*/ 886333 h 6858000"/>
              <a:gd name="connsiteX935" fmla="*/ 1423698 w 7467600"/>
              <a:gd name="connsiteY935" fmla="*/ 710817 h 6858000"/>
              <a:gd name="connsiteX936" fmla="*/ 1357609 w 7467600"/>
              <a:gd name="connsiteY936" fmla="*/ 532892 h 6858000"/>
              <a:gd name="connsiteX937" fmla="*/ 1309550 w 7467600"/>
              <a:gd name="connsiteY937" fmla="*/ 374031 h 6858000"/>
              <a:gd name="connsiteX938" fmla="*/ 1193673 w 7467600"/>
              <a:gd name="connsiteY938" fmla="*/ 49533 h 6858000"/>
              <a:gd name="connsiteX939" fmla="*/ 1164391 w 7467600"/>
              <a:gd name="connsiteY939" fmla="*/ 0 h 6858000"/>
              <a:gd name="connsiteX940" fmla="*/ 1200666 w 7467600"/>
              <a:gd name="connsiteY940" fmla="*/ 0 h 6858000"/>
              <a:gd name="connsiteX941" fmla="*/ 1223408 w 7467600"/>
              <a:gd name="connsiteY941" fmla="*/ 38996 h 6858000"/>
              <a:gd name="connsiteX942" fmla="*/ 1339635 w 7467600"/>
              <a:gd name="connsiteY942" fmla="*/ 365517 h 6858000"/>
              <a:gd name="connsiteX943" fmla="*/ 1387469 w 7467600"/>
              <a:gd name="connsiteY943" fmla="*/ 523079 h 6858000"/>
              <a:gd name="connsiteX944" fmla="*/ 1452685 w 7467600"/>
              <a:gd name="connsiteY944" fmla="*/ 699806 h 6858000"/>
              <a:gd name="connsiteX945" fmla="*/ 1492092 w 7467600"/>
              <a:gd name="connsiteY945" fmla="*/ 800424 h 6858000"/>
              <a:gd name="connsiteX946" fmla="*/ 1455302 w 7467600"/>
              <a:gd name="connsiteY946" fmla="*/ 632913 h 6858000"/>
              <a:gd name="connsiteX947" fmla="*/ 1222336 w 7467600"/>
              <a:gd name="connsiteY947" fmla="*/ 9480 h 6858000"/>
              <a:gd name="connsiteX948" fmla="*/ 1214634 w 7467600"/>
              <a:gd name="connsiteY948" fmla="*/ 0 h 6858000"/>
              <a:gd name="connsiteX949" fmla="*/ 1289827 w 7467600"/>
              <a:gd name="connsiteY949" fmla="*/ 0 h 6858000"/>
              <a:gd name="connsiteX950" fmla="*/ 1321076 w 7467600"/>
              <a:gd name="connsiteY950" fmla="*/ 59722 h 6858000"/>
              <a:gd name="connsiteX951" fmla="*/ 1512579 w 7467600"/>
              <a:gd name="connsiteY951" fmla="*/ 626441 h 6858000"/>
              <a:gd name="connsiteX952" fmla="*/ 1506076 w 7467600"/>
              <a:gd name="connsiteY952" fmla="*/ 1089289 h 6858000"/>
              <a:gd name="connsiteX953" fmla="*/ 1486346 w 7467600"/>
              <a:gd name="connsiteY953" fmla="*/ 1079919 h 6858000"/>
              <a:gd name="connsiteX954" fmla="*/ 1070511 w 7467600"/>
              <a:gd name="connsiteY954" fmla="*/ 48609 h 6858000"/>
              <a:gd name="connsiteX955" fmla="*/ 1057230 w 7467600"/>
              <a:gd name="connsiteY955" fmla="*/ 0 h 6858000"/>
              <a:gd name="connsiteX956" fmla="*/ 43151 w 7467600"/>
              <a:gd name="connsiteY956" fmla="*/ 0 h 6858000"/>
              <a:gd name="connsiteX957" fmla="*/ 95283 w 7467600"/>
              <a:gd name="connsiteY957" fmla="*/ 0 h 6858000"/>
              <a:gd name="connsiteX958" fmla="*/ 300708 w 7467600"/>
              <a:gd name="connsiteY958" fmla="*/ 154571 h 6858000"/>
              <a:gd name="connsiteX959" fmla="*/ 530414 w 7467600"/>
              <a:gd name="connsiteY959" fmla="*/ 354673 h 6858000"/>
              <a:gd name="connsiteX960" fmla="*/ 333785 w 7467600"/>
              <a:gd name="connsiteY960" fmla="*/ 161564 h 6858000"/>
              <a:gd name="connsiteX961" fmla="*/ 147005 w 7467600"/>
              <a:gd name="connsiteY961" fmla="*/ 0 h 6858000"/>
              <a:gd name="connsiteX962" fmla="*/ 272509 w 7467600"/>
              <a:gd name="connsiteY962" fmla="*/ 0 h 6858000"/>
              <a:gd name="connsiteX963" fmla="*/ 326276 w 7467600"/>
              <a:gd name="connsiteY963" fmla="*/ 45847 h 6858000"/>
              <a:gd name="connsiteX964" fmla="*/ 823759 w 7467600"/>
              <a:gd name="connsiteY964" fmla="*/ 574145 h 6858000"/>
              <a:gd name="connsiteX965" fmla="*/ 811254 w 7467600"/>
              <a:gd name="connsiteY965" fmla="*/ 665546 h 6858000"/>
              <a:gd name="connsiteX966" fmla="*/ 154042 w 7467600"/>
              <a:gd name="connsiteY966" fmla="*/ 261522 h 6858000"/>
              <a:gd name="connsiteX967" fmla="*/ 13550 w 7467600"/>
              <a:gd name="connsiteY967" fmla="*/ 158423 h 6858000"/>
              <a:gd name="connsiteX968" fmla="*/ 0 w 7467600"/>
              <a:gd name="connsiteY968" fmla="*/ 146618 h 6858000"/>
              <a:gd name="connsiteX969" fmla="*/ 0 w 7467600"/>
              <a:gd name="connsiteY969" fmla="*/ 59161 h 6858000"/>
              <a:gd name="connsiteX970" fmla="*/ 45427 w 7467600"/>
              <a:gd name="connsiteY970" fmla="*/ 101078 h 6858000"/>
              <a:gd name="connsiteX971" fmla="*/ 630103 w 7467600"/>
              <a:gd name="connsiteY971" fmla="*/ 485885 h 6858000"/>
              <a:gd name="connsiteX972" fmla="*/ 532040 w 7467600"/>
              <a:gd name="connsiteY972" fmla="*/ 399359 h 6858000"/>
              <a:gd name="connsiteX973" fmla="*/ 517618 w 7467600"/>
              <a:gd name="connsiteY973" fmla="*/ 385726 h 6858000"/>
              <a:gd name="connsiteX974" fmla="*/ 285074 w 7467600"/>
              <a:gd name="connsiteY974" fmla="*/ 182755 h 6858000"/>
              <a:gd name="connsiteX975" fmla="*/ 43151 w 7467600"/>
              <a:gd name="connsiteY97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1456157 w 7467600"/>
              <a:gd name="connsiteY96" fmla="*/ 5371404 h 6858000"/>
              <a:gd name="connsiteX97" fmla="*/ 1244432 w 7467600"/>
              <a:gd name="connsiteY97" fmla="*/ 5385601 h 6858000"/>
              <a:gd name="connsiteX98" fmla="*/ 973990 w 7467600"/>
              <a:gd name="connsiteY98" fmla="*/ 5424940 h 6858000"/>
              <a:gd name="connsiteX99" fmla="*/ 1103809 w 7467600"/>
              <a:gd name="connsiteY99" fmla="*/ 5433720 h 6858000"/>
              <a:gd name="connsiteX100" fmla="*/ 1123454 w 7467600"/>
              <a:gd name="connsiteY100" fmla="*/ 5435727 h 6858000"/>
              <a:gd name="connsiteX101" fmla="*/ 1737017 w 7467600"/>
              <a:gd name="connsiteY101" fmla="*/ 5452183 h 6858000"/>
              <a:gd name="connsiteX102" fmla="*/ 1824397 w 7467600"/>
              <a:gd name="connsiteY102" fmla="*/ 5447757 h 6858000"/>
              <a:gd name="connsiteX103" fmla="*/ 2070059 w 7467600"/>
              <a:gd name="connsiteY103" fmla="*/ 5441660 h 6858000"/>
              <a:gd name="connsiteX104" fmla="*/ 1456157 w 7467600"/>
              <a:gd name="connsiteY104" fmla="*/ 5371404 h 6858000"/>
              <a:gd name="connsiteX105" fmla="*/ 4988186 w 7467600"/>
              <a:gd name="connsiteY105" fmla="*/ 5216467 h 6858000"/>
              <a:gd name="connsiteX106" fmla="*/ 4777334 w 7467600"/>
              <a:gd name="connsiteY106" fmla="*/ 5406072 h 6858000"/>
              <a:gd name="connsiteX107" fmla="*/ 4718341 w 7467600"/>
              <a:gd name="connsiteY107" fmla="*/ 5468043 h 6858000"/>
              <a:gd name="connsiteX108" fmla="*/ 4604655 w 7467600"/>
              <a:gd name="connsiteY108" fmla="*/ 5583434 h 6858000"/>
              <a:gd name="connsiteX109" fmla="*/ 4565074 w 7467600"/>
              <a:gd name="connsiteY109" fmla="*/ 5618550 h 6858000"/>
              <a:gd name="connsiteX110" fmla="*/ 4988186 w 7467600"/>
              <a:gd name="connsiteY110" fmla="*/ 5216467 h 6858000"/>
              <a:gd name="connsiteX111" fmla="*/ 4978032 w 7467600"/>
              <a:gd name="connsiteY111" fmla="*/ 5183809 h 6858000"/>
              <a:gd name="connsiteX112" fmla="*/ 4463413 w 7467600"/>
              <a:gd name="connsiteY112" fmla="*/ 5615162 h 6858000"/>
              <a:gd name="connsiteX113" fmla="*/ 4358134 w 7467600"/>
              <a:gd name="connsiteY113" fmla="*/ 5742791 h 6858000"/>
              <a:gd name="connsiteX114" fmla="*/ 4376219 w 7467600"/>
              <a:gd name="connsiteY114" fmla="*/ 5729027 h 6858000"/>
              <a:gd name="connsiteX115" fmla="*/ 4582340 w 7467600"/>
              <a:gd name="connsiteY115" fmla="*/ 5561037 h 6858000"/>
              <a:gd name="connsiteX116" fmla="*/ 4694684 w 7467600"/>
              <a:gd name="connsiteY116" fmla="*/ 5447098 h 6858000"/>
              <a:gd name="connsiteX117" fmla="*/ 4754123 w 7467600"/>
              <a:gd name="connsiteY117" fmla="*/ 5384643 h 6858000"/>
              <a:gd name="connsiteX118" fmla="*/ 4978032 w 7467600"/>
              <a:gd name="connsiteY118" fmla="*/ 5183809 h 6858000"/>
              <a:gd name="connsiteX119" fmla="*/ 1903353 w 7467600"/>
              <a:gd name="connsiteY119" fmla="*/ 5044827 h 6858000"/>
              <a:gd name="connsiteX120" fmla="*/ 1936931 w 7467600"/>
              <a:gd name="connsiteY120" fmla="*/ 5093954 h 6858000"/>
              <a:gd name="connsiteX121" fmla="*/ 2195868 w 7467600"/>
              <a:gd name="connsiteY121" fmla="*/ 5396574 h 6858000"/>
              <a:gd name="connsiteX122" fmla="*/ 2088852 w 7467600"/>
              <a:gd name="connsiteY122" fmla="*/ 5166123 h 6858000"/>
              <a:gd name="connsiteX123" fmla="*/ 1958241 w 7467600"/>
              <a:gd name="connsiteY123" fmla="*/ 5067955 h 6858000"/>
              <a:gd name="connsiteX124" fmla="*/ 1903353 w 7467600"/>
              <a:gd name="connsiteY124" fmla="*/ 5044827 h 6858000"/>
              <a:gd name="connsiteX125" fmla="*/ 1979378 w 7467600"/>
              <a:gd name="connsiteY125" fmla="*/ 4769504 h 6858000"/>
              <a:gd name="connsiteX126" fmla="*/ 2882120 w 7467600"/>
              <a:gd name="connsiteY126" fmla="*/ 5064547 h 6858000"/>
              <a:gd name="connsiteX127" fmla="*/ 2793103 w 7467600"/>
              <a:gd name="connsiteY127" fmla="*/ 5039699 h 6858000"/>
              <a:gd name="connsiteX128" fmla="*/ 2770041 w 7467600"/>
              <a:gd name="connsiteY128" fmla="*/ 5033634 h 6858000"/>
              <a:gd name="connsiteX129" fmla="*/ 1979378 w 7467600"/>
              <a:gd name="connsiteY129" fmla="*/ 4769504 h 6858000"/>
              <a:gd name="connsiteX130" fmla="*/ 1927410 w 7467600"/>
              <a:gd name="connsiteY130" fmla="*/ 4716164 h 6858000"/>
              <a:gd name="connsiteX131" fmla="*/ 1959587 w 7467600"/>
              <a:gd name="connsiteY131" fmla="*/ 4728849 h 6858000"/>
              <a:gd name="connsiteX132" fmla="*/ 2777707 w 7467600"/>
              <a:gd name="connsiteY132" fmla="*/ 5003991 h 6858000"/>
              <a:gd name="connsiteX133" fmla="*/ 2800768 w 7467600"/>
              <a:gd name="connsiteY133" fmla="*/ 5010056 h 6858000"/>
              <a:gd name="connsiteX134" fmla="*/ 2879408 w 7467600"/>
              <a:gd name="connsiteY134" fmla="*/ 5031590 h 6858000"/>
              <a:gd name="connsiteX135" fmla="*/ 2862295 w 7467600"/>
              <a:gd name="connsiteY135" fmla="*/ 5022958 h 6858000"/>
              <a:gd name="connsiteX136" fmla="*/ 2813343 w 7467600"/>
              <a:gd name="connsiteY136" fmla="*/ 4998369 h 6858000"/>
              <a:gd name="connsiteX137" fmla="*/ 2646245 w 7467600"/>
              <a:gd name="connsiteY137" fmla="*/ 4930999 h 6858000"/>
              <a:gd name="connsiteX138" fmla="*/ 1999243 w 7467600"/>
              <a:gd name="connsiteY138" fmla="*/ 4730524 h 6858000"/>
              <a:gd name="connsiteX139" fmla="*/ 1979527 w 7467600"/>
              <a:gd name="connsiteY139" fmla="*/ 4726651 h 6858000"/>
              <a:gd name="connsiteX140" fmla="*/ 1927410 w 7467600"/>
              <a:gd name="connsiteY140" fmla="*/ 4716164 h 6858000"/>
              <a:gd name="connsiteX141" fmla="*/ 1997014 w 7467600"/>
              <a:gd name="connsiteY141" fmla="*/ 4698007 h 6858000"/>
              <a:gd name="connsiteX142" fmla="*/ 2005458 w 7467600"/>
              <a:gd name="connsiteY142" fmla="*/ 4699540 h 6858000"/>
              <a:gd name="connsiteX143" fmla="*/ 2657186 w 7467600"/>
              <a:gd name="connsiteY143" fmla="*/ 4901687 h 6858000"/>
              <a:gd name="connsiteX144" fmla="*/ 2826662 w 7467600"/>
              <a:gd name="connsiteY144" fmla="*/ 4970362 h 6858000"/>
              <a:gd name="connsiteX145" fmla="*/ 2876100 w 7467600"/>
              <a:gd name="connsiteY145" fmla="*/ 4995397 h 6858000"/>
              <a:gd name="connsiteX146" fmla="*/ 3042600 w 7467600"/>
              <a:gd name="connsiteY146" fmla="*/ 5059532 h 6858000"/>
              <a:gd name="connsiteX147" fmla="*/ 1997014 w 7467600"/>
              <a:gd name="connsiteY147" fmla="*/ 4698007 h 6858000"/>
              <a:gd name="connsiteX148" fmla="*/ 2305292 w 7467600"/>
              <a:gd name="connsiteY148" fmla="*/ 4219492 h 6858000"/>
              <a:gd name="connsiteX149" fmla="*/ 3360922 w 7467600"/>
              <a:gd name="connsiteY149" fmla="*/ 4529373 h 6858000"/>
              <a:gd name="connsiteX150" fmla="*/ 3492420 w 7467600"/>
              <a:gd name="connsiteY150" fmla="*/ 4510145 h 6858000"/>
              <a:gd name="connsiteX151" fmla="*/ 3364086 w 7467600"/>
              <a:gd name="connsiteY151" fmla="*/ 4480340 h 6858000"/>
              <a:gd name="connsiteX152" fmla="*/ 3225818 w 7467600"/>
              <a:gd name="connsiteY152" fmla="*/ 4411822 h 6858000"/>
              <a:gd name="connsiteX153" fmla="*/ 3129696 w 7467600"/>
              <a:gd name="connsiteY153" fmla="*/ 4360704 h 6858000"/>
              <a:gd name="connsiteX154" fmla="*/ 2814545 w 7467600"/>
              <a:gd name="connsiteY154" fmla="*/ 4282955 h 6858000"/>
              <a:gd name="connsiteX155" fmla="*/ 2305292 w 7467600"/>
              <a:gd name="connsiteY155" fmla="*/ 4219492 h 6858000"/>
              <a:gd name="connsiteX156" fmla="*/ 2626982 w 7467600"/>
              <a:gd name="connsiteY156" fmla="*/ 4206450 h 6858000"/>
              <a:gd name="connsiteX157" fmla="*/ 2490617 w 7467600"/>
              <a:gd name="connsiteY157" fmla="*/ 4206951 h 6858000"/>
              <a:gd name="connsiteX158" fmla="*/ 2819869 w 7467600"/>
              <a:gd name="connsiteY158" fmla="*/ 4252936 h 6858000"/>
              <a:gd name="connsiteX159" fmla="*/ 3143018 w 7467600"/>
              <a:gd name="connsiteY159" fmla="*/ 4332698 h 6858000"/>
              <a:gd name="connsiteX160" fmla="*/ 3241520 w 7467600"/>
              <a:gd name="connsiteY160" fmla="*/ 4385112 h 6858000"/>
              <a:gd name="connsiteX161" fmla="*/ 3374575 w 7467600"/>
              <a:gd name="connsiteY161" fmla="*/ 4451517 h 6858000"/>
              <a:gd name="connsiteX162" fmla="*/ 3505221 w 7467600"/>
              <a:gd name="connsiteY162" fmla="*/ 4480757 h 6858000"/>
              <a:gd name="connsiteX163" fmla="*/ 2626982 w 7467600"/>
              <a:gd name="connsiteY163" fmla="*/ 4206450 h 6858000"/>
              <a:gd name="connsiteX164" fmla="*/ 1310106 w 7467600"/>
              <a:gd name="connsiteY164" fmla="*/ 3943217 h 6858000"/>
              <a:gd name="connsiteX165" fmla="*/ 854994 w 7467600"/>
              <a:gd name="connsiteY165" fmla="*/ 4399136 h 6858000"/>
              <a:gd name="connsiteX166" fmla="*/ 742462 w 7467600"/>
              <a:gd name="connsiteY166" fmla="*/ 4594648 h 6858000"/>
              <a:gd name="connsiteX167" fmla="*/ 820602 w 7467600"/>
              <a:gd name="connsiteY167" fmla="*/ 4485915 h 6858000"/>
              <a:gd name="connsiteX168" fmla="*/ 878295 w 7467600"/>
              <a:gd name="connsiteY168" fmla="*/ 4403594 h 6858000"/>
              <a:gd name="connsiteX169" fmla="*/ 1240607 w 7467600"/>
              <a:gd name="connsiteY169" fmla="*/ 4010401 h 6858000"/>
              <a:gd name="connsiteX170" fmla="*/ 1310106 w 7467600"/>
              <a:gd name="connsiteY170" fmla="*/ 3943217 h 6858000"/>
              <a:gd name="connsiteX171" fmla="*/ 1423113 w 7467600"/>
              <a:gd name="connsiteY171" fmla="*/ 3874565 h 6858000"/>
              <a:gd name="connsiteX172" fmla="*/ 1260565 w 7467600"/>
              <a:gd name="connsiteY172" fmla="*/ 4031982 h 6858000"/>
              <a:gd name="connsiteX173" fmla="*/ 901900 w 7467600"/>
              <a:gd name="connsiteY173" fmla="*/ 4421236 h 6858000"/>
              <a:gd name="connsiteX174" fmla="*/ 845044 w 7467600"/>
              <a:gd name="connsiteY174" fmla="*/ 4502436 h 6858000"/>
              <a:gd name="connsiteX175" fmla="*/ 685926 w 7467600"/>
              <a:gd name="connsiteY175" fmla="*/ 4703069 h 6858000"/>
              <a:gd name="connsiteX176" fmla="*/ 684248 w 7467600"/>
              <a:gd name="connsiteY176" fmla="*/ 4706721 h 6858000"/>
              <a:gd name="connsiteX177" fmla="*/ 1423113 w 7467600"/>
              <a:gd name="connsiteY177" fmla="*/ 3874565 h 6858000"/>
              <a:gd name="connsiteX178" fmla="*/ 3316479 w 7467600"/>
              <a:gd name="connsiteY178" fmla="*/ 3872136 h 6858000"/>
              <a:gd name="connsiteX179" fmla="*/ 3546806 w 7467600"/>
              <a:gd name="connsiteY179" fmla="*/ 4356139 h 6858000"/>
              <a:gd name="connsiteX180" fmla="*/ 3364433 w 7467600"/>
              <a:gd name="connsiteY180" fmla="*/ 3953121 h 6858000"/>
              <a:gd name="connsiteX181" fmla="*/ 3316479 w 7467600"/>
              <a:gd name="connsiteY181" fmla="*/ 3872136 h 6858000"/>
              <a:gd name="connsiteX182" fmla="*/ 3291335 w 7467600"/>
              <a:gd name="connsiteY182" fmla="*/ 3767420 h 6858000"/>
              <a:gd name="connsiteX183" fmla="*/ 3390805 w 7467600"/>
              <a:gd name="connsiteY183" fmla="*/ 3937163 h 6858000"/>
              <a:gd name="connsiteX184" fmla="*/ 3579062 w 7467600"/>
              <a:gd name="connsiteY184" fmla="*/ 4359040 h 6858000"/>
              <a:gd name="connsiteX185" fmla="*/ 3467355 w 7467600"/>
              <a:gd name="connsiteY185" fmla="*/ 3988130 h 6858000"/>
              <a:gd name="connsiteX186" fmla="*/ 3310753 w 7467600"/>
              <a:gd name="connsiteY186" fmla="*/ 3787140 h 6858000"/>
              <a:gd name="connsiteX187" fmla="*/ 3291335 w 7467600"/>
              <a:gd name="connsiteY187" fmla="*/ 3767420 h 6858000"/>
              <a:gd name="connsiteX188" fmla="*/ 1635889 w 7467600"/>
              <a:gd name="connsiteY188" fmla="*/ 3709494 h 6858000"/>
              <a:gd name="connsiteX189" fmla="*/ 1634800 w 7467600"/>
              <a:gd name="connsiteY189" fmla="*/ 3731111 h 6858000"/>
              <a:gd name="connsiteX190" fmla="*/ 1635889 w 7467600"/>
              <a:gd name="connsiteY190" fmla="*/ 3709494 h 6858000"/>
              <a:gd name="connsiteX191" fmla="*/ 1510397 w 7467600"/>
              <a:gd name="connsiteY191" fmla="*/ 3684705 h 6858000"/>
              <a:gd name="connsiteX192" fmla="*/ 1146550 w 7467600"/>
              <a:gd name="connsiteY192" fmla="*/ 3802012 h 6858000"/>
              <a:gd name="connsiteX193" fmla="*/ 698834 w 7467600"/>
              <a:gd name="connsiteY193" fmla="*/ 3952272 h 6858000"/>
              <a:gd name="connsiteX194" fmla="*/ 34256 w 7467600"/>
              <a:gd name="connsiteY194" fmla="*/ 4347603 h 6858000"/>
              <a:gd name="connsiteX195" fmla="*/ 527241 w 7467600"/>
              <a:gd name="connsiteY195" fmla="*/ 4065078 h 6858000"/>
              <a:gd name="connsiteX196" fmla="*/ 1510397 w 7467600"/>
              <a:gd name="connsiteY196" fmla="*/ 3684705 h 6858000"/>
              <a:gd name="connsiteX197" fmla="*/ 1313114 w 7467600"/>
              <a:gd name="connsiteY197" fmla="*/ 3655216 h 6858000"/>
              <a:gd name="connsiteX198" fmla="*/ 1109304 w 7467600"/>
              <a:gd name="connsiteY198" fmla="*/ 3669030 h 6858000"/>
              <a:gd name="connsiteX199" fmla="*/ 8129 w 7467600"/>
              <a:gd name="connsiteY199" fmla="*/ 4330519 h 6858000"/>
              <a:gd name="connsiteX200" fmla="*/ 687572 w 7467600"/>
              <a:gd name="connsiteY200" fmla="*/ 3925629 h 6858000"/>
              <a:gd name="connsiteX201" fmla="*/ 1138365 w 7467600"/>
              <a:gd name="connsiteY201" fmla="*/ 3774515 h 6858000"/>
              <a:gd name="connsiteX202" fmla="*/ 1505579 w 7467600"/>
              <a:gd name="connsiteY202" fmla="*/ 3655526 h 6858000"/>
              <a:gd name="connsiteX203" fmla="*/ 1313114 w 7467600"/>
              <a:gd name="connsiteY203" fmla="*/ 3655216 h 6858000"/>
              <a:gd name="connsiteX204" fmla="*/ 3655073 w 7467600"/>
              <a:gd name="connsiteY204" fmla="*/ 3650884 h 6858000"/>
              <a:gd name="connsiteX205" fmla="*/ 3989938 w 7467600"/>
              <a:gd name="connsiteY205" fmla="*/ 3991685 h 6858000"/>
              <a:gd name="connsiteX206" fmla="*/ 4393907 w 7467600"/>
              <a:gd name="connsiteY206" fmla="*/ 4261258 h 6858000"/>
              <a:gd name="connsiteX207" fmla="*/ 4648051 w 7467600"/>
              <a:gd name="connsiteY207" fmla="*/ 4374051 h 6858000"/>
              <a:gd name="connsiteX208" fmla="*/ 4383389 w 7467600"/>
              <a:gd name="connsiteY208" fmla="*/ 4184369 h 6858000"/>
              <a:gd name="connsiteX209" fmla="*/ 4165508 w 7467600"/>
              <a:gd name="connsiteY209" fmla="*/ 4035196 h 6858000"/>
              <a:gd name="connsiteX210" fmla="*/ 4068162 w 7467600"/>
              <a:gd name="connsiteY210" fmla="*/ 3953394 h 6858000"/>
              <a:gd name="connsiteX211" fmla="*/ 3981416 w 7467600"/>
              <a:gd name="connsiteY211" fmla="*/ 3880482 h 6858000"/>
              <a:gd name="connsiteX212" fmla="*/ 3800147 w 7467600"/>
              <a:gd name="connsiteY212" fmla="*/ 3749872 h 6858000"/>
              <a:gd name="connsiteX213" fmla="*/ 3655073 w 7467600"/>
              <a:gd name="connsiteY213" fmla="*/ 3650884 h 6858000"/>
              <a:gd name="connsiteX214" fmla="*/ 3670252 w 7467600"/>
              <a:gd name="connsiteY214" fmla="*/ 3622798 h 6858000"/>
              <a:gd name="connsiteX215" fmla="*/ 3817258 w 7467600"/>
              <a:gd name="connsiteY215" fmla="*/ 3723577 h 6858000"/>
              <a:gd name="connsiteX216" fmla="*/ 4000461 w 7467600"/>
              <a:gd name="connsiteY216" fmla="*/ 3855966 h 6858000"/>
              <a:gd name="connsiteX217" fmla="*/ 4088180 w 7467600"/>
              <a:gd name="connsiteY217" fmla="*/ 3929774 h 6858000"/>
              <a:gd name="connsiteX218" fmla="*/ 4184555 w 7467600"/>
              <a:gd name="connsiteY218" fmla="*/ 4010683 h 6858000"/>
              <a:gd name="connsiteX219" fmla="*/ 4399563 w 7467600"/>
              <a:gd name="connsiteY219" fmla="*/ 4158106 h 6858000"/>
              <a:gd name="connsiteX220" fmla="*/ 4684469 w 7467600"/>
              <a:gd name="connsiteY220" fmla="*/ 4364680 h 6858000"/>
              <a:gd name="connsiteX221" fmla="*/ 4690271 w 7467600"/>
              <a:gd name="connsiteY221" fmla="*/ 4370034 h 6858000"/>
              <a:gd name="connsiteX222" fmla="*/ 4136093 w 7467600"/>
              <a:gd name="connsiteY222" fmla="*/ 3858466 h 6858000"/>
              <a:gd name="connsiteX223" fmla="*/ 3670252 w 7467600"/>
              <a:gd name="connsiteY223" fmla="*/ 3622798 h 6858000"/>
              <a:gd name="connsiteX224" fmla="*/ 4440129 w 7467600"/>
              <a:gd name="connsiteY224" fmla="*/ 3448571 h 6858000"/>
              <a:gd name="connsiteX225" fmla="*/ 4856525 w 7467600"/>
              <a:gd name="connsiteY225" fmla="*/ 3915351 h 6858000"/>
              <a:gd name="connsiteX226" fmla="*/ 5059055 w 7467600"/>
              <a:gd name="connsiteY226" fmla="*/ 4108918 h 6858000"/>
              <a:gd name="connsiteX227" fmla="*/ 5290070 w 7467600"/>
              <a:gd name="connsiteY227" fmla="*/ 4263619 h 6858000"/>
              <a:gd name="connsiteX228" fmla="*/ 4834991 w 7467600"/>
              <a:gd name="connsiteY228" fmla="*/ 3830985 h 6858000"/>
              <a:gd name="connsiteX229" fmla="*/ 4440129 w 7467600"/>
              <a:gd name="connsiteY229" fmla="*/ 3448571 h 6858000"/>
              <a:gd name="connsiteX230" fmla="*/ 4441737 w 7467600"/>
              <a:gd name="connsiteY230" fmla="*/ 3399734 h 6858000"/>
              <a:gd name="connsiteX231" fmla="*/ 4431236 w 7467600"/>
              <a:gd name="connsiteY231" fmla="*/ 3400954 h 6858000"/>
              <a:gd name="connsiteX232" fmla="*/ 4557150 w 7467600"/>
              <a:gd name="connsiteY232" fmla="*/ 3510023 h 6858000"/>
              <a:gd name="connsiteX233" fmla="*/ 4856936 w 7467600"/>
              <a:gd name="connsiteY233" fmla="*/ 3809146 h 6858000"/>
              <a:gd name="connsiteX234" fmla="*/ 5111996 w 7467600"/>
              <a:gd name="connsiteY234" fmla="*/ 4065759 h 6858000"/>
              <a:gd name="connsiteX235" fmla="*/ 5388878 w 7467600"/>
              <a:gd name="connsiteY235" fmla="*/ 4300185 h 6858000"/>
              <a:gd name="connsiteX236" fmla="*/ 5425556 w 7467600"/>
              <a:gd name="connsiteY236" fmla="*/ 4308967 h 6858000"/>
              <a:gd name="connsiteX237" fmla="*/ 4943646 w 7467600"/>
              <a:gd name="connsiteY237" fmla="*/ 3822916 h 6858000"/>
              <a:gd name="connsiteX238" fmla="*/ 4594837 w 7467600"/>
              <a:gd name="connsiteY238" fmla="*/ 3532274 h 6858000"/>
              <a:gd name="connsiteX239" fmla="*/ 4441737 w 7467600"/>
              <a:gd name="connsiteY239" fmla="*/ 3399734 h 6858000"/>
              <a:gd name="connsiteX240" fmla="*/ 5425834 w 7467600"/>
              <a:gd name="connsiteY240" fmla="*/ 3162785 h 6858000"/>
              <a:gd name="connsiteX241" fmla="*/ 5401644 w 7467600"/>
              <a:gd name="connsiteY241" fmla="*/ 3617847 h 6858000"/>
              <a:gd name="connsiteX242" fmla="*/ 5467256 w 7467600"/>
              <a:gd name="connsiteY242" fmla="*/ 4175494 h 6858000"/>
              <a:gd name="connsiteX243" fmla="*/ 5448069 w 7467600"/>
              <a:gd name="connsiteY243" fmla="*/ 3567554 h 6858000"/>
              <a:gd name="connsiteX244" fmla="*/ 5425834 w 7467600"/>
              <a:gd name="connsiteY244" fmla="*/ 3162785 h 6858000"/>
              <a:gd name="connsiteX245" fmla="*/ 1318687 w 7467600"/>
              <a:gd name="connsiteY245" fmla="*/ 3113840 h 6858000"/>
              <a:gd name="connsiteX246" fmla="*/ 1066793 w 7467600"/>
              <a:gd name="connsiteY246" fmla="*/ 3212171 h 6858000"/>
              <a:gd name="connsiteX247" fmla="*/ 993319 w 7467600"/>
              <a:gd name="connsiteY247" fmla="*/ 3247648 h 6858000"/>
              <a:gd name="connsiteX248" fmla="*/ 853081 w 7467600"/>
              <a:gd name="connsiteY248" fmla="*/ 3312410 h 6858000"/>
              <a:gd name="connsiteX249" fmla="*/ 805957 w 7467600"/>
              <a:gd name="connsiteY249" fmla="*/ 3330443 h 6858000"/>
              <a:gd name="connsiteX250" fmla="*/ 1318687 w 7467600"/>
              <a:gd name="connsiteY250" fmla="*/ 3113840 h 6858000"/>
              <a:gd name="connsiteX251" fmla="*/ 5453702 w 7467600"/>
              <a:gd name="connsiteY251" fmla="*/ 3090882 h 6858000"/>
              <a:gd name="connsiteX252" fmla="*/ 5480135 w 7467600"/>
              <a:gd name="connsiteY252" fmla="*/ 3565802 h 6858000"/>
              <a:gd name="connsiteX253" fmla="*/ 5499023 w 7467600"/>
              <a:gd name="connsiteY253" fmla="*/ 4166310 h 6858000"/>
              <a:gd name="connsiteX254" fmla="*/ 5547022 w 7467600"/>
              <a:gd name="connsiteY254" fmla="*/ 3607838 h 6858000"/>
              <a:gd name="connsiteX255" fmla="*/ 5515964 w 7467600"/>
              <a:gd name="connsiteY255" fmla="*/ 3378541 h 6858000"/>
              <a:gd name="connsiteX256" fmla="*/ 5453702 w 7467600"/>
              <a:gd name="connsiteY256" fmla="*/ 3090882 h 6858000"/>
              <a:gd name="connsiteX257" fmla="*/ 1238695 w 7467600"/>
              <a:gd name="connsiteY257" fmla="*/ 3076820 h 6858000"/>
              <a:gd name="connsiteX258" fmla="*/ 716371 w 7467600"/>
              <a:gd name="connsiteY258" fmla="*/ 3293249 h 6858000"/>
              <a:gd name="connsiteX259" fmla="*/ 579522 w 7467600"/>
              <a:gd name="connsiteY259" fmla="*/ 3371759 h 6858000"/>
              <a:gd name="connsiteX260" fmla="*/ 600288 w 7467600"/>
              <a:gd name="connsiteY260" fmla="*/ 3365555 h 6858000"/>
              <a:gd name="connsiteX261" fmla="*/ 840692 w 7467600"/>
              <a:gd name="connsiteY261" fmla="*/ 3284921 h 6858000"/>
              <a:gd name="connsiteX262" fmla="*/ 979248 w 7467600"/>
              <a:gd name="connsiteY262" fmla="*/ 3221003 h 6858000"/>
              <a:gd name="connsiteX263" fmla="*/ 1053282 w 7467600"/>
              <a:gd name="connsiteY263" fmla="*/ 3185247 h 6858000"/>
              <a:gd name="connsiteX264" fmla="*/ 1320603 w 7467600"/>
              <a:gd name="connsiteY264" fmla="*/ 3081281 h 6858000"/>
              <a:gd name="connsiteX265" fmla="*/ 1238695 w 7467600"/>
              <a:gd name="connsiteY265" fmla="*/ 3076820 h 6858000"/>
              <a:gd name="connsiteX266" fmla="*/ 5425627 w 7467600"/>
              <a:gd name="connsiteY266" fmla="*/ 2954192 h 6858000"/>
              <a:gd name="connsiteX267" fmla="*/ 5470770 w 7467600"/>
              <a:gd name="connsiteY267" fmla="*/ 3005435 h 6858000"/>
              <a:gd name="connsiteX268" fmla="*/ 5519779 w 7467600"/>
              <a:gd name="connsiteY268" fmla="*/ 4359223 h 6858000"/>
              <a:gd name="connsiteX269" fmla="*/ 5520293 w 7467600"/>
              <a:gd name="connsiteY269" fmla="*/ 4360602 h 6858000"/>
              <a:gd name="connsiteX270" fmla="*/ 5767221 w 7467600"/>
              <a:gd name="connsiteY270" fmla="*/ 4665564 h 6858000"/>
              <a:gd name="connsiteX271" fmla="*/ 6937169 w 7467600"/>
              <a:gd name="connsiteY271" fmla="*/ 4815941 h 6858000"/>
              <a:gd name="connsiteX272" fmla="*/ 6953922 w 7467600"/>
              <a:gd name="connsiteY272" fmla="*/ 4890068 h 6858000"/>
              <a:gd name="connsiteX273" fmla="*/ 6071359 w 7467600"/>
              <a:gd name="connsiteY273" fmla="*/ 4770770 h 6858000"/>
              <a:gd name="connsiteX274" fmla="*/ 6038839 w 7467600"/>
              <a:gd name="connsiteY274" fmla="*/ 4764474 h 6858000"/>
              <a:gd name="connsiteX275" fmla="*/ 6038706 w 7467600"/>
              <a:gd name="connsiteY275" fmla="*/ 4763847 h 6858000"/>
              <a:gd name="connsiteX276" fmla="*/ 6037784 w 7467600"/>
              <a:gd name="connsiteY276" fmla="*/ 4764270 h 6858000"/>
              <a:gd name="connsiteX277" fmla="*/ 6038839 w 7467600"/>
              <a:gd name="connsiteY277" fmla="*/ 4764474 h 6858000"/>
              <a:gd name="connsiteX278" fmla="*/ 6040338 w 7467600"/>
              <a:gd name="connsiteY278" fmla="*/ 4771418 h 6858000"/>
              <a:gd name="connsiteX279" fmla="*/ 6024488 w 7467600"/>
              <a:gd name="connsiteY279" fmla="*/ 4809903 h 6858000"/>
              <a:gd name="connsiteX280" fmla="*/ 5599771 w 7467600"/>
              <a:gd name="connsiteY280" fmla="*/ 5509652 h 6858000"/>
              <a:gd name="connsiteX281" fmla="*/ 5548843 w 7467600"/>
              <a:gd name="connsiteY281" fmla="*/ 5563845 h 6858000"/>
              <a:gd name="connsiteX282" fmla="*/ 5940952 w 7467600"/>
              <a:gd name="connsiteY282" fmla="*/ 6250028 h 6858000"/>
              <a:gd name="connsiteX283" fmla="*/ 6043441 w 7467600"/>
              <a:gd name="connsiteY283" fmla="*/ 6665847 h 6858000"/>
              <a:gd name="connsiteX284" fmla="*/ 6093432 w 7467600"/>
              <a:gd name="connsiteY284" fmla="*/ 6858000 h 6858000"/>
              <a:gd name="connsiteX285" fmla="*/ 6034344 w 7467600"/>
              <a:gd name="connsiteY285" fmla="*/ 6858000 h 6858000"/>
              <a:gd name="connsiteX286" fmla="*/ 6026679 w 7467600"/>
              <a:gd name="connsiteY286" fmla="*/ 6836959 h 6858000"/>
              <a:gd name="connsiteX287" fmla="*/ 5800441 w 7467600"/>
              <a:gd name="connsiteY287" fmla="*/ 6335286 h 6858000"/>
              <a:gd name="connsiteX288" fmla="*/ 5526562 w 7467600"/>
              <a:gd name="connsiteY288" fmla="*/ 5705388 h 6858000"/>
              <a:gd name="connsiteX289" fmla="*/ 5519640 w 7467600"/>
              <a:gd name="connsiteY289" fmla="*/ 5683774 h 6858000"/>
              <a:gd name="connsiteX290" fmla="*/ 5844559 w 7467600"/>
              <a:gd name="connsiteY290" fmla="*/ 6553349 h 6858000"/>
              <a:gd name="connsiteX291" fmla="*/ 5975994 w 7467600"/>
              <a:gd name="connsiteY291" fmla="*/ 6858000 h 6858000"/>
              <a:gd name="connsiteX292" fmla="*/ 5898547 w 7467600"/>
              <a:gd name="connsiteY292" fmla="*/ 6858000 h 6858000"/>
              <a:gd name="connsiteX293" fmla="*/ 5682041 w 7467600"/>
              <a:gd name="connsiteY293" fmla="*/ 6355860 h 6858000"/>
              <a:gd name="connsiteX294" fmla="*/ 5461758 w 7467600"/>
              <a:gd name="connsiteY294" fmla="*/ 5820220 h 6858000"/>
              <a:gd name="connsiteX295" fmla="*/ 5237282 w 7467600"/>
              <a:gd name="connsiteY295" fmla="*/ 6579086 h 6858000"/>
              <a:gd name="connsiteX296" fmla="*/ 5115009 w 7467600"/>
              <a:gd name="connsiteY296" fmla="*/ 6858000 h 6858000"/>
              <a:gd name="connsiteX297" fmla="*/ 5028074 w 7467600"/>
              <a:gd name="connsiteY297" fmla="*/ 6858000 h 6858000"/>
              <a:gd name="connsiteX298" fmla="*/ 5079508 w 7467600"/>
              <a:gd name="connsiteY298" fmla="*/ 6749074 h 6858000"/>
              <a:gd name="connsiteX299" fmla="*/ 5371846 w 7467600"/>
              <a:gd name="connsiteY299" fmla="*/ 5924413 h 6858000"/>
              <a:gd name="connsiteX300" fmla="*/ 5270512 w 7467600"/>
              <a:gd name="connsiteY300" fmla="*/ 6138975 h 6858000"/>
              <a:gd name="connsiteX301" fmla="*/ 5062409 w 7467600"/>
              <a:gd name="connsiteY301" fmla="*/ 6653544 h 6858000"/>
              <a:gd name="connsiteX302" fmla="*/ 5036628 w 7467600"/>
              <a:gd name="connsiteY302" fmla="*/ 6754247 h 6858000"/>
              <a:gd name="connsiteX303" fmla="*/ 5009112 w 7467600"/>
              <a:gd name="connsiteY303" fmla="*/ 6858000 h 6858000"/>
              <a:gd name="connsiteX304" fmla="*/ 4976679 w 7467600"/>
              <a:gd name="connsiteY304" fmla="*/ 6858000 h 6858000"/>
              <a:gd name="connsiteX305" fmla="*/ 5006537 w 7467600"/>
              <a:gd name="connsiteY305" fmla="*/ 6747068 h 6858000"/>
              <a:gd name="connsiteX306" fmla="*/ 5032723 w 7467600"/>
              <a:gd name="connsiteY306" fmla="*/ 6644957 h 6858000"/>
              <a:gd name="connsiteX307" fmla="*/ 5242949 w 7467600"/>
              <a:gd name="connsiteY307" fmla="*/ 6125175 h 6858000"/>
              <a:gd name="connsiteX308" fmla="*/ 5286321 w 7467600"/>
              <a:gd name="connsiteY308" fmla="*/ 6033555 h 6858000"/>
              <a:gd name="connsiteX309" fmla="*/ 5008210 w 7467600"/>
              <a:gd name="connsiteY309" fmla="*/ 6649194 h 6858000"/>
              <a:gd name="connsiteX310" fmla="*/ 4986321 w 7467600"/>
              <a:gd name="connsiteY310" fmla="*/ 6765687 h 6858000"/>
              <a:gd name="connsiteX311" fmla="*/ 4973474 w 7467600"/>
              <a:gd name="connsiteY311" fmla="*/ 6858000 h 6858000"/>
              <a:gd name="connsiteX312" fmla="*/ 4907178 w 7467600"/>
              <a:gd name="connsiteY312" fmla="*/ 6858000 h 6858000"/>
              <a:gd name="connsiteX313" fmla="*/ 4910810 w 7467600"/>
              <a:gd name="connsiteY313" fmla="*/ 6829660 h 6858000"/>
              <a:gd name="connsiteX314" fmla="*/ 4987461 w 7467600"/>
              <a:gd name="connsiteY314" fmla="*/ 6432994 h 6858000"/>
              <a:gd name="connsiteX315" fmla="*/ 5179262 w 7467600"/>
              <a:gd name="connsiteY315" fmla="*/ 6035044 h 6858000"/>
              <a:gd name="connsiteX316" fmla="*/ 4689678 w 7467600"/>
              <a:gd name="connsiteY316" fmla="*/ 6440241 h 6858000"/>
              <a:gd name="connsiteX317" fmla="*/ 4477543 w 7467600"/>
              <a:gd name="connsiteY317" fmla="*/ 6674836 h 6858000"/>
              <a:gd name="connsiteX318" fmla="*/ 4329957 w 7467600"/>
              <a:gd name="connsiteY318" fmla="*/ 6858000 h 6858000"/>
              <a:gd name="connsiteX319" fmla="*/ 4218595 w 7467600"/>
              <a:gd name="connsiteY319" fmla="*/ 6858000 h 6858000"/>
              <a:gd name="connsiteX320" fmla="*/ 4368888 w 7467600"/>
              <a:gd name="connsiteY320" fmla="*/ 6668412 h 6858000"/>
              <a:gd name="connsiteX321" fmla="*/ 4563091 w 7467600"/>
              <a:gd name="connsiteY321" fmla="*/ 6442508 h 6858000"/>
              <a:gd name="connsiteX322" fmla="*/ 5387324 w 7467600"/>
              <a:gd name="connsiteY322" fmla="*/ 5705830 h 6858000"/>
              <a:gd name="connsiteX323" fmla="*/ 5073620 w 7467600"/>
              <a:gd name="connsiteY323" fmla="*/ 5955437 h 6858000"/>
              <a:gd name="connsiteX324" fmla="*/ 4689789 w 7467600"/>
              <a:gd name="connsiteY324" fmla="*/ 6268382 h 6858000"/>
              <a:gd name="connsiteX325" fmla="*/ 4418722 w 7467600"/>
              <a:gd name="connsiteY325" fmla="*/ 6570886 h 6858000"/>
              <a:gd name="connsiteX326" fmla="*/ 4214944 w 7467600"/>
              <a:gd name="connsiteY326" fmla="*/ 6858000 h 6858000"/>
              <a:gd name="connsiteX327" fmla="*/ 4177898 w 7467600"/>
              <a:gd name="connsiteY327" fmla="*/ 6858000 h 6858000"/>
              <a:gd name="connsiteX328" fmla="*/ 4391597 w 7467600"/>
              <a:gd name="connsiteY328" fmla="*/ 6556370 h 6858000"/>
              <a:gd name="connsiteX329" fmla="*/ 4668889 w 7467600"/>
              <a:gd name="connsiteY329" fmla="*/ 6246399 h 6858000"/>
              <a:gd name="connsiteX330" fmla="*/ 5055427 w 7467600"/>
              <a:gd name="connsiteY330" fmla="*/ 5931476 h 6858000"/>
              <a:gd name="connsiteX331" fmla="*/ 5371814 w 7467600"/>
              <a:gd name="connsiteY331" fmla="*/ 5678975 h 6858000"/>
              <a:gd name="connsiteX332" fmla="*/ 4987918 w 7467600"/>
              <a:gd name="connsiteY332" fmla="*/ 5838701 h 6858000"/>
              <a:gd name="connsiteX333" fmla="*/ 4317146 w 7467600"/>
              <a:gd name="connsiteY333" fmla="*/ 6587716 h 6858000"/>
              <a:gd name="connsiteX334" fmla="*/ 4171627 w 7467600"/>
              <a:gd name="connsiteY334" fmla="*/ 6858000 h 6858000"/>
              <a:gd name="connsiteX335" fmla="*/ 4081585 w 7467600"/>
              <a:gd name="connsiteY335" fmla="*/ 6858000 h 6858000"/>
              <a:gd name="connsiteX336" fmla="*/ 4238603 w 7467600"/>
              <a:gd name="connsiteY336" fmla="*/ 6559341 h 6858000"/>
              <a:gd name="connsiteX337" fmla="*/ 4778333 w 7467600"/>
              <a:gd name="connsiteY337" fmla="*/ 5873626 h 6858000"/>
              <a:gd name="connsiteX338" fmla="*/ 5414185 w 7467600"/>
              <a:gd name="connsiteY338" fmla="*/ 5573882 h 6858000"/>
              <a:gd name="connsiteX339" fmla="*/ 5959648 w 7467600"/>
              <a:gd name="connsiteY339" fmla="*/ 4760797 h 6858000"/>
              <a:gd name="connsiteX340" fmla="*/ 5355019 w 7467600"/>
              <a:gd name="connsiteY340" fmla="*/ 4734672 h 6858000"/>
              <a:gd name="connsiteX341" fmla="*/ 5083565 w 7467600"/>
              <a:gd name="connsiteY341" fmla="*/ 5179121 h 6858000"/>
              <a:gd name="connsiteX342" fmla="*/ 4713577 w 7467600"/>
              <a:gd name="connsiteY342" fmla="*/ 5616803 h 6858000"/>
              <a:gd name="connsiteX343" fmla="*/ 3989559 w 7467600"/>
              <a:gd name="connsiteY343" fmla="*/ 6145945 h 6858000"/>
              <a:gd name="connsiteX344" fmla="*/ 3939824 w 7467600"/>
              <a:gd name="connsiteY344" fmla="*/ 6066900 h 6858000"/>
              <a:gd name="connsiteX345" fmla="*/ 4584537 w 7467600"/>
              <a:gd name="connsiteY345" fmla="*/ 5324826 h 6858000"/>
              <a:gd name="connsiteX346" fmla="*/ 5037105 w 7467600"/>
              <a:gd name="connsiteY346" fmla="*/ 5088765 h 6858000"/>
              <a:gd name="connsiteX347" fmla="*/ 5039930 w 7467600"/>
              <a:gd name="connsiteY347" fmla="*/ 5089585 h 6858000"/>
              <a:gd name="connsiteX348" fmla="*/ 5263764 w 7467600"/>
              <a:gd name="connsiteY348" fmla="*/ 4735525 h 6858000"/>
              <a:gd name="connsiteX349" fmla="*/ 4086300 w 7467600"/>
              <a:gd name="connsiteY349" fmla="*/ 4884599 h 6858000"/>
              <a:gd name="connsiteX350" fmla="*/ 4085485 w 7467600"/>
              <a:gd name="connsiteY350" fmla="*/ 4899070 h 6858000"/>
              <a:gd name="connsiteX351" fmla="*/ 3871915 w 7467600"/>
              <a:gd name="connsiteY351" fmla="*/ 5253645 h 6858000"/>
              <a:gd name="connsiteX352" fmla="*/ 3799374 w 7467600"/>
              <a:gd name="connsiteY352" fmla="*/ 5466127 h 6858000"/>
              <a:gd name="connsiteX353" fmla="*/ 3498850 w 7467600"/>
              <a:gd name="connsiteY353" fmla="*/ 6661888 h 6858000"/>
              <a:gd name="connsiteX354" fmla="*/ 3399216 w 7467600"/>
              <a:gd name="connsiteY354" fmla="*/ 6858000 h 6858000"/>
              <a:gd name="connsiteX355" fmla="*/ 3303688 w 7467600"/>
              <a:gd name="connsiteY355" fmla="*/ 6858000 h 6858000"/>
              <a:gd name="connsiteX356" fmla="*/ 3391774 w 7467600"/>
              <a:gd name="connsiteY356" fmla="*/ 6697181 h 6858000"/>
              <a:gd name="connsiteX357" fmla="*/ 3735540 w 7467600"/>
              <a:gd name="connsiteY357" fmla="*/ 5546923 h 6858000"/>
              <a:gd name="connsiteX358" fmla="*/ 3729438 w 7467600"/>
              <a:gd name="connsiteY358" fmla="*/ 5569058 h 6858000"/>
              <a:gd name="connsiteX359" fmla="*/ 3707782 w 7467600"/>
              <a:gd name="connsiteY359" fmla="*/ 5644908 h 6858000"/>
              <a:gd name="connsiteX360" fmla="*/ 3583827 w 7467600"/>
              <a:gd name="connsiteY360" fmla="*/ 6039215 h 6858000"/>
              <a:gd name="connsiteX361" fmla="*/ 3547861 w 7467600"/>
              <a:gd name="connsiteY361" fmla="*/ 6129609 h 6858000"/>
              <a:gd name="connsiteX362" fmla="*/ 3490905 w 7467600"/>
              <a:gd name="connsiteY362" fmla="*/ 6277660 h 6858000"/>
              <a:gd name="connsiteX363" fmla="*/ 3455859 w 7467600"/>
              <a:gd name="connsiteY363" fmla="*/ 6391301 h 6858000"/>
              <a:gd name="connsiteX364" fmla="*/ 3429112 w 7467600"/>
              <a:gd name="connsiteY364" fmla="*/ 6479469 h 6858000"/>
              <a:gd name="connsiteX365" fmla="*/ 3304862 w 7467600"/>
              <a:gd name="connsiteY365" fmla="*/ 6796476 h 6858000"/>
              <a:gd name="connsiteX366" fmla="*/ 3276071 w 7467600"/>
              <a:gd name="connsiteY366" fmla="*/ 6858000 h 6858000"/>
              <a:gd name="connsiteX367" fmla="*/ 3240805 w 7467600"/>
              <a:gd name="connsiteY367" fmla="*/ 6858000 h 6858000"/>
              <a:gd name="connsiteX368" fmla="*/ 3275917 w 7467600"/>
              <a:gd name="connsiteY368" fmla="*/ 6783192 h 6858000"/>
              <a:gd name="connsiteX369" fmla="*/ 3399358 w 7467600"/>
              <a:gd name="connsiteY369" fmla="*/ 6469011 h 6858000"/>
              <a:gd name="connsiteX370" fmla="*/ 3425650 w 7467600"/>
              <a:gd name="connsiteY370" fmla="*/ 6381333 h 6858000"/>
              <a:gd name="connsiteX371" fmla="*/ 3460661 w 7467600"/>
              <a:gd name="connsiteY371" fmla="*/ 6266763 h 6858000"/>
              <a:gd name="connsiteX372" fmla="*/ 3518021 w 7467600"/>
              <a:gd name="connsiteY372" fmla="*/ 6117298 h 6858000"/>
              <a:gd name="connsiteX373" fmla="*/ 3554035 w 7467600"/>
              <a:gd name="connsiteY373" fmla="*/ 6027832 h 6858000"/>
              <a:gd name="connsiteX374" fmla="*/ 3677174 w 7467600"/>
              <a:gd name="connsiteY374" fmla="*/ 5636351 h 6858000"/>
              <a:gd name="connsiteX375" fmla="*/ 3698819 w 7467600"/>
              <a:gd name="connsiteY375" fmla="*/ 5560503 h 6858000"/>
              <a:gd name="connsiteX376" fmla="*/ 3702094 w 7467600"/>
              <a:gd name="connsiteY376" fmla="*/ 5549194 h 6858000"/>
              <a:gd name="connsiteX377" fmla="*/ 3398355 w 7467600"/>
              <a:gd name="connsiteY377" fmla="*/ 6094603 h 6858000"/>
              <a:gd name="connsiteX378" fmla="*/ 3193941 w 7467600"/>
              <a:gd name="connsiteY378" fmla="*/ 6798775 h 6858000"/>
              <a:gd name="connsiteX379" fmla="*/ 3184140 w 7467600"/>
              <a:gd name="connsiteY379" fmla="*/ 6858000 h 6858000"/>
              <a:gd name="connsiteX380" fmla="*/ 3099978 w 7467600"/>
              <a:gd name="connsiteY380" fmla="*/ 6858000 h 6858000"/>
              <a:gd name="connsiteX381" fmla="*/ 3101556 w 7467600"/>
              <a:gd name="connsiteY381" fmla="*/ 6843337 h 6858000"/>
              <a:gd name="connsiteX382" fmla="*/ 3370162 w 7467600"/>
              <a:gd name="connsiteY382" fmla="*/ 5785550 h 6858000"/>
              <a:gd name="connsiteX383" fmla="*/ 3746477 w 7467600"/>
              <a:gd name="connsiteY383" fmla="*/ 5377889 h 6858000"/>
              <a:gd name="connsiteX384" fmla="*/ 3863399 w 7467600"/>
              <a:gd name="connsiteY384" fmla="*/ 5087257 h 6858000"/>
              <a:gd name="connsiteX385" fmla="*/ 3968712 w 7467600"/>
              <a:gd name="connsiteY385" fmla="*/ 4913989 h 6858000"/>
              <a:gd name="connsiteX386" fmla="*/ 2792390 w 7467600"/>
              <a:gd name="connsiteY386" fmla="*/ 5382974 h 6858000"/>
              <a:gd name="connsiteX387" fmla="*/ 2714982 w 7467600"/>
              <a:gd name="connsiteY387" fmla="*/ 5427051 h 6858000"/>
              <a:gd name="connsiteX388" fmla="*/ 2813361 w 7467600"/>
              <a:gd name="connsiteY388" fmla="*/ 6023912 h 6858000"/>
              <a:gd name="connsiteX389" fmla="*/ 2688430 w 7467600"/>
              <a:gd name="connsiteY389" fmla="*/ 6801564 h 6858000"/>
              <a:gd name="connsiteX390" fmla="*/ 2629626 w 7467600"/>
              <a:gd name="connsiteY390" fmla="*/ 6763394 h 6858000"/>
              <a:gd name="connsiteX391" fmla="*/ 2565328 w 7467600"/>
              <a:gd name="connsiteY391" fmla="*/ 5516399 h 6858000"/>
              <a:gd name="connsiteX392" fmla="*/ 1922999 w 7467600"/>
              <a:gd name="connsiteY392" fmla="*/ 5980343 h 6858000"/>
              <a:gd name="connsiteX393" fmla="*/ 1950261 w 7467600"/>
              <a:gd name="connsiteY393" fmla="*/ 6405858 h 6858000"/>
              <a:gd name="connsiteX394" fmla="*/ 2365554 w 7467600"/>
              <a:gd name="connsiteY394" fmla="*/ 6759107 h 6858000"/>
              <a:gd name="connsiteX395" fmla="*/ 2424142 w 7467600"/>
              <a:gd name="connsiteY395" fmla="*/ 6858000 h 6858000"/>
              <a:gd name="connsiteX396" fmla="*/ 2395994 w 7467600"/>
              <a:gd name="connsiteY396" fmla="*/ 6858000 h 6858000"/>
              <a:gd name="connsiteX397" fmla="*/ 2392863 w 7467600"/>
              <a:gd name="connsiteY397" fmla="*/ 6852964 h 6858000"/>
              <a:gd name="connsiteX398" fmla="*/ 2017589 w 7467600"/>
              <a:gd name="connsiteY398" fmla="*/ 6493982 h 6858000"/>
              <a:gd name="connsiteX399" fmla="*/ 2147336 w 7467600"/>
              <a:gd name="connsiteY399" fmla="*/ 6594052 h 6858000"/>
              <a:gd name="connsiteX400" fmla="*/ 2207047 w 7467600"/>
              <a:gd name="connsiteY400" fmla="*/ 6654540 h 6858000"/>
              <a:gd name="connsiteX401" fmla="*/ 2299106 w 7467600"/>
              <a:gd name="connsiteY401" fmla="*/ 6778931 h 6858000"/>
              <a:gd name="connsiteX402" fmla="*/ 2314430 w 7467600"/>
              <a:gd name="connsiteY402" fmla="*/ 6801144 h 6858000"/>
              <a:gd name="connsiteX403" fmla="*/ 2352406 w 7467600"/>
              <a:gd name="connsiteY403" fmla="*/ 6858000 h 6858000"/>
              <a:gd name="connsiteX404" fmla="*/ 2314492 w 7467600"/>
              <a:gd name="connsiteY404" fmla="*/ 6858000 h 6858000"/>
              <a:gd name="connsiteX405" fmla="*/ 2288095 w 7467600"/>
              <a:gd name="connsiteY405" fmla="*/ 6818030 h 6858000"/>
              <a:gd name="connsiteX406" fmla="*/ 2272768 w 7467600"/>
              <a:gd name="connsiteY406" fmla="*/ 6795822 h 6858000"/>
              <a:gd name="connsiteX407" fmla="*/ 2182715 w 7467600"/>
              <a:gd name="connsiteY407" fmla="*/ 6675071 h 6858000"/>
              <a:gd name="connsiteX408" fmla="*/ 2032061 w 7467600"/>
              <a:gd name="connsiteY408" fmla="*/ 6541380 h 6858000"/>
              <a:gd name="connsiteX409" fmla="*/ 2257220 w 7467600"/>
              <a:gd name="connsiteY409" fmla="*/ 6826257 h 6858000"/>
              <a:gd name="connsiteX410" fmla="*/ 2281324 w 7467600"/>
              <a:gd name="connsiteY410" fmla="*/ 6858000 h 6858000"/>
              <a:gd name="connsiteX411" fmla="*/ 2242860 w 7467600"/>
              <a:gd name="connsiteY411" fmla="*/ 6858000 h 6858000"/>
              <a:gd name="connsiteX412" fmla="*/ 2232818 w 7467600"/>
              <a:gd name="connsiteY412" fmla="*/ 6844926 h 6858000"/>
              <a:gd name="connsiteX413" fmla="*/ 1990172 w 7467600"/>
              <a:gd name="connsiteY413" fmla="*/ 6542121 h 6858000"/>
              <a:gd name="connsiteX414" fmla="*/ 2124090 w 7467600"/>
              <a:gd name="connsiteY414" fmla="*/ 6761017 h 6858000"/>
              <a:gd name="connsiteX415" fmla="*/ 2200380 w 7467600"/>
              <a:gd name="connsiteY415" fmla="*/ 6858000 h 6858000"/>
              <a:gd name="connsiteX416" fmla="*/ 2147507 w 7467600"/>
              <a:gd name="connsiteY416" fmla="*/ 6858000 h 6858000"/>
              <a:gd name="connsiteX417" fmla="*/ 2070668 w 7467600"/>
              <a:gd name="connsiteY417" fmla="*/ 6761520 h 6858000"/>
              <a:gd name="connsiteX418" fmla="*/ 1975142 w 7467600"/>
              <a:gd name="connsiteY418" fmla="*/ 6585570 h 6858000"/>
              <a:gd name="connsiteX419" fmla="*/ 2050035 w 7467600"/>
              <a:gd name="connsiteY419" fmla="*/ 6813345 h 6858000"/>
              <a:gd name="connsiteX420" fmla="*/ 2063025 w 7467600"/>
              <a:gd name="connsiteY420" fmla="*/ 6858000 h 6858000"/>
              <a:gd name="connsiteX421" fmla="*/ 2021675 w 7467600"/>
              <a:gd name="connsiteY421" fmla="*/ 6858000 h 6858000"/>
              <a:gd name="connsiteX422" fmla="*/ 2019308 w 7467600"/>
              <a:gd name="connsiteY422" fmla="*/ 6847118 h 6858000"/>
              <a:gd name="connsiteX423" fmla="*/ 1938835 w 7467600"/>
              <a:gd name="connsiteY423" fmla="*/ 6551160 h 6858000"/>
              <a:gd name="connsiteX424" fmla="*/ 1953230 w 7467600"/>
              <a:gd name="connsiteY424" fmla="*/ 6759699 h 6858000"/>
              <a:gd name="connsiteX425" fmla="*/ 1956763 w 7467600"/>
              <a:gd name="connsiteY425" fmla="*/ 6778191 h 6858000"/>
              <a:gd name="connsiteX426" fmla="*/ 1967925 w 7467600"/>
              <a:gd name="connsiteY426" fmla="*/ 6858000 h 6858000"/>
              <a:gd name="connsiteX427" fmla="*/ 1936622 w 7467600"/>
              <a:gd name="connsiteY427" fmla="*/ 6858000 h 6858000"/>
              <a:gd name="connsiteX428" fmla="*/ 1926261 w 7467600"/>
              <a:gd name="connsiteY428" fmla="*/ 6784064 h 6858000"/>
              <a:gd name="connsiteX429" fmla="*/ 1922724 w 7467600"/>
              <a:gd name="connsiteY429" fmla="*/ 6765577 h 6858000"/>
              <a:gd name="connsiteX430" fmla="*/ 1904650 w 7467600"/>
              <a:gd name="connsiteY430" fmla="*/ 6639616 h 6858000"/>
              <a:gd name="connsiteX431" fmla="*/ 1885273 w 7467600"/>
              <a:gd name="connsiteY431" fmla="*/ 6858000 h 6858000"/>
              <a:gd name="connsiteX432" fmla="*/ 1854363 w 7467600"/>
              <a:gd name="connsiteY432" fmla="*/ 6858000 h 6858000"/>
              <a:gd name="connsiteX433" fmla="*/ 1880391 w 7467600"/>
              <a:gd name="connsiteY433" fmla="*/ 6603796 h 6858000"/>
              <a:gd name="connsiteX434" fmla="*/ 1818273 w 7467600"/>
              <a:gd name="connsiteY434" fmla="*/ 6715729 h 6858000"/>
              <a:gd name="connsiteX435" fmla="*/ 1794691 w 7467600"/>
              <a:gd name="connsiteY435" fmla="*/ 6843239 h 6858000"/>
              <a:gd name="connsiteX436" fmla="*/ 1794914 w 7467600"/>
              <a:gd name="connsiteY436" fmla="*/ 6858000 h 6858000"/>
              <a:gd name="connsiteX437" fmla="*/ 1746128 w 7467600"/>
              <a:gd name="connsiteY437" fmla="*/ 6858000 h 6858000"/>
              <a:gd name="connsiteX438" fmla="*/ 1753934 w 7467600"/>
              <a:gd name="connsiteY438" fmla="*/ 6724796 h 6858000"/>
              <a:gd name="connsiteX439" fmla="*/ 1792053 w 7467600"/>
              <a:gd name="connsiteY439" fmla="*/ 6572396 h 6858000"/>
              <a:gd name="connsiteX440" fmla="*/ 1862248 w 7467600"/>
              <a:gd name="connsiteY440" fmla="*/ 6266397 h 6858000"/>
              <a:gd name="connsiteX441" fmla="*/ 1862250 w 7467600"/>
              <a:gd name="connsiteY441" fmla="*/ 6033531 h 6858000"/>
              <a:gd name="connsiteX442" fmla="*/ 1211999 w 7467600"/>
              <a:gd name="connsiteY442" fmla="*/ 6683610 h 6858000"/>
              <a:gd name="connsiteX443" fmla="*/ 1213266 w 7467600"/>
              <a:gd name="connsiteY443" fmla="*/ 6691947 h 6858000"/>
              <a:gd name="connsiteX444" fmla="*/ 1203370 w 7467600"/>
              <a:gd name="connsiteY444" fmla="*/ 6850676 h 6858000"/>
              <a:gd name="connsiteX445" fmla="*/ 1203671 w 7467600"/>
              <a:gd name="connsiteY445" fmla="*/ 6858000 h 6858000"/>
              <a:gd name="connsiteX446" fmla="*/ 1143180 w 7467600"/>
              <a:gd name="connsiteY446" fmla="*/ 6858000 h 6858000"/>
              <a:gd name="connsiteX447" fmla="*/ 1142176 w 7467600"/>
              <a:gd name="connsiteY447" fmla="*/ 6766045 h 6858000"/>
              <a:gd name="connsiteX448" fmla="*/ 1067484 w 7467600"/>
              <a:gd name="connsiteY448" fmla="*/ 6858000 h 6858000"/>
              <a:gd name="connsiteX449" fmla="*/ 953928 w 7467600"/>
              <a:gd name="connsiteY449" fmla="*/ 6858000 h 6858000"/>
              <a:gd name="connsiteX450" fmla="*/ 959715 w 7467600"/>
              <a:gd name="connsiteY450" fmla="*/ 6850185 h 6858000"/>
              <a:gd name="connsiteX451" fmla="*/ 1483788 w 7467600"/>
              <a:gd name="connsiteY451" fmla="*/ 6259174 h 6858000"/>
              <a:gd name="connsiteX452" fmla="*/ 1100671 w 7467600"/>
              <a:gd name="connsiteY452" fmla="*/ 6252137 h 6858000"/>
              <a:gd name="connsiteX453" fmla="*/ 1090144 w 7467600"/>
              <a:gd name="connsiteY453" fmla="*/ 6256748 h 6858000"/>
              <a:gd name="connsiteX454" fmla="*/ 1095872 w 7467600"/>
              <a:gd name="connsiteY454" fmla="*/ 6271892 h 6858000"/>
              <a:gd name="connsiteX455" fmla="*/ 262785 w 7467600"/>
              <a:gd name="connsiteY455" fmla="*/ 6845450 h 6858000"/>
              <a:gd name="connsiteX456" fmla="*/ 209968 w 7467600"/>
              <a:gd name="connsiteY456" fmla="*/ 6770713 h 6858000"/>
              <a:gd name="connsiteX457" fmla="*/ 873460 w 7467600"/>
              <a:gd name="connsiteY457" fmla="*/ 6253768 h 6858000"/>
              <a:gd name="connsiteX458" fmla="*/ 192686 w 7467600"/>
              <a:gd name="connsiteY458" fmla="*/ 5849257 h 6858000"/>
              <a:gd name="connsiteX459" fmla="*/ 4696 w 7467600"/>
              <a:gd name="connsiteY459" fmla="*/ 5697668 h 6858000"/>
              <a:gd name="connsiteX460" fmla="*/ 0 w 7467600"/>
              <a:gd name="connsiteY460" fmla="*/ 5689984 h 6858000"/>
              <a:gd name="connsiteX461" fmla="*/ 0 w 7467600"/>
              <a:gd name="connsiteY461" fmla="*/ 5513472 h 6858000"/>
              <a:gd name="connsiteX462" fmla="*/ 174101 w 7467600"/>
              <a:gd name="connsiteY462" fmla="*/ 5620277 h 6858000"/>
              <a:gd name="connsiteX463" fmla="*/ 891800 w 7467600"/>
              <a:gd name="connsiteY463" fmla="*/ 6036935 h 6858000"/>
              <a:gd name="connsiteX464" fmla="*/ 1072219 w 7467600"/>
              <a:gd name="connsiteY464" fmla="*/ 6169443 h 6858000"/>
              <a:gd name="connsiteX465" fmla="*/ 1074117 w 7467600"/>
              <a:gd name="connsiteY465" fmla="*/ 6170301 h 6858000"/>
              <a:gd name="connsiteX466" fmla="*/ 1083114 w 7467600"/>
              <a:gd name="connsiteY466" fmla="*/ 6174131 h 6858000"/>
              <a:gd name="connsiteX467" fmla="*/ 1543010 w 7467600"/>
              <a:gd name="connsiteY467" fmla="*/ 6191140 h 6858000"/>
              <a:gd name="connsiteX468" fmla="*/ 1551080 w 7467600"/>
              <a:gd name="connsiteY468" fmla="*/ 6195006 h 6858000"/>
              <a:gd name="connsiteX469" fmla="*/ 2345443 w 7467600"/>
              <a:gd name="connsiteY469" fmla="*/ 5549882 h 6858000"/>
              <a:gd name="connsiteX470" fmla="*/ 1721499 w 7467600"/>
              <a:gd name="connsiteY470" fmla="*/ 5599969 h 6858000"/>
              <a:gd name="connsiteX471" fmla="*/ 767716 w 7467600"/>
              <a:gd name="connsiteY471" fmla="*/ 5472768 h 6858000"/>
              <a:gd name="connsiteX472" fmla="*/ 722147 w 7467600"/>
              <a:gd name="connsiteY472" fmla="*/ 5393091 h 6858000"/>
              <a:gd name="connsiteX473" fmla="*/ 1485552 w 7467600"/>
              <a:gd name="connsiteY473" fmla="*/ 5313202 h 6858000"/>
              <a:gd name="connsiteX474" fmla="*/ 2143004 w 7467600"/>
              <a:gd name="connsiteY474" fmla="*/ 5402420 h 6858000"/>
              <a:gd name="connsiteX475" fmla="*/ 1933391 w 7467600"/>
              <a:gd name="connsiteY475" fmla="*/ 5156971 h 6858000"/>
              <a:gd name="connsiteX476" fmla="*/ 1827118 w 7467600"/>
              <a:gd name="connsiteY476" fmla="*/ 4968410 h 6858000"/>
              <a:gd name="connsiteX477" fmla="*/ 1837349 w 7467600"/>
              <a:gd name="connsiteY477" fmla="*/ 4956357 h 6858000"/>
              <a:gd name="connsiteX478" fmla="*/ 2162835 w 7467600"/>
              <a:gd name="connsiteY478" fmla="*/ 5187853 h 6858000"/>
              <a:gd name="connsiteX479" fmla="*/ 2257167 w 7467600"/>
              <a:gd name="connsiteY479" fmla="*/ 5462123 h 6858000"/>
              <a:gd name="connsiteX480" fmla="*/ 2261598 w 7467600"/>
              <a:gd name="connsiteY480" fmla="*/ 5467998 h 6858000"/>
              <a:gd name="connsiteX481" fmla="*/ 2437177 w 7467600"/>
              <a:gd name="connsiteY481" fmla="*/ 5479608 h 6858000"/>
              <a:gd name="connsiteX482" fmla="*/ 2445247 w 7467600"/>
              <a:gd name="connsiteY482" fmla="*/ 5483476 h 6858000"/>
              <a:gd name="connsiteX483" fmla="*/ 2743626 w 7467600"/>
              <a:gd name="connsiteY483" fmla="*/ 5304819 h 6858000"/>
              <a:gd name="connsiteX484" fmla="*/ 3048102 w 7467600"/>
              <a:gd name="connsiteY484" fmla="*/ 5150595 h 6858000"/>
              <a:gd name="connsiteX485" fmla="*/ 1799414 w 7467600"/>
              <a:gd name="connsiteY485" fmla="*/ 4694732 h 6858000"/>
              <a:gd name="connsiteX486" fmla="*/ 1771735 w 7467600"/>
              <a:gd name="connsiteY486" fmla="*/ 4619929 h 6858000"/>
              <a:gd name="connsiteX487" fmla="*/ 3104273 w 7467600"/>
              <a:gd name="connsiteY487" fmla="*/ 5076159 h 6858000"/>
              <a:gd name="connsiteX488" fmla="*/ 3113245 w 7467600"/>
              <a:gd name="connsiteY488" fmla="*/ 5090705 h 6858000"/>
              <a:gd name="connsiteX489" fmla="*/ 3126294 w 7467600"/>
              <a:gd name="connsiteY489" fmla="*/ 5114400 h 6858000"/>
              <a:gd name="connsiteX490" fmla="*/ 3937433 w 7467600"/>
              <a:gd name="connsiteY490" fmla="*/ 4830473 h 6858000"/>
              <a:gd name="connsiteX491" fmla="*/ 3590475 w 7467600"/>
              <a:gd name="connsiteY491" fmla="*/ 4597974 h 6858000"/>
              <a:gd name="connsiteX492" fmla="*/ 3100264 w 7467600"/>
              <a:gd name="connsiteY492" fmla="*/ 4579845 h 6858000"/>
              <a:gd name="connsiteX493" fmla="*/ 2183576 w 7467600"/>
              <a:gd name="connsiteY493" fmla="*/ 4227150 h 6858000"/>
              <a:gd name="connsiteX494" fmla="*/ 2151029 w 7467600"/>
              <a:gd name="connsiteY494" fmla="*/ 4146947 h 6858000"/>
              <a:gd name="connsiteX495" fmla="*/ 3563434 w 7467600"/>
              <a:gd name="connsiteY495" fmla="*/ 4469115 h 6858000"/>
              <a:gd name="connsiteX496" fmla="*/ 3177952 w 7467600"/>
              <a:gd name="connsiteY496" fmla="*/ 3657386 h 6858000"/>
              <a:gd name="connsiteX497" fmla="*/ 3189263 w 7467600"/>
              <a:gd name="connsiteY497" fmla="*/ 3625726 h 6858000"/>
              <a:gd name="connsiteX498" fmla="*/ 3560912 w 7467600"/>
              <a:gd name="connsiteY498" fmla="*/ 4079863 h 6858000"/>
              <a:gd name="connsiteX499" fmla="*/ 3626636 w 7467600"/>
              <a:gd name="connsiteY499" fmla="*/ 4512230 h 6858000"/>
              <a:gd name="connsiteX500" fmla="*/ 3653088 w 7467600"/>
              <a:gd name="connsiteY500" fmla="*/ 4521417 h 6858000"/>
              <a:gd name="connsiteX501" fmla="*/ 3988128 w 7467600"/>
              <a:gd name="connsiteY501" fmla="*/ 4817267 h 6858000"/>
              <a:gd name="connsiteX502" fmla="*/ 4830582 w 7467600"/>
              <a:gd name="connsiteY502" fmla="*/ 4676000 h 6858000"/>
              <a:gd name="connsiteX503" fmla="*/ 4830100 w 7467600"/>
              <a:gd name="connsiteY503" fmla="*/ 4675554 h 6858000"/>
              <a:gd name="connsiteX504" fmla="*/ 4036318 w 7467600"/>
              <a:gd name="connsiteY504" fmla="*/ 4147013 h 6858000"/>
              <a:gd name="connsiteX505" fmla="*/ 3432098 w 7467600"/>
              <a:gd name="connsiteY505" fmla="*/ 3537312 h 6858000"/>
              <a:gd name="connsiteX506" fmla="*/ 3446761 w 7467600"/>
              <a:gd name="connsiteY506" fmla="*/ 3461278 h 6858000"/>
              <a:gd name="connsiteX507" fmla="*/ 4419733 w 7467600"/>
              <a:gd name="connsiteY507" fmla="*/ 3963555 h 6858000"/>
              <a:gd name="connsiteX508" fmla="*/ 4781371 w 7467600"/>
              <a:gd name="connsiteY508" fmla="*/ 4458604 h 6858000"/>
              <a:gd name="connsiteX509" fmla="*/ 4780440 w 7467600"/>
              <a:gd name="connsiteY509" fmla="*/ 4470290 h 6858000"/>
              <a:gd name="connsiteX510" fmla="*/ 4898954 w 7467600"/>
              <a:gd name="connsiteY510" fmla="*/ 4662092 h 6858000"/>
              <a:gd name="connsiteX511" fmla="*/ 4900699 w 7467600"/>
              <a:gd name="connsiteY511" fmla="*/ 4670867 h 6858000"/>
              <a:gd name="connsiteX512" fmla="*/ 5714511 w 7467600"/>
              <a:gd name="connsiteY512" fmla="*/ 4663483 h 6858000"/>
              <a:gd name="connsiteX513" fmla="*/ 5464793 w 7467600"/>
              <a:gd name="connsiteY513" fmla="*/ 4393556 h 6858000"/>
              <a:gd name="connsiteX514" fmla="*/ 5461897 w 7467600"/>
              <a:gd name="connsiteY514" fmla="*/ 4390879 h 6858000"/>
              <a:gd name="connsiteX515" fmla="*/ 4294126 w 7467600"/>
              <a:gd name="connsiteY515" fmla="*/ 3303048 h 6858000"/>
              <a:gd name="connsiteX516" fmla="*/ 4305321 w 7467600"/>
              <a:gd name="connsiteY516" fmla="*/ 3256953 h 6858000"/>
              <a:gd name="connsiteX517" fmla="*/ 4949299 w 7467600"/>
              <a:gd name="connsiteY517" fmla="*/ 3766336 h 6858000"/>
              <a:gd name="connsiteX518" fmla="*/ 5291452 w 7467600"/>
              <a:gd name="connsiteY518" fmla="*/ 4076801 h 6858000"/>
              <a:gd name="connsiteX519" fmla="*/ 5434998 w 7467600"/>
              <a:gd name="connsiteY519" fmla="*/ 4254100 h 6858000"/>
              <a:gd name="connsiteX520" fmla="*/ 5351015 w 7467600"/>
              <a:gd name="connsiteY520" fmla="*/ 3760989 h 6858000"/>
              <a:gd name="connsiteX521" fmla="*/ 5413780 w 7467600"/>
              <a:gd name="connsiteY521" fmla="*/ 2966265 h 6858000"/>
              <a:gd name="connsiteX522" fmla="*/ 5425627 w 7467600"/>
              <a:gd name="connsiteY522" fmla="*/ 2954192 h 6858000"/>
              <a:gd name="connsiteX523" fmla="*/ 6604735 w 7467600"/>
              <a:gd name="connsiteY523" fmla="*/ 2041381 h 6858000"/>
              <a:gd name="connsiteX524" fmla="*/ 7204487 w 7467600"/>
              <a:gd name="connsiteY524" fmla="*/ 2742112 h 6858000"/>
              <a:gd name="connsiteX525" fmla="*/ 7131592 w 7467600"/>
              <a:gd name="connsiteY525" fmla="*/ 2672096 h 6858000"/>
              <a:gd name="connsiteX526" fmla="*/ 6996344 w 7467600"/>
              <a:gd name="connsiteY526" fmla="*/ 2518310 h 6858000"/>
              <a:gd name="connsiteX527" fmla="*/ 6735495 w 7467600"/>
              <a:gd name="connsiteY527" fmla="*/ 2196890 h 6858000"/>
              <a:gd name="connsiteX528" fmla="*/ 6721901 w 7467600"/>
              <a:gd name="connsiteY528" fmla="*/ 2179274 h 6858000"/>
              <a:gd name="connsiteX529" fmla="*/ 6604735 w 7467600"/>
              <a:gd name="connsiteY529" fmla="*/ 2041381 h 6858000"/>
              <a:gd name="connsiteX530" fmla="*/ 6591670 w 7467600"/>
              <a:gd name="connsiteY530" fmla="*/ 1988277 h 6858000"/>
              <a:gd name="connsiteX531" fmla="*/ 6747349 w 7467600"/>
              <a:gd name="connsiteY531" fmla="*/ 2160069 h 6858000"/>
              <a:gd name="connsiteX532" fmla="*/ 6760943 w 7467600"/>
              <a:gd name="connsiteY532" fmla="*/ 2177686 h 6858000"/>
              <a:gd name="connsiteX533" fmla="*/ 7021065 w 7467600"/>
              <a:gd name="connsiteY533" fmla="*/ 2498102 h 6858000"/>
              <a:gd name="connsiteX534" fmla="*/ 7155223 w 7467600"/>
              <a:gd name="connsiteY534" fmla="*/ 2650386 h 6858000"/>
              <a:gd name="connsiteX535" fmla="*/ 7203167 w 7467600"/>
              <a:gd name="connsiteY535" fmla="*/ 2697288 h 6858000"/>
              <a:gd name="connsiteX536" fmla="*/ 6937703 w 7467600"/>
              <a:gd name="connsiteY536" fmla="*/ 2321981 h 6858000"/>
              <a:gd name="connsiteX537" fmla="*/ 6591670 w 7467600"/>
              <a:gd name="connsiteY537" fmla="*/ 1988277 h 6858000"/>
              <a:gd name="connsiteX538" fmla="*/ 5798671 w 7467600"/>
              <a:gd name="connsiteY538" fmla="*/ 1981601 h 6858000"/>
              <a:gd name="connsiteX539" fmla="*/ 5754709 w 7467600"/>
              <a:gd name="connsiteY539" fmla="*/ 2071454 h 6858000"/>
              <a:gd name="connsiteX540" fmla="*/ 5763044 w 7467600"/>
              <a:gd name="connsiteY540" fmla="*/ 2842206 h 6858000"/>
              <a:gd name="connsiteX541" fmla="*/ 5764974 w 7467600"/>
              <a:gd name="connsiteY541" fmla="*/ 2799609 h 6858000"/>
              <a:gd name="connsiteX542" fmla="*/ 5767665 w 7467600"/>
              <a:gd name="connsiteY542" fmla="*/ 2666409 h 6858000"/>
              <a:gd name="connsiteX543" fmla="*/ 5763055 w 7467600"/>
              <a:gd name="connsiteY543" fmla="*/ 2579705 h 6858000"/>
              <a:gd name="connsiteX544" fmla="*/ 5758079 w 7467600"/>
              <a:gd name="connsiteY544" fmla="*/ 2492508 h 6858000"/>
              <a:gd name="connsiteX545" fmla="*/ 5779325 w 7467600"/>
              <a:gd name="connsiteY545" fmla="*/ 2197069 h 6858000"/>
              <a:gd name="connsiteX546" fmla="*/ 5798671 w 7467600"/>
              <a:gd name="connsiteY546" fmla="*/ 1981601 h 6858000"/>
              <a:gd name="connsiteX547" fmla="*/ 5829202 w 7467600"/>
              <a:gd name="connsiteY547" fmla="*/ 1971679 h 6858000"/>
              <a:gd name="connsiteX548" fmla="*/ 5809558 w 7467600"/>
              <a:gd name="connsiteY548" fmla="*/ 2198043 h 6858000"/>
              <a:gd name="connsiteX549" fmla="*/ 5788653 w 7467600"/>
              <a:gd name="connsiteY549" fmla="*/ 2489430 h 6858000"/>
              <a:gd name="connsiteX550" fmla="*/ 5793439 w 7467600"/>
              <a:gd name="connsiteY550" fmla="*/ 2575235 h 6858000"/>
              <a:gd name="connsiteX551" fmla="*/ 5796837 w 7467600"/>
              <a:gd name="connsiteY551" fmla="*/ 2637633 h 6858000"/>
              <a:gd name="connsiteX552" fmla="*/ 5818614 w 7467600"/>
              <a:gd name="connsiteY552" fmla="*/ 2473055 h 6858000"/>
              <a:gd name="connsiteX553" fmla="*/ 5829202 w 7467600"/>
              <a:gd name="connsiteY553" fmla="*/ 1971679 h 6858000"/>
              <a:gd name="connsiteX554" fmla="*/ 5911389 w 7467600"/>
              <a:gd name="connsiteY554" fmla="*/ 1898371 h 6858000"/>
              <a:gd name="connsiteX555" fmla="*/ 6237627 w 7467600"/>
              <a:gd name="connsiteY555" fmla="*/ 2231921 h 6858000"/>
              <a:gd name="connsiteX556" fmla="*/ 5911389 w 7467600"/>
              <a:gd name="connsiteY556" fmla="*/ 1898371 h 6858000"/>
              <a:gd name="connsiteX557" fmla="*/ 6944437 w 7467600"/>
              <a:gd name="connsiteY557" fmla="*/ 1575402 h 6858000"/>
              <a:gd name="connsiteX558" fmla="*/ 6304730 w 7467600"/>
              <a:gd name="connsiteY558" fmla="*/ 1766654 h 6858000"/>
              <a:gd name="connsiteX559" fmla="*/ 6944437 w 7467600"/>
              <a:gd name="connsiteY559" fmla="*/ 1575402 h 6858000"/>
              <a:gd name="connsiteX560" fmla="*/ 7019523 w 7467600"/>
              <a:gd name="connsiteY560" fmla="*/ 1519450 h 6858000"/>
              <a:gd name="connsiteX561" fmla="*/ 6298091 w 7467600"/>
              <a:gd name="connsiteY561" fmla="*/ 1737122 h 6858000"/>
              <a:gd name="connsiteX562" fmla="*/ 7019523 w 7467600"/>
              <a:gd name="connsiteY562" fmla="*/ 1519450 h 6858000"/>
              <a:gd name="connsiteX563" fmla="*/ 2399523 w 7467600"/>
              <a:gd name="connsiteY563" fmla="*/ 1428234 h 6858000"/>
              <a:gd name="connsiteX564" fmla="*/ 2224982 w 7467600"/>
              <a:gd name="connsiteY564" fmla="*/ 1826201 h 6858000"/>
              <a:gd name="connsiteX565" fmla="*/ 2096099 w 7467600"/>
              <a:gd name="connsiteY565" fmla="*/ 2345900 h 6858000"/>
              <a:gd name="connsiteX566" fmla="*/ 2283317 w 7467600"/>
              <a:gd name="connsiteY566" fmla="*/ 1796925 h 6858000"/>
              <a:gd name="connsiteX567" fmla="*/ 2399523 w 7467600"/>
              <a:gd name="connsiteY567" fmla="*/ 1428234 h 6858000"/>
              <a:gd name="connsiteX568" fmla="*/ 2448558 w 7467600"/>
              <a:gd name="connsiteY568" fmla="*/ 1373435 h 6858000"/>
              <a:gd name="connsiteX569" fmla="*/ 2312521 w 7467600"/>
              <a:gd name="connsiteY569" fmla="*/ 1806140 h 6858000"/>
              <a:gd name="connsiteX570" fmla="*/ 2127533 w 7467600"/>
              <a:gd name="connsiteY570" fmla="*/ 2348380 h 6858000"/>
              <a:gd name="connsiteX571" fmla="*/ 2358080 w 7467600"/>
              <a:gd name="connsiteY571" fmla="*/ 1866134 h 6858000"/>
              <a:gd name="connsiteX572" fmla="*/ 2407436 w 7467600"/>
              <a:gd name="connsiteY572" fmla="*/ 1651070 h 6858000"/>
              <a:gd name="connsiteX573" fmla="*/ 2448558 w 7467600"/>
              <a:gd name="connsiteY573" fmla="*/ 1373435 h 6858000"/>
              <a:gd name="connsiteX574" fmla="*/ 278707 w 7467600"/>
              <a:gd name="connsiteY574" fmla="*/ 1352270 h 6858000"/>
              <a:gd name="connsiteX575" fmla="*/ 321570 w 7467600"/>
              <a:gd name="connsiteY575" fmla="*/ 1861610 h 6858000"/>
              <a:gd name="connsiteX576" fmla="*/ 294281 w 7467600"/>
              <a:gd name="connsiteY576" fmla="*/ 1440658 h 6858000"/>
              <a:gd name="connsiteX577" fmla="*/ 278707 w 7467600"/>
              <a:gd name="connsiteY577" fmla="*/ 1352270 h 6858000"/>
              <a:gd name="connsiteX578" fmla="*/ 1423821 w 7467600"/>
              <a:gd name="connsiteY578" fmla="*/ 1351958 h 6858000"/>
              <a:gd name="connsiteX579" fmla="*/ 1638521 w 7467600"/>
              <a:gd name="connsiteY579" fmla="*/ 1908470 h 6858000"/>
              <a:gd name="connsiteX580" fmla="*/ 1754199 w 7467600"/>
              <a:gd name="connsiteY580" fmla="*/ 2149284 h 6858000"/>
              <a:gd name="connsiteX581" fmla="*/ 1908359 w 7467600"/>
              <a:gd name="connsiteY581" fmla="*/ 2364988 h 6858000"/>
              <a:gd name="connsiteX582" fmla="*/ 1647661 w 7467600"/>
              <a:gd name="connsiteY582" fmla="*/ 1825945 h 6858000"/>
              <a:gd name="connsiteX583" fmla="*/ 1423821 w 7467600"/>
              <a:gd name="connsiteY583" fmla="*/ 1351958 h 6858000"/>
              <a:gd name="connsiteX584" fmla="*/ 1431890 w 7467600"/>
              <a:gd name="connsiteY584" fmla="*/ 1306475 h 6858000"/>
              <a:gd name="connsiteX585" fmla="*/ 1507597 w 7467600"/>
              <a:gd name="connsiteY585" fmla="*/ 1446132 h 6858000"/>
              <a:gd name="connsiteX586" fmla="*/ 1674586 w 7467600"/>
              <a:gd name="connsiteY586" fmla="*/ 1813832 h 6858000"/>
              <a:gd name="connsiteX587" fmla="*/ 1815950 w 7467600"/>
              <a:gd name="connsiteY587" fmla="*/ 2128564 h 6858000"/>
              <a:gd name="connsiteX588" fmla="*/ 1984242 w 7467600"/>
              <a:gd name="connsiteY588" fmla="*/ 2430829 h 6858000"/>
              <a:gd name="connsiteX589" fmla="*/ 2014023 w 7467600"/>
              <a:gd name="connsiteY589" fmla="*/ 2450995 h 6858000"/>
              <a:gd name="connsiteX590" fmla="*/ 1747337 w 7467600"/>
              <a:gd name="connsiteY590" fmla="*/ 1855264 h 6858000"/>
              <a:gd name="connsiteX591" fmla="*/ 1533749 w 7467600"/>
              <a:gd name="connsiteY591" fmla="*/ 1478656 h 6858000"/>
              <a:gd name="connsiteX592" fmla="*/ 1431890 w 7467600"/>
              <a:gd name="connsiteY592" fmla="*/ 1306475 h 6858000"/>
              <a:gd name="connsiteX593" fmla="*/ 5052692 w 7467600"/>
              <a:gd name="connsiteY593" fmla="*/ 1292994 h 6858000"/>
              <a:gd name="connsiteX594" fmla="*/ 5200661 w 7467600"/>
              <a:gd name="connsiteY594" fmla="*/ 1635186 h 6858000"/>
              <a:gd name="connsiteX595" fmla="*/ 5297138 w 7467600"/>
              <a:gd name="connsiteY595" fmla="*/ 1906351 h 6858000"/>
              <a:gd name="connsiteX596" fmla="*/ 5052692 w 7467600"/>
              <a:gd name="connsiteY596" fmla="*/ 1292994 h 6858000"/>
              <a:gd name="connsiteX597" fmla="*/ 5009948 w 7467600"/>
              <a:gd name="connsiteY597" fmla="*/ 1273619 h 6858000"/>
              <a:gd name="connsiteX598" fmla="*/ 5121777 w 7467600"/>
              <a:gd name="connsiteY598" fmla="*/ 1654213 h 6858000"/>
              <a:gd name="connsiteX599" fmla="*/ 5293545 w 7467600"/>
              <a:gd name="connsiteY599" fmla="*/ 2072247 h 6858000"/>
              <a:gd name="connsiteX600" fmla="*/ 5294042 w 7467600"/>
              <a:gd name="connsiteY600" fmla="*/ 2065019 h 6858000"/>
              <a:gd name="connsiteX601" fmla="*/ 5171936 w 7467600"/>
              <a:gd name="connsiteY601" fmla="*/ 1647613 h 6858000"/>
              <a:gd name="connsiteX602" fmla="*/ 5009948 w 7467600"/>
              <a:gd name="connsiteY602" fmla="*/ 1273619 h 6858000"/>
              <a:gd name="connsiteX603" fmla="*/ 655236 w 7467600"/>
              <a:gd name="connsiteY603" fmla="*/ 1268632 h 6858000"/>
              <a:gd name="connsiteX604" fmla="*/ 839521 w 7467600"/>
              <a:gd name="connsiteY604" fmla="*/ 1685315 h 6858000"/>
              <a:gd name="connsiteX605" fmla="*/ 1109416 w 7467600"/>
              <a:gd name="connsiteY605" fmla="*/ 2061663 h 6858000"/>
              <a:gd name="connsiteX606" fmla="*/ 1298300 w 7467600"/>
              <a:gd name="connsiteY606" fmla="*/ 2247742 h 6858000"/>
              <a:gd name="connsiteX607" fmla="*/ 1125871 w 7467600"/>
              <a:gd name="connsiteY607" fmla="*/ 1989513 h 6858000"/>
              <a:gd name="connsiteX608" fmla="*/ 981574 w 7467600"/>
              <a:gd name="connsiteY608" fmla="*/ 1783157 h 6858000"/>
              <a:gd name="connsiteX609" fmla="*/ 922198 w 7467600"/>
              <a:gd name="connsiteY609" fmla="*/ 1677437 h 6858000"/>
              <a:gd name="connsiteX610" fmla="*/ 869293 w 7467600"/>
              <a:gd name="connsiteY610" fmla="*/ 1583214 h 6858000"/>
              <a:gd name="connsiteX611" fmla="*/ 751431 w 7467600"/>
              <a:gd name="connsiteY611" fmla="*/ 1405731 h 6858000"/>
              <a:gd name="connsiteX612" fmla="*/ 655236 w 7467600"/>
              <a:gd name="connsiteY612" fmla="*/ 1268632 h 6858000"/>
              <a:gd name="connsiteX613" fmla="*/ 6516292 w 7467600"/>
              <a:gd name="connsiteY613" fmla="*/ 1263064 h 6858000"/>
              <a:gd name="connsiteX614" fmla="*/ 5736320 w 7467600"/>
              <a:gd name="connsiteY614" fmla="*/ 1501803 h 6858000"/>
              <a:gd name="connsiteX615" fmla="*/ 6516292 w 7467600"/>
              <a:gd name="connsiteY615" fmla="*/ 1263064 h 6858000"/>
              <a:gd name="connsiteX616" fmla="*/ 291466 w 7467600"/>
              <a:gd name="connsiteY616" fmla="*/ 1250369 h 6858000"/>
              <a:gd name="connsiteX617" fmla="*/ 323180 w 7467600"/>
              <a:gd name="connsiteY617" fmla="*/ 1435283 h 6858000"/>
              <a:gd name="connsiteX618" fmla="*/ 349381 w 7467600"/>
              <a:gd name="connsiteY618" fmla="*/ 1875041 h 6858000"/>
              <a:gd name="connsiteX619" fmla="*/ 374363 w 7467600"/>
              <a:gd name="connsiteY619" fmla="*/ 1506494 h 6858000"/>
              <a:gd name="connsiteX620" fmla="*/ 302168 w 7467600"/>
              <a:gd name="connsiteY620" fmla="*/ 1274495 h 6858000"/>
              <a:gd name="connsiteX621" fmla="*/ 291466 w 7467600"/>
              <a:gd name="connsiteY621" fmla="*/ 1250369 h 6858000"/>
              <a:gd name="connsiteX622" fmla="*/ 678222 w 7467600"/>
              <a:gd name="connsiteY622" fmla="*/ 1248670 h 6858000"/>
              <a:gd name="connsiteX623" fmla="*/ 775536 w 7467600"/>
              <a:gd name="connsiteY623" fmla="*/ 1388015 h 6858000"/>
              <a:gd name="connsiteX624" fmla="*/ 894529 w 7467600"/>
              <a:gd name="connsiteY624" fmla="*/ 1567739 h 6858000"/>
              <a:gd name="connsiteX625" fmla="*/ 948000 w 7467600"/>
              <a:gd name="connsiteY625" fmla="*/ 1663088 h 6858000"/>
              <a:gd name="connsiteX626" fmla="*/ 1006812 w 7467600"/>
              <a:gd name="connsiteY626" fmla="*/ 1767683 h 6858000"/>
              <a:gd name="connsiteX627" fmla="*/ 1149133 w 7467600"/>
              <a:gd name="connsiteY627" fmla="*/ 1971513 h 6858000"/>
              <a:gd name="connsiteX628" fmla="*/ 1333952 w 7467600"/>
              <a:gd name="connsiteY628" fmla="*/ 2251620 h 6858000"/>
              <a:gd name="connsiteX629" fmla="*/ 1337329 w 7467600"/>
              <a:gd name="connsiteY629" fmla="*/ 2258350 h 6858000"/>
              <a:gd name="connsiteX630" fmla="*/ 1014726 w 7467600"/>
              <a:gd name="connsiteY630" fmla="*/ 1615556 h 6858000"/>
              <a:gd name="connsiteX631" fmla="*/ 678222 w 7467600"/>
              <a:gd name="connsiteY631" fmla="*/ 1248670 h 6858000"/>
              <a:gd name="connsiteX632" fmla="*/ 6691602 w 7467600"/>
              <a:gd name="connsiteY632" fmla="*/ 1140573 h 6858000"/>
              <a:gd name="connsiteX633" fmla="*/ 6571100 w 7467600"/>
              <a:gd name="connsiteY633" fmla="*/ 1183662 h 6858000"/>
              <a:gd name="connsiteX634" fmla="*/ 6241687 w 7467600"/>
              <a:gd name="connsiteY634" fmla="*/ 1257600 h 6858000"/>
              <a:gd name="connsiteX635" fmla="*/ 5693009 w 7467600"/>
              <a:gd name="connsiteY635" fmla="*/ 1478256 h 6858000"/>
              <a:gd name="connsiteX636" fmla="*/ 6548420 w 7467600"/>
              <a:gd name="connsiteY636" fmla="*/ 1214599 h 6858000"/>
              <a:gd name="connsiteX637" fmla="*/ 6605473 w 7467600"/>
              <a:gd name="connsiteY637" fmla="*/ 1184686 h 6858000"/>
              <a:gd name="connsiteX638" fmla="*/ 6691602 w 7467600"/>
              <a:gd name="connsiteY638" fmla="*/ 1140573 h 6858000"/>
              <a:gd name="connsiteX639" fmla="*/ 4002475 w 7467600"/>
              <a:gd name="connsiteY639" fmla="*/ 1037802 h 6858000"/>
              <a:gd name="connsiteX640" fmla="*/ 4000324 w 7467600"/>
              <a:gd name="connsiteY640" fmla="*/ 1039362 h 6858000"/>
              <a:gd name="connsiteX641" fmla="*/ 4002862 w 7467600"/>
              <a:gd name="connsiteY641" fmla="*/ 1042866 h 6858000"/>
              <a:gd name="connsiteX642" fmla="*/ 4002475 w 7467600"/>
              <a:gd name="connsiteY642" fmla="*/ 1037802 h 6858000"/>
              <a:gd name="connsiteX643" fmla="*/ 506322 w 7467600"/>
              <a:gd name="connsiteY643" fmla="*/ 1020997 h 6858000"/>
              <a:gd name="connsiteX644" fmla="*/ 533068 w 7467600"/>
              <a:gd name="connsiteY644" fmla="*/ 1029409 h 6858000"/>
              <a:gd name="connsiteX645" fmla="*/ 1232525 w 7467600"/>
              <a:gd name="connsiteY645" fmla="*/ 1804675 h 6858000"/>
              <a:gd name="connsiteX646" fmla="*/ 1388858 w 7467600"/>
              <a:gd name="connsiteY646" fmla="*/ 2368011 h 6858000"/>
              <a:gd name="connsiteX647" fmla="*/ 1384098 w 7467600"/>
              <a:gd name="connsiteY647" fmla="*/ 2378125 h 6858000"/>
              <a:gd name="connsiteX648" fmla="*/ 1425393 w 7467600"/>
              <a:gd name="connsiteY648" fmla="*/ 2589124 h 6858000"/>
              <a:gd name="connsiteX649" fmla="*/ 1424001 w 7467600"/>
              <a:gd name="connsiteY649" fmla="*/ 2597541 h 6858000"/>
              <a:gd name="connsiteX650" fmla="*/ 2152729 w 7467600"/>
              <a:gd name="connsiteY650" fmla="*/ 2864487 h 6858000"/>
              <a:gd name="connsiteX651" fmla="*/ 2020609 w 7467600"/>
              <a:gd name="connsiteY651" fmla="*/ 2539671 h 6858000"/>
              <a:gd name="connsiteX652" fmla="*/ 2018920 w 7467600"/>
              <a:gd name="connsiteY652" fmla="*/ 2536309 h 6858000"/>
              <a:gd name="connsiteX653" fmla="*/ 1342441 w 7467600"/>
              <a:gd name="connsiteY653" fmla="*/ 1173017 h 6858000"/>
              <a:gd name="connsiteX654" fmla="*/ 1367925 w 7467600"/>
              <a:gd name="connsiteY654" fmla="*/ 1135648 h 6858000"/>
              <a:gd name="connsiteX655" fmla="*/ 1771401 w 7467600"/>
              <a:gd name="connsiteY655" fmla="*/ 1806673 h 6858000"/>
              <a:gd name="connsiteX656" fmla="*/ 1972385 w 7467600"/>
              <a:gd name="connsiteY656" fmla="*/ 2198735 h 6858000"/>
              <a:gd name="connsiteX657" fmla="*/ 2040892 w 7467600"/>
              <a:gd name="connsiteY657" fmla="*/ 2405205 h 6858000"/>
              <a:gd name="connsiteX658" fmla="*/ 2131689 w 7467600"/>
              <a:gd name="connsiteY658" fmla="*/ 1936926 h 6858000"/>
              <a:gd name="connsiteX659" fmla="*/ 2454820 w 7467600"/>
              <a:gd name="connsiteY659" fmla="*/ 1248808 h 6858000"/>
              <a:gd name="connsiteX660" fmla="*/ 2492512 w 7467600"/>
              <a:gd name="connsiteY660" fmla="*/ 1302920 h 6858000"/>
              <a:gd name="connsiteX661" fmla="*/ 2081216 w 7467600"/>
              <a:gd name="connsiteY661" fmla="*/ 2527513 h 6858000"/>
              <a:gd name="connsiteX662" fmla="*/ 2081211 w 7467600"/>
              <a:gd name="connsiteY662" fmla="*/ 2528916 h 6858000"/>
              <a:gd name="connsiteX663" fmla="*/ 2199067 w 7467600"/>
              <a:gd name="connsiteY663" fmla="*/ 2884061 h 6858000"/>
              <a:gd name="connsiteX664" fmla="*/ 3192586 w 7467600"/>
              <a:gd name="connsiteY664" fmla="*/ 3411496 h 6858000"/>
              <a:gd name="connsiteX665" fmla="*/ 3182620 w 7467600"/>
              <a:gd name="connsiteY665" fmla="*/ 3483279 h 6858000"/>
              <a:gd name="connsiteX666" fmla="*/ 2435119 w 7467600"/>
              <a:gd name="connsiteY666" fmla="*/ 3080173 h 6858000"/>
              <a:gd name="connsiteX667" fmla="*/ 2410152 w 7467600"/>
              <a:gd name="connsiteY667" fmla="*/ 3063751 h 6858000"/>
              <a:gd name="connsiteX668" fmla="*/ 2408099 w 7467600"/>
              <a:gd name="connsiteY668" fmla="*/ 3064403 h 6858000"/>
              <a:gd name="connsiteX669" fmla="*/ 2407218 w 7467600"/>
              <a:gd name="connsiteY669" fmla="*/ 3070324 h 6858000"/>
              <a:gd name="connsiteX670" fmla="*/ 2380138 w 7467600"/>
              <a:gd name="connsiteY670" fmla="*/ 3099341 h 6858000"/>
              <a:gd name="connsiteX671" fmla="*/ 1765923 w 7467600"/>
              <a:gd name="connsiteY671" fmla="*/ 3581043 h 6858000"/>
              <a:gd name="connsiteX672" fmla="*/ 1702258 w 7467600"/>
              <a:gd name="connsiteY672" fmla="*/ 3612286 h 6858000"/>
              <a:gd name="connsiteX673" fmla="*/ 1538370 w 7467600"/>
              <a:gd name="connsiteY673" fmla="*/ 3811804 h 6858000"/>
              <a:gd name="connsiteX674" fmla="*/ 542867 w 7467600"/>
              <a:gd name="connsiteY674" fmla="*/ 4944092 h 6858000"/>
              <a:gd name="connsiteX675" fmla="*/ 515800 w 7467600"/>
              <a:gd name="connsiteY675" fmla="*/ 4862180 h 6858000"/>
              <a:gd name="connsiteX676" fmla="*/ 909145 w 7467600"/>
              <a:gd name="connsiteY676" fmla="*/ 4199225 h 6858000"/>
              <a:gd name="connsiteX677" fmla="*/ 1214067 w 7467600"/>
              <a:gd name="connsiteY677" fmla="*/ 3908561 h 6858000"/>
              <a:gd name="connsiteX678" fmla="*/ 640967 w 7467600"/>
              <a:gd name="connsiteY678" fmla="*/ 4105601 h 6858000"/>
              <a:gd name="connsiteX679" fmla="*/ 112563 w 7467600"/>
              <a:gd name="connsiteY679" fmla="*/ 4396952 h 6858000"/>
              <a:gd name="connsiteX680" fmla="*/ 0 w 7467600"/>
              <a:gd name="connsiteY680" fmla="*/ 4466006 h 6858000"/>
              <a:gd name="connsiteX681" fmla="*/ 0 w 7467600"/>
              <a:gd name="connsiteY681" fmla="*/ 4233763 h 6858000"/>
              <a:gd name="connsiteX682" fmla="*/ 36881 w 7467600"/>
              <a:gd name="connsiteY682" fmla="*/ 4200118 h 6858000"/>
              <a:gd name="connsiteX683" fmla="*/ 910534 w 7467600"/>
              <a:gd name="connsiteY683" fmla="*/ 3629753 h 6858000"/>
              <a:gd name="connsiteX684" fmla="*/ 1578717 w 7467600"/>
              <a:gd name="connsiteY684" fmla="*/ 3575982 h 6858000"/>
              <a:gd name="connsiteX685" fmla="*/ 2338780 w 7467600"/>
              <a:gd name="connsiteY685" fmla="*/ 3033725 h 6858000"/>
              <a:gd name="connsiteX686" fmla="*/ 1807991 w 7467600"/>
              <a:gd name="connsiteY686" fmla="*/ 2807184 h 6858000"/>
              <a:gd name="connsiteX687" fmla="*/ 1416358 w 7467600"/>
              <a:gd name="connsiteY687" fmla="*/ 3112571 h 6858000"/>
              <a:gd name="connsiteX688" fmla="*/ 939066 w 7467600"/>
              <a:gd name="connsiteY688" fmla="*/ 3378798 h 6858000"/>
              <a:gd name="connsiteX689" fmla="*/ 115099 w 7467600"/>
              <a:gd name="connsiteY689" fmla="*/ 3607650 h 6858000"/>
              <a:gd name="connsiteX690" fmla="*/ 97284 w 7467600"/>
              <a:gd name="connsiteY690" fmla="*/ 3520393 h 6858000"/>
              <a:gd name="connsiteX691" fmla="*/ 922050 w 7467600"/>
              <a:gd name="connsiteY691" fmla="*/ 3074867 h 6858000"/>
              <a:gd name="connsiteX692" fmla="*/ 1405265 w 7467600"/>
              <a:gd name="connsiteY692" fmla="*/ 3016319 h 6858000"/>
              <a:gd name="connsiteX693" fmla="*/ 1407512 w 7467600"/>
              <a:gd name="connsiteY693" fmla="*/ 3018001 h 6858000"/>
              <a:gd name="connsiteX694" fmla="*/ 1726266 w 7467600"/>
              <a:gd name="connsiteY694" fmla="*/ 2777274 h 6858000"/>
              <a:gd name="connsiteX695" fmla="*/ 625390 w 7467600"/>
              <a:gd name="connsiteY695" fmla="*/ 2514541 h 6858000"/>
              <a:gd name="connsiteX696" fmla="*/ 619799 w 7467600"/>
              <a:gd name="connsiteY696" fmla="*/ 2527180 h 6858000"/>
              <a:gd name="connsiteX697" fmla="*/ 310030 w 7467600"/>
              <a:gd name="connsiteY697" fmla="*/ 2771818 h 6858000"/>
              <a:gd name="connsiteX698" fmla="*/ 173877 w 7467600"/>
              <a:gd name="connsiteY698" fmla="*/ 2937056 h 6858000"/>
              <a:gd name="connsiteX699" fmla="*/ 77889 w 7467600"/>
              <a:gd name="connsiteY699" fmla="*/ 3138440 h 6858000"/>
              <a:gd name="connsiteX700" fmla="*/ 0 w 7467600"/>
              <a:gd name="connsiteY700" fmla="*/ 3271395 h 6858000"/>
              <a:gd name="connsiteX701" fmla="*/ 0 w 7467600"/>
              <a:gd name="connsiteY701" fmla="*/ 3153002 h 6858000"/>
              <a:gd name="connsiteX702" fmla="*/ 2386 w 7467600"/>
              <a:gd name="connsiteY702" fmla="*/ 3149203 h 6858000"/>
              <a:gd name="connsiteX703" fmla="*/ 89753 w 7467600"/>
              <a:gd name="connsiteY703" fmla="*/ 2987702 h 6858000"/>
              <a:gd name="connsiteX704" fmla="*/ 76869 w 7467600"/>
              <a:gd name="connsiteY704" fmla="*/ 3005404 h 6858000"/>
              <a:gd name="connsiteX705" fmla="*/ 32049 w 7467600"/>
              <a:gd name="connsiteY705" fmla="*/ 3065814 h 6858000"/>
              <a:gd name="connsiteX706" fmla="*/ 0 w 7467600"/>
              <a:gd name="connsiteY706" fmla="*/ 3108744 h 6858000"/>
              <a:gd name="connsiteX707" fmla="*/ 0 w 7467600"/>
              <a:gd name="connsiteY707" fmla="*/ 3058059 h 6858000"/>
              <a:gd name="connsiteX708" fmla="*/ 7610 w 7467600"/>
              <a:gd name="connsiteY708" fmla="*/ 3047889 h 6858000"/>
              <a:gd name="connsiteX709" fmla="*/ 52419 w 7467600"/>
              <a:gd name="connsiteY709" fmla="*/ 2987479 h 6858000"/>
              <a:gd name="connsiteX710" fmla="*/ 59142 w 7467600"/>
              <a:gd name="connsiteY710" fmla="*/ 2978488 h 6858000"/>
              <a:gd name="connsiteX711" fmla="*/ 0 w 7467600"/>
              <a:gd name="connsiteY711" fmla="*/ 3015334 h 6858000"/>
              <a:gd name="connsiteX712" fmla="*/ 0 w 7467600"/>
              <a:gd name="connsiteY712" fmla="*/ 2914286 h 6858000"/>
              <a:gd name="connsiteX713" fmla="*/ 36383 w 7467600"/>
              <a:gd name="connsiteY713" fmla="*/ 2901128 h 6858000"/>
              <a:gd name="connsiteX714" fmla="*/ 156329 w 7467600"/>
              <a:gd name="connsiteY714" fmla="*/ 2840533 h 6858000"/>
              <a:gd name="connsiteX715" fmla="*/ 358355 w 7467600"/>
              <a:gd name="connsiteY715" fmla="*/ 2620471 h 6858000"/>
              <a:gd name="connsiteX716" fmla="*/ 510577 w 7467600"/>
              <a:gd name="connsiteY716" fmla="*/ 2501244 h 6858000"/>
              <a:gd name="connsiteX717" fmla="*/ 211967 w 7467600"/>
              <a:gd name="connsiteY717" fmla="*/ 2479171 h 6858000"/>
              <a:gd name="connsiteX718" fmla="*/ 0 w 7467600"/>
              <a:gd name="connsiteY718" fmla="*/ 2476398 h 6858000"/>
              <a:gd name="connsiteX719" fmla="*/ 0 w 7467600"/>
              <a:gd name="connsiteY719" fmla="*/ 2389189 h 6858000"/>
              <a:gd name="connsiteX720" fmla="*/ 103062 w 7467600"/>
              <a:gd name="connsiteY720" fmla="*/ 2389518 h 6858000"/>
              <a:gd name="connsiteX721" fmla="*/ 510734 w 7467600"/>
              <a:gd name="connsiteY721" fmla="*/ 2416201 h 6858000"/>
              <a:gd name="connsiteX722" fmla="*/ 279257 w 7467600"/>
              <a:gd name="connsiteY722" fmla="*/ 2092102 h 6858000"/>
              <a:gd name="connsiteX723" fmla="*/ 65265 w 7467600"/>
              <a:gd name="connsiteY723" fmla="*/ 2006049 h 6858000"/>
              <a:gd name="connsiteX724" fmla="*/ 0 w 7467600"/>
              <a:gd name="connsiteY724" fmla="*/ 1982532 h 6858000"/>
              <a:gd name="connsiteX725" fmla="*/ 0 w 7467600"/>
              <a:gd name="connsiteY725" fmla="*/ 1912789 h 6858000"/>
              <a:gd name="connsiteX726" fmla="*/ 97460 w 7467600"/>
              <a:gd name="connsiteY726" fmla="*/ 1953725 h 6858000"/>
              <a:gd name="connsiteX727" fmla="*/ 221272 w 7467600"/>
              <a:gd name="connsiteY727" fmla="*/ 1980766 h 6858000"/>
              <a:gd name="connsiteX728" fmla="*/ 116765 w 7467600"/>
              <a:gd name="connsiteY728" fmla="*/ 1911033 h 6858000"/>
              <a:gd name="connsiteX729" fmla="*/ 16405 w 7467600"/>
              <a:gd name="connsiteY729" fmla="*/ 1803412 h 6858000"/>
              <a:gd name="connsiteX730" fmla="*/ 0 w 7467600"/>
              <a:gd name="connsiteY730" fmla="*/ 1784777 h 6858000"/>
              <a:gd name="connsiteX731" fmla="*/ 0 w 7467600"/>
              <a:gd name="connsiteY731" fmla="*/ 1740082 h 6858000"/>
              <a:gd name="connsiteX732" fmla="*/ 39394 w 7467600"/>
              <a:gd name="connsiteY732" fmla="*/ 1784856 h 6858000"/>
              <a:gd name="connsiteX733" fmla="*/ 135813 w 7467600"/>
              <a:gd name="connsiteY733" fmla="*/ 1888838 h 6858000"/>
              <a:gd name="connsiteX734" fmla="*/ 242575 w 7467600"/>
              <a:gd name="connsiteY734" fmla="*/ 1958841 h 6858000"/>
              <a:gd name="connsiteX735" fmla="*/ 82197 w 7467600"/>
              <a:gd name="connsiteY735" fmla="*/ 1754826 h 6858000"/>
              <a:gd name="connsiteX736" fmla="*/ 0 w 7467600"/>
              <a:gd name="connsiteY736" fmla="*/ 1679650 h 6858000"/>
              <a:gd name="connsiteX737" fmla="*/ 0 w 7467600"/>
              <a:gd name="connsiteY737" fmla="*/ 1602463 h 6858000"/>
              <a:gd name="connsiteX738" fmla="*/ 84689 w 7467600"/>
              <a:gd name="connsiteY738" fmla="*/ 1677442 h 6858000"/>
              <a:gd name="connsiteX739" fmla="*/ 298437 w 7467600"/>
              <a:gd name="connsiteY739" fmla="*/ 1968019 h 6858000"/>
              <a:gd name="connsiteX740" fmla="*/ 227269 w 7467600"/>
              <a:gd name="connsiteY740" fmla="*/ 1114064 h 6858000"/>
              <a:gd name="connsiteX741" fmla="*/ 248003 w 7467600"/>
              <a:gd name="connsiteY741" fmla="*/ 1089613 h 6858000"/>
              <a:gd name="connsiteX742" fmla="*/ 427020 w 7467600"/>
              <a:gd name="connsiteY742" fmla="*/ 1619803 h 6858000"/>
              <a:gd name="connsiteX743" fmla="*/ 340345 w 7467600"/>
              <a:gd name="connsiteY743" fmla="*/ 2027739 h 6858000"/>
              <a:gd name="connsiteX744" fmla="*/ 360865 w 7467600"/>
              <a:gd name="connsiteY744" fmla="*/ 2044827 h 6858000"/>
              <a:gd name="connsiteX745" fmla="*/ 560414 w 7467600"/>
              <a:gd name="connsiteY745" fmla="*/ 2421457 h 6858000"/>
              <a:gd name="connsiteX746" fmla="*/ 1359703 w 7467600"/>
              <a:gd name="connsiteY746" fmla="*/ 2578554 h 6858000"/>
              <a:gd name="connsiteX747" fmla="*/ 1359422 w 7467600"/>
              <a:gd name="connsiteY747" fmla="*/ 2577994 h 6858000"/>
              <a:gd name="connsiteX748" fmla="*/ 828701 w 7467600"/>
              <a:gd name="connsiteY748" fmla="*/ 1839520 h 6858000"/>
              <a:gd name="connsiteX749" fmla="*/ 494427 w 7467600"/>
              <a:gd name="connsiteY749" fmla="*/ 1092333 h 6858000"/>
              <a:gd name="connsiteX750" fmla="*/ 506322 w 7467600"/>
              <a:gd name="connsiteY750" fmla="*/ 1020997 h 6858000"/>
              <a:gd name="connsiteX751" fmla="*/ 4570198 w 7467600"/>
              <a:gd name="connsiteY751" fmla="*/ 978081 h 6858000"/>
              <a:gd name="connsiteX752" fmla="*/ 4523691 w 7467600"/>
              <a:gd name="connsiteY752" fmla="*/ 1127776 h 6858000"/>
              <a:gd name="connsiteX753" fmla="*/ 4509875 w 7467600"/>
              <a:gd name="connsiteY753" fmla="*/ 1167552 h 6858000"/>
              <a:gd name="connsiteX754" fmla="*/ 4478168 w 7467600"/>
              <a:gd name="connsiteY754" fmla="*/ 1260735 h 6858000"/>
              <a:gd name="connsiteX755" fmla="*/ 4409309 w 7467600"/>
              <a:gd name="connsiteY755" fmla="*/ 1666996 h 6858000"/>
              <a:gd name="connsiteX756" fmla="*/ 4370031 w 7467600"/>
              <a:gd name="connsiteY756" fmla="*/ 1955666 h 6858000"/>
              <a:gd name="connsiteX757" fmla="*/ 4570198 w 7467600"/>
              <a:gd name="connsiteY757" fmla="*/ 978081 h 6858000"/>
              <a:gd name="connsiteX758" fmla="*/ 4557898 w 7467600"/>
              <a:gd name="connsiteY758" fmla="*/ 900011 h 6858000"/>
              <a:gd name="connsiteX759" fmla="*/ 4344840 w 7467600"/>
              <a:gd name="connsiteY759" fmla="*/ 1922038 h 6858000"/>
              <a:gd name="connsiteX760" fmla="*/ 4378710 w 7467600"/>
              <a:gd name="connsiteY760" fmla="*/ 1665516 h 6858000"/>
              <a:gd name="connsiteX761" fmla="*/ 4448798 w 7467600"/>
              <a:gd name="connsiteY761" fmla="*/ 1253024 h 6858000"/>
              <a:gd name="connsiteX762" fmla="*/ 4480315 w 7467600"/>
              <a:gd name="connsiteY762" fmla="*/ 1158454 h 6858000"/>
              <a:gd name="connsiteX763" fmla="*/ 4494133 w 7467600"/>
              <a:gd name="connsiteY763" fmla="*/ 1118676 h 6858000"/>
              <a:gd name="connsiteX764" fmla="*/ 4557898 w 7467600"/>
              <a:gd name="connsiteY764" fmla="*/ 900011 h 6858000"/>
              <a:gd name="connsiteX765" fmla="*/ 5870151 w 7467600"/>
              <a:gd name="connsiteY765" fmla="*/ 898890 h 6858000"/>
              <a:gd name="connsiteX766" fmla="*/ 5861335 w 7467600"/>
              <a:gd name="connsiteY766" fmla="*/ 899177 h 6858000"/>
              <a:gd name="connsiteX767" fmla="*/ 5843702 w 7467600"/>
              <a:gd name="connsiteY767" fmla="*/ 899748 h 6858000"/>
              <a:gd name="connsiteX768" fmla="*/ 5651107 w 7467600"/>
              <a:gd name="connsiteY768" fmla="*/ 920306 h 6858000"/>
              <a:gd name="connsiteX769" fmla="*/ 5459407 w 7467600"/>
              <a:gd name="connsiteY769" fmla="*/ 940975 h 6858000"/>
              <a:gd name="connsiteX770" fmla="*/ 5374846 w 7467600"/>
              <a:gd name="connsiteY770" fmla="*/ 941988 h 6858000"/>
              <a:gd name="connsiteX771" fmla="*/ 5256105 w 7467600"/>
              <a:gd name="connsiteY771" fmla="*/ 945632 h 6858000"/>
              <a:gd name="connsiteX772" fmla="*/ 5107071 w 7467600"/>
              <a:gd name="connsiteY772" fmla="*/ 969720 h 6858000"/>
              <a:gd name="connsiteX773" fmla="*/ 4998681 w 7467600"/>
              <a:gd name="connsiteY773" fmla="*/ 988771 h 6858000"/>
              <a:gd name="connsiteX774" fmla="*/ 5870151 w 7467600"/>
              <a:gd name="connsiteY774" fmla="*/ 898890 h 6858000"/>
              <a:gd name="connsiteX775" fmla="*/ 5504425 w 7467600"/>
              <a:gd name="connsiteY775" fmla="*/ 848067 h 6858000"/>
              <a:gd name="connsiteX776" fmla="*/ 4968849 w 7467600"/>
              <a:gd name="connsiteY776" fmla="*/ 962318 h 6858000"/>
              <a:gd name="connsiteX777" fmla="*/ 5104039 w 7467600"/>
              <a:gd name="connsiteY777" fmla="*/ 940634 h 6858000"/>
              <a:gd name="connsiteX778" fmla="*/ 5256311 w 7467600"/>
              <a:gd name="connsiteY778" fmla="*/ 916490 h 6858000"/>
              <a:gd name="connsiteX779" fmla="*/ 5377381 w 7467600"/>
              <a:gd name="connsiteY779" fmla="*/ 912671 h 6858000"/>
              <a:gd name="connsiteX780" fmla="*/ 5460148 w 7467600"/>
              <a:gd name="connsiteY780" fmla="*/ 911442 h 6858000"/>
              <a:gd name="connsiteX781" fmla="*/ 5648971 w 7467600"/>
              <a:gd name="connsiteY781" fmla="*/ 891331 h 6858000"/>
              <a:gd name="connsiteX782" fmla="*/ 5844807 w 7467600"/>
              <a:gd name="connsiteY782" fmla="*/ 870718 h 6858000"/>
              <a:gd name="connsiteX783" fmla="*/ 5862975 w 7467600"/>
              <a:gd name="connsiteY783" fmla="*/ 869756 h 6858000"/>
              <a:gd name="connsiteX784" fmla="*/ 5920887 w 7467600"/>
              <a:gd name="connsiteY784" fmla="*/ 865929 h 6858000"/>
              <a:gd name="connsiteX785" fmla="*/ 5504425 w 7467600"/>
              <a:gd name="connsiteY785" fmla="*/ 848067 h 6858000"/>
              <a:gd name="connsiteX786" fmla="*/ 3607114 w 7467600"/>
              <a:gd name="connsiteY786" fmla="*/ 467441 h 6858000"/>
              <a:gd name="connsiteX787" fmla="*/ 3296242 w 7467600"/>
              <a:gd name="connsiteY787" fmla="*/ 807991 h 6858000"/>
              <a:gd name="connsiteX788" fmla="*/ 3174674 w 7467600"/>
              <a:gd name="connsiteY788" fmla="*/ 919759 h 6858000"/>
              <a:gd name="connsiteX789" fmla="*/ 3042978 w 7467600"/>
              <a:gd name="connsiteY789" fmla="*/ 1054894 h 6858000"/>
              <a:gd name="connsiteX790" fmla="*/ 2968914 w 7467600"/>
              <a:gd name="connsiteY790" fmla="*/ 1133756 h 6858000"/>
              <a:gd name="connsiteX791" fmla="*/ 3103823 w 7467600"/>
              <a:gd name="connsiteY791" fmla="*/ 1026814 h 6858000"/>
              <a:gd name="connsiteX792" fmla="*/ 3607114 w 7467600"/>
              <a:gd name="connsiteY792" fmla="*/ 467441 h 6858000"/>
              <a:gd name="connsiteX793" fmla="*/ 3744487 w 7467600"/>
              <a:gd name="connsiteY793" fmla="*/ 383136 h 6858000"/>
              <a:gd name="connsiteX794" fmla="*/ 3970213 w 7467600"/>
              <a:gd name="connsiteY794" fmla="*/ 995559 h 6858000"/>
              <a:gd name="connsiteX795" fmla="*/ 3744487 w 7467600"/>
              <a:gd name="connsiteY795" fmla="*/ 383136 h 6858000"/>
              <a:gd name="connsiteX796" fmla="*/ 3624562 w 7467600"/>
              <a:gd name="connsiteY796" fmla="*/ 367041 h 6858000"/>
              <a:gd name="connsiteX797" fmla="*/ 3489712 w 7467600"/>
              <a:gd name="connsiteY797" fmla="*/ 485386 h 6858000"/>
              <a:gd name="connsiteX798" fmla="*/ 3182994 w 7467600"/>
              <a:gd name="connsiteY798" fmla="*/ 828265 h 6858000"/>
              <a:gd name="connsiteX799" fmla="*/ 2892114 w 7467600"/>
              <a:gd name="connsiteY799" fmla="*/ 1172635 h 6858000"/>
              <a:gd name="connsiteX800" fmla="*/ 3021459 w 7467600"/>
              <a:gd name="connsiteY800" fmla="*/ 1035385 h 6858000"/>
              <a:gd name="connsiteX801" fmla="*/ 3153873 w 7467600"/>
              <a:gd name="connsiteY801" fmla="*/ 898971 h 6858000"/>
              <a:gd name="connsiteX802" fmla="*/ 3276511 w 7467600"/>
              <a:gd name="connsiteY802" fmla="*/ 786423 h 6858000"/>
              <a:gd name="connsiteX803" fmla="*/ 3584154 w 7467600"/>
              <a:gd name="connsiteY803" fmla="*/ 448218 h 6858000"/>
              <a:gd name="connsiteX804" fmla="*/ 3624562 w 7467600"/>
              <a:gd name="connsiteY804" fmla="*/ 367041 h 6858000"/>
              <a:gd name="connsiteX805" fmla="*/ 3766672 w 7467600"/>
              <a:gd name="connsiteY805" fmla="*/ 359429 h 6858000"/>
              <a:gd name="connsiteX806" fmla="*/ 3996338 w 7467600"/>
              <a:gd name="connsiteY806" fmla="*/ 968237 h 6858000"/>
              <a:gd name="connsiteX807" fmla="*/ 3766672 w 7467600"/>
              <a:gd name="connsiteY807" fmla="*/ 359429 h 6858000"/>
              <a:gd name="connsiteX808" fmla="*/ 5805386 w 7467600"/>
              <a:gd name="connsiteY808" fmla="*/ 239240 h 6858000"/>
              <a:gd name="connsiteX809" fmla="*/ 5736947 w 7467600"/>
              <a:gd name="connsiteY809" fmla="*/ 261367 h 6858000"/>
              <a:gd name="connsiteX810" fmla="*/ 5427012 w 7467600"/>
              <a:gd name="connsiteY810" fmla="*/ 311272 h 6858000"/>
              <a:gd name="connsiteX811" fmla="*/ 5147818 w 7467600"/>
              <a:gd name="connsiteY811" fmla="*/ 322112 h 6858000"/>
              <a:gd name="connsiteX812" fmla="*/ 5060854 w 7467600"/>
              <a:gd name="connsiteY812" fmla="*/ 311882 h 6858000"/>
              <a:gd name="connsiteX813" fmla="*/ 4945989 w 7467600"/>
              <a:gd name="connsiteY813" fmla="*/ 300516 h 6858000"/>
              <a:gd name="connsiteX814" fmla="*/ 5410479 w 7467600"/>
              <a:gd name="connsiteY814" fmla="*/ 348434 h 6858000"/>
              <a:gd name="connsiteX815" fmla="*/ 5805386 w 7467600"/>
              <a:gd name="connsiteY815" fmla="*/ 239240 h 6858000"/>
              <a:gd name="connsiteX816" fmla="*/ 5905192 w 7467600"/>
              <a:gd name="connsiteY816" fmla="*/ 163079 h 6858000"/>
              <a:gd name="connsiteX817" fmla="*/ 5865655 w 7467600"/>
              <a:gd name="connsiteY817" fmla="*/ 171901 h 6858000"/>
              <a:gd name="connsiteX818" fmla="*/ 5259740 w 7467600"/>
              <a:gd name="connsiteY818" fmla="*/ 257013 h 6858000"/>
              <a:gd name="connsiteX819" fmla="*/ 5208466 w 7467600"/>
              <a:gd name="connsiteY819" fmla="*/ 257550 h 6858000"/>
              <a:gd name="connsiteX820" fmla="*/ 4980204 w 7467600"/>
              <a:gd name="connsiteY820" fmla="*/ 271903 h 6858000"/>
              <a:gd name="connsiteX821" fmla="*/ 5068068 w 7467600"/>
              <a:gd name="connsiteY821" fmla="*/ 282244 h 6858000"/>
              <a:gd name="connsiteX822" fmla="*/ 5153231 w 7467600"/>
              <a:gd name="connsiteY822" fmla="*/ 292240 h 6858000"/>
              <a:gd name="connsiteX823" fmla="*/ 5426491 w 7467600"/>
              <a:gd name="connsiteY823" fmla="*/ 281128 h 6858000"/>
              <a:gd name="connsiteX824" fmla="*/ 5731212 w 7467600"/>
              <a:gd name="connsiteY824" fmla="*/ 231951 h 6858000"/>
              <a:gd name="connsiteX825" fmla="*/ 5905192 w 7467600"/>
              <a:gd name="connsiteY825" fmla="*/ 163079 h 6858000"/>
              <a:gd name="connsiteX826" fmla="*/ 5944437 w 7467600"/>
              <a:gd name="connsiteY826" fmla="*/ 113829 h 6858000"/>
              <a:gd name="connsiteX827" fmla="*/ 5825032 w 7467600"/>
              <a:gd name="connsiteY827" fmla="*/ 146405 h 6858000"/>
              <a:gd name="connsiteX828" fmla="*/ 4955599 w 7467600"/>
              <a:gd name="connsiteY828" fmla="*/ 247008 h 6858000"/>
              <a:gd name="connsiteX829" fmla="*/ 5210104 w 7467600"/>
              <a:gd name="connsiteY829" fmla="*/ 228123 h 6858000"/>
              <a:gd name="connsiteX830" fmla="*/ 5261015 w 7467600"/>
              <a:gd name="connsiteY830" fmla="*/ 227087 h 6858000"/>
              <a:gd name="connsiteX831" fmla="*/ 5861181 w 7467600"/>
              <a:gd name="connsiteY831" fmla="*/ 143093 h 6858000"/>
              <a:gd name="connsiteX832" fmla="*/ 5961252 w 7467600"/>
              <a:gd name="connsiteY832" fmla="*/ 114820 h 6858000"/>
              <a:gd name="connsiteX833" fmla="*/ 5944437 w 7467600"/>
              <a:gd name="connsiteY833" fmla="*/ 113829 h 6858000"/>
              <a:gd name="connsiteX834" fmla="*/ 3882765 w 7467600"/>
              <a:gd name="connsiteY834" fmla="*/ 0 h 6858000"/>
              <a:gd name="connsiteX835" fmla="*/ 3995099 w 7467600"/>
              <a:gd name="connsiteY835" fmla="*/ 0 h 6858000"/>
              <a:gd name="connsiteX836" fmla="*/ 4163818 w 7467600"/>
              <a:gd name="connsiteY836" fmla="*/ 234104 h 6858000"/>
              <a:gd name="connsiteX837" fmla="*/ 4172099 w 7467600"/>
              <a:gd name="connsiteY837" fmla="*/ 234207 h 6858000"/>
              <a:gd name="connsiteX838" fmla="*/ 4784282 w 7467600"/>
              <a:gd name="connsiteY838" fmla="*/ 276561 h 6858000"/>
              <a:gd name="connsiteX839" fmla="*/ 4801687 w 7467600"/>
              <a:gd name="connsiteY839" fmla="*/ 267764 h 6858000"/>
              <a:gd name="connsiteX840" fmla="*/ 6082788 w 7467600"/>
              <a:gd name="connsiteY840" fmla="*/ 64119 h 6858000"/>
              <a:gd name="connsiteX841" fmla="*/ 6099442 w 7467600"/>
              <a:gd name="connsiteY841" fmla="*/ 82568 h 6858000"/>
              <a:gd name="connsiteX842" fmla="*/ 4804137 w 7467600"/>
              <a:gd name="connsiteY842" fmla="*/ 320931 h 6858000"/>
              <a:gd name="connsiteX843" fmla="*/ 4227047 w 7467600"/>
              <a:gd name="connsiteY843" fmla="*/ 313415 h 6858000"/>
              <a:gd name="connsiteX844" fmla="*/ 4346041 w 7467600"/>
              <a:gd name="connsiteY844" fmla="*/ 456086 h 6858000"/>
              <a:gd name="connsiteX845" fmla="*/ 4870967 w 7467600"/>
              <a:gd name="connsiteY845" fmla="*/ 963061 h 6858000"/>
              <a:gd name="connsiteX846" fmla="*/ 4889647 w 7467600"/>
              <a:gd name="connsiteY846" fmla="*/ 957147 h 6858000"/>
              <a:gd name="connsiteX847" fmla="*/ 5422504 w 7467600"/>
              <a:gd name="connsiteY847" fmla="*/ 805191 h 6858000"/>
              <a:gd name="connsiteX848" fmla="*/ 6087656 w 7467600"/>
              <a:gd name="connsiteY848" fmla="*/ 826703 h 6858000"/>
              <a:gd name="connsiteX849" fmla="*/ 6058717 w 7467600"/>
              <a:gd name="connsiteY849" fmla="*/ 865992 h 6858000"/>
              <a:gd name="connsiteX850" fmla="*/ 4974153 w 7467600"/>
              <a:gd name="connsiteY850" fmla="*/ 1045456 h 6858000"/>
              <a:gd name="connsiteX851" fmla="*/ 5627835 w 7467600"/>
              <a:gd name="connsiteY851" fmla="*/ 1472077 h 6858000"/>
              <a:gd name="connsiteX852" fmla="*/ 5629817 w 7467600"/>
              <a:gd name="connsiteY852" fmla="*/ 1471412 h 6858000"/>
              <a:gd name="connsiteX853" fmla="*/ 5634124 w 7467600"/>
              <a:gd name="connsiteY853" fmla="*/ 1470572 h 6858000"/>
              <a:gd name="connsiteX854" fmla="*/ 5755832 w 7467600"/>
              <a:gd name="connsiteY854" fmla="*/ 1383886 h 6858000"/>
              <a:gd name="connsiteX855" fmla="*/ 6014186 w 7467600"/>
              <a:gd name="connsiteY855" fmla="*/ 1279799 h 6858000"/>
              <a:gd name="connsiteX856" fmla="*/ 6901619 w 7467600"/>
              <a:gd name="connsiteY856" fmla="*/ 1047874 h 6858000"/>
              <a:gd name="connsiteX857" fmla="*/ 6931566 w 7467600"/>
              <a:gd name="connsiteY857" fmla="*/ 1062034 h 6858000"/>
              <a:gd name="connsiteX858" fmla="*/ 5790982 w 7467600"/>
              <a:gd name="connsiteY858" fmla="*/ 1561380 h 6858000"/>
              <a:gd name="connsiteX859" fmla="*/ 6188971 w 7467600"/>
              <a:gd name="connsiteY859" fmla="*/ 1755168 h 6858000"/>
              <a:gd name="connsiteX860" fmla="*/ 6202446 w 7467600"/>
              <a:gd name="connsiteY860" fmla="*/ 1752268 h 6858000"/>
              <a:gd name="connsiteX861" fmla="*/ 7179560 w 7467600"/>
              <a:gd name="connsiteY861" fmla="*/ 1467551 h 6858000"/>
              <a:gd name="connsiteX862" fmla="*/ 7158730 w 7467600"/>
              <a:gd name="connsiteY862" fmla="*/ 1507835 h 6858000"/>
              <a:gd name="connsiteX863" fmla="*/ 6326959 w 7467600"/>
              <a:gd name="connsiteY863" fmla="*/ 1817686 h 6858000"/>
              <a:gd name="connsiteX864" fmla="*/ 6537433 w 7467600"/>
              <a:gd name="connsiteY864" fmla="*/ 1907790 h 6858000"/>
              <a:gd name="connsiteX865" fmla="*/ 6550221 w 7467600"/>
              <a:gd name="connsiteY865" fmla="*/ 1910729 h 6858000"/>
              <a:gd name="connsiteX866" fmla="*/ 6964438 w 7467600"/>
              <a:gd name="connsiteY866" fmla="*/ 2209505 h 6858000"/>
              <a:gd name="connsiteX867" fmla="*/ 7367862 w 7467600"/>
              <a:gd name="connsiteY867" fmla="*/ 2806833 h 6858000"/>
              <a:gd name="connsiteX868" fmla="*/ 7364329 w 7467600"/>
              <a:gd name="connsiteY868" fmla="*/ 2826907 h 6858000"/>
              <a:gd name="connsiteX869" fmla="*/ 7290545 w 7467600"/>
              <a:gd name="connsiteY869" fmla="*/ 2850663 h 6858000"/>
              <a:gd name="connsiteX870" fmla="*/ 6472036 w 7467600"/>
              <a:gd name="connsiteY870" fmla="*/ 1959003 h 6858000"/>
              <a:gd name="connsiteX871" fmla="*/ 5792897 w 7467600"/>
              <a:gd name="connsiteY871" fmla="*/ 1647747 h 6858000"/>
              <a:gd name="connsiteX872" fmla="*/ 5842751 w 7467600"/>
              <a:gd name="connsiteY872" fmla="*/ 1816112 h 6858000"/>
              <a:gd name="connsiteX873" fmla="*/ 5847424 w 7467600"/>
              <a:gd name="connsiteY873" fmla="*/ 1815776 h 6858000"/>
              <a:gd name="connsiteX874" fmla="*/ 6399821 w 7467600"/>
              <a:gd name="connsiteY874" fmla="*/ 2344799 h 6858000"/>
              <a:gd name="connsiteX875" fmla="*/ 6323232 w 7467600"/>
              <a:gd name="connsiteY875" fmla="*/ 2389634 h 6858000"/>
              <a:gd name="connsiteX876" fmla="*/ 5942958 w 7467600"/>
              <a:gd name="connsiteY876" fmla="*/ 2077708 h 6858000"/>
              <a:gd name="connsiteX877" fmla="*/ 5921559 w 7467600"/>
              <a:gd name="connsiteY877" fmla="*/ 2378596 h 6858000"/>
              <a:gd name="connsiteX878" fmla="*/ 5817651 w 7467600"/>
              <a:gd name="connsiteY878" fmla="*/ 3023919 h 6858000"/>
              <a:gd name="connsiteX879" fmla="*/ 5729634 w 7467600"/>
              <a:gd name="connsiteY879" fmla="*/ 3051849 h 6858000"/>
              <a:gd name="connsiteX880" fmla="*/ 5611018 w 7467600"/>
              <a:gd name="connsiteY880" fmla="*/ 2316769 h 6858000"/>
              <a:gd name="connsiteX881" fmla="*/ 5687608 w 7467600"/>
              <a:gd name="connsiteY881" fmla="*/ 2039972 h 6858000"/>
              <a:gd name="connsiteX882" fmla="*/ 5657554 w 7467600"/>
              <a:gd name="connsiteY882" fmla="*/ 1576445 h 6858000"/>
              <a:gd name="connsiteX883" fmla="*/ 5150475 w 7467600"/>
              <a:gd name="connsiteY883" fmla="*/ 1274012 h 6858000"/>
              <a:gd name="connsiteX884" fmla="*/ 5349142 w 7467600"/>
              <a:gd name="connsiteY884" fmla="*/ 2204405 h 6858000"/>
              <a:gd name="connsiteX885" fmla="*/ 5262214 w 7467600"/>
              <a:gd name="connsiteY885" fmla="*/ 2233836 h 6858000"/>
              <a:gd name="connsiteX886" fmla="*/ 4981539 w 7467600"/>
              <a:gd name="connsiteY886" fmla="*/ 1542201 h 6858000"/>
              <a:gd name="connsiteX887" fmla="*/ 4958461 w 7467600"/>
              <a:gd name="connsiteY887" fmla="*/ 1136957 h 6858000"/>
              <a:gd name="connsiteX888" fmla="*/ 4655015 w 7467600"/>
              <a:gd name="connsiteY888" fmla="*/ 891426 h 6858000"/>
              <a:gd name="connsiteX889" fmla="*/ 4348002 w 7467600"/>
              <a:gd name="connsiteY889" fmla="*/ 2205895 h 6858000"/>
              <a:gd name="connsiteX890" fmla="*/ 4262250 w 7467600"/>
              <a:gd name="connsiteY890" fmla="*/ 2219972 h 6858000"/>
              <a:gd name="connsiteX891" fmla="*/ 4550611 w 7467600"/>
              <a:gd name="connsiteY891" fmla="*/ 817540 h 6858000"/>
              <a:gd name="connsiteX892" fmla="*/ 4564418 w 7467600"/>
              <a:gd name="connsiteY892" fmla="*/ 808293 h 6858000"/>
              <a:gd name="connsiteX893" fmla="*/ 4266388 w 7467600"/>
              <a:gd name="connsiteY893" fmla="*/ 500083 h 6858000"/>
              <a:gd name="connsiteX894" fmla="*/ 4032842 w 7467600"/>
              <a:gd name="connsiteY894" fmla="*/ 211809 h 6858000"/>
              <a:gd name="connsiteX895" fmla="*/ 3882765 w 7467600"/>
              <a:gd name="connsiteY895" fmla="*/ 0 h 6858000"/>
              <a:gd name="connsiteX896" fmla="*/ 3721337 w 7467600"/>
              <a:gd name="connsiteY896" fmla="*/ 0 h 6858000"/>
              <a:gd name="connsiteX897" fmla="*/ 3797544 w 7467600"/>
              <a:gd name="connsiteY897" fmla="*/ 0 h 6858000"/>
              <a:gd name="connsiteX898" fmla="*/ 3775734 w 7467600"/>
              <a:gd name="connsiteY898" fmla="*/ 95131 h 6858000"/>
              <a:gd name="connsiteX899" fmla="*/ 3724807 w 7467600"/>
              <a:gd name="connsiteY899" fmla="*/ 272257 h 6858000"/>
              <a:gd name="connsiteX900" fmla="*/ 3726844 w 7467600"/>
              <a:gd name="connsiteY900" fmla="*/ 282988 h 6858000"/>
              <a:gd name="connsiteX901" fmla="*/ 3742664 w 7467600"/>
              <a:gd name="connsiteY901" fmla="*/ 279918 h 6858000"/>
              <a:gd name="connsiteX902" fmla="*/ 4103910 w 7467600"/>
              <a:gd name="connsiteY902" fmla="*/ 1161917 h 6858000"/>
              <a:gd name="connsiteX903" fmla="*/ 4020269 w 7467600"/>
              <a:gd name="connsiteY903" fmla="*/ 1200406 h 6858000"/>
              <a:gd name="connsiteX904" fmla="*/ 3674882 w 7467600"/>
              <a:gd name="connsiteY904" fmla="*/ 488524 h 6858000"/>
              <a:gd name="connsiteX905" fmla="*/ 3132682 w 7467600"/>
              <a:gd name="connsiteY905" fmla="*/ 1072284 h 6858000"/>
              <a:gd name="connsiteX906" fmla="*/ 2716346 w 7467600"/>
              <a:gd name="connsiteY906" fmla="*/ 1276376 h 6858000"/>
              <a:gd name="connsiteX907" fmla="*/ 2716772 w 7467600"/>
              <a:gd name="connsiteY907" fmla="*/ 1255462 h 6858000"/>
              <a:gd name="connsiteX908" fmla="*/ 3471096 w 7467600"/>
              <a:gd name="connsiteY908" fmla="*/ 437072 h 6858000"/>
              <a:gd name="connsiteX909" fmla="*/ 3639057 w 7467600"/>
              <a:gd name="connsiteY909" fmla="*/ 286334 h 6858000"/>
              <a:gd name="connsiteX910" fmla="*/ 3640309 w 7467600"/>
              <a:gd name="connsiteY910" fmla="*/ 284664 h 6858000"/>
              <a:gd name="connsiteX911" fmla="*/ 3646022 w 7467600"/>
              <a:gd name="connsiteY911" fmla="*/ 276711 h 6858000"/>
              <a:gd name="connsiteX912" fmla="*/ 3707943 w 7467600"/>
              <a:gd name="connsiteY912" fmla="*/ 65958 h 6858000"/>
              <a:gd name="connsiteX913" fmla="*/ 3721337 w 7467600"/>
              <a:gd name="connsiteY913" fmla="*/ 0 h 6858000"/>
              <a:gd name="connsiteX914" fmla="*/ 2867960 w 7467600"/>
              <a:gd name="connsiteY914" fmla="*/ 0 h 6858000"/>
              <a:gd name="connsiteX915" fmla="*/ 2926351 w 7467600"/>
              <a:gd name="connsiteY915" fmla="*/ 0 h 6858000"/>
              <a:gd name="connsiteX916" fmla="*/ 2902823 w 7467600"/>
              <a:gd name="connsiteY916" fmla="*/ 262929 h 6858000"/>
              <a:gd name="connsiteX917" fmla="*/ 2940663 w 7467600"/>
              <a:gd name="connsiteY917" fmla="*/ 140884 h 6858000"/>
              <a:gd name="connsiteX918" fmla="*/ 2947039 w 7467600"/>
              <a:gd name="connsiteY918" fmla="*/ 122524 h 6858000"/>
              <a:gd name="connsiteX919" fmla="*/ 2984316 w 7467600"/>
              <a:gd name="connsiteY919" fmla="*/ 0 h 6858000"/>
              <a:gd name="connsiteX920" fmla="*/ 3016114 w 7467600"/>
              <a:gd name="connsiteY920" fmla="*/ 0 h 6858000"/>
              <a:gd name="connsiteX921" fmla="*/ 2979949 w 7467600"/>
              <a:gd name="connsiteY921" fmla="*/ 119274 h 6858000"/>
              <a:gd name="connsiteX922" fmla="*/ 3023879 w 7467600"/>
              <a:gd name="connsiteY922" fmla="*/ 0 h 6858000"/>
              <a:gd name="connsiteX923" fmla="*/ 3105400 w 7467600"/>
              <a:gd name="connsiteY923" fmla="*/ 0 h 6858000"/>
              <a:gd name="connsiteX924" fmla="*/ 3094669 w 7467600"/>
              <a:gd name="connsiteY924" fmla="*/ 30308 h 6858000"/>
              <a:gd name="connsiteX925" fmla="*/ 2901945 w 7467600"/>
              <a:gd name="connsiteY925" fmla="*/ 466538 h 6858000"/>
              <a:gd name="connsiteX926" fmla="*/ 2815209 w 7467600"/>
              <a:gd name="connsiteY926" fmla="*/ 497361 h 6858000"/>
              <a:gd name="connsiteX927" fmla="*/ 2844845 w 7467600"/>
              <a:gd name="connsiteY927" fmla="*/ 127638 h 6858000"/>
              <a:gd name="connsiteX928" fmla="*/ 2867960 w 7467600"/>
              <a:gd name="connsiteY928" fmla="*/ 0 h 6858000"/>
              <a:gd name="connsiteX929" fmla="*/ 1057230 w 7467600"/>
              <a:gd name="connsiteY929" fmla="*/ 0 h 6858000"/>
              <a:gd name="connsiteX930" fmla="*/ 1111003 w 7467600"/>
              <a:gd name="connsiteY930" fmla="*/ 0 h 6858000"/>
              <a:gd name="connsiteX931" fmla="*/ 1125553 w 7467600"/>
              <a:gd name="connsiteY931" fmla="*/ 52588 h 6858000"/>
              <a:gd name="connsiteX932" fmla="*/ 1304276 w 7467600"/>
              <a:gd name="connsiteY932" fmla="*/ 476275 h 6858000"/>
              <a:gd name="connsiteX933" fmla="*/ 1492066 w 7467600"/>
              <a:gd name="connsiteY933" fmla="*/ 886333 h 6858000"/>
              <a:gd name="connsiteX934" fmla="*/ 1423698 w 7467600"/>
              <a:gd name="connsiteY934" fmla="*/ 710817 h 6858000"/>
              <a:gd name="connsiteX935" fmla="*/ 1357609 w 7467600"/>
              <a:gd name="connsiteY935" fmla="*/ 532892 h 6858000"/>
              <a:gd name="connsiteX936" fmla="*/ 1309550 w 7467600"/>
              <a:gd name="connsiteY936" fmla="*/ 374031 h 6858000"/>
              <a:gd name="connsiteX937" fmla="*/ 1193673 w 7467600"/>
              <a:gd name="connsiteY937" fmla="*/ 49533 h 6858000"/>
              <a:gd name="connsiteX938" fmla="*/ 1164391 w 7467600"/>
              <a:gd name="connsiteY938" fmla="*/ 0 h 6858000"/>
              <a:gd name="connsiteX939" fmla="*/ 1200666 w 7467600"/>
              <a:gd name="connsiteY939" fmla="*/ 0 h 6858000"/>
              <a:gd name="connsiteX940" fmla="*/ 1223408 w 7467600"/>
              <a:gd name="connsiteY940" fmla="*/ 38996 h 6858000"/>
              <a:gd name="connsiteX941" fmla="*/ 1339635 w 7467600"/>
              <a:gd name="connsiteY941" fmla="*/ 365517 h 6858000"/>
              <a:gd name="connsiteX942" fmla="*/ 1387469 w 7467600"/>
              <a:gd name="connsiteY942" fmla="*/ 523079 h 6858000"/>
              <a:gd name="connsiteX943" fmla="*/ 1452685 w 7467600"/>
              <a:gd name="connsiteY943" fmla="*/ 699806 h 6858000"/>
              <a:gd name="connsiteX944" fmla="*/ 1492092 w 7467600"/>
              <a:gd name="connsiteY944" fmla="*/ 800424 h 6858000"/>
              <a:gd name="connsiteX945" fmla="*/ 1455302 w 7467600"/>
              <a:gd name="connsiteY945" fmla="*/ 632913 h 6858000"/>
              <a:gd name="connsiteX946" fmla="*/ 1222336 w 7467600"/>
              <a:gd name="connsiteY946" fmla="*/ 9480 h 6858000"/>
              <a:gd name="connsiteX947" fmla="*/ 1214634 w 7467600"/>
              <a:gd name="connsiteY947" fmla="*/ 0 h 6858000"/>
              <a:gd name="connsiteX948" fmla="*/ 1289827 w 7467600"/>
              <a:gd name="connsiteY948" fmla="*/ 0 h 6858000"/>
              <a:gd name="connsiteX949" fmla="*/ 1321076 w 7467600"/>
              <a:gd name="connsiteY949" fmla="*/ 59722 h 6858000"/>
              <a:gd name="connsiteX950" fmla="*/ 1512579 w 7467600"/>
              <a:gd name="connsiteY950" fmla="*/ 626441 h 6858000"/>
              <a:gd name="connsiteX951" fmla="*/ 1506076 w 7467600"/>
              <a:gd name="connsiteY951" fmla="*/ 1089289 h 6858000"/>
              <a:gd name="connsiteX952" fmla="*/ 1486346 w 7467600"/>
              <a:gd name="connsiteY952" fmla="*/ 1079919 h 6858000"/>
              <a:gd name="connsiteX953" fmla="*/ 1070511 w 7467600"/>
              <a:gd name="connsiteY953" fmla="*/ 48609 h 6858000"/>
              <a:gd name="connsiteX954" fmla="*/ 1057230 w 7467600"/>
              <a:gd name="connsiteY954" fmla="*/ 0 h 6858000"/>
              <a:gd name="connsiteX955" fmla="*/ 43151 w 7467600"/>
              <a:gd name="connsiteY955" fmla="*/ 0 h 6858000"/>
              <a:gd name="connsiteX956" fmla="*/ 95283 w 7467600"/>
              <a:gd name="connsiteY956" fmla="*/ 0 h 6858000"/>
              <a:gd name="connsiteX957" fmla="*/ 300708 w 7467600"/>
              <a:gd name="connsiteY957" fmla="*/ 154571 h 6858000"/>
              <a:gd name="connsiteX958" fmla="*/ 530414 w 7467600"/>
              <a:gd name="connsiteY958" fmla="*/ 354673 h 6858000"/>
              <a:gd name="connsiteX959" fmla="*/ 333785 w 7467600"/>
              <a:gd name="connsiteY959" fmla="*/ 161564 h 6858000"/>
              <a:gd name="connsiteX960" fmla="*/ 147005 w 7467600"/>
              <a:gd name="connsiteY960" fmla="*/ 0 h 6858000"/>
              <a:gd name="connsiteX961" fmla="*/ 272509 w 7467600"/>
              <a:gd name="connsiteY961" fmla="*/ 0 h 6858000"/>
              <a:gd name="connsiteX962" fmla="*/ 326276 w 7467600"/>
              <a:gd name="connsiteY962" fmla="*/ 45847 h 6858000"/>
              <a:gd name="connsiteX963" fmla="*/ 823759 w 7467600"/>
              <a:gd name="connsiteY963" fmla="*/ 574145 h 6858000"/>
              <a:gd name="connsiteX964" fmla="*/ 811254 w 7467600"/>
              <a:gd name="connsiteY964" fmla="*/ 665546 h 6858000"/>
              <a:gd name="connsiteX965" fmla="*/ 154042 w 7467600"/>
              <a:gd name="connsiteY965" fmla="*/ 261522 h 6858000"/>
              <a:gd name="connsiteX966" fmla="*/ 13550 w 7467600"/>
              <a:gd name="connsiteY966" fmla="*/ 158423 h 6858000"/>
              <a:gd name="connsiteX967" fmla="*/ 0 w 7467600"/>
              <a:gd name="connsiteY967" fmla="*/ 146618 h 6858000"/>
              <a:gd name="connsiteX968" fmla="*/ 0 w 7467600"/>
              <a:gd name="connsiteY968" fmla="*/ 59161 h 6858000"/>
              <a:gd name="connsiteX969" fmla="*/ 45427 w 7467600"/>
              <a:gd name="connsiteY969" fmla="*/ 101078 h 6858000"/>
              <a:gd name="connsiteX970" fmla="*/ 630103 w 7467600"/>
              <a:gd name="connsiteY970" fmla="*/ 485885 h 6858000"/>
              <a:gd name="connsiteX971" fmla="*/ 532040 w 7467600"/>
              <a:gd name="connsiteY971" fmla="*/ 399359 h 6858000"/>
              <a:gd name="connsiteX972" fmla="*/ 517618 w 7467600"/>
              <a:gd name="connsiteY972" fmla="*/ 385726 h 6858000"/>
              <a:gd name="connsiteX973" fmla="*/ 285074 w 7467600"/>
              <a:gd name="connsiteY973" fmla="*/ 182755 h 6858000"/>
              <a:gd name="connsiteX974" fmla="*/ 43151 w 7467600"/>
              <a:gd name="connsiteY97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7105827 w 7467600"/>
              <a:gd name="connsiteY83" fmla="*/ 5718700 h 6858000"/>
              <a:gd name="connsiteX84" fmla="*/ 7356878 w 7467600"/>
              <a:gd name="connsiteY84" fmla="*/ 5981332 h 6858000"/>
              <a:gd name="connsiteX85" fmla="*/ 7467600 w 7467600"/>
              <a:gd name="connsiteY85" fmla="*/ 6117703 h 6858000"/>
              <a:gd name="connsiteX86" fmla="*/ 7467600 w 7467600"/>
              <a:gd name="connsiteY86" fmla="*/ 6163634 h 6858000"/>
              <a:gd name="connsiteX87" fmla="*/ 7403637 w 7467600"/>
              <a:gd name="connsiteY87" fmla="*/ 6083957 h 6858000"/>
              <a:gd name="connsiteX88" fmla="*/ 7254615 w 7467600"/>
              <a:gd name="connsiteY88" fmla="*/ 5911918 h 6858000"/>
              <a:gd name="connsiteX89" fmla="*/ 7312589 w 7467600"/>
              <a:gd name="connsiteY89" fmla="*/ 5982309 h 6858000"/>
              <a:gd name="connsiteX90" fmla="*/ 7448321 w 7467600"/>
              <a:gd name="connsiteY90" fmla="*/ 6190991 h 6858000"/>
              <a:gd name="connsiteX91" fmla="*/ 7467600 w 7467600"/>
              <a:gd name="connsiteY91" fmla="*/ 6221686 h 6858000"/>
              <a:gd name="connsiteX92" fmla="*/ 7467600 w 7467600"/>
              <a:gd name="connsiteY92" fmla="*/ 6334256 h 6858000"/>
              <a:gd name="connsiteX93" fmla="*/ 7454976 w 7467600"/>
              <a:gd name="connsiteY93" fmla="*/ 6318297 h 6858000"/>
              <a:gd name="connsiteX94" fmla="*/ 7042773 w 7467600"/>
              <a:gd name="connsiteY94" fmla="*/ 5734011 h 6858000"/>
              <a:gd name="connsiteX95" fmla="*/ 1456157 w 7467600"/>
              <a:gd name="connsiteY95" fmla="*/ 5371404 h 6858000"/>
              <a:gd name="connsiteX96" fmla="*/ 1244432 w 7467600"/>
              <a:gd name="connsiteY96" fmla="*/ 5385601 h 6858000"/>
              <a:gd name="connsiteX97" fmla="*/ 973990 w 7467600"/>
              <a:gd name="connsiteY97" fmla="*/ 5424940 h 6858000"/>
              <a:gd name="connsiteX98" fmla="*/ 1103809 w 7467600"/>
              <a:gd name="connsiteY98" fmla="*/ 5433720 h 6858000"/>
              <a:gd name="connsiteX99" fmla="*/ 1123454 w 7467600"/>
              <a:gd name="connsiteY99" fmla="*/ 5435727 h 6858000"/>
              <a:gd name="connsiteX100" fmla="*/ 1737017 w 7467600"/>
              <a:gd name="connsiteY100" fmla="*/ 5452183 h 6858000"/>
              <a:gd name="connsiteX101" fmla="*/ 1824397 w 7467600"/>
              <a:gd name="connsiteY101" fmla="*/ 5447757 h 6858000"/>
              <a:gd name="connsiteX102" fmla="*/ 2070059 w 7467600"/>
              <a:gd name="connsiteY102" fmla="*/ 5441660 h 6858000"/>
              <a:gd name="connsiteX103" fmla="*/ 1456157 w 7467600"/>
              <a:gd name="connsiteY103" fmla="*/ 5371404 h 6858000"/>
              <a:gd name="connsiteX104" fmla="*/ 4988186 w 7467600"/>
              <a:gd name="connsiteY104" fmla="*/ 5216467 h 6858000"/>
              <a:gd name="connsiteX105" fmla="*/ 4777334 w 7467600"/>
              <a:gd name="connsiteY105" fmla="*/ 5406072 h 6858000"/>
              <a:gd name="connsiteX106" fmla="*/ 4718341 w 7467600"/>
              <a:gd name="connsiteY106" fmla="*/ 5468043 h 6858000"/>
              <a:gd name="connsiteX107" fmla="*/ 4604655 w 7467600"/>
              <a:gd name="connsiteY107" fmla="*/ 5583434 h 6858000"/>
              <a:gd name="connsiteX108" fmla="*/ 4565074 w 7467600"/>
              <a:gd name="connsiteY108" fmla="*/ 5618550 h 6858000"/>
              <a:gd name="connsiteX109" fmla="*/ 4988186 w 7467600"/>
              <a:gd name="connsiteY109" fmla="*/ 5216467 h 6858000"/>
              <a:gd name="connsiteX110" fmla="*/ 4978032 w 7467600"/>
              <a:gd name="connsiteY110" fmla="*/ 5183809 h 6858000"/>
              <a:gd name="connsiteX111" fmla="*/ 4463413 w 7467600"/>
              <a:gd name="connsiteY111" fmla="*/ 5615162 h 6858000"/>
              <a:gd name="connsiteX112" fmla="*/ 4358134 w 7467600"/>
              <a:gd name="connsiteY112" fmla="*/ 5742791 h 6858000"/>
              <a:gd name="connsiteX113" fmla="*/ 4376219 w 7467600"/>
              <a:gd name="connsiteY113" fmla="*/ 5729027 h 6858000"/>
              <a:gd name="connsiteX114" fmla="*/ 4582340 w 7467600"/>
              <a:gd name="connsiteY114" fmla="*/ 5561037 h 6858000"/>
              <a:gd name="connsiteX115" fmla="*/ 4694684 w 7467600"/>
              <a:gd name="connsiteY115" fmla="*/ 5447098 h 6858000"/>
              <a:gd name="connsiteX116" fmla="*/ 4754123 w 7467600"/>
              <a:gd name="connsiteY116" fmla="*/ 5384643 h 6858000"/>
              <a:gd name="connsiteX117" fmla="*/ 4978032 w 7467600"/>
              <a:gd name="connsiteY117" fmla="*/ 5183809 h 6858000"/>
              <a:gd name="connsiteX118" fmla="*/ 1903353 w 7467600"/>
              <a:gd name="connsiteY118" fmla="*/ 5044827 h 6858000"/>
              <a:gd name="connsiteX119" fmla="*/ 1936931 w 7467600"/>
              <a:gd name="connsiteY119" fmla="*/ 5093954 h 6858000"/>
              <a:gd name="connsiteX120" fmla="*/ 2195868 w 7467600"/>
              <a:gd name="connsiteY120" fmla="*/ 5396574 h 6858000"/>
              <a:gd name="connsiteX121" fmla="*/ 2088852 w 7467600"/>
              <a:gd name="connsiteY121" fmla="*/ 5166123 h 6858000"/>
              <a:gd name="connsiteX122" fmla="*/ 1958241 w 7467600"/>
              <a:gd name="connsiteY122" fmla="*/ 5067955 h 6858000"/>
              <a:gd name="connsiteX123" fmla="*/ 1903353 w 7467600"/>
              <a:gd name="connsiteY123" fmla="*/ 5044827 h 6858000"/>
              <a:gd name="connsiteX124" fmla="*/ 1979378 w 7467600"/>
              <a:gd name="connsiteY124" fmla="*/ 4769504 h 6858000"/>
              <a:gd name="connsiteX125" fmla="*/ 2882120 w 7467600"/>
              <a:gd name="connsiteY125" fmla="*/ 5064547 h 6858000"/>
              <a:gd name="connsiteX126" fmla="*/ 2793103 w 7467600"/>
              <a:gd name="connsiteY126" fmla="*/ 5039699 h 6858000"/>
              <a:gd name="connsiteX127" fmla="*/ 2770041 w 7467600"/>
              <a:gd name="connsiteY127" fmla="*/ 5033634 h 6858000"/>
              <a:gd name="connsiteX128" fmla="*/ 1979378 w 7467600"/>
              <a:gd name="connsiteY128" fmla="*/ 4769504 h 6858000"/>
              <a:gd name="connsiteX129" fmla="*/ 1927410 w 7467600"/>
              <a:gd name="connsiteY129" fmla="*/ 4716164 h 6858000"/>
              <a:gd name="connsiteX130" fmla="*/ 1959587 w 7467600"/>
              <a:gd name="connsiteY130" fmla="*/ 4728849 h 6858000"/>
              <a:gd name="connsiteX131" fmla="*/ 2777707 w 7467600"/>
              <a:gd name="connsiteY131" fmla="*/ 5003991 h 6858000"/>
              <a:gd name="connsiteX132" fmla="*/ 2800768 w 7467600"/>
              <a:gd name="connsiteY132" fmla="*/ 5010056 h 6858000"/>
              <a:gd name="connsiteX133" fmla="*/ 2879408 w 7467600"/>
              <a:gd name="connsiteY133" fmla="*/ 5031590 h 6858000"/>
              <a:gd name="connsiteX134" fmla="*/ 2862295 w 7467600"/>
              <a:gd name="connsiteY134" fmla="*/ 5022958 h 6858000"/>
              <a:gd name="connsiteX135" fmla="*/ 2813343 w 7467600"/>
              <a:gd name="connsiteY135" fmla="*/ 4998369 h 6858000"/>
              <a:gd name="connsiteX136" fmla="*/ 2646245 w 7467600"/>
              <a:gd name="connsiteY136" fmla="*/ 4930999 h 6858000"/>
              <a:gd name="connsiteX137" fmla="*/ 1999243 w 7467600"/>
              <a:gd name="connsiteY137" fmla="*/ 4730524 h 6858000"/>
              <a:gd name="connsiteX138" fmla="*/ 1979527 w 7467600"/>
              <a:gd name="connsiteY138" fmla="*/ 4726651 h 6858000"/>
              <a:gd name="connsiteX139" fmla="*/ 1927410 w 7467600"/>
              <a:gd name="connsiteY139" fmla="*/ 4716164 h 6858000"/>
              <a:gd name="connsiteX140" fmla="*/ 1997014 w 7467600"/>
              <a:gd name="connsiteY140" fmla="*/ 4698007 h 6858000"/>
              <a:gd name="connsiteX141" fmla="*/ 2005458 w 7467600"/>
              <a:gd name="connsiteY141" fmla="*/ 4699540 h 6858000"/>
              <a:gd name="connsiteX142" fmla="*/ 2657186 w 7467600"/>
              <a:gd name="connsiteY142" fmla="*/ 4901687 h 6858000"/>
              <a:gd name="connsiteX143" fmla="*/ 2826662 w 7467600"/>
              <a:gd name="connsiteY143" fmla="*/ 4970362 h 6858000"/>
              <a:gd name="connsiteX144" fmla="*/ 2876100 w 7467600"/>
              <a:gd name="connsiteY144" fmla="*/ 4995397 h 6858000"/>
              <a:gd name="connsiteX145" fmla="*/ 3042600 w 7467600"/>
              <a:gd name="connsiteY145" fmla="*/ 5059532 h 6858000"/>
              <a:gd name="connsiteX146" fmla="*/ 1997014 w 7467600"/>
              <a:gd name="connsiteY146" fmla="*/ 4698007 h 6858000"/>
              <a:gd name="connsiteX147" fmla="*/ 2305292 w 7467600"/>
              <a:gd name="connsiteY147" fmla="*/ 4219492 h 6858000"/>
              <a:gd name="connsiteX148" fmla="*/ 3360922 w 7467600"/>
              <a:gd name="connsiteY148" fmla="*/ 4529373 h 6858000"/>
              <a:gd name="connsiteX149" fmla="*/ 3492420 w 7467600"/>
              <a:gd name="connsiteY149" fmla="*/ 4510145 h 6858000"/>
              <a:gd name="connsiteX150" fmla="*/ 3364086 w 7467600"/>
              <a:gd name="connsiteY150" fmla="*/ 4480340 h 6858000"/>
              <a:gd name="connsiteX151" fmla="*/ 3225818 w 7467600"/>
              <a:gd name="connsiteY151" fmla="*/ 4411822 h 6858000"/>
              <a:gd name="connsiteX152" fmla="*/ 3129696 w 7467600"/>
              <a:gd name="connsiteY152" fmla="*/ 4360704 h 6858000"/>
              <a:gd name="connsiteX153" fmla="*/ 2814545 w 7467600"/>
              <a:gd name="connsiteY153" fmla="*/ 4282955 h 6858000"/>
              <a:gd name="connsiteX154" fmla="*/ 2305292 w 7467600"/>
              <a:gd name="connsiteY154" fmla="*/ 4219492 h 6858000"/>
              <a:gd name="connsiteX155" fmla="*/ 2626982 w 7467600"/>
              <a:gd name="connsiteY155" fmla="*/ 4206450 h 6858000"/>
              <a:gd name="connsiteX156" fmla="*/ 2490617 w 7467600"/>
              <a:gd name="connsiteY156" fmla="*/ 4206951 h 6858000"/>
              <a:gd name="connsiteX157" fmla="*/ 2819869 w 7467600"/>
              <a:gd name="connsiteY157" fmla="*/ 4252936 h 6858000"/>
              <a:gd name="connsiteX158" fmla="*/ 3143018 w 7467600"/>
              <a:gd name="connsiteY158" fmla="*/ 4332698 h 6858000"/>
              <a:gd name="connsiteX159" fmla="*/ 3241520 w 7467600"/>
              <a:gd name="connsiteY159" fmla="*/ 4385112 h 6858000"/>
              <a:gd name="connsiteX160" fmla="*/ 3374575 w 7467600"/>
              <a:gd name="connsiteY160" fmla="*/ 4451517 h 6858000"/>
              <a:gd name="connsiteX161" fmla="*/ 3505221 w 7467600"/>
              <a:gd name="connsiteY161" fmla="*/ 4480757 h 6858000"/>
              <a:gd name="connsiteX162" fmla="*/ 2626982 w 7467600"/>
              <a:gd name="connsiteY162" fmla="*/ 4206450 h 6858000"/>
              <a:gd name="connsiteX163" fmla="*/ 1310106 w 7467600"/>
              <a:gd name="connsiteY163" fmla="*/ 3943217 h 6858000"/>
              <a:gd name="connsiteX164" fmla="*/ 854994 w 7467600"/>
              <a:gd name="connsiteY164" fmla="*/ 4399136 h 6858000"/>
              <a:gd name="connsiteX165" fmla="*/ 742462 w 7467600"/>
              <a:gd name="connsiteY165" fmla="*/ 4594648 h 6858000"/>
              <a:gd name="connsiteX166" fmla="*/ 820602 w 7467600"/>
              <a:gd name="connsiteY166" fmla="*/ 4485915 h 6858000"/>
              <a:gd name="connsiteX167" fmla="*/ 878295 w 7467600"/>
              <a:gd name="connsiteY167" fmla="*/ 4403594 h 6858000"/>
              <a:gd name="connsiteX168" fmla="*/ 1240607 w 7467600"/>
              <a:gd name="connsiteY168" fmla="*/ 4010401 h 6858000"/>
              <a:gd name="connsiteX169" fmla="*/ 1310106 w 7467600"/>
              <a:gd name="connsiteY169" fmla="*/ 3943217 h 6858000"/>
              <a:gd name="connsiteX170" fmla="*/ 1423113 w 7467600"/>
              <a:gd name="connsiteY170" fmla="*/ 3874565 h 6858000"/>
              <a:gd name="connsiteX171" fmla="*/ 1260565 w 7467600"/>
              <a:gd name="connsiteY171" fmla="*/ 4031982 h 6858000"/>
              <a:gd name="connsiteX172" fmla="*/ 901900 w 7467600"/>
              <a:gd name="connsiteY172" fmla="*/ 4421236 h 6858000"/>
              <a:gd name="connsiteX173" fmla="*/ 845044 w 7467600"/>
              <a:gd name="connsiteY173" fmla="*/ 4502436 h 6858000"/>
              <a:gd name="connsiteX174" fmla="*/ 685926 w 7467600"/>
              <a:gd name="connsiteY174" fmla="*/ 4703069 h 6858000"/>
              <a:gd name="connsiteX175" fmla="*/ 684248 w 7467600"/>
              <a:gd name="connsiteY175" fmla="*/ 4706721 h 6858000"/>
              <a:gd name="connsiteX176" fmla="*/ 1423113 w 7467600"/>
              <a:gd name="connsiteY176" fmla="*/ 3874565 h 6858000"/>
              <a:gd name="connsiteX177" fmla="*/ 3316479 w 7467600"/>
              <a:gd name="connsiteY177" fmla="*/ 3872136 h 6858000"/>
              <a:gd name="connsiteX178" fmla="*/ 3546806 w 7467600"/>
              <a:gd name="connsiteY178" fmla="*/ 4356139 h 6858000"/>
              <a:gd name="connsiteX179" fmla="*/ 3364433 w 7467600"/>
              <a:gd name="connsiteY179" fmla="*/ 3953121 h 6858000"/>
              <a:gd name="connsiteX180" fmla="*/ 3316479 w 7467600"/>
              <a:gd name="connsiteY180" fmla="*/ 3872136 h 6858000"/>
              <a:gd name="connsiteX181" fmla="*/ 3291335 w 7467600"/>
              <a:gd name="connsiteY181" fmla="*/ 3767420 h 6858000"/>
              <a:gd name="connsiteX182" fmla="*/ 3390805 w 7467600"/>
              <a:gd name="connsiteY182" fmla="*/ 3937163 h 6858000"/>
              <a:gd name="connsiteX183" fmla="*/ 3579062 w 7467600"/>
              <a:gd name="connsiteY183" fmla="*/ 4359040 h 6858000"/>
              <a:gd name="connsiteX184" fmla="*/ 3467355 w 7467600"/>
              <a:gd name="connsiteY184" fmla="*/ 3988130 h 6858000"/>
              <a:gd name="connsiteX185" fmla="*/ 3310753 w 7467600"/>
              <a:gd name="connsiteY185" fmla="*/ 3787140 h 6858000"/>
              <a:gd name="connsiteX186" fmla="*/ 3291335 w 7467600"/>
              <a:gd name="connsiteY186" fmla="*/ 3767420 h 6858000"/>
              <a:gd name="connsiteX187" fmla="*/ 1635889 w 7467600"/>
              <a:gd name="connsiteY187" fmla="*/ 3709494 h 6858000"/>
              <a:gd name="connsiteX188" fmla="*/ 1634800 w 7467600"/>
              <a:gd name="connsiteY188" fmla="*/ 3731111 h 6858000"/>
              <a:gd name="connsiteX189" fmla="*/ 1635889 w 7467600"/>
              <a:gd name="connsiteY189" fmla="*/ 3709494 h 6858000"/>
              <a:gd name="connsiteX190" fmla="*/ 1510397 w 7467600"/>
              <a:gd name="connsiteY190" fmla="*/ 3684705 h 6858000"/>
              <a:gd name="connsiteX191" fmla="*/ 1146550 w 7467600"/>
              <a:gd name="connsiteY191" fmla="*/ 3802012 h 6858000"/>
              <a:gd name="connsiteX192" fmla="*/ 698834 w 7467600"/>
              <a:gd name="connsiteY192" fmla="*/ 3952272 h 6858000"/>
              <a:gd name="connsiteX193" fmla="*/ 34256 w 7467600"/>
              <a:gd name="connsiteY193" fmla="*/ 4347603 h 6858000"/>
              <a:gd name="connsiteX194" fmla="*/ 527241 w 7467600"/>
              <a:gd name="connsiteY194" fmla="*/ 4065078 h 6858000"/>
              <a:gd name="connsiteX195" fmla="*/ 1510397 w 7467600"/>
              <a:gd name="connsiteY195" fmla="*/ 3684705 h 6858000"/>
              <a:gd name="connsiteX196" fmla="*/ 1313114 w 7467600"/>
              <a:gd name="connsiteY196" fmla="*/ 3655216 h 6858000"/>
              <a:gd name="connsiteX197" fmla="*/ 1109304 w 7467600"/>
              <a:gd name="connsiteY197" fmla="*/ 3669030 h 6858000"/>
              <a:gd name="connsiteX198" fmla="*/ 8129 w 7467600"/>
              <a:gd name="connsiteY198" fmla="*/ 4330519 h 6858000"/>
              <a:gd name="connsiteX199" fmla="*/ 687572 w 7467600"/>
              <a:gd name="connsiteY199" fmla="*/ 3925629 h 6858000"/>
              <a:gd name="connsiteX200" fmla="*/ 1138365 w 7467600"/>
              <a:gd name="connsiteY200" fmla="*/ 3774515 h 6858000"/>
              <a:gd name="connsiteX201" fmla="*/ 1505579 w 7467600"/>
              <a:gd name="connsiteY201" fmla="*/ 3655526 h 6858000"/>
              <a:gd name="connsiteX202" fmla="*/ 1313114 w 7467600"/>
              <a:gd name="connsiteY202" fmla="*/ 3655216 h 6858000"/>
              <a:gd name="connsiteX203" fmla="*/ 3655073 w 7467600"/>
              <a:gd name="connsiteY203" fmla="*/ 3650884 h 6858000"/>
              <a:gd name="connsiteX204" fmla="*/ 3989938 w 7467600"/>
              <a:gd name="connsiteY204" fmla="*/ 3991685 h 6858000"/>
              <a:gd name="connsiteX205" fmla="*/ 4393907 w 7467600"/>
              <a:gd name="connsiteY205" fmla="*/ 4261258 h 6858000"/>
              <a:gd name="connsiteX206" fmla="*/ 4648051 w 7467600"/>
              <a:gd name="connsiteY206" fmla="*/ 4374051 h 6858000"/>
              <a:gd name="connsiteX207" fmla="*/ 4383389 w 7467600"/>
              <a:gd name="connsiteY207" fmla="*/ 4184369 h 6858000"/>
              <a:gd name="connsiteX208" fmla="*/ 4165508 w 7467600"/>
              <a:gd name="connsiteY208" fmla="*/ 4035196 h 6858000"/>
              <a:gd name="connsiteX209" fmla="*/ 4068162 w 7467600"/>
              <a:gd name="connsiteY209" fmla="*/ 3953394 h 6858000"/>
              <a:gd name="connsiteX210" fmla="*/ 3981416 w 7467600"/>
              <a:gd name="connsiteY210" fmla="*/ 3880482 h 6858000"/>
              <a:gd name="connsiteX211" fmla="*/ 3800147 w 7467600"/>
              <a:gd name="connsiteY211" fmla="*/ 3749872 h 6858000"/>
              <a:gd name="connsiteX212" fmla="*/ 3655073 w 7467600"/>
              <a:gd name="connsiteY212" fmla="*/ 3650884 h 6858000"/>
              <a:gd name="connsiteX213" fmla="*/ 3670252 w 7467600"/>
              <a:gd name="connsiteY213" fmla="*/ 3622798 h 6858000"/>
              <a:gd name="connsiteX214" fmla="*/ 3817258 w 7467600"/>
              <a:gd name="connsiteY214" fmla="*/ 3723577 h 6858000"/>
              <a:gd name="connsiteX215" fmla="*/ 4000461 w 7467600"/>
              <a:gd name="connsiteY215" fmla="*/ 3855966 h 6858000"/>
              <a:gd name="connsiteX216" fmla="*/ 4088180 w 7467600"/>
              <a:gd name="connsiteY216" fmla="*/ 3929774 h 6858000"/>
              <a:gd name="connsiteX217" fmla="*/ 4184555 w 7467600"/>
              <a:gd name="connsiteY217" fmla="*/ 4010683 h 6858000"/>
              <a:gd name="connsiteX218" fmla="*/ 4399563 w 7467600"/>
              <a:gd name="connsiteY218" fmla="*/ 4158106 h 6858000"/>
              <a:gd name="connsiteX219" fmla="*/ 4684469 w 7467600"/>
              <a:gd name="connsiteY219" fmla="*/ 4364680 h 6858000"/>
              <a:gd name="connsiteX220" fmla="*/ 4690271 w 7467600"/>
              <a:gd name="connsiteY220" fmla="*/ 4370034 h 6858000"/>
              <a:gd name="connsiteX221" fmla="*/ 4136093 w 7467600"/>
              <a:gd name="connsiteY221" fmla="*/ 3858466 h 6858000"/>
              <a:gd name="connsiteX222" fmla="*/ 3670252 w 7467600"/>
              <a:gd name="connsiteY222" fmla="*/ 3622798 h 6858000"/>
              <a:gd name="connsiteX223" fmla="*/ 4440129 w 7467600"/>
              <a:gd name="connsiteY223" fmla="*/ 3448571 h 6858000"/>
              <a:gd name="connsiteX224" fmla="*/ 4856525 w 7467600"/>
              <a:gd name="connsiteY224" fmla="*/ 3915351 h 6858000"/>
              <a:gd name="connsiteX225" fmla="*/ 5059055 w 7467600"/>
              <a:gd name="connsiteY225" fmla="*/ 4108918 h 6858000"/>
              <a:gd name="connsiteX226" fmla="*/ 5290070 w 7467600"/>
              <a:gd name="connsiteY226" fmla="*/ 4263619 h 6858000"/>
              <a:gd name="connsiteX227" fmla="*/ 4834991 w 7467600"/>
              <a:gd name="connsiteY227" fmla="*/ 3830985 h 6858000"/>
              <a:gd name="connsiteX228" fmla="*/ 4440129 w 7467600"/>
              <a:gd name="connsiteY228" fmla="*/ 3448571 h 6858000"/>
              <a:gd name="connsiteX229" fmla="*/ 4441737 w 7467600"/>
              <a:gd name="connsiteY229" fmla="*/ 3399734 h 6858000"/>
              <a:gd name="connsiteX230" fmla="*/ 4431236 w 7467600"/>
              <a:gd name="connsiteY230" fmla="*/ 3400954 h 6858000"/>
              <a:gd name="connsiteX231" fmla="*/ 4557150 w 7467600"/>
              <a:gd name="connsiteY231" fmla="*/ 3510023 h 6858000"/>
              <a:gd name="connsiteX232" fmla="*/ 4856936 w 7467600"/>
              <a:gd name="connsiteY232" fmla="*/ 3809146 h 6858000"/>
              <a:gd name="connsiteX233" fmla="*/ 5111996 w 7467600"/>
              <a:gd name="connsiteY233" fmla="*/ 4065759 h 6858000"/>
              <a:gd name="connsiteX234" fmla="*/ 5388878 w 7467600"/>
              <a:gd name="connsiteY234" fmla="*/ 4300185 h 6858000"/>
              <a:gd name="connsiteX235" fmla="*/ 5425556 w 7467600"/>
              <a:gd name="connsiteY235" fmla="*/ 4308967 h 6858000"/>
              <a:gd name="connsiteX236" fmla="*/ 4943646 w 7467600"/>
              <a:gd name="connsiteY236" fmla="*/ 3822916 h 6858000"/>
              <a:gd name="connsiteX237" fmla="*/ 4594837 w 7467600"/>
              <a:gd name="connsiteY237" fmla="*/ 3532274 h 6858000"/>
              <a:gd name="connsiteX238" fmla="*/ 4441737 w 7467600"/>
              <a:gd name="connsiteY238" fmla="*/ 3399734 h 6858000"/>
              <a:gd name="connsiteX239" fmla="*/ 5425834 w 7467600"/>
              <a:gd name="connsiteY239" fmla="*/ 3162785 h 6858000"/>
              <a:gd name="connsiteX240" fmla="*/ 5401644 w 7467600"/>
              <a:gd name="connsiteY240" fmla="*/ 3617847 h 6858000"/>
              <a:gd name="connsiteX241" fmla="*/ 5467256 w 7467600"/>
              <a:gd name="connsiteY241" fmla="*/ 4175494 h 6858000"/>
              <a:gd name="connsiteX242" fmla="*/ 5448069 w 7467600"/>
              <a:gd name="connsiteY242" fmla="*/ 3567554 h 6858000"/>
              <a:gd name="connsiteX243" fmla="*/ 5425834 w 7467600"/>
              <a:gd name="connsiteY243" fmla="*/ 3162785 h 6858000"/>
              <a:gd name="connsiteX244" fmla="*/ 1318687 w 7467600"/>
              <a:gd name="connsiteY244" fmla="*/ 3113840 h 6858000"/>
              <a:gd name="connsiteX245" fmla="*/ 1066793 w 7467600"/>
              <a:gd name="connsiteY245" fmla="*/ 3212171 h 6858000"/>
              <a:gd name="connsiteX246" fmla="*/ 993319 w 7467600"/>
              <a:gd name="connsiteY246" fmla="*/ 3247648 h 6858000"/>
              <a:gd name="connsiteX247" fmla="*/ 853081 w 7467600"/>
              <a:gd name="connsiteY247" fmla="*/ 3312410 h 6858000"/>
              <a:gd name="connsiteX248" fmla="*/ 805957 w 7467600"/>
              <a:gd name="connsiteY248" fmla="*/ 3330443 h 6858000"/>
              <a:gd name="connsiteX249" fmla="*/ 1318687 w 7467600"/>
              <a:gd name="connsiteY249" fmla="*/ 3113840 h 6858000"/>
              <a:gd name="connsiteX250" fmla="*/ 5453702 w 7467600"/>
              <a:gd name="connsiteY250" fmla="*/ 3090882 h 6858000"/>
              <a:gd name="connsiteX251" fmla="*/ 5480135 w 7467600"/>
              <a:gd name="connsiteY251" fmla="*/ 3565802 h 6858000"/>
              <a:gd name="connsiteX252" fmla="*/ 5499023 w 7467600"/>
              <a:gd name="connsiteY252" fmla="*/ 4166310 h 6858000"/>
              <a:gd name="connsiteX253" fmla="*/ 5547022 w 7467600"/>
              <a:gd name="connsiteY253" fmla="*/ 3607838 h 6858000"/>
              <a:gd name="connsiteX254" fmla="*/ 5515964 w 7467600"/>
              <a:gd name="connsiteY254" fmla="*/ 3378541 h 6858000"/>
              <a:gd name="connsiteX255" fmla="*/ 5453702 w 7467600"/>
              <a:gd name="connsiteY255" fmla="*/ 3090882 h 6858000"/>
              <a:gd name="connsiteX256" fmla="*/ 1238695 w 7467600"/>
              <a:gd name="connsiteY256" fmla="*/ 3076820 h 6858000"/>
              <a:gd name="connsiteX257" fmla="*/ 716371 w 7467600"/>
              <a:gd name="connsiteY257" fmla="*/ 3293249 h 6858000"/>
              <a:gd name="connsiteX258" fmla="*/ 579522 w 7467600"/>
              <a:gd name="connsiteY258" fmla="*/ 3371759 h 6858000"/>
              <a:gd name="connsiteX259" fmla="*/ 600288 w 7467600"/>
              <a:gd name="connsiteY259" fmla="*/ 3365555 h 6858000"/>
              <a:gd name="connsiteX260" fmla="*/ 840692 w 7467600"/>
              <a:gd name="connsiteY260" fmla="*/ 3284921 h 6858000"/>
              <a:gd name="connsiteX261" fmla="*/ 979248 w 7467600"/>
              <a:gd name="connsiteY261" fmla="*/ 3221003 h 6858000"/>
              <a:gd name="connsiteX262" fmla="*/ 1053282 w 7467600"/>
              <a:gd name="connsiteY262" fmla="*/ 3185247 h 6858000"/>
              <a:gd name="connsiteX263" fmla="*/ 1320603 w 7467600"/>
              <a:gd name="connsiteY263" fmla="*/ 3081281 h 6858000"/>
              <a:gd name="connsiteX264" fmla="*/ 1238695 w 7467600"/>
              <a:gd name="connsiteY264" fmla="*/ 3076820 h 6858000"/>
              <a:gd name="connsiteX265" fmla="*/ 5425627 w 7467600"/>
              <a:gd name="connsiteY265" fmla="*/ 2954192 h 6858000"/>
              <a:gd name="connsiteX266" fmla="*/ 5470770 w 7467600"/>
              <a:gd name="connsiteY266" fmla="*/ 3005435 h 6858000"/>
              <a:gd name="connsiteX267" fmla="*/ 5519779 w 7467600"/>
              <a:gd name="connsiteY267" fmla="*/ 4359223 h 6858000"/>
              <a:gd name="connsiteX268" fmla="*/ 5520293 w 7467600"/>
              <a:gd name="connsiteY268" fmla="*/ 4360602 h 6858000"/>
              <a:gd name="connsiteX269" fmla="*/ 5767221 w 7467600"/>
              <a:gd name="connsiteY269" fmla="*/ 4665564 h 6858000"/>
              <a:gd name="connsiteX270" fmla="*/ 6937169 w 7467600"/>
              <a:gd name="connsiteY270" fmla="*/ 4815941 h 6858000"/>
              <a:gd name="connsiteX271" fmla="*/ 6953922 w 7467600"/>
              <a:gd name="connsiteY271" fmla="*/ 4890068 h 6858000"/>
              <a:gd name="connsiteX272" fmla="*/ 6071359 w 7467600"/>
              <a:gd name="connsiteY272" fmla="*/ 4770770 h 6858000"/>
              <a:gd name="connsiteX273" fmla="*/ 6038839 w 7467600"/>
              <a:gd name="connsiteY273" fmla="*/ 4764474 h 6858000"/>
              <a:gd name="connsiteX274" fmla="*/ 6038706 w 7467600"/>
              <a:gd name="connsiteY274" fmla="*/ 4763847 h 6858000"/>
              <a:gd name="connsiteX275" fmla="*/ 6037784 w 7467600"/>
              <a:gd name="connsiteY275" fmla="*/ 4764270 h 6858000"/>
              <a:gd name="connsiteX276" fmla="*/ 6038839 w 7467600"/>
              <a:gd name="connsiteY276" fmla="*/ 4764474 h 6858000"/>
              <a:gd name="connsiteX277" fmla="*/ 6040338 w 7467600"/>
              <a:gd name="connsiteY277" fmla="*/ 4771418 h 6858000"/>
              <a:gd name="connsiteX278" fmla="*/ 6024488 w 7467600"/>
              <a:gd name="connsiteY278" fmla="*/ 4809903 h 6858000"/>
              <a:gd name="connsiteX279" fmla="*/ 5599771 w 7467600"/>
              <a:gd name="connsiteY279" fmla="*/ 5509652 h 6858000"/>
              <a:gd name="connsiteX280" fmla="*/ 5548843 w 7467600"/>
              <a:gd name="connsiteY280" fmla="*/ 5563845 h 6858000"/>
              <a:gd name="connsiteX281" fmla="*/ 5940952 w 7467600"/>
              <a:gd name="connsiteY281" fmla="*/ 6250028 h 6858000"/>
              <a:gd name="connsiteX282" fmla="*/ 6043441 w 7467600"/>
              <a:gd name="connsiteY282" fmla="*/ 6665847 h 6858000"/>
              <a:gd name="connsiteX283" fmla="*/ 6093432 w 7467600"/>
              <a:gd name="connsiteY283" fmla="*/ 6858000 h 6858000"/>
              <a:gd name="connsiteX284" fmla="*/ 6034344 w 7467600"/>
              <a:gd name="connsiteY284" fmla="*/ 6858000 h 6858000"/>
              <a:gd name="connsiteX285" fmla="*/ 6026679 w 7467600"/>
              <a:gd name="connsiteY285" fmla="*/ 6836959 h 6858000"/>
              <a:gd name="connsiteX286" fmla="*/ 5800441 w 7467600"/>
              <a:gd name="connsiteY286" fmla="*/ 6335286 h 6858000"/>
              <a:gd name="connsiteX287" fmla="*/ 5526562 w 7467600"/>
              <a:gd name="connsiteY287" fmla="*/ 5705388 h 6858000"/>
              <a:gd name="connsiteX288" fmla="*/ 5519640 w 7467600"/>
              <a:gd name="connsiteY288" fmla="*/ 5683774 h 6858000"/>
              <a:gd name="connsiteX289" fmla="*/ 5844559 w 7467600"/>
              <a:gd name="connsiteY289" fmla="*/ 6553349 h 6858000"/>
              <a:gd name="connsiteX290" fmla="*/ 5975994 w 7467600"/>
              <a:gd name="connsiteY290" fmla="*/ 6858000 h 6858000"/>
              <a:gd name="connsiteX291" fmla="*/ 5898547 w 7467600"/>
              <a:gd name="connsiteY291" fmla="*/ 6858000 h 6858000"/>
              <a:gd name="connsiteX292" fmla="*/ 5682041 w 7467600"/>
              <a:gd name="connsiteY292" fmla="*/ 6355860 h 6858000"/>
              <a:gd name="connsiteX293" fmla="*/ 5461758 w 7467600"/>
              <a:gd name="connsiteY293" fmla="*/ 5820220 h 6858000"/>
              <a:gd name="connsiteX294" fmla="*/ 5237282 w 7467600"/>
              <a:gd name="connsiteY294" fmla="*/ 6579086 h 6858000"/>
              <a:gd name="connsiteX295" fmla="*/ 5115009 w 7467600"/>
              <a:gd name="connsiteY295" fmla="*/ 6858000 h 6858000"/>
              <a:gd name="connsiteX296" fmla="*/ 5028074 w 7467600"/>
              <a:gd name="connsiteY296" fmla="*/ 6858000 h 6858000"/>
              <a:gd name="connsiteX297" fmla="*/ 5079508 w 7467600"/>
              <a:gd name="connsiteY297" fmla="*/ 6749074 h 6858000"/>
              <a:gd name="connsiteX298" fmla="*/ 5371846 w 7467600"/>
              <a:gd name="connsiteY298" fmla="*/ 5924413 h 6858000"/>
              <a:gd name="connsiteX299" fmla="*/ 5270512 w 7467600"/>
              <a:gd name="connsiteY299" fmla="*/ 6138975 h 6858000"/>
              <a:gd name="connsiteX300" fmla="*/ 5062409 w 7467600"/>
              <a:gd name="connsiteY300" fmla="*/ 6653544 h 6858000"/>
              <a:gd name="connsiteX301" fmla="*/ 5036628 w 7467600"/>
              <a:gd name="connsiteY301" fmla="*/ 6754247 h 6858000"/>
              <a:gd name="connsiteX302" fmla="*/ 5009112 w 7467600"/>
              <a:gd name="connsiteY302" fmla="*/ 6858000 h 6858000"/>
              <a:gd name="connsiteX303" fmla="*/ 4976679 w 7467600"/>
              <a:gd name="connsiteY303" fmla="*/ 6858000 h 6858000"/>
              <a:gd name="connsiteX304" fmla="*/ 5006537 w 7467600"/>
              <a:gd name="connsiteY304" fmla="*/ 6747068 h 6858000"/>
              <a:gd name="connsiteX305" fmla="*/ 5032723 w 7467600"/>
              <a:gd name="connsiteY305" fmla="*/ 6644957 h 6858000"/>
              <a:gd name="connsiteX306" fmla="*/ 5242949 w 7467600"/>
              <a:gd name="connsiteY306" fmla="*/ 6125175 h 6858000"/>
              <a:gd name="connsiteX307" fmla="*/ 5286321 w 7467600"/>
              <a:gd name="connsiteY307" fmla="*/ 6033555 h 6858000"/>
              <a:gd name="connsiteX308" fmla="*/ 5008210 w 7467600"/>
              <a:gd name="connsiteY308" fmla="*/ 6649194 h 6858000"/>
              <a:gd name="connsiteX309" fmla="*/ 4986321 w 7467600"/>
              <a:gd name="connsiteY309" fmla="*/ 6765687 h 6858000"/>
              <a:gd name="connsiteX310" fmla="*/ 4973474 w 7467600"/>
              <a:gd name="connsiteY310" fmla="*/ 6858000 h 6858000"/>
              <a:gd name="connsiteX311" fmla="*/ 4907178 w 7467600"/>
              <a:gd name="connsiteY311" fmla="*/ 6858000 h 6858000"/>
              <a:gd name="connsiteX312" fmla="*/ 4910810 w 7467600"/>
              <a:gd name="connsiteY312" fmla="*/ 6829660 h 6858000"/>
              <a:gd name="connsiteX313" fmla="*/ 4987461 w 7467600"/>
              <a:gd name="connsiteY313" fmla="*/ 6432994 h 6858000"/>
              <a:gd name="connsiteX314" fmla="*/ 5179262 w 7467600"/>
              <a:gd name="connsiteY314" fmla="*/ 6035044 h 6858000"/>
              <a:gd name="connsiteX315" fmla="*/ 4689678 w 7467600"/>
              <a:gd name="connsiteY315" fmla="*/ 6440241 h 6858000"/>
              <a:gd name="connsiteX316" fmla="*/ 4477543 w 7467600"/>
              <a:gd name="connsiteY316" fmla="*/ 6674836 h 6858000"/>
              <a:gd name="connsiteX317" fmla="*/ 4329957 w 7467600"/>
              <a:gd name="connsiteY317" fmla="*/ 6858000 h 6858000"/>
              <a:gd name="connsiteX318" fmla="*/ 4218595 w 7467600"/>
              <a:gd name="connsiteY318" fmla="*/ 6858000 h 6858000"/>
              <a:gd name="connsiteX319" fmla="*/ 4368888 w 7467600"/>
              <a:gd name="connsiteY319" fmla="*/ 6668412 h 6858000"/>
              <a:gd name="connsiteX320" fmla="*/ 4563091 w 7467600"/>
              <a:gd name="connsiteY320" fmla="*/ 6442508 h 6858000"/>
              <a:gd name="connsiteX321" fmla="*/ 5387324 w 7467600"/>
              <a:gd name="connsiteY321" fmla="*/ 5705830 h 6858000"/>
              <a:gd name="connsiteX322" fmla="*/ 5073620 w 7467600"/>
              <a:gd name="connsiteY322" fmla="*/ 5955437 h 6858000"/>
              <a:gd name="connsiteX323" fmla="*/ 4689789 w 7467600"/>
              <a:gd name="connsiteY323" fmla="*/ 6268382 h 6858000"/>
              <a:gd name="connsiteX324" fmla="*/ 4418722 w 7467600"/>
              <a:gd name="connsiteY324" fmla="*/ 6570886 h 6858000"/>
              <a:gd name="connsiteX325" fmla="*/ 4214944 w 7467600"/>
              <a:gd name="connsiteY325" fmla="*/ 6858000 h 6858000"/>
              <a:gd name="connsiteX326" fmla="*/ 4177898 w 7467600"/>
              <a:gd name="connsiteY326" fmla="*/ 6858000 h 6858000"/>
              <a:gd name="connsiteX327" fmla="*/ 4391597 w 7467600"/>
              <a:gd name="connsiteY327" fmla="*/ 6556370 h 6858000"/>
              <a:gd name="connsiteX328" fmla="*/ 4668889 w 7467600"/>
              <a:gd name="connsiteY328" fmla="*/ 6246399 h 6858000"/>
              <a:gd name="connsiteX329" fmla="*/ 5055427 w 7467600"/>
              <a:gd name="connsiteY329" fmla="*/ 5931476 h 6858000"/>
              <a:gd name="connsiteX330" fmla="*/ 5371814 w 7467600"/>
              <a:gd name="connsiteY330" fmla="*/ 5678975 h 6858000"/>
              <a:gd name="connsiteX331" fmla="*/ 4987918 w 7467600"/>
              <a:gd name="connsiteY331" fmla="*/ 5838701 h 6858000"/>
              <a:gd name="connsiteX332" fmla="*/ 4317146 w 7467600"/>
              <a:gd name="connsiteY332" fmla="*/ 6587716 h 6858000"/>
              <a:gd name="connsiteX333" fmla="*/ 4171627 w 7467600"/>
              <a:gd name="connsiteY333" fmla="*/ 6858000 h 6858000"/>
              <a:gd name="connsiteX334" fmla="*/ 4081585 w 7467600"/>
              <a:gd name="connsiteY334" fmla="*/ 6858000 h 6858000"/>
              <a:gd name="connsiteX335" fmla="*/ 4238603 w 7467600"/>
              <a:gd name="connsiteY335" fmla="*/ 6559341 h 6858000"/>
              <a:gd name="connsiteX336" fmla="*/ 4778333 w 7467600"/>
              <a:gd name="connsiteY336" fmla="*/ 5873626 h 6858000"/>
              <a:gd name="connsiteX337" fmla="*/ 5414185 w 7467600"/>
              <a:gd name="connsiteY337" fmla="*/ 5573882 h 6858000"/>
              <a:gd name="connsiteX338" fmla="*/ 5959648 w 7467600"/>
              <a:gd name="connsiteY338" fmla="*/ 4760797 h 6858000"/>
              <a:gd name="connsiteX339" fmla="*/ 5355019 w 7467600"/>
              <a:gd name="connsiteY339" fmla="*/ 4734672 h 6858000"/>
              <a:gd name="connsiteX340" fmla="*/ 5083565 w 7467600"/>
              <a:gd name="connsiteY340" fmla="*/ 5179121 h 6858000"/>
              <a:gd name="connsiteX341" fmla="*/ 4713577 w 7467600"/>
              <a:gd name="connsiteY341" fmla="*/ 5616803 h 6858000"/>
              <a:gd name="connsiteX342" fmla="*/ 3989559 w 7467600"/>
              <a:gd name="connsiteY342" fmla="*/ 6145945 h 6858000"/>
              <a:gd name="connsiteX343" fmla="*/ 3939824 w 7467600"/>
              <a:gd name="connsiteY343" fmla="*/ 6066900 h 6858000"/>
              <a:gd name="connsiteX344" fmla="*/ 4584537 w 7467600"/>
              <a:gd name="connsiteY344" fmla="*/ 5324826 h 6858000"/>
              <a:gd name="connsiteX345" fmla="*/ 5037105 w 7467600"/>
              <a:gd name="connsiteY345" fmla="*/ 5088765 h 6858000"/>
              <a:gd name="connsiteX346" fmla="*/ 5039930 w 7467600"/>
              <a:gd name="connsiteY346" fmla="*/ 5089585 h 6858000"/>
              <a:gd name="connsiteX347" fmla="*/ 5263764 w 7467600"/>
              <a:gd name="connsiteY347" fmla="*/ 4735525 h 6858000"/>
              <a:gd name="connsiteX348" fmla="*/ 4086300 w 7467600"/>
              <a:gd name="connsiteY348" fmla="*/ 4884599 h 6858000"/>
              <a:gd name="connsiteX349" fmla="*/ 4085485 w 7467600"/>
              <a:gd name="connsiteY349" fmla="*/ 4899070 h 6858000"/>
              <a:gd name="connsiteX350" fmla="*/ 3871915 w 7467600"/>
              <a:gd name="connsiteY350" fmla="*/ 5253645 h 6858000"/>
              <a:gd name="connsiteX351" fmla="*/ 3799374 w 7467600"/>
              <a:gd name="connsiteY351" fmla="*/ 5466127 h 6858000"/>
              <a:gd name="connsiteX352" fmla="*/ 3498850 w 7467600"/>
              <a:gd name="connsiteY352" fmla="*/ 6661888 h 6858000"/>
              <a:gd name="connsiteX353" fmla="*/ 3399216 w 7467600"/>
              <a:gd name="connsiteY353" fmla="*/ 6858000 h 6858000"/>
              <a:gd name="connsiteX354" fmla="*/ 3303688 w 7467600"/>
              <a:gd name="connsiteY354" fmla="*/ 6858000 h 6858000"/>
              <a:gd name="connsiteX355" fmla="*/ 3391774 w 7467600"/>
              <a:gd name="connsiteY355" fmla="*/ 6697181 h 6858000"/>
              <a:gd name="connsiteX356" fmla="*/ 3735540 w 7467600"/>
              <a:gd name="connsiteY356" fmla="*/ 5546923 h 6858000"/>
              <a:gd name="connsiteX357" fmla="*/ 3729438 w 7467600"/>
              <a:gd name="connsiteY357" fmla="*/ 5569058 h 6858000"/>
              <a:gd name="connsiteX358" fmla="*/ 3707782 w 7467600"/>
              <a:gd name="connsiteY358" fmla="*/ 5644908 h 6858000"/>
              <a:gd name="connsiteX359" fmla="*/ 3583827 w 7467600"/>
              <a:gd name="connsiteY359" fmla="*/ 6039215 h 6858000"/>
              <a:gd name="connsiteX360" fmla="*/ 3547861 w 7467600"/>
              <a:gd name="connsiteY360" fmla="*/ 6129609 h 6858000"/>
              <a:gd name="connsiteX361" fmla="*/ 3490905 w 7467600"/>
              <a:gd name="connsiteY361" fmla="*/ 6277660 h 6858000"/>
              <a:gd name="connsiteX362" fmla="*/ 3455859 w 7467600"/>
              <a:gd name="connsiteY362" fmla="*/ 6391301 h 6858000"/>
              <a:gd name="connsiteX363" fmla="*/ 3429112 w 7467600"/>
              <a:gd name="connsiteY363" fmla="*/ 6479469 h 6858000"/>
              <a:gd name="connsiteX364" fmla="*/ 3304862 w 7467600"/>
              <a:gd name="connsiteY364" fmla="*/ 6796476 h 6858000"/>
              <a:gd name="connsiteX365" fmla="*/ 3276071 w 7467600"/>
              <a:gd name="connsiteY365" fmla="*/ 6858000 h 6858000"/>
              <a:gd name="connsiteX366" fmla="*/ 3240805 w 7467600"/>
              <a:gd name="connsiteY366" fmla="*/ 6858000 h 6858000"/>
              <a:gd name="connsiteX367" fmla="*/ 3275917 w 7467600"/>
              <a:gd name="connsiteY367" fmla="*/ 6783192 h 6858000"/>
              <a:gd name="connsiteX368" fmla="*/ 3399358 w 7467600"/>
              <a:gd name="connsiteY368" fmla="*/ 6469011 h 6858000"/>
              <a:gd name="connsiteX369" fmla="*/ 3425650 w 7467600"/>
              <a:gd name="connsiteY369" fmla="*/ 6381333 h 6858000"/>
              <a:gd name="connsiteX370" fmla="*/ 3460661 w 7467600"/>
              <a:gd name="connsiteY370" fmla="*/ 6266763 h 6858000"/>
              <a:gd name="connsiteX371" fmla="*/ 3518021 w 7467600"/>
              <a:gd name="connsiteY371" fmla="*/ 6117298 h 6858000"/>
              <a:gd name="connsiteX372" fmla="*/ 3554035 w 7467600"/>
              <a:gd name="connsiteY372" fmla="*/ 6027832 h 6858000"/>
              <a:gd name="connsiteX373" fmla="*/ 3677174 w 7467600"/>
              <a:gd name="connsiteY373" fmla="*/ 5636351 h 6858000"/>
              <a:gd name="connsiteX374" fmla="*/ 3698819 w 7467600"/>
              <a:gd name="connsiteY374" fmla="*/ 5560503 h 6858000"/>
              <a:gd name="connsiteX375" fmla="*/ 3702094 w 7467600"/>
              <a:gd name="connsiteY375" fmla="*/ 5549194 h 6858000"/>
              <a:gd name="connsiteX376" fmla="*/ 3398355 w 7467600"/>
              <a:gd name="connsiteY376" fmla="*/ 6094603 h 6858000"/>
              <a:gd name="connsiteX377" fmla="*/ 3193941 w 7467600"/>
              <a:gd name="connsiteY377" fmla="*/ 6798775 h 6858000"/>
              <a:gd name="connsiteX378" fmla="*/ 3184140 w 7467600"/>
              <a:gd name="connsiteY378" fmla="*/ 6858000 h 6858000"/>
              <a:gd name="connsiteX379" fmla="*/ 3099978 w 7467600"/>
              <a:gd name="connsiteY379" fmla="*/ 6858000 h 6858000"/>
              <a:gd name="connsiteX380" fmla="*/ 3101556 w 7467600"/>
              <a:gd name="connsiteY380" fmla="*/ 6843337 h 6858000"/>
              <a:gd name="connsiteX381" fmla="*/ 3370162 w 7467600"/>
              <a:gd name="connsiteY381" fmla="*/ 5785550 h 6858000"/>
              <a:gd name="connsiteX382" fmla="*/ 3746477 w 7467600"/>
              <a:gd name="connsiteY382" fmla="*/ 5377889 h 6858000"/>
              <a:gd name="connsiteX383" fmla="*/ 3863399 w 7467600"/>
              <a:gd name="connsiteY383" fmla="*/ 5087257 h 6858000"/>
              <a:gd name="connsiteX384" fmla="*/ 3968712 w 7467600"/>
              <a:gd name="connsiteY384" fmla="*/ 4913989 h 6858000"/>
              <a:gd name="connsiteX385" fmla="*/ 2792390 w 7467600"/>
              <a:gd name="connsiteY385" fmla="*/ 5382974 h 6858000"/>
              <a:gd name="connsiteX386" fmla="*/ 2714982 w 7467600"/>
              <a:gd name="connsiteY386" fmla="*/ 5427051 h 6858000"/>
              <a:gd name="connsiteX387" fmla="*/ 2813361 w 7467600"/>
              <a:gd name="connsiteY387" fmla="*/ 6023912 h 6858000"/>
              <a:gd name="connsiteX388" fmla="*/ 2688430 w 7467600"/>
              <a:gd name="connsiteY388" fmla="*/ 6801564 h 6858000"/>
              <a:gd name="connsiteX389" fmla="*/ 2629626 w 7467600"/>
              <a:gd name="connsiteY389" fmla="*/ 6763394 h 6858000"/>
              <a:gd name="connsiteX390" fmla="*/ 2565328 w 7467600"/>
              <a:gd name="connsiteY390" fmla="*/ 5516399 h 6858000"/>
              <a:gd name="connsiteX391" fmla="*/ 1922999 w 7467600"/>
              <a:gd name="connsiteY391" fmla="*/ 5980343 h 6858000"/>
              <a:gd name="connsiteX392" fmla="*/ 1950261 w 7467600"/>
              <a:gd name="connsiteY392" fmla="*/ 6405858 h 6858000"/>
              <a:gd name="connsiteX393" fmla="*/ 2365554 w 7467600"/>
              <a:gd name="connsiteY393" fmla="*/ 6759107 h 6858000"/>
              <a:gd name="connsiteX394" fmla="*/ 2424142 w 7467600"/>
              <a:gd name="connsiteY394" fmla="*/ 6858000 h 6858000"/>
              <a:gd name="connsiteX395" fmla="*/ 2395994 w 7467600"/>
              <a:gd name="connsiteY395" fmla="*/ 6858000 h 6858000"/>
              <a:gd name="connsiteX396" fmla="*/ 2392863 w 7467600"/>
              <a:gd name="connsiteY396" fmla="*/ 6852964 h 6858000"/>
              <a:gd name="connsiteX397" fmla="*/ 2017589 w 7467600"/>
              <a:gd name="connsiteY397" fmla="*/ 6493982 h 6858000"/>
              <a:gd name="connsiteX398" fmla="*/ 2147336 w 7467600"/>
              <a:gd name="connsiteY398" fmla="*/ 6594052 h 6858000"/>
              <a:gd name="connsiteX399" fmla="*/ 2207047 w 7467600"/>
              <a:gd name="connsiteY399" fmla="*/ 6654540 h 6858000"/>
              <a:gd name="connsiteX400" fmla="*/ 2299106 w 7467600"/>
              <a:gd name="connsiteY400" fmla="*/ 6778931 h 6858000"/>
              <a:gd name="connsiteX401" fmla="*/ 2314430 w 7467600"/>
              <a:gd name="connsiteY401" fmla="*/ 6801144 h 6858000"/>
              <a:gd name="connsiteX402" fmla="*/ 2352406 w 7467600"/>
              <a:gd name="connsiteY402" fmla="*/ 6858000 h 6858000"/>
              <a:gd name="connsiteX403" fmla="*/ 2314492 w 7467600"/>
              <a:gd name="connsiteY403" fmla="*/ 6858000 h 6858000"/>
              <a:gd name="connsiteX404" fmla="*/ 2288095 w 7467600"/>
              <a:gd name="connsiteY404" fmla="*/ 6818030 h 6858000"/>
              <a:gd name="connsiteX405" fmla="*/ 2272768 w 7467600"/>
              <a:gd name="connsiteY405" fmla="*/ 6795822 h 6858000"/>
              <a:gd name="connsiteX406" fmla="*/ 2182715 w 7467600"/>
              <a:gd name="connsiteY406" fmla="*/ 6675071 h 6858000"/>
              <a:gd name="connsiteX407" fmla="*/ 2032061 w 7467600"/>
              <a:gd name="connsiteY407" fmla="*/ 6541380 h 6858000"/>
              <a:gd name="connsiteX408" fmla="*/ 2257220 w 7467600"/>
              <a:gd name="connsiteY408" fmla="*/ 6826257 h 6858000"/>
              <a:gd name="connsiteX409" fmla="*/ 2281324 w 7467600"/>
              <a:gd name="connsiteY409" fmla="*/ 6858000 h 6858000"/>
              <a:gd name="connsiteX410" fmla="*/ 2242860 w 7467600"/>
              <a:gd name="connsiteY410" fmla="*/ 6858000 h 6858000"/>
              <a:gd name="connsiteX411" fmla="*/ 2232818 w 7467600"/>
              <a:gd name="connsiteY411" fmla="*/ 6844926 h 6858000"/>
              <a:gd name="connsiteX412" fmla="*/ 1990172 w 7467600"/>
              <a:gd name="connsiteY412" fmla="*/ 6542121 h 6858000"/>
              <a:gd name="connsiteX413" fmla="*/ 2124090 w 7467600"/>
              <a:gd name="connsiteY413" fmla="*/ 6761017 h 6858000"/>
              <a:gd name="connsiteX414" fmla="*/ 2200380 w 7467600"/>
              <a:gd name="connsiteY414" fmla="*/ 6858000 h 6858000"/>
              <a:gd name="connsiteX415" fmla="*/ 2147507 w 7467600"/>
              <a:gd name="connsiteY415" fmla="*/ 6858000 h 6858000"/>
              <a:gd name="connsiteX416" fmla="*/ 2070668 w 7467600"/>
              <a:gd name="connsiteY416" fmla="*/ 6761520 h 6858000"/>
              <a:gd name="connsiteX417" fmla="*/ 1975142 w 7467600"/>
              <a:gd name="connsiteY417" fmla="*/ 6585570 h 6858000"/>
              <a:gd name="connsiteX418" fmla="*/ 2050035 w 7467600"/>
              <a:gd name="connsiteY418" fmla="*/ 6813345 h 6858000"/>
              <a:gd name="connsiteX419" fmla="*/ 2063025 w 7467600"/>
              <a:gd name="connsiteY419" fmla="*/ 6858000 h 6858000"/>
              <a:gd name="connsiteX420" fmla="*/ 2021675 w 7467600"/>
              <a:gd name="connsiteY420" fmla="*/ 6858000 h 6858000"/>
              <a:gd name="connsiteX421" fmla="*/ 2019308 w 7467600"/>
              <a:gd name="connsiteY421" fmla="*/ 6847118 h 6858000"/>
              <a:gd name="connsiteX422" fmla="*/ 1938835 w 7467600"/>
              <a:gd name="connsiteY422" fmla="*/ 6551160 h 6858000"/>
              <a:gd name="connsiteX423" fmla="*/ 1953230 w 7467600"/>
              <a:gd name="connsiteY423" fmla="*/ 6759699 h 6858000"/>
              <a:gd name="connsiteX424" fmla="*/ 1956763 w 7467600"/>
              <a:gd name="connsiteY424" fmla="*/ 6778191 h 6858000"/>
              <a:gd name="connsiteX425" fmla="*/ 1967925 w 7467600"/>
              <a:gd name="connsiteY425" fmla="*/ 6858000 h 6858000"/>
              <a:gd name="connsiteX426" fmla="*/ 1936622 w 7467600"/>
              <a:gd name="connsiteY426" fmla="*/ 6858000 h 6858000"/>
              <a:gd name="connsiteX427" fmla="*/ 1926261 w 7467600"/>
              <a:gd name="connsiteY427" fmla="*/ 6784064 h 6858000"/>
              <a:gd name="connsiteX428" fmla="*/ 1922724 w 7467600"/>
              <a:gd name="connsiteY428" fmla="*/ 6765577 h 6858000"/>
              <a:gd name="connsiteX429" fmla="*/ 1904650 w 7467600"/>
              <a:gd name="connsiteY429" fmla="*/ 6639616 h 6858000"/>
              <a:gd name="connsiteX430" fmla="*/ 1885273 w 7467600"/>
              <a:gd name="connsiteY430" fmla="*/ 6858000 h 6858000"/>
              <a:gd name="connsiteX431" fmla="*/ 1854363 w 7467600"/>
              <a:gd name="connsiteY431" fmla="*/ 6858000 h 6858000"/>
              <a:gd name="connsiteX432" fmla="*/ 1880391 w 7467600"/>
              <a:gd name="connsiteY432" fmla="*/ 6603796 h 6858000"/>
              <a:gd name="connsiteX433" fmla="*/ 1818273 w 7467600"/>
              <a:gd name="connsiteY433" fmla="*/ 6715729 h 6858000"/>
              <a:gd name="connsiteX434" fmla="*/ 1794691 w 7467600"/>
              <a:gd name="connsiteY434" fmla="*/ 6843239 h 6858000"/>
              <a:gd name="connsiteX435" fmla="*/ 1794914 w 7467600"/>
              <a:gd name="connsiteY435" fmla="*/ 6858000 h 6858000"/>
              <a:gd name="connsiteX436" fmla="*/ 1746128 w 7467600"/>
              <a:gd name="connsiteY436" fmla="*/ 6858000 h 6858000"/>
              <a:gd name="connsiteX437" fmla="*/ 1753934 w 7467600"/>
              <a:gd name="connsiteY437" fmla="*/ 6724796 h 6858000"/>
              <a:gd name="connsiteX438" fmla="*/ 1792053 w 7467600"/>
              <a:gd name="connsiteY438" fmla="*/ 6572396 h 6858000"/>
              <a:gd name="connsiteX439" fmla="*/ 1862248 w 7467600"/>
              <a:gd name="connsiteY439" fmla="*/ 6266397 h 6858000"/>
              <a:gd name="connsiteX440" fmla="*/ 1862250 w 7467600"/>
              <a:gd name="connsiteY440" fmla="*/ 6033531 h 6858000"/>
              <a:gd name="connsiteX441" fmla="*/ 1211999 w 7467600"/>
              <a:gd name="connsiteY441" fmla="*/ 6683610 h 6858000"/>
              <a:gd name="connsiteX442" fmla="*/ 1213266 w 7467600"/>
              <a:gd name="connsiteY442" fmla="*/ 6691947 h 6858000"/>
              <a:gd name="connsiteX443" fmla="*/ 1203370 w 7467600"/>
              <a:gd name="connsiteY443" fmla="*/ 6850676 h 6858000"/>
              <a:gd name="connsiteX444" fmla="*/ 1203671 w 7467600"/>
              <a:gd name="connsiteY444" fmla="*/ 6858000 h 6858000"/>
              <a:gd name="connsiteX445" fmla="*/ 1143180 w 7467600"/>
              <a:gd name="connsiteY445" fmla="*/ 6858000 h 6858000"/>
              <a:gd name="connsiteX446" fmla="*/ 1142176 w 7467600"/>
              <a:gd name="connsiteY446" fmla="*/ 6766045 h 6858000"/>
              <a:gd name="connsiteX447" fmla="*/ 1067484 w 7467600"/>
              <a:gd name="connsiteY447" fmla="*/ 6858000 h 6858000"/>
              <a:gd name="connsiteX448" fmla="*/ 953928 w 7467600"/>
              <a:gd name="connsiteY448" fmla="*/ 6858000 h 6858000"/>
              <a:gd name="connsiteX449" fmla="*/ 959715 w 7467600"/>
              <a:gd name="connsiteY449" fmla="*/ 6850185 h 6858000"/>
              <a:gd name="connsiteX450" fmla="*/ 1483788 w 7467600"/>
              <a:gd name="connsiteY450" fmla="*/ 6259174 h 6858000"/>
              <a:gd name="connsiteX451" fmla="*/ 1100671 w 7467600"/>
              <a:gd name="connsiteY451" fmla="*/ 6252137 h 6858000"/>
              <a:gd name="connsiteX452" fmla="*/ 1090144 w 7467600"/>
              <a:gd name="connsiteY452" fmla="*/ 6256748 h 6858000"/>
              <a:gd name="connsiteX453" fmla="*/ 1095872 w 7467600"/>
              <a:gd name="connsiteY453" fmla="*/ 6271892 h 6858000"/>
              <a:gd name="connsiteX454" fmla="*/ 262785 w 7467600"/>
              <a:gd name="connsiteY454" fmla="*/ 6845450 h 6858000"/>
              <a:gd name="connsiteX455" fmla="*/ 209968 w 7467600"/>
              <a:gd name="connsiteY455" fmla="*/ 6770713 h 6858000"/>
              <a:gd name="connsiteX456" fmla="*/ 873460 w 7467600"/>
              <a:gd name="connsiteY456" fmla="*/ 6253768 h 6858000"/>
              <a:gd name="connsiteX457" fmla="*/ 192686 w 7467600"/>
              <a:gd name="connsiteY457" fmla="*/ 5849257 h 6858000"/>
              <a:gd name="connsiteX458" fmla="*/ 4696 w 7467600"/>
              <a:gd name="connsiteY458" fmla="*/ 5697668 h 6858000"/>
              <a:gd name="connsiteX459" fmla="*/ 0 w 7467600"/>
              <a:gd name="connsiteY459" fmla="*/ 5689984 h 6858000"/>
              <a:gd name="connsiteX460" fmla="*/ 0 w 7467600"/>
              <a:gd name="connsiteY460" fmla="*/ 5513472 h 6858000"/>
              <a:gd name="connsiteX461" fmla="*/ 174101 w 7467600"/>
              <a:gd name="connsiteY461" fmla="*/ 5620277 h 6858000"/>
              <a:gd name="connsiteX462" fmla="*/ 891800 w 7467600"/>
              <a:gd name="connsiteY462" fmla="*/ 6036935 h 6858000"/>
              <a:gd name="connsiteX463" fmla="*/ 1072219 w 7467600"/>
              <a:gd name="connsiteY463" fmla="*/ 6169443 h 6858000"/>
              <a:gd name="connsiteX464" fmla="*/ 1074117 w 7467600"/>
              <a:gd name="connsiteY464" fmla="*/ 6170301 h 6858000"/>
              <a:gd name="connsiteX465" fmla="*/ 1083114 w 7467600"/>
              <a:gd name="connsiteY465" fmla="*/ 6174131 h 6858000"/>
              <a:gd name="connsiteX466" fmla="*/ 1543010 w 7467600"/>
              <a:gd name="connsiteY466" fmla="*/ 6191140 h 6858000"/>
              <a:gd name="connsiteX467" fmla="*/ 1551080 w 7467600"/>
              <a:gd name="connsiteY467" fmla="*/ 6195006 h 6858000"/>
              <a:gd name="connsiteX468" fmla="*/ 2345443 w 7467600"/>
              <a:gd name="connsiteY468" fmla="*/ 5549882 h 6858000"/>
              <a:gd name="connsiteX469" fmla="*/ 1721499 w 7467600"/>
              <a:gd name="connsiteY469" fmla="*/ 5599969 h 6858000"/>
              <a:gd name="connsiteX470" fmla="*/ 767716 w 7467600"/>
              <a:gd name="connsiteY470" fmla="*/ 5472768 h 6858000"/>
              <a:gd name="connsiteX471" fmla="*/ 722147 w 7467600"/>
              <a:gd name="connsiteY471" fmla="*/ 5393091 h 6858000"/>
              <a:gd name="connsiteX472" fmla="*/ 1485552 w 7467600"/>
              <a:gd name="connsiteY472" fmla="*/ 5313202 h 6858000"/>
              <a:gd name="connsiteX473" fmla="*/ 2143004 w 7467600"/>
              <a:gd name="connsiteY473" fmla="*/ 5402420 h 6858000"/>
              <a:gd name="connsiteX474" fmla="*/ 1933391 w 7467600"/>
              <a:gd name="connsiteY474" fmla="*/ 5156971 h 6858000"/>
              <a:gd name="connsiteX475" fmla="*/ 1827118 w 7467600"/>
              <a:gd name="connsiteY475" fmla="*/ 4968410 h 6858000"/>
              <a:gd name="connsiteX476" fmla="*/ 1837349 w 7467600"/>
              <a:gd name="connsiteY476" fmla="*/ 4956357 h 6858000"/>
              <a:gd name="connsiteX477" fmla="*/ 2162835 w 7467600"/>
              <a:gd name="connsiteY477" fmla="*/ 5187853 h 6858000"/>
              <a:gd name="connsiteX478" fmla="*/ 2257167 w 7467600"/>
              <a:gd name="connsiteY478" fmla="*/ 5462123 h 6858000"/>
              <a:gd name="connsiteX479" fmla="*/ 2261598 w 7467600"/>
              <a:gd name="connsiteY479" fmla="*/ 5467998 h 6858000"/>
              <a:gd name="connsiteX480" fmla="*/ 2437177 w 7467600"/>
              <a:gd name="connsiteY480" fmla="*/ 5479608 h 6858000"/>
              <a:gd name="connsiteX481" fmla="*/ 2445247 w 7467600"/>
              <a:gd name="connsiteY481" fmla="*/ 5483476 h 6858000"/>
              <a:gd name="connsiteX482" fmla="*/ 2743626 w 7467600"/>
              <a:gd name="connsiteY482" fmla="*/ 5304819 h 6858000"/>
              <a:gd name="connsiteX483" fmla="*/ 3048102 w 7467600"/>
              <a:gd name="connsiteY483" fmla="*/ 5150595 h 6858000"/>
              <a:gd name="connsiteX484" fmla="*/ 1799414 w 7467600"/>
              <a:gd name="connsiteY484" fmla="*/ 4694732 h 6858000"/>
              <a:gd name="connsiteX485" fmla="*/ 1771735 w 7467600"/>
              <a:gd name="connsiteY485" fmla="*/ 4619929 h 6858000"/>
              <a:gd name="connsiteX486" fmla="*/ 3104273 w 7467600"/>
              <a:gd name="connsiteY486" fmla="*/ 5076159 h 6858000"/>
              <a:gd name="connsiteX487" fmla="*/ 3113245 w 7467600"/>
              <a:gd name="connsiteY487" fmla="*/ 5090705 h 6858000"/>
              <a:gd name="connsiteX488" fmla="*/ 3126294 w 7467600"/>
              <a:gd name="connsiteY488" fmla="*/ 5114400 h 6858000"/>
              <a:gd name="connsiteX489" fmla="*/ 3937433 w 7467600"/>
              <a:gd name="connsiteY489" fmla="*/ 4830473 h 6858000"/>
              <a:gd name="connsiteX490" fmla="*/ 3590475 w 7467600"/>
              <a:gd name="connsiteY490" fmla="*/ 4597974 h 6858000"/>
              <a:gd name="connsiteX491" fmla="*/ 3100264 w 7467600"/>
              <a:gd name="connsiteY491" fmla="*/ 4579845 h 6858000"/>
              <a:gd name="connsiteX492" fmla="*/ 2183576 w 7467600"/>
              <a:gd name="connsiteY492" fmla="*/ 4227150 h 6858000"/>
              <a:gd name="connsiteX493" fmla="*/ 2151029 w 7467600"/>
              <a:gd name="connsiteY493" fmla="*/ 4146947 h 6858000"/>
              <a:gd name="connsiteX494" fmla="*/ 3563434 w 7467600"/>
              <a:gd name="connsiteY494" fmla="*/ 4469115 h 6858000"/>
              <a:gd name="connsiteX495" fmla="*/ 3177952 w 7467600"/>
              <a:gd name="connsiteY495" fmla="*/ 3657386 h 6858000"/>
              <a:gd name="connsiteX496" fmla="*/ 3189263 w 7467600"/>
              <a:gd name="connsiteY496" fmla="*/ 3625726 h 6858000"/>
              <a:gd name="connsiteX497" fmla="*/ 3560912 w 7467600"/>
              <a:gd name="connsiteY497" fmla="*/ 4079863 h 6858000"/>
              <a:gd name="connsiteX498" fmla="*/ 3626636 w 7467600"/>
              <a:gd name="connsiteY498" fmla="*/ 4512230 h 6858000"/>
              <a:gd name="connsiteX499" fmla="*/ 3653088 w 7467600"/>
              <a:gd name="connsiteY499" fmla="*/ 4521417 h 6858000"/>
              <a:gd name="connsiteX500" fmla="*/ 3988128 w 7467600"/>
              <a:gd name="connsiteY500" fmla="*/ 4817267 h 6858000"/>
              <a:gd name="connsiteX501" fmla="*/ 4830582 w 7467600"/>
              <a:gd name="connsiteY501" fmla="*/ 4676000 h 6858000"/>
              <a:gd name="connsiteX502" fmla="*/ 4830100 w 7467600"/>
              <a:gd name="connsiteY502" fmla="*/ 4675554 h 6858000"/>
              <a:gd name="connsiteX503" fmla="*/ 4036318 w 7467600"/>
              <a:gd name="connsiteY503" fmla="*/ 4147013 h 6858000"/>
              <a:gd name="connsiteX504" fmla="*/ 3432098 w 7467600"/>
              <a:gd name="connsiteY504" fmla="*/ 3537312 h 6858000"/>
              <a:gd name="connsiteX505" fmla="*/ 3446761 w 7467600"/>
              <a:gd name="connsiteY505" fmla="*/ 3461278 h 6858000"/>
              <a:gd name="connsiteX506" fmla="*/ 4419733 w 7467600"/>
              <a:gd name="connsiteY506" fmla="*/ 3963555 h 6858000"/>
              <a:gd name="connsiteX507" fmla="*/ 4781371 w 7467600"/>
              <a:gd name="connsiteY507" fmla="*/ 4458604 h 6858000"/>
              <a:gd name="connsiteX508" fmla="*/ 4780440 w 7467600"/>
              <a:gd name="connsiteY508" fmla="*/ 4470290 h 6858000"/>
              <a:gd name="connsiteX509" fmla="*/ 4898954 w 7467600"/>
              <a:gd name="connsiteY509" fmla="*/ 4662092 h 6858000"/>
              <a:gd name="connsiteX510" fmla="*/ 4900699 w 7467600"/>
              <a:gd name="connsiteY510" fmla="*/ 4670867 h 6858000"/>
              <a:gd name="connsiteX511" fmla="*/ 5714511 w 7467600"/>
              <a:gd name="connsiteY511" fmla="*/ 4663483 h 6858000"/>
              <a:gd name="connsiteX512" fmla="*/ 5464793 w 7467600"/>
              <a:gd name="connsiteY512" fmla="*/ 4393556 h 6858000"/>
              <a:gd name="connsiteX513" fmla="*/ 5461897 w 7467600"/>
              <a:gd name="connsiteY513" fmla="*/ 4390879 h 6858000"/>
              <a:gd name="connsiteX514" fmla="*/ 4294126 w 7467600"/>
              <a:gd name="connsiteY514" fmla="*/ 3303048 h 6858000"/>
              <a:gd name="connsiteX515" fmla="*/ 4305321 w 7467600"/>
              <a:gd name="connsiteY515" fmla="*/ 3256953 h 6858000"/>
              <a:gd name="connsiteX516" fmla="*/ 4949299 w 7467600"/>
              <a:gd name="connsiteY516" fmla="*/ 3766336 h 6858000"/>
              <a:gd name="connsiteX517" fmla="*/ 5291452 w 7467600"/>
              <a:gd name="connsiteY517" fmla="*/ 4076801 h 6858000"/>
              <a:gd name="connsiteX518" fmla="*/ 5434998 w 7467600"/>
              <a:gd name="connsiteY518" fmla="*/ 4254100 h 6858000"/>
              <a:gd name="connsiteX519" fmla="*/ 5351015 w 7467600"/>
              <a:gd name="connsiteY519" fmla="*/ 3760989 h 6858000"/>
              <a:gd name="connsiteX520" fmla="*/ 5413780 w 7467600"/>
              <a:gd name="connsiteY520" fmla="*/ 2966265 h 6858000"/>
              <a:gd name="connsiteX521" fmla="*/ 5425627 w 7467600"/>
              <a:gd name="connsiteY521" fmla="*/ 2954192 h 6858000"/>
              <a:gd name="connsiteX522" fmla="*/ 6604735 w 7467600"/>
              <a:gd name="connsiteY522" fmla="*/ 2041381 h 6858000"/>
              <a:gd name="connsiteX523" fmla="*/ 7204487 w 7467600"/>
              <a:gd name="connsiteY523" fmla="*/ 2742112 h 6858000"/>
              <a:gd name="connsiteX524" fmla="*/ 7131592 w 7467600"/>
              <a:gd name="connsiteY524" fmla="*/ 2672096 h 6858000"/>
              <a:gd name="connsiteX525" fmla="*/ 6996344 w 7467600"/>
              <a:gd name="connsiteY525" fmla="*/ 2518310 h 6858000"/>
              <a:gd name="connsiteX526" fmla="*/ 6735495 w 7467600"/>
              <a:gd name="connsiteY526" fmla="*/ 2196890 h 6858000"/>
              <a:gd name="connsiteX527" fmla="*/ 6721901 w 7467600"/>
              <a:gd name="connsiteY527" fmla="*/ 2179274 h 6858000"/>
              <a:gd name="connsiteX528" fmla="*/ 6604735 w 7467600"/>
              <a:gd name="connsiteY528" fmla="*/ 2041381 h 6858000"/>
              <a:gd name="connsiteX529" fmla="*/ 6591670 w 7467600"/>
              <a:gd name="connsiteY529" fmla="*/ 1988277 h 6858000"/>
              <a:gd name="connsiteX530" fmla="*/ 6747349 w 7467600"/>
              <a:gd name="connsiteY530" fmla="*/ 2160069 h 6858000"/>
              <a:gd name="connsiteX531" fmla="*/ 6760943 w 7467600"/>
              <a:gd name="connsiteY531" fmla="*/ 2177686 h 6858000"/>
              <a:gd name="connsiteX532" fmla="*/ 7021065 w 7467600"/>
              <a:gd name="connsiteY532" fmla="*/ 2498102 h 6858000"/>
              <a:gd name="connsiteX533" fmla="*/ 7155223 w 7467600"/>
              <a:gd name="connsiteY533" fmla="*/ 2650386 h 6858000"/>
              <a:gd name="connsiteX534" fmla="*/ 7203167 w 7467600"/>
              <a:gd name="connsiteY534" fmla="*/ 2697288 h 6858000"/>
              <a:gd name="connsiteX535" fmla="*/ 6937703 w 7467600"/>
              <a:gd name="connsiteY535" fmla="*/ 2321981 h 6858000"/>
              <a:gd name="connsiteX536" fmla="*/ 6591670 w 7467600"/>
              <a:gd name="connsiteY536" fmla="*/ 1988277 h 6858000"/>
              <a:gd name="connsiteX537" fmla="*/ 5798671 w 7467600"/>
              <a:gd name="connsiteY537" fmla="*/ 1981601 h 6858000"/>
              <a:gd name="connsiteX538" fmla="*/ 5754709 w 7467600"/>
              <a:gd name="connsiteY538" fmla="*/ 2071454 h 6858000"/>
              <a:gd name="connsiteX539" fmla="*/ 5763044 w 7467600"/>
              <a:gd name="connsiteY539" fmla="*/ 2842206 h 6858000"/>
              <a:gd name="connsiteX540" fmla="*/ 5764974 w 7467600"/>
              <a:gd name="connsiteY540" fmla="*/ 2799609 h 6858000"/>
              <a:gd name="connsiteX541" fmla="*/ 5767665 w 7467600"/>
              <a:gd name="connsiteY541" fmla="*/ 2666409 h 6858000"/>
              <a:gd name="connsiteX542" fmla="*/ 5763055 w 7467600"/>
              <a:gd name="connsiteY542" fmla="*/ 2579705 h 6858000"/>
              <a:gd name="connsiteX543" fmla="*/ 5758079 w 7467600"/>
              <a:gd name="connsiteY543" fmla="*/ 2492508 h 6858000"/>
              <a:gd name="connsiteX544" fmla="*/ 5779325 w 7467600"/>
              <a:gd name="connsiteY544" fmla="*/ 2197069 h 6858000"/>
              <a:gd name="connsiteX545" fmla="*/ 5798671 w 7467600"/>
              <a:gd name="connsiteY545" fmla="*/ 1981601 h 6858000"/>
              <a:gd name="connsiteX546" fmla="*/ 5829202 w 7467600"/>
              <a:gd name="connsiteY546" fmla="*/ 1971679 h 6858000"/>
              <a:gd name="connsiteX547" fmla="*/ 5809558 w 7467600"/>
              <a:gd name="connsiteY547" fmla="*/ 2198043 h 6858000"/>
              <a:gd name="connsiteX548" fmla="*/ 5788653 w 7467600"/>
              <a:gd name="connsiteY548" fmla="*/ 2489430 h 6858000"/>
              <a:gd name="connsiteX549" fmla="*/ 5793439 w 7467600"/>
              <a:gd name="connsiteY549" fmla="*/ 2575235 h 6858000"/>
              <a:gd name="connsiteX550" fmla="*/ 5796837 w 7467600"/>
              <a:gd name="connsiteY550" fmla="*/ 2637633 h 6858000"/>
              <a:gd name="connsiteX551" fmla="*/ 5818614 w 7467600"/>
              <a:gd name="connsiteY551" fmla="*/ 2473055 h 6858000"/>
              <a:gd name="connsiteX552" fmla="*/ 5829202 w 7467600"/>
              <a:gd name="connsiteY552" fmla="*/ 1971679 h 6858000"/>
              <a:gd name="connsiteX553" fmla="*/ 5911389 w 7467600"/>
              <a:gd name="connsiteY553" fmla="*/ 1898371 h 6858000"/>
              <a:gd name="connsiteX554" fmla="*/ 6237627 w 7467600"/>
              <a:gd name="connsiteY554" fmla="*/ 2231921 h 6858000"/>
              <a:gd name="connsiteX555" fmla="*/ 5911389 w 7467600"/>
              <a:gd name="connsiteY555" fmla="*/ 1898371 h 6858000"/>
              <a:gd name="connsiteX556" fmla="*/ 6944437 w 7467600"/>
              <a:gd name="connsiteY556" fmla="*/ 1575402 h 6858000"/>
              <a:gd name="connsiteX557" fmla="*/ 6304730 w 7467600"/>
              <a:gd name="connsiteY557" fmla="*/ 1766654 h 6858000"/>
              <a:gd name="connsiteX558" fmla="*/ 6944437 w 7467600"/>
              <a:gd name="connsiteY558" fmla="*/ 1575402 h 6858000"/>
              <a:gd name="connsiteX559" fmla="*/ 7019523 w 7467600"/>
              <a:gd name="connsiteY559" fmla="*/ 1519450 h 6858000"/>
              <a:gd name="connsiteX560" fmla="*/ 6298091 w 7467600"/>
              <a:gd name="connsiteY560" fmla="*/ 1737122 h 6858000"/>
              <a:gd name="connsiteX561" fmla="*/ 7019523 w 7467600"/>
              <a:gd name="connsiteY561" fmla="*/ 1519450 h 6858000"/>
              <a:gd name="connsiteX562" fmla="*/ 2399523 w 7467600"/>
              <a:gd name="connsiteY562" fmla="*/ 1428234 h 6858000"/>
              <a:gd name="connsiteX563" fmla="*/ 2224982 w 7467600"/>
              <a:gd name="connsiteY563" fmla="*/ 1826201 h 6858000"/>
              <a:gd name="connsiteX564" fmla="*/ 2096099 w 7467600"/>
              <a:gd name="connsiteY564" fmla="*/ 2345900 h 6858000"/>
              <a:gd name="connsiteX565" fmla="*/ 2283317 w 7467600"/>
              <a:gd name="connsiteY565" fmla="*/ 1796925 h 6858000"/>
              <a:gd name="connsiteX566" fmla="*/ 2399523 w 7467600"/>
              <a:gd name="connsiteY566" fmla="*/ 1428234 h 6858000"/>
              <a:gd name="connsiteX567" fmla="*/ 2448558 w 7467600"/>
              <a:gd name="connsiteY567" fmla="*/ 1373435 h 6858000"/>
              <a:gd name="connsiteX568" fmla="*/ 2312521 w 7467600"/>
              <a:gd name="connsiteY568" fmla="*/ 1806140 h 6858000"/>
              <a:gd name="connsiteX569" fmla="*/ 2127533 w 7467600"/>
              <a:gd name="connsiteY569" fmla="*/ 2348380 h 6858000"/>
              <a:gd name="connsiteX570" fmla="*/ 2358080 w 7467600"/>
              <a:gd name="connsiteY570" fmla="*/ 1866134 h 6858000"/>
              <a:gd name="connsiteX571" fmla="*/ 2407436 w 7467600"/>
              <a:gd name="connsiteY571" fmla="*/ 1651070 h 6858000"/>
              <a:gd name="connsiteX572" fmla="*/ 2448558 w 7467600"/>
              <a:gd name="connsiteY572" fmla="*/ 1373435 h 6858000"/>
              <a:gd name="connsiteX573" fmla="*/ 278707 w 7467600"/>
              <a:gd name="connsiteY573" fmla="*/ 1352270 h 6858000"/>
              <a:gd name="connsiteX574" fmla="*/ 321570 w 7467600"/>
              <a:gd name="connsiteY574" fmla="*/ 1861610 h 6858000"/>
              <a:gd name="connsiteX575" fmla="*/ 294281 w 7467600"/>
              <a:gd name="connsiteY575" fmla="*/ 1440658 h 6858000"/>
              <a:gd name="connsiteX576" fmla="*/ 278707 w 7467600"/>
              <a:gd name="connsiteY576" fmla="*/ 1352270 h 6858000"/>
              <a:gd name="connsiteX577" fmla="*/ 1423821 w 7467600"/>
              <a:gd name="connsiteY577" fmla="*/ 1351958 h 6858000"/>
              <a:gd name="connsiteX578" fmla="*/ 1638521 w 7467600"/>
              <a:gd name="connsiteY578" fmla="*/ 1908470 h 6858000"/>
              <a:gd name="connsiteX579" fmla="*/ 1754199 w 7467600"/>
              <a:gd name="connsiteY579" fmla="*/ 2149284 h 6858000"/>
              <a:gd name="connsiteX580" fmla="*/ 1908359 w 7467600"/>
              <a:gd name="connsiteY580" fmla="*/ 2364988 h 6858000"/>
              <a:gd name="connsiteX581" fmla="*/ 1647661 w 7467600"/>
              <a:gd name="connsiteY581" fmla="*/ 1825945 h 6858000"/>
              <a:gd name="connsiteX582" fmla="*/ 1423821 w 7467600"/>
              <a:gd name="connsiteY582" fmla="*/ 1351958 h 6858000"/>
              <a:gd name="connsiteX583" fmla="*/ 1431890 w 7467600"/>
              <a:gd name="connsiteY583" fmla="*/ 1306475 h 6858000"/>
              <a:gd name="connsiteX584" fmla="*/ 1507597 w 7467600"/>
              <a:gd name="connsiteY584" fmla="*/ 1446132 h 6858000"/>
              <a:gd name="connsiteX585" fmla="*/ 1674586 w 7467600"/>
              <a:gd name="connsiteY585" fmla="*/ 1813832 h 6858000"/>
              <a:gd name="connsiteX586" fmla="*/ 1815950 w 7467600"/>
              <a:gd name="connsiteY586" fmla="*/ 2128564 h 6858000"/>
              <a:gd name="connsiteX587" fmla="*/ 1984242 w 7467600"/>
              <a:gd name="connsiteY587" fmla="*/ 2430829 h 6858000"/>
              <a:gd name="connsiteX588" fmla="*/ 2014023 w 7467600"/>
              <a:gd name="connsiteY588" fmla="*/ 2450995 h 6858000"/>
              <a:gd name="connsiteX589" fmla="*/ 1747337 w 7467600"/>
              <a:gd name="connsiteY589" fmla="*/ 1855264 h 6858000"/>
              <a:gd name="connsiteX590" fmla="*/ 1533749 w 7467600"/>
              <a:gd name="connsiteY590" fmla="*/ 1478656 h 6858000"/>
              <a:gd name="connsiteX591" fmla="*/ 1431890 w 7467600"/>
              <a:gd name="connsiteY591" fmla="*/ 1306475 h 6858000"/>
              <a:gd name="connsiteX592" fmla="*/ 5052692 w 7467600"/>
              <a:gd name="connsiteY592" fmla="*/ 1292994 h 6858000"/>
              <a:gd name="connsiteX593" fmla="*/ 5200661 w 7467600"/>
              <a:gd name="connsiteY593" fmla="*/ 1635186 h 6858000"/>
              <a:gd name="connsiteX594" fmla="*/ 5297138 w 7467600"/>
              <a:gd name="connsiteY594" fmla="*/ 1906351 h 6858000"/>
              <a:gd name="connsiteX595" fmla="*/ 5052692 w 7467600"/>
              <a:gd name="connsiteY595" fmla="*/ 1292994 h 6858000"/>
              <a:gd name="connsiteX596" fmla="*/ 5009948 w 7467600"/>
              <a:gd name="connsiteY596" fmla="*/ 1273619 h 6858000"/>
              <a:gd name="connsiteX597" fmla="*/ 5121777 w 7467600"/>
              <a:gd name="connsiteY597" fmla="*/ 1654213 h 6858000"/>
              <a:gd name="connsiteX598" fmla="*/ 5293545 w 7467600"/>
              <a:gd name="connsiteY598" fmla="*/ 2072247 h 6858000"/>
              <a:gd name="connsiteX599" fmla="*/ 5294042 w 7467600"/>
              <a:gd name="connsiteY599" fmla="*/ 2065019 h 6858000"/>
              <a:gd name="connsiteX600" fmla="*/ 5171936 w 7467600"/>
              <a:gd name="connsiteY600" fmla="*/ 1647613 h 6858000"/>
              <a:gd name="connsiteX601" fmla="*/ 5009948 w 7467600"/>
              <a:gd name="connsiteY601" fmla="*/ 1273619 h 6858000"/>
              <a:gd name="connsiteX602" fmla="*/ 655236 w 7467600"/>
              <a:gd name="connsiteY602" fmla="*/ 1268632 h 6858000"/>
              <a:gd name="connsiteX603" fmla="*/ 839521 w 7467600"/>
              <a:gd name="connsiteY603" fmla="*/ 1685315 h 6858000"/>
              <a:gd name="connsiteX604" fmla="*/ 1109416 w 7467600"/>
              <a:gd name="connsiteY604" fmla="*/ 2061663 h 6858000"/>
              <a:gd name="connsiteX605" fmla="*/ 1298300 w 7467600"/>
              <a:gd name="connsiteY605" fmla="*/ 2247742 h 6858000"/>
              <a:gd name="connsiteX606" fmla="*/ 1125871 w 7467600"/>
              <a:gd name="connsiteY606" fmla="*/ 1989513 h 6858000"/>
              <a:gd name="connsiteX607" fmla="*/ 981574 w 7467600"/>
              <a:gd name="connsiteY607" fmla="*/ 1783157 h 6858000"/>
              <a:gd name="connsiteX608" fmla="*/ 922198 w 7467600"/>
              <a:gd name="connsiteY608" fmla="*/ 1677437 h 6858000"/>
              <a:gd name="connsiteX609" fmla="*/ 869293 w 7467600"/>
              <a:gd name="connsiteY609" fmla="*/ 1583214 h 6858000"/>
              <a:gd name="connsiteX610" fmla="*/ 751431 w 7467600"/>
              <a:gd name="connsiteY610" fmla="*/ 1405731 h 6858000"/>
              <a:gd name="connsiteX611" fmla="*/ 655236 w 7467600"/>
              <a:gd name="connsiteY611" fmla="*/ 1268632 h 6858000"/>
              <a:gd name="connsiteX612" fmla="*/ 6516292 w 7467600"/>
              <a:gd name="connsiteY612" fmla="*/ 1263064 h 6858000"/>
              <a:gd name="connsiteX613" fmla="*/ 5736320 w 7467600"/>
              <a:gd name="connsiteY613" fmla="*/ 1501803 h 6858000"/>
              <a:gd name="connsiteX614" fmla="*/ 6516292 w 7467600"/>
              <a:gd name="connsiteY614" fmla="*/ 1263064 h 6858000"/>
              <a:gd name="connsiteX615" fmla="*/ 291466 w 7467600"/>
              <a:gd name="connsiteY615" fmla="*/ 1250369 h 6858000"/>
              <a:gd name="connsiteX616" fmla="*/ 323180 w 7467600"/>
              <a:gd name="connsiteY616" fmla="*/ 1435283 h 6858000"/>
              <a:gd name="connsiteX617" fmla="*/ 349381 w 7467600"/>
              <a:gd name="connsiteY617" fmla="*/ 1875041 h 6858000"/>
              <a:gd name="connsiteX618" fmla="*/ 374363 w 7467600"/>
              <a:gd name="connsiteY618" fmla="*/ 1506494 h 6858000"/>
              <a:gd name="connsiteX619" fmla="*/ 302168 w 7467600"/>
              <a:gd name="connsiteY619" fmla="*/ 1274495 h 6858000"/>
              <a:gd name="connsiteX620" fmla="*/ 291466 w 7467600"/>
              <a:gd name="connsiteY620" fmla="*/ 1250369 h 6858000"/>
              <a:gd name="connsiteX621" fmla="*/ 678222 w 7467600"/>
              <a:gd name="connsiteY621" fmla="*/ 1248670 h 6858000"/>
              <a:gd name="connsiteX622" fmla="*/ 775536 w 7467600"/>
              <a:gd name="connsiteY622" fmla="*/ 1388015 h 6858000"/>
              <a:gd name="connsiteX623" fmla="*/ 894529 w 7467600"/>
              <a:gd name="connsiteY623" fmla="*/ 1567739 h 6858000"/>
              <a:gd name="connsiteX624" fmla="*/ 948000 w 7467600"/>
              <a:gd name="connsiteY624" fmla="*/ 1663088 h 6858000"/>
              <a:gd name="connsiteX625" fmla="*/ 1006812 w 7467600"/>
              <a:gd name="connsiteY625" fmla="*/ 1767683 h 6858000"/>
              <a:gd name="connsiteX626" fmla="*/ 1149133 w 7467600"/>
              <a:gd name="connsiteY626" fmla="*/ 1971513 h 6858000"/>
              <a:gd name="connsiteX627" fmla="*/ 1333952 w 7467600"/>
              <a:gd name="connsiteY627" fmla="*/ 2251620 h 6858000"/>
              <a:gd name="connsiteX628" fmla="*/ 1337329 w 7467600"/>
              <a:gd name="connsiteY628" fmla="*/ 2258350 h 6858000"/>
              <a:gd name="connsiteX629" fmla="*/ 1014726 w 7467600"/>
              <a:gd name="connsiteY629" fmla="*/ 1615556 h 6858000"/>
              <a:gd name="connsiteX630" fmla="*/ 678222 w 7467600"/>
              <a:gd name="connsiteY630" fmla="*/ 1248670 h 6858000"/>
              <a:gd name="connsiteX631" fmla="*/ 6691602 w 7467600"/>
              <a:gd name="connsiteY631" fmla="*/ 1140573 h 6858000"/>
              <a:gd name="connsiteX632" fmla="*/ 6571100 w 7467600"/>
              <a:gd name="connsiteY632" fmla="*/ 1183662 h 6858000"/>
              <a:gd name="connsiteX633" fmla="*/ 6241687 w 7467600"/>
              <a:gd name="connsiteY633" fmla="*/ 1257600 h 6858000"/>
              <a:gd name="connsiteX634" fmla="*/ 5693009 w 7467600"/>
              <a:gd name="connsiteY634" fmla="*/ 1478256 h 6858000"/>
              <a:gd name="connsiteX635" fmla="*/ 6548420 w 7467600"/>
              <a:gd name="connsiteY635" fmla="*/ 1214599 h 6858000"/>
              <a:gd name="connsiteX636" fmla="*/ 6605473 w 7467600"/>
              <a:gd name="connsiteY636" fmla="*/ 1184686 h 6858000"/>
              <a:gd name="connsiteX637" fmla="*/ 6691602 w 7467600"/>
              <a:gd name="connsiteY637" fmla="*/ 1140573 h 6858000"/>
              <a:gd name="connsiteX638" fmla="*/ 4002475 w 7467600"/>
              <a:gd name="connsiteY638" fmla="*/ 1037802 h 6858000"/>
              <a:gd name="connsiteX639" fmla="*/ 4000324 w 7467600"/>
              <a:gd name="connsiteY639" fmla="*/ 1039362 h 6858000"/>
              <a:gd name="connsiteX640" fmla="*/ 4002862 w 7467600"/>
              <a:gd name="connsiteY640" fmla="*/ 1042866 h 6858000"/>
              <a:gd name="connsiteX641" fmla="*/ 4002475 w 7467600"/>
              <a:gd name="connsiteY641" fmla="*/ 1037802 h 6858000"/>
              <a:gd name="connsiteX642" fmla="*/ 506322 w 7467600"/>
              <a:gd name="connsiteY642" fmla="*/ 1020997 h 6858000"/>
              <a:gd name="connsiteX643" fmla="*/ 533068 w 7467600"/>
              <a:gd name="connsiteY643" fmla="*/ 1029409 h 6858000"/>
              <a:gd name="connsiteX644" fmla="*/ 1232525 w 7467600"/>
              <a:gd name="connsiteY644" fmla="*/ 1804675 h 6858000"/>
              <a:gd name="connsiteX645" fmla="*/ 1388858 w 7467600"/>
              <a:gd name="connsiteY645" fmla="*/ 2368011 h 6858000"/>
              <a:gd name="connsiteX646" fmla="*/ 1384098 w 7467600"/>
              <a:gd name="connsiteY646" fmla="*/ 2378125 h 6858000"/>
              <a:gd name="connsiteX647" fmla="*/ 1425393 w 7467600"/>
              <a:gd name="connsiteY647" fmla="*/ 2589124 h 6858000"/>
              <a:gd name="connsiteX648" fmla="*/ 1424001 w 7467600"/>
              <a:gd name="connsiteY648" fmla="*/ 2597541 h 6858000"/>
              <a:gd name="connsiteX649" fmla="*/ 2152729 w 7467600"/>
              <a:gd name="connsiteY649" fmla="*/ 2864487 h 6858000"/>
              <a:gd name="connsiteX650" fmla="*/ 2020609 w 7467600"/>
              <a:gd name="connsiteY650" fmla="*/ 2539671 h 6858000"/>
              <a:gd name="connsiteX651" fmla="*/ 2018920 w 7467600"/>
              <a:gd name="connsiteY651" fmla="*/ 2536309 h 6858000"/>
              <a:gd name="connsiteX652" fmla="*/ 1342441 w 7467600"/>
              <a:gd name="connsiteY652" fmla="*/ 1173017 h 6858000"/>
              <a:gd name="connsiteX653" fmla="*/ 1367925 w 7467600"/>
              <a:gd name="connsiteY653" fmla="*/ 1135648 h 6858000"/>
              <a:gd name="connsiteX654" fmla="*/ 1771401 w 7467600"/>
              <a:gd name="connsiteY654" fmla="*/ 1806673 h 6858000"/>
              <a:gd name="connsiteX655" fmla="*/ 1972385 w 7467600"/>
              <a:gd name="connsiteY655" fmla="*/ 2198735 h 6858000"/>
              <a:gd name="connsiteX656" fmla="*/ 2040892 w 7467600"/>
              <a:gd name="connsiteY656" fmla="*/ 2405205 h 6858000"/>
              <a:gd name="connsiteX657" fmla="*/ 2131689 w 7467600"/>
              <a:gd name="connsiteY657" fmla="*/ 1936926 h 6858000"/>
              <a:gd name="connsiteX658" fmla="*/ 2454820 w 7467600"/>
              <a:gd name="connsiteY658" fmla="*/ 1248808 h 6858000"/>
              <a:gd name="connsiteX659" fmla="*/ 2492512 w 7467600"/>
              <a:gd name="connsiteY659" fmla="*/ 1302920 h 6858000"/>
              <a:gd name="connsiteX660" fmla="*/ 2081216 w 7467600"/>
              <a:gd name="connsiteY660" fmla="*/ 2527513 h 6858000"/>
              <a:gd name="connsiteX661" fmla="*/ 2081211 w 7467600"/>
              <a:gd name="connsiteY661" fmla="*/ 2528916 h 6858000"/>
              <a:gd name="connsiteX662" fmla="*/ 2199067 w 7467600"/>
              <a:gd name="connsiteY662" fmla="*/ 2884061 h 6858000"/>
              <a:gd name="connsiteX663" fmla="*/ 3192586 w 7467600"/>
              <a:gd name="connsiteY663" fmla="*/ 3411496 h 6858000"/>
              <a:gd name="connsiteX664" fmla="*/ 3182620 w 7467600"/>
              <a:gd name="connsiteY664" fmla="*/ 3483279 h 6858000"/>
              <a:gd name="connsiteX665" fmla="*/ 2435119 w 7467600"/>
              <a:gd name="connsiteY665" fmla="*/ 3080173 h 6858000"/>
              <a:gd name="connsiteX666" fmla="*/ 2410152 w 7467600"/>
              <a:gd name="connsiteY666" fmla="*/ 3063751 h 6858000"/>
              <a:gd name="connsiteX667" fmla="*/ 2408099 w 7467600"/>
              <a:gd name="connsiteY667" fmla="*/ 3064403 h 6858000"/>
              <a:gd name="connsiteX668" fmla="*/ 2407218 w 7467600"/>
              <a:gd name="connsiteY668" fmla="*/ 3070324 h 6858000"/>
              <a:gd name="connsiteX669" fmla="*/ 2380138 w 7467600"/>
              <a:gd name="connsiteY669" fmla="*/ 3099341 h 6858000"/>
              <a:gd name="connsiteX670" fmla="*/ 1765923 w 7467600"/>
              <a:gd name="connsiteY670" fmla="*/ 3581043 h 6858000"/>
              <a:gd name="connsiteX671" fmla="*/ 1702258 w 7467600"/>
              <a:gd name="connsiteY671" fmla="*/ 3612286 h 6858000"/>
              <a:gd name="connsiteX672" fmla="*/ 1538370 w 7467600"/>
              <a:gd name="connsiteY672" fmla="*/ 3811804 h 6858000"/>
              <a:gd name="connsiteX673" fmla="*/ 542867 w 7467600"/>
              <a:gd name="connsiteY673" fmla="*/ 4944092 h 6858000"/>
              <a:gd name="connsiteX674" fmla="*/ 515800 w 7467600"/>
              <a:gd name="connsiteY674" fmla="*/ 4862180 h 6858000"/>
              <a:gd name="connsiteX675" fmla="*/ 909145 w 7467600"/>
              <a:gd name="connsiteY675" fmla="*/ 4199225 h 6858000"/>
              <a:gd name="connsiteX676" fmla="*/ 1214067 w 7467600"/>
              <a:gd name="connsiteY676" fmla="*/ 3908561 h 6858000"/>
              <a:gd name="connsiteX677" fmla="*/ 640967 w 7467600"/>
              <a:gd name="connsiteY677" fmla="*/ 4105601 h 6858000"/>
              <a:gd name="connsiteX678" fmla="*/ 112563 w 7467600"/>
              <a:gd name="connsiteY678" fmla="*/ 4396952 h 6858000"/>
              <a:gd name="connsiteX679" fmla="*/ 0 w 7467600"/>
              <a:gd name="connsiteY679" fmla="*/ 4466006 h 6858000"/>
              <a:gd name="connsiteX680" fmla="*/ 0 w 7467600"/>
              <a:gd name="connsiteY680" fmla="*/ 4233763 h 6858000"/>
              <a:gd name="connsiteX681" fmla="*/ 36881 w 7467600"/>
              <a:gd name="connsiteY681" fmla="*/ 4200118 h 6858000"/>
              <a:gd name="connsiteX682" fmla="*/ 910534 w 7467600"/>
              <a:gd name="connsiteY682" fmla="*/ 3629753 h 6858000"/>
              <a:gd name="connsiteX683" fmla="*/ 1578717 w 7467600"/>
              <a:gd name="connsiteY683" fmla="*/ 3575982 h 6858000"/>
              <a:gd name="connsiteX684" fmla="*/ 2338780 w 7467600"/>
              <a:gd name="connsiteY684" fmla="*/ 3033725 h 6858000"/>
              <a:gd name="connsiteX685" fmla="*/ 1807991 w 7467600"/>
              <a:gd name="connsiteY685" fmla="*/ 2807184 h 6858000"/>
              <a:gd name="connsiteX686" fmla="*/ 1416358 w 7467600"/>
              <a:gd name="connsiteY686" fmla="*/ 3112571 h 6858000"/>
              <a:gd name="connsiteX687" fmla="*/ 939066 w 7467600"/>
              <a:gd name="connsiteY687" fmla="*/ 3378798 h 6858000"/>
              <a:gd name="connsiteX688" fmla="*/ 115099 w 7467600"/>
              <a:gd name="connsiteY688" fmla="*/ 3607650 h 6858000"/>
              <a:gd name="connsiteX689" fmla="*/ 97284 w 7467600"/>
              <a:gd name="connsiteY689" fmla="*/ 3520393 h 6858000"/>
              <a:gd name="connsiteX690" fmla="*/ 922050 w 7467600"/>
              <a:gd name="connsiteY690" fmla="*/ 3074867 h 6858000"/>
              <a:gd name="connsiteX691" fmla="*/ 1405265 w 7467600"/>
              <a:gd name="connsiteY691" fmla="*/ 3016319 h 6858000"/>
              <a:gd name="connsiteX692" fmla="*/ 1407512 w 7467600"/>
              <a:gd name="connsiteY692" fmla="*/ 3018001 h 6858000"/>
              <a:gd name="connsiteX693" fmla="*/ 1726266 w 7467600"/>
              <a:gd name="connsiteY693" fmla="*/ 2777274 h 6858000"/>
              <a:gd name="connsiteX694" fmla="*/ 625390 w 7467600"/>
              <a:gd name="connsiteY694" fmla="*/ 2514541 h 6858000"/>
              <a:gd name="connsiteX695" fmla="*/ 619799 w 7467600"/>
              <a:gd name="connsiteY695" fmla="*/ 2527180 h 6858000"/>
              <a:gd name="connsiteX696" fmla="*/ 310030 w 7467600"/>
              <a:gd name="connsiteY696" fmla="*/ 2771818 h 6858000"/>
              <a:gd name="connsiteX697" fmla="*/ 173877 w 7467600"/>
              <a:gd name="connsiteY697" fmla="*/ 2937056 h 6858000"/>
              <a:gd name="connsiteX698" fmla="*/ 77889 w 7467600"/>
              <a:gd name="connsiteY698" fmla="*/ 3138440 h 6858000"/>
              <a:gd name="connsiteX699" fmla="*/ 0 w 7467600"/>
              <a:gd name="connsiteY699" fmla="*/ 3271395 h 6858000"/>
              <a:gd name="connsiteX700" fmla="*/ 0 w 7467600"/>
              <a:gd name="connsiteY700" fmla="*/ 3153002 h 6858000"/>
              <a:gd name="connsiteX701" fmla="*/ 2386 w 7467600"/>
              <a:gd name="connsiteY701" fmla="*/ 3149203 h 6858000"/>
              <a:gd name="connsiteX702" fmla="*/ 89753 w 7467600"/>
              <a:gd name="connsiteY702" fmla="*/ 2987702 h 6858000"/>
              <a:gd name="connsiteX703" fmla="*/ 76869 w 7467600"/>
              <a:gd name="connsiteY703" fmla="*/ 3005404 h 6858000"/>
              <a:gd name="connsiteX704" fmla="*/ 32049 w 7467600"/>
              <a:gd name="connsiteY704" fmla="*/ 3065814 h 6858000"/>
              <a:gd name="connsiteX705" fmla="*/ 0 w 7467600"/>
              <a:gd name="connsiteY705" fmla="*/ 3108744 h 6858000"/>
              <a:gd name="connsiteX706" fmla="*/ 0 w 7467600"/>
              <a:gd name="connsiteY706" fmla="*/ 3058059 h 6858000"/>
              <a:gd name="connsiteX707" fmla="*/ 7610 w 7467600"/>
              <a:gd name="connsiteY707" fmla="*/ 3047889 h 6858000"/>
              <a:gd name="connsiteX708" fmla="*/ 52419 w 7467600"/>
              <a:gd name="connsiteY708" fmla="*/ 2987479 h 6858000"/>
              <a:gd name="connsiteX709" fmla="*/ 59142 w 7467600"/>
              <a:gd name="connsiteY709" fmla="*/ 2978488 h 6858000"/>
              <a:gd name="connsiteX710" fmla="*/ 0 w 7467600"/>
              <a:gd name="connsiteY710" fmla="*/ 3015334 h 6858000"/>
              <a:gd name="connsiteX711" fmla="*/ 0 w 7467600"/>
              <a:gd name="connsiteY711" fmla="*/ 2914286 h 6858000"/>
              <a:gd name="connsiteX712" fmla="*/ 36383 w 7467600"/>
              <a:gd name="connsiteY712" fmla="*/ 2901128 h 6858000"/>
              <a:gd name="connsiteX713" fmla="*/ 156329 w 7467600"/>
              <a:gd name="connsiteY713" fmla="*/ 2840533 h 6858000"/>
              <a:gd name="connsiteX714" fmla="*/ 358355 w 7467600"/>
              <a:gd name="connsiteY714" fmla="*/ 2620471 h 6858000"/>
              <a:gd name="connsiteX715" fmla="*/ 510577 w 7467600"/>
              <a:gd name="connsiteY715" fmla="*/ 2501244 h 6858000"/>
              <a:gd name="connsiteX716" fmla="*/ 211967 w 7467600"/>
              <a:gd name="connsiteY716" fmla="*/ 2479171 h 6858000"/>
              <a:gd name="connsiteX717" fmla="*/ 0 w 7467600"/>
              <a:gd name="connsiteY717" fmla="*/ 2476398 h 6858000"/>
              <a:gd name="connsiteX718" fmla="*/ 0 w 7467600"/>
              <a:gd name="connsiteY718" fmla="*/ 2389189 h 6858000"/>
              <a:gd name="connsiteX719" fmla="*/ 103062 w 7467600"/>
              <a:gd name="connsiteY719" fmla="*/ 2389518 h 6858000"/>
              <a:gd name="connsiteX720" fmla="*/ 510734 w 7467600"/>
              <a:gd name="connsiteY720" fmla="*/ 2416201 h 6858000"/>
              <a:gd name="connsiteX721" fmla="*/ 279257 w 7467600"/>
              <a:gd name="connsiteY721" fmla="*/ 2092102 h 6858000"/>
              <a:gd name="connsiteX722" fmla="*/ 65265 w 7467600"/>
              <a:gd name="connsiteY722" fmla="*/ 2006049 h 6858000"/>
              <a:gd name="connsiteX723" fmla="*/ 0 w 7467600"/>
              <a:gd name="connsiteY723" fmla="*/ 1982532 h 6858000"/>
              <a:gd name="connsiteX724" fmla="*/ 0 w 7467600"/>
              <a:gd name="connsiteY724" fmla="*/ 1912789 h 6858000"/>
              <a:gd name="connsiteX725" fmla="*/ 97460 w 7467600"/>
              <a:gd name="connsiteY725" fmla="*/ 1953725 h 6858000"/>
              <a:gd name="connsiteX726" fmla="*/ 221272 w 7467600"/>
              <a:gd name="connsiteY726" fmla="*/ 1980766 h 6858000"/>
              <a:gd name="connsiteX727" fmla="*/ 116765 w 7467600"/>
              <a:gd name="connsiteY727" fmla="*/ 1911033 h 6858000"/>
              <a:gd name="connsiteX728" fmla="*/ 16405 w 7467600"/>
              <a:gd name="connsiteY728" fmla="*/ 1803412 h 6858000"/>
              <a:gd name="connsiteX729" fmla="*/ 0 w 7467600"/>
              <a:gd name="connsiteY729" fmla="*/ 1784777 h 6858000"/>
              <a:gd name="connsiteX730" fmla="*/ 0 w 7467600"/>
              <a:gd name="connsiteY730" fmla="*/ 1740082 h 6858000"/>
              <a:gd name="connsiteX731" fmla="*/ 39394 w 7467600"/>
              <a:gd name="connsiteY731" fmla="*/ 1784856 h 6858000"/>
              <a:gd name="connsiteX732" fmla="*/ 135813 w 7467600"/>
              <a:gd name="connsiteY732" fmla="*/ 1888838 h 6858000"/>
              <a:gd name="connsiteX733" fmla="*/ 242575 w 7467600"/>
              <a:gd name="connsiteY733" fmla="*/ 1958841 h 6858000"/>
              <a:gd name="connsiteX734" fmla="*/ 82197 w 7467600"/>
              <a:gd name="connsiteY734" fmla="*/ 1754826 h 6858000"/>
              <a:gd name="connsiteX735" fmla="*/ 0 w 7467600"/>
              <a:gd name="connsiteY735" fmla="*/ 1679650 h 6858000"/>
              <a:gd name="connsiteX736" fmla="*/ 0 w 7467600"/>
              <a:gd name="connsiteY736" fmla="*/ 1602463 h 6858000"/>
              <a:gd name="connsiteX737" fmla="*/ 84689 w 7467600"/>
              <a:gd name="connsiteY737" fmla="*/ 1677442 h 6858000"/>
              <a:gd name="connsiteX738" fmla="*/ 298437 w 7467600"/>
              <a:gd name="connsiteY738" fmla="*/ 1968019 h 6858000"/>
              <a:gd name="connsiteX739" fmla="*/ 227269 w 7467600"/>
              <a:gd name="connsiteY739" fmla="*/ 1114064 h 6858000"/>
              <a:gd name="connsiteX740" fmla="*/ 248003 w 7467600"/>
              <a:gd name="connsiteY740" fmla="*/ 1089613 h 6858000"/>
              <a:gd name="connsiteX741" fmla="*/ 427020 w 7467600"/>
              <a:gd name="connsiteY741" fmla="*/ 1619803 h 6858000"/>
              <a:gd name="connsiteX742" fmla="*/ 340345 w 7467600"/>
              <a:gd name="connsiteY742" fmla="*/ 2027739 h 6858000"/>
              <a:gd name="connsiteX743" fmla="*/ 360865 w 7467600"/>
              <a:gd name="connsiteY743" fmla="*/ 2044827 h 6858000"/>
              <a:gd name="connsiteX744" fmla="*/ 560414 w 7467600"/>
              <a:gd name="connsiteY744" fmla="*/ 2421457 h 6858000"/>
              <a:gd name="connsiteX745" fmla="*/ 1359703 w 7467600"/>
              <a:gd name="connsiteY745" fmla="*/ 2578554 h 6858000"/>
              <a:gd name="connsiteX746" fmla="*/ 1359422 w 7467600"/>
              <a:gd name="connsiteY746" fmla="*/ 2577994 h 6858000"/>
              <a:gd name="connsiteX747" fmla="*/ 828701 w 7467600"/>
              <a:gd name="connsiteY747" fmla="*/ 1839520 h 6858000"/>
              <a:gd name="connsiteX748" fmla="*/ 494427 w 7467600"/>
              <a:gd name="connsiteY748" fmla="*/ 1092333 h 6858000"/>
              <a:gd name="connsiteX749" fmla="*/ 506322 w 7467600"/>
              <a:gd name="connsiteY749" fmla="*/ 1020997 h 6858000"/>
              <a:gd name="connsiteX750" fmla="*/ 4570198 w 7467600"/>
              <a:gd name="connsiteY750" fmla="*/ 978081 h 6858000"/>
              <a:gd name="connsiteX751" fmla="*/ 4523691 w 7467600"/>
              <a:gd name="connsiteY751" fmla="*/ 1127776 h 6858000"/>
              <a:gd name="connsiteX752" fmla="*/ 4509875 w 7467600"/>
              <a:gd name="connsiteY752" fmla="*/ 1167552 h 6858000"/>
              <a:gd name="connsiteX753" fmla="*/ 4478168 w 7467600"/>
              <a:gd name="connsiteY753" fmla="*/ 1260735 h 6858000"/>
              <a:gd name="connsiteX754" fmla="*/ 4409309 w 7467600"/>
              <a:gd name="connsiteY754" fmla="*/ 1666996 h 6858000"/>
              <a:gd name="connsiteX755" fmla="*/ 4370031 w 7467600"/>
              <a:gd name="connsiteY755" fmla="*/ 1955666 h 6858000"/>
              <a:gd name="connsiteX756" fmla="*/ 4570198 w 7467600"/>
              <a:gd name="connsiteY756" fmla="*/ 978081 h 6858000"/>
              <a:gd name="connsiteX757" fmla="*/ 4557898 w 7467600"/>
              <a:gd name="connsiteY757" fmla="*/ 900011 h 6858000"/>
              <a:gd name="connsiteX758" fmla="*/ 4344840 w 7467600"/>
              <a:gd name="connsiteY758" fmla="*/ 1922038 h 6858000"/>
              <a:gd name="connsiteX759" fmla="*/ 4378710 w 7467600"/>
              <a:gd name="connsiteY759" fmla="*/ 1665516 h 6858000"/>
              <a:gd name="connsiteX760" fmla="*/ 4448798 w 7467600"/>
              <a:gd name="connsiteY760" fmla="*/ 1253024 h 6858000"/>
              <a:gd name="connsiteX761" fmla="*/ 4480315 w 7467600"/>
              <a:gd name="connsiteY761" fmla="*/ 1158454 h 6858000"/>
              <a:gd name="connsiteX762" fmla="*/ 4494133 w 7467600"/>
              <a:gd name="connsiteY762" fmla="*/ 1118676 h 6858000"/>
              <a:gd name="connsiteX763" fmla="*/ 4557898 w 7467600"/>
              <a:gd name="connsiteY763" fmla="*/ 900011 h 6858000"/>
              <a:gd name="connsiteX764" fmla="*/ 5870151 w 7467600"/>
              <a:gd name="connsiteY764" fmla="*/ 898890 h 6858000"/>
              <a:gd name="connsiteX765" fmla="*/ 5861335 w 7467600"/>
              <a:gd name="connsiteY765" fmla="*/ 899177 h 6858000"/>
              <a:gd name="connsiteX766" fmla="*/ 5843702 w 7467600"/>
              <a:gd name="connsiteY766" fmla="*/ 899748 h 6858000"/>
              <a:gd name="connsiteX767" fmla="*/ 5651107 w 7467600"/>
              <a:gd name="connsiteY767" fmla="*/ 920306 h 6858000"/>
              <a:gd name="connsiteX768" fmla="*/ 5459407 w 7467600"/>
              <a:gd name="connsiteY768" fmla="*/ 940975 h 6858000"/>
              <a:gd name="connsiteX769" fmla="*/ 5374846 w 7467600"/>
              <a:gd name="connsiteY769" fmla="*/ 941988 h 6858000"/>
              <a:gd name="connsiteX770" fmla="*/ 5256105 w 7467600"/>
              <a:gd name="connsiteY770" fmla="*/ 945632 h 6858000"/>
              <a:gd name="connsiteX771" fmla="*/ 5107071 w 7467600"/>
              <a:gd name="connsiteY771" fmla="*/ 969720 h 6858000"/>
              <a:gd name="connsiteX772" fmla="*/ 4998681 w 7467600"/>
              <a:gd name="connsiteY772" fmla="*/ 988771 h 6858000"/>
              <a:gd name="connsiteX773" fmla="*/ 5870151 w 7467600"/>
              <a:gd name="connsiteY773" fmla="*/ 898890 h 6858000"/>
              <a:gd name="connsiteX774" fmla="*/ 5504425 w 7467600"/>
              <a:gd name="connsiteY774" fmla="*/ 848067 h 6858000"/>
              <a:gd name="connsiteX775" fmla="*/ 4968849 w 7467600"/>
              <a:gd name="connsiteY775" fmla="*/ 962318 h 6858000"/>
              <a:gd name="connsiteX776" fmla="*/ 5104039 w 7467600"/>
              <a:gd name="connsiteY776" fmla="*/ 940634 h 6858000"/>
              <a:gd name="connsiteX777" fmla="*/ 5256311 w 7467600"/>
              <a:gd name="connsiteY777" fmla="*/ 916490 h 6858000"/>
              <a:gd name="connsiteX778" fmla="*/ 5377381 w 7467600"/>
              <a:gd name="connsiteY778" fmla="*/ 912671 h 6858000"/>
              <a:gd name="connsiteX779" fmla="*/ 5460148 w 7467600"/>
              <a:gd name="connsiteY779" fmla="*/ 911442 h 6858000"/>
              <a:gd name="connsiteX780" fmla="*/ 5648971 w 7467600"/>
              <a:gd name="connsiteY780" fmla="*/ 891331 h 6858000"/>
              <a:gd name="connsiteX781" fmla="*/ 5844807 w 7467600"/>
              <a:gd name="connsiteY781" fmla="*/ 870718 h 6858000"/>
              <a:gd name="connsiteX782" fmla="*/ 5862975 w 7467600"/>
              <a:gd name="connsiteY782" fmla="*/ 869756 h 6858000"/>
              <a:gd name="connsiteX783" fmla="*/ 5920887 w 7467600"/>
              <a:gd name="connsiteY783" fmla="*/ 865929 h 6858000"/>
              <a:gd name="connsiteX784" fmla="*/ 5504425 w 7467600"/>
              <a:gd name="connsiteY784" fmla="*/ 848067 h 6858000"/>
              <a:gd name="connsiteX785" fmla="*/ 3607114 w 7467600"/>
              <a:gd name="connsiteY785" fmla="*/ 467441 h 6858000"/>
              <a:gd name="connsiteX786" fmla="*/ 3296242 w 7467600"/>
              <a:gd name="connsiteY786" fmla="*/ 807991 h 6858000"/>
              <a:gd name="connsiteX787" fmla="*/ 3174674 w 7467600"/>
              <a:gd name="connsiteY787" fmla="*/ 919759 h 6858000"/>
              <a:gd name="connsiteX788" fmla="*/ 3042978 w 7467600"/>
              <a:gd name="connsiteY788" fmla="*/ 1054894 h 6858000"/>
              <a:gd name="connsiteX789" fmla="*/ 2968914 w 7467600"/>
              <a:gd name="connsiteY789" fmla="*/ 1133756 h 6858000"/>
              <a:gd name="connsiteX790" fmla="*/ 3103823 w 7467600"/>
              <a:gd name="connsiteY790" fmla="*/ 1026814 h 6858000"/>
              <a:gd name="connsiteX791" fmla="*/ 3607114 w 7467600"/>
              <a:gd name="connsiteY791" fmla="*/ 467441 h 6858000"/>
              <a:gd name="connsiteX792" fmla="*/ 3744487 w 7467600"/>
              <a:gd name="connsiteY792" fmla="*/ 383136 h 6858000"/>
              <a:gd name="connsiteX793" fmla="*/ 3970213 w 7467600"/>
              <a:gd name="connsiteY793" fmla="*/ 995559 h 6858000"/>
              <a:gd name="connsiteX794" fmla="*/ 3744487 w 7467600"/>
              <a:gd name="connsiteY794" fmla="*/ 383136 h 6858000"/>
              <a:gd name="connsiteX795" fmla="*/ 3624562 w 7467600"/>
              <a:gd name="connsiteY795" fmla="*/ 367041 h 6858000"/>
              <a:gd name="connsiteX796" fmla="*/ 3489712 w 7467600"/>
              <a:gd name="connsiteY796" fmla="*/ 485386 h 6858000"/>
              <a:gd name="connsiteX797" fmla="*/ 3182994 w 7467600"/>
              <a:gd name="connsiteY797" fmla="*/ 828265 h 6858000"/>
              <a:gd name="connsiteX798" fmla="*/ 2892114 w 7467600"/>
              <a:gd name="connsiteY798" fmla="*/ 1172635 h 6858000"/>
              <a:gd name="connsiteX799" fmla="*/ 3021459 w 7467600"/>
              <a:gd name="connsiteY799" fmla="*/ 1035385 h 6858000"/>
              <a:gd name="connsiteX800" fmla="*/ 3153873 w 7467600"/>
              <a:gd name="connsiteY800" fmla="*/ 898971 h 6858000"/>
              <a:gd name="connsiteX801" fmla="*/ 3276511 w 7467600"/>
              <a:gd name="connsiteY801" fmla="*/ 786423 h 6858000"/>
              <a:gd name="connsiteX802" fmla="*/ 3584154 w 7467600"/>
              <a:gd name="connsiteY802" fmla="*/ 448218 h 6858000"/>
              <a:gd name="connsiteX803" fmla="*/ 3624562 w 7467600"/>
              <a:gd name="connsiteY803" fmla="*/ 367041 h 6858000"/>
              <a:gd name="connsiteX804" fmla="*/ 3766672 w 7467600"/>
              <a:gd name="connsiteY804" fmla="*/ 359429 h 6858000"/>
              <a:gd name="connsiteX805" fmla="*/ 3996338 w 7467600"/>
              <a:gd name="connsiteY805" fmla="*/ 968237 h 6858000"/>
              <a:gd name="connsiteX806" fmla="*/ 3766672 w 7467600"/>
              <a:gd name="connsiteY806" fmla="*/ 359429 h 6858000"/>
              <a:gd name="connsiteX807" fmla="*/ 5805386 w 7467600"/>
              <a:gd name="connsiteY807" fmla="*/ 239240 h 6858000"/>
              <a:gd name="connsiteX808" fmla="*/ 5736947 w 7467600"/>
              <a:gd name="connsiteY808" fmla="*/ 261367 h 6858000"/>
              <a:gd name="connsiteX809" fmla="*/ 5427012 w 7467600"/>
              <a:gd name="connsiteY809" fmla="*/ 311272 h 6858000"/>
              <a:gd name="connsiteX810" fmla="*/ 5147818 w 7467600"/>
              <a:gd name="connsiteY810" fmla="*/ 322112 h 6858000"/>
              <a:gd name="connsiteX811" fmla="*/ 5060854 w 7467600"/>
              <a:gd name="connsiteY811" fmla="*/ 311882 h 6858000"/>
              <a:gd name="connsiteX812" fmla="*/ 4945989 w 7467600"/>
              <a:gd name="connsiteY812" fmla="*/ 300516 h 6858000"/>
              <a:gd name="connsiteX813" fmla="*/ 5410479 w 7467600"/>
              <a:gd name="connsiteY813" fmla="*/ 348434 h 6858000"/>
              <a:gd name="connsiteX814" fmla="*/ 5805386 w 7467600"/>
              <a:gd name="connsiteY814" fmla="*/ 239240 h 6858000"/>
              <a:gd name="connsiteX815" fmla="*/ 5905192 w 7467600"/>
              <a:gd name="connsiteY815" fmla="*/ 163079 h 6858000"/>
              <a:gd name="connsiteX816" fmla="*/ 5865655 w 7467600"/>
              <a:gd name="connsiteY816" fmla="*/ 171901 h 6858000"/>
              <a:gd name="connsiteX817" fmla="*/ 5259740 w 7467600"/>
              <a:gd name="connsiteY817" fmla="*/ 257013 h 6858000"/>
              <a:gd name="connsiteX818" fmla="*/ 5208466 w 7467600"/>
              <a:gd name="connsiteY818" fmla="*/ 257550 h 6858000"/>
              <a:gd name="connsiteX819" fmla="*/ 4980204 w 7467600"/>
              <a:gd name="connsiteY819" fmla="*/ 271903 h 6858000"/>
              <a:gd name="connsiteX820" fmla="*/ 5068068 w 7467600"/>
              <a:gd name="connsiteY820" fmla="*/ 282244 h 6858000"/>
              <a:gd name="connsiteX821" fmla="*/ 5153231 w 7467600"/>
              <a:gd name="connsiteY821" fmla="*/ 292240 h 6858000"/>
              <a:gd name="connsiteX822" fmla="*/ 5426491 w 7467600"/>
              <a:gd name="connsiteY822" fmla="*/ 281128 h 6858000"/>
              <a:gd name="connsiteX823" fmla="*/ 5731212 w 7467600"/>
              <a:gd name="connsiteY823" fmla="*/ 231951 h 6858000"/>
              <a:gd name="connsiteX824" fmla="*/ 5905192 w 7467600"/>
              <a:gd name="connsiteY824" fmla="*/ 163079 h 6858000"/>
              <a:gd name="connsiteX825" fmla="*/ 5944437 w 7467600"/>
              <a:gd name="connsiteY825" fmla="*/ 113829 h 6858000"/>
              <a:gd name="connsiteX826" fmla="*/ 5825032 w 7467600"/>
              <a:gd name="connsiteY826" fmla="*/ 146405 h 6858000"/>
              <a:gd name="connsiteX827" fmla="*/ 4955599 w 7467600"/>
              <a:gd name="connsiteY827" fmla="*/ 247008 h 6858000"/>
              <a:gd name="connsiteX828" fmla="*/ 5210104 w 7467600"/>
              <a:gd name="connsiteY828" fmla="*/ 228123 h 6858000"/>
              <a:gd name="connsiteX829" fmla="*/ 5261015 w 7467600"/>
              <a:gd name="connsiteY829" fmla="*/ 227087 h 6858000"/>
              <a:gd name="connsiteX830" fmla="*/ 5861181 w 7467600"/>
              <a:gd name="connsiteY830" fmla="*/ 143093 h 6858000"/>
              <a:gd name="connsiteX831" fmla="*/ 5961252 w 7467600"/>
              <a:gd name="connsiteY831" fmla="*/ 114820 h 6858000"/>
              <a:gd name="connsiteX832" fmla="*/ 5944437 w 7467600"/>
              <a:gd name="connsiteY832" fmla="*/ 113829 h 6858000"/>
              <a:gd name="connsiteX833" fmla="*/ 3882765 w 7467600"/>
              <a:gd name="connsiteY833" fmla="*/ 0 h 6858000"/>
              <a:gd name="connsiteX834" fmla="*/ 3995099 w 7467600"/>
              <a:gd name="connsiteY834" fmla="*/ 0 h 6858000"/>
              <a:gd name="connsiteX835" fmla="*/ 4163818 w 7467600"/>
              <a:gd name="connsiteY835" fmla="*/ 234104 h 6858000"/>
              <a:gd name="connsiteX836" fmla="*/ 4172099 w 7467600"/>
              <a:gd name="connsiteY836" fmla="*/ 234207 h 6858000"/>
              <a:gd name="connsiteX837" fmla="*/ 4784282 w 7467600"/>
              <a:gd name="connsiteY837" fmla="*/ 276561 h 6858000"/>
              <a:gd name="connsiteX838" fmla="*/ 4801687 w 7467600"/>
              <a:gd name="connsiteY838" fmla="*/ 267764 h 6858000"/>
              <a:gd name="connsiteX839" fmla="*/ 6082788 w 7467600"/>
              <a:gd name="connsiteY839" fmla="*/ 64119 h 6858000"/>
              <a:gd name="connsiteX840" fmla="*/ 6099442 w 7467600"/>
              <a:gd name="connsiteY840" fmla="*/ 82568 h 6858000"/>
              <a:gd name="connsiteX841" fmla="*/ 4804137 w 7467600"/>
              <a:gd name="connsiteY841" fmla="*/ 320931 h 6858000"/>
              <a:gd name="connsiteX842" fmla="*/ 4227047 w 7467600"/>
              <a:gd name="connsiteY842" fmla="*/ 313415 h 6858000"/>
              <a:gd name="connsiteX843" fmla="*/ 4346041 w 7467600"/>
              <a:gd name="connsiteY843" fmla="*/ 456086 h 6858000"/>
              <a:gd name="connsiteX844" fmla="*/ 4870967 w 7467600"/>
              <a:gd name="connsiteY844" fmla="*/ 963061 h 6858000"/>
              <a:gd name="connsiteX845" fmla="*/ 4889647 w 7467600"/>
              <a:gd name="connsiteY845" fmla="*/ 957147 h 6858000"/>
              <a:gd name="connsiteX846" fmla="*/ 5422504 w 7467600"/>
              <a:gd name="connsiteY846" fmla="*/ 805191 h 6858000"/>
              <a:gd name="connsiteX847" fmla="*/ 6087656 w 7467600"/>
              <a:gd name="connsiteY847" fmla="*/ 826703 h 6858000"/>
              <a:gd name="connsiteX848" fmla="*/ 6058717 w 7467600"/>
              <a:gd name="connsiteY848" fmla="*/ 865992 h 6858000"/>
              <a:gd name="connsiteX849" fmla="*/ 4974153 w 7467600"/>
              <a:gd name="connsiteY849" fmla="*/ 1045456 h 6858000"/>
              <a:gd name="connsiteX850" fmla="*/ 5627835 w 7467600"/>
              <a:gd name="connsiteY850" fmla="*/ 1472077 h 6858000"/>
              <a:gd name="connsiteX851" fmla="*/ 5629817 w 7467600"/>
              <a:gd name="connsiteY851" fmla="*/ 1471412 h 6858000"/>
              <a:gd name="connsiteX852" fmla="*/ 5634124 w 7467600"/>
              <a:gd name="connsiteY852" fmla="*/ 1470572 h 6858000"/>
              <a:gd name="connsiteX853" fmla="*/ 5755832 w 7467600"/>
              <a:gd name="connsiteY853" fmla="*/ 1383886 h 6858000"/>
              <a:gd name="connsiteX854" fmla="*/ 6014186 w 7467600"/>
              <a:gd name="connsiteY854" fmla="*/ 1279799 h 6858000"/>
              <a:gd name="connsiteX855" fmla="*/ 6901619 w 7467600"/>
              <a:gd name="connsiteY855" fmla="*/ 1047874 h 6858000"/>
              <a:gd name="connsiteX856" fmla="*/ 6931566 w 7467600"/>
              <a:gd name="connsiteY856" fmla="*/ 1062034 h 6858000"/>
              <a:gd name="connsiteX857" fmla="*/ 5790982 w 7467600"/>
              <a:gd name="connsiteY857" fmla="*/ 1561380 h 6858000"/>
              <a:gd name="connsiteX858" fmla="*/ 6188971 w 7467600"/>
              <a:gd name="connsiteY858" fmla="*/ 1755168 h 6858000"/>
              <a:gd name="connsiteX859" fmla="*/ 6202446 w 7467600"/>
              <a:gd name="connsiteY859" fmla="*/ 1752268 h 6858000"/>
              <a:gd name="connsiteX860" fmla="*/ 7179560 w 7467600"/>
              <a:gd name="connsiteY860" fmla="*/ 1467551 h 6858000"/>
              <a:gd name="connsiteX861" fmla="*/ 7158730 w 7467600"/>
              <a:gd name="connsiteY861" fmla="*/ 1507835 h 6858000"/>
              <a:gd name="connsiteX862" fmla="*/ 6326959 w 7467600"/>
              <a:gd name="connsiteY862" fmla="*/ 1817686 h 6858000"/>
              <a:gd name="connsiteX863" fmla="*/ 6537433 w 7467600"/>
              <a:gd name="connsiteY863" fmla="*/ 1907790 h 6858000"/>
              <a:gd name="connsiteX864" fmla="*/ 6550221 w 7467600"/>
              <a:gd name="connsiteY864" fmla="*/ 1910729 h 6858000"/>
              <a:gd name="connsiteX865" fmla="*/ 6964438 w 7467600"/>
              <a:gd name="connsiteY865" fmla="*/ 2209505 h 6858000"/>
              <a:gd name="connsiteX866" fmla="*/ 7367862 w 7467600"/>
              <a:gd name="connsiteY866" fmla="*/ 2806833 h 6858000"/>
              <a:gd name="connsiteX867" fmla="*/ 7364329 w 7467600"/>
              <a:gd name="connsiteY867" fmla="*/ 2826907 h 6858000"/>
              <a:gd name="connsiteX868" fmla="*/ 7290545 w 7467600"/>
              <a:gd name="connsiteY868" fmla="*/ 2850663 h 6858000"/>
              <a:gd name="connsiteX869" fmla="*/ 6472036 w 7467600"/>
              <a:gd name="connsiteY869" fmla="*/ 1959003 h 6858000"/>
              <a:gd name="connsiteX870" fmla="*/ 5792897 w 7467600"/>
              <a:gd name="connsiteY870" fmla="*/ 1647747 h 6858000"/>
              <a:gd name="connsiteX871" fmla="*/ 5842751 w 7467600"/>
              <a:gd name="connsiteY871" fmla="*/ 1816112 h 6858000"/>
              <a:gd name="connsiteX872" fmla="*/ 5847424 w 7467600"/>
              <a:gd name="connsiteY872" fmla="*/ 1815776 h 6858000"/>
              <a:gd name="connsiteX873" fmla="*/ 6399821 w 7467600"/>
              <a:gd name="connsiteY873" fmla="*/ 2344799 h 6858000"/>
              <a:gd name="connsiteX874" fmla="*/ 6323232 w 7467600"/>
              <a:gd name="connsiteY874" fmla="*/ 2389634 h 6858000"/>
              <a:gd name="connsiteX875" fmla="*/ 5942958 w 7467600"/>
              <a:gd name="connsiteY875" fmla="*/ 2077708 h 6858000"/>
              <a:gd name="connsiteX876" fmla="*/ 5921559 w 7467600"/>
              <a:gd name="connsiteY876" fmla="*/ 2378596 h 6858000"/>
              <a:gd name="connsiteX877" fmla="*/ 5817651 w 7467600"/>
              <a:gd name="connsiteY877" fmla="*/ 3023919 h 6858000"/>
              <a:gd name="connsiteX878" fmla="*/ 5729634 w 7467600"/>
              <a:gd name="connsiteY878" fmla="*/ 3051849 h 6858000"/>
              <a:gd name="connsiteX879" fmla="*/ 5611018 w 7467600"/>
              <a:gd name="connsiteY879" fmla="*/ 2316769 h 6858000"/>
              <a:gd name="connsiteX880" fmla="*/ 5687608 w 7467600"/>
              <a:gd name="connsiteY880" fmla="*/ 2039972 h 6858000"/>
              <a:gd name="connsiteX881" fmla="*/ 5657554 w 7467600"/>
              <a:gd name="connsiteY881" fmla="*/ 1576445 h 6858000"/>
              <a:gd name="connsiteX882" fmla="*/ 5150475 w 7467600"/>
              <a:gd name="connsiteY882" fmla="*/ 1274012 h 6858000"/>
              <a:gd name="connsiteX883" fmla="*/ 5349142 w 7467600"/>
              <a:gd name="connsiteY883" fmla="*/ 2204405 h 6858000"/>
              <a:gd name="connsiteX884" fmla="*/ 5262214 w 7467600"/>
              <a:gd name="connsiteY884" fmla="*/ 2233836 h 6858000"/>
              <a:gd name="connsiteX885" fmla="*/ 4981539 w 7467600"/>
              <a:gd name="connsiteY885" fmla="*/ 1542201 h 6858000"/>
              <a:gd name="connsiteX886" fmla="*/ 4958461 w 7467600"/>
              <a:gd name="connsiteY886" fmla="*/ 1136957 h 6858000"/>
              <a:gd name="connsiteX887" fmla="*/ 4655015 w 7467600"/>
              <a:gd name="connsiteY887" fmla="*/ 891426 h 6858000"/>
              <a:gd name="connsiteX888" fmla="*/ 4348002 w 7467600"/>
              <a:gd name="connsiteY888" fmla="*/ 2205895 h 6858000"/>
              <a:gd name="connsiteX889" fmla="*/ 4262250 w 7467600"/>
              <a:gd name="connsiteY889" fmla="*/ 2219972 h 6858000"/>
              <a:gd name="connsiteX890" fmla="*/ 4550611 w 7467600"/>
              <a:gd name="connsiteY890" fmla="*/ 817540 h 6858000"/>
              <a:gd name="connsiteX891" fmla="*/ 4564418 w 7467600"/>
              <a:gd name="connsiteY891" fmla="*/ 808293 h 6858000"/>
              <a:gd name="connsiteX892" fmla="*/ 4266388 w 7467600"/>
              <a:gd name="connsiteY892" fmla="*/ 500083 h 6858000"/>
              <a:gd name="connsiteX893" fmla="*/ 4032842 w 7467600"/>
              <a:gd name="connsiteY893" fmla="*/ 211809 h 6858000"/>
              <a:gd name="connsiteX894" fmla="*/ 3882765 w 7467600"/>
              <a:gd name="connsiteY894" fmla="*/ 0 h 6858000"/>
              <a:gd name="connsiteX895" fmla="*/ 3721337 w 7467600"/>
              <a:gd name="connsiteY895" fmla="*/ 0 h 6858000"/>
              <a:gd name="connsiteX896" fmla="*/ 3797544 w 7467600"/>
              <a:gd name="connsiteY896" fmla="*/ 0 h 6858000"/>
              <a:gd name="connsiteX897" fmla="*/ 3775734 w 7467600"/>
              <a:gd name="connsiteY897" fmla="*/ 95131 h 6858000"/>
              <a:gd name="connsiteX898" fmla="*/ 3724807 w 7467600"/>
              <a:gd name="connsiteY898" fmla="*/ 272257 h 6858000"/>
              <a:gd name="connsiteX899" fmla="*/ 3726844 w 7467600"/>
              <a:gd name="connsiteY899" fmla="*/ 282988 h 6858000"/>
              <a:gd name="connsiteX900" fmla="*/ 3742664 w 7467600"/>
              <a:gd name="connsiteY900" fmla="*/ 279918 h 6858000"/>
              <a:gd name="connsiteX901" fmla="*/ 4103910 w 7467600"/>
              <a:gd name="connsiteY901" fmla="*/ 1161917 h 6858000"/>
              <a:gd name="connsiteX902" fmla="*/ 4020269 w 7467600"/>
              <a:gd name="connsiteY902" fmla="*/ 1200406 h 6858000"/>
              <a:gd name="connsiteX903" fmla="*/ 3674882 w 7467600"/>
              <a:gd name="connsiteY903" fmla="*/ 488524 h 6858000"/>
              <a:gd name="connsiteX904" fmla="*/ 3132682 w 7467600"/>
              <a:gd name="connsiteY904" fmla="*/ 1072284 h 6858000"/>
              <a:gd name="connsiteX905" fmla="*/ 2716346 w 7467600"/>
              <a:gd name="connsiteY905" fmla="*/ 1276376 h 6858000"/>
              <a:gd name="connsiteX906" fmla="*/ 2716772 w 7467600"/>
              <a:gd name="connsiteY906" fmla="*/ 1255462 h 6858000"/>
              <a:gd name="connsiteX907" fmla="*/ 3471096 w 7467600"/>
              <a:gd name="connsiteY907" fmla="*/ 437072 h 6858000"/>
              <a:gd name="connsiteX908" fmla="*/ 3639057 w 7467600"/>
              <a:gd name="connsiteY908" fmla="*/ 286334 h 6858000"/>
              <a:gd name="connsiteX909" fmla="*/ 3640309 w 7467600"/>
              <a:gd name="connsiteY909" fmla="*/ 284664 h 6858000"/>
              <a:gd name="connsiteX910" fmla="*/ 3646022 w 7467600"/>
              <a:gd name="connsiteY910" fmla="*/ 276711 h 6858000"/>
              <a:gd name="connsiteX911" fmla="*/ 3707943 w 7467600"/>
              <a:gd name="connsiteY911" fmla="*/ 65958 h 6858000"/>
              <a:gd name="connsiteX912" fmla="*/ 3721337 w 7467600"/>
              <a:gd name="connsiteY912" fmla="*/ 0 h 6858000"/>
              <a:gd name="connsiteX913" fmla="*/ 2867960 w 7467600"/>
              <a:gd name="connsiteY913" fmla="*/ 0 h 6858000"/>
              <a:gd name="connsiteX914" fmla="*/ 2926351 w 7467600"/>
              <a:gd name="connsiteY914" fmla="*/ 0 h 6858000"/>
              <a:gd name="connsiteX915" fmla="*/ 2902823 w 7467600"/>
              <a:gd name="connsiteY915" fmla="*/ 262929 h 6858000"/>
              <a:gd name="connsiteX916" fmla="*/ 2940663 w 7467600"/>
              <a:gd name="connsiteY916" fmla="*/ 140884 h 6858000"/>
              <a:gd name="connsiteX917" fmla="*/ 2947039 w 7467600"/>
              <a:gd name="connsiteY917" fmla="*/ 122524 h 6858000"/>
              <a:gd name="connsiteX918" fmla="*/ 2984316 w 7467600"/>
              <a:gd name="connsiteY918" fmla="*/ 0 h 6858000"/>
              <a:gd name="connsiteX919" fmla="*/ 3016114 w 7467600"/>
              <a:gd name="connsiteY919" fmla="*/ 0 h 6858000"/>
              <a:gd name="connsiteX920" fmla="*/ 2979949 w 7467600"/>
              <a:gd name="connsiteY920" fmla="*/ 119274 h 6858000"/>
              <a:gd name="connsiteX921" fmla="*/ 3023879 w 7467600"/>
              <a:gd name="connsiteY921" fmla="*/ 0 h 6858000"/>
              <a:gd name="connsiteX922" fmla="*/ 3105400 w 7467600"/>
              <a:gd name="connsiteY922" fmla="*/ 0 h 6858000"/>
              <a:gd name="connsiteX923" fmla="*/ 3094669 w 7467600"/>
              <a:gd name="connsiteY923" fmla="*/ 30308 h 6858000"/>
              <a:gd name="connsiteX924" fmla="*/ 2901945 w 7467600"/>
              <a:gd name="connsiteY924" fmla="*/ 466538 h 6858000"/>
              <a:gd name="connsiteX925" fmla="*/ 2815209 w 7467600"/>
              <a:gd name="connsiteY925" fmla="*/ 497361 h 6858000"/>
              <a:gd name="connsiteX926" fmla="*/ 2844845 w 7467600"/>
              <a:gd name="connsiteY926" fmla="*/ 127638 h 6858000"/>
              <a:gd name="connsiteX927" fmla="*/ 2867960 w 7467600"/>
              <a:gd name="connsiteY927" fmla="*/ 0 h 6858000"/>
              <a:gd name="connsiteX928" fmla="*/ 1057230 w 7467600"/>
              <a:gd name="connsiteY928" fmla="*/ 0 h 6858000"/>
              <a:gd name="connsiteX929" fmla="*/ 1111003 w 7467600"/>
              <a:gd name="connsiteY929" fmla="*/ 0 h 6858000"/>
              <a:gd name="connsiteX930" fmla="*/ 1125553 w 7467600"/>
              <a:gd name="connsiteY930" fmla="*/ 52588 h 6858000"/>
              <a:gd name="connsiteX931" fmla="*/ 1304276 w 7467600"/>
              <a:gd name="connsiteY931" fmla="*/ 476275 h 6858000"/>
              <a:gd name="connsiteX932" fmla="*/ 1492066 w 7467600"/>
              <a:gd name="connsiteY932" fmla="*/ 886333 h 6858000"/>
              <a:gd name="connsiteX933" fmla="*/ 1423698 w 7467600"/>
              <a:gd name="connsiteY933" fmla="*/ 710817 h 6858000"/>
              <a:gd name="connsiteX934" fmla="*/ 1357609 w 7467600"/>
              <a:gd name="connsiteY934" fmla="*/ 532892 h 6858000"/>
              <a:gd name="connsiteX935" fmla="*/ 1309550 w 7467600"/>
              <a:gd name="connsiteY935" fmla="*/ 374031 h 6858000"/>
              <a:gd name="connsiteX936" fmla="*/ 1193673 w 7467600"/>
              <a:gd name="connsiteY936" fmla="*/ 49533 h 6858000"/>
              <a:gd name="connsiteX937" fmla="*/ 1164391 w 7467600"/>
              <a:gd name="connsiteY937" fmla="*/ 0 h 6858000"/>
              <a:gd name="connsiteX938" fmla="*/ 1200666 w 7467600"/>
              <a:gd name="connsiteY938" fmla="*/ 0 h 6858000"/>
              <a:gd name="connsiteX939" fmla="*/ 1223408 w 7467600"/>
              <a:gd name="connsiteY939" fmla="*/ 38996 h 6858000"/>
              <a:gd name="connsiteX940" fmla="*/ 1339635 w 7467600"/>
              <a:gd name="connsiteY940" fmla="*/ 365517 h 6858000"/>
              <a:gd name="connsiteX941" fmla="*/ 1387469 w 7467600"/>
              <a:gd name="connsiteY941" fmla="*/ 523079 h 6858000"/>
              <a:gd name="connsiteX942" fmla="*/ 1452685 w 7467600"/>
              <a:gd name="connsiteY942" fmla="*/ 699806 h 6858000"/>
              <a:gd name="connsiteX943" fmla="*/ 1492092 w 7467600"/>
              <a:gd name="connsiteY943" fmla="*/ 800424 h 6858000"/>
              <a:gd name="connsiteX944" fmla="*/ 1455302 w 7467600"/>
              <a:gd name="connsiteY944" fmla="*/ 632913 h 6858000"/>
              <a:gd name="connsiteX945" fmla="*/ 1222336 w 7467600"/>
              <a:gd name="connsiteY945" fmla="*/ 9480 h 6858000"/>
              <a:gd name="connsiteX946" fmla="*/ 1214634 w 7467600"/>
              <a:gd name="connsiteY946" fmla="*/ 0 h 6858000"/>
              <a:gd name="connsiteX947" fmla="*/ 1289827 w 7467600"/>
              <a:gd name="connsiteY947" fmla="*/ 0 h 6858000"/>
              <a:gd name="connsiteX948" fmla="*/ 1321076 w 7467600"/>
              <a:gd name="connsiteY948" fmla="*/ 59722 h 6858000"/>
              <a:gd name="connsiteX949" fmla="*/ 1512579 w 7467600"/>
              <a:gd name="connsiteY949" fmla="*/ 626441 h 6858000"/>
              <a:gd name="connsiteX950" fmla="*/ 1506076 w 7467600"/>
              <a:gd name="connsiteY950" fmla="*/ 1089289 h 6858000"/>
              <a:gd name="connsiteX951" fmla="*/ 1486346 w 7467600"/>
              <a:gd name="connsiteY951" fmla="*/ 1079919 h 6858000"/>
              <a:gd name="connsiteX952" fmla="*/ 1070511 w 7467600"/>
              <a:gd name="connsiteY952" fmla="*/ 48609 h 6858000"/>
              <a:gd name="connsiteX953" fmla="*/ 1057230 w 7467600"/>
              <a:gd name="connsiteY953" fmla="*/ 0 h 6858000"/>
              <a:gd name="connsiteX954" fmla="*/ 43151 w 7467600"/>
              <a:gd name="connsiteY954" fmla="*/ 0 h 6858000"/>
              <a:gd name="connsiteX955" fmla="*/ 95283 w 7467600"/>
              <a:gd name="connsiteY955" fmla="*/ 0 h 6858000"/>
              <a:gd name="connsiteX956" fmla="*/ 300708 w 7467600"/>
              <a:gd name="connsiteY956" fmla="*/ 154571 h 6858000"/>
              <a:gd name="connsiteX957" fmla="*/ 530414 w 7467600"/>
              <a:gd name="connsiteY957" fmla="*/ 354673 h 6858000"/>
              <a:gd name="connsiteX958" fmla="*/ 333785 w 7467600"/>
              <a:gd name="connsiteY958" fmla="*/ 161564 h 6858000"/>
              <a:gd name="connsiteX959" fmla="*/ 147005 w 7467600"/>
              <a:gd name="connsiteY959" fmla="*/ 0 h 6858000"/>
              <a:gd name="connsiteX960" fmla="*/ 272509 w 7467600"/>
              <a:gd name="connsiteY960" fmla="*/ 0 h 6858000"/>
              <a:gd name="connsiteX961" fmla="*/ 326276 w 7467600"/>
              <a:gd name="connsiteY961" fmla="*/ 45847 h 6858000"/>
              <a:gd name="connsiteX962" fmla="*/ 823759 w 7467600"/>
              <a:gd name="connsiteY962" fmla="*/ 574145 h 6858000"/>
              <a:gd name="connsiteX963" fmla="*/ 811254 w 7467600"/>
              <a:gd name="connsiteY963" fmla="*/ 665546 h 6858000"/>
              <a:gd name="connsiteX964" fmla="*/ 154042 w 7467600"/>
              <a:gd name="connsiteY964" fmla="*/ 261522 h 6858000"/>
              <a:gd name="connsiteX965" fmla="*/ 13550 w 7467600"/>
              <a:gd name="connsiteY965" fmla="*/ 158423 h 6858000"/>
              <a:gd name="connsiteX966" fmla="*/ 0 w 7467600"/>
              <a:gd name="connsiteY966" fmla="*/ 146618 h 6858000"/>
              <a:gd name="connsiteX967" fmla="*/ 0 w 7467600"/>
              <a:gd name="connsiteY967" fmla="*/ 59161 h 6858000"/>
              <a:gd name="connsiteX968" fmla="*/ 45427 w 7467600"/>
              <a:gd name="connsiteY968" fmla="*/ 101078 h 6858000"/>
              <a:gd name="connsiteX969" fmla="*/ 630103 w 7467600"/>
              <a:gd name="connsiteY969" fmla="*/ 485885 h 6858000"/>
              <a:gd name="connsiteX970" fmla="*/ 532040 w 7467600"/>
              <a:gd name="connsiteY970" fmla="*/ 399359 h 6858000"/>
              <a:gd name="connsiteX971" fmla="*/ 517618 w 7467600"/>
              <a:gd name="connsiteY971" fmla="*/ 385726 h 6858000"/>
              <a:gd name="connsiteX972" fmla="*/ 285074 w 7467600"/>
              <a:gd name="connsiteY972" fmla="*/ 182755 h 6858000"/>
              <a:gd name="connsiteX973" fmla="*/ 43151 w 7467600"/>
              <a:gd name="connsiteY97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6946849 w 7467600"/>
              <a:gd name="connsiteY81" fmla="*/ 5523271 h 6858000"/>
              <a:gd name="connsiteX82" fmla="*/ 7105827 w 7467600"/>
              <a:gd name="connsiteY82" fmla="*/ 5718700 h 6858000"/>
              <a:gd name="connsiteX83" fmla="*/ 7356878 w 7467600"/>
              <a:gd name="connsiteY83" fmla="*/ 5981332 h 6858000"/>
              <a:gd name="connsiteX84" fmla="*/ 7467600 w 7467600"/>
              <a:gd name="connsiteY84" fmla="*/ 6117703 h 6858000"/>
              <a:gd name="connsiteX85" fmla="*/ 7467600 w 7467600"/>
              <a:gd name="connsiteY85" fmla="*/ 6163634 h 6858000"/>
              <a:gd name="connsiteX86" fmla="*/ 7403637 w 7467600"/>
              <a:gd name="connsiteY86" fmla="*/ 6083957 h 6858000"/>
              <a:gd name="connsiteX87" fmla="*/ 7254615 w 7467600"/>
              <a:gd name="connsiteY87" fmla="*/ 5911918 h 6858000"/>
              <a:gd name="connsiteX88" fmla="*/ 7312589 w 7467600"/>
              <a:gd name="connsiteY88" fmla="*/ 5982309 h 6858000"/>
              <a:gd name="connsiteX89" fmla="*/ 7448321 w 7467600"/>
              <a:gd name="connsiteY89" fmla="*/ 6190991 h 6858000"/>
              <a:gd name="connsiteX90" fmla="*/ 7467600 w 7467600"/>
              <a:gd name="connsiteY90" fmla="*/ 6221686 h 6858000"/>
              <a:gd name="connsiteX91" fmla="*/ 7467600 w 7467600"/>
              <a:gd name="connsiteY91" fmla="*/ 6334256 h 6858000"/>
              <a:gd name="connsiteX92" fmla="*/ 7454976 w 7467600"/>
              <a:gd name="connsiteY92" fmla="*/ 6318297 h 6858000"/>
              <a:gd name="connsiteX93" fmla="*/ 7042773 w 7467600"/>
              <a:gd name="connsiteY93" fmla="*/ 5734011 h 6858000"/>
              <a:gd name="connsiteX94" fmla="*/ 1456157 w 7467600"/>
              <a:gd name="connsiteY94" fmla="*/ 5371404 h 6858000"/>
              <a:gd name="connsiteX95" fmla="*/ 1244432 w 7467600"/>
              <a:gd name="connsiteY95" fmla="*/ 5385601 h 6858000"/>
              <a:gd name="connsiteX96" fmla="*/ 973990 w 7467600"/>
              <a:gd name="connsiteY96" fmla="*/ 5424940 h 6858000"/>
              <a:gd name="connsiteX97" fmla="*/ 1103809 w 7467600"/>
              <a:gd name="connsiteY97" fmla="*/ 5433720 h 6858000"/>
              <a:gd name="connsiteX98" fmla="*/ 1123454 w 7467600"/>
              <a:gd name="connsiteY98" fmla="*/ 5435727 h 6858000"/>
              <a:gd name="connsiteX99" fmla="*/ 1737017 w 7467600"/>
              <a:gd name="connsiteY99" fmla="*/ 5452183 h 6858000"/>
              <a:gd name="connsiteX100" fmla="*/ 1824397 w 7467600"/>
              <a:gd name="connsiteY100" fmla="*/ 5447757 h 6858000"/>
              <a:gd name="connsiteX101" fmla="*/ 2070059 w 7467600"/>
              <a:gd name="connsiteY101" fmla="*/ 5441660 h 6858000"/>
              <a:gd name="connsiteX102" fmla="*/ 1456157 w 7467600"/>
              <a:gd name="connsiteY102" fmla="*/ 5371404 h 6858000"/>
              <a:gd name="connsiteX103" fmla="*/ 4988186 w 7467600"/>
              <a:gd name="connsiteY103" fmla="*/ 5216467 h 6858000"/>
              <a:gd name="connsiteX104" fmla="*/ 4777334 w 7467600"/>
              <a:gd name="connsiteY104" fmla="*/ 5406072 h 6858000"/>
              <a:gd name="connsiteX105" fmla="*/ 4718341 w 7467600"/>
              <a:gd name="connsiteY105" fmla="*/ 5468043 h 6858000"/>
              <a:gd name="connsiteX106" fmla="*/ 4604655 w 7467600"/>
              <a:gd name="connsiteY106" fmla="*/ 5583434 h 6858000"/>
              <a:gd name="connsiteX107" fmla="*/ 4565074 w 7467600"/>
              <a:gd name="connsiteY107" fmla="*/ 5618550 h 6858000"/>
              <a:gd name="connsiteX108" fmla="*/ 4988186 w 7467600"/>
              <a:gd name="connsiteY108" fmla="*/ 5216467 h 6858000"/>
              <a:gd name="connsiteX109" fmla="*/ 4978032 w 7467600"/>
              <a:gd name="connsiteY109" fmla="*/ 5183809 h 6858000"/>
              <a:gd name="connsiteX110" fmla="*/ 4463413 w 7467600"/>
              <a:gd name="connsiteY110" fmla="*/ 5615162 h 6858000"/>
              <a:gd name="connsiteX111" fmla="*/ 4358134 w 7467600"/>
              <a:gd name="connsiteY111" fmla="*/ 5742791 h 6858000"/>
              <a:gd name="connsiteX112" fmla="*/ 4376219 w 7467600"/>
              <a:gd name="connsiteY112" fmla="*/ 5729027 h 6858000"/>
              <a:gd name="connsiteX113" fmla="*/ 4582340 w 7467600"/>
              <a:gd name="connsiteY113" fmla="*/ 5561037 h 6858000"/>
              <a:gd name="connsiteX114" fmla="*/ 4694684 w 7467600"/>
              <a:gd name="connsiteY114" fmla="*/ 5447098 h 6858000"/>
              <a:gd name="connsiteX115" fmla="*/ 4754123 w 7467600"/>
              <a:gd name="connsiteY115" fmla="*/ 5384643 h 6858000"/>
              <a:gd name="connsiteX116" fmla="*/ 4978032 w 7467600"/>
              <a:gd name="connsiteY116" fmla="*/ 5183809 h 6858000"/>
              <a:gd name="connsiteX117" fmla="*/ 1903353 w 7467600"/>
              <a:gd name="connsiteY117" fmla="*/ 5044827 h 6858000"/>
              <a:gd name="connsiteX118" fmla="*/ 1936931 w 7467600"/>
              <a:gd name="connsiteY118" fmla="*/ 5093954 h 6858000"/>
              <a:gd name="connsiteX119" fmla="*/ 2195868 w 7467600"/>
              <a:gd name="connsiteY119" fmla="*/ 5396574 h 6858000"/>
              <a:gd name="connsiteX120" fmla="*/ 2088852 w 7467600"/>
              <a:gd name="connsiteY120" fmla="*/ 5166123 h 6858000"/>
              <a:gd name="connsiteX121" fmla="*/ 1958241 w 7467600"/>
              <a:gd name="connsiteY121" fmla="*/ 5067955 h 6858000"/>
              <a:gd name="connsiteX122" fmla="*/ 1903353 w 7467600"/>
              <a:gd name="connsiteY122" fmla="*/ 5044827 h 6858000"/>
              <a:gd name="connsiteX123" fmla="*/ 1979378 w 7467600"/>
              <a:gd name="connsiteY123" fmla="*/ 4769504 h 6858000"/>
              <a:gd name="connsiteX124" fmla="*/ 2882120 w 7467600"/>
              <a:gd name="connsiteY124" fmla="*/ 5064547 h 6858000"/>
              <a:gd name="connsiteX125" fmla="*/ 2793103 w 7467600"/>
              <a:gd name="connsiteY125" fmla="*/ 5039699 h 6858000"/>
              <a:gd name="connsiteX126" fmla="*/ 2770041 w 7467600"/>
              <a:gd name="connsiteY126" fmla="*/ 5033634 h 6858000"/>
              <a:gd name="connsiteX127" fmla="*/ 1979378 w 7467600"/>
              <a:gd name="connsiteY127" fmla="*/ 4769504 h 6858000"/>
              <a:gd name="connsiteX128" fmla="*/ 1927410 w 7467600"/>
              <a:gd name="connsiteY128" fmla="*/ 4716164 h 6858000"/>
              <a:gd name="connsiteX129" fmla="*/ 1959587 w 7467600"/>
              <a:gd name="connsiteY129" fmla="*/ 4728849 h 6858000"/>
              <a:gd name="connsiteX130" fmla="*/ 2777707 w 7467600"/>
              <a:gd name="connsiteY130" fmla="*/ 5003991 h 6858000"/>
              <a:gd name="connsiteX131" fmla="*/ 2800768 w 7467600"/>
              <a:gd name="connsiteY131" fmla="*/ 5010056 h 6858000"/>
              <a:gd name="connsiteX132" fmla="*/ 2879408 w 7467600"/>
              <a:gd name="connsiteY132" fmla="*/ 5031590 h 6858000"/>
              <a:gd name="connsiteX133" fmla="*/ 2862295 w 7467600"/>
              <a:gd name="connsiteY133" fmla="*/ 5022958 h 6858000"/>
              <a:gd name="connsiteX134" fmla="*/ 2813343 w 7467600"/>
              <a:gd name="connsiteY134" fmla="*/ 4998369 h 6858000"/>
              <a:gd name="connsiteX135" fmla="*/ 2646245 w 7467600"/>
              <a:gd name="connsiteY135" fmla="*/ 4930999 h 6858000"/>
              <a:gd name="connsiteX136" fmla="*/ 1999243 w 7467600"/>
              <a:gd name="connsiteY136" fmla="*/ 4730524 h 6858000"/>
              <a:gd name="connsiteX137" fmla="*/ 1979527 w 7467600"/>
              <a:gd name="connsiteY137" fmla="*/ 4726651 h 6858000"/>
              <a:gd name="connsiteX138" fmla="*/ 1927410 w 7467600"/>
              <a:gd name="connsiteY138" fmla="*/ 4716164 h 6858000"/>
              <a:gd name="connsiteX139" fmla="*/ 1997014 w 7467600"/>
              <a:gd name="connsiteY139" fmla="*/ 4698007 h 6858000"/>
              <a:gd name="connsiteX140" fmla="*/ 2005458 w 7467600"/>
              <a:gd name="connsiteY140" fmla="*/ 4699540 h 6858000"/>
              <a:gd name="connsiteX141" fmla="*/ 2657186 w 7467600"/>
              <a:gd name="connsiteY141" fmla="*/ 4901687 h 6858000"/>
              <a:gd name="connsiteX142" fmla="*/ 2826662 w 7467600"/>
              <a:gd name="connsiteY142" fmla="*/ 4970362 h 6858000"/>
              <a:gd name="connsiteX143" fmla="*/ 2876100 w 7467600"/>
              <a:gd name="connsiteY143" fmla="*/ 4995397 h 6858000"/>
              <a:gd name="connsiteX144" fmla="*/ 3042600 w 7467600"/>
              <a:gd name="connsiteY144" fmla="*/ 5059532 h 6858000"/>
              <a:gd name="connsiteX145" fmla="*/ 1997014 w 7467600"/>
              <a:gd name="connsiteY145" fmla="*/ 4698007 h 6858000"/>
              <a:gd name="connsiteX146" fmla="*/ 2305292 w 7467600"/>
              <a:gd name="connsiteY146" fmla="*/ 4219492 h 6858000"/>
              <a:gd name="connsiteX147" fmla="*/ 3360922 w 7467600"/>
              <a:gd name="connsiteY147" fmla="*/ 4529373 h 6858000"/>
              <a:gd name="connsiteX148" fmla="*/ 3492420 w 7467600"/>
              <a:gd name="connsiteY148" fmla="*/ 4510145 h 6858000"/>
              <a:gd name="connsiteX149" fmla="*/ 3364086 w 7467600"/>
              <a:gd name="connsiteY149" fmla="*/ 4480340 h 6858000"/>
              <a:gd name="connsiteX150" fmla="*/ 3225818 w 7467600"/>
              <a:gd name="connsiteY150" fmla="*/ 4411822 h 6858000"/>
              <a:gd name="connsiteX151" fmla="*/ 3129696 w 7467600"/>
              <a:gd name="connsiteY151" fmla="*/ 4360704 h 6858000"/>
              <a:gd name="connsiteX152" fmla="*/ 2814545 w 7467600"/>
              <a:gd name="connsiteY152" fmla="*/ 4282955 h 6858000"/>
              <a:gd name="connsiteX153" fmla="*/ 2305292 w 7467600"/>
              <a:gd name="connsiteY153" fmla="*/ 4219492 h 6858000"/>
              <a:gd name="connsiteX154" fmla="*/ 2626982 w 7467600"/>
              <a:gd name="connsiteY154" fmla="*/ 4206450 h 6858000"/>
              <a:gd name="connsiteX155" fmla="*/ 2490617 w 7467600"/>
              <a:gd name="connsiteY155" fmla="*/ 4206951 h 6858000"/>
              <a:gd name="connsiteX156" fmla="*/ 2819869 w 7467600"/>
              <a:gd name="connsiteY156" fmla="*/ 4252936 h 6858000"/>
              <a:gd name="connsiteX157" fmla="*/ 3143018 w 7467600"/>
              <a:gd name="connsiteY157" fmla="*/ 4332698 h 6858000"/>
              <a:gd name="connsiteX158" fmla="*/ 3241520 w 7467600"/>
              <a:gd name="connsiteY158" fmla="*/ 4385112 h 6858000"/>
              <a:gd name="connsiteX159" fmla="*/ 3374575 w 7467600"/>
              <a:gd name="connsiteY159" fmla="*/ 4451517 h 6858000"/>
              <a:gd name="connsiteX160" fmla="*/ 3505221 w 7467600"/>
              <a:gd name="connsiteY160" fmla="*/ 4480757 h 6858000"/>
              <a:gd name="connsiteX161" fmla="*/ 2626982 w 7467600"/>
              <a:gd name="connsiteY161" fmla="*/ 4206450 h 6858000"/>
              <a:gd name="connsiteX162" fmla="*/ 1310106 w 7467600"/>
              <a:gd name="connsiteY162" fmla="*/ 3943217 h 6858000"/>
              <a:gd name="connsiteX163" fmla="*/ 854994 w 7467600"/>
              <a:gd name="connsiteY163" fmla="*/ 4399136 h 6858000"/>
              <a:gd name="connsiteX164" fmla="*/ 742462 w 7467600"/>
              <a:gd name="connsiteY164" fmla="*/ 4594648 h 6858000"/>
              <a:gd name="connsiteX165" fmla="*/ 820602 w 7467600"/>
              <a:gd name="connsiteY165" fmla="*/ 4485915 h 6858000"/>
              <a:gd name="connsiteX166" fmla="*/ 878295 w 7467600"/>
              <a:gd name="connsiteY166" fmla="*/ 4403594 h 6858000"/>
              <a:gd name="connsiteX167" fmla="*/ 1240607 w 7467600"/>
              <a:gd name="connsiteY167" fmla="*/ 4010401 h 6858000"/>
              <a:gd name="connsiteX168" fmla="*/ 1310106 w 7467600"/>
              <a:gd name="connsiteY168" fmla="*/ 3943217 h 6858000"/>
              <a:gd name="connsiteX169" fmla="*/ 1423113 w 7467600"/>
              <a:gd name="connsiteY169" fmla="*/ 3874565 h 6858000"/>
              <a:gd name="connsiteX170" fmla="*/ 1260565 w 7467600"/>
              <a:gd name="connsiteY170" fmla="*/ 4031982 h 6858000"/>
              <a:gd name="connsiteX171" fmla="*/ 901900 w 7467600"/>
              <a:gd name="connsiteY171" fmla="*/ 4421236 h 6858000"/>
              <a:gd name="connsiteX172" fmla="*/ 845044 w 7467600"/>
              <a:gd name="connsiteY172" fmla="*/ 4502436 h 6858000"/>
              <a:gd name="connsiteX173" fmla="*/ 685926 w 7467600"/>
              <a:gd name="connsiteY173" fmla="*/ 4703069 h 6858000"/>
              <a:gd name="connsiteX174" fmla="*/ 684248 w 7467600"/>
              <a:gd name="connsiteY174" fmla="*/ 4706721 h 6858000"/>
              <a:gd name="connsiteX175" fmla="*/ 1423113 w 7467600"/>
              <a:gd name="connsiteY175" fmla="*/ 3874565 h 6858000"/>
              <a:gd name="connsiteX176" fmla="*/ 3316479 w 7467600"/>
              <a:gd name="connsiteY176" fmla="*/ 3872136 h 6858000"/>
              <a:gd name="connsiteX177" fmla="*/ 3546806 w 7467600"/>
              <a:gd name="connsiteY177" fmla="*/ 4356139 h 6858000"/>
              <a:gd name="connsiteX178" fmla="*/ 3364433 w 7467600"/>
              <a:gd name="connsiteY178" fmla="*/ 3953121 h 6858000"/>
              <a:gd name="connsiteX179" fmla="*/ 3316479 w 7467600"/>
              <a:gd name="connsiteY179" fmla="*/ 3872136 h 6858000"/>
              <a:gd name="connsiteX180" fmla="*/ 3291335 w 7467600"/>
              <a:gd name="connsiteY180" fmla="*/ 3767420 h 6858000"/>
              <a:gd name="connsiteX181" fmla="*/ 3390805 w 7467600"/>
              <a:gd name="connsiteY181" fmla="*/ 3937163 h 6858000"/>
              <a:gd name="connsiteX182" fmla="*/ 3579062 w 7467600"/>
              <a:gd name="connsiteY182" fmla="*/ 4359040 h 6858000"/>
              <a:gd name="connsiteX183" fmla="*/ 3467355 w 7467600"/>
              <a:gd name="connsiteY183" fmla="*/ 3988130 h 6858000"/>
              <a:gd name="connsiteX184" fmla="*/ 3310753 w 7467600"/>
              <a:gd name="connsiteY184" fmla="*/ 3787140 h 6858000"/>
              <a:gd name="connsiteX185" fmla="*/ 3291335 w 7467600"/>
              <a:gd name="connsiteY185" fmla="*/ 3767420 h 6858000"/>
              <a:gd name="connsiteX186" fmla="*/ 1635889 w 7467600"/>
              <a:gd name="connsiteY186" fmla="*/ 3709494 h 6858000"/>
              <a:gd name="connsiteX187" fmla="*/ 1634800 w 7467600"/>
              <a:gd name="connsiteY187" fmla="*/ 3731111 h 6858000"/>
              <a:gd name="connsiteX188" fmla="*/ 1635889 w 7467600"/>
              <a:gd name="connsiteY188" fmla="*/ 3709494 h 6858000"/>
              <a:gd name="connsiteX189" fmla="*/ 1510397 w 7467600"/>
              <a:gd name="connsiteY189" fmla="*/ 3684705 h 6858000"/>
              <a:gd name="connsiteX190" fmla="*/ 1146550 w 7467600"/>
              <a:gd name="connsiteY190" fmla="*/ 3802012 h 6858000"/>
              <a:gd name="connsiteX191" fmla="*/ 698834 w 7467600"/>
              <a:gd name="connsiteY191" fmla="*/ 3952272 h 6858000"/>
              <a:gd name="connsiteX192" fmla="*/ 34256 w 7467600"/>
              <a:gd name="connsiteY192" fmla="*/ 4347603 h 6858000"/>
              <a:gd name="connsiteX193" fmla="*/ 527241 w 7467600"/>
              <a:gd name="connsiteY193" fmla="*/ 4065078 h 6858000"/>
              <a:gd name="connsiteX194" fmla="*/ 1510397 w 7467600"/>
              <a:gd name="connsiteY194" fmla="*/ 3684705 h 6858000"/>
              <a:gd name="connsiteX195" fmla="*/ 1313114 w 7467600"/>
              <a:gd name="connsiteY195" fmla="*/ 3655216 h 6858000"/>
              <a:gd name="connsiteX196" fmla="*/ 1109304 w 7467600"/>
              <a:gd name="connsiteY196" fmla="*/ 3669030 h 6858000"/>
              <a:gd name="connsiteX197" fmla="*/ 8129 w 7467600"/>
              <a:gd name="connsiteY197" fmla="*/ 4330519 h 6858000"/>
              <a:gd name="connsiteX198" fmla="*/ 687572 w 7467600"/>
              <a:gd name="connsiteY198" fmla="*/ 3925629 h 6858000"/>
              <a:gd name="connsiteX199" fmla="*/ 1138365 w 7467600"/>
              <a:gd name="connsiteY199" fmla="*/ 3774515 h 6858000"/>
              <a:gd name="connsiteX200" fmla="*/ 1505579 w 7467600"/>
              <a:gd name="connsiteY200" fmla="*/ 3655526 h 6858000"/>
              <a:gd name="connsiteX201" fmla="*/ 1313114 w 7467600"/>
              <a:gd name="connsiteY201" fmla="*/ 3655216 h 6858000"/>
              <a:gd name="connsiteX202" fmla="*/ 3655073 w 7467600"/>
              <a:gd name="connsiteY202" fmla="*/ 3650884 h 6858000"/>
              <a:gd name="connsiteX203" fmla="*/ 3989938 w 7467600"/>
              <a:gd name="connsiteY203" fmla="*/ 3991685 h 6858000"/>
              <a:gd name="connsiteX204" fmla="*/ 4393907 w 7467600"/>
              <a:gd name="connsiteY204" fmla="*/ 4261258 h 6858000"/>
              <a:gd name="connsiteX205" fmla="*/ 4648051 w 7467600"/>
              <a:gd name="connsiteY205" fmla="*/ 4374051 h 6858000"/>
              <a:gd name="connsiteX206" fmla="*/ 4383389 w 7467600"/>
              <a:gd name="connsiteY206" fmla="*/ 4184369 h 6858000"/>
              <a:gd name="connsiteX207" fmla="*/ 4165508 w 7467600"/>
              <a:gd name="connsiteY207" fmla="*/ 4035196 h 6858000"/>
              <a:gd name="connsiteX208" fmla="*/ 4068162 w 7467600"/>
              <a:gd name="connsiteY208" fmla="*/ 3953394 h 6858000"/>
              <a:gd name="connsiteX209" fmla="*/ 3981416 w 7467600"/>
              <a:gd name="connsiteY209" fmla="*/ 3880482 h 6858000"/>
              <a:gd name="connsiteX210" fmla="*/ 3800147 w 7467600"/>
              <a:gd name="connsiteY210" fmla="*/ 3749872 h 6858000"/>
              <a:gd name="connsiteX211" fmla="*/ 3655073 w 7467600"/>
              <a:gd name="connsiteY211" fmla="*/ 3650884 h 6858000"/>
              <a:gd name="connsiteX212" fmla="*/ 3670252 w 7467600"/>
              <a:gd name="connsiteY212" fmla="*/ 3622798 h 6858000"/>
              <a:gd name="connsiteX213" fmla="*/ 3817258 w 7467600"/>
              <a:gd name="connsiteY213" fmla="*/ 3723577 h 6858000"/>
              <a:gd name="connsiteX214" fmla="*/ 4000461 w 7467600"/>
              <a:gd name="connsiteY214" fmla="*/ 3855966 h 6858000"/>
              <a:gd name="connsiteX215" fmla="*/ 4088180 w 7467600"/>
              <a:gd name="connsiteY215" fmla="*/ 3929774 h 6858000"/>
              <a:gd name="connsiteX216" fmla="*/ 4184555 w 7467600"/>
              <a:gd name="connsiteY216" fmla="*/ 4010683 h 6858000"/>
              <a:gd name="connsiteX217" fmla="*/ 4399563 w 7467600"/>
              <a:gd name="connsiteY217" fmla="*/ 4158106 h 6858000"/>
              <a:gd name="connsiteX218" fmla="*/ 4684469 w 7467600"/>
              <a:gd name="connsiteY218" fmla="*/ 4364680 h 6858000"/>
              <a:gd name="connsiteX219" fmla="*/ 4690271 w 7467600"/>
              <a:gd name="connsiteY219" fmla="*/ 4370034 h 6858000"/>
              <a:gd name="connsiteX220" fmla="*/ 4136093 w 7467600"/>
              <a:gd name="connsiteY220" fmla="*/ 3858466 h 6858000"/>
              <a:gd name="connsiteX221" fmla="*/ 3670252 w 7467600"/>
              <a:gd name="connsiteY221" fmla="*/ 3622798 h 6858000"/>
              <a:gd name="connsiteX222" fmla="*/ 4440129 w 7467600"/>
              <a:gd name="connsiteY222" fmla="*/ 3448571 h 6858000"/>
              <a:gd name="connsiteX223" fmla="*/ 4856525 w 7467600"/>
              <a:gd name="connsiteY223" fmla="*/ 3915351 h 6858000"/>
              <a:gd name="connsiteX224" fmla="*/ 5059055 w 7467600"/>
              <a:gd name="connsiteY224" fmla="*/ 4108918 h 6858000"/>
              <a:gd name="connsiteX225" fmla="*/ 5290070 w 7467600"/>
              <a:gd name="connsiteY225" fmla="*/ 4263619 h 6858000"/>
              <a:gd name="connsiteX226" fmla="*/ 4834991 w 7467600"/>
              <a:gd name="connsiteY226" fmla="*/ 3830985 h 6858000"/>
              <a:gd name="connsiteX227" fmla="*/ 4440129 w 7467600"/>
              <a:gd name="connsiteY227" fmla="*/ 3448571 h 6858000"/>
              <a:gd name="connsiteX228" fmla="*/ 4441737 w 7467600"/>
              <a:gd name="connsiteY228" fmla="*/ 3399734 h 6858000"/>
              <a:gd name="connsiteX229" fmla="*/ 4431236 w 7467600"/>
              <a:gd name="connsiteY229" fmla="*/ 3400954 h 6858000"/>
              <a:gd name="connsiteX230" fmla="*/ 4557150 w 7467600"/>
              <a:gd name="connsiteY230" fmla="*/ 3510023 h 6858000"/>
              <a:gd name="connsiteX231" fmla="*/ 4856936 w 7467600"/>
              <a:gd name="connsiteY231" fmla="*/ 3809146 h 6858000"/>
              <a:gd name="connsiteX232" fmla="*/ 5111996 w 7467600"/>
              <a:gd name="connsiteY232" fmla="*/ 4065759 h 6858000"/>
              <a:gd name="connsiteX233" fmla="*/ 5388878 w 7467600"/>
              <a:gd name="connsiteY233" fmla="*/ 4300185 h 6858000"/>
              <a:gd name="connsiteX234" fmla="*/ 5425556 w 7467600"/>
              <a:gd name="connsiteY234" fmla="*/ 4308967 h 6858000"/>
              <a:gd name="connsiteX235" fmla="*/ 4943646 w 7467600"/>
              <a:gd name="connsiteY235" fmla="*/ 3822916 h 6858000"/>
              <a:gd name="connsiteX236" fmla="*/ 4594837 w 7467600"/>
              <a:gd name="connsiteY236" fmla="*/ 3532274 h 6858000"/>
              <a:gd name="connsiteX237" fmla="*/ 4441737 w 7467600"/>
              <a:gd name="connsiteY237" fmla="*/ 3399734 h 6858000"/>
              <a:gd name="connsiteX238" fmla="*/ 5425834 w 7467600"/>
              <a:gd name="connsiteY238" fmla="*/ 3162785 h 6858000"/>
              <a:gd name="connsiteX239" fmla="*/ 5401644 w 7467600"/>
              <a:gd name="connsiteY239" fmla="*/ 3617847 h 6858000"/>
              <a:gd name="connsiteX240" fmla="*/ 5467256 w 7467600"/>
              <a:gd name="connsiteY240" fmla="*/ 4175494 h 6858000"/>
              <a:gd name="connsiteX241" fmla="*/ 5448069 w 7467600"/>
              <a:gd name="connsiteY241" fmla="*/ 3567554 h 6858000"/>
              <a:gd name="connsiteX242" fmla="*/ 5425834 w 7467600"/>
              <a:gd name="connsiteY242" fmla="*/ 3162785 h 6858000"/>
              <a:gd name="connsiteX243" fmla="*/ 1318687 w 7467600"/>
              <a:gd name="connsiteY243" fmla="*/ 3113840 h 6858000"/>
              <a:gd name="connsiteX244" fmla="*/ 1066793 w 7467600"/>
              <a:gd name="connsiteY244" fmla="*/ 3212171 h 6858000"/>
              <a:gd name="connsiteX245" fmla="*/ 993319 w 7467600"/>
              <a:gd name="connsiteY245" fmla="*/ 3247648 h 6858000"/>
              <a:gd name="connsiteX246" fmla="*/ 853081 w 7467600"/>
              <a:gd name="connsiteY246" fmla="*/ 3312410 h 6858000"/>
              <a:gd name="connsiteX247" fmla="*/ 805957 w 7467600"/>
              <a:gd name="connsiteY247" fmla="*/ 3330443 h 6858000"/>
              <a:gd name="connsiteX248" fmla="*/ 1318687 w 7467600"/>
              <a:gd name="connsiteY248" fmla="*/ 3113840 h 6858000"/>
              <a:gd name="connsiteX249" fmla="*/ 5453702 w 7467600"/>
              <a:gd name="connsiteY249" fmla="*/ 3090882 h 6858000"/>
              <a:gd name="connsiteX250" fmla="*/ 5480135 w 7467600"/>
              <a:gd name="connsiteY250" fmla="*/ 3565802 h 6858000"/>
              <a:gd name="connsiteX251" fmla="*/ 5499023 w 7467600"/>
              <a:gd name="connsiteY251" fmla="*/ 4166310 h 6858000"/>
              <a:gd name="connsiteX252" fmla="*/ 5547022 w 7467600"/>
              <a:gd name="connsiteY252" fmla="*/ 3607838 h 6858000"/>
              <a:gd name="connsiteX253" fmla="*/ 5515964 w 7467600"/>
              <a:gd name="connsiteY253" fmla="*/ 3378541 h 6858000"/>
              <a:gd name="connsiteX254" fmla="*/ 5453702 w 7467600"/>
              <a:gd name="connsiteY254" fmla="*/ 3090882 h 6858000"/>
              <a:gd name="connsiteX255" fmla="*/ 1238695 w 7467600"/>
              <a:gd name="connsiteY255" fmla="*/ 3076820 h 6858000"/>
              <a:gd name="connsiteX256" fmla="*/ 716371 w 7467600"/>
              <a:gd name="connsiteY256" fmla="*/ 3293249 h 6858000"/>
              <a:gd name="connsiteX257" fmla="*/ 579522 w 7467600"/>
              <a:gd name="connsiteY257" fmla="*/ 3371759 h 6858000"/>
              <a:gd name="connsiteX258" fmla="*/ 600288 w 7467600"/>
              <a:gd name="connsiteY258" fmla="*/ 3365555 h 6858000"/>
              <a:gd name="connsiteX259" fmla="*/ 840692 w 7467600"/>
              <a:gd name="connsiteY259" fmla="*/ 3284921 h 6858000"/>
              <a:gd name="connsiteX260" fmla="*/ 979248 w 7467600"/>
              <a:gd name="connsiteY260" fmla="*/ 3221003 h 6858000"/>
              <a:gd name="connsiteX261" fmla="*/ 1053282 w 7467600"/>
              <a:gd name="connsiteY261" fmla="*/ 3185247 h 6858000"/>
              <a:gd name="connsiteX262" fmla="*/ 1320603 w 7467600"/>
              <a:gd name="connsiteY262" fmla="*/ 3081281 h 6858000"/>
              <a:gd name="connsiteX263" fmla="*/ 1238695 w 7467600"/>
              <a:gd name="connsiteY263" fmla="*/ 3076820 h 6858000"/>
              <a:gd name="connsiteX264" fmla="*/ 5425627 w 7467600"/>
              <a:gd name="connsiteY264" fmla="*/ 2954192 h 6858000"/>
              <a:gd name="connsiteX265" fmla="*/ 5470770 w 7467600"/>
              <a:gd name="connsiteY265" fmla="*/ 3005435 h 6858000"/>
              <a:gd name="connsiteX266" fmla="*/ 5519779 w 7467600"/>
              <a:gd name="connsiteY266" fmla="*/ 4359223 h 6858000"/>
              <a:gd name="connsiteX267" fmla="*/ 5520293 w 7467600"/>
              <a:gd name="connsiteY267" fmla="*/ 4360602 h 6858000"/>
              <a:gd name="connsiteX268" fmla="*/ 5767221 w 7467600"/>
              <a:gd name="connsiteY268" fmla="*/ 4665564 h 6858000"/>
              <a:gd name="connsiteX269" fmla="*/ 6937169 w 7467600"/>
              <a:gd name="connsiteY269" fmla="*/ 4815941 h 6858000"/>
              <a:gd name="connsiteX270" fmla="*/ 6953922 w 7467600"/>
              <a:gd name="connsiteY270" fmla="*/ 4890068 h 6858000"/>
              <a:gd name="connsiteX271" fmla="*/ 6071359 w 7467600"/>
              <a:gd name="connsiteY271" fmla="*/ 4770770 h 6858000"/>
              <a:gd name="connsiteX272" fmla="*/ 6038839 w 7467600"/>
              <a:gd name="connsiteY272" fmla="*/ 4764474 h 6858000"/>
              <a:gd name="connsiteX273" fmla="*/ 6038706 w 7467600"/>
              <a:gd name="connsiteY273" fmla="*/ 4763847 h 6858000"/>
              <a:gd name="connsiteX274" fmla="*/ 6037784 w 7467600"/>
              <a:gd name="connsiteY274" fmla="*/ 4764270 h 6858000"/>
              <a:gd name="connsiteX275" fmla="*/ 6038839 w 7467600"/>
              <a:gd name="connsiteY275" fmla="*/ 4764474 h 6858000"/>
              <a:gd name="connsiteX276" fmla="*/ 6040338 w 7467600"/>
              <a:gd name="connsiteY276" fmla="*/ 4771418 h 6858000"/>
              <a:gd name="connsiteX277" fmla="*/ 6024488 w 7467600"/>
              <a:gd name="connsiteY277" fmla="*/ 4809903 h 6858000"/>
              <a:gd name="connsiteX278" fmla="*/ 5599771 w 7467600"/>
              <a:gd name="connsiteY278" fmla="*/ 5509652 h 6858000"/>
              <a:gd name="connsiteX279" fmla="*/ 5548843 w 7467600"/>
              <a:gd name="connsiteY279" fmla="*/ 5563845 h 6858000"/>
              <a:gd name="connsiteX280" fmla="*/ 5940952 w 7467600"/>
              <a:gd name="connsiteY280" fmla="*/ 6250028 h 6858000"/>
              <a:gd name="connsiteX281" fmla="*/ 6043441 w 7467600"/>
              <a:gd name="connsiteY281" fmla="*/ 6665847 h 6858000"/>
              <a:gd name="connsiteX282" fmla="*/ 6093432 w 7467600"/>
              <a:gd name="connsiteY282" fmla="*/ 6858000 h 6858000"/>
              <a:gd name="connsiteX283" fmla="*/ 6034344 w 7467600"/>
              <a:gd name="connsiteY283" fmla="*/ 6858000 h 6858000"/>
              <a:gd name="connsiteX284" fmla="*/ 6026679 w 7467600"/>
              <a:gd name="connsiteY284" fmla="*/ 6836959 h 6858000"/>
              <a:gd name="connsiteX285" fmla="*/ 5800441 w 7467600"/>
              <a:gd name="connsiteY285" fmla="*/ 6335286 h 6858000"/>
              <a:gd name="connsiteX286" fmla="*/ 5526562 w 7467600"/>
              <a:gd name="connsiteY286" fmla="*/ 5705388 h 6858000"/>
              <a:gd name="connsiteX287" fmla="*/ 5519640 w 7467600"/>
              <a:gd name="connsiteY287" fmla="*/ 5683774 h 6858000"/>
              <a:gd name="connsiteX288" fmla="*/ 5844559 w 7467600"/>
              <a:gd name="connsiteY288" fmla="*/ 6553349 h 6858000"/>
              <a:gd name="connsiteX289" fmla="*/ 5975994 w 7467600"/>
              <a:gd name="connsiteY289" fmla="*/ 6858000 h 6858000"/>
              <a:gd name="connsiteX290" fmla="*/ 5898547 w 7467600"/>
              <a:gd name="connsiteY290" fmla="*/ 6858000 h 6858000"/>
              <a:gd name="connsiteX291" fmla="*/ 5682041 w 7467600"/>
              <a:gd name="connsiteY291" fmla="*/ 6355860 h 6858000"/>
              <a:gd name="connsiteX292" fmla="*/ 5461758 w 7467600"/>
              <a:gd name="connsiteY292" fmla="*/ 5820220 h 6858000"/>
              <a:gd name="connsiteX293" fmla="*/ 5237282 w 7467600"/>
              <a:gd name="connsiteY293" fmla="*/ 6579086 h 6858000"/>
              <a:gd name="connsiteX294" fmla="*/ 5115009 w 7467600"/>
              <a:gd name="connsiteY294" fmla="*/ 6858000 h 6858000"/>
              <a:gd name="connsiteX295" fmla="*/ 5028074 w 7467600"/>
              <a:gd name="connsiteY295" fmla="*/ 6858000 h 6858000"/>
              <a:gd name="connsiteX296" fmla="*/ 5079508 w 7467600"/>
              <a:gd name="connsiteY296" fmla="*/ 6749074 h 6858000"/>
              <a:gd name="connsiteX297" fmla="*/ 5371846 w 7467600"/>
              <a:gd name="connsiteY297" fmla="*/ 5924413 h 6858000"/>
              <a:gd name="connsiteX298" fmla="*/ 5270512 w 7467600"/>
              <a:gd name="connsiteY298" fmla="*/ 6138975 h 6858000"/>
              <a:gd name="connsiteX299" fmla="*/ 5062409 w 7467600"/>
              <a:gd name="connsiteY299" fmla="*/ 6653544 h 6858000"/>
              <a:gd name="connsiteX300" fmla="*/ 5036628 w 7467600"/>
              <a:gd name="connsiteY300" fmla="*/ 6754247 h 6858000"/>
              <a:gd name="connsiteX301" fmla="*/ 5009112 w 7467600"/>
              <a:gd name="connsiteY301" fmla="*/ 6858000 h 6858000"/>
              <a:gd name="connsiteX302" fmla="*/ 4976679 w 7467600"/>
              <a:gd name="connsiteY302" fmla="*/ 6858000 h 6858000"/>
              <a:gd name="connsiteX303" fmla="*/ 5006537 w 7467600"/>
              <a:gd name="connsiteY303" fmla="*/ 6747068 h 6858000"/>
              <a:gd name="connsiteX304" fmla="*/ 5032723 w 7467600"/>
              <a:gd name="connsiteY304" fmla="*/ 6644957 h 6858000"/>
              <a:gd name="connsiteX305" fmla="*/ 5242949 w 7467600"/>
              <a:gd name="connsiteY305" fmla="*/ 6125175 h 6858000"/>
              <a:gd name="connsiteX306" fmla="*/ 5286321 w 7467600"/>
              <a:gd name="connsiteY306" fmla="*/ 6033555 h 6858000"/>
              <a:gd name="connsiteX307" fmla="*/ 5008210 w 7467600"/>
              <a:gd name="connsiteY307" fmla="*/ 6649194 h 6858000"/>
              <a:gd name="connsiteX308" fmla="*/ 4986321 w 7467600"/>
              <a:gd name="connsiteY308" fmla="*/ 6765687 h 6858000"/>
              <a:gd name="connsiteX309" fmla="*/ 4973474 w 7467600"/>
              <a:gd name="connsiteY309" fmla="*/ 6858000 h 6858000"/>
              <a:gd name="connsiteX310" fmla="*/ 4907178 w 7467600"/>
              <a:gd name="connsiteY310" fmla="*/ 6858000 h 6858000"/>
              <a:gd name="connsiteX311" fmla="*/ 4910810 w 7467600"/>
              <a:gd name="connsiteY311" fmla="*/ 6829660 h 6858000"/>
              <a:gd name="connsiteX312" fmla="*/ 4987461 w 7467600"/>
              <a:gd name="connsiteY312" fmla="*/ 6432994 h 6858000"/>
              <a:gd name="connsiteX313" fmla="*/ 5179262 w 7467600"/>
              <a:gd name="connsiteY313" fmla="*/ 6035044 h 6858000"/>
              <a:gd name="connsiteX314" fmla="*/ 4689678 w 7467600"/>
              <a:gd name="connsiteY314" fmla="*/ 6440241 h 6858000"/>
              <a:gd name="connsiteX315" fmla="*/ 4477543 w 7467600"/>
              <a:gd name="connsiteY315" fmla="*/ 6674836 h 6858000"/>
              <a:gd name="connsiteX316" fmla="*/ 4329957 w 7467600"/>
              <a:gd name="connsiteY316" fmla="*/ 6858000 h 6858000"/>
              <a:gd name="connsiteX317" fmla="*/ 4218595 w 7467600"/>
              <a:gd name="connsiteY317" fmla="*/ 6858000 h 6858000"/>
              <a:gd name="connsiteX318" fmla="*/ 4368888 w 7467600"/>
              <a:gd name="connsiteY318" fmla="*/ 6668412 h 6858000"/>
              <a:gd name="connsiteX319" fmla="*/ 4563091 w 7467600"/>
              <a:gd name="connsiteY319" fmla="*/ 6442508 h 6858000"/>
              <a:gd name="connsiteX320" fmla="*/ 5387324 w 7467600"/>
              <a:gd name="connsiteY320" fmla="*/ 5705830 h 6858000"/>
              <a:gd name="connsiteX321" fmla="*/ 5073620 w 7467600"/>
              <a:gd name="connsiteY321" fmla="*/ 5955437 h 6858000"/>
              <a:gd name="connsiteX322" fmla="*/ 4689789 w 7467600"/>
              <a:gd name="connsiteY322" fmla="*/ 6268382 h 6858000"/>
              <a:gd name="connsiteX323" fmla="*/ 4418722 w 7467600"/>
              <a:gd name="connsiteY323" fmla="*/ 6570886 h 6858000"/>
              <a:gd name="connsiteX324" fmla="*/ 4214944 w 7467600"/>
              <a:gd name="connsiteY324" fmla="*/ 6858000 h 6858000"/>
              <a:gd name="connsiteX325" fmla="*/ 4177898 w 7467600"/>
              <a:gd name="connsiteY325" fmla="*/ 6858000 h 6858000"/>
              <a:gd name="connsiteX326" fmla="*/ 4391597 w 7467600"/>
              <a:gd name="connsiteY326" fmla="*/ 6556370 h 6858000"/>
              <a:gd name="connsiteX327" fmla="*/ 4668889 w 7467600"/>
              <a:gd name="connsiteY327" fmla="*/ 6246399 h 6858000"/>
              <a:gd name="connsiteX328" fmla="*/ 5055427 w 7467600"/>
              <a:gd name="connsiteY328" fmla="*/ 5931476 h 6858000"/>
              <a:gd name="connsiteX329" fmla="*/ 5371814 w 7467600"/>
              <a:gd name="connsiteY329" fmla="*/ 5678975 h 6858000"/>
              <a:gd name="connsiteX330" fmla="*/ 4987918 w 7467600"/>
              <a:gd name="connsiteY330" fmla="*/ 5838701 h 6858000"/>
              <a:gd name="connsiteX331" fmla="*/ 4317146 w 7467600"/>
              <a:gd name="connsiteY331" fmla="*/ 6587716 h 6858000"/>
              <a:gd name="connsiteX332" fmla="*/ 4171627 w 7467600"/>
              <a:gd name="connsiteY332" fmla="*/ 6858000 h 6858000"/>
              <a:gd name="connsiteX333" fmla="*/ 4081585 w 7467600"/>
              <a:gd name="connsiteY333" fmla="*/ 6858000 h 6858000"/>
              <a:gd name="connsiteX334" fmla="*/ 4238603 w 7467600"/>
              <a:gd name="connsiteY334" fmla="*/ 6559341 h 6858000"/>
              <a:gd name="connsiteX335" fmla="*/ 4778333 w 7467600"/>
              <a:gd name="connsiteY335" fmla="*/ 5873626 h 6858000"/>
              <a:gd name="connsiteX336" fmla="*/ 5414185 w 7467600"/>
              <a:gd name="connsiteY336" fmla="*/ 5573882 h 6858000"/>
              <a:gd name="connsiteX337" fmla="*/ 5959648 w 7467600"/>
              <a:gd name="connsiteY337" fmla="*/ 4760797 h 6858000"/>
              <a:gd name="connsiteX338" fmla="*/ 5355019 w 7467600"/>
              <a:gd name="connsiteY338" fmla="*/ 4734672 h 6858000"/>
              <a:gd name="connsiteX339" fmla="*/ 5083565 w 7467600"/>
              <a:gd name="connsiteY339" fmla="*/ 5179121 h 6858000"/>
              <a:gd name="connsiteX340" fmla="*/ 4713577 w 7467600"/>
              <a:gd name="connsiteY340" fmla="*/ 5616803 h 6858000"/>
              <a:gd name="connsiteX341" fmla="*/ 3989559 w 7467600"/>
              <a:gd name="connsiteY341" fmla="*/ 6145945 h 6858000"/>
              <a:gd name="connsiteX342" fmla="*/ 3939824 w 7467600"/>
              <a:gd name="connsiteY342" fmla="*/ 6066900 h 6858000"/>
              <a:gd name="connsiteX343" fmla="*/ 4584537 w 7467600"/>
              <a:gd name="connsiteY343" fmla="*/ 5324826 h 6858000"/>
              <a:gd name="connsiteX344" fmla="*/ 5037105 w 7467600"/>
              <a:gd name="connsiteY344" fmla="*/ 5088765 h 6858000"/>
              <a:gd name="connsiteX345" fmla="*/ 5039930 w 7467600"/>
              <a:gd name="connsiteY345" fmla="*/ 5089585 h 6858000"/>
              <a:gd name="connsiteX346" fmla="*/ 5263764 w 7467600"/>
              <a:gd name="connsiteY346" fmla="*/ 4735525 h 6858000"/>
              <a:gd name="connsiteX347" fmla="*/ 4086300 w 7467600"/>
              <a:gd name="connsiteY347" fmla="*/ 4884599 h 6858000"/>
              <a:gd name="connsiteX348" fmla="*/ 4085485 w 7467600"/>
              <a:gd name="connsiteY348" fmla="*/ 4899070 h 6858000"/>
              <a:gd name="connsiteX349" fmla="*/ 3871915 w 7467600"/>
              <a:gd name="connsiteY349" fmla="*/ 5253645 h 6858000"/>
              <a:gd name="connsiteX350" fmla="*/ 3799374 w 7467600"/>
              <a:gd name="connsiteY350" fmla="*/ 5466127 h 6858000"/>
              <a:gd name="connsiteX351" fmla="*/ 3498850 w 7467600"/>
              <a:gd name="connsiteY351" fmla="*/ 6661888 h 6858000"/>
              <a:gd name="connsiteX352" fmla="*/ 3399216 w 7467600"/>
              <a:gd name="connsiteY352" fmla="*/ 6858000 h 6858000"/>
              <a:gd name="connsiteX353" fmla="*/ 3303688 w 7467600"/>
              <a:gd name="connsiteY353" fmla="*/ 6858000 h 6858000"/>
              <a:gd name="connsiteX354" fmla="*/ 3391774 w 7467600"/>
              <a:gd name="connsiteY354" fmla="*/ 6697181 h 6858000"/>
              <a:gd name="connsiteX355" fmla="*/ 3735540 w 7467600"/>
              <a:gd name="connsiteY355" fmla="*/ 5546923 h 6858000"/>
              <a:gd name="connsiteX356" fmla="*/ 3729438 w 7467600"/>
              <a:gd name="connsiteY356" fmla="*/ 5569058 h 6858000"/>
              <a:gd name="connsiteX357" fmla="*/ 3707782 w 7467600"/>
              <a:gd name="connsiteY357" fmla="*/ 5644908 h 6858000"/>
              <a:gd name="connsiteX358" fmla="*/ 3583827 w 7467600"/>
              <a:gd name="connsiteY358" fmla="*/ 6039215 h 6858000"/>
              <a:gd name="connsiteX359" fmla="*/ 3547861 w 7467600"/>
              <a:gd name="connsiteY359" fmla="*/ 6129609 h 6858000"/>
              <a:gd name="connsiteX360" fmla="*/ 3490905 w 7467600"/>
              <a:gd name="connsiteY360" fmla="*/ 6277660 h 6858000"/>
              <a:gd name="connsiteX361" fmla="*/ 3455859 w 7467600"/>
              <a:gd name="connsiteY361" fmla="*/ 6391301 h 6858000"/>
              <a:gd name="connsiteX362" fmla="*/ 3429112 w 7467600"/>
              <a:gd name="connsiteY362" fmla="*/ 6479469 h 6858000"/>
              <a:gd name="connsiteX363" fmla="*/ 3304862 w 7467600"/>
              <a:gd name="connsiteY363" fmla="*/ 6796476 h 6858000"/>
              <a:gd name="connsiteX364" fmla="*/ 3276071 w 7467600"/>
              <a:gd name="connsiteY364" fmla="*/ 6858000 h 6858000"/>
              <a:gd name="connsiteX365" fmla="*/ 3240805 w 7467600"/>
              <a:gd name="connsiteY365" fmla="*/ 6858000 h 6858000"/>
              <a:gd name="connsiteX366" fmla="*/ 3275917 w 7467600"/>
              <a:gd name="connsiteY366" fmla="*/ 6783192 h 6858000"/>
              <a:gd name="connsiteX367" fmla="*/ 3399358 w 7467600"/>
              <a:gd name="connsiteY367" fmla="*/ 6469011 h 6858000"/>
              <a:gd name="connsiteX368" fmla="*/ 3425650 w 7467600"/>
              <a:gd name="connsiteY368" fmla="*/ 6381333 h 6858000"/>
              <a:gd name="connsiteX369" fmla="*/ 3460661 w 7467600"/>
              <a:gd name="connsiteY369" fmla="*/ 6266763 h 6858000"/>
              <a:gd name="connsiteX370" fmla="*/ 3518021 w 7467600"/>
              <a:gd name="connsiteY370" fmla="*/ 6117298 h 6858000"/>
              <a:gd name="connsiteX371" fmla="*/ 3554035 w 7467600"/>
              <a:gd name="connsiteY371" fmla="*/ 6027832 h 6858000"/>
              <a:gd name="connsiteX372" fmla="*/ 3677174 w 7467600"/>
              <a:gd name="connsiteY372" fmla="*/ 5636351 h 6858000"/>
              <a:gd name="connsiteX373" fmla="*/ 3698819 w 7467600"/>
              <a:gd name="connsiteY373" fmla="*/ 5560503 h 6858000"/>
              <a:gd name="connsiteX374" fmla="*/ 3702094 w 7467600"/>
              <a:gd name="connsiteY374" fmla="*/ 5549194 h 6858000"/>
              <a:gd name="connsiteX375" fmla="*/ 3398355 w 7467600"/>
              <a:gd name="connsiteY375" fmla="*/ 6094603 h 6858000"/>
              <a:gd name="connsiteX376" fmla="*/ 3193941 w 7467600"/>
              <a:gd name="connsiteY376" fmla="*/ 6798775 h 6858000"/>
              <a:gd name="connsiteX377" fmla="*/ 3184140 w 7467600"/>
              <a:gd name="connsiteY377" fmla="*/ 6858000 h 6858000"/>
              <a:gd name="connsiteX378" fmla="*/ 3099978 w 7467600"/>
              <a:gd name="connsiteY378" fmla="*/ 6858000 h 6858000"/>
              <a:gd name="connsiteX379" fmla="*/ 3101556 w 7467600"/>
              <a:gd name="connsiteY379" fmla="*/ 6843337 h 6858000"/>
              <a:gd name="connsiteX380" fmla="*/ 3370162 w 7467600"/>
              <a:gd name="connsiteY380" fmla="*/ 5785550 h 6858000"/>
              <a:gd name="connsiteX381" fmla="*/ 3746477 w 7467600"/>
              <a:gd name="connsiteY381" fmla="*/ 5377889 h 6858000"/>
              <a:gd name="connsiteX382" fmla="*/ 3863399 w 7467600"/>
              <a:gd name="connsiteY382" fmla="*/ 5087257 h 6858000"/>
              <a:gd name="connsiteX383" fmla="*/ 3968712 w 7467600"/>
              <a:gd name="connsiteY383" fmla="*/ 4913989 h 6858000"/>
              <a:gd name="connsiteX384" fmla="*/ 2792390 w 7467600"/>
              <a:gd name="connsiteY384" fmla="*/ 5382974 h 6858000"/>
              <a:gd name="connsiteX385" fmla="*/ 2714982 w 7467600"/>
              <a:gd name="connsiteY385" fmla="*/ 5427051 h 6858000"/>
              <a:gd name="connsiteX386" fmla="*/ 2813361 w 7467600"/>
              <a:gd name="connsiteY386" fmla="*/ 6023912 h 6858000"/>
              <a:gd name="connsiteX387" fmla="*/ 2688430 w 7467600"/>
              <a:gd name="connsiteY387" fmla="*/ 6801564 h 6858000"/>
              <a:gd name="connsiteX388" fmla="*/ 2629626 w 7467600"/>
              <a:gd name="connsiteY388" fmla="*/ 6763394 h 6858000"/>
              <a:gd name="connsiteX389" fmla="*/ 2565328 w 7467600"/>
              <a:gd name="connsiteY389" fmla="*/ 5516399 h 6858000"/>
              <a:gd name="connsiteX390" fmla="*/ 1922999 w 7467600"/>
              <a:gd name="connsiteY390" fmla="*/ 5980343 h 6858000"/>
              <a:gd name="connsiteX391" fmla="*/ 1950261 w 7467600"/>
              <a:gd name="connsiteY391" fmla="*/ 6405858 h 6858000"/>
              <a:gd name="connsiteX392" fmla="*/ 2365554 w 7467600"/>
              <a:gd name="connsiteY392" fmla="*/ 6759107 h 6858000"/>
              <a:gd name="connsiteX393" fmla="*/ 2424142 w 7467600"/>
              <a:gd name="connsiteY393" fmla="*/ 6858000 h 6858000"/>
              <a:gd name="connsiteX394" fmla="*/ 2395994 w 7467600"/>
              <a:gd name="connsiteY394" fmla="*/ 6858000 h 6858000"/>
              <a:gd name="connsiteX395" fmla="*/ 2392863 w 7467600"/>
              <a:gd name="connsiteY395" fmla="*/ 6852964 h 6858000"/>
              <a:gd name="connsiteX396" fmla="*/ 2017589 w 7467600"/>
              <a:gd name="connsiteY396" fmla="*/ 6493982 h 6858000"/>
              <a:gd name="connsiteX397" fmla="*/ 2147336 w 7467600"/>
              <a:gd name="connsiteY397" fmla="*/ 6594052 h 6858000"/>
              <a:gd name="connsiteX398" fmla="*/ 2207047 w 7467600"/>
              <a:gd name="connsiteY398" fmla="*/ 6654540 h 6858000"/>
              <a:gd name="connsiteX399" fmla="*/ 2299106 w 7467600"/>
              <a:gd name="connsiteY399" fmla="*/ 6778931 h 6858000"/>
              <a:gd name="connsiteX400" fmla="*/ 2314430 w 7467600"/>
              <a:gd name="connsiteY400" fmla="*/ 6801144 h 6858000"/>
              <a:gd name="connsiteX401" fmla="*/ 2352406 w 7467600"/>
              <a:gd name="connsiteY401" fmla="*/ 6858000 h 6858000"/>
              <a:gd name="connsiteX402" fmla="*/ 2314492 w 7467600"/>
              <a:gd name="connsiteY402" fmla="*/ 6858000 h 6858000"/>
              <a:gd name="connsiteX403" fmla="*/ 2288095 w 7467600"/>
              <a:gd name="connsiteY403" fmla="*/ 6818030 h 6858000"/>
              <a:gd name="connsiteX404" fmla="*/ 2272768 w 7467600"/>
              <a:gd name="connsiteY404" fmla="*/ 6795822 h 6858000"/>
              <a:gd name="connsiteX405" fmla="*/ 2182715 w 7467600"/>
              <a:gd name="connsiteY405" fmla="*/ 6675071 h 6858000"/>
              <a:gd name="connsiteX406" fmla="*/ 2032061 w 7467600"/>
              <a:gd name="connsiteY406" fmla="*/ 6541380 h 6858000"/>
              <a:gd name="connsiteX407" fmla="*/ 2257220 w 7467600"/>
              <a:gd name="connsiteY407" fmla="*/ 6826257 h 6858000"/>
              <a:gd name="connsiteX408" fmla="*/ 2281324 w 7467600"/>
              <a:gd name="connsiteY408" fmla="*/ 6858000 h 6858000"/>
              <a:gd name="connsiteX409" fmla="*/ 2242860 w 7467600"/>
              <a:gd name="connsiteY409" fmla="*/ 6858000 h 6858000"/>
              <a:gd name="connsiteX410" fmla="*/ 2232818 w 7467600"/>
              <a:gd name="connsiteY410" fmla="*/ 6844926 h 6858000"/>
              <a:gd name="connsiteX411" fmla="*/ 1990172 w 7467600"/>
              <a:gd name="connsiteY411" fmla="*/ 6542121 h 6858000"/>
              <a:gd name="connsiteX412" fmla="*/ 2124090 w 7467600"/>
              <a:gd name="connsiteY412" fmla="*/ 6761017 h 6858000"/>
              <a:gd name="connsiteX413" fmla="*/ 2200380 w 7467600"/>
              <a:gd name="connsiteY413" fmla="*/ 6858000 h 6858000"/>
              <a:gd name="connsiteX414" fmla="*/ 2147507 w 7467600"/>
              <a:gd name="connsiteY414" fmla="*/ 6858000 h 6858000"/>
              <a:gd name="connsiteX415" fmla="*/ 2070668 w 7467600"/>
              <a:gd name="connsiteY415" fmla="*/ 6761520 h 6858000"/>
              <a:gd name="connsiteX416" fmla="*/ 1975142 w 7467600"/>
              <a:gd name="connsiteY416" fmla="*/ 6585570 h 6858000"/>
              <a:gd name="connsiteX417" fmla="*/ 2050035 w 7467600"/>
              <a:gd name="connsiteY417" fmla="*/ 6813345 h 6858000"/>
              <a:gd name="connsiteX418" fmla="*/ 2063025 w 7467600"/>
              <a:gd name="connsiteY418" fmla="*/ 6858000 h 6858000"/>
              <a:gd name="connsiteX419" fmla="*/ 2021675 w 7467600"/>
              <a:gd name="connsiteY419" fmla="*/ 6858000 h 6858000"/>
              <a:gd name="connsiteX420" fmla="*/ 2019308 w 7467600"/>
              <a:gd name="connsiteY420" fmla="*/ 6847118 h 6858000"/>
              <a:gd name="connsiteX421" fmla="*/ 1938835 w 7467600"/>
              <a:gd name="connsiteY421" fmla="*/ 6551160 h 6858000"/>
              <a:gd name="connsiteX422" fmla="*/ 1953230 w 7467600"/>
              <a:gd name="connsiteY422" fmla="*/ 6759699 h 6858000"/>
              <a:gd name="connsiteX423" fmla="*/ 1956763 w 7467600"/>
              <a:gd name="connsiteY423" fmla="*/ 6778191 h 6858000"/>
              <a:gd name="connsiteX424" fmla="*/ 1967925 w 7467600"/>
              <a:gd name="connsiteY424" fmla="*/ 6858000 h 6858000"/>
              <a:gd name="connsiteX425" fmla="*/ 1936622 w 7467600"/>
              <a:gd name="connsiteY425" fmla="*/ 6858000 h 6858000"/>
              <a:gd name="connsiteX426" fmla="*/ 1926261 w 7467600"/>
              <a:gd name="connsiteY426" fmla="*/ 6784064 h 6858000"/>
              <a:gd name="connsiteX427" fmla="*/ 1922724 w 7467600"/>
              <a:gd name="connsiteY427" fmla="*/ 6765577 h 6858000"/>
              <a:gd name="connsiteX428" fmla="*/ 1904650 w 7467600"/>
              <a:gd name="connsiteY428" fmla="*/ 6639616 h 6858000"/>
              <a:gd name="connsiteX429" fmla="*/ 1885273 w 7467600"/>
              <a:gd name="connsiteY429" fmla="*/ 6858000 h 6858000"/>
              <a:gd name="connsiteX430" fmla="*/ 1854363 w 7467600"/>
              <a:gd name="connsiteY430" fmla="*/ 6858000 h 6858000"/>
              <a:gd name="connsiteX431" fmla="*/ 1880391 w 7467600"/>
              <a:gd name="connsiteY431" fmla="*/ 6603796 h 6858000"/>
              <a:gd name="connsiteX432" fmla="*/ 1818273 w 7467600"/>
              <a:gd name="connsiteY432" fmla="*/ 6715729 h 6858000"/>
              <a:gd name="connsiteX433" fmla="*/ 1794691 w 7467600"/>
              <a:gd name="connsiteY433" fmla="*/ 6843239 h 6858000"/>
              <a:gd name="connsiteX434" fmla="*/ 1794914 w 7467600"/>
              <a:gd name="connsiteY434" fmla="*/ 6858000 h 6858000"/>
              <a:gd name="connsiteX435" fmla="*/ 1746128 w 7467600"/>
              <a:gd name="connsiteY435" fmla="*/ 6858000 h 6858000"/>
              <a:gd name="connsiteX436" fmla="*/ 1753934 w 7467600"/>
              <a:gd name="connsiteY436" fmla="*/ 6724796 h 6858000"/>
              <a:gd name="connsiteX437" fmla="*/ 1792053 w 7467600"/>
              <a:gd name="connsiteY437" fmla="*/ 6572396 h 6858000"/>
              <a:gd name="connsiteX438" fmla="*/ 1862248 w 7467600"/>
              <a:gd name="connsiteY438" fmla="*/ 6266397 h 6858000"/>
              <a:gd name="connsiteX439" fmla="*/ 1862250 w 7467600"/>
              <a:gd name="connsiteY439" fmla="*/ 6033531 h 6858000"/>
              <a:gd name="connsiteX440" fmla="*/ 1211999 w 7467600"/>
              <a:gd name="connsiteY440" fmla="*/ 6683610 h 6858000"/>
              <a:gd name="connsiteX441" fmla="*/ 1213266 w 7467600"/>
              <a:gd name="connsiteY441" fmla="*/ 6691947 h 6858000"/>
              <a:gd name="connsiteX442" fmla="*/ 1203370 w 7467600"/>
              <a:gd name="connsiteY442" fmla="*/ 6850676 h 6858000"/>
              <a:gd name="connsiteX443" fmla="*/ 1203671 w 7467600"/>
              <a:gd name="connsiteY443" fmla="*/ 6858000 h 6858000"/>
              <a:gd name="connsiteX444" fmla="*/ 1143180 w 7467600"/>
              <a:gd name="connsiteY444" fmla="*/ 6858000 h 6858000"/>
              <a:gd name="connsiteX445" fmla="*/ 1142176 w 7467600"/>
              <a:gd name="connsiteY445" fmla="*/ 6766045 h 6858000"/>
              <a:gd name="connsiteX446" fmla="*/ 1067484 w 7467600"/>
              <a:gd name="connsiteY446" fmla="*/ 6858000 h 6858000"/>
              <a:gd name="connsiteX447" fmla="*/ 953928 w 7467600"/>
              <a:gd name="connsiteY447" fmla="*/ 6858000 h 6858000"/>
              <a:gd name="connsiteX448" fmla="*/ 959715 w 7467600"/>
              <a:gd name="connsiteY448" fmla="*/ 6850185 h 6858000"/>
              <a:gd name="connsiteX449" fmla="*/ 1483788 w 7467600"/>
              <a:gd name="connsiteY449" fmla="*/ 6259174 h 6858000"/>
              <a:gd name="connsiteX450" fmla="*/ 1100671 w 7467600"/>
              <a:gd name="connsiteY450" fmla="*/ 6252137 h 6858000"/>
              <a:gd name="connsiteX451" fmla="*/ 1090144 w 7467600"/>
              <a:gd name="connsiteY451" fmla="*/ 6256748 h 6858000"/>
              <a:gd name="connsiteX452" fmla="*/ 1095872 w 7467600"/>
              <a:gd name="connsiteY452" fmla="*/ 6271892 h 6858000"/>
              <a:gd name="connsiteX453" fmla="*/ 262785 w 7467600"/>
              <a:gd name="connsiteY453" fmla="*/ 6845450 h 6858000"/>
              <a:gd name="connsiteX454" fmla="*/ 209968 w 7467600"/>
              <a:gd name="connsiteY454" fmla="*/ 6770713 h 6858000"/>
              <a:gd name="connsiteX455" fmla="*/ 873460 w 7467600"/>
              <a:gd name="connsiteY455" fmla="*/ 6253768 h 6858000"/>
              <a:gd name="connsiteX456" fmla="*/ 192686 w 7467600"/>
              <a:gd name="connsiteY456" fmla="*/ 5849257 h 6858000"/>
              <a:gd name="connsiteX457" fmla="*/ 4696 w 7467600"/>
              <a:gd name="connsiteY457" fmla="*/ 5697668 h 6858000"/>
              <a:gd name="connsiteX458" fmla="*/ 0 w 7467600"/>
              <a:gd name="connsiteY458" fmla="*/ 5689984 h 6858000"/>
              <a:gd name="connsiteX459" fmla="*/ 0 w 7467600"/>
              <a:gd name="connsiteY459" fmla="*/ 5513472 h 6858000"/>
              <a:gd name="connsiteX460" fmla="*/ 174101 w 7467600"/>
              <a:gd name="connsiteY460" fmla="*/ 5620277 h 6858000"/>
              <a:gd name="connsiteX461" fmla="*/ 891800 w 7467600"/>
              <a:gd name="connsiteY461" fmla="*/ 6036935 h 6858000"/>
              <a:gd name="connsiteX462" fmla="*/ 1072219 w 7467600"/>
              <a:gd name="connsiteY462" fmla="*/ 6169443 h 6858000"/>
              <a:gd name="connsiteX463" fmla="*/ 1074117 w 7467600"/>
              <a:gd name="connsiteY463" fmla="*/ 6170301 h 6858000"/>
              <a:gd name="connsiteX464" fmla="*/ 1083114 w 7467600"/>
              <a:gd name="connsiteY464" fmla="*/ 6174131 h 6858000"/>
              <a:gd name="connsiteX465" fmla="*/ 1543010 w 7467600"/>
              <a:gd name="connsiteY465" fmla="*/ 6191140 h 6858000"/>
              <a:gd name="connsiteX466" fmla="*/ 1551080 w 7467600"/>
              <a:gd name="connsiteY466" fmla="*/ 6195006 h 6858000"/>
              <a:gd name="connsiteX467" fmla="*/ 2345443 w 7467600"/>
              <a:gd name="connsiteY467" fmla="*/ 5549882 h 6858000"/>
              <a:gd name="connsiteX468" fmla="*/ 1721499 w 7467600"/>
              <a:gd name="connsiteY468" fmla="*/ 5599969 h 6858000"/>
              <a:gd name="connsiteX469" fmla="*/ 767716 w 7467600"/>
              <a:gd name="connsiteY469" fmla="*/ 5472768 h 6858000"/>
              <a:gd name="connsiteX470" fmla="*/ 722147 w 7467600"/>
              <a:gd name="connsiteY470" fmla="*/ 5393091 h 6858000"/>
              <a:gd name="connsiteX471" fmla="*/ 1485552 w 7467600"/>
              <a:gd name="connsiteY471" fmla="*/ 5313202 h 6858000"/>
              <a:gd name="connsiteX472" fmla="*/ 2143004 w 7467600"/>
              <a:gd name="connsiteY472" fmla="*/ 5402420 h 6858000"/>
              <a:gd name="connsiteX473" fmla="*/ 1933391 w 7467600"/>
              <a:gd name="connsiteY473" fmla="*/ 5156971 h 6858000"/>
              <a:gd name="connsiteX474" fmla="*/ 1827118 w 7467600"/>
              <a:gd name="connsiteY474" fmla="*/ 4968410 h 6858000"/>
              <a:gd name="connsiteX475" fmla="*/ 1837349 w 7467600"/>
              <a:gd name="connsiteY475" fmla="*/ 4956357 h 6858000"/>
              <a:gd name="connsiteX476" fmla="*/ 2162835 w 7467600"/>
              <a:gd name="connsiteY476" fmla="*/ 5187853 h 6858000"/>
              <a:gd name="connsiteX477" fmla="*/ 2257167 w 7467600"/>
              <a:gd name="connsiteY477" fmla="*/ 5462123 h 6858000"/>
              <a:gd name="connsiteX478" fmla="*/ 2261598 w 7467600"/>
              <a:gd name="connsiteY478" fmla="*/ 5467998 h 6858000"/>
              <a:gd name="connsiteX479" fmla="*/ 2437177 w 7467600"/>
              <a:gd name="connsiteY479" fmla="*/ 5479608 h 6858000"/>
              <a:gd name="connsiteX480" fmla="*/ 2445247 w 7467600"/>
              <a:gd name="connsiteY480" fmla="*/ 5483476 h 6858000"/>
              <a:gd name="connsiteX481" fmla="*/ 2743626 w 7467600"/>
              <a:gd name="connsiteY481" fmla="*/ 5304819 h 6858000"/>
              <a:gd name="connsiteX482" fmla="*/ 3048102 w 7467600"/>
              <a:gd name="connsiteY482" fmla="*/ 5150595 h 6858000"/>
              <a:gd name="connsiteX483" fmla="*/ 1799414 w 7467600"/>
              <a:gd name="connsiteY483" fmla="*/ 4694732 h 6858000"/>
              <a:gd name="connsiteX484" fmla="*/ 1771735 w 7467600"/>
              <a:gd name="connsiteY484" fmla="*/ 4619929 h 6858000"/>
              <a:gd name="connsiteX485" fmla="*/ 3104273 w 7467600"/>
              <a:gd name="connsiteY485" fmla="*/ 5076159 h 6858000"/>
              <a:gd name="connsiteX486" fmla="*/ 3113245 w 7467600"/>
              <a:gd name="connsiteY486" fmla="*/ 5090705 h 6858000"/>
              <a:gd name="connsiteX487" fmla="*/ 3126294 w 7467600"/>
              <a:gd name="connsiteY487" fmla="*/ 5114400 h 6858000"/>
              <a:gd name="connsiteX488" fmla="*/ 3937433 w 7467600"/>
              <a:gd name="connsiteY488" fmla="*/ 4830473 h 6858000"/>
              <a:gd name="connsiteX489" fmla="*/ 3590475 w 7467600"/>
              <a:gd name="connsiteY489" fmla="*/ 4597974 h 6858000"/>
              <a:gd name="connsiteX490" fmla="*/ 3100264 w 7467600"/>
              <a:gd name="connsiteY490" fmla="*/ 4579845 h 6858000"/>
              <a:gd name="connsiteX491" fmla="*/ 2183576 w 7467600"/>
              <a:gd name="connsiteY491" fmla="*/ 4227150 h 6858000"/>
              <a:gd name="connsiteX492" fmla="*/ 2151029 w 7467600"/>
              <a:gd name="connsiteY492" fmla="*/ 4146947 h 6858000"/>
              <a:gd name="connsiteX493" fmla="*/ 3563434 w 7467600"/>
              <a:gd name="connsiteY493" fmla="*/ 4469115 h 6858000"/>
              <a:gd name="connsiteX494" fmla="*/ 3177952 w 7467600"/>
              <a:gd name="connsiteY494" fmla="*/ 3657386 h 6858000"/>
              <a:gd name="connsiteX495" fmla="*/ 3189263 w 7467600"/>
              <a:gd name="connsiteY495" fmla="*/ 3625726 h 6858000"/>
              <a:gd name="connsiteX496" fmla="*/ 3560912 w 7467600"/>
              <a:gd name="connsiteY496" fmla="*/ 4079863 h 6858000"/>
              <a:gd name="connsiteX497" fmla="*/ 3626636 w 7467600"/>
              <a:gd name="connsiteY497" fmla="*/ 4512230 h 6858000"/>
              <a:gd name="connsiteX498" fmla="*/ 3653088 w 7467600"/>
              <a:gd name="connsiteY498" fmla="*/ 4521417 h 6858000"/>
              <a:gd name="connsiteX499" fmla="*/ 3988128 w 7467600"/>
              <a:gd name="connsiteY499" fmla="*/ 4817267 h 6858000"/>
              <a:gd name="connsiteX500" fmla="*/ 4830582 w 7467600"/>
              <a:gd name="connsiteY500" fmla="*/ 4676000 h 6858000"/>
              <a:gd name="connsiteX501" fmla="*/ 4830100 w 7467600"/>
              <a:gd name="connsiteY501" fmla="*/ 4675554 h 6858000"/>
              <a:gd name="connsiteX502" fmla="*/ 4036318 w 7467600"/>
              <a:gd name="connsiteY502" fmla="*/ 4147013 h 6858000"/>
              <a:gd name="connsiteX503" fmla="*/ 3432098 w 7467600"/>
              <a:gd name="connsiteY503" fmla="*/ 3537312 h 6858000"/>
              <a:gd name="connsiteX504" fmla="*/ 3446761 w 7467600"/>
              <a:gd name="connsiteY504" fmla="*/ 3461278 h 6858000"/>
              <a:gd name="connsiteX505" fmla="*/ 4419733 w 7467600"/>
              <a:gd name="connsiteY505" fmla="*/ 3963555 h 6858000"/>
              <a:gd name="connsiteX506" fmla="*/ 4781371 w 7467600"/>
              <a:gd name="connsiteY506" fmla="*/ 4458604 h 6858000"/>
              <a:gd name="connsiteX507" fmla="*/ 4780440 w 7467600"/>
              <a:gd name="connsiteY507" fmla="*/ 4470290 h 6858000"/>
              <a:gd name="connsiteX508" fmla="*/ 4898954 w 7467600"/>
              <a:gd name="connsiteY508" fmla="*/ 4662092 h 6858000"/>
              <a:gd name="connsiteX509" fmla="*/ 4900699 w 7467600"/>
              <a:gd name="connsiteY509" fmla="*/ 4670867 h 6858000"/>
              <a:gd name="connsiteX510" fmla="*/ 5714511 w 7467600"/>
              <a:gd name="connsiteY510" fmla="*/ 4663483 h 6858000"/>
              <a:gd name="connsiteX511" fmla="*/ 5464793 w 7467600"/>
              <a:gd name="connsiteY511" fmla="*/ 4393556 h 6858000"/>
              <a:gd name="connsiteX512" fmla="*/ 5461897 w 7467600"/>
              <a:gd name="connsiteY512" fmla="*/ 4390879 h 6858000"/>
              <a:gd name="connsiteX513" fmla="*/ 4294126 w 7467600"/>
              <a:gd name="connsiteY513" fmla="*/ 3303048 h 6858000"/>
              <a:gd name="connsiteX514" fmla="*/ 4305321 w 7467600"/>
              <a:gd name="connsiteY514" fmla="*/ 3256953 h 6858000"/>
              <a:gd name="connsiteX515" fmla="*/ 4949299 w 7467600"/>
              <a:gd name="connsiteY515" fmla="*/ 3766336 h 6858000"/>
              <a:gd name="connsiteX516" fmla="*/ 5291452 w 7467600"/>
              <a:gd name="connsiteY516" fmla="*/ 4076801 h 6858000"/>
              <a:gd name="connsiteX517" fmla="*/ 5434998 w 7467600"/>
              <a:gd name="connsiteY517" fmla="*/ 4254100 h 6858000"/>
              <a:gd name="connsiteX518" fmla="*/ 5351015 w 7467600"/>
              <a:gd name="connsiteY518" fmla="*/ 3760989 h 6858000"/>
              <a:gd name="connsiteX519" fmla="*/ 5413780 w 7467600"/>
              <a:gd name="connsiteY519" fmla="*/ 2966265 h 6858000"/>
              <a:gd name="connsiteX520" fmla="*/ 5425627 w 7467600"/>
              <a:gd name="connsiteY520" fmla="*/ 2954192 h 6858000"/>
              <a:gd name="connsiteX521" fmla="*/ 6604735 w 7467600"/>
              <a:gd name="connsiteY521" fmla="*/ 2041381 h 6858000"/>
              <a:gd name="connsiteX522" fmla="*/ 7204487 w 7467600"/>
              <a:gd name="connsiteY522" fmla="*/ 2742112 h 6858000"/>
              <a:gd name="connsiteX523" fmla="*/ 7131592 w 7467600"/>
              <a:gd name="connsiteY523" fmla="*/ 2672096 h 6858000"/>
              <a:gd name="connsiteX524" fmla="*/ 6996344 w 7467600"/>
              <a:gd name="connsiteY524" fmla="*/ 2518310 h 6858000"/>
              <a:gd name="connsiteX525" fmla="*/ 6735495 w 7467600"/>
              <a:gd name="connsiteY525" fmla="*/ 2196890 h 6858000"/>
              <a:gd name="connsiteX526" fmla="*/ 6721901 w 7467600"/>
              <a:gd name="connsiteY526" fmla="*/ 2179274 h 6858000"/>
              <a:gd name="connsiteX527" fmla="*/ 6604735 w 7467600"/>
              <a:gd name="connsiteY527" fmla="*/ 2041381 h 6858000"/>
              <a:gd name="connsiteX528" fmla="*/ 6591670 w 7467600"/>
              <a:gd name="connsiteY528" fmla="*/ 1988277 h 6858000"/>
              <a:gd name="connsiteX529" fmla="*/ 6747349 w 7467600"/>
              <a:gd name="connsiteY529" fmla="*/ 2160069 h 6858000"/>
              <a:gd name="connsiteX530" fmla="*/ 6760943 w 7467600"/>
              <a:gd name="connsiteY530" fmla="*/ 2177686 h 6858000"/>
              <a:gd name="connsiteX531" fmla="*/ 7021065 w 7467600"/>
              <a:gd name="connsiteY531" fmla="*/ 2498102 h 6858000"/>
              <a:gd name="connsiteX532" fmla="*/ 7155223 w 7467600"/>
              <a:gd name="connsiteY532" fmla="*/ 2650386 h 6858000"/>
              <a:gd name="connsiteX533" fmla="*/ 7203167 w 7467600"/>
              <a:gd name="connsiteY533" fmla="*/ 2697288 h 6858000"/>
              <a:gd name="connsiteX534" fmla="*/ 6937703 w 7467600"/>
              <a:gd name="connsiteY534" fmla="*/ 2321981 h 6858000"/>
              <a:gd name="connsiteX535" fmla="*/ 6591670 w 7467600"/>
              <a:gd name="connsiteY535" fmla="*/ 1988277 h 6858000"/>
              <a:gd name="connsiteX536" fmla="*/ 5798671 w 7467600"/>
              <a:gd name="connsiteY536" fmla="*/ 1981601 h 6858000"/>
              <a:gd name="connsiteX537" fmla="*/ 5754709 w 7467600"/>
              <a:gd name="connsiteY537" fmla="*/ 2071454 h 6858000"/>
              <a:gd name="connsiteX538" fmla="*/ 5763044 w 7467600"/>
              <a:gd name="connsiteY538" fmla="*/ 2842206 h 6858000"/>
              <a:gd name="connsiteX539" fmla="*/ 5764974 w 7467600"/>
              <a:gd name="connsiteY539" fmla="*/ 2799609 h 6858000"/>
              <a:gd name="connsiteX540" fmla="*/ 5767665 w 7467600"/>
              <a:gd name="connsiteY540" fmla="*/ 2666409 h 6858000"/>
              <a:gd name="connsiteX541" fmla="*/ 5763055 w 7467600"/>
              <a:gd name="connsiteY541" fmla="*/ 2579705 h 6858000"/>
              <a:gd name="connsiteX542" fmla="*/ 5758079 w 7467600"/>
              <a:gd name="connsiteY542" fmla="*/ 2492508 h 6858000"/>
              <a:gd name="connsiteX543" fmla="*/ 5779325 w 7467600"/>
              <a:gd name="connsiteY543" fmla="*/ 2197069 h 6858000"/>
              <a:gd name="connsiteX544" fmla="*/ 5798671 w 7467600"/>
              <a:gd name="connsiteY544" fmla="*/ 1981601 h 6858000"/>
              <a:gd name="connsiteX545" fmla="*/ 5829202 w 7467600"/>
              <a:gd name="connsiteY545" fmla="*/ 1971679 h 6858000"/>
              <a:gd name="connsiteX546" fmla="*/ 5809558 w 7467600"/>
              <a:gd name="connsiteY546" fmla="*/ 2198043 h 6858000"/>
              <a:gd name="connsiteX547" fmla="*/ 5788653 w 7467600"/>
              <a:gd name="connsiteY547" fmla="*/ 2489430 h 6858000"/>
              <a:gd name="connsiteX548" fmla="*/ 5793439 w 7467600"/>
              <a:gd name="connsiteY548" fmla="*/ 2575235 h 6858000"/>
              <a:gd name="connsiteX549" fmla="*/ 5796837 w 7467600"/>
              <a:gd name="connsiteY549" fmla="*/ 2637633 h 6858000"/>
              <a:gd name="connsiteX550" fmla="*/ 5818614 w 7467600"/>
              <a:gd name="connsiteY550" fmla="*/ 2473055 h 6858000"/>
              <a:gd name="connsiteX551" fmla="*/ 5829202 w 7467600"/>
              <a:gd name="connsiteY551" fmla="*/ 1971679 h 6858000"/>
              <a:gd name="connsiteX552" fmla="*/ 5911389 w 7467600"/>
              <a:gd name="connsiteY552" fmla="*/ 1898371 h 6858000"/>
              <a:gd name="connsiteX553" fmla="*/ 6237627 w 7467600"/>
              <a:gd name="connsiteY553" fmla="*/ 2231921 h 6858000"/>
              <a:gd name="connsiteX554" fmla="*/ 5911389 w 7467600"/>
              <a:gd name="connsiteY554" fmla="*/ 1898371 h 6858000"/>
              <a:gd name="connsiteX555" fmla="*/ 6944437 w 7467600"/>
              <a:gd name="connsiteY555" fmla="*/ 1575402 h 6858000"/>
              <a:gd name="connsiteX556" fmla="*/ 6304730 w 7467600"/>
              <a:gd name="connsiteY556" fmla="*/ 1766654 h 6858000"/>
              <a:gd name="connsiteX557" fmla="*/ 6944437 w 7467600"/>
              <a:gd name="connsiteY557" fmla="*/ 1575402 h 6858000"/>
              <a:gd name="connsiteX558" fmla="*/ 7019523 w 7467600"/>
              <a:gd name="connsiteY558" fmla="*/ 1519450 h 6858000"/>
              <a:gd name="connsiteX559" fmla="*/ 6298091 w 7467600"/>
              <a:gd name="connsiteY559" fmla="*/ 1737122 h 6858000"/>
              <a:gd name="connsiteX560" fmla="*/ 7019523 w 7467600"/>
              <a:gd name="connsiteY560" fmla="*/ 1519450 h 6858000"/>
              <a:gd name="connsiteX561" fmla="*/ 2399523 w 7467600"/>
              <a:gd name="connsiteY561" fmla="*/ 1428234 h 6858000"/>
              <a:gd name="connsiteX562" fmla="*/ 2224982 w 7467600"/>
              <a:gd name="connsiteY562" fmla="*/ 1826201 h 6858000"/>
              <a:gd name="connsiteX563" fmla="*/ 2096099 w 7467600"/>
              <a:gd name="connsiteY563" fmla="*/ 2345900 h 6858000"/>
              <a:gd name="connsiteX564" fmla="*/ 2283317 w 7467600"/>
              <a:gd name="connsiteY564" fmla="*/ 1796925 h 6858000"/>
              <a:gd name="connsiteX565" fmla="*/ 2399523 w 7467600"/>
              <a:gd name="connsiteY565" fmla="*/ 1428234 h 6858000"/>
              <a:gd name="connsiteX566" fmla="*/ 2448558 w 7467600"/>
              <a:gd name="connsiteY566" fmla="*/ 1373435 h 6858000"/>
              <a:gd name="connsiteX567" fmla="*/ 2312521 w 7467600"/>
              <a:gd name="connsiteY567" fmla="*/ 1806140 h 6858000"/>
              <a:gd name="connsiteX568" fmla="*/ 2127533 w 7467600"/>
              <a:gd name="connsiteY568" fmla="*/ 2348380 h 6858000"/>
              <a:gd name="connsiteX569" fmla="*/ 2358080 w 7467600"/>
              <a:gd name="connsiteY569" fmla="*/ 1866134 h 6858000"/>
              <a:gd name="connsiteX570" fmla="*/ 2407436 w 7467600"/>
              <a:gd name="connsiteY570" fmla="*/ 1651070 h 6858000"/>
              <a:gd name="connsiteX571" fmla="*/ 2448558 w 7467600"/>
              <a:gd name="connsiteY571" fmla="*/ 1373435 h 6858000"/>
              <a:gd name="connsiteX572" fmla="*/ 278707 w 7467600"/>
              <a:gd name="connsiteY572" fmla="*/ 1352270 h 6858000"/>
              <a:gd name="connsiteX573" fmla="*/ 321570 w 7467600"/>
              <a:gd name="connsiteY573" fmla="*/ 1861610 h 6858000"/>
              <a:gd name="connsiteX574" fmla="*/ 294281 w 7467600"/>
              <a:gd name="connsiteY574" fmla="*/ 1440658 h 6858000"/>
              <a:gd name="connsiteX575" fmla="*/ 278707 w 7467600"/>
              <a:gd name="connsiteY575" fmla="*/ 1352270 h 6858000"/>
              <a:gd name="connsiteX576" fmla="*/ 1423821 w 7467600"/>
              <a:gd name="connsiteY576" fmla="*/ 1351958 h 6858000"/>
              <a:gd name="connsiteX577" fmla="*/ 1638521 w 7467600"/>
              <a:gd name="connsiteY577" fmla="*/ 1908470 h 6858000"/>
              <a:gd name="connsiteX578" fmla="*/ 1754199 w 7467600"/>
              <a:gd name="connsiteY578" fmla="*/ 2149284 h 6858000"/>
              <a:gd name="connsiteX579" fmla="*/ 1908359 w 7467600"/>
              <a:gd name="connsiteY579" fmla="*/ 2364988 h 6858000"/>
              <a:gd name="connsiteX580" fmla="*/ 1647661 w 7467600"/>
              <a:gd name="connsiteY580" fmla="*/ 1825945 h 6858000"/>
              <a:gd name="connsiteX581" fmla="*/ 1423821 w 7467600"/>
              <a:gd name="connsiteY581" fmla="*/ 1351958 h 6858000"/>
              <a:gd name="connsiteX582" fmla="*/ 1431890 w 7467600"/>
              <a:gd name="connsiteY582" fmla="*/ 1306475 h 6858000"/>
              <a:gd name="connsiteX583" fmla="*/ 1507597 w 7467600"/>
              <a:gd name="connsiteY583" fmla="*/ 1446132 h 6858000"/>
              <a:gd name="connsiteX584" fmla="*/ 1674586 w 7467600"/>
              <a:gd name="connsiteY584" fmla="*/ 1813832 h 6858000"/>
              <a:gd name="connsiteX585" fmla="*/ 1815950 w 7467600"/>
              <a:gd name="connsiteY585" fmla="*/ 2128564 h 6858000"/>
              <a:gd name="connsiteX586" fmla="*/ 1984242 w 7467600"/>
              <a:gd name="connsiteY586" fmla="*/ 2430829 h 6858000"/>
              <a:gd name="connsiteX587" fmla="*/ 2014023 w 7467600"/>
              <a:gd name="connsiteY587" fmla="*/ 2450995 h 6858000"/>
              <a:gd name="connsiteX588" fmla="*/ 1747337 w 7467600"/>
              <a:gd name="connsiteY588" fmla="*/ 1855264 h 6858000"/>
              <a:gd name="connsiteX589" fmla="*/ 1533749 w 7467600"/>
              <a:gd name="connsiteY589" fmla="*/ 1478656 h 6858000"/>
              <a:gd name="connsiteX590" fmla="*/ 1431890 w 7467600"/>
              <a:gd name="connsiteY590" fmla="*/ 1306475 h 6858000"/>
              <a:gd name="connsiteX591" fmla="*/ 5052692 w 7467600"/>
              <a:gd name="connsiteY591" fmla="*/ 1292994 h 6858000"/>
              <a:gd name="connsiteX592" fmla="*/ 5200661 w 7467600"/>
              <a:gd name="connsiteY592" fmla="*/ 1635186 h 6858000"/>
              <a:gd name="connsiteX593" fmla="*/ 5297138 w 7467600"/>
              <a:gd name="connsiteY593" fmla="*/ 1906351 h 6858000"/>
              <a:gd name="connsiteX594" fmla="*/ 5052692 w 7467600"/>
              <a:gd name="connsiteY594" fmla="*/ 1292994 h 6858000"/>
              <a:gd name="connsiteX595" fmla="*/ 5009948 w 7467600"/>
              <a:gd name="connsiteY595" fmla="*/ 1273619 h 6858000"/>
              <a:gd name="connsiteX596" fmla="*/ 5121777 w 7467600"/>
              <a:gd name="connsiteY596" fmla="*/ 1654213 h 6858000"/>
              <a:gd name="connsiteX597" fmla="*/ 5293545 w 7467600"/>
              <a:gd name="connsiteY597" fmla="*/ 2072247 h 6858000"/>
              <a:gd name="connsiteX598" fmla="*/ 5294042 w 7467600"/>
              <a:gd name="connsiteY598" fmla="*/ 2065019 h 6858000"/>
              <a:gd name="connsiteX599" fmla="*/ 5171936 w 7467600"/>
              <a:gd name="connsiteY599" fmla="*/ 1647613 h 6858000"/>
              <a:gd name="connsiteX600" fmla="*/ 5009948 w 7467600"/>
              <a:gd name="connsiteY600" fmla="*/ 1273619 h 6858000"/>
              <a:gd name="connsiteX601" fmla="*/ 655236 w 7467600"/>
              <a:gd name="connsiteY601" fmla="*/ 1268632 h 6858000"/>
              <a:gd name="connsiteX602" fmla="*/ 839521 w 7467600"/>
              <a:gd name="connsiteY602" fmla="*/ 1685315 h 6858000"/>
              <a:gd name="connsiteX603" fmla="*/ 1109416 w 7467600"/>
              <a:gd name="connsiteY603" fmla="*/ 2061663 h 6858000"/>
              <a:gd name="connsiteX604" fmla="*/ 1298300 w 7467600"/>
              <a:gd name="connsiteY604" fmla="*/ 2247742 h 6858000"/>
              <a:gd name="connsiteX605" fmla="*/ 1125871 w 7467600"/>
              <a:gd name="connsiteY605" fmla="*/ 1989513 h 6858000"/>
              <a:gd name="connsiteX606" fmla="*/ 981574 w 7467600"/>
              <a:gd name="connsiteY606" fmla="*/ 1783157 h 6858000"/>
              <a:gd name="connsiteX607" fmla="*/ 922198 w 7467600"/>
              <a:gd name="connsiteY607" fmla="*/ 1677437 h 6858000"/>
              <a:gd name="connsiteX608" fmla="*/ 869293 w 7467600"/>
              <a:gd name="connsiteY608" fmla="*/ 1583214 h 6858000"/>
              <a:gd name="connsiteX609" fmla="*/ 751431 w 7467600"/>
              <a:gd name="connsiteY609" fmla="*/ 1405731 h 6858000"/>
              <a:gd name="connsiteX610" fmla="*/ 655236 w 7467600"/>
              <a:gd name="connsiteY610" fmla="*/ 1268632 h 6858000"/>
              <a:gd name="connsiteX611" fmla="*/ 6516292 w 7467600"/>
              <a:gd name="connsiteY611" fmla="*/ 1263064 h 6858000"/>
              <a:gd name="connsiteX612" fmla="*/ 5736320 w 7467600"/>
              <a:gd name="connsiteY612" fmla="*/ 1501803 h 6858000"/>
              <a:gd name="connsiteX613" fmla="*/ 6516292 w 7467600"/>
              <a:gd name="connsiteY613" fmla="*/ 1263064 h 6858000"/>
              <a:gd name="connsiteX614" fmla="*/ 291466 w 7467600"/>
              <a:gd name="connsiteY614" fmla="*/ 1250369 h 6858000"/>
              <a:gd name="connsiteX615" fmla="*/ 323180 w 7467600"/>
              <a:gd name="connsiteY615" fmla="*/ 1435283 h 6858000"/>
              <a:gd name="connsiteX616" fmla="*/ 349381 w 7467600"/>
              <a:gd name="connsiteY616" fmla="*/ 1875041 h 6858000"/>
              <a:gd name="connsiteX617" fmla="*/ 374363 w 7467600"/>
              <a:gd name="connsiteY617" fmla="*/ 1506494 h 6858000"/>
              <a:gd name="connsiteX618" fmla="*/ 302168 w 7467600"/>
              <a:gd name="connsiteY618" fmla="*/ 1274495 h 6858000"/>
              <a:gd name="connsiteX619" fmla="*/ 291466 w 7467600"/>
              <a:gd name="connsiteY619" fmla="*/ 1250369 h 6858000"/>
              <a:gd name="connsiteX620" fmla="*/ 678222 w 7467600"/>
              <a:gd name="connsiteY620" fmla="*/ 1248670 h 6858000"/>
              <a:gd name="connsiteX621" fmla="*/ 775536 w 7467600"/>
              <a:gd name="connsiteY621" fmla="*/ 1388015 h 6858000"/>
              <a:gd name="connsiteX622" fmla="*/ 894529 w 7467600"/>
              <a:gd name="connsiteY622" fmla="*/ 1567739 h 6858000"/>
              <a:gd name="connsiteX623" fmla="*/ 948000 w 7467600"/>
              <a:gd name="connsiteY623" fmla="*/ 1663088 h 6858000"/>
              <a:gd name="connsiteX624" fmla="*/ 1006812 w 7467600"/>
              <a:gd name="connsiteY624" fmla="*/ 1767683 h 6858000"/>
              <a:gd name="connsiteX625" fmla="*/ 1149133 w 7467600"/>
              <a:gd name="connsiteY625" fmla="*/ 1971513 h 6858000"/>
              <a:gd name="connsiteX626" fmla="*/ 1333952 w 7467600"/>
              <a:gd name="connsiteY626" fmla="*/ 2251620 h 6858000"/>
              <a:gd name="connsiteX627" fmla="*/ 1337329 w 7467600"/>
              <a:gd name="connsiteY627" fmla="*/ 2258350 h 6858000"/>
              <a:gd name="connsiteX628" fmla="*/ 1014726 w 7467600"/>
              <a:gd name="connsiteY628" fmla="*/ 1615556 h 6858000"/>
              <a:gd name="connsiteX629" fmla="*/ 678222 w 7467600"/>
              <a:gd name="connsiteY629" fmla="*/ 1248670 h 6858000"/>
              <a:gd name="connsiteX630" fmla="*/ 6691602 w 7467600"/>
              <a:gd name="connsiteY630" fmla="*/ 1140573 h 6858000"/>
              <a:gd name="connsiteX631" fmla="*/ 6571100 w 7467600"/>
              <a:gd name="connsiteY631" fmla="*/ 1183662 h 6858000"/>
              <a:gd name="connsiteX632" fmla="*/ 6241687 w 7467600"/>
              <a:gd name="connsiteY632" fmla="*/ 1257600 h 6858000"/>
              <a:gd name="connsiteX633" fmla="*/ 5693009 w 7467600"/>
              <a:gd name="connsiteY633" fmla="*/ 1478256 h 6858000"/>
              <a:gd name="connsiteX634" fmla="*/ 6548420 w 7467600"/>
              <a:gd name="connsiteY634" fmla="*/ 1214599 h 6858000"/>
              <a:gd name="connsiteX635" fmla="*/ 6605473 w 7467600"/>
              <a:gd name="connsiteY635" fmla="*/ 1184686 h 6858000"/>
              <a:gd name="connsiteX636" fmla="*/ 6691602 w 7467600"/>
              <a:gd name="connsiteY636" fmla="*/ 1140573 h 6858000"/>
              <a:gd name="connsiteX637" fmla="*/ 4002475 w 7467600"/>
              <a:gd name="connsiteY637" fmla="*/ 1037802 h 6858000"/>
              <a:gd name="connsiteX638" fmla="*/ 4000324 w 7467600"/>
              <a:gd name="connsiteY638" fmla="*/ 1039362 h 6858000"/>
              <a:gd name="connsiteX639" fmla="*/ 4002862 w 7467600"/>
              <a:gd name="connsiteY639" fmla="*/ 1042866 h 6858000"/>
              <a:gd name="connsiteX640" fmla="*/ 4002475 w 7467600"/>
              <a:gd name="connsiteY640" fmla="*/ 1037802 h 6858000"/>
              <a:gd name="connsiteX641" fmla="*/ 506322 w 7467600"/>
              <a:gd name="connsiteY641" fmla="*/ 1020997 h 6858000"/>
              <a:gd name="connsiteX642" fmla="*/ 533068 w 7467600"/>
              <a:gd name="connsiteY642" fmla="*/ 1029409 h 6858000"/>
              <a:gd name="connsiteX643" fmla="*/ 1232525 w 7467600"/>
              <a:gd name="connsiteY643" fmla="*/ 1804675 h 6858000"/>
              <a:gd name="connsiteX644" fmla="*/ 1388858 w 7467600"/>
              <a:gd name="connsiteY644" fmla="*/ 2368011 h 6858000"/>
              <a:gd name="connsiteX645" fmla="*/ 1384098 w 7467600"/>
              <a:gd name="connsiteY645" fmla="*/ 2378125 h 6858000"/>
              <a:gd name="connsiteX646" fmla="*/ 1425393 w 7467600"/>
              <a:gd name="connsiteY646" fmla="*/ 2589124 h 6858000"/>
              <a:gd name="connsiteX647" fmla="*/ 1424001 w 7467600"/>
              <a:gd name="connsiteY647" fmla="*/ 2597541 h 6858000"/>
              <a:gd name="connsiteX648" fmla="*/ 2152729 w 7467600"/>
              <a:gd name="connsiteY648" fmla="*/ 2864487 h 6858000"/>
              <a:gd name="connsiteX649" fmla="*/ 2020609 w 7467600"/>
              <a:gd name="connsiteY649" fmla="*/ 2539671 h 6858000"/>
              <a:gd name="connsiteX650" fmla="*/ 2018920 w 7467600"/>
              <a:gd name="connsiteY650" fmla="*/ 2536309 h 6858000"/>
              <a:gd name="connsiteX651" fmla="*/ 1342441 w 7467600"/>
              <a:gd name="connsiteY651" fmla="*/ 1173017 h 6858000"/>
              <a:gd name="connsiteX652" fmla="*/ 1367925 w 7467600"/>
              <a:gd name="connsiteY652" fmla="*/ 1135648 h 6858000"/>
              <a:gd name="connsiteX653" fmla="*/ 1771401 w 7467600"/>
              <a:gd name="connsiteY653" fmla="*/ 1806673 h 6858000"/>
              <a:gd name="connsiteX654" fmla="*/ 1972385 w 7467600"/>
              <a:gd name="connsiteY654" fmla="*/ 2198735 h 6858000"/>
              <a:gd name="connsiteX655" fmla="*/ 2040892 w 7467600"/>
              <a:gd name="connsiteY655" fmla="*/ 2405205 h 6858000"/>
              <a:gd name="connsiteX656" fmla="*/ 2131689 w 7467600"/>
              <a:gd name="connsiteY656" fmla="*/ 1936926 h 6858000"/>
              <a:gd name="connsiteX657" fmla="*/ 2454820 w 7467600"/>
              <a:gd name="connsiteY657" fmla="*/ 1248808 h 6858000"/>
              <a:gd name="connsiteX658" fmla="*/ 2492512 w 7467600"/>
              <a:gd name="connsiteY658" fmla="*/ 1302920 h 6858000"/>
              <a:gd name="connsiteX659" fmla="*/ 2081216 w 7467600"/>
              <a:gd name="connsiteY659" fmla="*/ 2527513 h 6858000"/>
              <a:gd name="connsiteX660" fmla="*/ 2081211 w 7467600"/>
              <a:gd name="connsiteY660" fmla="*/ 2528916 h 6858000"/>
              <a:gd name="connsiteX661" fmla="*/ 2199067 w 7467600"/>
              <a:gd name="connsiteY661" fmla="*/ 2884061 h 6858000"/>
              <a:gd name="connsiteX662" fmla="*/ 3192586 w 7467600"/>
              <a:gd name="connsiteY662" fmla="*/ 3411496 h 6858000"/>
              <a:gd name="connsiteX663" fmla="*/ 3182620 w 7467600"/>
              <a:gd name="connsiteY663" fmla="*/ 3483279 h 6858000"/>
              <a:gd name="connsiteX664" fmla="*/ 2435119 w 7467600"/>
              <a:gd name="connsiteY664" fmla="*/ 3080173 h 6858000"/>
              <a:gd name="connsiteX665" fmla="*/ 2410152 w 7467600"/>
              <a:gd name="connsiteY665" fmla="*/ 3063751 h 6858000"/>
              <a:gd name="connsiteX666" fmla="*/ 2408099 w 7467600"/>
              <a:gd name="connsiteY666" fmla="*/ 3064403 h 6858000"/>
              <a:gd name="connsiteX667" fmla="*/ 2407218 w 7467600"/>
              <a:gd name="connsiteY667" fmla="*/ 3070324 h 6858000"/>
              <a:gd name="connsiteX668" fmla="*/ 2380138 w 7467600"/>
              <a:gd name="connsiteY668" fmla="*/ 3099341 h 6858000"/>
              <a:gd name="connsiteX669" fmla="*/ 1765923 w 7467600"/>
              <a:gd name="connsiteY669" fmla="*/ 3581043 h 6858000"/>
              <a:gd name="connsiteX670" fmla="*/ 1702258 w 7467600"/>
              <a:gd name="connsiteY670" fmla="*/ 3612286 h 6858000"/>
              <a:gd name="connsiteX671" fmla="*/ 1538370 w 7467600"/>
              <a:gd name="connsiteY671" fmla="*/ 3811804 h 6858000"/>
              <a:gd name="connsiteX672" fmla="*/ 542867 w 7467600"/>
              <a:gd name="connsiteY672" fmla="*/ 4944092 h 6858000"/>
              <a:gd name="connsiteX673" fmla="*/ 515800 w 7467600"/>
              <a:gd name="connsiteY673" fmla="*/ 4862180 h 6858000"/>
              <a:gd name="connsiteX674" fmla="*/ 909145 w 7467600"/>
              <a:gd name="connsiteY674" fmla="*/ 4199225 h 6858000"/>
              <a:gd name="connsiteX675" fmla="*/ 1214067 w 7467600"/>
              <a:gd name="connsiteY675" fmla="*/ 3908561 h 6858000"/>
              <a:gd name="connsiteX676" fmla="*/ 640967 w 7467600"/>
              <a:gd name="connsiteY676" fmla="*/ 4105601 h 6858000"/>
              <a:gd name="connsiteX677" fmla="*/ 112563 w 7467600"/>
              <a:gd name="connsiteY677" fmla="*/ 4396952 h 6858000"/>
              <a:gd name="connsiteX678" fmla="*/ 0 w 7467600"/>
              <a:gd name="connsiteY678" fmla="*/ 4466006 h 6858000"/>
              <a:gd name="connsiteX679" fmla="*/ 0 w 7467600"/>
              <a:gd name="connsiteY679" fmla="*/ 4233763 h 6858000"/>
              <a:gd name="connsiteX680" fmla="*/ 36881 w 7467600"/>
              <a:gd name="connsiteY680" fmla="*/ 4200118 h 6858000"/>
              <a:gd name="connsiteX681" fmla="*/ 910534 w 7467600"/>
              <a:gd name="connsiteY681" fmla="*/ 3629753 h 6858000"/>
              <a:gd name="connsiteX682" fmla="*/ 1578717 w 7467600"/>
              <a:gd name="connsiteY682" fmla="*/ 3575982 h 6858000"/>
              <a:gd name="connsiteX683" fmla="*/ 2338780 w 7467600"/>
              <a:gd name="connsiteY683" fmla="*/ 3033725 h 6858000"/>
              <a:gd name="connsiteX684" fmla="*/ 1807991 w 7467600"/>
              <a:gd name="connsiteY684" fmla="*/ 2807184 h 6858000"/>
              <a:gd name="connsiteX685" fmla="*/ 1416358 w 7467600"/>
              <a:gd name="connsiteY685" fmla="*/ 3112571 h 6858000"/>
              <a:gd name="connsiteX686" fmla="*/ 939066 w 7467600"/>
              <a:gd name="connsiteY686" fmla="*/ 3378798 h 6858000"/>
              <a:gd name="connsiteX687" fmla="*/ 115099 w 7467600"/>
              <a:gd name="connsiteY687" fmla="*/ 3607650 h 6858000"/>
              <a:gd name="connsiteX688" fmla="*/ 97284 w 7467600"/>
              <a:gd name="connsiteY688" fmla="*/ 3520393 h 6858000"/>
              <a:gd name="connsiteX689" fmla="*/ 922050 w 7467600"/>
              <a:gd name="connsiteY689" fmla="*/ 3074867 h 6858000"/>
              <a:gd name="connsiteX690" fmla="*/ 1405265 w 7467600"/>
              <a:gd name="connsiteY690" fmla="*/ 3016319 h 6858000"/>
              <a:gd name="connsiteX691" fmla="*/ 1407512 w 7467600"/>
              <a:gd name="connsiteY691" fmla="*/ 3018001 h 6858000"/>
              <a:gd name="connsiteX692" fmla="*/ 1726266 w 7467600"/>
              <a:gd name="connsiteY692" fmla="*/ 2777274 h 6858000"/>
              <a:gd name="connsiteX693" fmla="*/ 625390 w 7467600"/>
              <a:gd name="connsiteY693" fmla="*/ 2514541 h 6858000"/>
              <a:gd name="connsiteX694" fmla="*/ 619799 w 7467600"/>
              <a:gd name="connsiteY694" fmla="*/ 2527180 h 6858000"/>
              <a:gd name="connsiteX695" fmla="*/ 310030 w 7467600"/>
              <a:gd name="connsiteY695" fmla="*/ 2771818 h 6858000"/>
              <a:gd name="connsiteX696" fmla="*/ 173877 w 7467600"/>
              <a:gd name="connsiteY696" fmla="*/ 2937056 h 6858000"/>
              <a:gd name="connsiteX697" fmla="*/ 77889 w 7467600"/>
              <a:gd name="connsiteY697" fmla="*/ 3138440 h 6858000"/>
              <a:gd name="connsiteX698" fmla="*/ 0 w 7467600"/>
              <a:gd name="connsiteY698" fmla="*/ 3271395 h 6858000"/>
              <a:gd name="connsiteX699" fmla="*/ 0 w 7467600"/>
              <a:gd name="connsiteY699" fmla="*/ 3153002 h 6858000"/>
              <a:gd name="connsiteX700" fmla="*/ 2386 w 7467600"/>
              <a:gd name="connsiteY700" fmla="*/ 3149203 h 6858000"/>
              <a:gd name="connsiteX701" fmla="*/ 89753 w 7467600"/>
              <a:gd name="connsiteY701" fmla="*/ 2987702 h 6858000"/>
              <a:gd name="connsiteX702" fmla="*/ 76869 w 7467600"/>
              <a:gd name="connsiteY702" fmla="*/ 3005404 h 6858000"/>
              <a:gd name="connsiteX703" fmla="*/ 32049 w 7467600"/>
              <a:gd name="connsiteY703" fmla="*/ 3065814 h 6858000"/>
              <a:gd name="connsiteX704" fmla="*/ 0 w 7467600"/>
              <a:gd name="connsiteY704" fmla="*/ 3108744 h 6858000"/>
              <a:gd name="connsiteX705" fmla="*/ 0 w 7467600"/>
              <a:gd name="connsiteY705" fmla="*/ 3058059 h 6858000"/>
              <a:gd name="connsiteX706" fmla="*/ 7610 w 7467600"/>
              <a:gd name="connsiteY706" fmla="*/ 3047889 h 6858000"/>
              <a:gd name="connsiteX707" fmla="*/ 52419 w 7467600"/>
              <a:gd name="connsiteY707" fmla="*/ 2987479 h 6858000"/>
              <a:gd name="connsiteX708" fmla="*/ 59142 w 7467600"/>
              <a:gd name="connsiteY708" fmla="*/ 2978488 h 6858000"/>
              <a:gd name="connsiteX709" fmla="*/ 0 w 7467600"/>
              <a:gd name="connsiteY709" fmla="*/ 3015334 h 6858000"/>
              <a:gd name="connsiteX710" fmla="*/ 0 w 7467600"/>
              <a:gd name="connsiteY710" fmla="*/ 2914286 h 6858000"/>
              <a:gd name="connsiteX711" fmla="*/ 36383 w 7467600"/>
              <a:gd name="connsiteY711" fmla="*/ 2901128 h 6858000"/>
              <a:gd name="connsiteX712" fmla="*/ 156329 w 7467600"/>
              <a:gd name="connsiteY712" fmla="*/ 2840533 h 6858000"/>
              <a:gd name="connsiteX713" fmla="*/ 358355 w 7467600"/>
              <a:gd name="connsiteY713" fmla="*/ 2620471 h 6858000"/>
              <a:gd name="connsiteX714" fmla="*/ 510577 w 7467600"/>
              <a:gd name="connsiteY714" fmla="*/ 2501244 h 6858000"/>
              <a:gd name="connsiteX715" fmla="*/ 211967 w 7467600"/>
              <a:gd name="connsiteY715" fmla="*/ 2479171 h 6858000"/>
              <a:gd name="connsiteX716" fmla="*/ 0 w 7467600"/>
              <a:gd name="connsiteY716" fmla="*/ 2476398 h 6858000"/>
              <a:gd name="connsiteX717" fmla="*/ 0 w 7467600"/>
              <a:gd name="connsiteY717" fmla="*/ 2389189 h 6858000"/>
              <a:gd name="connsiteX718" fmla="*/ 103062 w 7467600"/>
              <a:gd name="connsiteY718" fmla="*/ 2389518 h 6858000"/>
              <a:gd name="connsiteX719" fmla="*/ 510734 w 7467600"/>
              <a:gd name="connsiteY719" fmla="*/ 2416201 h 6858000"/>
              <a:gd name="connsiteX720" fmla="*/ 279257 w 7467600"/>
              <a:gd name="connsiteY720" fmla="*/ 2092102 h 6858000"/>
              <a:gd name="connsiteX721" fmla="*/ 65265 w 7467600"/>
              <a:gd name="connsiteY721" fmla="*/ 2006049 h 6858000"/>
              <a:gd name="connsiteX722" fmla="*/ 0 w 7467600"/>
              <a:gd name="connsiteY722" fmla="*/ 1982532 h 6858000"/>
              <a:gd name="connsiteX723" fmla="*/ 0 w 7467600"/>
              <a:gd name="connsiteY723" fmla="*/ 1912789 h 6858000"/>
              <a:gd name="connsiteX724" fmla="*/ 97460 w 7467600"/>
              <a:gd name="connsiteY724" fmla="*/ 1953725 h 6858000"/>
              <a:gd name="connsiteX725" fmla="*/ 221272 w 7467600"/>
              <a:gd name="connsiteY725" fmla="*/ 1980766 h 6858000"/>
              <a:gd name="connsiteX726" fmla="*/ 116765 w 7467600"/>
              <a:gd name="connsiteY726" fmla="*/ 1911033 h 6858000"/>
              <a:gd name="connsiteX727" fmla="*/ 16405 w 7467600"/>
              <a:gd name="connsiteY727" fmla="*/ 1803412 h 6858000"/>
              <a:gd name="connsiteX728" fmla="*/ 0 w 7467600"/>
              <a:gd name="connsiteY728" fmla="*/ 1784777 h 6858000"/>
              <a:gd name="connsiteX729" fmla="*/ 0 w 7467600"/>
              <a:gd name="connsiteY729" fmla="*/ 1740082 h 6858000"/>
              <a:gd name="connsiteX730" fmla="*/ 39394 w 7467600"/>
              <a:gd name="connsiteY730" fmla="*/ 1784856 h 6858000"/>
              <a:gd name="connsiteX731" fmla="*/ 135813 w 7467600"/>
              <a:gd name="connsiteY731" fmla="*/ 1888838 h 6858000"/>
              <a:gd name="connsiteX732" fmla="*/ 242575 w 7467600"/>
              <a:gd name="connsiteY732" fmla="*/ 1958841 h 6858000"/>
              <a:gd name="connsiteX733" fmla="*/ 82197 w 7467600"/>
              <a:gd name="connsiteY733" fmla="*/ 1754826 h 6858000"/>
              <a:gd name="connsiteX734" fmla="*/ 0 w 7467600"/>
              <a:gd name="connsiteY734" fmla="*/ 1679650 h 6858000"/>
              <a:gd name="connsiteX735" fmla="*/ 0 w 7467600"/>
              <a:gd name="connsiteY735" fmla="*/ 1602463 h 6858000"/>
              <a:gd name="connsiteX736" fmla="*/ 84689 w 7467600"/>
              <a:gd name="connsiteY736" fmla="*/ 1677442 h 6858000"/>
              <a:gd name="connsiteX737" fmla="*/ 298437 w 7467600"/>
              <a:gd name="connsiteY737" fmla="*/ 1968019 h 6858000"/>
              <a:gd name="connsiteX738" fmla="*/ 227269 w 7467600"/>
              <a:gd name="connsiteY738" fmla="*/ 1114064 h 6858000"/>
              <a:gd name="connsiteX739" fmla="*/ 248003 w 7467600"/>
              <a:gd name="connsiteY739" fmla="*/ 1089613 h 6858000"/>
              <a:gd name="connsiteX740" fmla="*/ 427020 w 7467600"/>
              <a:gd name="connsiteY740" fmla="*/ 1619803 h 6858000"/>
              <a:gd name="connsiteX741" fmla="*/ 340345 w 7467600"/>
              <a:gd name="connsiteY741" fmla="*/ 2027739 h 6858000"/>
              <a:gd name="connsiteX742" fmla="*/ 360865 w 7467600"/>
              <a:gd name="connsiteY742" fmla="*/ 2044827 h 6858000"/>
              <a:gd name="connsiteX743" fmla="*/ 560414 w 7467600"/>
              <a:gd name="connsiteY743" fmla="*/ 2421457 h 6858000"/>
              <a:gd name="connsiteX744" fmla="*/ 1359703 w 7467600"/>
              <a:gd name="connsiteY744" fmla="*/ 2578554 h 6858000"/>
              <a:gd name="connsiteX745" fmla="*/ 1359422 w 7467600"/>
              <a:gd name="connsiteY745" fmla="*/ 2577994 h 6858000"/>
              <a:gd name="connsiteX746" fmla="*/ 828701 w 7467600"/>
              <a:gd name="connsiteY746" fmla="*/ 1839520 h 6858000"/>
              <a:gd name="connsiteX747" fmla="*/ 494427 w 7467600"/>
              <a:gd name="connsiteY747" fmla="*/ 1092333 h 6858000"/>
              <a:gd name="connsiteX748" fmla="*/ 506322 w 7467600"/>
              <a:gd name="connsiteY748" fmla="*/ 1020997 h 6858000"/>
              <a:gd name="connsiteX749" fmla="*/ 4570198 w 7467600"/>
              <a:gd name="connsiteY749" fmla="*/ 978081 h 6858000"/>
              <a:gd name="connsiteX750" fmla="*/ 4523691 w 7467600"/>
              <a:gd name="connsiteY750" fmla="*/ 1127776 h 6858000"/>
              <a:gd name="connsiteX751" fmla="*/ 4509875 w 7467600"/>
              <a:gd name="connsiteY751" fmla="*/ 1167552 h 6858000"/>
              <a:gd name="connsiteX752" fmla="*/ 4478168 w 7467600"/>
              <a:gd name="connsiteY752" fmla="*/ 1260735 h 6858000"/>
              <a:gd name="connsiteX753" fmla="*/ 4409309 w 7467600"/>
              <a:gd name="connsiteY753" fmla="*/ 1666996 h 6858000"/>
              <a:gd name="connsiteX754" fmla="*/ 4370031 w 7467600"/>
              <a:gd name="connsiteY754" fmla="*/ 1955666 h 6858000"/>
              <a:gd name="connsiteX755" fmla="*/ 4570198 w 7467600"/>
              <a:gd name="connsiteY755" fmla="*/ 978081 h 6858000"/>
              <a:gd name="connsiteX756" fmla="*/ 4557898 w 7467600"/>
              <a:gd name="connsiteY756" fmla="*/ 900011 h 6858000"/>
              <a:gd name="connsiteX757" fmla="*/ 4344840 w 7467600"/>
              <a:gd name="connsiteY757" fmla="*/ 1922038 h 6858000"/>
              <a:gd name="connsiteX758" fmla="*/ 4378710 w 7467600"/>
              <a:gd name="connsiteY758" fmla="*/ 1665516 h 6858000"/>
              <a:gd name="connsiteX759" fmla="*/ 4448798 w 7467600"/>
              <a:gd name="connsiteY759" fmla="*/ 1253024 h 6858000"/>
              <a:gd name="connsiteX760" fmla="*/ 4480315 w 7467600"/>
              <a:gd name="connsiteY760" fmla="*/ 1158454 h 6858000"/>
              <a:gd name="connsiteX761" fmla="*/ 4494133 w 7467600"/>
              <a:gd name="connsiteY761" fmla="*/ 1118676 h 6858000"/>
              <a:gd name="connsiteX762" fmla="*/ 4557898 w 7467600"/>
              <a:gd name="connsiteY762" fmla="*/ 900011 h 6858000"/>
              <a:gd name="connsiteX763" fmla="*/ 5870151 w 7467600"/>
              <a:gd name="connsiteY763" fmla="*/ 898890 h 6858000"/>
              <a:gd name="connsiteX764" fmla="*/ 5861335 w 7467600"/>
              <a:gd name="connsiteY764" fmla="*/ 899177 h 6858000"/>
              <a:gd name="connsiteX765" fmla="*/ 5843702 w 7467600"/>
              <a:gd name="connsiteY765" fmla="*/ 899748 h 6858000"/>
              <a:gd name="connsiteX766" fmla="*/ 5651107 w 7467600"/>
              <a:gd name="connsiteY766" fmla="*/ 920306 h 6858000"/>
              <a:gd name="connsiteX767" fmla="*/ 5459407 w 7467600"/>
              <a:gd name="connsiteY767" fmla="*/ 940975 h 6858000"/>
              <a:gd name="connsiteX768" fmla="*/ 5374846 w 7467600"/>
              <a:gd name="connsiteY768" fmla="*/ 941988 h 6858000"/>
              <a:gd name="connsiteX769" fmla="*/ 5256105 w 7467600"/>
              <a:gd name="connsiteY769" fmla="*/ 945632 h 6858000"/>
              <a:gd name="connsiteX770" fmla="*/ 5107071 w 7467600"/>
              <a:gd name="connsiteY770" fmla="*/ 969720 h 6858000"/>
              <a:gd name="connsiteX771" fmla="*/ 4998681 w 7467600"/>
              <a:gd name="connsiteY771" fmla="*/ 988771 h 6858000"/>
              <a:gd name="connsiteX772" fmla="*/ 5870151 w 7467600"/>
              <a:gd name="connsiteY772" fmla="*/ 898890 h 6858000"/>
              <a:gd name="connsiteX773" fmla="*/ 5504425 w 7467600"/>
              <a:gd name="connsiteY773" fmla="*/ 848067 h 6858000"/>
              <a:gd name="connsiteX774" fmla="*/ 4968849 w 7467600"/>
              <a:gd name="connsiteY774" fmla="*/ 962318 h 6858000"/>
              <a:gd name="connsiteX775" fmla="*/ 5104039 w 7467600"/>
              <a:gd name="connsiteY775" fmla="*/ 940634 h 6858000"/>
              <a:gd name="connsiteX776" fmla="*/ 5256311 w 7467600"/>
              <a:gd name="connsiteY776" fmla="*/ 916490 h 6858000"/>
              <a:gd name="connsiteX777" fmla="*/ 5377381 w 7467600"/>
              <a:gd name="connsiteY777" fmla="*/ 912671 h 6858000"/>
              <a:gd name="connsiteX778" fmla="*/ 5460148 w 7467600"/>
              <a:gd name="connsiteY778" fmla="*/ 911442 h 6858000"/>
              <a:gd name="connsiteX779" fmla="*/ 5648971 w 7467600"/>
              <a:gd name="connsiteY779" fmla="*/ 891331 h 6858000"/>
              <a:gd name="connsiteX780" fmla="*/ 5844807 w 7467600"/>
              <a:gd name="connsiteY780" fmla="*/ 870718 h 6858000"/>
              <a:gd name="connsiteX781" fmla="*/ 5862975 w 7467600"/>
              <a:gd name="connsiteY781" fmla="*/ 869756 h 6858000"/>
              <a:gd name="connsiteX782" fmla="*/ 5920887 w 7467600"/>
              <a:gd name="connsiteY782" fmla="*/ 865929 h 6858000"/>
              <a:gd name="connsiteX783" fmla="*/ 5504425 w 7467600"/>
              <a:gd name="connsiteY783" fmla="*/ 848067 h 6858000"/>
              <a:gd name="connsiteX784" fmla="*/ 3607114 w 7467600"/>
              <a:gd name="connsiteY784" fmla="*/ 467441 h 6858000"/>
              <a:gd name="connsiteX785" fmla="*/ 3296242 w 7467600"/>
              <a:gd name="connsiteY785" fmla="*/ 807991 h 6858000"/>
              <a:gd name="connsiteX786" fmla="*/ 3174674 w 7467600"/>
              <a:gd name="connsiteY786" fmla="*/ 919759 h 6858000"/>
              <a:gd name="connsiteX787" fmla="*/ 3042978 w 7467600"/>
              <a:gd name="connsiteY787" fmla="*/ 1054894 h 6858000"/>
              <a:gd name="connsiteX788" fmla="*/ 2968914 w 7467600"/>
              <a:gd name="connsiteY788" fmla="*/ 1133756 h 6858000"/>
              <a:gd name="connsiteX789" fmla="*/ 3103823 w 7467600"/>
              <a:gd name="connsiteY789" fmla="*/ 1026814 h 6858000"/>
              <a:gd name="connsiteX790" fmla="*/ 3607114 w 7467600"/>
              <a:gd name="connsiteY790" fmla="*/ 467441 h 6858000"/>
              <a:gd name="connsiteX791" fmla="*/ 3744487 w 7467600"/>
              <a:gd name="connsiteY791" fmla="*/ 383136 h 6858000"/>
              <a:gd name="connsiteX792" fmla="*/ 3970213 w 7467600"/>
              <a:gd name="connsiteY792" fmla="*/ 995559 h 6858000"/>
              <a:gd name="connsiteX793" fmla="*/ 3744487 w 7467600"/>
              <a:gd name="connsiteY793" fmla="*/ 383136 h 6858000"/>
              <a:gd name="connsiteX794" fmla="*/ 3624562 w 7467600"/>
              <a:gd name="connsiteY794" fmla="*/ 367041 h 6858000"/>
              <a:gd name="connsiteX795" fmla="*/ 3489712 w 7467600"/>
              <a:gd name="connsiteY795" fmla="*/ 485386 h 6858000"/>
              <a:gd name="connsiteX796" fmla="*/ 3182994 w 7467600"/>
              <a:gd name="connsiteY796" fmla="*/ 828265 h 6858000"/>
              <a:gd name="connsiteX797" fmla="*/ 2892114 w 7467600"/>
              <a:gd name="connsiteY797" fmla="*/ 1172635 h 6858000"/>
              <a:gd name="connsiteX798" fmla="*/ 3021459 w 7467600"/>
              <a:gd name="connsiteY798" fmla="*/ 1035385 h 6858000"/>
              <a:gd name="connsiteX799" fmla="*/ 3153873 w 7467600"/>
              <a:gd name="connsiteY799" fmla="*/ 898971 h 6858000"/>
              <a:gd name="connsiteX800" fmla="*/ 3276511 w 7467600"/>
              <a:gd name="connsiteY800" fmla="*/ 786423 h 6858000"/>
              <a:gd name="connsiteX801" fmla="*/ 3584154 w 7467600"/>
              <a:gd name="connsiteY801" fmla="*/ 448218 h 6858000"/>
              <a:gd name="connsiteX802" fmla="*/ 3624562 w 7467600"/>
              <a:gd name="connsiteY802" fmla="*/ 367041 h 6858000"/>
              <a:gd name="connsiteX803" fmla="*/ 3766672 w 7467600"/>
              <a:gd name="connsiteY803" fmla="*/ 359429 h 6858000"/>
              <a:gd name="connsiteX804" fmla="*/ 3996338 w 7467600"/>
              <a:gd name="connsiteY804" fmla="*/ 968237 h 6858000"/>
              <a:gd name="connsiteX805" fmla="*/ 3766672 w 7467600"/>
              <a:gd name="connsiteY805" fmla="*/ 359429 h 6858000"/>
              <a:gd name="connsiteX806" fmla="*/ 5805386 w 7467600"/>
              <a:gd name="connsiteY806" fmla="*/ 239240 h 6858000"/>
              <a:gd name="connsiteX807" fmla="*/ 5736947 w 7467600"/>
              <a:gd name="connsiteY807" fmla="*/ 261367 h 6858000"/>
              <a:gd name="connsiteX808" fmla="*/ 5427012 w 7467600"/>
              <a:gd name="connsiteY808" fmla="*/ 311272 h 6858000"/>
              <a:gd name="connsiteX809" fmla="*/ 5147818 w 7467600"/>
              <a:gd name="connsiteY809" fmla="*/ 322112 h 6858000"/>
              <a:gd name="connsiteX810" fmla="*/ 5060854 w 7467600"/>
              <a:gd name="connsiteY810" fmla="*/ 311882 h 6858000"/>
              <a:gd name="connsiteX811" fmla="*/ 4945989 w 7467600"/>
              <a:gd name="connsiteY811" fmla="*/ 300516 h 6858000"/>
              <a:gd name="connsiteX812" fmla="*/ 5410479 w 7467600"/>
              <a:gd name="connsiteY812" fmla="*/ 348434 h 6858000"/>
              <a:gd name="connsiteX813" fmla="*/ 5805386 w 7467600"/>
              <a:gd name="connsiteY813" fmla="*/ 239240 h 6858000"/>
              <a:gd name="connsiteX814" fmla="*/ 5905192 w 7467600"/>
              <a:gd name="connsiteY814" fmla="*/ 163079 h 6858000"/>
              <a:gd name="connsiteX815" fmla="*/ 5865655 w 7467600"/>
              <a:gd name="connsiteY815" fmla="*/ 171901 h 6858000"/>
              <a:gd name="connsiteX816" fmla="*/ 5259740 w 7467600"/>
              <a:gd name="connsiteY816" fmla="*/ 257013 h 6858000"/>
              <a:gd name="connsiteX817" fmla="*/ 5208466 w 7467600"/>
              <a:gd name="connsiteY817" fmla="*/ 257550 h 6858000"/>
              <a:gd name="connsiteX818" fmla="*/ 4980204 w 7467600"/>
              <a:gd name="connsiteY818" fmla="*/ 271903 h 6858000"/>
              <a:gd name="connsiteX819" fmla="*/ 5068068 w 7467600"/>
              <a:gd name="connsiteY819" fmla="*/ 282244 h 6858000"/>
              <a:gd name="connsiteX820" fmla="*/ 5153231 w 7467600"/>
              <a:gd name="connsiteY820" fmla="*/ 292240 h 6858000"/>
              <a:gd name="connsiteX821" fmla="*/ 5426491 w 7467600"/>
              <a:gd name="connsiteY821" fmla="*/ 281128 h 6858000"/>
              <a:gd name="connsiteX822" fmla="*/ 5731212 w 7467600"/>
              <a:gd name="connsiteY822" fmla="*/ 231951 h 6858000"/>
              <a:gd name="connsiteX823" fmla="*/ 5905192 w 7467600"/>
              <a:gd name="connsiteY823" fmla="*/ 163079 h 6858000"/>
              <a:gd name="connsiteX824" fmla="*/ 5944437 w 7467600"/>
              <a:gd name="connsiteY824" fmla="*/ 113829 h 6858000"/>
              <a:gd name="connsiteX825" fmla="*/ 5825032 w 7467600"/>
              <a:gd name="connsiteY825" fmla="*/ 146405 h 6858000"/>
              <a:gd name="connsiteX826" fmla="*/ 4955599 w 7467600"/>
              <a:gd name="connsiteY826" fmla="*/ 247008 h 6858000"/>
              <a:gd name="connsiteX827" fmla="*/ 5210104 w 7467600"/>
              <a:gd name="connsiteY827" fmla="*/ 228123 h 6858000"/>
              <a:gd name="connsiteX828" fmla="*/ 5261015 w 7467600"/>
              <a:gd name="connsiteY828" fmla="*/ 227087 h 6858000"/>
              <a:gd name="connsiteX829" fmla="*/ 5861181 w 7467600"/>
              <a:gd name="connsiteY829" fmla="*/ 143093 h 6858000"/>
              <a:gd name="connsiteX830" fmla="*/ 5961252 w 7467600"/>
              <a:gd name="connsiteY830" fmla="*/ 114820 h 6858000"/>
              <a:gd name="connsiteX831" fmla="*/ 5944437 w 7467600"/>
              <a:gd name="connsiteY831" fmla="*/ 113829 h 6858000"/>
              <a:gd name="connsiteX832" fmla="*/ 3882765 w 7467600"/>
              <a:gd name="connsiteY832" fmla="*/ 0 h 6858000"/>
              <a:gd name="connsiteX833" fmla="*/ 3995099 w 7467600"/>
              <a:gd name="connsiteY833" fmla="*/ 0 h 6858000"/>
              <a:gd name="connsiteX834" fmla="*/ 4163818 w 7467600"/>
              <a:gd name="connsiteY834" fmla="*/ 234104 h 6858000"/>
              <a:gd name="connsiteX835" fmla="*/ 4172099 w 7467600"/>
              <a:gd name="connsiteY835" fmla="*/ 234207 h 6858000"/>
              <a:gd name="connsiteX836" fmla="*/ 4784282 w 7467600"/>
              <a:gd name="connsiteY836" fmla="*/ 276561 h 6858000"/>
              <a:gd name="connsiteX837" fmla="*/ 4801687 w 7467600"/>
              <a:gd name="connsiteY837" fmla="*/ 267764 h 6858000"/>
              <a:gd name="connsiteX838" fmla="*/ 6082788 w 7467600"/>
              <a:gd name="connsiteY838" fmla="*/ 64119 h 6858000"/>
              <a:gd name="connsiteX839" fmla="*/ 6099442 w 7467600"/>
              <a:gd name="connsiteY839" fmla="*/ 82568 h 6858000"/>
              <a:gd name="connsiteX840" fmla="*/ 4804137 w 7467600"/>
              <a:gd name="connsiteY840" fmla="*/ 320931 h 6858000"/>
              <a:gd name="connsiteX841" fmla="*/ 4227047 w 7467600"/>
              <a:gd name="connsiteY841" fmla="*/ 313415 h 6858000"/>
              <a:gd name="connsiteX842" fmla="*/ 4346041 w 7467600"/>
              <a:gd name="connsiteY842" fmla="*/ 456086 h 6858000"/>
              <a:gd name="connsiteX843" fmla="*/ 4870967 w 7467600"/>
              <a:gd name="connsiteY843" fmla="*/ 963061 h 6858000"/>
              <a:gd name="connsiteX844" fmla="*/ 4889647 w 7467600"/>
              <a:gd name="connsiteY844" fmla="*/ 957147 h 6858000"/>
              <a:gd name="connsiteX845" fmla="*/ 5422504 w 7467600"/>
              <a:gd name="connsiteY845" fmla="*/ 805191 h 6858000"/>
              <a:gd name="connsiteX846" fmla="*/ 6087656 w 7467600"/>
              <a:gd name="connsiteY846" fmla="*/ 826703 h 6858000"/>
              <a:gd name="connsiteX847" fmla="*/ 6058717 w 7467600"/>
              <a:gd name="connsiteY847" fmla="*/ 865992 h 6858000"/>
              <a:gd name="connsiteX848" fmla="*/ 4974153 w 7467600"/>
              <a:gd name="connsiteY848" fmla="*/ 1045456 h 6858000"/>
              <a:gd name="connsiteX849" fmla="*/ 5627835 w 7467600"/>
              <a:gd name="connsiteY849" fmla="*/ 1472077 h 6858000"/>
              <a:gd name="connsiteX850" fmla="*/ 5629817 w 7467600"/>
              <a:gd name="connsiteY850" fmla="*/ 1471412 h 6858000"/>
              <a:gd name="connsiteX851" fmla="*/ 5634124 w 7467600"/>
              <a:gd name="connsiteY851" fmla="*/ 1470572 h 6858000"/>
              <a:gd name="connsiteX852" fmla="*/ 5755832 w 7467600"/>
              <a:gd name="connsiteY852" fmla="*/ 1383886 h 6858000"/>
              <a:gd name="connsiteX853" fmla="*/ 6014186 w 7467600"/>
              <a:gd name="connsiteY853" fmla="*/ 1279799 h 6858000"/>
              <a:gd name="connsiteX854" fmla="*/ 6901619 w 7467600"/>
              <a:gd name="connsiteY854" fmla="*/ 1047874 h 6858000"/>
              <a:gd name="connsiteX855" fmla="*/ 6931566 w 7467600"/>
              <a:gd name="connsiteY855" fmla="*/ 1062034 h 6858000"/>
              <a:gd name="connsiteX856" fmla="*/ 5790982 w 7467600"/>
              <a:gd name="connsiteY856" fmla="*/ 1561380 h 6858000"/>
              <a:gd name="connsiteX857" fmla="*/ 6188971 w 7467600"/>
              <a:gd name="connsiteY857" fmla="*/ 1755168 h 6858000"/>
              <a:gd name="connsiteX858" fmla="*/ 6202446 w 7467600"/>
              <a:gd name="connsiteY858" fmla="*/ 1752268 h 6858000"/>
              <a:gd name="connsiteX859" fmla="*/ 7179560 w 7467600"/>
              <a:gd name="connsiteY859" fmla="*/ 1467551 h 6858000"/>
              <a:gd name="connsiteX860" fmla="*/ 7158730 w 7467600"/>
              <a:gd name="connsiteY860" fmla="*/ 1507835 h 6858000"/>
              <a:gd name="connsiteX861" fmla="*/ 6326959 w 7467600"/>
              <a:gd name="connsiteY861" fmla="*/ 1817686 h 6858000"/>
              <a:gd name="connsiteX862" fmla="*/ 6537433 w 7467600"/>
              <a:gd name="connsiteY862" fmla="*/ 1907790 h 6858000"/>
              <a:gd name="connsiteX863" fmla="*/ 6550221 w 7467600"/>
              <a:gd name="connsiteY863" fmla="*/ 1910729 h 6858000"/>
              <a:gd name="connsiteX864" fmla="*/ 6964438 w 7467600"/>
              <a:gd name="connsiteY864" fmla="*/ 2209505 h 6858000"/>
              <a:gd name="connsiteX865" fmla="*/ 7367862 w 7467600"/>
              <a:gd name="connsiteY865" fmla="*/ 2806833 h 6858000"/>
              <a:gd name="connsiteX866" fmla="*/ 7364329 w 7467600"/>
              <a:gd name="connsiteY866" fmla="*/ 2826907 h 6858000"/>
              <a:gd name="connsiteX867" fmla="*/ 7290545 w 7467600"/>
              <a:gd name="connsiteY867" fmla="*/ 2850663 h 6858000"/>
              <a:gd name="connsiteX868" fmla="*/ 6472036 w 7467600"/>
              <a:gd name="connsiteY868" fmla="*/ 1959003 h 6858000"/>
              <a:gd name="connsiteX869" fmla="*/ 5792897 w 7467600"/>
              <a:gd name="connsiteY869" fmla="*/ 1647747 h 6858000"/>
              <a:gd name="connsiteX870" fmla="*/ 5842751 w 7467600"/>
              <a:gd name="connsiteY870" fmla="*/ 1816112 h 6858000"/>
              <a:gd name="connsiteX871" fmla="*/ 5847424 w 7467600"/>
              <a:gd name="connsiteY871" fmla="*/ 1815776 h 6858000"/>
              <a:gd name="connsiteX872" fmla="*/ 6399821 w 7467600"/>
              <a:gd name="connsiteY872" fmla="*/ 2344799 h 6858000"/>
              <a:gd name="connsiteX873" fmla="*/ 6323232 w 7467600"/>
              <a:gd name="connsiteY873" fmla="*/ 2389634 h 6858000"/>
              <a:gd name="connsiteX874" fmla="*/ 5942958 w 7467600"/>
              <a:gd name="connsiteY874" fmla="*/ 2077708 h 6858000"/>
              <a:gd name="connsiteX875" fmla="*/ 5921559 w 7467600"/>
              <a:gd name="connsiteY875" fmla="*/ 2378596 h 6858000"/>
              <a:gd name="connsiteX876" fmla="*/ 5817651 w 7467600"/>
              <a:gd name="connsiteY876" fmla="*/ 3023919 h 6858000"/>
              <a:gd name="connsiteX877" fmla="*/ 5729634 w 7467600"/>
              <a:gd name="connsiteY877" fmla="*/ 3051849 h 6858000"/>
              <a:gd name="connsiteX878" fmla="*/ 5611018 w 7467600"/>
              <a:gd name="connsiteY878" fmla="*/ 2316769 h 6858000"/>
              <a:gd name="connsiteX879" fmla="*/ 5687608 w 7467600"/>
              <a:gd name="connsiteY879" fmla="*/ 2039972 h 6858000"/>
              <a:gd name="connsiteX880" fmla="*/ 5657554 w 7467600"/>
              <a:gd name="connsiteY880" fmla="*/ 1576445 h 6858000"/>
              <a:gd name="connsiteX881" fmla="*/ 5150475 w 7467600"/>
              <a:gd name="connsiteY881" fmla="*/ 1274012 h 6858000"/>
              <a:gd name="connsiteX882" fmla="*/ 5349142 w 7467600"/>
              <a:gd name="connsiteY882" fmla="*/ 2204405 h 6858000"/>
              <a:gd name="connsiteX883" fmla="*/ 5262214 w 7467600"/>
              <a:gd name="connsiteY883" fmla="*/ 2233836 h 6858000"/>
              <a:gd name="connsiteX884" fmla="*/ 4981539 w 7467600"/>
              <a:gd name="connsiteY884" fmla="*/ 1542201 h 6858000"/>
              <a:gd name="connsiteX885" fmla="*/ 4958461 w 7467600"/>
              <a:gd name="connsiteY885" fmla="*/ 1136957 h 6858000"/>
              <a:gd name="connsiteX886" fmla="*/ 4655015 w 7467600"/>
              <a:gd name="connsiteY886" fmla="*/ 891426 h 6858000"/>
              <a:gd name="connsiteX887" fmla="*/ 4348002 w 7467600"/>
              <a:gd name="connsiteY887" fmla="*/ 2205895 h 6858000"/>
              <a:gd name="connsiteX888" fmla="*/ 4262250 w 7467600"/>
              <a:gd name="connsiteY888" fmla="*/ 2219972 h 6858000"/>
              <a:gd name="connsiteX889" fmla="*/ 4550611 w 7467600"/>
              <a:gd name="connsiteY889" fmla="*/ 817540 h 6858000"/>
              <a:gd name="connsiteX890" fmla="*/ 4564418 w 7467600"/>
              <a:gd name="connsiteY890" fmla="*/ 808293 h 6858000"/>
              <a:gd name="connsiteX891" fmla="*/ 4266388 w 7467600"/>
              <a:gd name="connsiteY891" fmla="*/ 500083 h 6858000"/>
              <a:gd name="connsiteX892" fmla="*/ 4032842 w 7467600"/>
              <a:gd name="connsiteY892" fmla="*/ 211809 h 6858000"/>
              <a:gd name="connsiteX893" fmla="*/ 3882765 w 7467600"/>
              <a:gd name="connsiteY893" fmla="*/ 0 h 6858000"/>
              <a:gd name="connsiteX894" fmla="*/ 3721337 w 7467600"/>
              <a:gd name="connsiteY894" fmla="*/ 0 h 6858000"/>
              <a:gd name="connsiteX895" fmla="*/ 3797544 w 7467600"/>
              <a:gd name="connsiteY895" fmla="*/ 0 h 6858000"/>
              <a:gd name="connsiteX896" fmla="*/ 3775734 w 7467600"/>
              <a:gd name="connsiteY896" fmla="*/ 95131 h 6858000"/>
              <a:gd name="connsiteX897" fmla="*/ 3724807 w 7467600"/>
              <a:gd name="connsiteY897" fmla="*/ 272257 h 6858000"/>
              <a:gd name="connsiteX898" fmla="*/ 3726844 w 7467600"/>
              <a:gd name="connsiteY898" fmla="*/ 282988 h 6858000"/>
              <a:gd name="connsiteX899" fmla="*/ 3742664 w 7467600"/>
              <a:gd name="connsiteY899" fmla="*/ 279918 h 6858000"/>
              <a:gd name="connsiteX900" fmla="*/ 4103910 w 7467600"/>
              <a:gd name="connsiteY900" fmla="*/ 1161917 h 6858000"/>
              <a:gd name="connsiteX901" fmla="*/ 4020269 w 7467600"/>
              <a:gd name="connsiteY901" fmla="*/ 1200406 h 6858000"/>
              <a:gd name="connsiteX902" fmla="*/ 3674882 w 7467600"/>
              <a:gd name="connsiteY902" fmla="*/ 488524 h 6858000"/>
              <a:gd name="connsiteX903" fmla="*/ 3132682 w 7467600"/>
              <a:gd name="connsiteY903" fmla="*/ 1072284 h 6858000"/>
              <a:gd name="connsiteX904" fmla="*/ 2716346 w 7467600"/>
              <a:gd name="connsiteY904" fmla="*/ 1276376 h 6858000"/>
              <a:gd name="connsiteX905" fmla="*/ 2716772 w 7467600"/>
              <a:gd name="connsiteY905" fmla="*/ 1255462 h 6858000"/>
              <a:gd name="connsiteX906" fmla="*/ 3471096 w 7467600"/>
              <a:gd name="connsiteY906" fmla="*/ 437072 h 6858000"/>
              <a:gd name="connsiteX907" fmla="*/ 3639057 w 7467600"/>
              <a:gd name="connsiteY907" fmla="*/ 286334 h 6858000"/>
              <a:gd name="connsiteX908" fmla="*/ 3640309 w 7467600"/>
              <a:gd name="connsiteY908" fmla="*/ 284664 h 6858000"/>
              <a:gd name="connsiteX909" fmla="*/ 3646022 w 7467600"/>
              <a:gd name="connsiteY909" fmla="*/ 276711 h 6858000"/>
              <a:gd name="connsiteX910" fmla="*/ 3707943 w 7467600"/>
              <a:gd name="connsiteY910" fmla="*/ 65958 h 6858000"/>
              <a:gd name="connsiteX911" fmla="*/ 3721337 w 7467600"/>
              <a:gd name="connsiteY911" fmla="*/ 0 h 6858000"/>
              <a:gd name="connsiteX912" fmla="*/ 2867960 w 7467600"/>
              <a:gd name="connsiteY912" fmla="*/ 0 h 6858000"/>
              <a:gd name="connsiteX913" fmla="*/ 2926351 w 7467600"/>
              <a:gd name="connsiteY913" fmla="*/ 0 h 6858000"/>
              <a:gd name="connsiteX914" fmla="*/ 2902823 w 7467600"/>
              <a:gd name="connsiteY914" fmla="*/ 262929 h 6858000"/>
              <a:gd name="connsiteX915" fmla="*/ 2940663 w 7467600"/>
              <a:gd name="connsiteY915" fmla="*/ 140884 h 6858000"/>
              <a:gd name="connsiteX916" fmla="*/ 2947039 w 7467600"/>
              <a:gd name="connsiteY916" fmla="*/ 122524 h 6858000"/>
              <a:gd name="connsiteX917" fmla="*/ 2984316 w 7467600"/>
              <a:gd name="connsiteY917" fmla="*/ 0 h 6858000"/>
              <a:gd name="connsiteX918" fmla="*/ 3016114 w 7467600"/>
              <a:gd name="connsiteY918" fmla="*/ 0 h 6858000"/>
              <a:gd name="connsiteX919" fmla="*/ 2979949 w 7467600"/>
              <a:gd name="connsiteY919" fmla="*/ 119274 h 6858000"/>
              <a:gd name="connsiteX920" fmla="*/ 3023879 w 7467600"/>
              <a:gd name="connsiteY920" fmla="*/ 0 h 6858000"/>
              <a:gd name="connsiteX921" fmla="*/ 3105400 w 7467600"/>
              <a:gd name="connsiteY921" fmla="*/ 0 h 6858000"/>
              <a:gd name="connsiteX922" fmla="*/ 3094669 w 7467600"/>
              <a:gd name="connsiteY922" fmla="*/ 30308 h 6858000"/>
              <a:gd name="connsiteX923" fmla="*/ 2901945 w 7467600"/>
              <a:gd name="connsiteY923" fmla="*/ 466538 h 6858000"/>
              <a:gd name="connsiteX924" fmla="*/ 2815209 w 7467600"/>
              <a:gd name="connsiteY924" fmla="*/ 497361 h 6858000"/>
              <a:gd name="connsiteX925" fmla="*/ 2844845 w 7467600"/>
              <a:gd name="connsiteY925" fmla="*/ 127638 h 6858000"/>
              <a:gd name="connsiteX926" fmla="*/ 2867960 w 7467600"/>
              <a:gd name="connsiteY926" fmla="*/ 0 h 6858000"/>
              <a:gd name="connsiteX927" fmla="*/ 1057230 w 7467600"/>
              <a:gd name="connsiteY927" fmla="*/ 0 h 6858000"/>
              <a:gd name="connsiteX928" fmla="*/ 1111003 w 7467600"/>
              <a:gd name="connsiteY928" fmla="*/ 0 h 6858000"/>
              <a:gd name="connsiteX929" fmla="*/ 1125553 w 7467600"/>
              <a:gd name="connsiteY929" fmla="*/ 52588 h 6858000"/>
              <a:gd name="connsiteX930" fmla="*/ 1304276 w 7467600"/>
              <a:gd name="connsiteY930" fmla="*/ 476275 h 6858000"/>
              <a:gd name="connsiteX931" fmla="*/ 1492066 w 7467600"/>
              <a:gd name="connsiteY931" fmla="*/ 886333 h 6858000"/>
              <a:gd name="connsiteX932" fmla="*/ 1423698 w 7467600"/>
              <a:gd name="connsiteY932" fmla="*/ 710817 h 6858000"/>
              <a:gd name="connsiteX933" fmla="*/ 1357609 w 7467600"/>
              <a:gd name="connsiteY933" fmla="*/ 532892 h 6858000"/>
              <a:gd name="connsiteX934" fmla="*/ 1309550 w 7467600"/>
              <a:gd name="connsiteY934" fmla="*/ 374031 h 6858000"/>
              <a:gd name="connsiteX935" fmla="*/ 1193673 w 7467600"/>
              <a:gd name="connsiteY935" fmla="*/ 49533 h 6858000"/>
              <a:gd name="connsiteX936" fmla="*/ 1164391 w 7467600"/>
              <a:gd name="connsiteY936" fmla="*/ 0 h 6858000"/>
              <a:gd name="connsiteX937" fmla="*/ 1200666 w 7467600"/>
              <a:gd name="connsiteY937" fmla="*/ 0 h 6858000"/>
              <a:gd name="connsiteX938" fmla="*/ 1223408 w 7467600"/>
              <a:gd name="connsiteY938" fmla="*/ 38996 h 6858000"/>
              <a:gd name="connsiteX939" fmla="*/ 1339635 w 7467600"/>
              <a:gd name="connsiteY939" fmla="*/ 365517 h 6858000"/>
              <a:gd name="connsiteX940" fmla="*/ 1387469 w 7467600"/>
              <a:gd name="connsiteY940" fmla="*/ 523079 h 6858000"/>
              <a:gd name="connsiteX941" fmla="*/ 1452685 w 7467600"/>
              <a:gd name="connsiteY941" fmla="*/ 699806 h 6858000"/>
              <a:gd name="connsiteX942" fmla="*/ 1492092 w 7467600"/>
              <a:gd name="connsiteY942" fmla="*/ 800424 h 6858000"/>
              <a:gd name="connsiteX943" fmla="*/ 1455302 w 7467600"/>
              <a:gd name="connsiteY943" fmla="*/ 632913 h 6858000"/>
              <a:gd name="connsiteX944" fmla="*/ 1222336 w 7467600"/>
              <a:gd name="connsiteY944" fmla="*/ 9480 h 6858000"/>
              <a:gd name="connsiteX945" fmla="*/ 1214634 w 7467600"/>
              <a:gd name="connsiteY945" fmla="*/ 0 h 6858000"/>
              <a:gd name="connsiteX946" fmla="*/ 1289827 w 7467600"/>
              <a:gd name="connsiteY946" fmla="*/ 0 h 6858000"/>
              <a:gd name="connsiteX947" fmla="*/ 1321076 w 7467600"/>
              <a:gd name="connsiteY947" fmla="*/ 59722 h 6858000"/>
              <a:gd name="connsiteX948" fmla="*/ 1512579 w 7467600"/>
              <a:gd name="connsiteY948" fmla="*/ 626441 h 6858000"/>
              <a:gd name="connsiteX949" fmla="*/ 1506076 w 7467600"/>
              <a:gd name="connsiteY949" fmla="*/ 1089289 h 6858000"/>
              <a:gd name="connsiteX950" fmla="*/ 1486346 w 7467600"/>
              <a:gd name="connsiteY950" fmla="*/ 1079919 h 6858000"/>
              <a:gd name="connsiteX951" fmla="*/ 1070511 w 7467600"/>
              <a:gd name="connsiteY951" fmla="*/ 48609 h 6858000"/>
              <a:gd name="connsiteX952" fmla="*/ 1057230 w 7467600"/>
              <a:gd name="connsiteY952" fmla="*/ 0 h 6858000"/>
              <a:gd name="connsiteX953" fmla="*/ 43151 w 7467600"/>
              <a:gd name="connsiteY953" fmla="*/ 0 h 6858000"/>
              <a:gd name="connsiteX954" fmla="*/ 95283 w 7467600"/>
              <a:gd name="connsiteY954" fmla="*/ 0 h 6858000"/>
              <a:gd name="connsiteX955" fmla="*/ 300708 w 7467600"/>
              <a:gd name="connsiteY955" fmla="*/ 154571 h 6858000"/>
              <a:gd name="connsiteX956" fmla="*/ 530414 w 7467600"/>
              <a:gd name="connsiteY956" fmla="*/ 354673 h 6858000"/>
              <a:gd name="connsiteX957" fmla="*/ 333785 w 7467600"/>
              <a:gd name="connsiteY957" fmla="*/ 161564 h 6858000"/>
              <a:gd name="connsiteX958" fmla="*/ 147005 w 7467600"/>
              <a:gd name="connsiteY958" fmla="*/ 0 h 6858000"/>
              <a:gd name="connsiteX959" fmla="*/ 272509 w 7467600"/>
              <a:gd name="connsiteY959" fmla="*/ 0 h 6858000"/>
              <a:gd name="connsiteX960" fmla="*/ 326276 w 7467600"/>
              <a:gd name="connsiteY960" fmla="*/ 45847 h 6858000"/>
              <a:gd name="connsiteX961" fmla="*/ 823759 w 7467600"/>
              <a:gd name="connsiteY961" fmla="*/ 574145 h 6858000"/>
              <a:gd name="connsiteX962" fmla="*/ 811254 w 7467600"/>
              <a:gd name="connsiteY962" fmla="*/ 665546 h 6858000"/>
              <a:gd name="connsiteX963" fmla="*/ 154042 w 7467600"/>
              <a:gd name="connsiteY963" fmla="*/ 261522 h 6858000"/>
              <a:gd name="connsiteX964" fmla="*/ 13550 w 7467600"/>
              <a:gd name="connsiteY964" fmla="*/ 158423 h 6858000"/>
              <a:gd name="connsiteX965" fmla="*/ 0 w 7467600"/>
              <a:gd name="connsiteY965" fmla="*/ 146618 h 6858000"/>
              <a:gd name="connsiteX966" fmla="*/ 0 w 7467600"/>
              <a:gd name="connsiteY966" fmla="*/ 59161 h 6858000"/>
              <a:gd name="connsiteX967" fmla="*/ 45427 w 7467600"/>
              <a:gd name="connsiteY967" fmla="*/ 101078 h 6858000"/>
              <a:gd name="connsiteX968" fmla="*/ 630103 w 7467600"/>
              <a:gd name="connsiteY968" fmla="*/ 485885 h 6858000"/>
              <a:gd name="connsiteX969" fmla="*/ 532040 w 7467600"/>
              <a:gd name="connsiteY969" fmla="*/ 399359 h 6858000"/>
              <a:gd name="connsiteX970" fmla="*/ 517618 w 7467600"/>
              <a:gd name="connsiteY970" fmla="*/ 385726 h 6858000"/>
              <a:gd name="connsiteX971" fmla="*/ 285074 w 7467600"/>
              <a:gd name="connsiteY971" fmla="*/ 182755 h 6858000"/>
              <a:gd name="connsiteX972" fmla="*/ 43151 w 7467600"/>
              <a:gd name="connsiteY97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7105827 w 7467600"/>
              <a:gd name="connsiteY81" fmla="*/ 5718700 h 6858000"/>
              <a:gd name="connsiteX82" fmla="*/ 7356878 w 7467600"/>
              <a:gd name="connsiteY82" fmla="*/ 5981332 h 6858000"/>
              <a:gd name="connsiteX83" fmla="*/ 7467600 w 7467600"/>
              <a:gd name="connsiteY83" fmla="*/ 6117703 h 6858000"/>
              <a:gd name="connsiteX84" fmla="*/ 7467600 w 7467600"/>
              <a:gd name="connsiteY84" fmla="*/ 6163634 h 6858000"/>
              <a:gd name="connsiteX85" fmla="*/ 7403637 w 7467600"/>
              <a:gd name="connsiteY85" fmla="*/ 6083957 h 6858000"/>
              <a:gd name="connsiteX86" fmla="*/ 7254615 w 7467600"/>
              <a:gd name="connsiteY86" fmla="*/ 5911918 h 6858000"/>
              <a:gd name="connsiteX87" fmla="*/ 7312589 w 7467600"/>
              <a:gd name="connsiteY87" fmla="*/ 5982309 h 6858000"/>
              <a:gd name="connsiteX88" fmla="*/ 7448321 w 7467600"/>
              <a:gd name="connsiteY88" fmla="*/ 6190991 h 6858000"/>
              <a:gd name="connsiteX89" fmla="*/ 7467600 w 7467600"/>
              <a:gd name="connsiteY89" fmla="*/ 6221686 h 6858000"/>
              <a:gd name="connsiteX90" fmla="*/ 7467600 w 7467600"/>
              <a:gd name="connsiteY90" fmla="*/ 6334256 h 6858000"/>
              <a:gd name="connsiteX91" fmla="*/ 7454976 w 7467600"/>
              <a:gd name="connsiteY91" fmla="*/ 6318297 h 6858000"/>
              <a:gd name="connsiteX92" fmla="*/ 7042773 w 7467600"/>
              <a:gd name="connsiteY92" fmla="*/ 5734011 h 6858000"/>
              <a:gd name="connsiteX93" fmla="*/ 1456157 w 7467600"/>
              <a:gd name="connsiteY93" fmla="*/ 5371404 h 6858000"/>
              <a:gd name="connsiteX94" fmla="*/ 1244432 w 7467600"/>
              <a:gd name="connsiteY94" fmla="*/ 5385601 h 6858000"/>
              <a:gd name="connsiteX95" fmla="*/ 973990 w 7467600"/>
              <a:gd name="connsiteY95" fmla="*/ 5424940 h 6858000"/>
              <a:gd name="connsiteX96" fmla="*/ 1103809 w 7467600"/>
              <a:gd name="connsiteY96" fmla="*/ 5433720 h 6858000"/>
              <a:gd name="connsiteX97" fmla="*/ 1123454 w 7467600"/>
              <a:gd name="connsiteY97" fmla="*/ 5435727 h 6858000"/>
              <a:gd name="connsiteX98" fmla="*/ 1737017 w 7467600"/>
              <a:gd name="connsiteY98" fmla="*/ 5452183 h 6858000"/>
              <a:gd name="connsiteX99" fmla="*/ 1824397 w 7467600"/>
              <a:gd name="connsiteY99" fmla="*/ 5447757 h 6858000"/>
              <a:gd name="connsiteX100" fmla="*/ 2070059 w 7467600"/>
              <a:gd name="connsiteY100" fmla="*/ 5441660 h 6858000"/>
              <a:gd name="connsiteX101" fmla="*/ 1456157 w 7467600"/>
              <a:gd name="connsiteY101" fmla="*/ 5371404 h 6858000"/>
              <a:gd name="connsiteX102" fmla="*/ 4988186 w 7467600"/>
              <a:gd name="connsiteY102" fmla="*/ 5216467 h 6858000"/>
              <a:gd name="connsiteX103" fmla="*/ 4777334 w 7467600"/>
              <a:gd name="connsiteY103" fmla="*/ 5406072 h 6858000"/>
              <a:gd name="connsiteX104" fmla="*/ 4718341 w 7467600"/>
              <a:gd name="connsiteY104" fmla="*/ 5468043 h 6858000"/>
              <a:gd name="connsiteX105" fmla="*/ 4604655 w 7467600"/>
              <a:gd name="connsiteY105" fmla="*/ 5583434 h 6858000"/>
              <a:gd name="connsiteX106" fmla="*/ 4565074 w 7467600"/>
              <a:gd name="connsiteY106" fmla="*/ 5618550 h 6858000"/>
              <a:gd name="connsiteX107" fmla="*/ 4988186 w 7467600"/>
              <a:gd name="connsiteY107" fmla="*/ 5216467 h 6858000"/>
              <a:gd name="connsiteX108" fmla="*/ 4978032 w 7467600"/>
              <a:gd name="connsiteY108" fmla="*/ 5183809 h 6858000"/>
              <a:gd name="connsiteX109" fmla="*/ 4463413 w 7467600"/>
              <a:gd name="connsiteY109" fmla="*/ 5615162 h 6858000"/>
              <a:gd name="connsiteX110" fmla="*/ 4358134 w 7467600"/>
              <a:gd name="connsiteY110" fmla="*/ 5742791 h 6858000"/>
              <a:gd name="connsiteX111" fmla="*/ 4376219 w 7467600"/>
              <a:gd name="connsiteY111" fmla="*/ 5729027 h 6858000"/>
              <a:gd name="connsiteX112" fmla="*/ 4582340 w 7467600"/>
              <a:gd name="connsiteY112" fmla="*/ 5561037 h 6858000"/>
              <a:gd name="connsiteX113" fmla="*/ 4694684 w 7467600"/>
              <a:gd name="connsiteY113" fmla="*/ 5447098 h 6858000"/>
              <a:gd name="connsiteX114" fmla="*/ 4754123 w 7467600"/>
              <a:gd name="connsiteY114" fmla="*/ 5384643 h 6858000"/>
              <a:gd name="connsiteX115" fmla="*/ 4978032 w 7467600"/>
              <a:gd name="connsiteY115" fmla="*/ 5183809 h 6858000"/>
              <a:gd name="connsiteX116" fmla="*/ 1903353 w 7467600"/>
              <a:gd name="connsiteY116" fmla="*/ 5044827 h 6858000"/>
              <a:gd name="connsiteX117" fmla="*/ 1936931 w 7467600"/>
              <a:gd name="connsiteY117" fmla="*/ 5093954 h 6858000"/>
              <a:gd name="connsiteX118" fmla="*/ 2195868 w 7467600"/>
              <a:gd name="connsiteY118" fmla="*/ 5396574 h 6858000"/>
              <a:gd name="connsiteX119" fmla="*/ 2088852 w 7467600"/>
              <a:gd name="connsiteY119" fmla="*/ 5166123 h 6858000"/>
              <a:gd name="connsiteX120" fmla="*/ 1958241 w 7467600"/>
              <a:gd name="connsiteY120" fmla="*/ 5067955 h 6858000"/>
              <a:gd name="connsiteX121" fmla="*/ 1903353 w 7467600"/>
              <a:gd name="connsiteY121" fmla="*/ 5044827 h 6858000"/>
              <a:gd name="connsiteX122" fmla="*/ 1979378 w 7467600"/>
              <a:gd name="connsiteY122" fmla="*/ 4769504 h 6858000"/>
              <a:gd name="connsiteX123" fmla="*/ 2882120 w 7467600"/>
              <a:gd name="connsiteY123" fmla="*/ 5064547 h 6858000"/>
              <a:gd name="connsiteX124" fmla="*/ 2793103 w 7467600"/>
              <a:gd name="connsiteY124" fmla="*/ 5039699 h 6858000"/>
              <a:gd name="connsiteX125" fmla="*/ 2770041 w 7467600"/>
              <a:gd name="connsiteY125" fmla="*/ 5033634 h 6858000"/>
              <a:gd name="connsiteX126" fmla="*/ 1979378 w 7467600"/>
              <a:gd name="connsiteY126" fmla="*/ 4769504 h 6858000"/>
              <a:gd name="connsiteX127" fmla="*/ 1927410 w 7467600"/>
              <a:gd name="connsiteY127" fmla="*/ 4716164 h 6858000"/>
              <a:gd name="connsiteX128" fmla="*/ 1959587 w 7467600"/>
              <a:gd name="connsiteY128" fmla="*/ 4728849 h 6858000"/>
              <a:gd name="connsiteX129" fmla="*/ 2777707 w 7467600"/>
              <a:gd name="connsiteY129" fmla="*/ 5003991 h 6858000"/>
              <a:gd name="connsiteX130" fmla="*/ 2800768 w 7467600"/>
              <a:gd name="connsiteY130" fmla="*/ 5010056 h 6858000"/>
              <a:gd name="connsiteX131" fmla="*/ 2879408 w 7467600"/>
              <a:gd name="connsiteY131" fmla="*/ 5031590 h 6858000"/>
              <a:gd name="connsiteX132" fmla="*/ 2862295 w 7467600"/>
              <a:gd name="connsiteY132" fmla="*/ 5022958 h 6858000"/>
              <a:gd name="connsiteX133" fmla="*/ 2813343 w 7467600"/>
              <a:gd name="connsiteY133" fmla="*/ 4998369 h 6858000"/>
              <a:gd name="connsiteX134" fmla="*/ 2646245 w 7467600"/>
              <a:gd name="connsiteY134" fmla="*/ 4930999 h 6858000"/>
              <a:gd name="connsiteX135" fmla="*/ 1999243 w 7467600"/>
              <a:gd name="connsiteY135" fmla="*/ 4730524 h 6858000"/>
              <a:gd name="connsiteX136" fmla="*/ 1979527 w 7467600"/>
              <a:gd name="connsiteY136" fmla="*/ 4726651 h 6858000"/>
              <a:gd name="connsiteX137" fmla="*/ 1927410 w 7467600"/>
              <a:gd name="connsiteY137" fmla="*/ 4716164 h 6858000"/>
              <a:gd name="connsiteX138" fmla="*/ 1997014 w 7467600"/>
              <a:gd name="connsiteY138" fmla="*/ 4698007 h 6858000"/>
              <a:gd name="connsiteX139" fmla="*/ 2005458 w 7467600"/>
              <a:gd name="connsiteY139" fmla="*/ 4699540 h 6858000"/>
              <a:gd name="connsiteX140" fmla="*/ 2657186 w 7467600"/>
              <a:gd name="connsiteY140" fmla="*/ 4901687 h 6858000"/>
              <a:gd name="connsiteX141" fmla="*/ 2826662 w 7467600"/>
              <a:gd name="connsiteY141" fmla="*/ 4970362 h 6858000"/>
              <a:gd name="connsiteX142" fmla="*/ 2876100 w 7467600"/>
              <a:gd name="connsiteY142" fmla="*/ 4995397 h 6858000"/>
              <a:gd name="connsiteX143" fmla="*/ 3042600 w 7467600"/>
              <a:gd name="connsiteY143" fmla="*/ 5059532 h 6858000"/>
              <a:gd name="connsiteX144" fmla="*/ 1997014 w 7467600"/>
              <a:gd name="connsiteY144" fmla="*/ 4698007 h 6858000"/>
              <a:gd name="connsiteX145" fmla="*/ 2305292 w 7467600"/>
              <a:gd name="connsiteY145" fmla="*/ 4219492 h 6858000"/>
              <a:gd name="connsiteX146" fmla="*/ 3360922 w 7467600"/>
              <a:gd name="connsiteY146" fmla="*/ 4529373 h 6858000"/>
              <a:gd name="connsiteX147" fmla="*/ 3492420 w 7467600"/>
              <a:gd name="connsiteY147" fmla="*/ 4510145 h 6858000"/>
              <a:gd name="connsiteX148" fmla="*/ 3364086 w 7467600"/>
              <a:gd name="connsiteY148" fmla="*/ 4480340 h 6858000"/>
              <a:gd name="connsiteX149" fmla="*/ 3225818 w 7467600"/>
              <a:gd name="connsiteY149" fmla="*/ 4411822 h 6858000"/>
              <a:gd name="connsiteX150" fmla="*/ 3129696 w 7467600"/>
              <a:gd name="connsiteY150" fmla="*/ 4360704 h 6858000"/>
              <a:gd name="connsiteX151" fmla="*/ 2814545 w 7467600"/>
              <a:gd name="connsiteY151" fmla="*/ 4282955 h 6858000"/>
              <a:gd name="connsiteX152" fmla="*/ 2305292 w 7467600"/>
              <a:gd name="connsiteY152" fmla="*/ 4219492 h 6858000"/>
              <a:gd name="connsiteX153" fmla="*/ 2626982 w 7467600"/>
              <a:gd name="connsiteY153" fmla="*/ 4206450 h 6858000"/>
              <a:gd name="connsiteX154" fmla="*/ 2490617 w 7467600"/>
              <a:gd name="connsiteY154" fmla="*/ 4206951 h 6858000"/>
              <a:gd name="connsiteX155" fmla="*/ 2819869 w 7467600"/>
              <a:gd name="connsiteY155" fmla="*/ 4252936 h 6858000"/>
              <a:gd name="connsiteX156" fmla="*/ 3143018 w 7467600"/>
              <a:gd name="connsiteY156" fmla="*/ 4332698 h 6858000"/>
              <a:gd name="connsiteX157" fmla="*/ 3241520 w 7467600"/>
              <a:gd name="connsiteY157" fmla="*/ 4385112 h 6858000"/>
              <a:gd name="connsiteX158" fmla="*/ 3374575 w 7467600"/>
              <a:gd name="connsiteY158" fmla="*/ 4451517 h 6858000"/>
              <a:gd name="connsiteX159" fmla="*/ 3505221 w 7467600"/>
              <a:gd name="connsiteY159" fmla="*/ 4480757 h 6858000"/>
              <a:gd name="connsiteX160" fmla="*/ 2626982 w 7467600"/>
              <a:gd name="connsiteY160" fmla="*/ 4206450 h 6858000"/>
              <a:gd name="connsiteX161" fmla="*/ 1310106 w 7467600"/>
              <a:gd name="connsiteY161" fmla="*/ 3943217 h 6858000"/>
              <a:gd name="connsiteX162" fmla="*/ 854994 w 7467600"/>
              <a:gd name="connsiteY162" fmla="*/ 4399136 h 6858000"/>
              <a:gd name="connsiteX163" fmla="*/ 742462 w 7467600"/>
              <a:gd name="connsiteY163" fmla="*/ 4594648 h 6858000"/>
              <a:gd name="connsiteX164" fmla="*/ 820602 w 7467600"/>
              <a:gd name="connsiteY164" fmla="*/ 4485915 h 6858000"/>
              <a:gd name="connsiteX165" fmla="*/ 878295 w 7467600"/>
              <a:gd name="connsiteY165" fmla="*/ 4403594 h 6858000"/>
              <a:gd name="connsiteX166" fmla="*/ 1240607 w 7467600"/>
              <a:gd name="connsiteY166" fmla="*/ 4010401 h 6858000"/>
              <a:gd name="connsiteX167" fmla="*/ 1310106 w 7467600"/>
              <a:gd name="connsiteY167" fmla="*/ 3943217 h 6858000"/>
              <a:gd name="connsiteX168" fmla="*/ 1423113 w 7467600"/>
              <a:gd name="connsiteY168" fmla="*/ 3874565 h 6858000"/>
              <a:gd name="connsiteX169" fmla="*/ 1260565 w 7467600"/>
              <a:gd name="connsiteY169" fmla="*/ 4031982 h 6858000"/>
              <a:gd name="connsiteX170" fmla="*/ 901900 w 7467600"/>
              <a:gd name="connsiteY170" fmla="*/ 4421236 h 6858000"/>
              <a:gd name="connsiteX171" fmla="*/ 845044 w 7467600"/>
              <a:gd name="connsiteY171" fmla="*/ 4502436 h 6858000"/>
              <a:gd name="connsiteX172" fmla="*/ 685926 w 7467600"/>
              <a:gd name="connsiteY172" fmla="*/ 4703069 h 6858000"/>
              <a:gd name="connsiteX173" fmla="*/ 684248 w 7467600"/>
              <a:gd name="connsiteY173" fmla="*/ 4706721 h 6858000"/>
              <a:gd name="connsiteX174" fmla="*/ 1423113 w 7467600"/>
              <a:gd name="connsiteY174" fmla="*/ 3874565 h 6858000"/>
              <a:gd name="connsiteX175" fmla="*/ 3316479 w 7467600"/>
              <a:gd name="connsiteY175" fmla="*/ 3872136 h 6858000"/>
              <a:gd name="connsiteX176" fmla="*/ 3546806 w 7467600"/>
              <a:gd name="connsiteY176" fmla="*/ 4356139 h 6858000"/>
              <a:gd name="connsiteX177" fmla="*/ 3364433 w 7467600"/>
              <a:gd name="connsiteY177" fmla="*/ 3953121 h 6858000"/>
              <a:gd name="connsiteX178" fmla="*/ 3316479 w 7467600"/>
              <a:gd name="connsiteY178" fmla="*/ 3872136 h 6858000"/>
              <a:gd name="connsiteX179" fmla="*/ 3291335 w 7467600"/>
              <a:gd name="connsiteY179" fmla="*/ 3767420 h 6858000"/>
              <a:gd name="connsiteX180" fmla="*/ 3390805 w 7467600"/>
              <a:gd name="connsiteY180" fmla="*/ 3937163 h 6858000"/>
              <a:gd name="connsiteX181" fmla="*/ 3579062 w 7467600"/>
              <a:gd name="connsiteY181" fmla="*/ 4359040 h 6858000"/>
              <a:gd name="connsiteX182" fmla="*/ 3467355 w 7467600"/>
              <a:gd name="connsiteY182" fmla="*/ 3988130 h 6858000"/>
              <a:gd name="connsiteX183" fmla="*/ 3310753 w 7467600"/>
              <a:gd name="connsiteY183" fmla="*/ 3787140 h 6858000"/>
              <a:gd name="connsiteX184" fmla="*/ 3291335 w 7467600"/>
              <a:gd name="connsiteY184" fmla="*/ 3767420 h 6858000"/>
              <a:gd name="connsiteX185" fmla="*/ 1635889 w 7467600"/>
              <a:gd name="connsiteY185" fmla="*/ 3709494 h 6858000"/>
              <a:gd name="connsiteX186" fmla="*/ 1634800 w 7467600"/>
              <a:gd name="connsiteY186" fmla="*/ 3731111 h 6858000"/>
              <a:gd name="connsiteX187" fmla="*/ 1635889 w 7467600"/>
              <a:gd name="connsiteY187" fmla="*/ 3709494 h 6858000"/>
              <a:gd name="connsiteX188" fmla="*/ 1510397 w 7467600"/>
              <a:gd name="connsiteY188" fmla="*/ 3684705 h 6858000"/>
              <a:gd name="connsiteX189" fmla="*/ 1146550 w 7467600"/>
              <a:gd name="connsiteY189" fmla="*/ 3802012 h 6858000"/>
              <a:gd name="connsiteX190" fmla="*/ 698834 w 7467600"/>
              <a:gd name="connsiteY190" fmla="*/ 3952272 h 6858000"/>
              <a:gd name="connsiteX191" fmla="*/ 34256 w 7467600"/>
              <a:gd name="connsiteY191" fmla="*/ 4347603 h 6858000"/>
              <a:gd name="connsiteX192" fmla="*/ 527241 w 7467600"/>
              <a:gd name="connsiteY192" fmla="*/ 4065078 h 6858000"/>
              <a:gd name="connsiteX193" fmla="*/ 1510397 w 7467600"/>
              <a:gd name="connsiteY193" fmla="*/ 3684705 h 6858000"/>
              <a:gd name="connsiteX194" fmla="*/ 1313114 w 7467600"/>
              <a:gd name="connsiteY194" fmla="*/ 3655216 h 6858000"/>
              <a:gd name="connsiteX195" fmla="*/ 1109304 w 7467600"/>
              <a:gd name="connsiteY195" fmla="*/ 3669030 h 6858000"/>
              <a:gd name="connsiteX196" fmla="*/ 8129 w 7467600"/>
              <a:gd name="connsiteY196" fmla="*/ 4330519 h 6858000"/>
              <a:gd name="connsiteX197" fmla="*/ 687572 w 7467600"/>
              <a:gd name="connsiteY197" fmla="*/ 3925629 h 6858000"/>
              <a:gd name="connsiteX198" fmla="*/ 1138365 w 7467600"/>
              <a:gd name="connsiteY198" fmla="*/ 3774515 h 6858000"/>
              <a:gd name="connsiteX199" fmla="*/ 1505579 w 7467600"/>
              <a:gd name="connsiteY199" fmla="*/ 3655526 h 6858000"/>
              <a:gd name="connsiteX200" fmla="*/ 1313114 w 7467600"/>
              <a:gd name="connsiteY200" fmla="*/ 3655216 h 6858000"/>
              <a:gd name="connsiteX201" fmla="*/ 3655073 w 7467600"/>
              <a:gd name="connsiteY201" fmla="*/ 3650884 h 6858000"/>
              <a:gd name="connsiteX202" fmla="*/ 3989938 w 7467600"/>
              <a:gd name="connsiteY202" fmla="*/ 3991685 h 6858000"/>
              <a:gd name="connsiteX203" fmla="*/ 4393907 w 7467600"/>
              <a:gd name="connsiteY203" fmla="*/ 4261258 h 6858000"/>
              <a:gd name="connsiteX204" fmla="*/ 4648051 w 7467600"/>
              <a:gd name="connsiteY204" fmla="*/ 4374051 h 6858000"/>
              <a:gd name="connsiteX205" fmla="*/ 4383389 w 7467600"/>
              <a:gd name="connsiteY205" fmla="*/ 4184369 h 6858000"/>
              <a:gd name="connsiteX206" fmla="*/ 4165508 w 7467600"/>
              <a:gd name="connsiteY206" fmla="*/ 4035196 h 6858000"/>
              <a:gd name="connsiteX207" fmla="*/ 4068162 w 7467600"/>
              <a:gd name="connsiteY207" fmla="*/ 3953394 h 6858000"/>
              <a:gd name="connsiteX208" fmla="*/ 3981416 w 7467600"/>
              <a:gd name="connsiteY208" fmla="*/ 3880482 h 6858000"/>
              <a:gd name="connsiteX209" fmla="*/ 3800147 w 7467600"/>
              <a:gd name="connsiteY209" fmla="*/ 3749872 h 6858000"/>
              <a:gd name="connsiteX210" fmla="*/ 3655073 w 7467600"/>
              <a:gd name="connsiteY210" fmla="*/ 3650884 h 6858000"/>
              <a:gd name="connsiteX211" fmla="*/ 3670252 w 7467600"/>
              <a:gd name="connsiteY211" fmla="*/ 3622798 h 6858000"/>
              <a:gd name="connsiteX212" fmla="*/ 3817258 w 7467600"/>
              <a:gd name="connsiteY212" fmla="*/ 3723577 h 6858000"/>
              <a:gd name="connsiteX213" fmla="*/ 4000461 w 7467600"/>
              <a:gd name="connsiteY213" fmla="*/ 3855966 h 6858000"/>
              <a:gd name="connsiteX214" fmla="*/ 4088180 w 7467600"/>
              <a:gd name="connsiteY214" fmla="*/ 3929774 h 6858000"/>
              <a:gd name="connsiteX215" fmla="*/ 4184555 w 7467600"/>
              <a:gd name="connsiteY215" fmla="*/ 4010683 h 6858000"/>
              <a:gd name="connsiteX216" fmla="*/ 4399563 w 7467600"/>
              <a:gd name="connsiteY216" fmla="*/ 4158106 h 6858000"/>
              <a:gd name="connsiteX217" fmla="*/ 4684469 w 7467600"/>
              <a:gd name="connsiteY217" fmla="*/ 4364680 h 6858000"/>
              <a:gd name="connsiteX218" fmla="*/ 4690271 w 7467600"/>
              <a:gd name="connsiteY218" fmla="*/ 4370034 h 6858000"/>
              <a:gd name="connsiteX219" fmla="*/ 4136093 w 7467600"/>
              <a:gd name="connsiteY219" fmla="*/ 3858466 h 6858000"/>
              <a:gd name="connsiteX220" fmla="*/ 3670252 w 7467600"/>
              <a:gd name="connsiteY220" fmla="*/ 3622798 h 6858000"/>
              <a:gd name="connsiteX221" fmla="*/ 4440129 w 7467600"/>
              <a:gd name="connsiteY221" fmla="*/ 3448571 h 6858000"/>
              <a:gd name="connsiteX222" fmla="*/ 4856525 w 7467600"/>
              <a:gd name="connsiteY222" fmla="*/ 3915351 h 6858000"/>
              <a:gd name="connsiteX223" fmla="*/ 5059055 w 7467600"/>
              <a:gd name="connsiteY223" fmla="*/ 4108918 h 6858000"/>
              <a:gd name="connsiteX224" fmla="*/ 5290070 w 7467600"/>
              <a:gd name="connsiteY224" fmla="*/ 4263619 h 6858000"/>
              <a:gd name="connsiteX225" fmla="*/ 4834991 w 7467600"/>
              <a:gd name="connsiteY225" fmla="*/ 3830985 h 6858000"/>
              <a:gd name="connsiteX226" fmla="*/ 4440129 w 7467600"/>
              <a:gd name="connsiteY226" fmla="*/ 3448571 h 6858000"/>
              <a:gd name="connsiteX227" fmla="*/ 4441737 w 7467600"/>
              <a:gd name="connsiteY227" fmla="*/ 3399734 h 6858000"/>
              <a:gd name="connsiteX228" fmla="*/ 4431236 w 7467600"/>
              <a:gd name="connsiteY228" fmla="*/ 3400954 h 6858000"/>
              <a:gd name="connsiteX229" fmla="*/ 4557150 w 7467600"/>
              <a:gd name="connsiteY229" fmla="*/ 3510023 h 6858000"/>
              <a:gd name="connsiteX230" fmla="*/ 4856936 w 7467600"/>
              <a:gd name="connsiteY230" fmla="*/ 3809146 h 6858000"/>
              <a:gd name="connsiteX231" fmla="*/ 5111996 w 7467600"/>
              <a:gd name="connsiteY231" fmla="*/ 4065759 h 6858000"/>
              <a:gd name="connsiteX232" fmla="*/ 5388878 w 7467600"/>
              <a:gd name="connsiteY232" fmla="*/ 4300185 h 6858000"/>
              <a:gd name="connsiteX233" fmla="*/ 5425556 w 7467600"/>
              <a:gd name="connsiteY233" fmla="*/ 4308967 h 6858000"/>
              <a:gd name="connsiteX234" fmla="*/ 4943646 w 7467600"/>
              <a:gd name="connsiteY234" fmla="*/ 3822916 h 6858000"/>
              <a:gd name="connsiteX235" fmla="*/ 4594837 w 7467600"/>
              <a:gd name="connsiteY235" fmla="*/ 3532274 h 6858000"/>
              <a:gd name="connsiteX236" fmla="*/ 4441737 w 7467600"/>
              <a:gd name="connsiteY236" fmla="*/ 3399734 h 6858000"/>
              <a:gd name="connsiteX237" fmla="*/ 5425834 w 7467600"/>
              <a:gd name="connsiteY237" fmla="*/ 3162785 h 6858000"/>
              <a:gd name="connsiteX238" fmla="*/ 5401644 w 7467600"/>
              <a:gd name="connsiteY238" fmla="*/ 3617847 h 6858000"/>
              <a:gd name="connsiteX239" fmla="*/ 5467256 w 7467600"/>
              <a:gd name="connsiteY239" fmla="*/ 4175494 h 6858000"/>
              <a:gd name="connsiteX240" fmla="*/ 5448069 w 7467600"/>
              <a:gd name="connsiteY240" fmla="*/ 3567554 h 6858000"/>
              <a:gd name="connsiteX241" fmla="*/ 5425834 w 7467600"/>
              <a:gd name="connsiteY241" fmla="*/ 3162785 h 6858000"/>
              <a:gd name="connsiteX242" fmla="*/ 1318687 w 7467600"/>
              <a:gd name="connsiteY242" fmla="*/ 3113840 h 6858000"/>
              <a:gd name="connsiteX243" fmla="*/ 1066793 w 7467600"/>
              <a:gd name="connsiteY243" fmla="*/ 3212171 h 6858000"/>
              <a:gd name="connsiteX244" fmla="*/ 993319 w 7467600"/>
              <a:gd name="connsiteY244" fmla="*/ 3247648 h 6858000"/>
              <a:gd name="connsiteX245" fmla="*/ 853081 w 7467600"/>
              <a:gd name="connsiteY245" fmla="*/ 3312410 h 6858000"/>
              <a:gd name="connsiteX246" fmla="*/ 805957 w 7467600"/>
              <a:gd name="connsiteY246" fmla="*/ 3330443 h 6858000"/>
              <a:gd name="connsiteX247" fmla="*/ 1318687 w 7467600"/>
              <a:gd name="connsiteY247" fmla="*/ 3113840 h 6858000"/>
              <a:gd name="connsiteX248" fmla="*/ 5453702 w 7467600"/>
              <a:gd name="connsiteY248" fmla="*/ 3090882 h 6858000"/>
              <a:gd name="connsiteX249" fmla="*/ 5480135 w 7467600"/>
              <a:gd name="connsiteY249" fmla="*/ 3565802 h 6858000"/>
              <a:gd name="connsiteX250" fmla="*/ 5499023 w 7467600"/>
              <a:gd name="connsiteY250" fmla="*/ 4166310 h 6858000"/>
              <a:gd name="connsiteX251" fmla="*/ 5547022 w 7467600"/>
              <a:gd name="connsiteY251" fmla="*/ 3607838 h 6858000"/>
              <a:gd name="connsiteX252" fmla="*/ 5515964 w 7467600"/>
              <a:gd name="connsiteY252" fmla="*/ 3378541 h 6858000"/>
              <a:gd name="connsiteX253" fmla="*/ 5453702 w 7467600"/>
              <a:gd name="connsiteY253" fmla="*/ 3090882 h 6858000"/>
              <a:gd name="connsiteX254" fmla="*/ 1238695 w 7467600"/>
              <a:gd name="connsiteY254" fmla="*/ 3076820 h 6858000"/>
              <a:gd name="connsiteX255" fmla="*/ 716371 w 7467600"/>
              <a:gd name="connsiteY255" fmla="*/ 3293249 h 6858000"/>
              <a:gd name="connsiteX256" fmla="*/ 579522 w 7467600"/>
              <a:gd name="connsiteY256" fmla="*/ 3371759 h 6858000"/>
              <a:gd name="connsiteX257" fmla="*/ 600288 w 7467600"/>
              <a:gd name="connsiteY257" fmla="*/ 3365555 h 6858000"/>
              <a:gd name="connsiteX258" fmla="*/ 840692 w 7467600"/>
              <a:gd name="connsiteY258" fmla="*/ 3284921 h 6858000"/>
              <a:gd name="connsiteX259" fmla="*/ 979248 w 7467600"/>
              <a:gd name="connsiteY259" fmla="*/ 3221003 h 6858000"/>
              <a:gd name="connsiteX260" fmla="*/ 1053282 w 7467600"/>
              <a:gd name="connsiteY260" fmla="*/ 3185247 h 6858000"/>
              <a:gd name="connsiteX261" fmla="*/ 1320603 w 7467600"/>
              <a:gd name="connsiteY261" fmla="*/ 3081281 h 6858000"/>
              <a:gd name="connsiteX262" fmla="*/ 1238695 w 7467600"/>
              <a:gd name="connsiteY262" fmla="*/ 3076820 h 6858000"/>
              <a:gd name="connsiteX263" fmla="*/ 5425627 w 7467600"/>
              <a:gd name="connsiteY263" fmla="*/ 2954192 h 6858000"/>
              <a:gd name="connsiteX264" fmla="*/ 5470770 w 7467600"/>
              <a:gd name="connsiteY264" fmla="*/ 3005435 h 6858000"/>
              <a:gd name="connsiteX265" fmla="*/ 5519779 w 7467600"/>
              <a:gd name="connsiteY265" fmla="*/ 4359223 h 6858000"/>
              <a:gd name="connsiteX266" fmla="*/ 5520293 w 7467600"/>
              <a:gd name="connsiteY266" fmla="*/ 4360602 h 6858000"/>
              <a:gd name="connsiteX267" fmla="*/ 5767221 w 7467600"/>
              <a:gd name="connsiteY267" fmla="*/ 4665564 h 6858000"/>
              <a:gd name="connsiteX268" fmla="*/ 6937169 w 7467600"/>
              <a:gd name="connsiteY268" fmla="*/ 4815941 h 6858000"/>
              <a:gd name="connsiteX269" fmla="*/ 6953922 w 7467600"/>
              <a:gd name="connsiteY269" fmla="*/ 4890068 h 6858000"/>
              <a:gd name="connsiteX270" fmla="*/ 6071359 w 7467600"/>
              <a:gd name="connsiteY270" fmla="*/ 4770770 h 6858000"/>
              <a:gd name="connsiteX271" fmla="*/ 6038839 w 7467600"/>
              <a:gd name="connsiteY271" fmla="*/ 4764474 h 6858000"/>
              <a:gd name="connsiteX272" fmla="*/ 6038706 w 7467600"/>
              <a:gd name="connsiteY272" fmla="*/ 4763847 h 6858000"/>
              <a:gd name="connsiteX273" fmla="*/ 6037784 w 7467600"/>
              <a:gd name="connsiteY273" fmla="*/ 4764270 h 6858000"/>
              <a:gd name="connsiteX274" fmla="*/ 6038839 w 7467600"/>
              <a:gd name="connsiteY274" fmla="*/ 4764474 h 6858000"/>
              <a:gd name="connsiteX275" fmla="*/ 6040338 w 7467600"/>
              <a:gd name="connsiteY275" fmla="*/ 4771418 h 6858000"/>
              <a:gd name="connsiteX276" fmla="*/ 6024488 w 7467600"/>
              <a:gd name="connsiteY276" fmla="*/ 4809903 h 6858000"/>
              <a:gd name="connsiteX277" fmla="*/ 5599771 w 7467600"/>
              <a:gd name="connsiteY277" fmla="*/ 5509652 h 6858000"/>
              <a:gd name="connsiteX278" fmla="*/ 5548843 w 7467600"/>
              <a:gd name="connsiteY278" fmla="*/ 5563845 h 6858000"/>
              <a:gd name="connsiteX279" fmla="*/ 5940952 w 7467600"/>
              <a:gd name="connsiteY279" fmla="*/ 6250028 h 6858000"/>
              <a:gd name="connsiteX280" fmla="*/ 6043441 w 7467600"/>
              <a:gd name="connsiteY280" fmla="*/ 6665847 h 6858000"/>
              <a:gd name="connsiteX281" fmla="*/ 6093432 w 7467600"/>
              <a:gd name="connsiteY281" fmla="*/ 6858000 h 6858000"/>
              <a:gd name="connsiteX282" fmla="*/ 6034344 w 7467600"/>
              <a:gd name="connsiteY282" fmla="*/ 6858000 h 6858000"/>
              <a:gd name="connsiteX283" fmla="*/ 6026679 w 7467600"/>
              <a:gd name="connsiteY283" fmla="*/ 6836959 h 6858000"/>
              <a:gd name="connsiteX284" fmla="*/ 5800441 w 7467600"/>
              <a:gd name="connsiteY284" fmla="*/ 6335286 h 6858000"/>
              <a:gd name="connsiteX285" fmla="*/ 5526562 w 7467600"/>
              <a:gd name="connsiteY285" fmla="*/ 5705388 h 6858000"/>
              <a:gd name="connsiteX286" fmla="*/ 5519640 w 7467600"/>
              <a:gd name="connsiteY286" fmla="*/ 5683774 h 6858000"/>
              <a:gd name="connsiteX287" fmla="*/ 5844559 w 7467600"/>
              <a:gd name="connsiteY287" fmla="*/ 6553349 h 6858000"/>
              <a:gd name="connsiteX288" fmla="*/ 5975994 w 7467600"/>
              <a:gd name="connsiteY288" fmla="*/ 6858000 h 6858000"/>
              <a:gd name="connsiteX289" fmla="*/ 5898547 w 7467600"/>
              <a:gd name="connsiteY289" fmla="*/ 6858000 h 6858000"/>
              <a:gd name="connsiteX290" fmla="*/ 5682041 w 7467600"/>
              <a:gd name="connsiteY290" fmla="*/ 6355860 h 6858000"/>
              <a:gd name="connsiteX291" fmla="*/ 5461758 w 7467600"/>
              <a:gd name="connsiteY291" fmla="*/ 5820220 h 6858000"/>
              <a:gd name="connsiteX292" fmla="*/ 5237282 w 7467600"/>
              <a:gd name="connsiteY292" fmla="*/ 6579086 h 6858000"/>
              <a:gd name="connsiteX293" fmla="*/ 5115009 w 7467600"/>
              <a:gd name="connsiteY293" fmla="*/ 6858000 h 6858000"/>
              <a:gd name="connsiteX294" fmla="*/ 5028074 w 7467600"/>
              <a:gd name="connsiteY294" fmla="*/ 6858000 h 6858000"/>
              <a:gd name="connsiteX295" fmla="*/ 5079508 w 7467600"/>
              <a:gd name="connsiteY295" fmla="*/ 6749074 h 6858000"/>
              <a:gd name="connsiteX296" fmla="*/ 5371846 w 7467600"/>
              <a:gd name="connsiteY296" fmla="*/ 5924413 h 6858000"/>
              <a:gd name="connsiteX297" fmla="*/ 5270512 w 7467600"/>
              <a:gd name="connsiteY297" fmla="*/ 6138975 h 6858000"/>
              <a:gd name="connsiteX298" fmla="*/ 5062409 w 7467600"/>
              <a:gd name="connsiteY298" fmla="*/ 6653544 h 6858000"/>
              <a:gd name="connsiteX299" fmla="*/ 5036628 w 7467600"/>
              <a:gd name="connsiteY299" fmla="*/ 6754247 h 6858000"/>
              <a:gd name="connsiteX300" fmla="*/ 5009112 w 7467600"/>
              <a:gd name="connsiteY300" fmla="*/ 6858000 h 6858000"/>
              <a:gd name="connsiteX301" fmla="*/ 4976679 w 7467600"/>
              <a:gd name="connsiteY301" fmla="*/ 6858000 h 6858000"/>
              <a:gd name="connsiteX302" fmla="*/ 5006537 w 7467600"/>
              <a:gd name="connsiteY302" fmla="*/ 6747068 h 6858000"/>
              <a:gd name="connsiteX303" fmla="*/ 5032723 w 7467600"/>
              <a:gd name="connsiteY303" fmla="*/ 6644957 h 6858000"/>
              <a:gd name="connsiteX304" fmla="*/ 5242949 w 7467600"/>
              <a:gd name="connsiteY304" fmla="*/ 6125175 h 6858000"/>
              <a:gd name="connsiteX305" fmla="*/ 5286321 w 7467600"/>
              <a:gd name="connsiteY305" fmla="*/ 6033555 h 6858000"/>
              <a:gd name="connsiteX306" fmla="*/ 5008210 w 7467600"/>
              <a:gd name="connsiteY306" fmla="*/ 6649194 h 6858000"/>
              <a:gd name="connsiteX307" fmla="*/ 4986321 w 7467600"/>
              <a:gd name="connsiteY307" fmla="*/ 6765687 h 6858000"/>
              <a:gd name="connsiteX308" fmla="*/ 4973474 w 7467600"/>
              <a:gd name="connsiteY308" fmla="*/ 6858000 h 6858000"/>
              <a:gd name="connsiteX309" fmla="*/ 4907178 w 7467600"/>
              <a:gd name="connsiteY309" fmla="*/ 6858000 h 6858000"/>
              <a:gd name="connsiteX310" fmla="*/ 4910810 w 7467600"/>
              <a:gd name="connsiteY310" fmla="*/ 6829660 h 6858000"/>
              <a:gd name="connsiteX311" fmla="*/ 4987461 w 7467600"/>
              <a:gd name="connsiteY311" fmla="*/ 6432994 h 6858000"/>
              <a:gd name="connsiteX312" fmla="*/ 5179262 w 7467600"/>
              <a:gd name="connsiteY312" fmla="*/ 6035044 h 6858000"/>
              <a:gd name="connsiteX313" fmla="*/ 4689678 w 7467600"/>
              <a:gd name="connsiteY313" fmla="*/ 6440241 h 6858000"/>
              <a:gd name="connsiteX314" fmla="*/ 4477543 w 7467600"/>
              <a:gd name="connsiteY314" fmla="*/ 6674836 h 6858000"/>
              <a:gd name="connsiteX315" fmla="*/ 4329957 w 7467600"/>
              <a:gd name="connsiteY315" fmla="*/ 6858000 h 6858000"/>
              <a:gd name="connsiteX316" fmla="*/ 4218595 w 7467600"/>
              <a:gd name="connsiteY316" fmla="*/ 6858000 h 6858000"/>
              <a:gd name="connsiteX317" fmla="*/ 4368888 w 7467600"/>
              <a:gd name="connsiteY317" fmla="*/ 6668412 h 6858000"/>
              <a:gd name="connsiteX318" fmla="*/ 4563091 w 7467600"/>
              <a:gd name="connsiteY318" fmla="*/ 6442508 h 6858000"/>
              <a:gd name="connsiteX319" fmla="*/ 5387324 w 7467600"/>
              <a:gd name="connsiteY319" fmla="*/ 5705830 h 6858000"/>
              <a:gd name="connsiteX320" fmla="*/ 5073620 w 7467600"/>
              <a:gd name="connsiteY320" fmla="*/ 5955437 h 6858000"/>
              <a:gd name="connsiteX321" fmla="*/ 4689789 w 7467600"/>
              <a:gd name="connsiteY321" fmla="*/ 6268382 h 6858000"/>
              <a:gd name="connsiteX322" fmla="*/ 4418722 w 7467600"/>
              <a:gd name="connsiteY322" fmla="*/ 6570886 h 6858000"/>
              <a:gd name="connsiteX323" fmla="*/ 4214944 w 7467600"/>
              <a:gd name="connsiteY323" fmla="*/ 6858000 h 6858000"/>
              <a:gd name="connsiteX324" fmla="*/ 4177898 w 7467600"/>
              <a:gd name="connsiteY324" fmla="*/ 6858000 h 6858000"/>
              <a:gd name="connsiteX325" fmla="*/ 4391597 w 7467600"/>
              <a:gd name="connsiteY325" fmla="*/ 6556370 h 6858000"/>
              <a:gd name="connsiteX326" fmla="*/ 4668889 w 7467600"/>
              <a:gd name="connsiteY326" fmla="*/ 6246399 h 6858000"/>
              <a:gd name="connsiteX327" fmla="*/ 5055427 w 7467600"/>
              <a:gd name="connsiteY327" fmla="*/ 5931476 h 6858000"/>
              <a:gd name="connsiteX328" fmla="*/ 5371814 w 7467600"/>
              <a:gd name="connsiteY328" fmla="*/ 5678975 h 6858000"/>
              <a:gd name="connsiteX329" fmla="*/ 4987918 w 7467600"/>
              <a:gd name="connsiteY329" fmla="*/ 5838701 h 6858000"/>
              <a:gd name="connsiteX330" fmla="*/ 4317146 w 7467600"/>
              <a:gd name="connsiteY330" fmla="*/ 6587716 h 6858000"/>
              <a:gd name="connsiteX331" fmla="*/ 4171627 w 7467600"/>
              <a:gd name="connsiteY331" fmla="*/ 6858000 h 6858000"/>
              <a:gd name="connsiteX332" fmla="*/ 4081585 w 7467600"/>
              <a:gd name="connsiteY332" fmla="*/ 6858000 h 6858000"/>
              <a:gd name="connsiteX333" fmla="*/ 4238603 w 7467600"/>
              <a:gd name="connsiteY333" fmla="*/ 6559341 h 6858000"/>
              <a:gd name="connsiteX334" fmla="*/ 4778333 w 7467600"/>
              <a:gd name="connsiteY334" fmla="*/ 5873626 h 6858000"/>
              <a:gd name="connsiteX335" fmla="*/ 5414185 w 7467600"/>
              <a:gd name="connsiteY335" fmla="*/ 5573882 h 6858000"/>
              <a:gd name="connsiteX336" fmla="*/ 5959648 w 7467600"/>
              <a:gd name="connsiteY336" fmla="*/ 4760797 h 6858000"/>
              <a:gd name="connsiteX337" fmla="*/ 5355019 w 7467600"/>
              <a:gd name="connsiteY337" fmla="*/ 4734672 h 6858000"/>
              <a:gd name="connsiteX338" fmla="*/ 5083565 w 7467600"/>
              <a:gd name="connsiteY338" fmla="*/ 5179121 h 6858000"/>
              <a:gd name="connsiteX339" fmla="*/ 4713577 w 7467600"/>
              <a:gd name="connsiteY339" fmla="*/ 5616803 h 6858000"/>
              <a:gd name="connsiteX340" fmla="*/ 3989559 w 7467600"/>
              <a:gd name="connsiteY340" fmla="*/ 6145945 h 6858000"/>
              <a:gd name="connsiteX341" fmla="*/ 3939824 w 7467600"/>
              <a:gd name="connsiteY341" fmla="*/ 6066900 h 6858000"/>
              <a:gd name="connsiteX342" fmla="*/ 4584537 w 7467600"/>
              <a:gd name="connsiteY342" fmla="*/ 5324826 h 6858000"/>
              <a:gd name="connsiteX343" fmla="*/ 5037105 w 7467600"/>
              <a:gd name="connsiteY343" fmla="*/ 5088765 h 6858000"/>
              <a:gd name="connsiteX344" fmla="*/ 5039930 w 7467600"/>
              <a:gd name="connsiteY344" fmla="*/ 5089585 h 6858000"/>
              <a:gd name="connsiteX345" fmla="*/ 5263764 w 7467600"/>
              <a:gd name="connsiteY345" fmla="*/ 4735525 h 6858000"/>
              <a:gd name="connsiteX346" fmla="*/ 4086300 w 7467600"/>
              <a:gd name="connsiteY346" fmla="*/ 4884599 h 6858000"/>
              <a:gd name="connsiteX347" fmla="*/ 4085485 w 7467600"/>
              <a:gd name="connsiteY347" fmla="*/ 4899070 h 6858000"/>
              <a:gd name="connsiteX348" fmla="*/ 3871915 w 7467600"/>
              <a:gd name="connsiteY348" fmla="*/ 5253645 h 6858000"/>
              <a:gd name="connsiteX349" fmla="*/ 3799374 w 7467600"/>
              <a:gd name="connsiteY349" fmla="*/ 5466127 h 6858000"/>
              <a:gd name="connsiteX350" fmla="*/ 3498850 w 7467600"/>
              <a:gd name="connsiteY350" fmla="*/ 6661888 h 6858000"/>
              <a:gd name="connsiteX351" fmla="*/ 3399216 w 7467600"/>
              <a:gd name="connsiteY351" fmla="*/ 6858000 h 6858000"/>
              <a:gd name="connsiteX352" fmla="*/ 3303688 w 7467600"/>
              <a:gd name="connsiteY352" fmla="*/ 6858000 h 6858000"/>
              <a:gd name="connsiteX353" fmla="*/ 3391774 w 7467600"/>
              <a:gd name="connsiteY353" fmla="*/ 6697181 h 6858000"/>
              <a:gd name="connsiteX354" fmla="*/ 3735540 w 7467600"/>
              <a:gd name="connsiteY354" fmla="*/ 5546923 h 6858000"/>
              <a:gd name="connsiteX355" fmla="*/ 3729438 w 7467600"/>
              <a:gd name="connsiteY355" fmla="*/ 5569058 h 6858000"/>
              <a:gd name="connsiteX356" fmla="*/ 3707782 w 7467600"/>
              <a:gd name="connsiteY356" fmla="*/ 5644908 h 6858000"/>
              <a:gd name="connsiteX357" fmla="*/ 3583827 w 7467600"/>
              <a:gd name="connsiteY357" fmla="*/ 6039215 h 6858000"/>
              <a:gd name="connsiteX358" fmla="*/ 3547861 w 7467600"/>
              <a:gd name="connsiteY358" fmla="*/ 6129609 h 6858000"/>
              <a:gd name="connsiteX359" fmla="*/ 3490905 w 7467600"/>
              <a:gd name="connsiteY359" fmla="*/ 6277660 h 6858000"/>
              <a:gd name="connsiteX360" fmla="*/ 3455859 w 7467600"/>
              <a:gd name="connsiteY360" fmla="*/ 6391301 h 6858000"/>
              <a:gd name="connsiteX361" fmla="*/ 3429112 w 7467600"/>
              <a:gd name="connsiteY361" fmla="*/ 6479469 h 6858000"/>
              <a:gd name="connsiteX362" fmla="*/ 3304862 w 7467600"/>
              <a:gd name="connsiteY362" fmla="*/ 6796476 h 6858000"/>
              <a:gd name="connsiteX363" fmla="*/ 3276071 w 7467600"/>
              <a:gd name="connsiteY363" fmla="*/ 6858000 h 6858000"/>
              <a:gd name="connsiteX364" fmla="*/ 3240805 w 7467600"/>
              <a:gd name="connsiteY364" fmla="*/ 6858000 h 6858000"/>
              <a:gd name="connsiteX365" fmla="*/ 3275917 w 7467600"/>
              <a:gd name="connsiteY365" fmla="*/ 6783192 h 6858000"/>
              <a:gd name="connsiteX366" fmla="*/ 3399358 w 7467600"/>
              <a:gd name="connsiteY366" fmla="*/ 6469011 h 6858000"/>
              <a:gd name="connsiteX367" fmla="*/ 3425650 w 7467600"/>
              <a:gd name="connsiteY367" fmla="*/ 6381333 h 6858000"/>
              <a:gd name="connsiteX368" fmla="*/ 3460661 w 7467600"/>
              <a:gd name="connsiteY368" fmla="*/ 6266763 h 6858000"/>
              <a:gd name="connsiteX369" fmla="*/ 3518021 w 7467600"/>
              <a:gd name="connsiteY369" fmla="*/ 6117298 h 6858000"/>
              <a:gd name="connsiteX370" fmla="*/ 3554035 w 7467600"/>
              <a:gd name="connsiteY370" fmla="*/ 6027832 h 6858000"/>
              <a:gd name="connsiteX371" fmla="*/ 3677174 w 7467600"/>
              <a:gd name="connsiteY371" fmla="*/ 5636351 h 6858000"/>
              <a:gd name="connsiteX372" fmla="*/ 3698819 w 7467600"/>
              <a:gd name="connsiteY372" fmla="*/ 5560503 h 6858000"/>
              <a:gd name="connsiteX373" fmla="*/ 3702094 w 7467600"/>
              <a:gd name="connsiteY373" fmla="*/ 5549194 h 6858000"/>
              <a:gd name="connsiteX374" fmla="*/ 3398355 w 7467600"/>
              <a:gd name="connsiteY374" fmla="*/ 6094603 h 6858000"/>
              <a:gd name="connsiteX375" fmla="*/ 3193941 w 7467600"/>
              <a:gd name="connsiteY375" fmla="*/ 6798775 h 6858000"/>
              <a:gd name="connsiteX376" fmla="*/ 3184140 w 7467600"/>
              <a:gd name="connsiteY376" fmla="*/ 6858000 h 6858000"/>
              <a:gd name="connsiteX377" fmla="*/ 3099978 w 7467600"/>
              <a:gd name="connsiteY377" fmla="*/ 6858000 h 6858000"/>
              <a:gd name="connsiteX378" fmla="*/ 3101556 w 7467600"/>
              <a:gd name="connsiteY378" fmla="*/ 6843337 h 6858000"/>
              <a:gd name="connsiteX379" fmla="*/ 3370162 w 7467600"/>
              <a:gd name="connsiteY379" fmla="*/ 5785550 h 6858000"/>
              <a:gd name="connsiteX380" fmla="*/ 3746477 w 7467600"/>
              <a:gd name="connsiteY380" fmla="*/ 5377889 h 6858000"/>
              <a:gd name="connsiteX381" fmla="*/ 3863399 w 7467600"/>
              <a:gd name="connsiteY381" fmla="*/ 5087257 h 6858000"/>
              <a:gd name="connsiteX382" fmla="*/ 3968712 w 7467600"/>
              <a:gd name="connsiteY382" fmla="*/ 4913989 h 6858000"/>
              <a:gd name="connsiteX383" fmla="*/ 2792390 w 7467600"/>
              <a:gd name="connsiteY383" fmla="*/ 5382974 h 6858000"/>
              <a:gd name="connsiteX384" fmla="*/ 2714982 w 7467600"/>
              <a:gd name="connsiteY384" fmla="*/ 5427051 h 6858000"/>
              <a:gd name="connsiteX385" fmla="*/ 2813361 w 7467600"/>
              <a:gd name="connsiteY385" fmla="*/ 6023912 h 6858000"/>
              <a:gd name="connsiteX386" fmla="*/ 2688430 w 7467600"/>
              <a:gd name="connsiteY386" fmla="*/ 6801564 h 6858000"/>
              <a:gd name="connsiteX387" fmla="*/ 2629626 w 7467600"/>
              <a:gd name="connsiteY387" fmla="*/ 6763394 h 6858000"/>
              <a:gd name="connsiteX388" fmla="*/ 2565328 w 7467600"/>
              <a:gd name="connsiteY388" fmla="*/ 5516399 h 6858000"/>
              <a:gd name="connsiteX389" fmla="*/ 1922999 w 7467600"/>
              <a:gd name="connsiteY389" fmla="*/ 5980343 h 6858000"/>
              <a:gd name="connsiteX390" fmla="*/ 1950261 w 7467600"/>
              <a:gd name="connsiteY390" fmla="*/ 6405858 h 6858000"/>
              <a:gd name="connsiteX391" fmla="*/ 2365554 w 7467600"/>
              <a:gd name="connsiteY391" fmla="*/ 6759107 h 6858000"/>
              <a:gd name="connsiteX392" fmla="*/ 2424142 w 7467600"/>
              <a:gd name="connsiteY392" fmla="*/ 6858000 h 6858000"/>
              <a:gd name="connsiteX393" fmla="*/ 2395994 w 7467600"/>
              <a:gd name="connsiteY393" fmla="*/ 6858000 h 6858000"/>
              <a:gd name="connsiteX394" fmla="*/ 2392863 w 7467600"/>
              <a:gd name="connsiteY394" fmla="*/ 6852964 h 6858000"/>
              <a:gd name="connsiteX395" fmla="*/ 2017589 w 7467600"/>
              <a:gd name="connsiteY395" fmla="*/ 6493982 h 6858000"/>
              <a:gd name="connsiteX396" fmla="*/ 2147336 w 7467600"/>
              <a:gd name="connsiteY396" fmla="*/ 6594052 h 6858000"/>
              <a:gd name="connsiteX397" fmla="*/ 2207047 w 7467600"/>
              <a:gd name="connsiteY397" fmla="*/ 6654540 h 6858000"/>
              <a:gd name="connsiteX398" fmla="*/ 2299106 w 7467600"/>
              <a:gd name="connsiteY398" fmla="*/ 6778931 h 6858000"/>
              <a:gd name="connsiteX399" fmla="*/ 2314430 w 7467600"/>
              <a:gd name="connsiteY399" fmla="*/ 6801144 h 6858000"/>
              <a:gd name="connsiteX400" fmla="*/ 2352406 w 7467600"/>
              <a:gd name="connsiteY400" fmla="*/ 6858000 h 6858000"/>
              <a:gd name="connsiteX401" fmla="*/ 2314492 w 7467600"/>
              <a:gd name="connsiteY401" fmla="*/ 6858000 h 6858000"/>
              <a:gd name="connsiteX402" fmla="*/ 2288095 w 7467600"/>
              <a:gd name="connsiteY402" fmla="*/ 6818030 h 6858000"/>
              <a:gd name="connsiteX403" fmla="*/ 2272768 w 7467600"/>
              <a:gd name="connsiteY403" fmla="*/ 6795822 h 6858000"/>
              <a:gd name="connsiteX404" fmla="*/ 2182715 w 7467600"/>
              <a:gd name="connsiteY404" fmla="*/ 6675071 h 6858000"/>
              <a:gd name="connsiteX405" fmla="*/ 2032061 w 7467600"/>
              <a:gd name="connsiteY405" fmla="*/ 6541380 h 6858000"/>
              <a:gd name="connsiteX406" fmla="*/ 2257220 w 7467600"/>
              <a:gd name="connsiteY406" fmla="*/ 6826257 h 6858000"/>
              <a:gd name="connsiteX407" fmla="*/ 2281324 w 7467600"/>
              <a:gd name="connsiteY407" fmla="*/ 6858000 h 6858000"/>
              <a:gd name="connsiteX408" fmla="*/ 2242860 w 7467600"/>
              <a:gd name="connsiteY408" fmla="*/ 6858000 h 6858000"/>
              <a:gd name="connsiteX409" fmla="*/ 2232818 w 7467600"/>
              <a:gd name="connsiteY409" fmla="*/ 6844926 h 6858000"/>
              <a:gd name="connsiteX410" fmla="*/ 1990172 w 7467600"/>
              <a:gd name="connsiteY410" fmla="*/ 6542121 h 6858000"/>
              <a:gd name="connsiteX411" fmla="*/ 2124090 w 7467600"/>
              <a:gd name="connsiteY411" fmla="*/ 6761017 h 6858000"/>
              <a:gd name="connsiteX412" fmla="*/ 2200380 w 7467600"/>
              <a:gd name="connsiteY412" fmla="*/ 6858000 h 6858000"/>
              <a:gd name="connsiteX413" fmla="*/ 2147507 w 7467600"/>
              <a:gd name="connsiteY413" fmla="*/ 6858000 h 6858000"/>
              <a:gd name="connsiteX414" fmla="*/ 2070668 w 7467600"/>
              <a:gd name="connsiteY414" fmla="*/ 6761520 h 6858000"/>
              <a:gd name="connsiteX415" fmla="*/ 1975142 w 7467600"/>
              <a:gd name="connsiteY415" fmla="*/ 6585570 h 6858000"/>
              <a:gd name="connsiteX416" fmla="*/ 2050035 w 7467600"/>
              <a:gd name="connsiteY416" fmla="*/ 6813345 h 6858000"/>
              <a:gd name="connsiteX417" fmla="*/ 2063025 w 7467600"/>
              <a:gd name="connsiteY417" fmla="*/ 6858000 h 6858000"/>
              <a:gd name="connsiteX418" fmla="*/ 2021675 w 7467600"/>
              <a:gd name="connsiteY418" fmla="*/ 6858000 h 6858000"/>
              <a:gd name="connsiteX419" fmla="*/ 2019308 w 7467600"/>
              <a:gd name="connsiteY419" fmla="*/ 6847118 h 6858000"/>
              <a:gd name="connsiteX420" fmla="*/ 1938835 w 7467600"/>
              <a:gd name="connsiteY420" fmla="*/ 6551160 h 6858000"/>
              <a:gd name="connsiteX421" fmla="*/ 1953230 w 7467600"/>
              <a:gd name="connsiteY421" fmla="*/ 6759699 h 6858000"/>
              <a:gd name="connsiteX422" fmla="*/ 1956763 w 7467600"/>
              <a:gd name="connsiteY422" fmla="*/ 6778191 h 6858000"/>
              <a:gd name="connsiteX423" fmla="*/ 1967925 w 7467600"/>
              <a:gd name="connsiteY423" fmla="*/ 6858000 h 6858000"/>
              <a:gd name="connsiteX424" fmla="*/ 1936622 w 7467600"/>
              <a:gd name="connsiteY424" fmla="*/ 6858000 h 6858000"/>
              <a:gd name="connsiteX425" fmla="*/ 1926261 w 7467600"/>
              <a:gd name="connsiteY425" fmla="*/ 6784064 h 6858000"/>
              <a:gd name="connsiteX426" fmla="*/ 1922724 w 7467600"/>
              <a:gd name="connsiteY426" fmla="*/ 6765577 h 6858000"/>
              <a:gd name="connsiteX427" fmla="*/ 1904650 w 7467600"/>
              <a:gd name="connsiteY427" fmla="*/ 6639616 h 6858000"/>
              <a:gd name="connsiteX428" fmla="*/ 1885273 w 7467600"/>
              <a:gd name="connsiteY428" fmla="*/ 6858000 h 6858000"/>
              <a:gd name="connsiteX429" fmla="*/ 1854363 w 7467600"/>
              <a:gd name="connsiteY429" fmla="*/ 6858000 h 6858000"/>
              <a:gd name="connsiteX430" fmla="*/ 1880391 w 7467600"/>
              <a:gd name="connsiteY430" fmla="*/ 6603796 h 6858000"/>
              <a:gd name="connsiteX431" fmla="*/ 1818273 w 7467600"/>
              <a:gd name="connsiteY431" fmla="*/ 6715729 h 6858000"/>
              <a:gd name="connsiteX432" fmla="*/ 1794691 w 7467600"/>
              <a:gd name="connsiteY432" fmla="*/ 6843239 h 6858000"/>
              <a:gd name="connsiteX433" fmla="*/ 1794914 w 7467600"/>
              <a:gd name="connsiteY433" fmla="*/ 6858000 h 6858000"/>
              <a:gd name="connsiteX434" fmla="*/ 1746128 w 7467600"/>
              <a:gd name="connsiteY434" fmla="*/ 6858000 h 6858000"/>
              <a:gd name="connsiteX435" fmla="*/ 1753934 w 7467600"/>
              <a:gd name="connsiteY435" fmla="*/ 6724796 h 6858000"/>
              <a:gd name="connsiteX436" fmla="*/ 1792053 w 7467600"/>
              <a:gd name="connsiteY436" fmla="*/ 6572396 h 6858000"/>
              <a:gd name="connsiteX437" fmla="*/ 1862248 w 7467600"/>
              <a:gd name="connsiteY437" fmla="*/ 6266397 h 6858000"/>
              <a:gd name="connsiteX438" fmla="*/ 1862250 w 7467600"/>
              <a:gd name="connsiteY438" fmla="*/ 6033531 h 6858000"/>
              <a:gd name="connsiteX439" fmla="*/ 1211999 w 7467600"/>
              <a:gd name="connsiteY439" fmla="*/ 6683610 h 6858000"/>
              <a:gd name="connsiteX440" fmla="*/ 1213266 w 7467600"/>
              <a:gd name="connsiteY440" fmla="*/ 6691947 h 6858000"/>
              <a:gd name="connsiteX441" fmla="*/ 1203370 w 7467600"/>
              <a:gd name="connsiteY441" fmla="*/ 6850676 h 6858000"/>
              <a:gd name="connsiteX442" fmla="*/ 1203671 w 7467600"/>
              <a:gd name="connsiteY442" fmla="*/ 6858000 h 6858000"/>
              <a:gd name="connsiteX443" fmla="*/ 1143180 w 7467600"/>
              <a:gd name="connsiteY443" fmla="*/ 6858000 h 6858000"/>
              <a:gd name="connsiteX444" fmla="*/ 1142176 w 7467600"/>
              <a:gd name="connsiteY444" fmla="*/ 6766045 h 6858000"/>
              <a:gd name="connsiteX445" fmla="*/ 1067484 w 7467600"/>
              <a:gd name="connsiteY445" fmla="*/ 6858000 h 6858000"/>
              <a:gd name="connsiteX446" fmla="*/ 953928 w 7467600"/>
              <a:gd name="connsiteY446" fmla="*/ 6858000 h 6858000"/>
              <a:gd name="connsiteX447" fmla="*/ 959715 w 7467600"/>
              <a:gd name="connsiteY447" fmla="*/ 6850185 h 6858000"/>
              <a:gd name="connsiteX448" fmla="*/ 1483788 w 7467600"/>
              <a:gd name="connsiteY448" fmla="*/ 6259174 h 6858000"/>
              <a:gd name="connsiteX449" fmla="*/ 1100671 w 7467600"/>
              <a:gd name="connsiteY449" fmla="*/ 6252137 h 6858000"/>
              <a:gd name="connsiteX450" fmla="*/ 1090144 w 7467600"/>
              <a:gd name="connsiteY450" fmla="*/ 6256748 h 6858000"/>
              <a:gd name="connsiteX451" fmla="*/ 1095872 w 7467600"/>
              <a:gd name="connsiteY451" fmla="*/ 6271892 h 6858000"/>
              <a:gd name="connsiteX452" fmla="*/ 262785 w 7467600"/>
              <a:gd name="connsiteY452" fmla="*/ 6845450 h 6858000"/>
              <a:gd name="connsiteX453" fmla="*/ 209968 w 7467600"/>
              <a:gd name="connsiteY453" fmla="*/ 6770713 h 6858000"/>
              <a:gd name="connsiteX454" fmla="*/ 873460 w 7467600"/>
              <a:gd name="connsiteY454" fmla="*/ 6253768 h 6858000"/>
              <a:gd name="connsiteX455" fmla="*/ 192686 w 7467600"/>
              <a:gd name="connsiteY455" fmla="*/ 5849257 h 6858000"/>
              <a:gd name="connsiteX456" fmla="*/ 4696 w 7467600"/>
              <a:gd name="connsiteY456" fmla="*/ 5697668 h 6858000"/>
              <a:gd name="connsiteX457" fmla="*/ 0 w 7467600"/>
              <a:gd name="connsiteY457" fmla="*/ 5689984 h 6858000"/>
              <a:gd name="connsiteX458" fmla="*/ 0 w 7467600"/>
              <a:gd name="connsiteY458" fmla="*/ 5513472 h 6858000"/>
              <a:gd name="connsiteX459" fmla="*/ 174101 w 7467600"/>
              <a:gd name="connsiteY459" fmla="*/ 5620277 h 6858000"/>
              <a:gd name="connsiteX460" fmla="*/ 891800 w 7467600"/>
              <a:gd name="connsiteY460" fmla="*/ 6036935 h 6858000"/>
              <a:gd name="connsiteX461" fmla="*/ 1072219 w 7467600"/>
              <a:gd name="connsiteY461" fmla="*/ 6169443 h 6858000"/>
              <a:gd name="connsiteX462" fmla="*/ 1074117 w 7467600"/>
              <a:gd name="connsiteY462" fmla="*/ 6170301 h 6858000"/>
              <a:gd name="connsiteX463" fmla="*/ 1083114 w 7467600"/>
              <a:gd name="connsiteY463" fmla="*/ 6174131 h 6858000"/>
              <a:gd name="connsiteX464" fmla="*/ 1543010 w 7467600"/>
              <a:gd name="connsiteY464" fmla="*/ 6191140 h 6858000"/>
              <a:gd name="connsiteX465" fmla="*/ 1551080 w 7467600"/>
              <a:gd name="connsiteY465" fmla="*/ 6195006 h 6858000"/>
              <a:gd name="connsiteX466" fmla="*/ 2345443 w 7467600"/>
              <a:gd name="connsiteY466" fmla="*/ 5549882 h 6858000"/>
              <a:gd name="connsiteX467" fmla="*/ 1721499 w 7467600"/>
              <a:gd name="connsiteY467" fmla="*/ 5599969 h 6858000"/>
              <a:gd name="connsiteX468" fmla="*/ 767716 w 7467600"/>
              <a:gd name="connsiteY468" fmla="*/ 5472768 h 6858000"/>
              <a:gd name="connsiteX469" fmla="*/ 722147 w 7467600"/>
              <a:gd name="connsiteY469" fmla="*/ 5393091 h 6858000"/>
              <a:gd name="connsiteX470" fmla="*/ 1485552 w 7467600"/>
              <a:gd name="connsiteY470" fmla="*/ 5313202 h 6858000"/>
              <a:gd name="connsiteX471" fmla="*/ 2143004 w 7467600"/>
              <a:gd name="connsiteY471" fmla="*/ 5402420 h 6858000"/>
              <a:gd name="connsiteX472" fmla="*/ 1933391 w 7467600"/>
              <a:gd name="connsiteY472" fmla="*/ 5156971 h 6858000"/>
              <a:gd name="connsiteX473" fmla="*/ 1827118 w 7467600"/>
              <a:gd name="connsiteY473" fmla="*/ 4968410 h 6858000"/>
              <a:gd name="connsiteX474" fmla="*/ 1837349 w 7467600"/>
              <a:gd name="connsiteY474" fmla="*/ 4956357 h 6858000"/>
              <a:gd name="connsiteX475" fmla="*/ 2162835 w 7467600"/>
              <a:gd name="connsiteY475" fmla="*/ 5187853 h 6858000"/>
              <a:gd name="connsiteX476" fmla="*/ 2257167 w 7467600"/>
              <a:gd name="connsiteY476" fmla="*/ 5462123 h 6858000"/>
              <a:gd name="connsiteX477" fmla="*/ 2261598 w 7467600"/>
              <a:gd name="connsiteY477" fmla="*/ 5467998 h 6858000"/>
              <a:gd name="connsiteX478" fmla="*/ 2437177 w 7467600"/>
              <a:gd name="connsiteY478" fmla="*/ 5479608 h 6858000"/>
              <a:gd name="connsiteX479" fmla="*/ 2445247 w 7467600"/>
              <a:gd name="connsiteY479" fmla="*/ 5483476 h 6858000"/>
              <a:gd name="connsiteX480" fmla="*/ 2743626 w 7467600"/>
              <a:gd name="connsiteY480" fmla="*/ 5304819 h 6858000"/>
              <a:gd name="connsiteX481" fmla="*/ 3048102 w 7467600"/>
              <a:gd name="connsiteY481" fmla="*/ 5150595 h 6858000"/>
              <a:gd name="connsiteX482" fmla="*/ 1799414 w 7467600"/>
              <a:gd name="connsiteY482" fmla="*/ 4694732 h 6858000"/>
              <a:gd name="connsiteX483" fmla="*/ 1771735 w 7467600"/>
              <a:gd name="connsiteY483" fmla="*/ 4619929 h 6858000"/>
              <a:gd name="connsiteX484" fmla="*/ 3104273 w 7467600"/>
              <a:gd name="connsiteY484" fmla="*/ 5076159 h 6858000"/>
              <a:gd name="connsiteX485" fmla="*/ 3113245 w 7467600"/>
              <a:gd name="connsiteY485" fmla="*/ 5090705 h 6858000"/>
              <a:gd name="connsiteX486" fmla="*/ 3126294 w 7467600"/>
              <a:gd name="connsiteY486" fmla="*/ 5114400 h 6858000"/>
              <a:gd name="connsiteX487" fmla="*/ 3937433 w 7467600"/>
              <a:gd name="connsiteY487" fmla="*/ 4830473 h 6858000"/>
              <a:gd name="connsiteX488" fmla="*/ 3590475 w 7467600"/>
              <a:gd name="connsiteY488" fmla="*/ 4597974 h 6858000"/>
              <a:gd name="connsiteX489" fmla="*/ 3100264 w 7467600"/>
              <a:gd name="connsiteY489" fmla="*/ 4579845 h 6858000"/>
              <a:gd name="connsiteX490" fmla="*/ 2183576 w 7467600"/>
              <a:gd name="connsiteY490" fmla="*/ 4227150 h 6858000"/>
              <a:gd name="connsiteX491" fmla="*/ 2151029 w 7467600"/>
              <a:gd name="connsiteY491" fmla="*/ 4146947 h 6858000"/>
              <a:gd name="connsiteX492" fmla="*/ 3563434 w 7467600"/>
              <a:gd name="connsiteY492" fmla="*/ 4469115 h 6858000"/>
              <a:gd name="connsiteX493" fmla="*/ 3177952 w 7467600"/>
              <a:gd name="connsiteY493" fmla="*/ 3657386 h 6858000"/>
              <a:gd name="connsiteX494" fmla="*/ 3189263 w 7467600"/>
              <a:gd name="connsiteY494" fmla="*/ 3625726 h 6858000"/>
              <a:gd name="connsiteX495" fmla="*/ 3560912 w 7467600"/>
              <a:gd name="connsiteY495" fmla="*/ 4079863 h 6858000"/>
              <a:gd name="connsiteX496" fmla="*/ 3626636 w 7467600"/>
              <a:gd name="connsiteY496" fmla="*/ 4512230 h 6858000"/>
              <a:gd name="connsiteX497" fmla="*/ 3653088 w 7467600"/>
              <a:gd name="connsiteY497" fmla="*/ 4521417 h 6858000"/>
              <a:gd name="connsiteX498" fmla="*/ 3988128 w 7467600"/>
              <a:gd name="connsiteY498" fmla="*/ 4817267 h 6858000"/>
              <a:gd name="connsiteX499" fmla="*/ 4830582 w 7467600"/>
              <a:gd name="connsiteY499" fmla="*/ 4676000 h 6858000"/>
              <a:gd name="connsiteX500" fmla="*/ 4830100 w 7467600"/>
              <a:gd name="connsiteY500" fmla="*/ 4675554 h 6858000"/>
              <a:gd name="connsiteX501" fmla="*/ 4036318 w 7467600"/>
              <a:gd name="connsiteY501" fmla="*/ 4147013 h 6858000"/>
              <a:gd name="connsiteX502" fmla="*/ 3432098 w 7467600"/>
              <a:gd name="connsiteY502" fmla="*/ 3537312 h 6858000"/>
              <a:gd name="connsiteX503" fmla="*/ 3446761 w 7467600"/>
              <a:gd name="connsiteY503" fmla="*/ 3461278 h 6858000"/>
              <a:gd name="connsiteX504" fmla="*/ 4419733 w 7467600"/>
              <a:gd name="connsiteY504" fmla="*/ 3963555 h 6858000"/>
              <a:gd name="connsiteX505" fmla="*/ 4781371 w 7467600"/>
              <a:gd name="connsiteY505" fmla="*/ 4458604 h 6858000"/>
              <a:gd name="connsiteX506" fmla="*/ 4780440 w 7467600"/>
              <a:gd name="connsiteY506" fmla="*/ 4470290 h 6858000"/>
              <a:gd name="connsiteX507" fmla="*/ 4898954 w 7467600"/>
              <a:gd name="connsiteY507" fmla="*/ 4662092 h 6858000"/>
              <a:gd name="connsiteX508" fmla="*/ 4900699 w 7467600"/>
              <a:gd name="connsiteY508" fmla="*/ 4670867 h 6858000"/>
              <a:gd name="connsiteX509" fmla="*/ 5714511 w 7467600"/>
              <a:gd name="connsiteY509" fmla="*/ 4663483 h 6858000"/>
              <a:gd name="connsiteX510" fmla="*/ 5464793 w 7467600"/>
              <a:gd name="connsiteY510" fmla="*/ 4393556 h 6858000"/>
              <a:gd name="connsiteX511" fmla="*/ 5461897 w 7467600"/>
              <a:gd name="connsiteY511" fmla="*/ 4390879 h 6858000"/>
              <a:gd name="connsiteX512" fmla="*/ 4294126 w 7467600"/>
              <a:gd name="connsiteY512" fmla="*/ 3303048 h 6858000"/>
              <a:gd name="connsiteX513" fmla="*/ 4305321 w 7467600"/>
              <a:gd name="connsiteY513" fmla="*/ 3256953 h 6858000"/>
              <a:gd name="connsiteX514" fmla="*/ 4949299 w 7467600"/>
              <a:gd name="connsiteY514" fmla="*/ 3766336 h 6858000"/>
              <a:gd name="connsiteX515" fmla="*/ 5291452 w 7467600"/>
              <a:gd name="connsiteY515" fmla="*/ 4076801 h 6858000"/>
              <a:gd name="connsiteX516" fmla="*/ 5434998 w 7467600"/>
              <a:gd name="connsiteY516" fmla="*/ 4254100 h 6858000"/>
              <a:gd name="connsiteX517" fmla="*/ 5351015 w 7467600"/>
              <a:gd name="connsiteY517" fmla="*/ 3760989 h 6858000"/>
              <a:gd name="connsiteX518" fmla="*/ 5413780 w 7467600"/>
              <a:gd name="connsiteY518" fmla="*/ 2966265 h 6858000"/>
              <a:gd name="connsiteX519" fmla="*/ 5425627 w 7467600"/>
              <a:gd name="connsiteY519" fmla="*/ 2954192 h 6858000"/>
              <a:gd name="connsiteX520" fmla="*/ 6604735 w 7467600"/>
              <a:gd name="connsiteY520" fmla="*/ 2041381 h 6858000"/>
              <a:gd name="connsiteX521" fmla="*/ 7204487 w 7467600"/>
              <a:gd name="connsiteY521" fmla="*/ 2742112 h 6858000"/>
              <a:gd name="connsiteX522" fmla="*/ 7131592 w 7467600"/>
              <a:gd name="connsiteY522" fmla="*/ 2672096 h 6858000"/>
              <a:gd name="connsiteX523" fmla="*/ 6996344 w 7467600"/>
              <a:gd name="connsiteY523" fmla="*/ 2518310 h 6858000"/>
              <a:gd name="connsiteX524" fmla="*/ 6735495 w 7467600"/>
              <a:gd name="connsiteY524" fmla="*/ 2196890 h 6858000"/>
              <a:gd name="connsiteX525" fmla="*/ 6721901 w 7467600"/>
              <a:gd name="connsiteY525" fmla="*/ 2179274 h 6858000"/>
              <a:gd name="connsiteX526" fmla="*/ 6604735 w 7467600"/>
              <a:gd name="connsiteY526" fmla="*/ 2041381 h 6858000"/>
              <a:gd name="connsiteX527" fmla="*/ 6591670 w 7467600"/>
              <a:gd name="connsiteY527" fmla="*/ 1988277 h 6858000"/>
              <a:gd name="connsiteX528" fmla="*/ 6747349 w 7467600"/>
              <a:gd name="connsiteY528" fmla="*/ 2160069 h 6858000"/>
              <a:gd name="connsiteX529" fmla="*/ 6760943 w 7467600"/>
              <a:gd name="connsiteY529" fmla="*/ 2177686 h 6858000"/>
              <a:gd name="connsiteX530" fmla="*/ 7021065 w 7467600"/>
              <a:gd name="connsiteY530" fmla="*/ 2498102 h 6858000"/>
              <a:gd name="connsiteX531" fmla="*/ 7155223 w 7467600"/>
              <a:gd name="connsiteY531" fmla="*/ 2650386 h 6858000"/>
              <a:gd name="connsiteX532" fmla="*/ 7203167 w 7467600"/>
              <a:gd name="connsiteY532" fmla="*/ 2697288 h 6858000"/>
              <a:gd name="connsiteX533" fmla="*/ 6937703 w 7467600"/>
              <a:gd name="connsiteY533" fmla="*/ 2321981 h 6858000"/>
              <a:gd name="connsiteX534" fmla="*/ 6591670 w 7467600"/>
              <a:gd name="connsiteY534" fmla="*/ 1988277 h 6858000"/>
              <a:gd name="connsiteX535" fmla="*/ 5798671 w 7467600"/>
              <a:gd name="connsiteY535" fmla="*/ 1981601 h 6858000"/>
              <a:gd name="connsiteX536" fmla="*/ 5754709 w 7467600"/>
              <a:gd name="connsiteY536" fmla="*/ 2071454 h 6858000"/>
              <a:gd name="connsiteX537" fmla="*/ 5763044 w 7467600"/>
              <a:gd name="connsiteY537" fmla="*/ 2842206 h 6858000"/>
              <a:gd name="connsiteX538" fmla="*/ 5764974 w 7467600"/>
              <a:gd name="connsiteY538" fmla="*/ 2799609 h 6858000"/>
              <a:gd name="connsiteX539" fmla="*/ 5767665 w 7467600"/>
              <a:gd name="connsiteY539" fmla="*/ 2666409 h 6858000"/>
              <a:gd name="connsiteX540" fmla="*/ 5763055 w 7467600"/>
              <a:gd name="connsiteY540" fmla="*/ 2579705 h 6858000"/>
              <a:gd name="connsiteX541" fmla="*/ 5758079 w 7467600"/>
              <a:gd name="connsiteY541" fmla="*/ 2492508 h 6858000"/>
              <a:gd name="connsiteX542" fmla="*/ 5779325 w 7467600"/>
              <a:gd name="connsiteY542" fmla="*/ 2197069 h 6858000"/>
              <a:gd name="connsiteX543" fmla="*/ 5798671 w 7467600"/>
              <a:gd name="connsiteY543" fmla="*/ 1981601 h 6858000"/>
              <a:gd name="connsiteX544" fmla="*/ 5829202 w 7467600"/>
              <a:gd name="connsiteY544" fmla="*/ 1971679 h 6858000"/>
              <a:gd name="connsiteX545" fmla="*/ 5809558 w 7467600"/>
              <a:gd name="connsiteY545" fmla="*/ 2198043 h 6858000"/>
              <a:gd name="connsiteX546" fmla="*/ 5788653 w 7467600"/>
              <a:gd name="connsiteY546" fmla="*/ 2489430 h 6858000"/>
              <a:gd name="connsiteX547" fmla="*/ 5793439 w 7467600"/>
              <a:gd name="connsiteY547" fmla="*/ 2575235 h 6858000"/>
              <a:gd name="connsiteX548" fmla="*/ 5796837 w 7467600"/>
              <a:gd name="connsiteY548" fmla="*/ 2637633 h 6858000"/>
              <a:gd name="connsiteX549" fmla="*/ 5818614 w 7467600"/>
              <a:gd name="connsiteY549" fmla="*/ 2473055 h 6858000"/>
              <a:gd name="connsiteX550" fmla="*/ 5829202 w 7467600"/>
              <a:gd name="connsiteY550" fmla="*/ 1971679 h 6858000"/>
              <a:gd name="connsiteX551" fmla="*/ 5911389 w 7467600"/>
              <a:gd name="connsiteY551" fmla="*/ 1898371 h 6858000"/>
              <a:gd name="connsiteX552" fmla="*/ 6237627 w 7467600"/>
              <a:gd name="connsiteY552" fmla="*/ 2231921 h 6858000"/>
              <a:gd name="connsiteX553" fmla="*/ 5911389 w 7467600"/>
              <a:gd name="connsiteY553" fmla="*/ 1898371 h 6858000"/>
              <a:gd name="connsiteX554" fmla="*/ 6944437 w 7467600"/>
              <a:gd name="connsiteY554" fmla="*/ 1575402 h 6858000"/>
              <a:gd name="connsiteX555" fmla="*/ 6304730 w 7467600"/>
              <a:gd name="connsiteY555" fmla="*/ 1766654 h 6858000"/>
              <a:gd name="connsiteX556" fmla="*/ 6944437 w 7467600"/>
              <a:gd name="connsiteY556" fmla="*/ 1575402 h 6858000"/>
              <a:gd name="connsiteX557" fmla="*/ 7019523 w 7467600"/>
              <a:gd name="connsiteY557" fmla="*/ 1519450 h 6858000"/>
              <a:gd name="connsiteX558" fmla="*/ 6298091 w 7467600"/>
              <a:gd name="connsiteY558" fmla="*/ 1737122 h 6858000"/>
              <a:gd name="connsiteX559" fmla="*/ 7019523 w 7467600"/>
              <a:gd name="connsiteY559" fmla="*/ 1519450 h 6858000"/>
              <a:gd name="connsiteX560" fmla="*/ 2399523 w 7467600"/>
              <a:gd name="connsiteY560" fmla="*/ 1428234 h 6858000"/>
              <a:gd name="connsiteX561" fmla="*/ 2224982 w 7467600"/>
              <a:gd name="connsiteY561" fmla="*/ 1826201 h 6858000"/>
              <a:gd name="connsiteX562" fmla="*/ 2096099 w 7467600"/>
              <a:gd name="connsiteY562" fmla="*/ 2345900 h 6858000"/>
              <a:gd name="connsiteX563" fmla="*/ 2283317 w 7467600"/>
              <a:gd name="connsiteY563" fmla="*/ 1796925 h 6858000"/>
              <a:gd name="connsiteX564" fmla="*/ 2399523 w 7467600"/>
              <a:gd name="connsiteY564" fmla="*/ 1428234 h 6858000"/>
              <a:gd name="connsiteX565" fmla="*/ 2448558 w 7467600"/>
              <a:gd name="connsiteY565" fmla="*/ 1373435 h 6858000"/>
              <a:gd name="connsiteX566" fmla="*/ 2312521 w 7467600"/>
              <a:gd name="connsiteY566" fmla="*/ 1806140 h 6858000"/>
              <a:gd name="connsiteX567" fmla="*/ 2127533 w 7467600"/>
              <a:gd name="connsiteY567" fmla="*/ 2348380 h 6858000"/>
              <a:gd name="connsiteX568" fmla="*/ 2358080 w 7467600"/>
              <a:gd name="connsiteY568" fmla="*/ 1866134 h 6858000"/>
              <a:gd name="connsiteX569" fmla="*/ 2407436 w 7467600"/>
              <a:gd name="connsiteY569" fmla="*/ 1651070 h 6858000"/>
              <a:gd name="connsiteX570" fmla="*/ 2448558 w 7467600"/>
              <a:gd name="connsiteY570" fmla="*/ 1373435 h 6858000"/>
              <a:gd name="connsiteX571" fmla="*/ 278707 w 7467600"/>
              <a:gd name="connsiteY571" fmla="*/ 1352270 h 6858000"/>
              <a:gd name="connsiteX572" fmla="*/ 321570 w 7467600"/>
              <a:gd name="connsiteY572" fmla="*/ 1861610 h 6858000"/>
              <a:gd name="connsiteX573" fmla="*/ 294281 w 7467600"/>
              <a:gd name="connsiteY573" fmla="*/ 1440658 h 6858000"/>
              <a:gd name="connsiteX574" fmla="*/ 278707 w 7467600"/>
              <a:gd name="connsiteY574" fmla="*/ 1352270 h 6858000"/>
              <a:gd name="connsiteX575" fmla="*/ 1423821 w 7467600"/>
              <a:gd name="connsiteY575" fmla="*/ 1351958 h 6858000"/>
              <a:gd name="connsiteX576" fmla="*/ 1638521 w 7467600"/>
              <a:gd name="connsiteY576" fmla="*/ 1908470 h 6858000"/>
              <a:gd name="connsiteX577" fmla="*/ 1754199 w 7467600"/>
              <a:gd name="connsiteY577" fmla="*/ 2149284 h 6858000"/>
              <a:gd name="connsiteX578" fmla="*/ 1908359 w 7467600"/>
              <a:gd name="connsiteY578" fmla="*/ 2364988 h 6858000"/>
              <a:gd name="connsiteX579" fmla="*/ 1647661 w 7467600"/>
              <a:gd name="connsiteY579" fmla="*/ 1825945 h 6858000"/>
              <a:gd name="connsiteX580" fmla="*/ 1423821 w 7467600"/>
              <a:gd name="connsiteY580" fmla="*/ 1351958 h 6858000"/>
              <a:gd name="connsiteX581" fmla="*/ 1431890 w 7467600"/>
              <a:gd name="connsiteY581" fmla="*/ 1306475 h 6858000"/>
              <a:gd name="connsiteX582" fmla="*/ 1507597 w 7467600"/>
              <a:gd name="connsiteY582" fmla="*/ 1446132 h 6858000"/>
              <a:gd name="connsiteX583" fmla="*/ 1674586 w 7467600"/>
              <a:gd name="connsiteY583" fmla="*/ 1813832 h 6858000"/>
              <a:gd name="connsiteX584" fmla="*/ 1815950 w 7467600"/>
              <a:gd name="connsiteY584" fmla="*/ 2128564 h 6858000"/>
              <a:gd name="connsiteX585" fmla="*/ 1984242 w 7467600"/>
              <a:gd name="connsiteY585" fmla="*/ 2430829 h 6858000"/>
              <a:gd name="connsiteX586" fmla="*/ 2014023 w 7467600"/>
              <a:gd name="connsiteY586" fmla="*/ 2450995 h 6858000"/>
              <a:gd name="connsiteX587" fmla="*/ 1747337 w 7467600"/>
              <a:gd name="connsiteY587" fmla="*/ 1855264 h 6858000"/>
              <a:gd name="connsiteX588" fmla="*/ 1533749 w 7467600"/>
              <a:gd name="connsiteY588" fmla="*/ 1478656 h 6858000"/>
              <a:gd name="connsiteX589" fmla="*/ 1431890 w 7467600"/>
              <a:gd name="connsiteY589" fmla="*/ 1306475 h 6858000"/>
              <a:gd name="connsiteX590" fmla="*/ 5052692 w 7467600"/>
              <a:gd name="connsiteY590" fmla="*/ 1292994 h 6858000"/>
              <a:gd name="connsiteX591" fmla="*/ 5200661 w 7467600"/>
              <a:gd name="connsiteY591" fmla="*/ 1635186 h 6858000"/>
              <a:gd name="connsiteX592" fmla="*/ 5297138 w 7467600"/>
              <a:gd name="connsiteY592" fmla="*/ 1906351 h 6858000"/>
              <a:gd name="connsiteX593" fmla="*/ 5052692 w 7467600"/>
              <a:gd name="connsiteY593" fmla="*/ 1292994 h 6858000"/>
              <a:gd name="connsiteX594" fmla="*/ 5009948 w 7467600"/>
              <a:gd name="connsiteY594" fmla="*/ 1273619 h 6858000"/>
              <a:gd name="connsiteX595" fmla="*/ 5121777 w 7467600"/>
              <a:gd name="connsiteY595" fmla="*/ 1654213 h 6858000"/>
              <a:gd name="connsiteX596" fmla="*/ 5293545 w 7467600"/>
              <a:gd name="connsiteY596" fmla="*/ 2072247 h 6858000"/>
              <a:gd name="connsiteX597" fmla="*/ 5294042 w 7467600"/>
              <a:gd name="connsiteY597" fmla="*/ 2065019 h 6858000"/>
              <a:gd name="connsiteX598" fmla="*/ 5171936 w 7467600"/>
              <a:gd name="connsiteY598" fmla="*/ 1647613 h 6858000"/>
              <a:gd name="connsiteX599" fmla="*/ 5009948 w 7467600"/>
              <a:gd name="connsiteY599" fmla="*/ 1273619 h 6858000"/>
              <a:gd name="connsiteX600" fmla="*/ 655236 w 7467600"/>
              <a:gd name="connsiteY600" fmla="*/ 1268632 h 6858000"/>
              <a:gd name="connsiteX601" fmla="*/ 839521 w 7467600"/>
              <a:gd name="connsiteY601" fmla="*/ 1685315 h 6858000"/>
              <a:gd name="connsiteX602" fmla="*/ 1109416 w 7467600"/>
              <a:gd name="connsiteY602" fmla="*/ 2061663 h 6858000"/>
              <a:gd name="connsiteX603" fmla="*/ 1298300 w 7467600"/>
              <a:gd name="connsiteY603" fmla="*/ 2247742 h 6858000"/>
              <a:gd name="connsiteX604" fmla="*/ 1125871 w 7467600"/>
              <a:gd name="connsiteY604" fmla="*/ 1989513 h 6858000"/>
              <a:gd name="connsiteX605" fmla="*/ 981574 w 7467600"/>
              <a:gd name="connsiteY605" fmla="*/ 1783157 h 6858000"/>
              <a:gd name="connsiteX606" fmla="*/ 922198 w 7467600"/>
              <a:gd name="connsiteY606" fmla="*/ 1677437 h 6858000"/>
              <a:gd name="connsiteX607" fmla="*/ 869293 w 7467600"/>
              <a:gd name="connsiteY607" fmla="*/ 1583214 h 6858000"/>
              <a:gd name="connsiteX608" fmla="*/ 751431 w 7467600"/>
              <a:gd name="connsiteY608" fmla="*/ 1405731 h 6858000"/>
              <a:gd name="connsiteX609" fmla="*/ 655236 w 7467600"/>
              <a:gd name="connsiteY609" fmla="*/ 1268632 h 6858000"/>
              <a:gd name="connsiteX610" fmla="*/ 6516292 w 7467600"/>
              <a:gd name="connsiteY610" fmla="*/ 1263064 h 6858000"/>
              <a:gd name="connsiteX611" fmla="*/ 5736320 w 7467600"/>
              <a:gd name="connsiteY611" fmla="*/ 1501803 h 6858000"/>
              <a:gd name="connsiteX612" fmla="*/ 6516292 w 7467600"/>
              <a:gd name="connsiteY612" fmla="*/ 1263064 h 6858000"/>
              <a:gd name="connsiteX613" fmla="*/ 291466 w 7467600"/>
              <a:gd name="connsiteY613" fmla="*/ 1250369 h 6858000"/>
              <a:gd name="connsiteX614" fmla="*/ 323180 w 7467600"/>
              <a:gd name="connsiteY614" fmla="*/ 1435283 h 6858000"/>
              <a:gd name="connsiteX615" fmla="*/ 349381 w 7467600"/>
              <a:gd name="connsiteY615" fmla="*/ 1875041 h 6858000"/>
              <a:gd name="connsiteX616" fmla="*/ 374363 w 7467600"/>
              <a:gd name="connsiteY616" fmla="*/ 1506494 h 6858000"/>
              <a:gd name="connsiteX617" fmla="*/ 302168 w 7467600"/>
              <a:gd name="connsiteY617" fmla="*/ 1274495 h 6858000"/>
              <a:gd name="connsiteX618" fmla="*/ 291466 w 7467600"/>
              <a:gd name="connsiteY618" fmla="*/ 1250369 h 6858000"/>
              <a:gd name="connsiteX619" fmla="*/ 678222 w 7467600"/>
              <a:gd name="connsiteY619" fmla="*/ 1248670 h 6858000"/>
              <a:gd name="connsiteX620" fmla="*/ 775536 w 7467600"/>
              <a:gd name="connsiteY620" fmla="*/ 1388015 h 6858000"/>
              <a:gd name="connsiteX621" fmla="*/ 894529 w 7467600"/>
              <a:gd name="connsiteY621" fmla="*/ 1567739 h 6858000"/>
              <a:gd name="connsiteX622" fmla="*/ 948000 w 7467600"/>
              <a:gd name="connsiteY622" fmla="*/ 1663088 h 6858000"/>
              <a:gd name="connsiteX623" fmla="*/ 1006812 w 7467600"/>
              <a:gd name="connsiteY623" fmla="*/ 1767683 h 6858000"/>
              <a:gd name="connsiteX624" fmla="*/ 1149133 w 7467600"/>
              <a:gd name="connsiteY624" fmla="*/ 1971513 h 6858000"/>
              <a:gd name="connsiteX625" fmla="*/ 1333952 w 7467600"/>
              <a:gd name="connsiteY625" fmla="*/ 2251620 h 6858000"/>
              <a:gd name="connsiteX626" fmla="*/ 1337329 w 7467600"/>
              <a:gd name="connsiteY626" fmla="*/ 2258350 h 6858000"/>
              <a:gd name="connsiteX627" fmla="*/ 1014726 w 7467600"/>
              <a:gd name="connsiteY627" fmla="*/ 1615556 h 6858000"/>
              <a:gd name="connsiteX628" fmla="*/ 678222 w 7467600"/>
              <a:gd name="connsiteY628" fmla="*/ 1248670 h 6858000"/>
              <a:gd name="connsiteX629" fmla="*/ 6691602 w 7467600"/>
              <a:gd name="connsiteY629" fmla="*/ 1140573 h 6858000"/>
              <a:gd name="connsiteX630" fmla="*/ 6571100 w 7467600"/>
              <a:gd name="connsiteY630" fmla="*/ 1183662 h 6858000"/>
              <a:gd name="connsiteX631" fmla="*/ 6241687 w 7467600"/>
              <a:gd name="connsiteY631" fmla="*/ 1257600 h 6858000"/>
              <a:gd name="connsiteX632" fmla="*/ 5693009 w 7467600"/>
              <a:gd name="connsiteY632" fmla="*/ 1478256 h 6858000"/>
              <a:gd name="connsiteX633" fmla="*/ 6548420 w 7467600"/>
              <a:gd name="connsiteY633" fmla="*/ 1214599 h 6858000"/>
              <a:gd name="connsiteX634" fmla="*/ 6605473 w 7467600"/>
              <a:gd name="connsiteY634" fmla="*/ 1184686 h 6858000"/>
              <a:gd name="connsiteX635" fmla="*/ 6691602 w 7467600"/>
              <a:gd name="connsiteY635" fmla="*/ 1140573 h 6858000"/>
              <a:gd name="connsiteX636" fmla="*/ 4002475 w 7467600"/>
              <a:gd name="connsiteY636" fmla="*/ 1037802 h 6858000"/>
              <a:gd name="connsiteX637" fmla="*/ 4000324 w 7467600"/>
              <a:gd name="connsiteY637" fmla="*/ 1039362 h 6858000"/>
              <a:gd name="connsiteX638" fmla="*/ 4002862 w 7467600"/>
              <a:gd name="connsiteY638" fmla="*/ 1042866 h 6858000"/>
              <a:gd name="connsiteX639" fmla="*/ 4002475 w 7467600"/>
              <a:gd name="connsiteY639" fmla="*/ 1037802 h 6858000"/>
              <a:gd name="connsiteX640" fmla="*/ 506322 w 7467600"/>
              <a:gd name="connsiteY640" fmla="*/ 1020997 h 6858000"/>
              <a:gd name="connsiteX641" fmla="*/ 533068 w 7467600"/>
              <a:gd name="connsiteY641" fmla="*/ 1029409 h 6858000"/>
              <a:gd name="connsiteX642" fmla="*/ 1232525 w 7467600"/>
              <a:gd name="connsiteY642" fmla="*/ 1804675 h 6858000"/>
              <a:gd name="connsiteX643" fmla="*/ 1388858 w 7467600"/>
              <a:gd name="connsiteY643" fmla="*/ 2368011 h 6858000"/>
              <a:gd name="connsiteX644" fmla="*/ 1384098 w 7467600"/>
              <a:gd name="connsiteY644" fmla="*/ 2378125 h 6858000"/>
              <a:gd name="connsiteX645" fmla="*/ 1425393 w 7467600"/>
              <a:gd name="connsiteY645" fmla="*/ 2589124 h 6858000"/>
              <a:gd name="connsiteX646" fmla="*/ 1424001 w 7467600"/>
              <a:gd name="connsiteY646" fmla="*/ 2597541 h 6858000"/>
              <a:gd name="connsiteX647" fmla="*/ 2152729 w 7467600"/>
              <a:gd name="connsiteY647" fmla="*/ 2864487 h 6858000"/>
              <a:gd name="connsiteX648" fmla="*/ 2020609 w 7467600"/>
              <a:gd name="connsiteY648" fmla="*/ 2539671 h 6858000"/>
              <a:gd name="connsiteX649" fmla="*/ 2018920 w 7467600"/>
              <a:gd name="connsiteY649" fmla="*/ 2536309 h 6858000"/>
              <a:gd name="connsiteX650" fmla="*/ 1342441 w 7467600"/>
              <a:gd name="connsiteY650" fmla="*/ 1173017 h 6858000"/>
              <a:gd name="connsiteX651" fmla="*/ 1367925 w 7467600"/>
              <a:gd name="connsiteY651" fmla="*/ 1135648 h 6858000"/>
              <a:gd name="connsiteX652" fmla="*/ 1771401 w 7467600"/>
              <a:gd name="connsiteY652" fmla="*/ 1806673 h 6858000"/>
              <a:gd name="connsiteX653" fmla="*/ 1972385 w 7467600"/>
              <a:gd name="connsiteY653" fmla="*/ 2198735 h 6858000"/>
              <a:gd name="connsiteX654" fmla="*/ 2040892 w 7467600"/>
              <a:gd name="connsiteY654" fmla="*/ 2405205 h 6858000"/>
              <a:gd name="connsiteX655" fmla="*/ 2131689 w 7467600"/>
              <a:gd name="connsiteY655" fmla="*/ 1936926 h 6858000"/>
              <a:gd name="connsiteX656" fmla="*/ 2454820 w 7467600"/>
              <a:gd name="connsiteY656" fmla="*/ 1248808 h 6858000"/>
              <a:gd name="connsiteX657" fmla="*/ 2492512 w 7467600"/>
              <a:gd name="connsiteY657" fmla="*/ 1302920 h 6858000"/>
              <a:gd name="connsiteX658" fmla="*/ 2081216 w 7467600"/>
              <a:gd name="connsiteY658" fmla="*/ 2527513 h 6858000"/>
              <a:gd name="connsiteX659" fmla="*/ 2081211 w 7467600"/>
              <a:gd name="connsiteY659" fmla="*/ 2528916 h 6858000"/>
              <a:gd name="connsiteX660" fmla="*/ 2199067 w 7467600"/>
              <a:gd name="connsiteY660" fmla="*/ 2884061 h 6858000"/>
              <a:gd name="connsiteX661" fmla="*/ 3192586 w 7467600"/>
              <a:gd name="connsiteY661" fmla="*/ 3411496 h 6858000"/>
              <a:gd name="connsiteX662" fmla="*/ 3182620 w 7467600"/>
              <a:gd name="connsiteY662" fmla="*/ 3483279 h 6858000"/>
              <a:gd name="connsiteX663" fmla="*/ 2435119 w 7467600"/>
              <a:gd name="connsiteY663" fmla="*/ 3080173 h 6858000"/>
              <a:gd name="connsiteX664" fmla="*/ 2410152 w 7467600"/>
              <a:gd name="connsiteY664" fmla="*/ 3063751 h 6858000"/>
              <a:gd name="connsiteX665" fmla="*/ 2408099 w 7467600"/>
              <a:gd name="connsiteY665" fmla="*/ 3064403 h 6858000"/>
              <a:gd name="connsiteX666" fmla="*/ 2407218 w 7467600"/>
              <a:gd name="connsiteY666" fmla="*/ 3070324 h 6858000"/>
              <a:gd name="connsiteX667" fmla="*/ 2380138 w 7467600"/>
              <a:gd name="connsiteY667" fmla="*/ 3099341 h 6858000"/>
              <a:gd name="connsiteX668" fmla="*/ 1765923 w 7467600"/>
              <a:gd name="connsiteY668" fmla="*/ 3581043 h 6858000"/>
              <a:gd name="connsiteX669" fmla="*/ 1702258 w 7467600"/>
              <a:gd name="connsiteY669" fmla="*/ 3612286 h 6858000"/>
              <a:gd name="connsiteX670" fmla="*/ 1538370 w 7467600"/>
              <a:gd name="connsiteY670" fmla="*/ 3811804 h 6858000"/>
              <a:gd name="connsiteX671" fmla="*/ 542867 w 7467600"/>
              <a:gd name="connsiteY671" fmla="*/ 4944092 h 6858000"/>
              <a:gd name="connsiteX672" fmla="*/ 515800 w 7467600"/>
              <a:gd name="connsiteY672" fmla="*/ 4862180 h 6858000"/>
              <a:gd name="connsiteX673" fmla="*/ 909145 w 7467600"/>
              <a:gd name="connsiteY673" fmla="*/ 4199225 h 6858000"/>
              <a:gd name="connsiteX674" fmla="*/ 1214067 w 7467600"/>
              <a:gd name="connsiteY674" fmla="*/ 3908561 h 6858000"/>
              <a:gd name="connsiteX675" fmla="*/ 640967 w 7467600"/>
              <a:gd name="connsiteY675" fmla="*/ 4105601 h 6858000"/>
              <a:gd name="connsiteX676" fmla="*/ 112563 w 7467600"/>
              <a:gd name="connsiteY676" fmla="*/ 4396952 h 6858000"/>
              <a:gd name="connsiteX677" fmla="*/ 0 w 7467600"/>
              <a:gd name="connsiteY677" fmla="*/ 4466006 h 6858000"/>
              <a:gd name="connsiteX678" fmla="*/ 0 w 7467600"/>
              <a:gd name="connsiteY678" fmla="*/ 4233763 h 6858000"/>
              <a:gd name="connsiteX679" fmla="*/ 36881 w 7467600"/>
              <a:gd name="connsiteY679" fmla="*/ 4200118 h 6858000"/>
              <a:gd name="connsiteX680" fmla="*/ 910534 w 7467600"/>
              <a:gd name="connsiteY680" fmla="*/ 3629753 h 6858000"/>
              <a:gd name="connsiteX681" fmla="*/ 1578717 w 7467600"/>
              <a:gd name="connsiteY681" fmla="*/ 3575982 h 6858000"/>
              <a:gd name="connsiteX682" fmla="*/ 2338780 w 7467600"/>
              <a:gd name="connsiteY682" fmla="*/ 3033725 h 6858000"/>
              <a:gd name="connsiteX683" fmla="*/ 1807991 w 7467600"/>
              <a:gd name="connsiteY683" fmla="*/ 2807184 h 6858000"/>
              <a:gd name="connsiteX684" fmla="*/ 1416358 w 7467600"/>
              <a:gd name="connsiteY684" fmla="*/ 3112571 h 6858000"/>
              <a:gd name="connsiteX685" fmla="*/ 939066 w 7467600"/>
              <a:gd name="connsiteY685" fmla="*/ 3378798 h 6858000"/>
              <a:gd name="connsiteX686" fmla="*/ 115099 w 7467600"/>
              <a:gd name="connsiteY686" fmla="*/ 3607650 h 6858000"/>
              <a:gd name="connsiteX687" fmla="*/ 97284 w 7467600"/>
              <a:gd name="connsiteY687" fmla="*/ 3520393 h 6858000"/>
              <a:gd name="connsiteX688" fmla="*/ 922050 w 7467600"/>
              <a:gd name="connsiteY688" fmla="*/ 3074867 h 6858000"/>
              <a:gd name="connsiteX689" fmla="*/ 1405265 w 7467600"/>
              <a:gd name="connsiteY689" fmla="*/ 3016319 h 6858000"/>
              <a:gd name="connsiteX690" fmla="*/ 1407512 w 7467600"/>
              <a:gd name="connsiteY690" fmla="*/ 3018001 h 6858000"/>
              <a:gd name="connsiteX691" fmla="*/ 1726266 w 7467600"/>
              <a:gd name="connsiteY691" fmla="*/ 2777274 h 6858000"/>
              <a:gd name="connsiteX692" fmla="*/ 625390 w 7467600"/>
              <a:gd name="connsiteY692" fmla="*/ 2514541 h 6858000"/>
              <a:gd name="connsiteX693" fmla="*/ 619799 w 7467600"/>
              <a:gd name="connsiteY693" fmla="*/ 2527180 h 6858000"/>
              <a:gd name="connsiteX694" fmla="*/ 310030 w 7467600"/>
              <a:gd name="connsiteY694" fmla="*/ 2771818 h 6858000"/>
              <a:gd name="connsiteX695" fmla="*/ 173877 w 7467600"/>
              <a:gd name="connsiteY695" fmla="*/ 2937056 h 6858000"/>
              <a:gd name="connsiteX696" fmla="*/ 77889 w 7467600"/>
              <a:gd name="connsiteY696" fmla="*/ 3138440 h 6858000"/>
              <a:gd name="connsiteX697" fmla="*/ 0 w 7467600"/>
              <a:gd name="connsiteY697" fmla="*/ 3271395 h 6858000"/>
              <a:gd name="connsiteX698" fmla="*/ 0 w 7467600"/>
              <a:gd name="connsiteY698" fmla="*/ 3153002 h 6858000"/>
              <a:gd name="connsiteX699" fmla="*/ 2386 w 7467600"/>
              <a:gd name="connsiteY699" fmla="*/ 3149203 h 6858000"/>
              <a:gd name="connsiteX700" fmla="*/ 89753 w 7467600"/>
              <a:gd name="connsiteY700" fmla="*/ 2987702 h 6858000"/>
              <a:gd name="connsiteX701" fmla="*/ 76869 w 7467600"/>
              <a:gd name="connsiteY701" fmla="*/ 3005404 h 6858000"/>
              <a:gd name="connsiteX702" fmla="*/ 32049 w 7467600"/>
              <a:gd name="connsiteY702" fmla="*/ 3065814 h 6858000"/>
              <a:gd name="connsiteX703" fmla="*/ 0 w 7467600"/>
              <a:gd name="connsiteY703" fmla="*/ 3108744 h 6858000"/>
              <a:gd name="connsiteX704" fmla="*/ 0 w 7467600"/>
              <a:gd name="connsiteY704" fmla="*/ 3058059 h 6858000"/>
              <a:gd name="connsiteX705" fmla="*/ 7610 w 7467600"/>
              <a:gd name="connsiteY705" fmla="*/ 3047889 h 6858000"/>
              <a:gd name="connsiteX706" fmla="*/ 52419 w 7467600"/>
              <a:gd name="connsiteY706" fmla="*/ 2987479 h 6858000"/>
              <a:gd name="connsiteX707" fmla="*/ 59142 w 7467600"/>
              <a:gd name="connsiteY707" fmla="*/ 2978488 h 6858000"/>
              <a:gd name="connsiteX708" fmla="*/ 0 w 7467600"/>
              <a:gd name="connsiteY708" fmla="*/ 3015334 h 6858000"/>
              <a:gd name="connsiteX709" fmla="*/ 0 w 7467600"/>
              <a:gd name="connsiteY709" fmla="*/ 2914286 h 6858000"/>
              <a:gd name="connsiteX710" fmla="*/ 36383 w 7467600"/>
              <a:gd name="connsiteY710" fmla="*/ 2901128 h 6858000"/>
              <a:gd name="connsiteX711" fmla="*/ 156329 w 7467600"/>
              <a:gd name="connsiteY711" fmla="*/ 2840533 h 6858000"/>
              <a:gd name="connsiteX712" fmla="*/ 358355 w 7467600"/>
              <a:gd name="connsiteY712" fmla="*/ 2620471 h 6858000"/>
              <a:gd name="connsiteX713" fmla="*/ 510577 w 7467600"/>
              <a:gd name="connsiteY713" fmla="*/ 2501244 h 6858000"/>
              <a:gd name="connsiteX714" fmla="*/ 211967 w 7467600"/>
              <a:gd name="connsiteY714" fmla="*/ 2479171 h 6858000"/>
              <a:gd name="connsiteX715" fmla="*/ 0 w 7467600"/>
              <a:gd name="connsiteY715" fmla="*/ 2476398 h 6858000"/>
              <a:gd name="connsiteX716" fmla="*/ 0 w 7467600"/>
              <a:gd name="connsiteY716" fmla="*/ 2389189 h 6858000"/>
              <a:gd name="connsiteX717" fmla="*/ 103062 w 7467600"/>
              <a:gd name="connsiteY717" fmla="*/ 2389518 h 6858000"/>
              <a:gd name="connsiteX718" fmla="*/ 510734 w 7467600"/>
              <a:gd name="connsiteY718" fmla="*/ 2416201 h 6858000"/>
              <a:gd name="connsiteX719" fmla="*/ 279257 w 7467600"/>
              <a:gd name="connsiteY719" fmla="*/ 2092102 h 6858000"/>
              <a:gd name="connsiteX720" fmla="*/ 65265 w 7467600"/>
              <a:gd name="connsiteY720" fmla="*/ 2006049 h 6858000"/>
              <a:gd name="connsiteX721" fmla="*/ 0 w 7467600"/>
              <a:gd name="connsiteY721" fmla="*/ 1982532 h 6858000"/>
              <a:gd name="connsiteX722" fmla="*/ 0 w 7467600"/>
              <a:gd name="connsiteY722" fmla="*/ 1912789 h 6858000"/>
              <a:gd name="connsiteX723" fmla="*/ 97460 w 7467600"/>
              <a:gd name="connsiteY723" fmla="*/ 1953725 h 6858000"/>
              <a:gd name="connsiteX724" fmla="*/ 221272 w 7467600"/>
              <a:gd name="connsiteY724" fmla="*/ 1980766 h 6858000"/>
              <a:gd name="connsiteX725" fmla="*/ 116765 w 7467600"/>
              <a:gd name="connsiteY725" fmla="*/ 1911033 h 6858000"/>
              <a:gd name="connsiteX726" fmla="*/ 16405 w 7467600"/>
              <a:gd name="connsiteY726" fmla="*/ 1803412 h 6858000"/>
              <a:gd name="connsiteX727" fmla="*/ 0 w 7467600"/>
              <a:gd name="connsiteY727" fmla="*/ 1784777 h 6858000"/>
              <a:gd name="connsiteX728" fmla="*/ 0 w 7467600"/>
              <a:gd name="connsiteY728" fmla="*/ 1740082 h 6858000"/>
              <a:gd name="connsiteX729" fmla="*/ 39394 w 7467600"/>
              <a:gd name="connsiteY729" fmla="*/ 1784856 h 6858000"/>
              <a:gd name="connsiteX730" fmla="*/ 135813 w 7467600"/>
              <a:gd name="connsiteY730" fmla="*/ 1888838 h 6858000"/>
              <a:gd name="connsiteX731" fmla="*/ 242575 w 7467600"/>
              <a:gd name="connsiteY731" fmla="*/ 1958841 h 6858000"/>
              <a:gd name="connsiteX732" fmla="*/ 82197 w 7467600"/>
              <a:gd name="connsiteY732" fmla="*/ 1754826 h 6858000"/>
              <a:gd name="connsiteX733" fmla="*/ 0 w 7467600"/>
              <a:gd name="connsiteY733" fmla="*/ 1679650 h 6858000"/>
              <a:gd name="connsiteX734" fmla="*/ 0 w 7467600"/>
              <a:gd name="connsiteY734" fmla="*/ 1602463 h 6858000"/>
              <a:gd name="connsiteX735" fmla="*/ 84689 w 7467600"/>
              <a:gd name="connsiteY735" fmla="*/ 1677442 h 6858000"/>
              <a:gd name="connsiteX736" fmla="*/ 298437 w 7467600"/>
              <a:gd name="connsiteY736" fmla="*/ 1968019 h 6858000"/>
              <a:gd name="connsiteX737" fmla="*/ 227269 w 7467600"/>
              <a:gd name="connsiteY737" fmla="*/ 1114064 h 6858000"/>
              <a:gd name="connsiteX738" fmla="*/ 248003 w 7467600"/>
              <a:gd name="connsiteY738" fmla="*/ 1089613 h 6858000"/>
              <a:gd name="connsiteX739" fmla="*/ 427020 w 7467600"/>
              <a:gd name="connsiteY739" fmla="*/ 1619803 h 6858000"/>
              <a:gd name="connsiteX740" fmla="*/ 340345 w 7467600"/>
              <a:gd name="connsiteY740" fmla="*/ 2027739 h 6858000"/>
              <a:gd name="connsiteX741" fmla="*/ 360865 w 7467600"/>
              <a:gd name="connsiteY741" fmla="*/ 2044827 h 6858000"/>
              <a:gd name="connsiteX742" fmla="*/ 560414 w 7467600"/>
              <a:gd name="connsiteY742" fmla="*/ 2421457 h 6858000"/>
              <a:gd name="connsiteX743" fmla="*/ 1359703 w 7467600"/>
              <a:gd name="connsiteY743" fmla="*/ 2578554 h 6858000"/>
              <a:gd name="connsiteX744" fmla="*/ 1359422 w 7467600"/>
              <a:gd name="connsiteY744" fmla="*/ 2577994 h 6858000"/>
              <a:gd name="connsiteX745" fmla="*/ 828701 w 7467600"/>
              <a:gd name="connsiteY745" fmla="*/ 1839520 h 6858000"/>
              <a:gd name="connsiteX746" fmla="*/ 494427 w 7467600"/>
              <a:gd name="connsiteY746" fmla="*/ 1092333 h 6858000"/>
              <a:gd name="connsiteX747" fmla="*/ 506322 w 7467600"/>
              <a:gd name="connsiteY747" fmla="*/ 1020997 h 6858000"/>
              <a:gd name="connsiteX748" fmla="*/ 4570198 w 7467600"/>
              <a:gd name="connsiteY748" fmla="*/ 978081 h 6858000"/>
              <a:gd name="connsiteX749" fmla="*/ 4523691 w 7467600"/>
              <a:gd name="connsiteY749" fmla="*/ 1127776 h 6858000"/>
              <a:gd name="connsiteX750" fmla="*/ 4509875 w 7467600"/>
              <a:gd name="connsiteY750" fmla="*/ 1167552 h 6858000"/>
              <a:gd name="connsiteX751" fmla="*/ 4478168 w 7467600"/>
              <a:gd name="connsiteY751" fmla="*/ 1260735 h 6858000"/>
              <a:gd name="connsiteX752" fmla="*/ 4409309 w 7467600"/>
              <a:gd name="connsiteY752" fmla="*/ 1666996 h 6858000"/>
              <a:gd name="connsiteX753" fmla="*/ 4370031 w 7467600"/>
              <a:gd name="connsiteY753" fmla="*/ 1955666 h 6858000"/>
              <a:gd name="connsiteX754" fmla="*/ 4570198 w 7467600"/>
              <a:gd name="connsiteY754" fmla="*/ 978081 h 6858000"/>
              <a:gd name="connsiteX755" fmla="*/ 4557898 w 7467600"/>
              <a:gd name="connsiteY755" fmla="*/ 900011 h 6858000"/>
              <a:gd name="connsiteX756" fmla="*/ 4344840 w 7467600"/>
              <a:gd name="connsiteY756" fmla="*/ 1922038 h 6858000"/>
              <a:gd name="connsiteX757" fmla="*/ 4378710 w 7467600"/>
              <a:gd name="connsiteY757" fmla="*/ 1665516 h 6858000"/>
              <a:gd name="connsiteX758" fmla="*/ 4448798 w 7467600"/>
              <a:gd name="connsiteY758" fmla="*/ 1253024 h 6858000"/>
              <a:gd name="connsiteX759" fmla="*/ 4480315 w 7467600"/>
              <a:gd name="connsiteY759" fmla="*/ 1158454 h 6858000"/>
              <a:gd name="connsiteX760" fmla="*/ 4494133 w 7467600"/>
              <a:gd name="connsiteY760" fmla="*/ 1118676 h 6858000"/>
              <a:gd name="connsiteX761" fmla="*/ 4557898 w 7467600"/>
              <a:gd name="connsiteY761" fmla="*/ 900011 h 6858000"/>
              <a:gd name="connsiteX762" fmla="*/ 5870151 w 7467600"/>
              <a:gd name="connsiteY762" fmla="*/ 898890 h 6858000"/>
              <a:gd name="connsiteX763" fmla="*/ 5861335 w 7467600"/>
              <a:gd name="connsiteY763" fmla="*/ 899177 h 6858000"/>
              <a:gd name="connsiteX764" fmla="*/ 5843702 w 7467600"/>
              <a:gd name="connsiteY764" fmla="*/ 899748 h 6858000"/>
              <a:gd name="connsiteX765" fmla="*/ 5651107 w 7467600"/>
              <a:gd name="connsiteY765" fmla="*/ 920306 h 6858000"/>
              <a:gd name="connsiteX766" fmla="*/ 5459407 w 7467600"/>
              <a:gd name="connsiteY766" fmla="*/ 940975 h 6858000"/>
              <a:gd name="connsiteX767" fmla="*/ 5374846 w 7467600"/>
              <a:gd name="connsiteY767" fmla="*/ 941988 h 6858000"/>
              <a:gd name="connsiteX768" fmla="*/ 5256105 w 7467600"/>
              <a:gd name="connsiteY768" fmla="*/ 945632 h 6858000"/>
              <a:gd name="connsiteX769" fmla="*/ 5107071 w 7467600"/>
              <a:gd name="connsiteY769" fmla="*/ 969720 h 6858000"/>
              <a:gd name="connsiteX770" fmla="*/ 4998681 w 7467600"/>
              <a:gd name="connsiteY770" fmla="*/ 988771 h 6858000"/>
              <a:gd name="connsiteX771" fmla="*/ 5870151 w 7467600"/>
              <a:gd name="connsiteY771" fmla="*/ 898890 h 6858000"/>
              <a:gd name="connsiteX772" fmla="*/ 5504425 w 7467600"/>
              <a:gd name="connsiteY772" fmla="*/ 848067 h 6858000"/>
              <a:gd name="connsiteX773" fmla="*/ 4968849 w 7467600"/>
              <a:gd name="connsiteY773" fmla="*/ 962318 h 6858000"/>
              <a:gd name="connsiteX774" fmla="*/ 5104039 w 7467600"/>
              <a:gd name="connsiteY774" fmla="*/ 940634 h 6858000"/>
              <a:gd name="connsiteX775" fmla="*/ 5256311 w 7467600"/>
              <a:gd name="connsiteY775" fmla="*/ 916490 h 6858000"/>
              <a:gd name="connsiteX776" fmla="*/ 5377381 w 7467600"/>
              <a:gd name="connsiteY776" fmla="*/ 912671 h 6858000"/>
              <a:gd name="connsiteX777" fmla="*/ 5460148 w 7467600"/>
              <a:gd name="connsiteY777" fmla="*/ 911442 h 6858000"/>
              <a:gd name="connsiteX778" fmla="*/ 5648971 w 7467600"/>
              <a:gd name="connsiteY778" fmla="*/ 891331 h 6858000"/>
              <a:gd name="connsiteX779" fmla="*/ 5844807 w 7467600"/>
              <a:gd name="connsiteY779" fmla="*/ 870718 h 6858000"/>
              <a:gd name="connsiteX780" fmla="*/ 5862975 w 7467600"/>
              <a:gd name="connsiteY780" fmla="*/ 869756 h 6858000"/>
              <a:gd name="connsiteX781" fmla="*/ 5920887 w 7467600"/>
              <a:gd name="connsiteY781" fmla="*/ 865929 h 6858000"/>
              <a:gd name="connsiteX782" fmla="*/ 5504425 w 7467600"/>
              <a:gd name="connsiteY782" fmla="*/ 848067 h 6858000"/>
              <a:gd name="connsiteX783" fmla="*/ 3607114 w 7467600"/>
              <a:gd name="connsiteY783" fmla="*/ 467441 h 6858000"/>
              <a:gd name="connsiteX784" fmla="*/ 3296242 w 7467600"/>
              <a:gd name="connsiteY784" fmla="*/ 807991 h 6858000"/>
              <a:gd name="connsiteX785" fmla="*/ 3174674 w 7467600"/>
              <a:gd name="connsiteY785" fmla="*/ 919759 h 6858000"/>
              <a:gd name="connsiteX786" fmla="*/ 3042978 w 7467600"/>
              <a:gd name="connsiteY786" fmla="*/ 1054894 h 6858000"/>
              <a:gd name="connsiteX787" fmla="*/ 2968914 w 7467600"/>
              <a:gd name="connsiteY787" fmla="*/ 1133756 h 6858000"/>
              <a:gd name="connsiteX788" fmla="*/ 3103823 w 7467600"/>
              <a:gd name="connsiteY788" fmla="*/ 1026814 h 6858000"/>
              <a:gd name="connsiteX789" fmla="*/ 3607114 w 7467600"/>
              <a:gd name="connsiteY789" fmla="*/ 467441 h 6858000"/>
              <a:gd name="connsiteX790" fmla="*/ 3744487 w 7467600"/>
              <a:gd name="connsiteY790" fmla="*/ 383136 h 6858000"/>
              <a:gd name="connsiteX791" fmla="*/ 3970213 w 7467600"/>
              <a:gd name="connsiteY791" fmla="*/ 995559 h 6858000"/>
              <a:gd name="connsiteX792" fmla="*/ 3744487 w 7467600"/>
              <a:gd name="connsiteY792" fmla="*/ 383136 h 6858000"/>
              <a:gd name="connsiteX793" fmla="*/ 3624562 w 7467600"/>
              <a:gd name="connsiteY793" fmla="*/ 367041 h 6858000"/>
              <a:gd name="connsiteX794" fmla="*/ 3489712 w 7467600"/>
              <a:gd name="connsiteY794" fmla="*/ 485386 h 6858000"/>
              <a:gd name="connsiteX795" fmla="*/ 3182994 w 7467600"/>
              <a:gd name="connsiteY795" fmla="*/ 828265 h 6858000"/>
              <a:gd name="connsiteX796" fmla="*/ 2892114 w 7467600"/>
              <a:gd name="connsiteY796" fmla="*/ 1172635 h 6858000"/>
              <a:gd name="connsiteX797" fmla="*/ 3021459 w 7467600"/>
              <a:gd name="connsiteY797" fmla="*/ 1035385 h 6858000"/>
              <a:gd name="connsiteX798" fmla="*/ 3153873 w 7467600"/>
              <a:gd name="connsiteY798" fmla="*/ 898971 h 6858000"/>
              <a:gd name="connsiteX799" fmla="*/ 3276511 w 7467600"/>
              <a:gd name="connsiteY799" fmla="*/ 786423 h 6858000"/>
              <a:gd name="connsiteX800" fmla="*/ 3584154 w 7467600"/>
              <a:gd name="connsiteY800" fmla="*/ 448218 h 6858000"/>
              <a:gd name="connsiteX801" fmla="*/ 3624562 w 7467600"/>
              <a:gd name="connsiteY801" fmla="*/ 367041 h 6858000"/>
              <a:gd name="connsiteX802" fmla="*/ 3766672 w 7467600"/>
              <a:gd name="connsiteY802" fmla="*/ 359429 h 6858000"/>
              <a:gd name="connsiteX803" fmla="*/ 3996338 w 7467600"/>
              <a:gd name="connsiteY803" fmla="*/ 968237 h 6858000"/>
              <a:gd name="connsiteX804" fmla="*/ 3766672 w 7467600"/>
              <a:gd name="connsiteY804" fmla="*/ 359429 h 6858000"/>
              <a:gd name="connsiteX805" fmla="*/ 5805386 w 7467600"/>
              <a:gd name="connsiteY805" fmla="*/ 239240 h 6858000"/>
              <a:gd name="connsiteX806" fmla="*/ 5736947 w 7467600"/>
              <a:gd name="connsiteY806" fmla="*/ 261367 h 6858000"/>
              <a:gd name="connsiteX807" fmla="*/ 5427012 w 7467600"/>
              <a:gd name="connsiteY807" fmla="*/ 311272 h 6858000"/>
              <a:gd name="connsiteX808" fmla="*/ 5147818 w 7467600"/>
              <a:gd name="connsiteY808" fmla="*/ 322112 h 6858000"/>
              <a:gd name="connsiteX809" fmla="*/ 5060854 w 7467600"/>
              <a:gd name="connsiteY809" fmla="*/ 311882 h 6858000"/>
              <a:gd name="connsiteX810" fmla="*/ 4945989 w 7467600"/>
              <a:gd name="connsiteY810" fmla="*/ 300516 h 6858000"/>
              <a:gd name="connsiteX811" fmla="*/ 5410479 w 7467600"/>
              <a:gd name="connsiteY811" fmla="*/ 348434 h 6858000"/>
              <a:gd name="connsiteX812" fmla="*/ 5805386 w 7467600"/>
              <a:gd name="connsiteY812" fmla="*/ 239240 h 6858000"/>
              <a:gd name="connsiteX813" fmla="*/ 5905192 w 7467600"/>
              <a:gd name="connsiteY813" fmla="*/ 163079 h 6858000"/>
              <a:gd name="connsiteX814" fmla="*/ 5865655 w 7467600"/>
              <a:gd name="connsiteY814" fmla="*/ 171901 h 6858000"/>
              <a:gd name="connsiteX815" fmla="*/ 5259740 w 7467600"/>
              <a:gd name="connsiteY815" fmla="*/ 257013 h 6858000"/>
              <a:gd name="connsiteX816" fmla="*/ 5208466 w 7467600"/>
              <a:gd name="connsiteY816" fmla="*/ 257550 h 6858000"/>
              <a:gd name="connsiteX817" fmla="*/ 4980204 w 7467600"/>
              <a:gd name="connsiteY817" fmla="*/ 271903 h 6858000"/>
              <a:gd name="connsiteX818" fmla="*/ 5068068 w 7467600"/>
              <a:gd name="connsiteY818" fmla="*/ 282244 h 6858000"/>
              <a:gd name="connsiteX819" fmla="*/ 5153231 w 7467600"/>
              <a:gd name="connsiteY819" fmla="*/ 292240 h 6858000"/>
              <a:gd name="connsiteX820" fmla="*/ 5426491 w 7467600"/>
              <a:gd name="connsiteY820" fmla="*/ 281128 h 6858000"/>
              <a:gd name="connsiteX821" fmla="*/ 5731212 w 7467600"/>
              <a:gd name="connsiteY821" fmla="*/ 231951 h 6858000"/>
              <a:gd name="connsiteX822" fmla="*/ 5905192 w 7467600"/>
              <a:gd name="connsiteY822" fmla="*/ 163079 h 6858000"/>
              <a:gd name="connsiteX823" fmla="*/ 5944437 w 7467600"/>
              <a:gd name="connsiteY823" fmla="*/ 113829 h 6858000"/>
              <a:gd name="connsiteX824" fmla="*/ 5825032 w 7467600"/>
              <a:gd name="connsiteY824" fmla="*/ 146405 h 6858000"/>
              <a:gd name="connsiteX825" fmla="*/ 4955599 w 7467600"/>
              <a:gd name="connsiteY825" fmla="*/ 247008 h 6858000"/>
              <a:gd name="connsiteX826" fmla="*/ 5210104 w 7467600"/>
              <a:gd name="connsiteY826" fmla="*/ 228123 h 6858000"/>
              <a:gd name="connsiteX827" fmla="*/ 5261015 w 7467600"/>
              <a:gd name="connsiteY827" fmla="*/ 227087 h 6858000"/>
              <a:gd name="connsiteX828" fmla="*/ 5861181 w 7467600"/>
              <a:gd name="connsiteY828" fmla="*/ 143093 h 6858000"/>
              <a:gd name="connsiteX829" fmla="*/ 5961252 w 7467600"/>
              <a:gd name="connsiteY829" fmla="*/ 114820 h 6858000"/>
              <a:gd name="connsiteX830" fmla="*/ 5944437 w 7467600"/>
              <a:gd name="connsiteY830" fmla="*/ 113829 h 6858000"/>
              <a:gd name="connsiteX831" fmla="*/ 3882765 w 7467600"/>
              <a:gd name="connsiteY831" fmla="*/ 0 h 6858000"/>
              <a:gd name="connsiteX832" fmla="*/ 3995099 w 7467600"/>
              <a:gd name="connsiteY832" fmla="*/ 0 h 6858000"/>
              <a:gd name="connsiteX833" fmla="*/ 4163818 w 7467600"/>
              <a:gd name="connsiteY833" fmla="*/ 234104 h 6858000"/>
              <a:gd name="connsiteX834" fmla="*/ 4172099 w 7467600"/>
              <a:gd name="connsiteY834" fmla="*/ 234207 h 6858000"/>
              <a:gd name="connsiteX835" fmla="*/ 4784282 w 7467600"/>
              <a:gd name="connsiteY835" fmla="*/ 276561 h 6858000"/>
              <a:gd name="connsiteX836" fmla="*/ 4801687 w 7467600"/>
              <a:gd name="connsiteY836" fmla="*/ 267764 h 6858000"/>
              <a:gd name="connsiteX837" fmla="*/ 6082788 w 7467600"/>
              <a:gd name="connsiteY837" fmla="*/ 64119 h 6858000"/>
              <a:gd name="connsiteX838" fmla="*/ 6099442 w 7467600"/>
              <a:gd name="connsiteY838" fmla="*/ 82568 h 6858000"/>
              <a:gd name="connsiteX839" fmla="*/ 4804137 w 7467600"/>
              <a:gd name="connsiteY839" fmla="*/ 320931 h 6858000"/>
              <a:gd name="connsiteX840" fmla="*/ 4227047 w 7467600"/>
              <a:gd name="connsiteY840" fmla="*/ 313415 h 6858000"/>
              <a:gd name="connsiteX841" fmla="*/ 4346041 w 7467600"/>
              <a:gd name="connsiteY841" fmla="*/ 456086 h 6858000"/>
              <a:gd name="connsiteX842" fmla="*/ 4870967 w 7467600"/>
              <a:gd name="connsiteY842" fmla="*/ 963061 h 6858000"/>
              <a:gd name="connsiteX843" fmla="*/ 4889647 w 7467600"/>
              <a:gd name="connsiteY843" fmla="*/ 957147 h 6858000"/>
              <a:gd name="connsiteX844" fmla="*/ 5422504 w 7467600"/>
              <a:gd name="connsiteY844" fmla="*/ 805191 h 6858000"/>
              <a:gd name="connsiteX845" fmla="*/ 6087656 w 7467600"/>
              <a:gd name="connsiteY845" fmla="*/ 826703 h 6858000"/>
              <a:gd name="connsiteX846" fmla="*/ 6058717 w 7467600"/>
              <a:gd name="connsiteY846" fmla="*/ 865992 h 6858000"/>
              <a:gd name="connsiteX847" fmla="*/ 4974153 w 7467600"/>
              <a:gd name="connsiteY847" fmla="*/ 1045456 h 6858000"/>
              <a:gd name="connsiteX848" fmla="*/ 5627835 w 7467600"/>
              <a:gd name="connsiteY848" fmla="*/ 1472077 h 6858000"/>
              <a:gd name="connsiteX849" fmla="*/ 5629817 w 7467600"/>
              <a:gd name="connsiteY849" fmla="*/ 1471412 h 6858000"/>
              <a:gd name="connsiteX850" fmla="*/ 5634124 w 7467600"/>
              <a:gd name="connsiteY850" fmla="*/ 1470572 h 6858000"/>
              <a:gd name="connsiteX851" fmla="*/ 5755832 w 7467600"/>
              <a:gd name="connsiteY851" fmla="*/ 1383886 h 6858000"/>
              <a:gd name="connsiteX852" fmla="*/ 6014186 w 7467600"/>
              <a:gd name="connsiteY852" fmla="*/ 1279799 h 6858000"/>
              <a:gd name="connsiteX853" fmla="*/ 6901619 w 7467600"/>
              <a:gd name="connsiteY853" fmla="*/ 1047874 h 6858000"/>
              <a:gd name="connsiteX854" fmla="*/ 6931566 w 7467600"/>
              <a:gd name="connsiteY854" fmla="*/ 1062034 h 6858000"/>
              <a:gd name="connsiteX855" fmla="*/ 5790982 w 7467600"/>
              <a:gd name="connsiteY855" fmla="*/ 1561380 h 6858000"/>
              <a:gd name="connsiteX856" fmla="*/ 6188971 w 7467600"/>
              <a:gd name="connsiteY856" fmla="*/ 1755168 h 6858000"/>
              <a:gd name="connsiteX857" fmla="*/ 6202446 w 7467600"/>
              <a:gd name="connsiteY857" fmla="*/ 1752268 h 6858000"/>
              <a:gd name="connsiteX858" fmla="*/ 7179560 w 7467600"/>
              <a:gd name="connsiteY858" fmla="*/ 1467551 h 6858000"/>
              <a:gd name="connsiteX859" fmla="*/ 7158730 w 7467600"/>
              <a:gd name="connsiteY859" fmla="*/ 1507835 h 6858000"/>
              <a:gd name="connsiteX860" fmla="*/ 6326959 w 7467600"/>
              <a:gd name="connsiteY860" fmla="*/ 1817686 h 6858000"/>
              <a:gd name="connsiteX861" fmla="*/ 6537433 w 7467600"/>
              <a:gd name="connsiteY861" fmla="*/ 1907790 h 6858000"/>
              <a:gd name="connsiteX862" fmla="*/ 6550221 w 7467600"/>
              <a:gd name="connsiteY862" fmla="*/ 1910729 h 6858000"/>
              <a:gd name="connsiteX863" fmla="*/ 6964438 w 7467600"/>
              <a:gd name="connsiteY863" fmla="*/ 2209505 h 6858000"/>
              <a:gd name="connsiteX864" fmla="*/ 7367862 w 7467600"/>
              <a:gd name="connsiteY864" fmla="*/ 2806833 h 6858000"/>
              <a:gd name="connsiteX865" fmla="*/ 7364329 w 7467600"/>
              <a:gd name="connsiteY865" fmla="*/ 2826907 h 6858000"/>
              <a:gd name="connsiteX866" fmla="*/ 7290545 w 7467600"/>
              <a:gd name="connsiteY866" fmla="*/ 2850663 h 6858000"/>
              <a:gd name="connsiteX867" fmla="*/ 6472036 w 7467600"/>
              <a:gd name="connsiteY867" fmla="*/ 1959003 h 6858000"/>
              <a:gd name="connsiteX868" fmla="*/ 5792897 w 7467600"/>
              <a:gd name="connsiteY868" fmla="*/ 1647747 h 6858000"/>
              <a:gd name="connsiteX869" fmla="*/ 5842751 w 7467600"/>
              <a:gd name="connsiteY869" fmla="*/ 1816112 h 6858000"/>
              <a:gd name="connsiteX870" fmla="*/ 5847424 w 7467600"/>
              <a:gd name="connsiteY870" fmla="*/ 1815776 h 6858000"/>
              <a:gd name="connsiteX871" fmla="*/ 6399821 w 7467600"/>
              <a:gd name="connsiteY871" fmla="*/ 2344799 h 6858000"/>
              <a:gd name="connsiteX872" fmla="*/ 6323232 w 7467600"/>
              <a:gd name="connsiteY872" fmla="*/ 2389634 h 6858000"/>
              <a:gd name="connsiteX873" fmla="*/ 5942958 w 7467600"/>
              <a:gd name="connsiteY873" fmla="*/ 2077708 h 6858000"/>
              <a:gd name="connsiteX874" fmla="*/ 5921559 w 7467600"/>
              <a:gd name="connsiteY874" fmla="*/ 2378596 h 6858000"/>
              <a:gd name="connsiteX875" fmla="*/ 5817651 w 7467600"/>
              <a:gd name="connsiteY875" fmla="*/ 3023919 h 6858000"/>
              <a:gd name="connsiteX876" fmla="*/ 5729634 w 7467600"/>
              <a:gd name="connsiteY876" fmla="*/ 3051849 h 6858000"/>
              <a:gd name="connsiteX877" fmla="*/ 5611018 w 7467600"/>
              <a:gd name="connsiteY877" fmla="*/ 2316769 h 6858000"/>
              <a:gd name="connsiteX878" fmla="*/ 5687608 w 7467600"/>
              <a:gd name="connsiteY878" fmla="*/ 2039972 h 6858000"/>
              <a:gd name="connsiteX879" fmla="*/ 5657554 w 7467600"/>
              <a:gd name="connsiteY879" fmla="*/ 1576445 h 6858000"/>
              <a:gd name="connsiteX880" fmla="*/ 5150475 w 7467600"/>
              <a:gd name="connsiteY880" fmla="*/ 1274012 h 6858000"/>
              <a:gd name="connsiteX881" fmla="*/ 5349142 w 7467600"/>
              <a:gd name="connsiteY881" fmla="*/ 2204405 h 6858000"/>
              <a:gd name="connsiteX882" fmla="*/ 5262214 w 7467600"/>
              <a:gd name="connsiteY882" fmla="*/ 2233836 h 6858000"/>
              <a:gd name="connsiteX883" fmla="*/ 4981539 w 7467600"/>
              <a:gd name="connsiteY883" fmla="*/ 1542201 h 6858000"/>
              <a:gd name="connsiteX884" fmla="*/ 4958461 w 7467600"/>
              <a:gd name="connsiteY884" fmla="*/ 1136957 h 6858000"/>
              <a:gd name="connsiteX885" fmla="*/ 4655015 w 7467600"/>
              <a:gd name="connsiteY885" fmla="*/ 891426 h 6858000"/>
              <a:gd name="connsiteX886" fmla="*/ 4348002 w 7467600"/>
              <a:gd name="connsiteY886" fmla="*/ 2205895 h 6858000"/>
              <a:gd name="connsiteX887" fmla="*/ 4262250 w 7467600"/>
              <a:gd name="connsiteY887" fmla="*/ 2219972 h 6858000"/>
              <a:gd name="connsiteX888" fmla="*/ 4550611 w 7467600"/>
              <a:gd name="connsiteY888" fmla="*/ 817540 h 6858000"/>
              <a:gd name="connsiteX889" fmla="*/ 4564418 w 7467600"/>
              <a:gd name="connsiteY889" fmla="*/ 808293 h 6858000"/>
              <a:gd name="connsiteX890" fmla="*/ 4266388 w 7467600"/>
              <a:gd name="connsiteY890" fmla="*/ 500083 h 6858000"/>
              <a:gd name="connsiteX891" fmla="*/ 4032842 w 7467600"/>
              <a:gd name="connsiteY891" fmla="*/ 211809 h 6858000"/>
              <a:gd name="connsiteX892" fmla="*/ 3882765 w 7467600"/>
              <a:gd name="connsiteY892" fmla="*/ 0 h 6858000"/>
              <a:gd name="connsiteX893" fmla="*/ 3721337 w 7467600"/>
              <a:gd name="connsiteY893" fmla="*/ 0 h 6858000"/>
              <a:gd name="connsiteX894" fmla="*/ 3797544 w 7467600"/>
              <a:gd name="connsiteY894" fmla="*/ 0 h 6858000"/>
              <a:gd name="connsiteX895" fmla="*/ 3775734 w 7467600"/>
              <a:gd name="connsiteY895" fmla="*/ 95131 h 6858000"/>
              <a:gd name="connsiteX896" fmla="*/ 3724807 w 7467600"/>
              <a:gd name="connsiteY896" fmla="*/ 272257 h 6858000"/>
              <a:gd name="connsiteX897" fmla="*/ 3726844 w 7467600"/>
              <a:gd name="connsiteY897" fmla="*/ 282988 h 6858000"/>
              <a:gd name="connsiteX898" fmla="*/ 3742664 w 7467600"/>
              <a:gd name="connsiteY898" fmla="*/ 279918 h 6858000"/>
              <a:gd name="connsiteX899" fmla="*/ 4103910 w 7467600"/>
              <a:gd name="connsiteY899" fmla="*/ 1161917 h 6858000"/>
              <a:gd name="connsiteX900" fmla="*/ 4020269 w 7467600"/>
              <a:gd name="connsiteY900" fmla="*/ 1200406 h 6858000"/>
              <a:gd name="connsiteX901" fmla="*/ 3674882 w 7467600"/>
              <a:gd name="connsiteY901" fmla="*/ 488524 h 6858000"/>
              <a:gd name="connsiteX902" fmla="*/ 3132682 w 7467600"/>
              <a:gd name="connsiteY902" fmla="*/ 1072284 h 6858000"/>
              <a:gd name="connsiteX903" fmla="*/ 2716346 w 7467600"/>
              <a:gd name="connsiteY903" fmla="*/ 1276376 h 6858000"/>
              <a:gd name="connsiteX904" fmla="*/ 2716772 w 7467600"/>
              <a:gd name="connsiteY904" fmla="*/ 1255462 h 6858000"/>
              <a:gd name="connsiteX905" fmla="*/ 3471096 w 7467600"/>
              <a:gd name="connsiteY905" fmla="*/ 437072 h 6858000"/>
              <a:gd name="connsiteX906" fmla="*/ 3639057 w 7467600"/>
              <a:gd name="connsiteY906" fmla="*/ 286334 h 6858000"/>
              <a:gd name="connsiteX907" fmla="*/ 3640309 w 7467600"/>
              <a:gd name="connsiteY907" fmla="*/ 284664 h 6858000"/>
              <a:gd name="connsiteX908" fmla="*/ 3646022 w 7467600"/>
              <a:gd name="connsiteY908" fmla="*/ 276711 h 6858000"/>
              <a:gd name="connsiteX909" fmla="*/ 3707943 w 7467600"/>
              <a:gd name="connsiteY909" fmla="*/ 65958 h 6858000"/>
              <a:gd name="connsiteX910" fmla="*/ 3721337 w 7467600"/>
              <a:gd name="connsiteY910" fmla="*/ 0 h 6858000"/>
              <a:gd name="connsiteX911" fmla="*/ 2867960 w 7467600"/>
              <a:gd name="connsiteY911" fmla="*/ 0 h 6858000"/>
              <a:gd name="connsiteX912" fmla="*/ 2926351 w 7467600"/>
              <a:gd name="connsiteY912" fmla="*/ 0 h 6858000"/>
              <a:gd name="connsiteX913" fmla="*/ 2902823 w 7467600"/>
              <a:gd name="connsiteY913" fmla="*/ 262929 h 6858000"/>
              <a:gd name="connsiteX914" fmla="*/ 2940663 w 7467600"/>
              <a:gd name="connsiteY914" fmla="*/ 140884 h 6858000"/>
              <a:gd name="connsiteX915" fmla="*/ 2947039 w 7467600"/>
              <a:gd name="connsiteY915" fmla="*/ 122524 h 6858000"/>
              <a:gd name="connsiteX916" fmla="*/ 2984316 w 7467600"/>
              <a:gd name="connsiteY916" fmla="*/ 0 h 6858000"/>
              <a:gd name="connsiteX917" fmla="*/ 3016114 w 7467600"/>
              <a:gd name="connsiteY917" fmla="*/ 0 h 6858000"/>
              <a:gd name="connsiteX918" fmla="*/ 2979949 w 7467600"/>
              <a:gd name="connsiteY918" fmla="*/ 119274 h 6858000"/>
              <a:gd name="connsiteX919" fmla="*/ 3023879 w 7467600"/>
              <a:gd name="connsiteY919" fmla="*/ 0 h 6858000"/>
              <a:gd name="connsiteX920" fmla="*/ 3105400 w 7467600"/>
              <a:gd name="connsiteY920" fmla="*/ 0 h 6858000"/>
              <a:gd name="connsiteX921" fmla="*/ 3094669 w 7467600"/>
              <a:gd name="connsiteY921" fmla="*/ 30308 h 6858000"/>
              <a:gd name="connsiteX922" fmla="*/ 2901945 w 7467600"/>
              <a:gd name="connsiteY922" fmla="*/ 466538 h 6858000"/>
              <a:gd name="connsiteX923" fmla="*/ 2815209 w 7467600"/>
              <a:gd name="connsiteY923" fmla="*/ 497361 h 6858000"/>
              <a:gd name="connsiteX924" fmla="*/ 2844845 w 7467600"/>
              <a:gd name="connsiteY924" fmla="*/ 127638 h 6858000"/>
              <a:gd name="connsiteX925" fmla="*/ 2867960 w 7467600"/>
              <a:gd name="connsiteY925" fmla="*/ 0 h 6858000"/>
              <a:gd name="connsiteX926" fmla="*/ 1057230 w 7467600"/>
              <a:gd name="connsiteY926" fmla="*/ 0 h 6858000"/>
              <a:gd name="connsiteX927" fmla="*/ 1111003 w 7467600"/>
              <a:gd name="connsiteY927" fmla="*/ 0 h 6858000"/>
              <a:gd name="connsiteX928" fmla="*/ 1125553 w 7467600"/>
              <a:gd name="connsiteY928" fmla="*/ 52588 h 6858000"/>
              <a:gd name="connsiteX929" fmla="*/ 1304276 w 7467600"/>
              <a:gd name="connsiteY929" fmla="*/ 476275 h 6858000"/>
              <a:gd name="connsiteX930" fmla="*/ 1492066 w 7467600"/>
              <a:gd name="connsiteY930" fmla="*/ 886333 h 6858000"/>
              <a:gd name="connsiteX931" fmla="*/ 1423698 w 7467600"/>
              <a:gd name="connsiteY931" fmla="*/ 710817 h 6858000"/>
              <a:gd name="connsiteX932" fmla="*/ 1357609 w 7467600"/>
              <a:gd name="connsiteY932" fmla="*/ 532892 h 6858000"/>
              <a:gd name="connsiteX933" fmla="*/ 1309550 w 7467600"/>
              <a:gd name="connsiteY933" fmla="*/ 374031 h 6858000"/>
              <a:gd name="connsiteX934" fmla="*/ 1193673 w 7467600"/>
              <a:gd name="connsiteY934" fmla="*/ 49533 h 6858000"/>
              <a:gd name="connsiteX935" fmla="*/ 1164391 w 7467600"/>
              <a:gd name="connsiteY935" fmla="*/ 0 h 6858000"/>
              <a:gd name="connsiteX936" fmla="*/ 1200666 w 7467600"/>
              <a:gd name="connsiteY936" fmla="*/ 0 h 6858000"/>
              <a:gd name="connsiteX937" fmla="*/ 1223408 w 7467600"/>
              <a:gd name="connsiteY937" fmla="*/ 38996 h 6858000"/>
              <a:gd name="connsiteX938" fmla="*/ 1339635 w 7467600"/>
              <a:gd name="connsiteY938" fmla="*/ 365517 h 6858000"/>
              <a:gd name="connsiteX939" fmla="*/ 1387469 w 7467600"/>
              <a:gd name="connsiteY939" fmla="*/ 523079 h 6858000"/>
              <a:gd name="connsiteX940" fmla="*/ 1452685 w 7467600"/>
              <a:gd name="connsiteY940" fmla="*/ 699806 h 6858000"/>
              <a:gd name="connsiteX941" fmla="*/ 1492092 w 7467600"/>
              <a:gd name="connsiteY941" fmla="*/ 800424 h 6858000"/>
              <a:gd name="connsiteX942" fmla="*/ 1455302 w 7467600"/>
              <a:gd name="connsiteY942" fmla="*/ 632913 h 6858000"/>
              <a:gd name="connsiteX943" fmla="*/ 1222336 w 7467600"/>
              <a:gd name="connsiteY943" fmla="*/ 9480 h 6858000"/>
              <a:gd name="connsiteX944" fmla="*/ 1214634 w 7467600"/>
              <a:gd name="connsiteY944" fmla="*/ 0 h 6858000"/>
              <a:gd name="connsiteX945" fmla="*/ 1289827 w 7467600"/>
              <a:gd name="connsiteY945" fmla="*/ 0 h 6858000"/>
              <a:gd name="connsiteX946" fmla="*/ 1321076 w 7467600"/>
              <a:gd name="connsiteY946" fmla="*/ 59722 h 6858000"/>
              <a:gd name="connsiteX947" fmla="*/ 1512579 w 7467600"/>
              <a:gd name="connsiteY947" fmla="*/ 626441 h 6858000"/>
              <a:gd name="connsiteX948" fmla="*/ 1506076 w 7467600"/>
              <a:gd name="connsiteY948" fmla="*/ 1089289 h 6858000"/>
              <a:gd name="connsiteX949" fmla="*/ 1486346 w 7467600"/>
              <a:gd name="connsiteY949" fmla="*/ 1079919 h 6858000"/>
              <a:gd name="connsiteX950" fmla="*/ 1070511 w 7467600"/>
              <a:gd name="connsiteY950" fmla="*/ 48609 h 6858000"/>
              <a:gd name="connsiteX951" fmla="*/ 1057230 w 7467600"/>
              <a:gd name="connsiteY951" fmla="*/ 0 h 6858000"/>
              <a:gd name="connsiteX952" fmla="*/ 43151 w 7467600"/>
              <a:gd name="connsiteY952" fmla="*/ 0 h 6858000"/>
              <a:gd name="connsiteX953" fmla="*/ 95283 w 7467600"/>
              <a:gd name="connsiteY953" fmla="*/ 0 h 6858000"/>
              <a:gd name="connsiteX954" fmla="*/ 300708 w 7467600"/>
              <a:gd name="connsiteY954" fmla="*/ 154571 h 6858000"/>
              <a:gd name="connsiteX955" fmla="*/ 530414 w 7467600"/>
              <a:gd name="connsiteY955" fmla="*/ 354673 h 6858000"/>
              <a:gd name="connsiteX956" fmla="*/ 333785 w 7467600"/>
              <a:gd name="connsiteY956" fmla="*/ 161564 h 6858000"/>
              <a:gd name="connsiteX957" fmla="*/ 147005 w 7467600"/>
              <a:gd name="connsiteY957" fmla="*/ 0 h 6858000"/>
              <a:gd name="connsiteX958" fmla="*/ 272509 w 7467600"/>
              <a:gd name="connsiteY958" fmla="*/ 0 h 6858000"/>
              <a:gd name="connsiteX959" fmla="*/ 326276 w 7467600"/>
              <a:gd name="connsiteY959" fmla="*/ 45847 h 6858000"/>
              <a:gd name="connsiteX960" fmla="*/ 823759 w 7467600"/>
              <a:gd name="connsiteY960" fmla="*/ 574145 h 6858000"/>
              <a:gd name="connsiteX961" fmla="*/ 811254 w 7467600"/>
              <a:gd name="connsiteY961" fmla="*/ 665546 h 6858000"/>
              <a:gd name="connsiteX962" fmla="*/ 154042 w 7467600"/>
              <a:gd name="connsiteY962" fmla="*/ 261522 h 6858000"/>
              <a:gd name="connsiteX963" fmla="*/ 13550 w 7467600"/>
              <a:gd name="connsiteY963" fmla="*/ 158423 h 6858000"/>
              <a:gd name="connsiteX964" fmla="*/ 0 w 7467600"/>
              <a:gd name="connsiteY964" fmla="*/ 146618 h 6858000"/>
              <a:gd name="connsiteX965" fmla="*/ 0 w 7467600"/>
              <a:gd name="connsiteY965" fmla="*/ 59161 h 6858000"/>
              <a:gd name="connsiteX966" fmla="*/ 45427 w 7467600"/>
              <a:gd name="connsiteY966" fmla="*/ 101078 h 6858000"/>
              <a:gd name="connsiteX967" fmla="*/ 630103 w 7467600"/>
              <a:gd name="connsiteY967" fmla="*/ 485885 h 6858000"/>
              <a:gd name="connsiteX968" fmla="*/ 532040 w 7467600"/>
              <a:gd name="connsiteY968" fmla="*/ 399359 h 6858000"/>
              <a:gd name="connsiteX969" fmla="*/ 517618 w 7467600"/>
              <a:gd name="connsiteY969" fmla="*/ 385726 h 6858000"/>
              <a:gd name="connsiteX970" fmla="*/ 285074 w 7467600"/>
              <a:gd name="connsiteY970" fmla="*/ 182755 h 6858000"/>
              <a:gd name="connsiteX971" fmla="*/ 43151 w 7467600"/>
              <a:gd name="connsiteY97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7042773 w 7467600"/>
              <a:gd name="connsiteY91" fmla="*/ 5734011 h 6858000"/>
              <a:gd name="connsiteX92" fmla="*/ 1456157 w 7467600"/>
              <a:gd name="connsiteY92" fmla="*/ 5371404 h 6858000"/>
              <a:gd name="connsiteX93" fmla="*/ 1244432 w 7467600"/>
              <a:gd name="connsiteY93" fmla="*/ 5385601 h 6858000"/>
              <a:gd name="connsiteX94" fmla="*/ 973990 w 7467600"/>
              <a:gd name="connsiteY94" fmla="*/ 5424940 h 6858000"/>
              <a:gd name="connsiteX95" fmla="*/ 1103809 w 7467600"/>
              <a:gd name="connsiteY95" fmla="*/ 5433720 h 6858000"/>
              <a:gd name="connsiteX96" fmla="*/ 1123454 w 7467600"/>
              <a:gd name="connsiteY96" fmla="*/ 5435727 h 6858000"/>
              <a:gd name="connsiteX97" fmla="*/ 1737017 w 7467600"/>
              <a:gd name="connsiteY97" fmla="*/ 5452183 h 6858000"/>
              <a:gd name="connsiteX98" fmla="*/ 1824397 w 7467600"/>
              <a:gd name="connsiteY98" fmla="*/ 5447757 h 6858000"/>
              <a:gd name="connsiteX99" fmla="*/ 2070059 w 7467600"/>
              <a:gd name="connsiteY99" fmla="*/ 5441660 h 6858000"/>
              <a:gd name="connsiteX100" fmla="*/ 1456157 w 7467600"/>
              <a:gd name="connsiteY100" fmla="*/ 5371404 h 6858000"/>
              <a:gd name="connsiteX101" fmla="*/ 4988186 w 7467600"/>
              <a:gd name="connsiteY101" fmla="*/ 5216467 h 6858000"/>
              <a:gd name="connsiteX102" fmla="*/ 4777334 w 7467600"/>
              <a:gd name="connsiteY102" fmla="*/ 5406072 h 6858000"/>
              <a:gd name="connsiteX103" fmla="*/ 4718341 w 7467600"/>
              <a:gd name="connsiteY103" fmla="*/ 5468043 h 6858000"/>
              <a:gd name="connsiteX104" fmla="*/ 4604655 w 7467600"/>
              <a:gd name="connsiteY104" fmla="*/ 5583434 h 6858000"/>
              <a:gd name="connsiteX105" fmla="*/ 4565074 w 7467600"/>
              <a:gd name="connsiteY105" fmla="*/ 5618550 h 6858000"/>
              <a:gd name="connsiteX106" fmla="*/ 4988186 w 7467600"/>
              <a:gd name="connsiteY106" fmla="*/ 5216467 h 6858000"/>
              <a:gd name="connsiteX107" fmla="*/ 4978032 w 7467600"/>
              <a:gd name="connsiteY107" fmla="*/ 5183809 h 6858000"/>
              <a:gd name="connsiteX108" fmla="*/ 4463413 w 7467600"/>
              <a:gd name="connsiteY108" fmla="*/ 5615162 h 6858000"/>
              <a:gd name="connsiteX109" fmla="*/ 4358134 w 7467600"/>
              <a:gd name="connsiteY109" fmla="*/ 5742791 h 6858000"/>
              <a:gd name="connsiteX110" fmla="*/ 4376219 w 7467600"/>
              <a:gd name="connsiteY110" fmla="*/ 5729027 h 6858000"/>
              <a:gd name="connsiteX111" fmla="*/ 4582340 w 7467600"/>
              <a:gd name="connsiteY111" fmla="*/ 5561037 h 6858000"/>
              <a:gd name="connsiteX112" fmla="*/ 4694684 w 7467600"/>
              <a:gd name="connsiteY112" fmla="*/ 5447098 h 6858000"/>
              <a:gd name="connsiteX113" fmla="*/ 4754123 w 7467600"/>
              <a:gd name="connsiteY113" fmla="*/ 5384643 h 6858000"/>
              <a:gd name="connsiteX114" fmla="*/ 4978032 w 7467600"/>
              <a:gd name="connsiteY114" fmla="*/ 5183809 h 6858000"/>
              <a:gd name="connsiteX115" fmla="*/ 1903353 w 7467600"/>
              <a:gd name="connsiteY115" fmla="*/ 5044827 h 6858000"/>
              <a:gd name="connsiteX116" fmla="*/ 1936931 w 7467600"/>
              <a:gd name="connsiteY116" fmla="*/ 5093954 h 6858000"/>
              <a:gd name="connsiteX117" fmla="*/ 2195868 w 7467600"/>
              <a:gd name="connsiteY117" fmla="*/ 5396574 h 6858000"/>
              <a:gd name="connsiteX118" fmla="*/ 2088852 w 7467600"/>
              <a:gd name="connsiteY118" fmla="*/ 5166123 h 6858000"/>
              <a:gd name="connsiteX119" fmla="*/ 1958241 w 7467600"/>
              <a:gd name="connsiteY119" fmla="*/ 5067955 h 6858000"/>
              <a:gd name="connsiteX120" fmla="*/ 1903353 w 7467600"/>
              <a:gd name="connsiteY120" fmla="*/ 5044827 h 6858000"/>
              <a:gd name="connsiteX121" fmla="*/ 1979378 w 7467600"/>
              <a:gd name="connsiteY121" fmla="*/ 4769504 h 6858000"/>
              <a:gd name="connsiteX122" fmla="*/ 2882120 w 7467600"/>
              <a:gd name="connsiteY122" fmla="*/ 5064547 h 6858000"/>
              <a:gd name="connsiteX123" fmla="*/ 2793103 w 7467600"/>
              <a:gd name="connsiteY123" fmla="*/ 5039699 h 6858000"/>
              <a:gd name="connsiteX124" fmla="*/ 2770041 w 7467600"/>
              <a:gd name="connsiteY124" fmla="*/ 5033634 h 6858000"/>
              <a:gd name="connsiteX125" fmla="*/ 1979378 w 7467600"/>
              <a:gd name="connsiteY125" fmla="*/ 4769504 h 6858000"/>
              <a:gd name="connsiteX126" fmla="*/ 1927410 w 7467600"/>
              <a:gd name="connsiteY126" fmla="*/ 4716164 h 6858000"/>
              <a:gd name="connsiteX127" fmla="*/ 1959587 w 7467600"/>
              <a:gd name="connsiteY127" fmla="*/ 4728849 h 6858000"/>
              <a:gd name="connsiteX128" fmla="*/ 2777707 w 7467600"/>
              <a:gd name="connsiteY128" fmla="*/ 5003991 h 6858000"/>
              <a:gd name="connsiteX129" fmla="*/ 2800768 w 7467600"/>
              <a:gd name="connsiteY129" fmla="*/ 5010056 h 6858000"/>
              <a:gd name="connsiteX130" fmla="*/ 2879408 w 7467600"/>
              <a:gd name="connsiteY130" fmla="*/ 5031590 h 6858000"/>
              <a:gd name="connsiteX131" fmla="*/ 2862295 w 7467600"/>
              <a:gd name="connsiteY131" fmla="*/ 5022958 h 6858000"/>
              <a:gd name="connsiteX132" fmla="*/ 2813343 w 7467600"/>
              <a:gd name="connsiteY132" fmla="*/ 4998369 h 6858000"/>
              <a:gd name="connsiteX133" fmla="*/ 2646245 w 7467600"/>
              <a:gd name="connsiteY133" fmla="*/ 4930999 h 6858000"/>
              <a:gd name="connsiteX134" fmla="*/ 1999243 w 7467600"/>
              <a:gd name="connsiteY134" fmla="*/ 4730524 h 6858000"/>
              <a:gd name="connsiteX135" fmla="*/ 1979527 w 7467600"/>
              <a:gd name="connsiteY135" fmla="*/ 4726651 h 6858000"/>
              <a:gd name="connsiteX136" fmla="*/ 1927410 w 7467600"/>
              <a:gd name="connsiteY136" fmla="*/ 4716164 h 6858000"/>
              <a:gd name="connsiteX137" fmla="*/ 1997014 w 7467600"/>
              <a:gd name="connsiteY137" fmla="*/ 4698007 h 6858000"/>
              <a:gd name="connsiteX138" fmla="*/ 2005458 w 7467600"/>
              <a:gd name="connsiteY138" fmla="*/ 4699540 h 6858000"/>
              <a:gd name="connsiteX139" fmla="*/ 2657186 w 7467600"/>
              <a:gd name="connsiteY139" fmla="*/ 4901687 h 6858000"/>
              <a:gd name="connsiteX140" fmla="*/ 2826662 w 7467600"/>
              <a:gd name="connsiteY140" fmla="*/ 4970362 h 6858000"/>
              <a:gd name="connsiteX141" fmla="*/ 2876100 w 7467600"/>
              <a:gd name="connsiteY141" fmla="*/ 4995397 h 6858000"/>
              <a:gd name="connsiteX142" fmla="*/ 3042600 w 7467600"/>
              <a:gd name="connsiteY142" fmla="*/ 5059532 h 6858000"/>
              <a:gd name="connsiteX143" fmla="*/ 1997014 w 7467600"/>
              <a:gd name="connsiteY143" fmla="*/ 4698007 h 6858000"/>
              <a:gd name="connsiteX144" fmla="*/ 2305292 w 7467600"/>
              <a:gd name="connsiteY144" fmla="*/ 4219492 h 6858000"/>
              <a:gd name="connsiteX145" fmla="*/ 3360922 w 7467600"/>
              <a:gd name="connsiteY145" fmla="*/ 4529373 h 6858000"/>
              <a:gd name="connsiteX146" fmla="*/ 3492420 w 7467600"/>
              <a:gd name="connsiteY146" fmla="*/ 4510145 h 6858000"/>
              <a:gd name="connsiteX147" fmla="*/ 3364086 w 7467600"/>
              <a:gd name="connsiteY147" fmla="*/ 4480340 h 6858000"/>
              <a:gd name="connsiteX148" fmla="*/ 3225818 w 7467600"/>
              <a:gd name="connsiteY148" fmla="*/ 4411822 h 6858000"/>
              <a:gd name="connsiteX149" fmla="*/ 3129696 w 7467600"/>
              <a:gd name="connsiteY149" fmla="*/ 4360704 h 6858000"/>
              <a:gd name="connsiteX150" fmla="*/ 2814545 w 7467600"/>
              <a:gd name="connsiteY150" fmla="*/ 4282955 h 6858000"/>
              <a:gd name="connsiteX151" fmla="*/ 2305292 w 7467600"/>
              <a:gd name="connsiteY151" fmla="*/ 4219492 h 6858000"/>
              <a:gd name="connsiteX152" fmla="*/ 2626982 w 7467600"/>
              <a:gd name="connsiteY152" fmla="*/ 4206450 h 6858000"/>
              <a:gd name="connsiteX153" fmla="*/ 2490617 w 7467600"/>
              <a:gd name="connsiteY153" fmla="*/ 4206951 h 6858000"/>
              <a:gd name="connsiteX154" fmla="*/ 2819869 w 7467600"/>
              <a:gd name="connsiteY154" fmla="*/ 4252936 h 6858000"/>
              <a:gd name="connsiteX155" fmla="*/ 3143018 w 7467600"/>
              <a:gd name="connsiteY155" fmla="*/ 4332698 h 6858000"/>
              <a:gd name="connsiteX156" fmla="*/ 3241520 w 7467600"/>
              <a:gd name="connsiteY156" fmla="*/ 4385112 h 6858000"/>
              <a:gd name="connsiteX157" fmla="*/ 3374575 w 7467600"/>
              <a:gd name="connsiteY157" fmla="*/ 4451517 h 6858000"/>
              <a:gd name="connsiteX158" fmla="*/ 3505221 w 7467600"/>
              <a:gd name="connsiteY158" fmla="*/ 4480757 h 6858000"/>
              <a:gd name="connsiteX159" fmla="*/ 2626982 w 7467600"/>
              <a:gd name="connsiteY159" fmla="*/ 4206450 h 6858000"/>
              <a:gd name="connsiteX160" fmla="*/ 1310106 w 7467600"/>
              <a:gd name="connsiteY160" fmla="*/ 3943217 h 6858000"/>
              <a:gd name="connsiteX161" fmla="*/ 854994 w 7467600"/>
              <a:gd name="connsiteY161" fmla="*/ 4399136 h 6858000"/>
              <a:gd name="connsiteX162" fmla="*/ 742462 w 7467600"/>
              <a:gd name="connsiteY162" fmla="*/ 4594648 h 6858000"/>
              <a:gd name="connsiteX163" fmla="*/ 820602 w 7467600"/>
              <a:gd name="connsiteY163" fmla="*/ 4485915 h 6858000"/>
              <a:gd name="connsiteX164" fmla="*/ 878295 w 7467600"/>
              <a:gd name="connsiteY164" fmla="*/ 4403594 h 6858000"/>
              <a:gd name="connsiteX165" fmla="*/ 1240607 w 7467600"/>
              <a:gd name="connsiteY165" fmla="*/ 4010401 h 6858000"/>
              <a:gd name="connsiteX166" fmla="*/ 1310106 w 7467600"/>
              <a:gd name="connsiteY166" fmla="*/ 3943217 h 6858000"/>
              <a:gd name="connsiteX167" fmla="*/ 1423113 w 7467600"/>
              <a:gd name="connsiteY167" fmla="*/ 3874565 h 6858000"/>
              <a:gd name="connsiteX168" fmla="*/ 1260565 w 7467600"/>
              <a:gd name="connsiteY168" fmla="*/ 4031982 h 6858000"/>
              <a:gd name="connsiteX169" fmla="*/ 901900 w 7467600"/>
              <a:gd name="connsiteY169" fmla="*/ 4421236 h 6858000"/>
              <a:gd name="connsiteX170" fmla="*/ 845044 w 7467600"/>
              <a:gd name="connsiteY170" fmla="*/ 4502436 h 6858000"/>
              <a:gd name="connsiteX171" fmla="*/ 685926 w 7467600"/>
              <a:gd name="connsiteY171" fmla="*/ 4703069 h 6858000"/>
              <a:gd name="connsiteX172" fmla="*/ 684248 w 7467600"/>
              <a:gd name="connsiteY172" fmla="*/ 4706721 h 6858000"/>
              <a:gd name="connsiteX173" fmla="*/ 1423113 w 7467600"/>
              <a:gd name="connsiteY173" fmla="*/ 3874565 h 6858000"/>
              <a:gd name="connsiteX174" fmla="*/ 3316479 w 7467600"/>
              <a:gd name="connsiteY174" fmla="*/ 3872136 h 6858000"/>
              <a:gd name="connsiteX175" fmla="*/ 3546806 w 7467600"/>
              <a:gd name="connsiteY175" fmla="*/ 4356139 h 6858000"/>
              <a:gd name="connsiteX176" fmla="*/ 3364433 w 7467600"/>
              <a:gd name="connsiteY176" fmla="*/ 3953121 h 6858000"/>
              <a:gd name="connsiteX177" fmla="*/ 3316479 w 7467600"/>
              <a:gd name="connsiteY177" fmla="*/ 3872136 h 6858000"/>
              <a:gd name="connsiteX178" fmla="*/ 3291335 w 7467600"/>
              <a:gd name="connsiteY178" fmla="*/ 3767420 h 6858000"/>
              <a:gd name="connsiteX179" fmla="*/ 3390805 w 7467600"/>
              <a:gd name="connsiteY179" fmla="*/ 3937163 h 6858000"/>
              <a:gd name="connsiteX180" fmla="*/ 3579062 w 7467600"/>
              <a:gd name="connsiteY180" fmla="*/ 4359040 h 6858000"/>
              <a:gd name="connsiteX181" fmla="*/ 3467355 w 7467600"/>
              <a:gd name="connsiteY181" fmla="*/ 3988130 h 6858000"/>
              <a:gd name="connsiteX182" fmla="*/ 3310753 w 7467600"/>
              <a:gd name="connsiteY182" fmla="*/ 3787140 h 6858000"/>
              <a:gd name="connsiteX183" fmla="*/ 3291335 w 7467600"/>
              <a:gd name="connsiteY183" fmla="*/ 3767420 h 6858000"/>
              <a:gd name="connsiteX184" fmla="*/ 1635889 w 7467600"/>
              <a:gd name="connsiteY184" fmla="*/ 3709494 h 6858000"/>
              <a:gd name="connsiteX185" fmla="*/ 1634800 w 7467600"/>
              <a:gd name="connsiteY185" fmla="*/ 3731111 h 6858000"/>
              <a:gd name="connsiteX186" fmla="*/ 1635889 w 7467600"/>
              <a:gd name="connsiteY186" fmla="*/ 3709494 h 6858000"/>
              <a:gd name="connsiteX187" fmla="*/ 1510397 w 7467600"/>
              <a:gd name="connsiteY187" fmla="*/ 3684705 h 6858000"/>
              <a:gd name="connsiteX188" fmla="*/ 1146550 w 7467600"/>
              <a:gd name="connsiteY188" fmla="*/ 3802012 h 6858000"/>
              <a:gd name="connsiteX189" fmla="*/ 698834 w 7467600"/>
              <a:gd name="connsiteY189" fmla="*/ 3952272 h 6858000"/>
              <a:gd name="connsiteX190" fmla="*/ 34256 w 7467600"/>
              <a:gd name="connsiteY190" fmla="*/ 4347603 h 6858000"/>
              <a:gd name="connsiteX191" fmla="*/ 527241 w 7467600"/>
              <a:gd name="connsiteY191" fmla="*/ 4065078 h 6858000"/>
              <a:gd name="connsiteX192" fmla="*/ 1510397 w 7467600"/>
              <a:gd name="connsiteY192" fmla="*/ 3684705 h 6858000"/>
              <a:gd name="connsiteX193" fmla="*/ 1313114 w 7467600"/>
              <a:gd name="connsiteY193" fmla="*/ 3655216 h 6858000"/>
              <a:gd name="connsiteX194" fmla="*/ 1109304 w 7467600"/>
              <a:gd name="connsiteY194" fmla="*/ 3669030 h 6858000"/>
              <a:gd name="connsiteX195" fmla="*/ 8129 w 7467600"/>
              <a:gd name="connsiteY195" fmla="*/ 4330519 h 6858000"/>
              <a:gd name="connsiteX196" fmla="*/ 687572 w 7467600"/>
              <a:gd name="connsiteY196" fmla="*/ 3925629 h 6858000"/>
              <a:gd name="connsiteX197" fmla="*/ 1138365 w 7467600"/>
              <a:gd name="connsiteY197" fmla="*/ 3774515 h 6858000"/>
              <a:gd name="connsiteX198" fmla="*/ 1505579 w 7467600"/>
              <a:gd name="connsiteY198" fmla="*/ 3655526 h 6858000"/>
              <a:gd name="connsiteX199" fmla="*/ 1313114 w 7467600"/>
              <a:gd name="connsiteY199" fmla="*/ 3655216 h 6858000"/>
              <a:gd name="connsiteX200" fmla="*/ 3655073 w 7467600"/>
              <a:gd name="connsiteY200" fmla="*/ 3650884 h 6858000"/>
              <a:gd name="connsiteX201" fmla="*/ 3989938 w 7467600"/>
              <a:gd name="connsiteY201" fmla="*/ 3991685 h 6858000"/>
              <a:gd name="connsiteX202" fmla="*/ 4393907 w 7467600"/>
              <a:gd name="connsiteY202" fmla="*/ 4261258 h 6858000"/>
              <a:gd name="connsiteX203" fmla="*/ 4648051 w 7467600"/>
              <a:gd name="connsiteY203" fmla="*/ 4374051 h 6858000"/>
              <a:gd name="connsiteX204" fmla="*/ 4383389 w 7467600"/>
              <a:gd name="connsiteY204" fmla="*/ 4184369 h 6858000"/>
              <a:gd name="connsiteX205" fmla="*/ 4165508 w 7467600"/>
              <a:gd name="connsiteY205" fmla="*/ 4035196 h 6858000"/>
              <a:gd name="connsiteX206" fmla="*/ 4068162 w 7467600"/>
              <a:gd name="connsiteY206" fmla="*/ 3953394 h 6858000"/>
              <a:gd name="connsiteX207" fmla="*/ 3981416 w 7467600"/>
              <a:gd name="connsiteY207" fmla="*/ 3880482 h 6858000"/>
              <a:gd name="connsiteX208" fmla="*/ 3800147 w 7467600"/>
              <a:gd name="connsiteY208" fmla="*/ 3749872 h 6858000"/>
              <a:gd name="connsiteX209" fmla="*/ 3655073 w 7467600"/>
              <a:gd name="connsiteY209" fmla="*/ 3650884 h 6858000"/>
              <a:gd name="connsiteX210" fmla="*/ 3670252 w 7467600"/>
              <a:gd name="connsiteY210" fmla="*/ 3622798 h 6858000"/>
              <a:gd name="connsiteX211" fmla="*/ 3817258 w 7467600"/>
              <a:gd name="connsiteY211" fmla="*/ 3723577 h 6858000"/>
              <a:gd name="connsiteX212" fmla="*/ 4000461 w 7467600"/>
              <a:gd name="connsiteY212" fmla="*/ 3855966 h 6858000"/>
              <a:gd name="connsiteX213" fmla="*/ 4088180 w 7467600"/>
              <a:gd name="connsiteY213" fmla="*/ 3929774 h 6858000"/>
              <a:gd name="connsiteX214" fmla="*/ 4184555 w 7467600"/>
              <a:gd name="connsiteY214" fmla="*/ 4010683 h 6858000"/>
              <a:gd name="connsiteX215" fmla="*/ 4399563 w 7467600"/>
              <a:gd name="connsiteY215" fmla="*/ 4158106 h 6858000"/>
              <a:gd name="connsiteX216" fmla="*/ 4684469 w 7467600"/>
              <a:gd name="connsiteY216" fmla="*/ 4364680 h 6858000"/>
              <a:gd name="connsiteX217" fmla="*/ 4690271 w 7467600"/>
              <a:gd name="connsiteY217" fmla="*/ 4370034 h 6858000"/>
              <a:gd name="connsiteX218" fmla="*/ 4136093 w 7467600"/>
              <a:gd name="connsiteY218" fmla="*/ 3858466 h 6858000"/>
              <a:gd name="connsiteX219" fmla="*/ 3670252 w 7467600"/>
              <a:gd name="connsiteY219" fmla="*/ 3622798 h 6858000"/>
              <a:gd name="connsiteX220" fmla="*/ 4440129 w 7467600"/>
              <a:gd name="connsiteY220" fmla="*/ 3448571 h 6858000"/>
              <a:gd name="connsiteX221" fmla="*/ 4856525 w 7467600"/>
              <a:gd name="connsiteY221" fmla="*/ 3915351 h 6858000"/>
              <a:gd name="connsiteX222" fmla="*/ 5059055 w 7467600"/>
              <a:gd name="connsiteY222" fmla="*/ 4108918 h 6858000"/>
              <a:gd name="connsiteX223" fmla="*/ 5290070 w 7467600"/>
              <a:gd name="connsiteY223" fmla="*/ 4263619 h 6858000"/>
              <a:gd name="connsiteX224" fmla="*/ 4834991 w 7467600"/>
              <a:gd name="connsiteY224" fmla="*/ 3830985 h 6858000"/>
              <a:gd name="connsiteX225" fmla="*/ 4440129 w 7467600"/>
              <a:gd name="connsiteY225" fmla="*/ 3448571 h 6858000"/>
              <a:gd name="connsiteX226" fmla="*/ 4441737 w 7467600"/>
              <a:gd name="connsiteY226" fmla="*/ 3399734 h 6858000"/>
              <a:gd name="connsiteX227" fmla="*/ 4431236 w 7467600"/>
              <a:gd name="connsiteY227" fmla="*/ 3400954 h 6858000"/>
              <a:gd name="connsiteX228" fmla="*/ 4557150 w 7467600"/>
              <a:gd name="connsiteY228" fmla="*/ 3510023 h 6858000"/>
              <a:gd name="connsiteX229" fmla="*/ 4856936 w 7467600"/>
              <a:gd name="connsiteY229" fmla="*/ 3809146 h 6858000"/>
              <a:gd name="connsiteX230" fmla="*/ 5111996 w 7467600"/>
              <a:gd name="connsiteY230" fmla="*/ 4065759 h 6858000"/>
              <a:gd name="connsiteX231" fmla="*/ 5388878 w 7467600"/>
              <a:gd name="connsiteY231" fmla="*/ 4300185 h 6858000"/>
              <a:gd name="connsiteX232" fmla="*/ 5425556 w 7467600"/>
              <a:gd name="connsiteY232" fmla="*/ 4308967 h 6858000"/>
              <a:gd name="connsiteX233" fmla="*/ 4943646 w 7467600"/>
              <a:gd name="connsiteY233" fmla="*/ 3822916 h 6858000"/>
              <a:gd name="connsiteX234" fmla="*/ 4594837 w 7467600"/>
              <a:gd name="connsiteY234" fmla="*/ 3532274 h 6858000"/>
              <a:gd name="connsiteX235" fmla="*/ 4441737 w 7467600"/>
              <a:gd name="connsiteY235" fmla="*/ 3399734 h 6858000"/>
              <a:gd name="connsiteX236" fmla="*/ 5425834 w 7467600"/>
              <a:gd name="connsiteY236" fmla="*/ 3162785 h 6858000"/>
              <a:gd name="connsiteX237" fmla="*/ 5401644 w 7467600"/>
              <a:gd name="connsiteY237" fmla="*/ 3617847 h 6858000"/>
              <a:gd name="connsiteX238" fmla="*/ 5467256 w 7467600"/>
              <a:gd name="connsiteY238" fmla="*/ 4175494 h 6858000"/>
              <a:gd name="connsiteX239" fmla="*/ 5448069 w 7467600"/>
              <a:gd name="connsiteY239" fmla="*/ 3567554 h 6858000"/>
              <a:gd name="connsiteX240" fmla="*/ 5425834 w 7467600"/>
              <a:gd name="connsiteY240" fmla="*/ 3162785 h 6858000"/>
              <a:gd name="connsiteX241" fmla="*/ 1318687 w 7467600"/>
              <a:gd name="connsiteY241" fmla="*/ 3113840 h 6858000"/>
              <a:gd name="connsiteX242" fmla="*/ 1066793 w 7467600"/>
              <a:gd name="connsiteY242" fmla="*/ 3212171 h 6858000"/>
              <a:gd name="connsiteX243" fmla="*/ 993319 w 7467600"/>
              <a:gd name="connsiteY243" fmla="*/ 3247648 h 6858000"/>
              <a:gd name="connsiteX244" fmla="*/ 853081 w 7467600"/>
              <a:gd name="connsiteY244" fmla="*/ 3312410 h 6858000"/>
              <a:gd name="connsiteX245" fmla="*/ 805957 w 7467600"/>
              <a:gd name="connsiteY245" fmla="*/ 3330443 h 6858000"/>
              <a:gd name="connsiteX246" fmla="*/ 1318687 w 7467600"/>
              <a:gd name="connsiteY246" fmla="*/ 3113840 h 6858000"/>
              <a:gd name="connsiteX247" fmla="*/ 5453702 w 7467600"/>
              <a:gd name="connsiteY247" fmla="*/ 3090882 h 6858000"/>
              <a:gd name="connsiteX248" fmla="*/ 5480135 w 7467600"/>
              <a:gd name="connsiteY248" fmla="*/ 3565802 h 6858000"/>
              <a:gd name="connsiteX249" fmla="*/ 5499023 w 7467600"/>
              <a:gd name="connsiteY249" fmla="*/ 4166310 h 6858000"/>
              <a:gd name="connsiteX250" fmla="*/ 5547022 w 7467600"/>
              <a:gd name="connsiteY250" fmla="*/ 3607838 h 6858000"/>
              <a:gd name="connsiteX251" fmla="*/ 5515964 w 7467600"/>
              <a:gd name="connsiteY251" fmla="*/ 3378541 h 6858000"/>
              <a:gd name="connsiteX252" fmla="*/ 5453702 w 7467600"/>
              <a:gd name="connsiteY252" fmla="*/ 3090882 h 6858000"/>
              <a:gd name="connsiteX253" fmla="*/ 1238695 w 7467600"/>
              <a:gd name="connsiteY253" fmla="*/ 3076820 h 6858000"/>
              <a:gd name="connsiteX254" fmla="*/ 716371 w 7467600"/>
              <a:gd name="connsiteY254" fmla="*/ 3293249 h 6858000"/>
              <a:gd name="connsiteX255" fmla="*/ 579522 w 7467600"/>
              <a:gd name="connsiteY255" fmla="*/ 3371759 h 6858000"/>
              <a:gd name="connsiteX256" fmla="*/ 600288 w 7467600"/>
              <a:gd name="connsiteY256" fmla="*/ 3365555 h 6858000"/>
              <a:gd name="connsiteX257" fmla="*/ 840692 w 7467600"/>
              <a:gd name="connsiteY257" fmla="*/ 3284921 h 6858000"/>
              <a:gd name="connsiteX258" fmla="*/ 979248 w 7467600"/>
              <a:gd name="connsiteY258" fmla="*/ 3221003 h 6858000"/>
              <a:gd name="connsiteX259" fmla="*/ 1053282 w 7467600"/>
              <a:gd name="connsiteY259" fmla="*/ 3185247 h 6858000"/>
              <a:gd name="connsiteX260" fmla="*/ 1320603 w 7467600"/>
              <a:gd name="connsiteY260" fmla="*/ 3081281 h 6858000"/>
              <a:gd name="connsiteX261" fmla="*/ 1238695 w 7467600"/>
              <a:gd name="connsiteY261" fmla="*/ 3076820 h 6858000"/>
              <a:gd name="connsiteX262" fmla="*/ 5425627 w 7467600"/>
              <a:gd name="connsiteY262" fmla="*/ 2954192 h 6858000"/>
              <a:gd name="connsiteX263" fmla="*/ 5470770 w 7467600"/>
              <a:gd name="connsiteY263" fmla="*/ 3005435 h 6858000"/>
              <a:gd name="connsiteX264" fmla="*/ 5519779 w 7467600"/>
              <a:gd name="connsiteY264" fmla="*/ 4359223 h 6858000"/>
              <a:gd name="connsiteX265" fmla="*/ 5520293 w 7467600"/>
              <a:gd name="connsiteY265" fmla="*/ 4360602 h 6858000"/>
              <a:gd name="connsiteX266" fmla="*/ 5767221 w 7467600"/>
              <a:gd name="connsiteY266" fmla="*/ 4665564 h 6858000"/>
              <a:gd name="connsiteX267" fmla="*/ 6937169 w 7467600"/>
              <a:gd name="connsiteY267" fmla="*/ 4815941 h 6858000"/>
              <a:gd name="connsiteX268" fmla="*/ 6953922 w 7467600"/>
              <a:gd name="connsiteY268" fmla="*/ 4890068 h 6858000"/>
              <a:gd name="connsiteX269" fmla="*/ 6071359 w 7467600"/>
              <a:gd name="connsiteY269" fmla="*/ 4770770 h 6858000"/>
              <a:gd name="connsiteX270" fmla="*/ 6038839 w 7467600"/>
              <a:gd name="connsiteY270" fmla="*/ 4764474 h 6858000"/>
              <a:gd name="connsiteX271" fmla="*/ 6038706 w 7467600"/>
              <a:gd name="connsiteY271" fmla="*/ 4763847 h 6858000"/>
              <a:gd name="connsiteX272" fmla="*/ 6037784 w 7467600"/>
              <a:gd name="connsiteY272" fmla="*/ 4764270 h 6858000"/>
              <a:gd name="connsiteX273" fmla="*/ 6038839 w 7467600"/>
              <a:gd name="connsiteY273" fmla="*/ 4764474 h 6858000"/>
              <a:gd name="connsiteX274" fmla="*/ 6040338 w 7467600"/>
              <a:gd name="connsiteY274" fmla="*/ 4771418 h 6858000"/>
              <a:gd name="connsiteX275" fmla="*/ 6024488 w 7467600"/>
              <a:gd name="connsiteY275" fmla="*/ 4809903 h 6858000"/>
              <a:gd name="connsiteX276" fmla="*/ 5599771 w 7467600"/>
              <a:gd name="connsiteY276" fmla="*/ 5509652 h 6858000"/>
              <a:gd name="connsiteX277" fmla="*/ 5548843 w 7467600"/>
              <a:gd name="connsiteY277" fmla="*/ 5563845 h 6858000"/>
              <a:gd name="connsiteX278" fmla="*/ 5940952 w 7467600"/>
              <a:gd name="connsiteY278" fmla="*/ 6250028 h 6858000"/>
              <a:gd name="connsiteX279" fmla="*/ 6043441 w 7467600"/>
              <a:gd name="connsiteY279" fmla="*/ 6665847 h 6858000"/>
              <a:gd name="connsiteX280" fmla="*/ 6093432 w 7467600"/>
              <a:gd name="connsiteY280" fmla="*/ 6858000 h 6858000"/>
              <a:gd name="connsiteX281" fmla="*/ 6034344 w 7467600"/>
              <a:gd name="connsiteY281" fmla="*/ 6858000 h 6858000"/>
              <a:gd name="connsiteX282" fmla="*/ 6026679 w 7467600"/>
              <a:gd name="connsiteY282" fmla="*/ 6836959 h 6858000"/>
              <a:gd name="connsiteX283" fmla="*/ 5800441 w 7467600"/>
              <a:gd name="connsiteY283" fmla="*/ 6335286 h 6858000"/>
              <a:gd name="connsiteX284" fmla="*/ 5526562 w 7467600"/>
              <a:gd name="connsiteY284" fmla="*/ 5705388 h 6858000"/>
              <a:gd name="connsiteX285" fmla="*/ 5519640 w 7467600"/>
              <a:gd name="connsiteY285" fmla="*/ 5683774 h 6858000"/>
              <a:gd name="connsiteX286" fmla="*/ 5844559 w 7467600"/>
              <a:gd name="connsiteY286" fmla="*/ 6553349 h 6858000"/>
              <a:gd name="connsiteX287" fmla="*/ 5975994 w 7467600"/>
              <a:gd name="connsiteY287" fmla="*/ 6858000 h 6858000"/>
              <a:gd name="connsiteX288" fmla="*/ 5898547 w 7467600"/>
              <a:gd name="connsiteY288" fmla="*/ 6858000 h 6858000"/>
              <a:gd name="connsiteX289" fmla="*/ 5682041 w 7467600"/>
              <a:gd name="connsiteY289" fmla="*/ 6355860 h 6858000"/>
              <a:gd name="connsiteX290" fmla="*/ 5461758 w 7467600"/>
              <a:gd name="connsiteY290" fmla="*/ 5820220 h 6858000"/>
              <a:gd name="connsiteX291" fmla="*/ 5237282 w 7467600"/>
              <a:gd name="connsiteY291" fmla="*/ 6579086 h 6858000"/>
              <a:gd name="connsiteX292" fmla="*/ 5115009 w 7467600"/>
              <a:gd name="connsiteY292" fmla="*/ 6858000 h 6858000"/>
              <a:gd name="connsiteX293" fmla="*/ 5028074 w 7467600"/>
              <a:gd name="connsiteY293" fmla="*/ 6858000 h 6858000"/>
              <a:gd name="connsiteX294" fmla="*/ 5079508 w 7467600"/>
              <a:gd name="connsiteY294" fmla="*/ 6749074 h 6858000"/>
              <a:gd name="connsiteX295" fmla="*/ 5371846 w 7467600"/>
              <a:gd name="connsiteY295" fmla="*/ 5924413 h 6858000"/>
              <a:gd name="connsiteX296" fmla="*/ 5270512 w 7467600"/>
              <a:gd name="connsiteY296" fmla="*/ 6138975 h 6858000"/>
              <a:gd name="connsiteX297" fmla="*/ 5062409 w 7467600"/>
              <a:gd name="connsiteY297" fmla="*/ 6653544 h 6858000"/>
              <a:gd name="connsiteX298" fmla="*/ 5036628 w 7467600"/>
              <a:gd name="connsiteY298" fmla="*/ 6754247 h 6858000"/>
              <a:gd name="connsiteX299" fmla="*/ 5009112 w 7467600"/>
              <a:gd name="connsiteY299" fmla="*/ 6858000 h 6858000"/>
              <a:gd name="connsiteX300" fmla="*/ 4976679 w 7467600"/>
              <a:gd name="connsiteY300" fmla="*/ 6858000 h 6858000"/>
              <a:gd name="connsiteX301" fmla="*/ 5006537 w 7467600"/>
              <a:gd name="connsiteY301" fmla="*/ 6747068 h 6858000"/>
              <a:gd name="connsiteX302" fmla="*/ 5032723 w 7467600"/>
              <a:gd name="connsiteY302" fmla="*/ 6644957 h 6858000"/>
              <a:gd name="connsiteX303" fmla="*/ 5242949 w 7467600"/>
              <a:gd name="connsiteY303" fmla="*/ 6125175 h 6858000"/>
              <a:gd name="connsiteX304" fmla="*/ 5286321 w 7467600"/>
              <a:gd name="connsiteY304" fmla="*/ 6033555 h 6858000"/>
              <a:gd name="connsiteX305" fmla="*/ 5008210 w 7467600"/>
              <a:gd name="connsiteY305" fmla="*/ 6649194 h 6858000"/>
              <a:gd name="connsiteX306" fmla="*/ 4986321 w 7467600"/>
              <a:gd name="connsiteY306" fmla="*/ 6765687 h 6858000"/>
              <a:gd name="connsiteX307" fmla="*/ 4973474 w 7467600"/>
              <a:gd name="connsiteY307" fmla="*/ 6858000 h 6858000"/>
              <a:gd name="connsiteX308" fmla="*/ 4907178 w 7467600"/>
              <a:gd name="connsiteY308" fmla="*/ 6858000 h 6858000"/>
              <a:gd name="connsiteX309" fmla="*/ 4910810 w 7467600"/>
              <a:gd name="connsiteY309" fmla="*/ 6829660 h 6858000"/>
              <a:gd name="connsiteX310" fmla="*/ 4987461 w 7467600"/>
              <a:gd name="connsiteY310" fmla="*/ 6432994 h 6858000"/>
              <a:gd name="connsiteX311" fmla="*/ 5179262 w 7467600"/>
              <a:gd name="connsiteY311" fmla="*/ 6035044 h 6858000"/>
              <a:gd name="connsiteX312" fmla="*/ 4689678 w 7467600"/>
              <a:gd name="connsiteY312" fmla="*/ 6440241 h 6858000"/>
              <a:gd name="connsiteX313" fmla="*/ 4477543 w 7467600"/>
              <a:gd name="connsiteY313" fmla="*/ 6674836 h 6858000"/>
              <a:gd name="connsiteX314" fmla="*/ 4329957 w 7467600"/>
              <a:gd name="connsiteY314" fmla="*/ 6858000 h 6858000"/>
              <a:gd name="connsiteX315" fmla="*/ 4218595 w 7467600"/>
              <a:gd name="connsiteY315" fmla="*/ 6858000 h 6858000"/>
              <a:gd name="connsiteX316" fmla="*/ 4368888 w 7467600"/>
              <a:gd name="connsiteY316" fmla="*/ 6668412 h 6858000"/>
              <a:gd name="connsiteX317" fmla="*/ 4563091 w 7467600"/>
              <a:gd name="connsiteY317" fmla="*/ 6442508 h 6858000"/>
              <a:gd name="connsiteX318" fmla="*/ 5387324 w 7467600"/>
              <a:gd name="connsiteY318" fmla="*/ 5705830 h 6858000"/>
              <a:gd name="connsiteX319" fmla="*/ 5073620 w 7467600"/>
              <a:gd name="connsiteY319" fmla="*/ 5955437 h 6858000"/>
              <a:gd name="connsiteX320" fmla="*/ 4689789 w 7467600"/>
              <a:gd name="connsiteY320" fmla="*/ 6268382 h 6858000"/>
              <a:gd name="connsiteX321" fmla="*/ 4418722 w 7467600"/>
              <a:gd name="connsiteY321" fmla="*/ 6570886 h 6858000"/>
              <a:gd name="connsiteX322" fmla="*/ 4214944 w 7467600"/>
              <a:gd name="connsiteY322" fmla="*/ 6858000 h 6858000"/>
              <a:gd name="connsiteX323" fmla="*/ 4177898 w 7467600"/>
              <a:gd name="connsiteY323" fmla="*/ 6858000 h 6858000"/>
              <a:gd name="connsiteX324" fmla="*/ 4391597 w 7467600"/>
              <a:gd name="connsiteY324" fmla="*/ 6556370 h 6858000"/>
              <a:gd name="connsiteX325" fmla="*/ 4668889 w 7467600"/>
              <a:gd name="connsiteY325" fmla="*/ 6246399 h 6858000"/>
              <a:gd name="connsiteX326" fmla="*/ 5055427 w 7467600"/>
              <a:gd name="connsiteY326" fmla="*/ 5931476 h 6858000"/>
              <a:gd name="connsiteX327" fmla="*/ 5371814 w 7467600"/>
              <a:gd name="connsiteY327" fmla="*/ 5678975 h 6858000"/>
              <a:gd name="connsiteX328" fmla="*/ 4987918 w 7467600"/>
              <a:gd name="connsiteY328" fmla="*/ 5838701 h 6858000"/>
              <a:gd name="connsiteX329" fmla="*/ 4317146 w 7467600"/>
              <a:gd name="connsiteY329" fmla="*/ 6587716 h 6858000"/>
              <a:gd name="connsiteX330" fmla="*/ 4171627 w 7467600"/>
              <a:gd name="connsiteY330" fmla="*/ 6858000 h 6858000"/>
              <a:gd name="connsiteX331" fmla="*/ 4081585 w 7467600"/>
              <a:gd name="connsiteY331" fmla="*/ 6858000 h 6858000"/>
              <a:gd name="connsiteX332" fmla="*/ 4238603 w 7467600"/>
              <a:gd name="connsiteY332" fmla="*/ 6559341 h 6858000"/>
              <a:gd name="connsiteX333" fmla="*/ 4778333 w 7467600"/>
              <a:gd name="connsiteY333" fmla="*/ 5873626 h 6858000"/>
              <a:gd name="connsiteX334" fmla="*/ 5414185 w 7467600"/>
              <a:gd name="connsiteY334" fmla="*/ 5573882 h 6858000"/>
              <a:gd name="connsiteX335" fmla="*/ 5959648 w 7467600"/>
              <a:gd name="connsiteY335" fmla="*/ 4760797 h 6858000"/>
              <a:gd name="connsiteX336" fmla="*/ 5355019 w 7467600"/>
              <a:gd name="connsiteY336" fmla="*/ 4734672 h 6858000"/>
              <a:gd name="connsiteX337" fmla="*/ 5083565 w 7467600"/>
              <a:gd name="connsiteY337" fmla="*/ 5179121 h 6858000"/>
              <a:gd name="connsiteX338" fmla="*/ 4713577 w 7467600"/>
              <a:gd name="connsiteY338" fmla="*/ 5616803 h 6858000"/>
              <a:gd name="connsiteX339" fmla="*/ 3989559 w 7467600"/>
              <a:gd name="connsiteY339" fmla="*/ 6145945 h 6858000"/>
              <a:gd name="connsiteX340" fmla="*/ 3939824 w 7467600"/>
              <a:gd name="connsiteY340" fmla="*/ 6066900 h 6858000"/>
              <a:gd name="connsiteX341" fmla="*/ 4584537 w 7467600"/>
              <a:gd name="connsiteY341" fmla="*/ 5324826 h 6858000"/>
              <a:gd name="connsiteX342" fmla="*/ 5037105 w 7467600"/>
              <a:gd name="connsiteY342" fmla="*/ 5088765 h 6858000"/>
              <a:gd name="connsiteX343" fmla="*/ 5039930 w 7467600"/>
              <a:gd name="connsiteY343" fmla="*/ 5089585 h 6858000"/>
              <a:gd name="connsiteX344" fmla="*/ 5263764 w 7467600"/>
              <a:gd name="connsiteY344" fmla="*/ 4735525 h 6858000"/>
              <a:gd name="connsiteX345" fmla="*/ 4086300 w 7467600"/>
              <a:gd name="connsiteY345" fmla="*/ 4884599 h 6858000"/>
              <a:gd name="connsiteX346" fmla="*/ 4085485 w 7467600"/>
              <a:gd name="connsiteY346" fmla="*/ 4899070 h 6858000"/>
              <a:gd name="connsiteX347" fmla="*/ 3871915 w 7467600"/>
              <a:gd name="connsiteY347" fmla="*/ 5253645 h 6858000"/>
              <a:gd name="connsiteX348" fmla="*/ 3799374 w 7467600"/>
              <a:gd name="connsiteY348" fmla="*/ 5466127 h 6858000"/>
              <a:gd name="connsiteX349" fmla="*/ 3498850 w 7467600"/>
              <a:gd name="connsiteY349" fmla="*/ 6661888 h 6858000"/>
              <a:gd name="connsiteX350" fmla="*/ 3399216 w 7467600"/>
              <a:gd name="connsiteY350" fmla="*/ 6858000 h 6858000"/>
              <a:gd name="connsiteX351" fmla="*/ 3303688 w 7467600"/>
              <a:gd name="connsiteY351" fmla="*/ 6858000 h 6858000"/>
              <a:gd name="connsiteX352" fmla="*/ 3391774 w 7467600"/>
              <a:gd name="connsiteY352" fmla="*/ 6697181 h 6858000"/>
              <a:gd name="connsiteX353" fmla="*/ 3735540 w 7467600"/>
              <a:gd name="connsiteY353" fmla="*/ 5546923 h 6858000"/>
              <a:gd name="connsiteX354" fmla="*/ 3729438 w 7467600"/>
              <a:gd name="connsiteY354" fmla="*/ 5569058 h 6858000"/>
              <a:gd name="connsiteX355" fmla="*/ 3707782 w 7467600"/>
              <a:gd name="connsiteY355" fmla="*/ 5644908 h 6858000"/>
              <a:gd name="connsiteX356" fmla="*/ 3583827 w 7467600"/>
              <a:gd name="connsiteY356" fmla="*/ 6039215 h 6858000"/>
              <a:gd name="connsiteX357" fmla="*/ 3547861 w 7467600"/>
              <a:gd name="connsiteY357" fmla="*/ 6129609 h 6858000"/>
              <a:gd name="connsiteX358" fmla="*/ 3490905 w 7467600"/>
              <a:gd name="connsiteY358" fmla="*/ 6277660 h 6858000"/>
              <a:gd name="connsiteX359" fmla="*/ 3455859 w 7467600"/>
              <a:gd name="connsiteY359" fmla="*/ 6391301 h 6858000"/>
              <a:gd name="connsiteX360" fmla="*/ 3429112 w 7467600"/>
              <a:gd name="connsiteY360" fmla="*/ 6479469 h 6858000"/>
              <a:gd name="connsiteX361" fmla="*/ 3304862 w 7467600"/>
              <a:gd name="connsiteY361" fmla="*/ 6796476 h 6858000"/>
              <a:gd name="connsiteX362" fmla="*/ 3276071 w 7467600"/>
              <a:gd name="connsiteY362" fmla="*/ 6858000 h 6858000"/>
              <a:gd name="connsiteX363" fmla="*/ 3240805 w 7467600"/>
              <a:gd name="connsiteY363" fmla="*/ 6858000 h 6858000"/>
              <a:gd name="connsiteX364" fmla="*/ 3275917 w 7467600"/>
              <a:gd name="connsiteY364" fmla="*/ 6783192 h 6858000"/>
              <a:gd name="connsiteX365" fmla="*/ 3399358 w 7467600"/>
              <a:gd name="connsiteY365" fmla="*/ 6469011 h 6858000"/>
              <a:gd name="connsiteX366" fmla="*/ 3425650 w 7467600"/>
              <a:gd name="connsiteY366" fmla="*/ 6381333 h 6858000"/>
              <a:gd name="connsiteX367" fmla="*/ 3460661 w 7467600"/>
              <a:gd name="connsiteY367" fmla="*/ 6266763 h 6858000"/>
              <a:gd name="connsiteX368" fmla="*/ 3518021 w 7467600"/>
              <a:gd name="connsiteY368" fmla="*/ 6117298 h 6858000"/>
              <a:gd name="connsiteX369" fmla="*/ 3554035 w 7467600"/>
              <a:gd name="connsiteY369" fmla="*/ 6027832 h 6858000"/>
              <a:gd name="connsiteX370" fmla="*/ 3677174 w 7467600"/>
              <a:gd name="connsiteY370" fmla="*/ 5636351 h 6858000"/>
              <a:gd name="connsiteX371" fmla="*/ 3698819 w 7467600"/>
              <a:gd name="connsiteY371" fmla="*/ 5560503 h 6858000"/>
              <a:gd name="connsiteX372" fmla="*/ 3702094 w 7467600"/>
              <a:gd name="connsiteY372" fmla="*/ 5549194 h 6858000"/>
              <a:gd name="connsiteX373" fmla="*/ 3398355 w 7467600"/>
              <a:gd name="connsiteY373" fmla="*/ 6094603 h 6858000"/>
              <a:gd name="connsiteX374" fmla="*/ 3193941 w 7467600"/>
              <a:gd name="connsiteY374" fmla="*/ 6798775 h 6858000"/>
              <a:gd name="connsiteX375" fmla="*/ 3184140 w 7467600"/>
              <a:gd name="connsiteY375" fmla="*/ 6858000 h 6858000"/>
              <a:gd name="connsiteX376" fmla="*/ 3099978 w 7467600"/>
              <a:gd name="connsiteY376" fmla="*/ 6858000 h 6858000"/>
              <a:gd name="connsiteX377" fmla="*/ 3101556 w 7467600"/>
              <a:gd name="connsiteY377" fmla="*/ 6843337 h 6858000"/>
              <a:gd name="connsiteX378" fmla="*/ 3370162 w 7467600"/>
              <a:gd name="connsiteY378" fmla="*/ 5785550 h 6858000"/>
              <a:gd name="connsiteX379" fmla="*/ 3746477 w 7467600"/>
              <a:gd name="connsiteY379" fmla="*/ 5377889 h 6858000"/>
              <a:gd name="connsiteX380" fmla="*/ 3863399 w 7467600"/>
              <a:gd name="connsiteY380" fmla="*/ 5087257 h 6858000"/>
              <a:gd name="connsiteX381" fmla="*/ 3968712 w 7467600"/>
              <a:gd name="connsiteY381" fmla="*/ 4913989 h 6858000"/>
              <a:gd name="connsiteX382" fmla="*/ 2792390 w 7467600"/>
              <a:gd name="connsiteY382" fmla="*/ 5382974 h 6858000"/>
              <a:gd name="connsiteX383" fmla="*/ 2714982 w 7467600"/>
              <a:gd name="connsiteY383" fmla="*/ 5427051 h 6858000"/>
              <a:gd name="connsiteX384" fmla="*/ 2813361 w 7467600"/>
              <a:gd name="connsiteY384" fmla="*/ 6023912 h 6858000"/>
              <a:gd name="connsiteX385" fmla="*/ 2688430 w 7467600"/>
              <a:gd name="connsiteY385" fmla="*/ 6801564 h 6858000"/>
              <a:gd name="connsiteX386" fmla="*/ 2629626 w 7467600"/>
              <a:gd name="connsiteY386" fmla="*/ 6763394 h 6858000"/>
              <a:gd name="connsiteX387" fmla="*/ 2565328 w 7467600"/>
              <a:gd name="connsiteY387" fmla="*/ 5516399 h 6858000"/>
              <a:gd name="connsiteX388" fmla="*/ 1922999 w 7467600"/>
              <a:gd name="connsiteY388" fmla="*/ 5980343 h 6858000"/>
              <a:gd name="connsiteX389" fmla="*/ 1950261 w 7467600"/>
              <a:gd name="connsiteY389" fmla="*/ 6405858 h 6858000"/>
              <a:gd name="connsiteX390" fmla="*/ 2365554 w 7467600"/>
              <a:gd name="connsiteY390" fmla="*/ 6759107 h 6858000"/>
              <a:gd name="connsiteX391" fmla="*/ 2424142 w 7467600"/>
              <a:gd name="connsiteY391" fmla="*/ 6858000 h 6858000"/>
              <a:gd name="connsiteX392" fmla="*/ 2395994 w 7467600"/>
              <a:gd name="connsiteY392" fmla="*/ 6858000 h 6858000"/>
              <a:gd name="connsiteX393" fmla="*/ 2392863 w 7467600"/>
              <a:gd name="connsiteY393" fmla="*/ 6852964 h 6858000"/>
              <a:gd name="connsiteX394" fmla="*/ 2017589 w 7467600"/>
              <a:gd name="connsiteY394" fmla="*/ 6493982 h 6858000"/>
              <a:gd name="connsiteX395" fmla="*/ 2147336 w 7467600"/>
              <a:gd name="connsiteY395" fmla="*/ 6594052 h 6858000"/>
              <a:gd name="connsiteX396" fmla="*/ 2207047 w 7467600"/>
              <a:gd name="connsiteY396" fmla="*/ 6654540 h 6858000"/>
              <a:gd name="connsiteX397" fmla="*/ 2299106 w 7467600"/>
              <a:gd name="connsiteY397" fmla="*/ 6778931 h 6858000"/>
              <a:gd name="connsiteX398" fmla="*/ 2314430 w 7467600"/>
              <a:gd name="connsiteY398" fmla="*/ 6801144 h 6858000"/>
              <a:gd name="connsiteX399" fmla="*/ 2352406 w 7467600"/>
              <a:gd name="connsiteY399" fmla="*/ 6858000 h 6858000"/>
              <a:gd name="connsiteX400" fmla="*/ 2314492 w 7467600"/>
              <a:gd name="connsiteY400" fmla="*/ 6858000 h 6858000"/>
              <a:gd name="connsiteX401" fmla="*/ 2288095 w 7467600"/>
              <a:gd name="connsiteY401" fmla="*/ 6818030 h 6858000"/>
              <a:gd name="connsiteX402" fmla="*/ 2272768 w 7467600"/>
              <a:gd name="connsiteY402" fmla="*/ 6795822 h 6858000"/>
              <a:gd name="connsiteX403" fmla="*/ 2182715 w 7467600"/>
              <a:gd name="connsiteY403" fmla="*/ 6675071 h 6858000"/>
              <a:gd name="connsiteX404" fmla="*/ 2032061 w 7467600"/>
              <a:gd name="connsiteY404" fmla="*/ 6541380 h 6858000"/>
              <a:gd name="connsiteX405" fmla="*/ 2257220 w 7467600"/>
              <a:gd name="connsiteY405" fmla="*/ 6826257 h 6858000"/>
              <a:gd name="connsiteX406" fmla="*/ 2281324 w 7467600"/>
              <a:gd name="connsiteY406" fmla="*/ 6858000 h 6858000"/>
              <a:gd name="connsiteX407" fmla="*/ 2242860 w 7467600"/>
              <a:gd name="connsiteY407" fmla="*/ 6858000 h 6858000"/>
              <a:gd name="connsiteX408" fmla="*/ 2232818 w 7467600"/>
              <a:gd name="connsiteY408" fmla="*/ 6844926 h 6858000"/>
              <a:gd name="connsiteX409" fmla="*/ 1990172 w 7467600"/>
              <a:gd name="connsiteY409" fmla="*/ 6542121 h 6858000"/>
              <a:gd name="connsiteX410" fmla="*/ 2124090 w 7467600"/>
              <a:gd name="connsiteY410" fmla="*/ 6761017 h 6858000"/>
              <a:gd name="connsiteX411" fmla="*/ 2200380 w 7467600"/>
              <a:gd name="connsiteY411" fmla="*/ 6858000 h 6858000"/>
              <a:gd name="connsiteX412" fmla="*/ 2147507 w 7467600"/>
              <a:gd name="connsiteY412" fmla="*/ 6858000 h 6858000"/>
              <a:gd name="connsiteX413" fmla="*/ 2070668 w 7467600"/>
              <a:gd name="connsiteY413" fmla="*/ 6761520 h 6858000"/>
              <a:gd name="connsiteX414" fmla="*/ 1975142 w 7467600"/>
              <a:gd name="connsiteY414" fmla="*/ 6585570 h 6858000"/>
              <a:gd name="connsiteX415" fmla="*/ 2050035 w 7467600"/>
              <a:gd name="connsiteY415" fmla="*/ 6813345 h 6858000"/>
              <a:gd name="connsiteX416" fmla="*/ 2063025 w 7467600"/>
              <a:gd name="connsiteY416" fmla="*/ 6858000 h 6858000"/>
              <a:gd name="connsiteX417" fmla="*/ 2021675 w 7467600"/>
              <a:gd name="connsiteY417" fmla="*/ 6858000 h 6858000"/>
              <a:gd name="connsiteX418" fmla="*/ 2019308 w 7467600"/>
              <a:gd name="connsiteY418" fmla="*/ 6847118 h 6858000"/>
              <a:gd name="connsiteX419" fmla="*/ 1938835 w 7467600"/>
              <a:gd name="connsiteY419" fmla="*/ 6551160 h 6858000"/>
              <a:gd name="connsiteX420" fmla="*/ 1953230 w 7467600"/>
              <a:gd name="connsiteY420" fmla="*/ 6759699 h 6858000"/>
              <a:gd name="connsiteX421" fmla="*/ 1956763 w 7467600"/>
              <a:gd name="connsiteY421" fmla="*/ 6778191 h 6858000"/>
              <a:gd name="connsiteX422" fmla="*/ 1967925 w 7467600"/>
              <a:gd name="connsiteY422" fmla="*/ 6858000 h 6858000"/>
              <a:gd name="connsiteX423" fmla="*/ 1936622 w 7467600"/>
              <a:gd name="connsiteY423" fmla="*/ 6858000 h 6858000"/>
              <a:gd name="connsiteX424" fmla="*/ 1926261 w 7467600"/>
              <a:gd name="connsiteY424" fmla="*/ 6784064 h 6858000"/>
              <a:gd name="connsiteX425" fmla="*/ 1922724 w 7467600"/>
              <a:gd name="connsiteY425" fmla="*/ 6765577 h 6858000"/>
              <a:gd name="connsiteX426" fmla="*/ 1904650 w 7467600"/>
              <a:gd name="connsiteY426" fmla="*/ 6639616 h 6858000"/>
              <a:gd name="connsiteX427" fmla="*/ 1885273 w 7467600"/>
              <a:gd name="connsiteY427" fmla="*/ 6858000 h 6858000"/>
              <a:gd name="connsiteX428" fmla="*/ 1854363 w 7467600"/>
              <a:gd name="connsiteY428" fmla="*/ 6858000 h 6858000"/>
              <a:gd name="connsiteX429" fmla="*/ 1880391 w 7467600"/>
              <a:gd name="connsiteY429" fmla="*/ 6603796 h 6858000"/>
              <a:gd name="connsiteX430" fmla="*/ 1818273 w 7467600"/>
              <a:gd name="connsiteY430" fmla="*/ 6715729 h 6858000"/>
              <a:gd name="connsiteX431" fmla="*/ 1794691 w 7467600"/>
              <a:gd name="connsiteY431" fmla="*/ 6843239 h 6858000"/>
              <a:gd name="connsiteX432" fmla="*/ 1794914 w 7467600"/>
              <a:gd name="connsiteY432" fmla="*/ 6858000 h 6858000"/>
              <a:gd name="connsiteX433" fmla="*/ 1746128 w 7467600"/>
              <a:gd name="connsiteY433" fmla="*/ 6858000 h 6858000"/>
              <a:gd name="connsiteX434" fmla="*/ 1753934 w 7467600"/>
              <a:gd name="connsiteY434" fmla="*/ 6724796 h 6858000"/>
              <a:gd name="connsiteX435" fmla="*/ 1792053 w 7467600"/>
              <a:gd name="connsiteY435" fmla="*/ 6572396 h 6858000"/>
              <a:gd name="connsiteX436" fmla="*/ 1862248 w 7467600"/>
              <a:gd name="connsiteY436" fmla="*/ 6266397 h 6858000"/>
              <a:gd name="connsiteX437" fmla="*/ 1862250 w 7467600"/>
              <a:gd name="connsiteY437" fmla="*/ 6033531 h 6858000"/>
              <a:gd name="connsiteX438" fmla="*/ 1211999 w 7467600"/>
              <a:gd name="connsiteY438" fmla="*/ 6683610 h 6858000"/>
              <a:gd name="connsiteX439" fmla="*/ 1213266 w 7467600"/>
              <a:gd name="connsiteY439" fmla="*/ 6691947 h 6858000"/>
              <a:gd name="connsiteX440" fmla="*/ 1203370 w 7467600"/>
              <a:gd name="connsiteY440" fmla="*/ 6850676 h 6858000"/>
              <a:gd name="connsiteX441" fmla="*/ 1203671 w 7467600"/>
              <a:gd name="connsiteY441" fmla="*/ 6858000 h 6858000"/>
              <a:gd name="connsiteX442" fmla="*/ 1143180 w 7467600"/>
              <a:gd name="connsiteY442" fmla="*/ 6858000 h 6858000"/>
              <a:gd name="connsiteX443" fmla="*/ 1142176 w 7467600"/>
              <a:gd name="connsiteY443" fmla="*/ 6766045 h 6858000"/>
              <a:gd name="connsiteX444" fmla="*/ 1067484 w 7467600"/>
              <a:gd name="connsiteY444" fmla="*/ 6858000 h 6858000"/>
              <a:gd name="connsiteX445" fmla="*/ 953928 w 7467600"/>
              <a:gd name="connsiteY445" fmla="*/ 6858000 h 6858000"/>
              <a:gd name="connsiteX446" fmla="*/ 959715 w 7467600"/>
              <a:gd name="connsiteY446" fmla="*/ 6850185 h 6858000"/>
              <a:gd name="connsiteX447" fmla="*/ 1483788 w 7467600"/>
              <a:gd name="connsiteY447" fmla="*/ 6259174 h 6858000"/>
              <a:gd name="connsiteX448" fmla="*/ 1100671 w 7467600"/>
              <a:gd name="connsiteY448" fmla="*/ 6252137 h 6858000"/>
              <a:gd name="connsiteX449" fmla="*/ 1090144 w 7467600"/>
              <a:gd name="connsiteY449" fmla="*/ 6256748 h 6858000"/>
              <a:gd name="connsiteX450" fmla="*/ 1095872 w 7467600"/>
              <a:gd name="connsiteY450" fmla="*/ 6271892 h 6858000"/>
              <a:gd name="connsiteX451" fmla="*/ 262785 w 7467600"/>
              <a:gd name="connsiteY451" fmla="*/ 6845450 h 6858000"/>
              <a:gd name="connsiteX452" fmla="*/ 209968 w 7467600"/>
              <a:gd name="connsiteY452" fmla="*/ 6770713 h 6858000"/>
              <a:gd name="connsiteX453" fmla="*/ 873460 w 7467600"/>
              <a:gd name="connsiteY453" fmla="*/ 6253768 h 6858000"/>
              <a:gd name="connsiteX454" fmla="*/ 192686 w 7467600"/>
              <a:gd name="connsiteY454" fmla="*/ 5849257 h 6858000"/>
              <a:gd name="connsiteX455" fmla="*/ 4696 w 7467600"/>
              <a:gd name="connsiteY455" fmla="*/ 5697668 h 6858000"/>
              <a:gd name="connsiteX456" fmla="*/ 0 w 7467600"/>
              <a:gd name="connsiteY456" fmla="*/ 5689984 h 6858000"/>
              <a:gd name="connsiteX457" fmla="*/ 0 w 7467600"/>
              <a:gd name="connsiteY457" fmla="*/ 5513472 h 6858000"/>
              <a:gd name="connsiteX458" fmla="*/ 174101 w 7467600"/>
              <a:gd name="connsiteY458" fmla="*/ 5620277 h 6858000"/>
              <a:gd name="connsiteX459" fmla="*/ 891800 w 7467600"/>
              <a:gd name="connsiteY459" fmla="*/ 6036935 h 6858000"/>
              <a:gd name="connsiteX460" fmla="*/ 1072219 w 7467600"/>
              <a:gd name="connsiteY460" fmla="*/ 6169443 h 6858000"/>
              <a:gd name="connsiteX461" fmla="*/ 1074117 w 7467600"/>
              <a:gd name="connsiteY461" fmla="*/ 6170301 h 6858000"/>
              <a:gd name="connsiteX462" fmla="*/ 1083114 w 7467600"/>
              <a:gd name="connsiteY462" fmla="*/ 6174131 h 6858000"/>
              <a:gd name="connsiteX463" fmla="*/ 1543010 w 7467600"/>
              <a:gd name="connsiteY463" fmla="*/ 6191140 h 6858000"/>
              <a:gd name="connsiteX464" fmla="*/ 1551080 w 7467600"/>
              <a:gd name="connsiteY464" fmla="*/ 6195006 h 6858000"/>
              <a:gd name="connsiteX465" fmla="*/ 2345443 w 7467600"/>
              <a:gd name="connsiteY465" fmla="*/ 5549882 h 6858000"/>
              <a:gd name="connsiteX466" fmla="*/ 1721499 w 7467600"/>
              <a:gd name="connsiteY466" fmla="*/ 5599969 h 6858000"/>
              <a:gd name="connsiteX467" fmla="*/ 767716 w 7467600"/>
              <a:gd name="connsiteY467" fmla="*/ 5472768 h 6858000"/>
              <a:gd name="connsiteX468" fmla="*/ 722147 w 7467600"/>
              <a:gd name="connsiteY468" fmla="*/ 5393091 h 6858000"/>
              <a:gd name="connsiteX469" fmla="*/ 1485552 w 7467600"/>
              <a:gd name="connsiteY469" fmla="*/ 5313202 h 6858000"/>
              <a:gd name="connsiteX470" fmla="*/ 2143004 w 7467600"/>
              <a:gd name="connsiteY470" fmla="*/ 5402420 h 6858000"/>
              <a:gd name="connsiteX471" fmla="*/ 1933391 w 7467600"/>
              <a:gd name="connsiteY471" fmla="*/ 5156971 h 6858000"/>
              <a:gd name="connsiteX472" fmla="*/ 1827118 w 7467600"/>
              <a:gd name="connsiteY472" fmla="*/ 4968410 h 6858000"/>
              <a:gd name="connsiteX473" fmla="*/ 1837349 w 7467600"/>
              <a:gd name="connsiteY473" fmla="*/ 4956357 h 6858000"/>
              <a:gd name="connsiteX474" fmla="*/ 2162835 w 7467600"/>
              <a:gd name="connsiteY474" fmla="*/ 5187853 h 6858000"/>
              <a:gd name="connsiteX475" fmla="*/ 2257167 w 7467600"/>
              <a:gd name="connsiteY475" fmla="*/ 5462123 h 6858000"/>
              <a:gd name="connsiteX476" fmla="*/ 2261598 w 7467600"/>
              <a:gd name="connsiteY476" fmla="*/ 5467998 h 6858000"/>
              <a:gd name="connsiteX477" fmla="*/ 2437177 w 7467600"/>
              <a:gd name="connsiteY477" fmla="*/ 5479608 h 6858000"/>
              <a:gd name="connsiteX478" fmla="*/ 2445247 w 7467600"/>
              <a:gd name="connsiteY478" fmla="*/ 5483476 h 6858000"/>
              <a:gd name="connsiteX479" fmla="*/ 2743626 w 7467600"/>
              <a:gd name="connsiteY479" fmla="*/ 5304819 h 6858000"/>
              <a:gd name="connsiteX480" fmla="*/ 3048102 w 7467600"/>
              <a:gd name="connsiteY480" fmla="*/ 5150595 h 6858000"/>
              <a:gd name="connsiteX481" fmla="*/ 1799414 w 7467600"/>
              <a:gd name="connsiteY481" fmla="*/ 4694732 h 6858000"/>
              <a:gd name="connsiteX482" fmla="*/ 1771735 w 7467600"/>
              <a:gd name="connsiteY482" fmla="*/ 4619929 h 6858000"/>
              <a:gd name="connsiteX483" fmla="*/ 3104273 w 7467600"/>
              <a:gd name="connsiteY483" fmla="*/ 5076159 h 6858000"/>
              <a:gd name="connsiteX484" fmla="*/ 3113245 w 7467600"/>
              <a:gd name="connsiteY484" fmla="*/ 5090705 h 6858000"/>
              <a:gd name="connsiteX485" fmla="*/ 3126294 w 7467600"/>
              <a:gd name="connsiteY485" fmla="*/ 5114400 h 6858000"/>
              <a:gd name="connsiteX486" fmla="*/ 3937433 w 7467600"/>
              <a:gd name="connsiteY486" fmla="*/ 4830473 h 6858000"/>
              <a:gd name="connsiteX487" fmla="*/ 3590475 w 7467600"/>
              <a:gd name="connsiteY487" fmla="*/ 4597974 h 6858000"/>
              <a:gd name="connsiteX488" fmla="*/ 3100264 w 7467600"/>
              <a:gd name="connsiteY488" fmla="*/ 4579845 h 6858000"/>
              <a:gd name="connsiteX489" fmla="*/ 2183576 w 7467600"/>
              <a:gd name="connsiteY489" fmla="*/ 4227150 h 6858000"/>
              <a:gd name="connsiteX490" fmla="*/ 2151029 w 7467600"/>
              <a:gd name="connsiteY490" fmla="*/ 4146947 h 6858000"/>
              <a:gd name="connsiteX491" fmla="*/ 3563434 w 7467600"/>
              <a:gd name="connsiteY491" fmla="*/ 4469115 h 6858000"/>
              <a:gd name="connsiteX492" fmla="*/ 3177952 w 7467600"/>
              <a:gd name="connsiteY492" fmla="*/ 3657386 h 6858000"/>
              <a:gd name="connsiteX493" fmla="*/ 3189263 w 7467600"/>
              <a:gd name="connsiteY493" fmla="*/ 3625726 h 6858000"/>
              <a:gd name="connsiteX494" fmla="*/ 3560912 w 7467600"/>
              <a:gd name="connsiteY494" fmla="*/ 4079863 h 6858000"/>
              <a:gd name="connsiteX495" fmla="*/ 3626636 w 7467600"/>
              <a:gd name="connsiteY495" fmla="*/ 4512230 h 6858000"/>
              <a:gd name="connsiteX496" fmla="*/ 3653088 w 7467600"/>
              <a:gd name="connsiteY496" fmla="*/ 4521417 h 6858000"/>
              <a:gd name="connsiteX497" fmla="*/ 3988128 w 7467600"/>
              <a:gd name="connsiteY497" fmla="*/ 4817267 h 6858000"/>
              <a:gd name="connsiteX498" fmla="*/ 4830582 w 7467600"/>
              <a:gd name="connsiteY498" fmla="*/ 4676000 h 6858000"/>
              <a:gd name="connsiteX499" fmla="*/ 4830100 w 7467600"/>
              <a:gd name="connsiteY499" fmla="*/ 4675554 h 6858000"/>
              <a:gd name="connsiteX500" fmla="*/ 4036318 w 7467600"/>
              <a:gd name="connsiteY500" fmla="*/ 4147013 h 6858000"/>
              <a:gd name="connsiteX501" fmla="*/ 3432098 w 7467600"/>
              <a:gd name="connsiteY501" fmla="*/ 3537312 h 6858000"/>
              <a:gd name="connsiteX502" fmla="*/ 3446761 w 7467600"/>
              <a:gd name="connsiteY502" fmla="*/ 3461278 h 6858000"/>
              <a:gd name="connsiteX503" fmla="*/ 4419733 w 7467600"/>
              <a:gd name="connsiteY503" fmla="*/ 3963555 h 6858000"/>
              <a:gd name="connsiteX504" fmla="*/ 4781371 w 7467600"/>
              <a:gd name="connsiteY504" fmla="*/ 4458604 h 6858000"/>
              <a:gd name="connsiteX505" fmla="*/ 4780440 w 7467600"/>
              <a:gd name="connsiteY505" fmla="*/ 4470290 h 6858000"/>
              <a:gd name="connsiteX506" fmla="*/ 4898954 w 7467600"/>
              <a:gd name="connsiteY506" fmla="*/ 4662092 h 6858000"/>
              <a:gd name="connsiteX507" fmla="*/ 4900699 w 7467600"/>
              <a:gd name="connsiteY507" fmla="*/ 4670867 h 6858000"/>
              <a:gd name="connsiteX508" fmla="*/ 5714511 w 7467600"/>
              <a:gd name="connsiteY508" fmla="*/ 4663483 h 6858000"/>
              <a:gd name="connsiteX509" fmla="*/ 5464793 w 7467600"/>
              <a:gd name="connsiteY509" fmla="*/ 4393556 h 6858000"/>
              <a:gd name="connsiteX510" fmla="*/ 5461897 w 7467600"/>
              <a:gd name="connsiteY510" fmla="*/ 4390879 h 6858000"/>
              <a:gd name="connsiteX511" fmla="*/ 4294126 w 7467600"/>
              <a:gd name="connsiteY511" fmla="*/ 3303048 h 6858000"/>
              <a:gd name="connsiteX512" fmla="*/ 4305321 w 7467600"/>
              <a:gd name="connsiteY512" fmla="*/ 3256953 h 6858000"/>
              <a:gd name="connsiteX513" fmla="*/ 4949299 w 7467600"/>
              <a:gd name="connsiteY513" fmla="*/ 3766336 h 6858000"/>
              <a:gd name="connsiteX514" fmla="*/ 5291452 w 7467600"/>
              <a:gd name="connsiteY514" fmla="*/ 4076801 h 6858000"/>
              <a:gd name="connsiteX515" fmla="*/ 5434998 w 7467600"/>
              <a:gd name="connsiteY515" fmla="*/ 4254100 h 6858000"/>
              <a:gd name="connsiteX516" fmla="*/ 5351015 w 7467600"/>
              <a:gd name="connsiteY516" fmla="*/ 3760989 h 6858000"/>
              <a:gd name="connsiteX517" fmla="*/ 5413780 w 7467600"/>
              <a:gd name="connsiteY517" fmla="*/ 2966265 h 6858000"/>
              <a:gd name="connsiteX518" fmla="*/ 5425627 w 7467600"/>
              <a:gd name="connsiteY518" fmla="*/ 2954192 h 6858000"/>
              <a:gd name="connsiteX519" fmla="*/ 6604735 w 7467600"/>
              <a:gd name="connsiteY519" fmla="*/ 2041381 h 6858000"/>
              <a:gd name="connsiteX520" fmla="*/ 7204487 w 7467600"/>
              <a:gd name="connsiteY520" fmla="*/ 2742112 h 6858000"/>
              <a:gd name="connsiteX521" fmla="*/ 7131592 w 7467600"/>
              <a:gd name="connsiteY521" fmla="*/ 2672096 h 6858000"/>
              <a:gd name="connsiteX522" fmla="*/ 6996344 w 7467600"/>
              <a:gd name="connsiteY522" fmla="*/ 2518310 h 6858000"/>
              <a:gd name="connsiteX523" fmla="*/ 6735495 w 7467600"/>
              <a:gd name="connsiteY523" fmla="*/ 2196890 h 6858000"/>
              <a:gd name="connsiteX524" fmla="*/ 6721901 w 7467600"/>
              <a:gd name="connsiteY524" fmla="*/ 2179274 h 6858000"/>
              <a:gd name="connsiteX525" fmla="*/ 6604735 w 7467600"/>
              <a:gd name="connsiteY525" fmla="*/ 2041381 h 6858000"/>
              <a:gd name="connsiteX526" fmla="*/ 6591670 w 7467600"/>
              <a:gd name="connsiteY526" fmla="*/ 1988277 h 6858000"/>
              <a:gd name="connsiteX527" fmla="*/ 6747349 w 7467600"/>
              <a:gd name="connsiteY527" fmla="*/ 2160069 h 6858000"/>
              <a:gd name="connsiteX528" fmla="*/ 6760943 w 7467600"/>
              <a:gd name="connsiteY528" fmla="*/ 2177686 h 6858000"/>
              <a:gd name="connsiteX529" fmla="*/ 7021065 w 7467600"/>
              <a:gd name="connsiteY529" fmla="*/ 2498102 h 6858000"/>
              <a:gd name="connsiteX530" fmla="*/ 7155223 w 7467600"/>
              <a:gd name="connsiteY530" fmla="*/ 2650386 h 6858000"/>
              <a:gd name="connsiteX531" fmla="*/ 7203167 w 7467600"/>
              <a:gd name="connsiteY531" fmla="*/ 2697288 h 6858000"/>
              <a:gd name="connsiteX532" fmla="*/ 6937703 w 7467600"/>
              <a:gd name="connsiteY532" fmla="*/ 2321981 h 6858000"/>
              <a:gd name="connsiteX533" fmla="*/ 6591670 w 7467600"/>
              <a:gd name="connsiteY533" fmla="*/ 1988277 h 6858000"/>
              <a:gd name="connsiteX534" fmla="*/ 5798671 w 7467600"/>
              <a:gd name="connsiteY534" fmla="*/ 1981601 h 6858000"/>
              <a:gd name="connsiteX535" fmla="*/ 5754709 w 7467600"/>
              <a:gd name="connsiteY535" fmla="*/ 2071454 h 6858000"/>
              <a:gd name="connsiteX536" fmla="*/ 5763044 w 7467600"/>
              <a:gd name="connsiteY536" fmla="*/ 2842206 h 6858000"/>
              <a:gd name="connsiteX537" fmla="*/ 5764974 w 7467600"/>
              <a:gd name="connsiteY537" fmla="*/ 2799609 h 6858000"/>
              <a:gd name="connsiteX538" fmla="*/ 5767665 w 7467600"/>
              <a:gd name="connsiteY538" fmla="*/ 2666409 h 6858000"/>
              <a:gd name="connsiteX539" fmla="*/ 5763055 w 7467600"/>
              <a:gd name="connsiteY539" fmla="*/ 2579705 h 6858000"/>
              <a:gd name="connsiteX540" fmla="*/ 5758079 w 7467600"/>
              <a:gd name="connsiteY540" fmla="*/ 2492508 h 6858000"/>
              <a:gd name="connsiteX541" fmla="*/ 5779325 w 7467600"/>
              <a:gd name="connsiteY541" fmla="*/ 2197069 h 6858000"/>
              <a:gd name="connsiteX542" fmla="*/ 5798671 w 7467600"/>
              <a:gd name="connsiteY542" fmla="*/ 1981601 h 6858000"/>
              <a:gd name="connsiteX543" fmla="*/ 5829202 w 7467600"/>
              <a:gd name="connsiteY543" fmla="*/ 1971679 h 6858000"/>
              <a:gd name="connsiteX544" fmla="*/ 5809558 w 7467600"/>
              <a:gd name="connsiteY544" fmla="*/ 2198043 h 6858000"/>
              <a:gd name="connsiteX545" fmla="*/ 5788653 w 7467600"/>
              <a:gd name="connsiteY545" fmla="*/ 2489430 h 6858000"/>
              <a:gd name="connsiteX546" fmla="*/ 5793439 w 7467600"/>
              <a:gd name="connsiteY546" fmla="*/ 2575235 h 6858000"/>
              <a:gd name="connsiteX547" fmla="*/ 5796837 w 7467600"/>
              <a:gd name="connsiteY547" fmla="*/ 2637633 h 6858000"/>
              <a:gd name="connsiteX548" fmla="*/ 5818614 w 7467600"/>
              <a:gd name="connsiteY548" fmla="*/ 2473055 h 6858000"/>
              <a:gd name="connsiteX549" fmla="*/ 5829202 w 7467600"/>
              <a:gd name="connsiteY549" fmla="*/ 1971679 h 6858000"/>
              <a:gd name="connsiteX550" fmla="*/ 5911389 w 7467600"/>
              <a:gd name="connsiteY550" fmla="*/ 1898371 h 6858000"/>
              <a:gd name="connsiteX551" fmla="*/ 6237627 w 7467600"/>
              <a:gd name="connsiteY551" fmla="*/ 2231921 h 6858000"/>
              <a:gd name="connsiteX552" fmla="*/ 5911389 w 7467600"/>
              <a:gd name="connsiteY552" fmla="*/ 1898371 h 6858000"/>
              <a:gd name="connsiteX553" fmla="*/ 6944437 w 7467600"/>
              <a:gd name="connsiteY553" fmla="*/ 1575402 h 6858000"/>
              <a:gd name="connsiteX554" fmla="*/ 6304730 w 7467600"/>
              <a:gd name="connsiteY554" fmla="*/ 1766654 h 6858000"/>
              <a:gd name="connsiteX555" fmla="*/ 6944437 w 7467600"/>
              <a:gd name="connsiteY555" fmla="*/ 1575402 h 6858000"/>
              <a:gd name="connsiteX556" fmla="*/ 7019523 w 7467600"/>
              <a:gd name="connsiteY556" fmla="*/ 1519450 h 6858000"/>
              <a:gd name="connsiteX557" fmla="*/ 6298091 w 7467600"/>
              <a:gd name="connsiteY557" fmla="*/ 1737122 h 6858000"/>
              <a:gd name="connsiteX558" fmla="*/ 7019523 w 7467600"/>
              <a:gd name="connsiteY558" fmla="*/ 1519450 h 6858000"/>
              <a:gd name="connsiteX559" fmla="*/ 2399523 w 7467600"/>
              <a:gd name="connsiteY559" fmla="*/ 1428234 h 6858000"/>
              <a:gd name="connsiteX560" fmla="*/ 2224982 w 7467600"/>
              <a:gd name="connsiteY560" fmla="*/ 1826201 h 6858000"/>
              <a:gd name="connsiteX561" fmla="*/ 2096099 w 7467600"/>
              <a:gd name="connsiteY561" fmla="*/ 2345900 h 6858000"/>
              <a:gd name="connsiteX562" fmla="*/ 2283317 w 7467600"/>
              <a:gd name="connsiteY562" fmla="*/ 1796925 h 6858000"/>
              <a:gd name="connsiteX563" fmla="*/ 2399523 w 7467600"/>
              <a:gd name="connsiteY563" fmla="*/ 1428234 h 6858000"/>
              <a:gd name="connsiteX564" fmla="*/ 2448558 w 7467600"/>
              <a:gd name="connsiteY564" fmla="*/ 1373435 h 6858000"/>
              <a:gd name="connsiteX565" fmla="*/ 2312521 w 7467600"/>
              <a:gd name="connsiteY565" fmla="*/ 1806140 h 6858000"/>
              <a:gd name="connsiteX566" fmla="*/ 2127533 w 7467600"/>
              <a:gd name="connsiteY566" fmla="*/ 2348380 h 6858000"/>
              <a:gd name="connsiteX567" fmla="*/ 2358080 w 7467600"/>
              <a:gd name="connsiteY567" fmla="*/ 1866134 h 6858000"/>
              <a:gd name="connsiteX568" fmla="*/ 2407436 w 7467600"/>
              <a:gd name="connsiteY568" fmla="*/ 1651070 h 6858000"/>
              <a:gd name="connsiteX569" fmla="*/ 2448558 w 7467600"/>
              <a:gd name="connsiteY569" fmla="*/ 1373435 h 6858000"/>
              <a:gd name="connsiteX570" fmla="*/ 278707 w 7467600"/>
              <a:gd name="connsiteY570" fmla="*/ 1352270 h 6858000"/>
              <a:gd name="connsiteX571" fmla="*/ 321570 w 7467600"/>
              <a:gd name="connsiteY571" fmla="*/ 1861610 h 6858000"/>
              <a:gd name="connsiteX572" fmla="*/ 294281 w 7467600"/>
              <a:gd name="connsiteY572" fmla="*/ 1440658 h 6858000"/>
              <a:gd name="connsiteX573" fmla="*/ 278707 w 7467600"/>
              <a:gd name="connsiteY573" fmla="*/ 1352270 h 6858000"/>
              <a:gd name="connsiteX574" fmla="*/ 1423821 w 7467600"/>
              <a:gd name="connsiteY574" fmla="*/ 1351958 h 6858000"/>
              <a:gd name="connsiteX575" fmla="*/ 1638521 w 7467600"/>
              <a:gd name="connsiteY575" fmla="*/ 1908470 h 6858000"/>
              <a:gd name="connsiteX576" fmla="*/ 1754199 w 7467600"/>
              <a:gd name="connsiteY576" fmla="*/ 2149284 h 6858000"/>
              <a:gd name="connsiteX577" fmla="*/ 1908359 w 7467600"/>
              <a:gd name="connsiteY577" fmla="*/ 2364988 h 6858000"/>
              <a:gd name="connsiteX578" fmla="*/ 1647661 w 7467600"/>
              <a:gd name="connsiteY578" fmla="*/ 1825945 h 6858000"/>
              <a:gd name="connsiteX579" fmla="*/ 1423821 w 7467600"/>
              <a:gd name="connsiteY579" fmla="*/ 1351958 h 6858000"/>
              <a:gd name="connsiteX580" fmla="*/ 1431890 w 7467600"/>
              <a:gd name="connsiteY580" fmla="*/ 1306475 h 6858000"/>
              <a:gd name="connsiteX581" fmla="*/ 1507597 w 7467600"/>
              <a:gd name="connsiteY581" fmla="*/ 1446132 h 6858000"/>
              <a:gd name="connsiteX582" fmla="*/ 1674586 w 7467600"/>
              <a:gd name="connsiteY582" fmla="*/ 1813832 h 6858000"/>
              <a:gd name="connsiteX583" fmla="*/ 1815950 w 7467600"/>
              <a:gd name="connsiteY583" fmla="*/ 2128564 h 6858000"/>
              <a:gd name="connsiteX584" fmla="*/ 1984242 w 7467600"/>
              <a:gd name="connsiteY584" fmla="*/ 2430829 h 6858000"/>
              <a:gd name="connsiteX585" fmla="*/ 2014023 w 7467600"/>
              <a:gd name="connsiteY585" fmla="*/ 2450995 h 6858000"/>
              <a:gd name="connsiteX586" fmla="*/ 1747337 w 7467600"/>
              <a:gd name="connsiteY586" fmla="*/ 1855264 h 6858000"/>
              <a:gd name="connsiteX587" fmla="*/ 1533749 w 7467600"/>
              <a:gd name="connsiteY587" fmla="*/ 1478656 h 6858000"/>
              <a:gd name="connsiteX588" fmla="*/ 1431890 w 7467600"/>
              <a:gd name="connsiteY588" fmla="*/ 1306475 h 6858000"/>
              <a:gd name="connsiteX589" fmla="*/ 5052692 w 7467600"/>
              <a:gd name="connsiteY589" fmla="*/ 1292994 h 6858000"/>
              <a:gd name="connsiteX590" fmla="*/ 5200661 w 7467600"/>
              <a:gd name="connsiteY590" fmla="*/ 1635186 h 6858000"/>
              <a:gd name="connsiteX591" fmla="*/ 5297138 w 7467600"/>
              <a:gd name="connsiteY591" fmla="*/ 1906351 h 6858000"/>
              <a:gd name="connsiteX592" fmla="*/ 5052692 w 7467600"/>
              <a:gd name="connsiteY592" fmla="*/ 1292994 h 6858000"/>
              <a:gd name="connsiteX593" fmla="*/ 5009948 w 7467600"/>
              <a:gd name="connsiteY593" fmla="*/ 1273619 h 6858000"/>
              <a:gd name="connsiteX594" fmla="*/ 5121777 w 7467600"/>
              <a:gd name="connsiteY594" fmla="*/ 1654213 h 6858000"/>
              <a:gd name="connsiteX595" fmla="*/ 5293545 w 7467600"/>
              <a:gd name="connsiteY595" fmla="*/ 2072247 h 6858000"/>
              <a:gd name="connsiteX596" fmla="*/ 5294042 w 7467600"/>
              <a:gd name="connsiteY596" fmla="*/ 2065019 h 6858000"/>
              <a:gd name="connsiteX597" fmla="*/ 5171936 w 7467600"/>
              <a:gd name="connsiteY597" fmla="*/ 1647613 h 6858000"/>
              <a:gd name="connsiteX598" fmla="*/ 5009948 w 7467600"/>
              <a:gd name="connsiteY598" fmla="*/ 1273619 h 6858000"/>
              <a:gd name="connsiteX599" fmla="*/ 655236 w 7467600"/>
              <a:gd name="connsiteY599" fmla="*/ 1268632 h 6858000"/>
              <a:gd name="connsiteX600" fmla="*/ 839521 w 7467600"/>
              <a:gd name="connsiteY600" fmla="*/ 1685315 h 6858000"/>
              <a:gd name="connsiteX601" fmla="*/ 1109416 w 7467600"/>
              <a:gd name="connsiteY601" fmla="*/ 2061663 h 6858000"/>
              <a:gd name="connsiteX602" fmla="*/ 1298300 w 7467600"/>
              <a:gd name="connsiteY602" fmla="*/ 2247742 h 6858000"/>
              <a:gd name="connsiteX603" fmla="*/ 1125871 w 7467600"/>
              <a:gd name="connsiteY603" fmla="*/ 1989513 h 6858000"/>
              <a:gd name="connsiteX604" fmla="*/ 981574 w 7467600"/>
              <a:gd name="connsiteY604" fmla="*/ 1783157 h 6858000"/>
              <a:gd name="connsiteX605" fmla="*/ 922198 w 7467600"/>
              <a:gd name="connsiteY605" fmla="*/ 1677437 h 6858000"/>
              <a:gd name="connsiteX606" fmla="*/ 869293 w 7467600"/>
              <a:gd name="connsiteY606" fmla="*/ 1583214 h 6858000"/>
              <a:gd name="connsiteX607" fmla="*/ 751431 w 7467600"/>
              <a:gd name="connsiteY607" fmla="*/ 1405731 h 6858000"/>
              <a:gd name="connsiteX608" fmla="*/ 655236 w 7467600"/>
              <a:gd name="connsiteY608" fmla="*/ 1268632 h 6858000"/>
              <a:gd name="connsiteX609" fmla="*/ 6516292 w 7467600"/>
              <a:gd name="connsiteY609" fmla="*/ 1263064 h 6858000"/>
              <a:gd name="connsiteX610" fmla="*/ 5736320 w 7467600"/>
              <a:gd name="connsiteY610" fmla="*/ 1501803 h 6858000"/>
              <a:gd name="connsiteX611" fmla="*/ 6516292 w 7467600"/>
              <a:gd name="connsiteY611" fmla="*/ 1263064 h 6858000"/>
              <a:gd name="connsiteX612" fmla="*/ 291466 w 7467600"/>
              <a:gd name="connsiteY612" fmla="*/ 1250369 h 6858000"/>
              <a:gd name="connsiteX613" fmla="*/ 323180 w 7467600"/>
              <a:gd name="connsiteY613" fmla="*/ 1435283 h 6858000"/>
              <a:gd name="connsiteX614" fmla="*/ 349381 w 7467600"/>
              <a:gd name="connsiteY614" fmla="*/ 1875041 h 6858000"/>
              <a:gd name="connsiteX615" fmla="*/ 374363 w 7467600"/>
              <a:gd name="connsiteY615" fmla="*/ 1506494 h 6858000"/>
              <a:gd name="connsiteX616" fmla="*/ 302168 w 7467600"/>
              <a:gd name="connsiteY616" fmla="*/ 1274495 h 6858000"/>
              <a:gd name="connsiteX617" fmla="*/ 291466 w 7467600"/>
              <a:gd name="connsiteY617" fmla="*/ 1250369 h 6858000"/>
              <a:gd name="connsiteX618" fmla="*/ 678222 w 7467600"/>
              <a:gd name="connsiteY618" fmla="*/ 1248670 h 6858000"/>
              <a:gd name="connsiteX619" fmla="*/ 775536 w 7467600"/>
              <a:gd name="connsiteY619" fmla="*/ 1388015 h 6858000"/>
              <a:gd name="connsiteX620" fmla="*/ 894529 w 7467600"/>
              <a:gd name="connsiteY620" fmla="*/ 1567739 h 6858000"/>
              <a:gd name="connsiteX621" fmla="*/ 948000 w 7467600"/>
              <a:gd name="connsiteY621" fmla="*/ 1663088 h 6858000"/>
              <a:gd name="connsiteX622" fmla="*/ 1006812 w 7467600"/>
              <a:gd name="connsiteY622" fmla="*/ 1767683 h 6858000"/>
              <a:gd name="connsiteX623" fmla="*/ 1149133 w 7467600"/>
              <a:gd name="connsiteY623" fmla="*/ 1971513 h 6858000"/>
              <a:gd name="connsiteX624" fmla="*/ 1333952 w 7467600"/>
              <a:gd name="connsiteY624" fmla="*/ 2251620 h 6858000"/>
              <a:gd name="connsiteX625" fmla="*/ 1337329 w 7467600"/>
              <a:gd name="connsiteY625" fmla="*/ 2258350 h 6858000"/>
              <a:gd name="connsiteX626" fmla="*/ 1014726 w 7467600"/>
              <a:gd name="connsiteY626" fmla="*/ 1615556 h 6858000"/>
              <a:gd name="connsiteX627" fmla="*/ 678222 w 7467600"/>
              <a:gd name="connsiteY627" fmla="*/ 1248670 h 6858000"/>
              <a:gd name="connsiteX628" fmla="*/ 6691602 w 7467600"/>
              <a:gd name="connsiteY628" fmla="*/ 1140573 h 6858000"/>
              <a:gd name="connsiteX629" fmla="*/ 6571100 w 7467600"/>
              <a:gd name="connsiteY629" fmla="*/ 1183662 h 6858000"/>
              <a:gd name="connsiteX630" fmla="*/ 6241687 w 7467600"/>
              <a:gd name="connsiteY630" fmla="*/ 1257600 h 6858000"/>
              <a:gd name="connsiteX631" fmla="*/ 5693009 w 7467600"/>
              <a:gd name="connsiteY631" fmla="*/ 1478256 h 6858000"/>
              <a:gd name="connsiteX632" fmla="*/ 6548420 w 7467600"/>
              <a:gd name="connsiteY632" fmla="*/ 1214599 h 6858000"/>
              <a:gd name="connsiteX633" fmla="*/ 6605473 w 7467600"/>
              <a:gd name="connsiteY633" fmla="*/ 1184686 h 6858000"/>
              <a:gd name="connsiteX634" fmla="*/ 6691602 w 7467600"/>
              <a:gd name="connsiteY634" fmla="*/ 1140573 h 6858000"/>
              <a:gd name="connsiteX635" fmla="*/ 4002475 w 7467600"/>
              <a:gd name="connsiteY635" fmla="*/ 1037802 h 6858000"/>
              <a:gd name="connsiteX636" fmla="*/ 4000324 w 7467600"/>
              <a:gd name="connsiteY636" fmla="*/ 1039362 h 6858000"/>
              <a:gd name="connsiteX637" fmla="*/ 4002862 w 7467600"/>
              <a:gd name="connsiteY637" fmla="*/ 1042866 h 6858000"/>
              <a:gd name="connsiteX638" fmla="*/ 4002475 w 7467600"/>
              <a:gd name="connsiteY638" fmla="*/ 1037802 h 6858000"/>
              <a:gd name="connsiteX639" fmla="*/ 506322 w 7467600"/>
              <a:gd name="connsiteY639" fmla="*/ 1020997 h 6858000"/>
              <a:gd name="connsiteX640" fmla="*/ 533068 w 7467600"/>
              <a:gd name="connsiteY640" fmla="*/ 1029409 h 6858000"/>
              <a:gd name="connsiteX641" fmla="*/ 1232525 w 7467600"/>
              <a:gd name="connsiteY641" fmla="*/ 1804675 h 6858000"/>
              <a:gd name="connsiteX642" fmla="*/ 1388858 w 7467600"/>
              <a:gd name="connsiteY642" fmla="*/ 2368011 h 6858000"/>
              <a:gd name="connsiteX643" fmla="*/ 1384098 w 7467600"/>
              <a:gd name="connsiteY643" fmla="*/ 2378125 h 6858000"/>
              <a:gd name="connsiteX644" fmla="*/ 1425393 w 7467600"/>
              <a:gd name="connsiteY644" fmla="*/ 2589124 h 6858000"/>
              <a:gd name="connsiteX645" fmla="*/ 1424001 w 7467600"/>
              <a:gd name="connsiteY645" fmla="*/ 2597541 h 6858000"/>
              <a:gd name="connsiteX646" fmla="*/ 2152729 w 7467600"/>
              <a:gd name="connsiteY646" fmla="*/ 2864487 h 6858000"/>
              <a:gd name="connsiteX647" fmla="*/ 2020609 w 7467600"/>
              <a:gd name="connsiteY647" fmla="*/ 2539671 h 6858000"/>
              <a:gd name="connsiteX648" fmla="*/ 2018920 w 7467600"/>
              <a:gd name="connsiteY648" fmla="*/ 2536309 h 6858000"/>
              <a:gd name="connsiteX649" fmla="*/ 1342441 w 7467600"/>
              <a:gd name="connsiteY649" fmla="*/ 1173017 h 6858000"/>
              <a:gd name="connsiteX650" fmla="*/ 1367925 w 7467600"/>
              <a:gd name="connsiteY650" fmla="*/ 1135648 h 6858000"/>
              <a:gd name="connsiteX651" fmla="*/ 1771401 w 7467600"/>
              <a:gd name="connsiteY651" fmla="*/ 1806673 h 6858000"/>
              <a:gd name="connsiteX652" fmla="*/ 1972385 w 7467600"/>
              <a:gd name="connsiteY652" fmla="*/ 2198735 h 6858000"/>
              <a:gd name="connsiteX653" fmla="*/ 2040892 w 7467600"/>
              <a:gd name="connsiteY653" fmla="*/ 2405205 h 6858000"/>
              <a:gd name="connsiteX654" fmla="*/ 2131689 w 7467600"/>
              <a:gd name="connsiteY654" fmla="*/ 1936926 h 6858000"/>
              <a:gd name="connsiteX655" fmla="*/ 2454820 w 7467600"/>
              <a:gd name="connsiteY655" fmla="*/ 1248808 h 6858000"/>
              <a:gd name="connsiteX656" fmla="*/ 2492512 w 7467600"/>
              <a:gd name="connsiteY656" fmla="*/ 1302920 h 6858000"/>
              <a:gd name="connsiteX657" fmla="*/ 2081216 w 7467600"/>
              <a:gd name="connsiteY657" fmla="*/ 2527513 h 6858000"/>
              <a:gd name="connsiteX658" fmla="*/ 2081211 w 7467600"/>
              <a:gd name="connsiteY658" fmla="*/ 2528916 h 6858000"/>
              <a:gd name="connsiteX659" fmla="*/ 2199067 w 7467600"/>
              <a:gd name="connsiteY659" fmla="*/ 2884061 h 6858000"/>
              <a:gd name="connsiteX660" fmla="*/ 3192586 w 7467600"/>
              <a:gd name="connsiteY660" fmla="*/ 3411496 h 6858000"/>
              <a:gd name="connsiteX661" fmla="*/ 3182620 w 7467600"/>
              <a:gd name="connsiteY661" fmla="*/ 3483279 h 6858000"/>
              <a:gd name="connsiteX662" fmla="*/ 2435119 w 7467600"/>
              <a:gd name="connsiteY662" fmla="*/ 3080173 h 6858000"/>
              <a:gd name="connsiteX663" fmla="*/ 2410152 w 7467600"/>
              <a:gd name="connsiteY663" fmla="*/ 3063751 h 6858000"/>
              <a:gd name="connsiteX664" fmla="*/ 2408099 w 7467600"/>
              <a:gd name="connsiteY664" fmla="*/ 3064403 h 6858000"/>
              <a:gd name="connsiteX665" fmla="*/ 2407218 w 7467600"/>
              <a:gd name="connsiteY665" fmla="*/ 3070324 h 6858000"/>
              <a:gd name="connsiteX666" fmla="*/ 2380138 w 7467600"/>
              <a:gd name="connsiteY666" fmla="*/ 3099341 h 6858000"/>
              <a:gd name="connsiteX667" fmla="*/ 1765923 w 7467600"/>
              <a:gd name="connsiteY667" fmla="*/ 3581043 h 6858000"/>
              <a:gd name="connsiteX668" fmla="*/ 1702258 w 7467600"/>
              <a:gd name="connsiteY668" fmla="*/ 3612286 h 6858000"/>
              <a:gd name="connsiteX669" fmla="*/ 1538370 w 7467600"/>
              <a:gd name="connsiteY669" fmla="*/ 3811804 h 6858000"/>
              <a:gd name="connsiteX670" fmla="*/ 542867 w 7467600"/>
              <a:gd name="connsiteY670" fmla="*/ 4944092 h 6858000"/>
              <a:gd name="connsiteX671" fmla="*/ 515800 w 7467600"/>
              <a:gd name="connsiteY671" fmla="*/ 4862180 h 6858000"/>
              <a:gd name="connsiteX672" fmla="*/ 909145 w 7467600"/>
              <a:gd name="connsiteY672" fmla="*/ 4199225 h 6858000"/>
              <a:gd name="connsiteX673" fmla="*/ 1214067 w 7467600"/>
              <a:gd name="connsiteY673" fmla="*/ 3908561 h 6858000"/>
              <a:gd name="connsiteX674" fmla="*/ 640967 w 7467600"/>
              <a:gd name="connsiteY674" fmla="*/ 4105601 h 6858000"/>
              <a:gd name="connsiteX675" fmla="*/ 112563 w 7467600"/>
              <a:gd name="connsiteY675" fmla="*/ 4396952 h 6858000"/>
              <a:gd name="connsiteX676" fmla="*/ 0 w 7467600"/>
              <a:gd name="connsiteY676" fmla="*/ 4466006 h 6858000"/>
              <a:gd name="connsiteX677" fmla="*/ 0 w 7467600"/>
              <a:gd name="connsiteY677" fmla="*/ 4233763 h 6858000"/>
              <a:gd name="connsiteX678" fmla="*/ 36881 w 7467600"/>
              <a:gd name="connsiteY678" fmla="*/ 4200118 h 6858000"/>
              <a:gd name="connsiteX679" fmla="*/ 910534 w 7467600"/>
              <a:gd name="connsiteY679" fmla="*/ 3629753 h 6858000"/>
              <a:gd name="connsiteX680" fmla="*/ 1578717 w 7467600"/>
              <a:gd name="connsiteY680" fmla="*/ 3575982 h 6858000"/>
              <a:gd name="connsiteX681" fmla="*/ 2338780 w 7467600"/>
              <a:gd name="connsiteY681" fmla="*/ 3033725 h 6858000"/>
              <a:gd name="connsiteX682" fmla="*/ 1807991 w 7467600"/>
              <a:gd name="connsiteY682" fmla="*/ 2807184 h 6858000"/>
              <a:gd name="connsiteX683" fmla="*/ 1416358 w 7467600"/>
              <a:gd name="connsiteY683" fmla="*/ 3112571 h 6858000"/>
              <a:gd name="connsiteX684" fmla="*/ 939066 w 7467600"/>
              <a:gd name="connsiteY684" fmla="*/ 3378798 h 6858000"/>
              <a:gd name="connsiteX685" fmla="*/ 115099 w 7467600"/>
              <a:gd name="connsiteY685" fmla="*/ 3607650 h 6858000"/>
              <a:gd name="connsiteX686" fmla="*/ 97284 w 7467600"/>
              <a:gd name="connsiteY686" fmla="*/ 3520393 h 6858000"/>
              <a:gd name="connsiteX687" fmla="*/ 922050 w 7467600"/>
              <a:gd name="connsiteY687" fmla="*/ 3074867 h 6858000"/>
              <a:gd name="connsiteX688" fmla="*/ 1405265 w 7467600"/>
              <a:gd name="connsiteY688" fmla="*/ 3016319 h 6858000"/>
              <a:gd name="connsiteX689" fmla="*/ 1407512 w 7467600"/>
              <a:gd name="connsiteY689" fmla="*/ 3018001 h 6858000"/>
              <a:gd name="connsiteX690" fmla="*/ 1726266 w 7467600"/>
              <a:gd name="connsiteY690" fmla="*/ 2777274 h 6858000"/>
              <a:gd name="connsiteX691" fmla="*/ 625390 w 7467600"/>
              <a:gd name="connsiteY691" fmla="*/ 2514541 h 6858000"/>
              <a:gd name="connsiteX692" fmla="*/ 619799 w 7467600"/>
              <a:gd name="connsiteY692" fmla="*/ 2527180 h 6858000"/>
              <a:gd name="connsiteX693" fmla="*/ 310030 w 7467600"/>
              <a:gd name="connsiteY693" fmla="*/ 2771818 h 6858000"/>
              <a:gd name="connsiteX694" fmla="*/ 173877 w 7467600"/>
              <a:gd name="connsiteY694" fmla="*/ 2937056 h 6858000"/>
              <a:gd name="connsiteX695" fmla="*/ 77889 w 7467600"/>
              <a:gd name="connsiteY695" fmla="*/ 3138440 h 6858000"/>
              <a:gd name="connsiteX696" fmla="*/ 0 w 7467600"/>
              <a:gd name="connsiteY696" fmla="*/ 3271395 h 6858000"/>
              <a:gd name="connsiteX697" fmla="*/ 0 w 7467600"/>
              <a:gd name="connsiteY697" fmla="*/ 3153002 h 6858000"/>
              <a:gd name="connsiteX698" fmla="*/ 2386 w 7467600"/>
              <a:gd name="connsiteY698" fmla="*/ 3149203 h 6858000"/>
              <a:gd name="connsiteX699" fmla="*/ 89753 w 7467600"/>
              <a:gd name="connsiteY699" fmla="*/ 2987702 h 6858000"/>
              <a:gd name="connsiteX700" fmla="*/ 76869 w 7467600"/>
              <a:gd name="connsiteY700" fmla="*/ 3005404 h 6858000"/>
              <a:gd name="connsiteX701" fmla="*/ 32049 w 7467600"/>
              <a:gd name="connsiteY701" fmla="*/ 3065814 h 6858000"/>
              <a:gd name="connsiteX702" fmla="*/ 0 w 7467600"/>
              <a:gd name="connsiteY702" fmla="*/ 3108744 h 6858000"/>
              <a:gd name="connsiteX703" fmla="*/ 0 w 7467600"/>
              <a:gd name="connsiteY703" fmla="*/ 3058059 h 6858000"/>
              <a:gd name="connsiteX704" fmla="*/ 7610 w 7467600"/>
              <a:gd name="connsiteY704" fmla="*/ 3047889 h 6858000"/>
              <a:gd name="connsiteX705" fmla="*/ 52419 w 7467600"/>
              <a:gd name="connsiteY705" fmla="*/ 2987479 h 6858000"/>
              <a:gd name="connsiteX706" fmla="*/ 59142 w 7467600"/>
              <a:gd name="connsiteY706" fmla="*/ 2978488 h 6858000"/>
              <a:gd name="connsiteX707" fmla="*/ 0 w 7467600"/>
              <a:gd name="connsiteY707" fmla="*/ 3015334 h 6858000"/>
              <a:gd name="connsiteX708" fmla="*/ 0 w 7467600"/>
              <a:gd name="connsiteY708" fmla="*/ 2914286 h 6858000"/>
              <a:gd name="connsiteX709" fmla="*/ 36383 w 7467600"/>
              <a:gd name="connsiteY709" fmla="*/ 2901128 h 6858000"/>
              <a:gd name="connsiteX710" fmla="*/ 156329 w 7467600"/>
              <a:gd name="connsiteY710" fmla="*/ 2840533 h 6858000"/>
              <a:gd name="connsiteX711" fmla="*/ 358355 w 7467600"/>
              <a:gd name="connsiteY711" fmla="*/ 2620471 h 6858000"/>
              <a:gd name="connsiteX712" fmla="*/ 510577 w 7467600"/>
              <a:gd name="connsiteY712" fmla="*/ 2501244 h 6858000"/>
              <a:gd name="connsiteX713" fmla="*/ 211967 w 7467600"/>
              <a:gd name="connsiteY713" fmla="*/ 2479171 h 6858000"/>
              <a:gd name="connsiteX714" fmla="*/ 0 w 7467600"/>
              <a:gd name="connsiteY714" fmla="*/ 2476398 h 6858000"/>
              <a:gd name="connsiteX715" fmla="*/ 0 w 7467600"/>
              <a:gd name="connsiteY715" fmla="*/ 2389189 h 6858000"/>
              <a:gd name="connsiteX716" fmla="*/ 103062 w 7467600"/>
              <a:gd name="connsiteY716" fmla="*/ 2389518 h 6858000"/>
              <a:gd name="connsiteX717" fmla="*/ 510734 w 7467600"/>
              <a:gd name="connsiteY717" fmla="*/ 2416201 h 6858000"/>
              <a:gd name="connsiteX718" fmla="*/ 279257 w 7467600"/>
              <a:gd name="connsiteY718" fmla="*/ 2092102 h 6858000"/>
              <a:gd name="connsiteX719" fmla="*/ 65265 w 7467600"/>
              <a:gd name="connsiteY719" fmla="*/ 2006049 h 6858000"/>
              <a:gd name="connsiteX720" fmla="*/ 0 w 7467600"/>
              <a:gd name="connsiteY720" fmla="*/ 1982532 h 6858000"/>
              <a:gd name="connsiteX721" fmla="*/ 0 w 7467600"/>
              <a:gd name="connsiteY721" fmla="*/ 1912789 h 6858000"/>
              <a:gd name="connsiteX722" fmla="*/ 97460 w 7467600"/>
              <a:gd name="connsiteY722" fmla="*/ 1953725 h 6858000"/>
              <a:gd name="connsiteX723" fmla="*/ 221272 w 7467600"/>
              <a:gd name="connsiteY723" fmla="*/ 1980766 h 6858000"/>
              <a:gd name="connsiteX724" fmla="*/ 116765 w 7467600"/>
              <a:gd name="connsiteY724" fmla="*/ 1911033 h 6858000"/>
              <a:gd name="connsiteX725" fmla="*/ 16405 w 7467600"/>
              <a:gd name="connsiteY725" fmla="*/ 1803412 h 6858000"/>
              <a:gd name="connsiteX726" fmla="*/ 0 w 7467600"/>
              <a:gd name="connsiteY726" fmla="*/ 1784777 h 6858000"/>
              <a:gd name="connsiteX727" fmla="*/ 0 w 7467600"/>
              <a:gd name="connsiteY727" fmla="*/ 1740082 h 6858000"/>
              <a:gd name="connsiteX728" fmla="*/ 39394 w 7467600"/>
              <a:gd name="connsiteY728" fmla="*/ 1784856 h 6858000"/>
              <a:gd name="connsiteX729" fmla="*/ 135813 w 7467600"/>
              <a:gd name="connsiteY729" fmla="*/ 1888838 h 6858000"/>
              <a:gd name="connsiteX730" fmla="*/ 242575 w 7467600"/>
              <a:gd name="connsiteY730" fmla="*/ 1958841 h 6858000"/>
              <a:gd name="connsiteX731" fmla="*/ 82197 w 7467600"/>
              <a:gd name="connsiteY731" fmla="*/ 1754826 h 6858000"/>
              <a:gd name="connsiteX732" fmla="*/ 0 w 7467600"/>
              <a:gd name="connsiteY732" fmla="*/ 1679650 h 6858000"/>
              <a:gd name="connsiteX733" fmla="*/ 0 w 7467600"/>
              <a:gd name="connsiteY733" fmla="*/ 1602463 h 6858000"/>
              <a:gd name="connsiteX734" fmla="*/ 84689 w 7467600"/>
              <a:gd name="connsiteY734" fmla="*/ 1677442 h 6858000"/>
              <a:gd name="connsiteX735" fmla="*/ 298437 w 7467600"/>
              <a:gd name="connsiteY735" fmla="*/ 1968019 h 6858000"/>
              <a:gd name="connsiteX736" fmla="*/ 227269 w 7467600"/>
              <a:gd name="connsiteY736" fmla="*/ 1114064 h 6858000"/>
              <a:gd name="connsiteX737" fmla="*/ 248003 w 7467600"/>
              <a:gd name="connsiteY737" fmla="*/ 1089613 h 6858000"/>
              <a:gd name="connsiteX738" fmla="*/ 427020 w 7467600"/>
              <a:gd name="connsiteY738" fmla="*/ 1619803 h 6858000"/>
              <a:gd name="connsiteX739" fmla="*/ 340345 w 7467600"/>
              <a:gd name="connsiteY739" fmla="*/ 2027739 h 6858000"/>
              <a:gd name="connsiteX740" fmla="*/ 360865 w 7467600"/>
              <a:gd name="connsiteY740" fmla="*/ 2044827 h 6858000"/>
              <a:gd name="connsiteX741" fmla="*/ 560414 w 7467600"/>
              <a:gd name="connsiteY741" fmla="*/ 2421457 h 6858000"/>
              <a:gd name="connsiteX742" fmla="*/ 1359703 w 7467600"/>
              <a:gd name="connsiteY742" fmla="*/ 2578554 h 6858000"/>
              <a:gd name="connsiteX743" fmla="*/ 1359422 w 7467600"/>
              <a:gd name="connsiteY743" fmla="*/ 2577994 h 6858000"/>
              <a:gd name="connsiteX744" fmla="*/ 828701 w 7467600"/>
              <a:gd name="connsiteY744" fmla="*/ 1839520 h 6858000"/>
              <a:gd name="connsiteX745" fmla="*/ 494427 w 7467600"/>
              <a:gd name="connsiteY745" fmla="*/ 1092333 h 6858000"/>
              <a:gd name="connsiteX746" fmla="*/ 506322 w 7467600"/>
              <a:gd name="connsiteY746" fmla="*/ 1020997 h 6858000"/>
              <a:gd name="connsiteX747" fmla="*/ 4570198 w 7467600"/>
              <a:gd name="connsiteY747" fmla="*/ 978081 h 6858000"/>
              <a:gd name="connsiteX748" fmla="*/ 4523691 w 7467600"/>
              <a:gd name="connsiteY748" fmla="*/ 1127776 h 6858000"/>
              <a:gd name="connsiteX749" fmla="*/ 4509875 w 7467600"/>
              <a:gd name="connsiteY749" fmla="*/ 1167552 h 6858000"/>
              <a:gd name="connsiteX750" fmla="*/ 4478168 w 7467600"/>
              <a:gd name="connsiteY750" fmla="*/ 1260735 h 6858000"/>
              <a:gd name="connsiteX751" fmla="*/ 4409309 w 7467600"/>
              <a:gd name="connsiteY751" fmla="*/ 1666996 h 6858000"/>
              <a:gd name="connsiteX752" fmla="*/ 4370031 w 7467600"/>
              <a:gd name="connsiteY752" fmla="*/ 1955666 h 6858000"/>
              <a:gd name="connsiteX753" fmla="*/ 4570198 w 7467600"/>
              <a:gd name="connsiteY753" fmla="*/ 978081 h 6858000"/>
              <a:gd name="connsiteX754" fmla="*/ 4557898 w 7467600"/>
              <a:gd name="connsiteY754" fmla="*/ 900011 h 6858000"/>
              <a:gd name="connsiteX755" fmla="*/ 4344840 w 7467600"/>
              <a:gd name="connsiteY755" fmla="*/ 1922038 h 6858000"/>
              <a:gd name="connsiteX756" fmla="*/ 4378710 w 7467600"/>
              <a:gd name="connsiteY756" fmla="*/ 1665516 h 6858000"/>
              <a:gd name="connsiteX757" fmla="*/ 4448798 w 7467600"/>
              <a:gd name="connsiteY757" fmla="*/ 1253024 h 6858000"/>
              <a:gd name="connsiteX758" fmla="*/ 4480315 w 7467600"/>
              <a:gd name="connsiteY758" fmla="*/ 1158454 h 6858000"/>
              <a:gd name="connsiteX759" fmla="*/ 4494133 w 7467600"/>
              <a:gd name="connsiteY759" fmla="*/ 1118676 h 6858000"/>
              <a:gd name="connsiteX760" fmla="*/ 4557898 w 7467600"/>
              <a:gd name="connsiteY760" fmla="*/ 900011 h 6858000"/>
              <a:gd name="connsiteX761" fmla="*/ 5870151 w 7467600"/>
              <a:gd name="connsiteY761" fmla="*/ 898890 h 6858000"/>
              <a:gd name="connsiteX762" fmla="*/ 5861335 w 7467600"/>
              <a:gd name="connsiteY762" fmla="*/ 899177 h 6858000"/>
              <a:gd name="connsiteX763" fmla="*/ 5843702 w 7467600"/>
              <a:gd name="connsiteY763" fmla="*/ 899748 h 6858000"/>
              <a:gd name="connsiteX764" fmla="*/ 5651107 w 7467600"/>
              <a:gd name="connsiteY764" fmla="*/ 920306 h 6858000"/>
              <a:gd name="connsiteX765" fmla="*/ 5459407 w 7467600"/>
              <a:gd name="connsiteY765" fmla="*/ 940975 h 6858000"/>
              <a:gd name="connsiteX766" fmla="*/ 5374846 w 7467600"/>
              <a:gd name="connsiteY766" fmla="*/ 941988 h 6858000"/>
              <a:gd name="connsiteX767" fmla="*/ 5256105 w 7467600"/>
              <a:gd name="connsiteY767" fmla="*/ 945632 h 6858000"/>
              <a:gd name="connsiteX768" fmla="*/ 5107071 w 7467600"/>
              <a:gd name="connsiteY768" fmla="*/ 969720 h 6858000"/>
              <a:gd name="connsiteX769" fmla="*/ 4998681 w 7467600"/>
              <a:gd name="connsiteY769" fmla="*/ 988771 h 6858000"/>
              <a:gd name="connsiteX770" fmla="*/ 5870151 w 7467600"/>
              <a:gd name="connsiteY770" fmla="*/ 898890 h 6858000"/>
              <a:gd name="connsiteX771" fmla="*/ 5504425 w 7467600"/>
              <a:gd name="connsiteY771" fmla="*/ 848067 h 6858000"/>
              <a:gd name="connsiteX772" fmla="*/ 4968849 w 7467600"/>
              <a:gd name="connsiteY772" fmla="*/ 962318 h 6858000"/>
              <a:gd name="connsiteX773" fmla="*/ 5104039 w 7467600"/>
              <a:gd name="connsiteY773" fmla="*/ 940634 h 6858000"/>
              <a:gd name="connsiteX774" fmla="*/ 5256311 w 7467600"/>
              <a:gd name="connsiteY774" fmla="*/ 916490 h 6858000"/>
              <a:gd name="connsiteX775" fmla="*/ 5377381 w 7467600"/>
              <a:gd name="connsiteY775" fmla="*/ 912671 h 6858000"/>
              <a:gd name="connsiteX776" fmla="*/ 5460148 w 7467600"/>
              <a:gd name="connsiteY776" fmla="*/ 911442 h 6858000"/>
              <a:gd name="connsiteX777" fmla="*/ 5648971 w 7467600"/>
              <a:gd name="connsiteY777" fmla="*/ 891331 h 6858000"/>
              <a:gd name="connsiteX778" fmla="*/ 5844807 w 7467600"/>
              <a:gd name="connsiteY778" fmla="*/ 870718 h 6858000"/>
              <a:gd name="connsiteX779" fmla="*/ 5862975 w 7467600"/>
              <a:gd name="connsiteY779" fmla="*/ 869756 h 6858000"/>
              <a:gd name="connsiteX780" fmla="*/ 5920887 w 7467600"/>
              <a:gd name="connsiteY780" fmla="*/ 865929 h 6858000"/>
              <a:gd name="connsiteX781" fmla="*/ 5504425 w 7467600"/>
              <a:gd name="connsiteY781" fmla="*/ 848067 h 6858000"/>
              <a:gd name="connsiteX782" fmla="*/ 3607114 w 7467600"/>
              <a:gd name="connsiteY782" fmla="*/ 467441 h 6858000"/>
              <a:gd name="connsiteX783" fmla="*/ 3296242 w 7467600"/>
              <a:gd name="connsiteY783" fmla="*/ 807991 h 6858000"/>
              <a:gd name="connsiteX784" fmla="*/ 3174674 w 7467600"/>
              <a:gd name="connsiteY784" fmla="*/ 919759 h 6858000"/>
              <a:gd name="connsiteX785" fmla="*/ 3042978 w 7467600"/>
              <a:gd name="connsiteY785" fmla="*/ 1054894 h 6858000"/>
              <a:gd name="connsiteX786" fmla="*/ 2968914 w 7467600"/>
              <a:gd name="connsiteY786" fmla="*/ 1133756 h 6858000"/>
              <a:gd name="connsiteX787" fmla="*/ 3103823 w 7467600"/>
              <a:gd name="connsiteY787" fmla="*/ 1026814 h 6858000"/>
              <a:gd name="connsiteX788" fmla="*/ 3607114 w 7467600"/>
              <a:gd name="connsiteY788" fmla="*/ 467441 h 6858000"/>
              <a:gd name="connsiteX789" fmla="*/ 3744487 w 7467600"/>
              <a:gd name="connsiteY789" fmla="*/ 383136 h 6858000"/>
              <a:gd name="connsiteX790" fmla="*/ 3970213 w 7467600"/>
              <a:gd name="connsiteY790" fmla="*/ 995559 h 6858000"/>
              <a:gd name="connsiteX791" fmla="*/ 3744487 w 7467600"/>
              <a:gd name="connsiteY791" fmla="*/ 383136 h 6858000"/>
              <a:gd name="connsiteX792" fmla="*/ 3624562 w 7467600"/>
              <a:gd name="connsiteY792" fmla="*/ 367041 h 6858000"/>
              <a:gd name="connsiteX793" fmla="*/ 3489712 w 7467600"/>
              <a:gd name="connsiteY793" fmla="*/ 485386 h 6858000"/>
              <a:gd name="connsiteX794" fmla="*/ 3182994 w 7467600"/>
              <a:gd name="connsiteY794" fmla="*/ 828265 h 6858000"/>
              <a:gd name="connsiteX795" fmla="*/ 2892114 w 7467600"/>
              <a:gd name="connsiteY795" fmla="*/ 1172635 h 6858000"/>
              <a:gd name="connsiteX796" fmla="*/ 3021459 w 7467600"/>
              <a:gd name="connsiteY796" fmla="*/ 1035385 h 6858000"/>
              <a:gd name="connsiteX797" fmla="*/ 3153873 w 7467600"/>
              <a:gd name="connsiteY797" fmla="*/ 898971 h 6858000"/>
              <a:gd name="connsiteX798" fmla="*/ 3276511 w 7467600"/>
              <a:gd name="connsiteY798" fmla="*/ 786423 h 6858000"/>
              <a:gd name="connsiteX799" fmla="*/ 3584154 w 7467600"/>
              <a:gd name="connsiteY799" fmla="*/ 448218 h 6858000"/>
              <a:gd name="connsiteX800" fmla="*/ 3624562 w 7467600"/>
              <a:gd name="connsiteY800" fmla="*/ 367041 h 6858000"/>
              <a:gd name="connsiteX801" fmla="*/ 3766672 w 7467600"/>
              <a:gd name="connsiteY801" fmla="*/ 359429 h 6858000"/>
              <a:gd name="connsiteX802" fmla="*/ 3996338 w 7467600"/>
              <a:gd name="connsiteY802" fmla="*/ 968237 h 6858000"/>
              <a:gd name="connsiteX803" fmla="*/ 3766672 w 7467600"/>
              <a:gd name="connsiteY803" fmla="*/ 359429 h 6858000"/>
              <a:gd name="connsiteX804" fmla="*/ 5805386 w 7467600"/>
              <a:gd name="connsiteY804" fmla="*/ 239240 h 6858000"/>
              <a:gd name="connsiteX805" fmla="*/ 5736947 w 7467600"/>
              <a:gd name="connsiteY805" fmla="*/ 261367 h 6858000"/>
              <a:gd name="connsiteX806" fmla="*/ 5427012 w 7467600"/>
              <a:gd name="connsiteY806" fmla="*/ 311272 h 6858000"/>
              <a:gd name="connsiteX807" fmla="*/ 5147818 w 7467600"/>
              <a:gd name="connsiteY807" fmla="*/ 322112 h 6858000"/>
              <a:gd name="connsiteX808" fmla="*/ 5060854 w 7467600"/>
              <a:gd name="connsiteY808" fmla="*/ 311882 h 6858000"/>
              <a:gd name="connsiteX809" fmla="*/ 4945989 w 7467600"/>
              <a:gd name="connsiteY809" fmla="*/ 300516 h 6858000"/>
              <a:gd name="connsiteX810" fmla="*/ 5410479 w 7467600"/>
              <a:gd name="connsiteY810" fmla="*/ 348434 h 6858000"/>
              <a:gd name="connsiteX811" fmla="*/ 5805386 w 7467600"/>
              <a:gd name="connsiteY811" fmla="*/ 239240 h 6858000"/>
              <a:gd name="connsiteX812" fmla="*/ 5905192 w 7467600"/>
              <a:gd name="connsiteY812" fmla="*/ 163079 h 6858000"/>
              <a:gd name="connsiteX813" fmla="*/ 5865655 w 7467600"/>
              <a:gd name="connsiteY813" fmla="*/ 171901 h 6858000"/>
              <a:gd name="connsiteX814" fmla="*/ 5259740 w 7467600"/>
              <a:gd name="connsiteY814" fmla="*/ 257013 h 6858000"/>
              <a:gd name="connsiteX815" fmla="*/ 5208466 w 7467600"/>
              <a:gd name="connsiteY815" fmla="*/ 257550 h 6858000"/>
              <a:gd name="connsiteX816" fmla="*/ 4980204 w 7467600"/>
              <a:gd name="connsiteY816" fmla="*/ 271903 h 6858000"/>
              <a:gd name="connsiteX817" fmla="*/ 5068068 w 7467600"/>
              <a:gd name="connsiteY817" fmla="*/ 282244 h 6858000"/>
              <a:gd name="connsiteX818" fmla="*/ 5153231 w 7467600"/>
              <a:gd name="connsiteY818" fmla="*/ 292240 h 6858000"/>
              <a:gd name="connsiteX819" fmla="*/ 5426491 w 7467600"/>
              <a:gd name="connsiteY819" fmla="*/ 281128 h 6858000"/>
              <a:gd name="connsiteX820" fmla="*/ 5731212 w 7467600"/>
              <a:gd name="connsiteY820" fmla="*/ 231951 h 6858000"/>
              <a:gd name="connsiteX821" fmla="*/ 5905192 w 7467600"/>
              <a:gd name="connsiteY821" fmla="*/ 163079 h 6858000"/>
              <a:gd name="connsiteX822" fmla="*/ 5944437 w 7467600"/>
              <a:gd name="connsiteY822" fmla="*/ 113829 h 6858000"/>
              <a:gd name="connsiteX823" fmla="*/ 5825032 w 7467600"/>
              <a:gd name="connsiteY823" fmla="*/ 146405 h 6858000"/>
              <a:gd name="connsiteX824" fmla="*/ 4955599 w 7467600"/>
              <a:gd name="connsiteY824" fmla="*/ 247008 h 6858000"/>
              <a:gd name="connsiteX825" fmla="*/ 5210104 w 7467600"/>
              <a:gd name="connsiteY825" fmla="*/ 228123 h 6858000"/>
              <a:gd name="connsiteX826" fmla="*/ 5261015 w 7467600"/>
              <a:gd name="connsiteY826" fmla="*/ 227087 h 6858000"/>
              <a:gd name="connsiteX827" fmla="*/ 5861181 w 7467600"/>
              <a:gd name="connsiteY827" fmla="*/ 143093 h 6858000"/>
              <a:gd name="connsiteX828" fmla="*/ 5961252 w 7467600"/>
              <a:gd name="connsiteY828" fmla="*/ 114820 h 6858000"/>
              <a:gd name="connsiteX829" fmla="*/ 5944437 w 7467600"/>
              <a:gd name="connsiteY829" fmla="*/ 113829 h 6858000"/>
              <a:gd name="connsiteX830" fmla="*/ 3882765 w 7467600"/>
              <a:gd name="connsiteY830" fmla="*/ 0 h 6858000"/>
              <a:gd name="connsiteX831" fmla="*/ 3995099 w 7467600"/>
              <a:gd name="connsiteY831" fmla="*/ 0 h 6858000"/>
              <a:gd name="connsiteX832" fmla="*/ 4163818 w 7467600"/>
              <a:gd name="connsiteY832" fmla="*/ 234104 h 6858000"/>
              <a:gd name="connsiteX833" fmla="*/ 4172099 w 7467600"/>
              <a:gd name="connsiteY833" fmla="*/ 234207 h 6858000"/>
              <a:gd name="connsiteX834" fmla="*/ 4784282 w 7467600"/>
              <a:gd name="connsiteY834" fmla="*/ 276561 h 6858000"/>
              <a:gd name="connsiteX835" fmla="*/ 4801687 w 7467600"/>
              <a:gd name="connsiteY835" fmla="*/ 267764 h 6858000"/>
              <a:gd name="connsiteX836" fmla="*/ 6082788 w 7467600"/>
              <a:gd name="connsiteY836" fmla="*/ 64119 h 6858000"/>
              <a:gd name="connsiteX837" fmla="*/ 6099442 w 7467600"/>
              <a:gd name="connsiteY837" fmla="*/ 82568 h 6858000"/>
              <a:gd name="connsiteX838" fmla="*/ 4804137 w 7467600"/>
              <a:gd name="connsiteY838" fmla="*/ 320931 h 6858000"/>
              <a:gd name="connsiteX839" fmla="*/ 4227047 w 7467600"/>
              <a:gd name="connsiteY839" fmla="*/ 313415 h 6858000"/>
              <a:gd name="connsiteX840" fmla="*/ 4346041 w 7467600"/>
              <a:gd name="connsiteY840" fmla="*/ 456086 h 6858000"/>
              <a:gd name="connsiteX841" fmla="*/ 4870967 w 7467600"/>
              <a:gd name="connsiteY841" fmla="*/ 963061 h 6858000"/>
              <a:gd name="connsiteX842" fmla="*/ 4889647 w 7467600"/>
              <a:gd name="connsiteY842" fmla="*/ 957147 h 6858000"/>
              <a:gd name="connsiteX843" fmla="*/ 5422504 w 7467600"/>
              <a:gd name="connsiteY843" fmla="*/ 805191 h 6858000"/>
              <a:gd name="connsiteX844" fmla="*/ 6087656 w 7467600"/>
              <a:gd name="connsiteY844" fmla="*/ 826703 h 6858000"/>
              <a:gd name="connsiteX845" fmla="*/ 6058717 w 7467600"/>
              <a:gd name="connsiteY845" fmla="*/ 865992 h 6858000"/>
              <a:gd name="connsiteX846" fmla="*/ 4974153 w 7467600"/>
              <a:gd name="connsiteY846" fmla="*/ 1045456 h 6858000"/>
              <a:gd name="connsiteX847" fmla="*/ 5627835 w 7467600"/>
              <a:gd name="connsiteY847" fmla="*/ 1472077 h 6858000"/>
              <a:gd name="connsiteX848" fmla="*/ 5629817 w 7467600"/>
              <a:gd name="connsiteY848" fmla="*/ 1471412 h 6858000"/>
              <a:gd name="connsiteX849" fmla="*/ 5634124 w 7467600"/>
              <a:gd name="connsiteY849" fmla="*/ 1470572 h 6858000"/>
              <a:gd name="connsiteX850" fmla="*/ 5755832 w 7467600"/>
              <a:gd name="connsiteY850" fmla="*/ 1383886 h 6858000"/>
              <a:gd name="connsiteX851" fmla="*/ 6014186 w 7467600"/>
              <a:gd name="connsiteY851" fmla="*/ 1279799 h 6858000"/>
              <a:gd name="connsiteX852" fmla="*/ 6901619 w 7467600"/>
              <a:gd name="connsiteY852" fmla="*/ 1047874 h 6858000"/>
              <a:gd name="connsiteX853" fmla="*/ 6931566 w 7467600"/>
              <a:gd name="connsiteY853" fmla="*/ 1062034 h 6858000"/>
              <a:gd name="connsiteX854" fmla="*/ 5790982 w 7467600"/>
              <a:gd name="connsiteY854" fmla="*/ 1561380 h 6858000"/>
              <a:gd name="connsiteX855" fmla="*/ 6188971 w 7467600"/>
              <a:gd name="connsiteY855" fmla="*/ 1755168 h 6858000"/>
              <a:gd name="connsiteX856" fmla="*/ 6202446 w 7467600"/>
              <a:gd name="connsiteY856" fmla="*/ 1752268 h 6858000"/>
              <a:gd name="connsiteX857" fmla="*/ 7179560 w 7467600"/>
              <a:gd name="connsiteY857" fmla="*/ 1467551 h 6858000"/>
              <a:gd name="connsiteX858" fmla="*/ 7158730 w 7467600"/>
              <a:gd name="connsiteY858" fmla="*/ 1507835 h 6858000"/>
              <a:gd name="connsiteX859" fmla="*/ 6326959 w 7467600"/>
              <a:gd name="connsiteY859" fmla="*/ 1817686 h 6858000"/>
              <a:gd name="connsiteX860" fmla="*/ 6537433 w 7467600"/>
              <a:gd name="connsiteY860" fmla="*/ 1907790 h 6858000"/>
              <a:gd name="connsiteX861" fmla="*/ 6550221 w 7467600"/>
              <a:gd name="connsiteY861" fmla="*/ 1910729 h 6858000"/>
              <a:gd name="connsiteX862" fmla="*/ 6964438 w 7467600"/>
              <a:gd name="connsiteY862" fmla="*/ 2209505 h 6858000"/>
              <a:gd name="connsiteX863" fmla="*/ 7367862 w 7467600"/>
              <a:gd name="connsiteY863" fmla="*/ 2806833 h 6858000"/>
              <a:gd name="connsiteX864" fmla="*/ 7364329 w 7467600"/>
              <a:gd name="connsiteY864" fmla="*/ 2826907 h 6858000"/>
              <a:gd name="connsiteX865" fmla="*/ 7290545 w 7467600"/>
              <a:gd name="connsiteY865" fmla="*/ 2850663 h 6858000"/>
              <a:gd name="connsiteX866" fmla="*/ 6472036 w 7467600"/>
              <a:gd name="connsiteY866" fmla="*/ 1959003 h 6858000"/>
              <a:gd name="connsiteX867" fmla="*/ 5792897 w 7467600"/>
              <a:gd name="connsiteY867" fmla="*/ 1647747 h 6858000"/>
              <a:gd name="connsiteX868" fmla="*/ 5842751 w 7467600"/>
              <a:gd name="connsiteY868" fmla="*/ 1816112 h 6858000"/>
              <a:gd name="connsiteX869" fmla="*/ 5847424 w 7467600"/>
              <a:gd name="connsiteY869" fmla="*/ 1815776 h 6858000"/>
              <a:gd name="connsiteX870" fmla="*/ 6399821 w 7467600"/>
              <a:gd name="connsiteY870" fmla="*/ 2344799 h 6858000"/>
              <a:gd name="connsiteX871" fmla="*/ 6323232 w 7467600"/>
              <a:gd name="connsiteY871" fmla="*/ 2389634 h 6858000"/>
              <a:gd name="connsiteX872" fmla="*/ 5942958 w 7467600"/>
              <a:gd name="connsiteY872" fmla="*/ 2077708 h 6858000"/>
              <a:gd name="connsiteX873" fmla="*/ 5921559 w 7467600"/>
              <a:gd name="connsiteY873" fmla="*/ 2378596 h 6858000"/>
              <a:gd name="connsiteX874" fmla="*/ 5817651 w 7467600"/>
              <a:gd name="connsiteY874" fmla="*/ 3023919 h 6858000"/>
              <a:gd name="connsiteX875" fmla="*/ 5729634 w 7467600"/>
              <a:gd name="connsiteY875" fmla="*/ 3051849 h 6858000"/>
              <a:gd name="connsiteX876" fmla="*/ 5611018 w 7467600"/>
              <a:gd name="connsiteY876" fmla="*/ 2316769 h 6858000"/>
              <a:gd name="connsiteX877" fmla="*/ 5687608 w 7467600"/>
              <a:gd name="connsiteY877" fmla="*/ 2039972 h 6858000"/>
              <a:gd name="connsiteX878" fmla="*/ 5657554 w 7467600"/>
              <a:gd name="connsiteY878" fmla="*/ 1576445 h 6858000"/>
              <a:gd name="connsiteX879" fmla="*/ 5150475 w 7467600"/>
              <a:gd name="connsiteY879" fmla="*/ 1274012 h 6858000"/>
              <a:gd name="connsiteX880" fmla="*/ 5349142 w 7467600"/>
              <a:gd name="connsiteY880" fmla="*/ 2204405 h 6858000"/>
              <a:gd name="connsiteX881" fmla="*/ 5262214 w 7467600"/>
              <a:gd name="connsiteY881" fmla="*/ 2233836 h 6858000"/>
              <a:gd name="connsiteX882" fmla="*/ 4981539 w 7467600"/>
              <a:gd name="connsiteY882" fmla="*/ 1542201 h 6858000"/>
              <a:gd name="connsiteX883" fmla="*/ 4958461 w 7467600"/>
              <a:gd name="connsiteY883" fmla="*/ 1136957 h 6858000"/>
              <a:gd name="connsiteX884" fmla="*/ 4655015 w 7467600"/>
              <a:gd name="connsiteY884" fmla="*/ 891426 h 6858000"/>
              <a:gd name="connsiteX885" fmla="*/ 4348002 w 7467600"/>
              <a:gd name="connsiteY885" fmla="*/ 2205895 h 6858000"/>
              <a:gd name="connsiteX886" fmla="*/ 4262250 w 7467600"/>
              <a:gd name="connsiteY886" fmla="*/ 2219972 h 6858000"/>
              <a:gd name="connsiteX887" fmla="*/ 4550611 w 7467600"/>
              <a:gd name="connsiteY887" fmla="*/ 817540 h 6858000"/>
              <a:gd name="connsiteX888" fmla="*/ 4564418 w 7467600"/>
              <a:gd name="connsiteY888" fmla="*/ 808293 h 6858000"/>
              <a:gd name="connsiteX889" fmla="*/ 4266388 w 7467600"/>
              <a:gd name="connsiteY889" fmla="*/ 500083 h 6858000"/>
              <a:gd name="connsiteX890" fmla="*/ 4032842 w 7467600"/>
              <a:gd name="connsiteY890" fmla="*/ 211809 h 6858000"/>
              <a:gd name="connsiteX891" fmla="*/ 3882765 w 7467600"/>
              <a:gd name="connsiteY891" fmla="*/ 0 h 6858000"/>
              <a:gd name="connsiteX892" fmla="*/ 3721337 w 7467600"/>
              <a:gd name="connsiteY892" fmla="*/ 0 h 6858000"/>
              <a:gd name="connsiteX893" fmla="*/ 3797544 w 7467600"/>
              <a:gd name="connsiteY893" fmla="*/ 0 h 6858000"/>
              <a:gd name="connsiteX894" fmla="*/ 3775734 w 7467600"/>
              <a:gd name="connsiteY894" fmla="*/ 95131 h 6858000"/>
              <a:gd name="connsiteX895" fmla="*/ 3724807 w 7467600"/>
              <a:gd name="connsiteY895" fmla="*/ 272257 h 6858000"/>
              <a:gd name="connsiteX896" fmla="*/ 3726844 w 7467600"/>
              <a:gd name="connsiteY896" fmla="*/ 282988 h 6858000"/>
              <a:gd name="connsiteX897" fmla="*/ 3742664 w 7467600"/>
              <a:gd name="connsiteY897" fmla="*/ 279918 h 6858000"/>
              <a:gd name="connsiteX898" fmla="*/ 4103910 w 7467600"/>
              <a:gd name="connsiteY898" fmla="*/ 1161917 h 6858000"/>
              <a:gd name="connsiteX899" fmla="*/ 4020269 w 7467600"/>
              <a:gd name="connsiteY899" fmla="*/ 1200406 h 6858000"/>
              <a:gd name="connsiteX900" fmla="*/ 3674882 w 7467600"/>
              <a:gd name="connsiteY900" fmla="*/ 488524 h 6858000"/>
              <a:gd name="connsiteX901" fmla="*/ 3132682 w 7467600"/>
              <a:gd name="connsiteY901" fmla="*/ 1072284 h 6858000"/>
              <a:gd name="connsiteX902" fmla="*/ 2716346 w 7467600"/>
              <a:gd name="connsiteY902" fmla="*/ 1276376 h 6858000"/>
              <a:gd name="connsiteX903" fmla="*/ 2716772 w 7467600"/>
              <a:gd name="connsiteY903" fmla="*/ 1255462 h 6858000"/>
              <a:gd name="connsiteX904" fmla="*/ 3471096 w 7467600"/>
              <a:gd name="connsiteY904" fmla="*/ 437072 h 6858000"/>
              <a:gd name="connsiteX905" fmla="*/ 3639057 w 7467600"/>
              <a:gd name="connsiteY905" fmla="*/ 286334 h 6858000"/>
              <a:gd name="connsiteX906" fmla="*/ 3640309 w 7467600"/>
              <a:gd name="connsiteY906" fmla="*/ 284664 h 6858000"/>
              <a:gd name="connsiteX907" fmla="*/ 3646022 w 7467600"/>
              <a:gd name="connsiteY907" fmla="*/ 276711 h 6858000"/>
              <a:gd name="connsiteX908" fmla="*/ 3707943 w 7467600"/>
              <a:gd name="connsiteY908" fmla="*/ 65958 h 6858000"/>
              <a:gd name="connsiteX909" fmla="*/ 3721337 w 7467600"/>
              <a:gd name="connsiteY909" fmla="*/ 0 h 6858000"/>
              <a:gd name="connsiteX910" fmla="*/ 2867960 w 7467600"/>
              <a:gd name="connsiteY910" fmla="*/ 0 h 6858000"/>
              <a:gd name="connsiteX911" fmla="*/ 2926351 w 7467600"/>
              <a:gd name="connsiteY911" fmla="*/ 0 h 6858000"/>
              <a:gd name="connsiteX912" fmla="*/ 2902823 w 7467600"/>
              <a:gd name="connsiteY912" fmla="*/ 262929 h 6858000"/>
              <a:gd name="connsiteX913" fmla="*/ 2940663 w 7467600"/>
              <a:gd name="connsiteY913" fmla="*/ 140884 h 6858000"/>
              <a:gd name="connsiteX914" fmla="*/ 2947039 w 7467600"/>
              <a:gd name="connsiteY914" fmla="*/ 122524 h 6858000"/>
              <a:gd name="connsiteX915" fmla="*/ 2984316 w 7467600"/>
              <a:gd name="connsiteY915" fmla="*/ 0 h 6858000"/>
              <a:gd name="connsiteX916" fmla="*/ 3016114 w 7467600"/>
              <a:gd name="connsiteY916" fmla="*/ 0 h 6858000"/>
              <a:gd name="connsiteX917" fmla="*/ 2979949 w 7467600"/>
              <a:gd name="connsiteY917" fmla="*/ 119274 h 6858000"/>
              <a:gd name="connsiteX918" fmla="*/ 3023879 w 7467600"/>
              <a:gd name="connsiteY918" fmla="*/ 0 h 6858000"/>
              <a:gd name="connsiteX919" fmla="*/ 3105400 w 7467600"/>
              <a:gd name="connsiteY919" fmla="*/ 0 h 6858000"/>
              <a:gd name="connsiteX920" fmla="*/ 3094669 w 7467600"/>
              <a:gd name="connsiteY920" fmla="*/ 30308 h 6858000"/>
              <a:gd name="connsiteX921" fmla="*/ 2901945 w 7467600"/>
              <a:gd name="connsiteY921" fmla="*/ 466538 h 6858000"/>
              <a:gd name="connsiteX922" fmla="*/ 2815209 w 7467600"/>
              <a:gd name="connsiteY922" fmla="*/ 497361 h 6858000"/>
              <a:gd name="connsiteX923" fmla="*/ 2844845 w 7467600"/>
              <a:gd name="connsiteY923" fmla="*/ 127638 h 6858000"/>
              <a:gd name="connsiteX924" fmla="*/ 2867960 w 7467600"/>
              <a:gd name="connsiteY924" fmla="*/ 0 h 6858000"/>
              <a:gd name="connsiteX925" fmla="*/ 1057230 w 7467600"/>
              <a:gd name="connsiteY925" fmla="*/ 0 h 6858000"/>
              <a:gd name="connsiteX926" fmla="*/ 1111003 w 7467600"/>
              <a:gd name="connsiteY926" fmla="*/ 0 h 6858000"/>
              <a:gd name="connsiteX927" fmla="*/ 1125553 w 7467600"/>
              <a:gd name="connsiteY927" fmla="*/ 52588 h 6858000"/>
              <a:gd name="connsiteX928" fmla="*/ 1304276 w 7467600"/>
              <a:gd name="connsiteY928" fmla="*/ 476275 h 6858000"/>
              <a:gd name="connsiteX929" fmla="*/ 1492066 w 7467600"/>
              <a:gd name="connsiteY929" fmla="*/ 886333 h 6858000"/>
              <a:gd name="connsiteX930" fmla="*/ 1423698 w 7467600"/>
              <a:gd name="connsiteY930" fmla="*/ 710817 h 6858000"/>
              <a:gd name="connsiteX931" fmla="*/ 1357609 w 7467600"/>
              <a:gd name="connsiteY931" fmla="*/ 532892 h 6858000"/>
              <a:gd name="connsiteX932" fmla="*/ 1309550 w 7467600"/>
              <a:gd name="connsiteY932" fmla="*/ 374031 h 6858000"/>
              <a:gd name="connsiteX933" fmla="*/ 1193673 w 7467600"/>
              <a:gd name="connsiteY933" fmla="*/ 49533 h 6858000"/>
              <a:gd name="connsiteX934" fmla="*/ 1164391 w 7467600"/>
              <a:gd name="connsiteY934" fmla="*/ 0 h 6858000"/>
              <a:gd name="connsiteX935" fmla="*/ 1200666 w 7467600"/>
              <a:gd name="connsiteY935" fmla="*/ 0 h 6858000"/>
              <a:gd name="connsiteX936" fmla="*/ 1223408 w 7467600"/>
              <a:gd name="connsiteY936" fmla="*/ 38996 h 6858000"/>
              <a:gd name="connsiteX937" fmla="*/ 1339635 w 7467600"/>
              <a:gd name="connsiteY937" fmla="*/ 365517 h 6858000"/>
              <a:gd name="connsiteX938" fmla="*/ 1387469 w 7467600"/>
              <a:gd name="connsiteY938" fmla="*/ 523079 h 6858000"/>
              <a:gd name="connsiteX939" fmla="*/ 1452685 w 7467600"/>
              <a:gd name="connsiteY939" fmla="*/ 699806 h 6858000"/>
              <a:gd name="connsiteX940" fmla="*/ 1492092 w 7467600"/>
              <a:gd name="connsiteY940" fmla="*/ 800424 h 6858000"/>
              <a:gd name="connsiteX941" fmla="*/ 1455302 w 7467600"/>
              <a:gd name="connsiteY941" fmla="*/ 632913 h 6858000"/>
              <a:gd name="connsiteX942" fmla="*/ 1222336 w 7467600"/>
              <a:gd name="connsiteY942" fmla="*/ 9480 h 6858000"/>
              <a:gd name="connsiteX943" fmla="*/ 1214634 w 7467600"/>
              <a:gd name="connsiteY943" fmla="*/ 0 h 6858000"/>
              <a:gd name="connsiteX944" fmla="*/ 1289827 w 7467600"/>
              <a:gd name="connsiteY944" fmla="*/ 0 h 6858000"/>
              <a:gd name="connsiteX945" fmla="*/ 1321076 w 7467600"/>
              <a:gd name="connsiteY945" fmla="*/ 59722 h 6858000"/>
              <a:gd name="connsiteX946" fmla="*/ 1512579 w 7467600"/>
              <a:gd name="connsiteY946" fmla="*/ 626441 h 6858000"/>
              <a:gd name="connsiteX947" fmla="*/ 1506076 w 7467600"/>
              <a:gd name="connsiteY947" fmla="*/ 1089289 h 6858000"/>
              <a:gd name="connsiteX948" fmla="*/ 1486346 w 7467600"/>
              <a:gd name="connsiteY948" fmla="*/ 1079919 h 6858000"/>
              <a:gd name="connsiteX949" fmla="*/ 1070511 w 7467600"/>
              <a:gd name="connsiteY949" fmla="*/ 48609 h 6858000"/>
              <a:gd name="connsiteX950" fmla="*/ 1057230 w 7467600"/>
              <a:gd name="connsiteY950" fmla="*/ 0 h 6858000"/>
              <a:gd name="connsiteX951" fmla="*/ 43151 w 7467600"/>
              <a:gd name="connsiteY951" fmla="*/ 0 h 6858000"/>
              <a:gd name="connsiteX952" fmla="*/ 95283 w 7467600"/>
              <a:gd name="connsiteY952" fmla="*/ 0 h 6858000"/>
              <a:gd name="connsiteX953" fmla="*/ 300708 w 7467600"/>
              <a:gd name="connsiteY953" fmla="*/ 154571 h 6858000"/>
              <a:gd name="connsiteX954" fmla="*/ 530414 w 7467600"/>
              <a:gd name="connsiteY954" fmla="*/ 354673 h 6858000"/>
              <a:gd name="connsiteX955" fmla="*/ 333785 w 7467600"/>
              <a:gd name="connsiteY955" fmla="*/ 161564 h 6858000"/>
              <a:gd name="connsiteX956" fmla="*/ 147005 w 7467600"/>
              <a:gd name="connsiteY956" fmla="*/ 0 h 6858000"/>
              <a:gd name="connsiteX957" fmla="*/ 272509 w 7467600"/>
              <a:gd name="connsiteY957" fmla="*/ 0 h 6858000"/>
              <a:gd name="connsiteX958" fmla="*/ 326276 w 7467600"/>
              <a:gd name="connsiteY958" fmla="*/ 45847 h 6858000"/>
              <a:gd name="connsiteX959" fmla="*/ 823759 w 7467600"/>
              <a:gd name="connsiteY959" fmla="*/ 574145 h 6858000"/>
              <a:gd name="connsiteX960" fmla="*/ 811254 w 7467600"/>
              <a:gd name="connsiteY960" fmla="*/ 665546 h 6858000"/>
              <a:gd name="connsiteX961" fmla="*/ 154042 w 7467600"/>
              <a:gd name="connsiteY961" fmla="*/ 261522 h 6858000"/>
              <a:gd name="connsiteX962" fmla="*/ 13550 w 7467600"/>
              <a:gd name="connsiteY962" fmla="*/ 158423 h 6858000"/>
              <a:gd name="connsiteX963" fmla="*/ 0 w 7467600"/>
              <a:gd name="connsiteY963" fmla="*/ 146618 h 6858000"/>
              <a:gd name="connsiteX964" fmla="*/ 0 w 7467600"/>
              <a:gd name="connsiteY964" fmla="*/ 59161 h 6858000"/>
              <a:gd name="connsiteX965" fmla="*/ 45427 w 7467600"/>
              <a:gd name="connsiteY965" fmla="*/ 101078 h 6858000"/>
              <a:gd name="connsiteX966" fmla="*/ 630103 w 7467600"/>
              <a:gd name="connsiteY966" fmla="*/ 485885 h 6858000"/>
              <a:gd name="connsiteX967" fmla="*/ 532040 w 7467600"/>
              <a:gd name="connsiteY967" fmla="*/ 399359 h 6858000"/>
              <a:gd name="connsiteX968" fmla="*/ 517618 w 7467600"/>
              <a:gd name="connsiteY968" fmla="*/ 385726 h 6858000"/>
              <a:gd name="connsiteX969" fmla="*/ 285074 w 7467600"/>
              <a:gd name="connsiteY969" fmla="*/ 182755 h 6858000"/>
              <a:gd name="connsiteX970" fmla="*/ 43151 w 7467600"/>
              <a:gd name="connsiteY97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1456157 w 7467600"/>
              <a:gd name="connsiteY91" fmla="*/ 5371404 h 6858000"/>
              <a:gd name="connsiteX92" fmla="*/ 1244432 w 7467600"/>
              <a:gd name="connsiteY92" fmla="*/ 5385601 h 6858000"/>
              <a:gd name="connsiteX93" fmla="*/ 973990 w 7467600"/>
              <a:gd name="connsiteY93" fmla="*/ 5424940 h 6858000"/>
              <a:gd name="connsiteX94" fmla="*/ 1103809 w 7467600"/>
              <a:gd name="connsiteY94" fmla="*/ 5433720 h 6858000"/>
              <a:gd name="connsiteX95" fmla="*/ 1123454 w 7467600"/>
              <a:gd name="connsiteY95" fmla="*/ 5435727 h 6858000"/>
              <a:gd name="connsiteX96" fmla="*/ 1737017 w 7467600"/>
              <a:gd name="connsiteY96" fmla="*/ 5452183 h 6858000"/>
              <a:gd name="connsiteX97" fmla="*/ 1824397 w 7467600"/>
              <a:gd name="connsiteY97" fmla="*/ 5447757 h 6858000"/>
              <a:gd name="connsiteX98" fmla="*/ 2070059 w 7467600"/>
              <a:gd name="connsiteY98" fmla="*/ 5441660 h 6858000"/>
              <a:gd name="connsiteX99" fmla="*/ 1456157 w 7467600"/>
              <a:gd name="connsiteY99" fmla="*/ 5371404 h 6858000"/>
              <a:gd name="connsiteX100" fmla="*/ 4988186 w 7467600"/>
              <a:gd name="connsiteY100" fmla="*/ 5216467 h 6858000"/>
              <a:gd name="connsiteX101" fmla="*/ 4777334 w 7467600"/>
              <a:gd name="connsiteY101" fmla="*/ 5406072 h 6858000"/>
              <a:gd name="connsiteX102" fmla="*/ 4718341 w 7467600"/>
              <a:gd name="connsiteY102" fmla="*/ 5468043 h 6858000"/>
              <a:gd name="connsiteX103" fmla="*/ 4604655 w 7467600"/>
              <a:gd name="connsiteY103" fmla="*/ 5583434 h 6858000"/>
              <a:gd name="connsiteX104" fmla="*/ 4565074 w 7467600"/>
              <a:gd name="connsiteY104" fmla="*/ 5618550 h 6858000"/>
              <a:gd name="connsiteX105" fmla="*/ 4988186 w 7467600"/>
              <a:gd name="connsiteY105" fmla="*/ 5216467 h 6858000"/>
              <a:gd name="connsiteX106" fmla="*/ 4978032 w 7467600"/>
              <a:gd name="connsiteY106" fmla="*/ 5183809 h 6858000"/>
              <a:gd name="connsiteX107" fmla="*/ 4463413 w 7467600"/>
              <a:gd name="connsiteY107" fmla="*/ 5615162 h 6858000"/>
              <a:gd name="connsiteX108" fmla="*/ 4358134 w 7467600"/>
              <a:gd name="connsiteY108" fmla="*/ 5742791 h 6858000"/>
              <a:gd name="connsiteX109" fmla="*/ 4376219 w 7467600"/>
              <a:gd name="connsiteY109" fmla="*/ 5729027 h 6858000"/>
              <a:gd name="connsiteX110" fmla="*/ 4582340 w 7467600"/>
              <a:gd name="connsiteY110" fmla="*/ 5561037 h 6858000"/>
              <a:gd name="connsiteX111" fmla="*/ 4694684 w 7467600"/>
              <a:gd name="connsiteY111" fmla="*/ 5447098 h 6858000"/>
              <a:gd name="connsiteX112" fmla="*/ 4754123 w 7467600"/>
              <a:gd name="connsiteY112" fmla="*/ 5384643 h 6858000"/>
              <a:gd name="connsiteX113" fmla="*/ 4978032 w 7467600"/>
              <a:gd name="connsiteY113" fmla="*/ 5183809 h 6858000"/>
              <a:gd name="connsiteX114" fmla="*/ 1903353 w 7467600"/>
              <a:gd name="connsiteY114" fmla="*/ 5044827 h 6858000"/>
              <a:gd name="connsiteX115" fmla="*/ 1936931 w 7467600"/>
              <a:gd name="connsiteY115" fmla="*/ 5093954 h 6858000"/>
              <a:gd name="connsiteX116" fmla="*/ 2195868 w 7467600"/>
              <a:gd name="connsiteY116" fmla="*/ 5396574 h 6858000"/>
              <a:gd name="connsiteX117" fmla="*/ 2088852 w 7467600"/>
              <a:gd name="connsiteY117" fmla="*/ 5166123 h 6858000"/>
              <a:gd name="connsiteX118" fmla="*/ 1958241 w 7467600"/>
              <a:gd name="connsiteY118" fmla="*/ 5067955 h 6858000"/>
              <a:gd name="connsiteX119" fmla="*/ 1903353 w 7467600"/>
              <a:gd name="connsiteY119" fmla="*/ 5044827 h 6858000"/>
              <a:gd name="connsiteX120" fmla="*/ 1979378 w 7467600"/>
              <a:gd name="connsiteY120" fmla="*/ 4769504 h 6858000"/>
              <a:gd name="connsiteX121" fmla="*/ 2882120 w 7467600"/>
              <a:gd name="connsiteY121" fmla="*/ 5064547 h 6858000"/>
              <a:gd name="connsiteX122" fmla="*/ 2793103 w 7467600"/>
              <a:gd name="connsiteY122" fmla="*/ 5039699 h 6858000"/>
              <a:gd name="connsiteX123" fmla="*/ 2770041 w 7467600"/>
              <a:gd name="connsiteY123" fmla="*/ 5033634 h 6858000"/>
              <a:gd name="connsiteX124" fmla="*/ 1979378 w 7467600"/>
              <a:gd name="connsiteY124" fmla="*/ 4769504 h 6858000"/>
              <a:gd name="connsiteX125" fmla="*/ 1927410 w 7467600"/>
              <a:gd name="connsiteY125" fmla="*/ 4716164 h 6858000"/>
              <a:gd name="connsiteX126" fmla="*/ 1959587 w 7467600"/>
              <a:gd name="connsiteY126" fmla="*/ 4728849 h 6858000"/>
              <a:gd name="connsiteX127" fmla="*/ 2777707 w 7467600"/>
              <a:gd name="connsiteY127" fmla="*/ 5003991 h 6858000"/>
              <a:gd name="connsiteX128" fmla="*/ 2800768 w 7467600"/>
              <a:gd name="connsiteY128" fmla="*/ 5010056 h 6858000"/>
              <a:gd name="connsiteX129" fmla="*/ 2879408 w 7467600"/>
              <a:gd name="connsiteY129" fmla="*/ 5031590 h 6858000"/>
              <a:gd name="connsiteX130" fmla="*/ 2862295 w 7467600"/>
              <a:gd name="connsiteY130" fmla="*/ 5022958 h 6858000"/>
              <a:gd name="connsiteX131" fmla="*/ 2813343 w 7467600"/>
              <a:gd name="connsiteY131" fmla="*/ 4998369 h 6858000"/>
              <a:gd name="connsiteX132" fmla="*/ 2646245 w 7467600"/>
              <a:gd name="connsiteY132" fmla="*/ 4930999 h 6858000"/>
              <a:gd name="connsiteX133" fmla="*/ 1999243 w 7467600"/>
              <a:gd name="connsiteY133" fmla="*/ 4730524 h 6858000"/>
              <a:gd name="connsiteX134" fmla="*/ 1979527 w 7467600"/>
              <a:gd name="connsiteY134" fmla="*/ 4726651 h 6858000"/>
              <a:gd name="connsiteX135" fmla="*/ 1927410 w 7467600"/>
              <a:gd name="connsiteY135" fmla="*/ 4716164 h 6858000"/>
              <a:gd name="connsiteX136" fmla="*/ 1997014 w 7467600"/>
              <a:gd name="connsiteY136" fmla="*/ 4698007 h 6858000"/>
              <a:gd name="connsiteX137" fmla="*/ 2005458 w 7467600"/>
              <a:gd name="connsiteY137" fmla="*/ 4699540 h 6858000"/>
              <a:gd name="connsiteX138" fmla="*/ 2657186 w 7467600"/>
              <a:gd name="connsiteY138" fmla="*/ 4901687 h 6858000"/>
              <a:gd name="connsiteX139" fmla="*/ 2826662 w 7467600"/>
              <a:gd name="connsiteY139" fmla="*/ 4970362 h 6858000"/>
              <a:gd name="connsiteX140" fmla="*/ 2876100 w 7467600"/>
              <a:gd name="connsiteY140" fmla="*/ 4995397 h 6858000"/>
              <a:gd name="connsiteX141" fmla="*/ 3042600 w 7467600"/>
              <a:gd name="connsiteY141" fmla="*/ 5059532 h 6858000"/>
              <a:gd name="connsiteX142" fmla="*/ 1997014 w 7467600"/>
              <a:gd name="connsiteY142" fmla="*/ 4698007 h 6858000"/>
              <a:gd name="connsiteX143" fmla="*/ 2305292 w 7467600"/>
              <a:gd name="connsiteY143" fmla="*/ 4219492 h 6858000"/>
              <a:gd name="connsiteX144" fmla="*/ 3360922 w 7467600"/>
              <a:gd name="connsiteY144" fmla="*/ 4529373 h 6858000"/>
              <a:gd name="connsiteX145" fmla="*/ 3492420 w 7467600"/>
              <a:gd name="connsiteY145" fmla="*/ 4510145 h 6858000"/>
              <a:gd name="connsiteX146" fmla="*/ 3364086 w 7467600"/>
              <a:gd name="connsiteY146" fmla="*/ 4480340 h 6858000"/>
              <a:gd name="connsiteX147" fmla="*/ 3225818 w 7467600"/>
              <a:gd name="connsiteY147" fmla="*/ 4411822 h 6858000"/>
              <a:gd name="connsiteX148" fmla="*/ 3129696 w 7467600"/>
              <a:gd name="connsiteY148" fmla="*/ 4360704 h 6858000"/>
              <a:gd name="connsiteX149" fmla="*/ 2814545 w 7467600"/>
              <a:gd name="connsiteY149" fmla="*/ 4282955 h 6858000"/>
              <a:gd name="connsiteX150" fmla="*/ 2305292 w 7467600"/>
              <a:gd name="connsiteY150" fmla="*/ 4219492 h 6858000"/>
              <a:gd name="connsiteX151" fmla="*/ 2626982 w 7467600"/>
              <a:gd name="connsiteY151" fmla="*/ 4206450 h 6858000"/>
              <a:gd name="connsiteX152" fmla="*/ 2490617 w 7467600"/>
              <a:gd name="connsiteY152" fmla="*/ 4206951 h 6858000"/>
              <a:gd name="connsiteX153" fmla="*/ 2819869 w 7467600"/>
              <a:gd name="connsiteY153" fmla="*/ 4252936 h 6858000"/>
              <a:gd name="connsiteX154" fmla="*/ 3143018 w 7467600"/>
              <a:gd name="connsiteY154" fmla="*/ 4332698 h 6858000"/>
              <a:gd name="connsiteX155" fmla="*/ 3241520 w 7467600"/>
              <a:gd name="connsiteY155" fmla="*/ 4385112 h 6858000"/>
              <a:gd name="connsiteX156" fmla="*/ 3374575 w 7467600"/>
              <a:gd name="connsiteY156" fmla="*/ 4451517 h 6858000"/>
              <a:gd name="connsiteX157" fmla="*/ 3505221 w 7467600"/>
              <a:gd name="connsiteY157" fmla="*/ 4480757 h 6858000"/>
              <a:gd name="connsiteX158" fmla="*/ 2626982 w 7467600"/>
              <a:gd name="connsiteY158" fmla="*/ 4206450 h 6858000"/>
              <a:gd name="connsiteX159" fmla="*/ 1310106 w 7467600"/>
              <a:gd name="connsiteY159" fmla="*/ 3943217 h 6858000"/>
              <a:gd name="connsiteX160" fmla="*/ 854994 w 7467600"/>
              <a:gd name="connsiteY160" fmla="*/ 4399136 h 6858000"/>
              <a:gd name="connsiteX161" fmla="*/ 742462 w 7467600"/>
              <a:gd name="connsiteY161" fmla="*/ 4594648 h 6858000"/>
              <a:gd name="connsiteX162" fmla="*/ 820602 w 7467600"/>
              <a:gd name="connsiteY162" fmla="*/ 4485915 h 6858000"/>
              <a:gd name="connsiteX163" fmla="*/ 878295 w 7467600"/>
              <a:gd name="connsiteY163" fmla="*/ 4403594 h 6858000"/>
              <a:gd name="connsiteX164" fmla="*/ 1240607 w 7467600"/>
              <a:gd name="connsiteY164" fmla="*/ 4010401 h 6858000"/>
              <a:gd name="connsiteX165" fmla="*/ 1310106 w 7467600"/>
              <a:gd name="connsiteY165" fmla="*/ 3943217 h 6858000"/>
              <a:gd name="connsiteX166" fmla="*/ 1423113 w 7467600"/>
              <a:gd name="connsiteY166" fmla="*/ 3874565 h 6858000"/>
              <a:gd name="connsiteX167" fmla="*/ 1260565 w 7467600"/>
              <a:gd name="connsiteY167" fmla="*/ 4031982 h 6858000"/>
              <a:gd name="connsiteX168" fmla="*/ 901900 w 7467600"/>
              <a:gd name="connsiteY168" fmla="*/ 4421236 h 6858000"/>
              <a:gd name="connsiteX169" fmla="*/ 845044 w 7467600"/>
              <a:gd name="connsiteY169" fmla="*/ 4502436 h 6858000"/>
              <a:gd name="connsiteX170" fmla="*/ 685926 w 7467600"/>
              <a:gd name="connsiteY170" fmla="*/ 4703069 h 6858000"/>
              <a:gd name="connsiteX171" fmla="*/ 684248 w 7467600"/>
              <a:gd name="connsiteY171" fmla="*/ 4706721 h 6858000"/>
              <a:gd name="connsiteX172" fmla="*/ 1423113 w 7467600"/>
              <a:gd name="connsiteY172" fmla="*/ 3874565 h 6858000"/>
              <a:gd name="connsiteX173" fmla="*/ 3316479 w 7467600"/>
              <a:gd name="connsiteY173" fmla="*/ 3872136 h 6858000"/>
              <a:gd name="connsiteX174" fmla="*/ 3546806 w 7467600"/>
              <a:gd name="connsiteY174" fmla="*/ 4356139 h 6858000"/>
              <a:gd name="connsiteX175" fmla="*/ 3364433 w 7467600"/>
              <a:gd name="connsiteY175" fmla="*/ 3953121 h 6858000"/>
              <a:gd name="connsiteX176" fmla="*/ 3316479 w 7467600"/>
              <a:gd name="connsiteY176" fmla="*/ 3872136 h 6858000"/>
              <a:gd name="connsiteX177" fmla="*/ 3291335 w 7467600"/>
              <a:gd name="connsiteY177" fmla="*/ 3767420 h 6858000"/>
              <a:gd name="connsiteX178" fmla="*/ 3390805 w 7467600"/>
              <a:gd name="connsiteY178" fmla="*/ 3937163 h 6858000"/>
              <a:gd name="connsiteX179" fmla="*/ 3579062 w 7467600"/>
              <a:gd name="connsiteY179" fmla="*/ 4359040 h 6858000"/>
              <a:gd name="connsiteX180" fmla="*/ 3467355 w 7467600"/>
              <a:gd name="connsiteY180" fmla="*/ 3988130 h 6858000"/>
              <a:gd name="connsiteX181" fmla="*/ 3310753 w 7467600"/>
              <a:gd name="connsiteY181" fmla="*/ 3787140 h 6858000"/>
              <a:gd name="connsiteX182" fmla="*/ 3291335 w 7467600"/>
              <a:gd name="connsiteY182" fmla="*/ 3767420 h 6858000"/>
              <a:gd name="connsiteX183" fmla="*/ 1635889 w 7467600"/>
              <a:gd name="connsiteY183" fmla="*/ 3709494 h 6858000"/>
              <a:gd name="connsiteX184" fmla="*/ 1634800 w 7467600"/>
              <a:gd name="connsiteY184" fmla="*/ 3731111 h 6858000"/>
              <a:gd name="connsiteX185" fmla="*/ 1635889 w 7467600"/>
              <a:gd name="connsiteY185" fmla="*/ 3709494 h 6858000"/>
              <a:gd name="connsiteX186" fmla="*/ 1510397 w 7467600"/>
              <a:gd name="connsiteY186" fmla="*/ 3684705 h 6858000"/>
              <a:gd name="connsiteX187" fmla="*/ 1146550 w 7467600"/>
              <a:gd name="connsiteY187" fmla="*/ 3802012 h 6858000"/>
              <a:gd name="connsiteX188" fmla="*/ 698834 w 7467600"/>
              <a:gd name="connsiteY188" fmla="*/ 3952272 h 6858000"/>
              <a:gd name="connsiteX189" fmla="*/ 34256 w 7467600"/>
              <a:gd name="connsiteY189" fmla="*/ 4347603 h 6858000"/>
              <a:gd name="connsiteX190" fmla="*/ 527241 w 7467600"/>
              <a:gd name="connsiteY190" fmla="*/ 4065078 h 6858000"/>
              <a:gd name="connsiteX191" fmla="*/ 1510397 w 7467600"/>
              <a:gd name="connsiteY191" fmla="*/ 3684705 h 6858000"/>
              <a:gd name="connsiteX192" fmla="*/ 1313114 w 7467600"/>
              <a:gd name="connsiteY192" fmla="*/ 3655216 h 6858000"/>
              <a:gd name="connsiteX193" fmla="*/ 1109304 w 7467600"/>
              <a:gd name="connsiteY193" fmla="*/ 3669030 h 6858000"/>
              <a:gd name="connsiteX194" fmla="*/ 8129 w 7467600"/>
              <a:gd name="connsiteY194" fmla="*/ 4330519 h 6858000"/>
              <a:gd name="connsiteX195" fmla="*/ 687572 w 7467600"/>
              <a:gd name="connsiteY195" fmla="*/ 3925629 h 6858000"/>
              <a:gd name="connsiteX196" fmla="*/ 1138365 w 7467600"/>
              <a:gd name="connsiteY196" fmla="*/ 3774515 h 6858000"/>
              <a:gd name="connsiteX197" fmla="*/ 1505579 w 7467600"/>
              <a:gd name="connsiteY197" fmla="*/ 3655526 h 6858000"/>
              <a:gd name="connsiteX198" fmla="*/ 1313114 w 7467600"/>
              <a:gd name="connsiteY198" fmla="*/ 3655216 h 6858000"/>
              <a:gd name="connsiteX199" fmla="*/ 3655073 w 7467600"/>
              <a:gd name="connsiteY199" fmla="*/ 3650884 h 6858000"/>
              <a:gd name="connsiteX200" fmla="*/ 3989938 w 7467600"/>
              <a:gd name="connsiteY200" fmla="*/ 3991685 h 6858000"/>
              <a:gd name="connsiteX201" fmla="*/ 4393907 w 7467600"/>
              <a:gd name="connsiteY201" fmla="*/ 4261258 h 6858000"/>
              <a:gd name="connsiteX202" fmla="*/ 4648051 w 7467600"/>
              <a:gd name="connsiteY202" fmla="*/ 4374051 h 6858000"/>
              <a:gd name="connsiteX203" fmla="*/ 4383389 w 7467600"/>
              <a:gd name="connsiteY203" fmla="*/ 4184369 h 6858000"/>
              <a:gd name="connsiteX204" fmla="*/ 4165508 w 7467600"/>
              <a:gd name="connsiteY204" fmla="*/ 4035196 h 6858000"/>
              <a:gd name="connsiteX205" fmla="*/ 4068162 w 7467600"/>
              <a:gd name="connsiteY205" fmla="*/ 3953394 h 6858000"/>
              <a:gd name="connsiteX206" fmla="*/ 3981416 w 7467600"/>
              <a:gd name="connsiteY206" fmla="*/ 3880482 h 6858000"/>
              <a:gd name="connsiteX207" fmla="*/ 3800147 w 7467600"/>
              <a:gd name="connsiteY207" fmla="*/ 3749872 h 6858000"/>
              <a:gd name="connsiteX208" fmla="*/ 3655073 w 7467600"/>
              <a:gd name="connsiteY208" fmla="*/ 3650884 h 6858000"/>
              <a:gd name="connsiteX209" fmla="*/ 3670252 w 7467600"/>
              <a:gd name="connsiteY209" fmla="*/ 3622798 h 6858000"/>
              <a:gd name="connsiteX210" fmla="*/ 3817258 w 7467600"/>
              <a:gd name="connsiteY210" fmla="*/ 3723577 h 6858000"/>
              <a:gd name="connsiteX211" fmla="*/ 4000461 w 7467600"/>
              <a:gd name="connsiteY211" fmla="*/ 3855966 h 6858000"/>
              <a:gd name="connsiteX212" fmla="*/ 4088180 w 7467600"/>
              <a:gd name="connsiteY212" fmla="*/ 3929774 h 6858000"/>
              <a:gd name="connsiteX213" fmla="*/ 4184555 w 7467600"/>
              <a:gd name="connsiteY213" fmla="*/ 4010683 h 6858000"/>
              <a:gd name="connsiteX214" fmla="*/ 4399563 w 7467600"/>
              <a:gd name="connsiteY214" fmla="*/ 4158106 h 6858000"/>
              <a:gd name="connsiteX215" fmla="*/ 4684469 w 7467600"/>
              <a:gd name="connsiteY215" fmla="*/ 4364680 h 6858000"/>
              <a:gd name="connsiteX216" fmla="*/ 4690271 w 7467600"/>
              <a:gd name="connsiteY216" fmla="*/ 4370034 h 6858000"/>
              <a:gd name="connsiteX217" fmla="*/ 4136093 w 7467600"/>
              <a:gd name="connsiteY217" fmla="*/ 3858466 h 6858000"/>
              <a:gd name="connsiteX218" fmla="*/ 3670252 w 7467600"/>
              <a:gd name="connsiteY218" fmla="*/ 3622798 h 6858000"/>
              <a:gd name="connsiteX219" fmla="*/ 4440129 w 7467600"/>
              <a:gd name="connsiteY219" fmla="*/ 3448571 h 6858000"/>
              <a:gd name="connsiteX220" fmla="*/ 4856525 w 7467600"/>
              <a:gd name="connsiteY220" fmla="*/ 3915351 h 6858000"/>
              <a:gd name="connsiteX221" fmla="*/ 5059055 w 7467600"/>
              <a:gd name="connsiteY221" fmla="*/ 4108918 h 6858000"/>
              <a:gd name="connsiteX222" fmla="*/ 5290070 w 7467600"/>
              <a:gd name="connsiteY222" fmla="*/ 4263619 h 6858000"/>
              <a:gd name="connsiteX223" fmla="*/ 4834991 w 7467600"/>
              <a:gd name="connsiteY223" fmla="*/ 3830985 h 6858000"/>
              <a:gd name="connsiteX224" fmla="*/ 4440129 w 7467600"/>
              <a:gd name="connsiteY224" fmla="*/ 3448571 h 6858000"/>
              <a:gd name="connsiteX225" fmla="*/ 4441737 w 7467600"/>
              <a:gd name="connsiteY225" fmla="*/ 3399734 h 6858000"/>
              <a:gd name="connsiteX226" fmla="*/ 4431236 w 7467600"/>
              <a:gd name="connsiteY226" fmla="*/ 3400954 h 6858000"/>
              <a:gd name="connsiteX227" fmla="*/ 4557150 w 7467600"/>
              <a:gd name="connsiteY227" fmla="*/ 3510023 h 6858000"/>
              <a:gd name="connsiteX228" fmla="*/ 4856936 w 7467600"/>
              <a:gd name="connsiteY228" fmla="*/ 3809146 h 6858000"/>
              <a:gd name="connsiteX229" fmla="*/ 5111996 w 7467600"/>
              <a:gd name="connsiteY229" fmla="*/ 4065759 h 6858000"/>
              <a:gd name="connsiteX230" fmla="*/ 5388878 w 7467600"/>
              <a:gd name="connsiteY230" fmla="*/ 4300185 h 6858000"/>
              <a:gd name="connsiteX231" fmla="*/ 5425556 w 7467600"/>
              <a:gd name="connsiteY231" fmla="*/ 4308967 h 6858000"/>
              <a:gd name="connsiteX232" fmla="*/ 4943646 w 7467600"/>
              <a:gd name="connsiteY232" fmla="*/ 3822916 h 6858000"/>
              <a:gd name="connsiteX233" fmla="*/ 4594837 w 7467600"/>
              <a:gd name="connsiteY233" fmla="*/ 3532274 h 6858000"/>
              <a:gd name="connsiteX234" fmla="*/ 4441737 w 7467600"/>
              <a:gd name="connsiteY234" fmla="*/ 3399734 h 6858000"/>
              <a:gd name="connsiteX235" fmla="*/ 5425834 w 7467600"/>
              <a:gd name="connsiteY235" fmla="*/ 3162785 h 6858000"/>
              <a:gd name="connsiteX236" fmla="*/ 5401644 w 7467600"/>
              <a:gd name="connsiteY236" fmla="*/ 3617847 h 6858000"/>
              <a:gd name="connsiteX237" fmla="*/ 5467256 w 7467600"/>
              <a:gd name="connsiteY237" fmla="*/ 4175494 h 6858000"/>
              <a:gd name="connsiteX238" fmla="*/ 5448069 w 7467600"/>
              <a:gd name="connsiteY238" fmla="*/ 3567554 h 6858000"/>
              <a:gd name="connsiteX239" fmla="*/ 5425834 w 7467600"/>
              <a:gd name="connsiteY239" fmla="*/ 3162785 h 6858000"/>
              <a:gd name="connsiteX240" fmla="*/ 1318687 w 7467600"/>
              <a:gd name="connsiteY240" fmla="*/ 3113840 h 6858000"/>
              <a:gd name="connsiteX241" fmla="*/ 1066793 w 7467600"/>
              <a:gd name="connsiteY241" fmla="*/ 3212171 h 6858000"/>
              <a:gd name="connsiteX242" fmla="*/ 993319 w 7467600"/>
              <a:gd name="connsiteY242" fmla="*/ 3247648 h 6858000"/>
              <a:gd name="connsiteX243" fmla="*/ 853081 w 7467600"/>
              <a:gd name="connsiteY243" fmla="*/ 3312410 h 6858000"/>
              <a:gd name="connsiteX244" fmla="*/ 805957 w 7467600"/>
              <a:gd name="connsiteY244" fmla="*/ 3330443 h 6858000"/>
              <a:gd name="connsiteX245" fmla="*/ 1318687 w 7467600"/>
              <a:gd name="connsiteY245" fmla="*/ 3113840 h 6858000"/>
              <a:gd name="connsiteX246" fmla="*/ 5453702 w 7467600"/>
              <a:gd name="connsiteY246" fmla="*/ 3090882 h 6858000"/>
              <a:gd name="connsiteX247" fmla="*/ 5480135 w 7467600"/>
              <a:gd name="connsiteY247" fmla="*/ 3565802 h 6858000"/>
              <a:gd name="connsiteX248" fmla="*/ 5499023 w 7467600"/>
              <a:gd name="connsiteY248" fmla="*/ 4166310 h 6858000"/>
              <a:gd name="connsiteX249" fmla="*/ 5547022 w 7467600"/>
              <a:gd name="connsiteY249" fmla="*/ 3607838 h 6858000"/>
              <a:gd name="connsiteX250" fmla="*/ 5515964 w 7467600"/>
              <a:gd name="connsiteY250" fmla="*/ 3378541 h 6858000"/>
              <a:gd name="connsiteX251" fmla="*/ 5453702 w 7467600"/>
              <a:gd name="connsiteY251" fmla="*/ 3090882 h 6858000"/>
              <a:gd name="connsiteX252" fmla="*/ 1238695 w 7467600"/>
              <a:gd name="connsiteY252" fmla="*/ 3076820 h 6858000"/>
              <a:gd name="connsiteX253" fmla="*/ 716371 w 7467600"/>
              <a:gd name="connsiteY253" fmla="*/ 3293249 h 6858000"/>
              <a:gd name="connsiteX254" fmla="*/ 579522 w 7467600"/>
              <a:gd name="connsiteY254" fmla="*/ 3371759 h 6858000"/>
              <a:gd name="connsiteX255" fmla="*/ 600288 w 7467600"/>
              <a:gd name="connsiteY255" fmla="*/ 3365555 h 6858000"/>
              <a:gd name="connsiteX256" fmla="*/ 840692 w 7467600"/>
              <a:gd name="connsiteY256" fmla="*/ 3284921 h 6858000"/>
              <a:gd name="connsiteX257" fmla="*/ 979248 w 7467600"/>
              <a:gd name="connsiteY257" fmla="*/ 3221003 h 6858000"/>
              <a:gd name="connsiteX258" fmla="*/ 1053282 w 7467600"/>
              <a:gd name="connsiteY258" fmla="*/ 3185247 h 6858000"/>
              <a:gd name="connsiteX259" fmla="*/ 1320603 w 7467600"/>
              <a:gd name="connsiteY259" fmla="*/ 3081281 h 6858000"/>
              <a:gd name="connsiteX260" fmla="*/ 1238695 w 7467600"/>
              <a:gd name="connsiteY260" fmla="*/ 3076820 h 6858000"/>
              <a:gd name="connsiteX261" fmla="*/ 5425627 w 7467600"/>
              <a:gd name="connsiteY261" fmla="*/ 2954192 h 6858000"/>
              <a:gd name="connsiteX262" fmla="*/ 5470770 w 7467600"/>
              <a:gd name="connsiteY262" fmla="*/ 3005435 h 6858000"/>
              <a:gd name="connsiteX263" fmla="*/ 5519779 w 7467600"/>
              <a:gd name="connsiteY263" fmla="*/ 4359223 h 6858000"/>
              <a:gd name="connsiteX264" fmla="*/ 5520293 w 7467600"/>
              <a:gd name="connsiteY264" fmla="*/ 4360602 h 6858000"/>
              <a:gd name="connsiteX265" fmla="*/ 5767221 w 7467600"/>
              <a:gd name="connsiteY265" fmla="*/ 4665564 h 6858000"/>
              <a:gd name="connsiteX266" fmla="*/ 6937169 w 7467600"/>
              <a:gd name="connsiteY266" fmla="*/ 4815941 h 6858000"/>
              <a:gd name="connsiteX267" fmla="*/ 6953922 w 7467600"/>
              <a:gd name="connsiteY267" fmla="*/ 4890068 h 6858000"/>
              <a:gd name="connsiteX268" fmla="*/ 6071359 w 7467600"/>
              <a:gd name="connsiteY268" fmla="*/ 4770770 h 6858000"/>
              <a:gd name="connsiteX269" fmla="*/ 6038839 w 7467600"/>
              <a:gd name="connsiteY269" fmla="*/ 4764474 h 6858000"/>
              <a:gd name="connsiteX270" fmla="*/ 6038706 w 7467600"/>
              <a:gd name="connsiteY270" fmla="*/ 4763847 h 6858000"/>
              <a:gd name="connsiteX271" fmla="*/ 6037784 w 7467600"/>
              <a:gd name="connsiteY271" fmla="*/ 4764270 h 6858000"/>
              <a:gd name="connsiteX272" fmla="*/ 6038839 w 7467600"/>
              <a:gd name="connsiteY272" fmla="*/ 4764474 h 6858000"/>
              <a:gd name="connsiteX273" fmla="*/ 6040338 w 7467600"/>
              <a:gd name="connsiteY273" fmla="*/ 4771418 h 6858000"/>
              <a:gd name="connsiteX274" fmla="*/ 6024488 w 7467600"/>
              <a:gd name="connsiteY274" fmla="*/ 4809903 h 6858000"/>
              <a:gd name="connsiteX275" fmla="*/ 5599771 w 7467600"/>
              <a:gd name="connsiteY275" fmla="*/ 5509652 h 6858000"/>
              <a:gd name="connsiteX276" fmla="*/ 5548843 w 7467600"/>
              <a:gd name="connsiteY276" fmla="*/ 5563845 h 6858000"/>
              <a:gd name="connsiteX277" fmla="*/ 5940952 w 7467600"/>
              <a:gd name="connsiteY277" fmla="*/ 6250028 h 6858000"/>
              <a:gd name="connsiteX278" fmla="*/ 6043441 w 7467600"/>
              <a:gd name="connsiteY278" fmla="*/ 6665847 h 6858000"/>
              <a:gd name="connsiteX279" fmla="*/ 6093432 w 7467600"/>
              <a:gd name="connsiteY279" fmla="*/ 6858000 h 6858000"/>
              <a:gd name="connsiteX280" fmla="*/ 6034344 w 7467600"/>
              <a:gd name="connsiteY280" fmla="*/ 6858000 h 6858000"/>
              <a:gd name="connsiteX281" fmla="*/ 6026679 w 7467600"/>
              <a:gd name="connsiteY281" fmla="*/ 6836959 h 6858000"/>
              <a:gd name="connsiteX282" fmla="*/ 5800441 w 7467600"/>
              <a:gd name="connsiteY282" fmla="*/ 6335286 h 6858000"/>
              <a:gd name="connsiteX283" fmla="*/ 5526562 w 7467600"/>
              <a:gd name="connsiteY283" fmla="*/ 5705388 h 6858000"/>
              <a:gd name="connsiteX284" fmla="*/ 5519640 w 7467600"/>
              <a:gd name="connsiteY284" fmla="*/ 5683774 h 6858000"/>
              <a:gd name="connsiteX285" fmla="*/ 5844559 w 7467600"/>
              <a:gd name="connsiteY285" fmla="*/ 6553349 h 6858000"/>
              <a:gd name="connsiteX286" fmla="*/ 5975994 w 7467600"/>
              <a:gd name="connsiteY286" fmla="*/ 6858000 h 6858000"/>
              <a:gd name="connsiteX287" fmla="*/ 5898547 w 7467600"/>
              <a:gd name="connsiteY287" fmla="*/ 6858000 h 6858000"/>
              <a:gd name="connsiteX288" fmla="*/ 5682041 w 7467600"/>
              <a:gd name="connsiteY288" fmla="*/ 6355860 h 6858000"/>
              <a:gd name="connsiteX289" fmla="*/ 5461758 w 7467600"/>
              <a:gd name="connsiteY289" fmla="*/ 5820220 h 6858000"/>
              <a:gd name="connsiteX290" fmla="*/ 5237282 w 7467600"/>
              <a:gd name="connsiteY290" fmla="*/ 6579086 h 6858000"/>
              <a:gd name="connsiteX291" fmla="*/ 5115009 w 7467600"/>
              <a:gd name="connsiteY291" fmla="*/ 6858000 h 6858000"/>
              <a:gd name="connsiteX292" fmla="*/ 5028074 w 7467600"/>
              <a:gd name="connsiteY292" fmla="*/ 6858000 h 6858000"/>
              <a:gd name="connsiteX293" fmla="*/ 5079508 w 7467600"/>
              <a:gd name="connsiteY293" fmla="*/ 6749074 h 6858000"/>
              <a:gd name="connsiteX294" fmla="*/ 5371846 w 7467600"/>
              <a:gd name="connsiteY294" fmla="*/ 5924413 h 6858000"/>
              <a:gd name="connsiteX295" fmla="*/ 5270512 w 7467600"/>
              <a:gd name="connsiteY295" fmla="*/ 6138975 h 6858000"/>
              <a:gd name="connsiteX296" fmla="*/ 5062409 w 7467600"/>
              <a:gd name="connsiteY296" fmla="*/ 6653544 h 6858000"/>
              <a:gd name="connsiteX297" fmla="*/ 5036628 w 7467600"/>
              <a:gd name="connsiteY297" fmla="*/ 6754247 h 6858000"/>
              <a:gd name="connsiteX298" fmla="*/ 5009112 w 7467600"/>
              <a:gd name="connsiteY298" fmla="*/ 6858000 h 6858000"/>
              <a:gd name="connsiteX299" fmla="*/ 4976679 w 7467600"/>
              <a:gd name="connsiteY299" fmla="*/ 6858000 h 6858000"/>
              <a:gd name="connsiteX300" fmla="*/ 5006537 w 7467600"/>
              <a:gd name="connsiteY300" fmla="*/ 6747068 h 6858000"/>
              <a:gd name="connsiteX301" fmla="*/ 5032723 w 7467600"/>
              <a:gd name="connsiteY301" fmla="*/ 6644957 h 6858000"/>
              <a:gd name="connsiteX302" fmla="*/ 5242949 w 7467600"/>
              <a:gd name="connsiteY302" fmla="*/ 6125175 h 6858000"/>
              <a:gd name="connsiteX303" fmla="*/ 5286321 w 7467600"/>
              <a:gd name="connsiteY303" fmla="*/ 6033555 h 6858000"/>
              <a:gd name="connsiteX304" fmla="*/ 5008210 w 7467600"/>
              <a:gd name="connsiteY304" fmla="*/ 6649194 h 6858000"/>
              <a:gd name="connsiteX305" fmla="*/ 4986321 w 7467600"/>
              <a:gd name="connsiteY305" fmla="*/ 6765687 h 6858000"/>
              <a:gd name="connsiteX306" fmla="*/ 4973474 w 7467600"/>
              <a:gd name="connsiteY306" fmla="*/ 6858000 h 6858000"/>
              <a:gd name="connsiteX307" fmla="*/ 4907178 w 7467600"/>
              <a:gd name="connsiteY307" fmla="*/ 6858000 h 6858000"/>
              <a:gd name="connsiteX308" fmla="*/ 4910810 w 7467600"/>
              <a:gd name="connsiteY308" fmla="*/ 6829660 h 6858000"/>
              <a:gd name="connsiteX309" fmla="*/ 4987461 w 7467600"/>
              <a:gd name="connsiteY309" fmla="*/ 6432994 h 6858000"/>
              <a:gd name="connsiteX310" fmla="*/ 5179262 w 7467600"/>
              <a:gd name="connsiteY310" fmla="*/ 6035044 h 6858000"/>
              <a:gd name="connsiteX311" fmla="*/ 4689678 w 7467600"/>
              <a:gd name="connsiteY311" fmla="*/ 6440241 h 6858000"/>
              <a:gd name="connsiteX312" fmla="*/ 4477543 w 7467600"/>
              <a:gd name="connsiteY312" fmla="*/ 6674836 h 6858000"/>
              <a:gd name="connsiteX313" fmla="*/ 4329957 w 7467600"/>
              <a:gd name="connsiteY313" fmla="*/ 6858000 h 6858000"/>
              <a:gd name="connsiteX314" fmla="*/ 4218595 w 7467600"/>
              <a:gd name="connsiteY314" fmla="*/ 6858000 h 6858000"/>
              <a:gd name="connsiteX315" fmla="*/ 4368888 w 7467600"/>
              <a:gd name="connsiteY315" fmla="*/ 6668412 h 6858000"/>
              <a:gd name="connsiteX316" fmla="*/ 4563091 w 7467600"/>
              <a:gd name="connsiteY316" fmla="*/ 6442508 h 6858000"/>
              <a:gd name="connsiteX317" fmla="*/ 5387324 w 7467600"/>
              <a:gd name="connsiteY317" fmla="*/ 5705830 h 6858000"/>
              <a:gd name="connsiteX318" fmla="*/ 5073620 w 7467600"/>
              <a:gd name="connsiteY318" fmla="*/ 5955437 h 6858000"/>
              <a:gd name="connsiteX319" fmla="*/ 4689789 w 7467600"/>
              <a:gd name="connsiteY319" fmla="*/ 6268382 h 6858000"/>
              <a:gd name="connsiteX320" fmla="*/ 4418722 w 7467600"/>
              <a:gd name="connsiteY320" fmla="*/ 6570886 h 6858000"/>
              <a:gd name="connsiteX321" fmla="*/ 4214944 w 7467600"/>
              <a:gd name="connsiteY321" fmla="*/ 6858000 h 6858000"/>
              <a:gd name="connsiteX322" fmla="*/ 4177898 w 7467600"/>
              <a:gd name="connsiteY322" fmla="*/ 6858000 h 6858000"/>
              <a:gd name="connsiteX323" fmla="*/ 4391597 w 7467600"/>
              <a:gd name="connsiteY323" fmla="*/ 6556370 h 6858000"/>
              <a:gd name="connsiteX324" fmla="*/ 4668889 w 7467600"/>
              <a:gd name="connsiteY324" fmla="*/ 6246399 h 6858000"/>
              <a:gd name="connsiteX325" fmla="*/ 5055427 w 7467600"/>
              <a:gd name="connsiteY325" fmla="*/ 5931476 h 6858000"/>
              <a:gd name="connsiteX326" fmla="*/ 5371814 w 7467600"/>
              <a:gd name="connsiteY326" fmla="*/ 5678975 h 6858000"/>
              <a:gd name="connsiteX327" fmla="*/ 4987918 w 7467600"/>
              <a:gd name="connsiteY327" fmla="*/ 5838701 h 6858000"/>
              <a:gd name="connsiteX328" fmla="*/ 4317146 w 7467600"/>
              <a:gd name="connsiteY328" fmla="*/ 6587716 h 6858000"/>
              <a:gd name="connsiteX329" fmla="*/ 4171627 w 7467600"/>
              <a:gd name="connsiteY329" fmla="*/ 6858000 h 6858000"/>
              <a:gd name="connsiteX330" fmla="*/ 4081585 w 7467600"/>
              <a:gd name="connsiteY330" fmla="*/ 6858000 h 6858000"/>
              <a:gd name="connsiteX331" fmla="*/ 4238603 w 7467600"/>
              <a:gd name="connsiteY331" fmla="*/ 6559341 h 6858000"/>
              <a:gd name="connsiteX332" fmla="*/ 4778333 w 7467600"/>
              <a:gd name="connsiteY332" fmla="*/ 5873626 h 6858000"/>
              <a:gd name="connsiteX333" fmla="*/ 5414185 w 7467600"/>
              <a:gd name="connsiteY333" fmla="*/ 5573882 h 6858000"/>
              <a:gd name="connsiteX334" fmla="*/ 5959648 w 7467600"/>
              <a:gd name="connsiteY334" fmla="*/ 4760797 h 6858000"/>
              <a:gd name="connsiteX335" fmla="*/ 5355019 w 7467600"/>
              <a:gd name="connsiteY335" fmla="*/ 4734672 h 6858000"/>
              <a:gd name="connsiteX336" fmla="*/ 5083565 w 7467600"/>
              <a:gd name="connsiteY336" fmla="*/ 5179121 h 6858000"/>
              <a:gd name="connsiteX337" fmla="*/ 4713577 w 7467600"/>
              <a:gd name="connsiteY337" fmla="*/ 5616803 h 6858000"/>
              <a:gd name="connsiteX338" fmla="*/ 3989559 w 7467600"/>
              <a:gd name="connsiteY338" fmla="*/ 6145945 h 6858000"/>
              <a:gd name="connsiteX339" fmla="*/ 3939824 w 7467600"/>
              <a:gd name="connsiteY339" fmla="*/ 6066900 h 6858000"/>
              <a:gd name="connsiteX340" fmla="*/ 4584537 w 7467600"/>
              <a:gd name="connsiteY340" fmla="*/ 5324826 h 6858000"/>
              <a:gd name="connsiteX341" fmla="*/ 5037105 w 7467600"/>
              <a:gd name="connsiteY341" fmla="*/ 5088765 h 6858000"/>
              <a:gd name="connsiteX342" fmla="*/ 5039930 w 7467600"/>
              <a:gd name="connsiteY342" fmla="*/ 5089585 h 6858000"/>
              <a:gd name="connsiteX343" fmla="*/ 5263764 w 7467600"/>
              <a:gd name="connsiteY343" fmla="*/ 4735525 h 6858000"/>
              <a:gd name="connsiteX344" fmla="*/ 4086300 w 7467600"/>
              <a:gd name="connsiteY344" fmla="*/ 4884599 h 6858000"/>
              <a:gd name="connsiteX345" fmla="*/ 4085485 w 7467600"/>
              <a:gd name="connsiteY345" fmla="*/ 4899070 h 6858000"/>
              <a:gd name="connsiteX346" fmla="*/ 3871915 w 7467600"/>
              <a:gd name="connsiteY346" fmla="*/ 5253645 h 6858000"/>
              <a:gd name="connsiteX347" fmla="*/ 3799374 w 7467600"/>
              <a:gd name="connsiteY347" fmla="*/ 5466127 h 6858000"/>
              <a:gd name="connsiteX348" fmla="*/ 3498850 w 7467600"/>
              <a:gd name="connsiteY348" fmla="*/ 6661888 h 6858000"/>
              <a:gd name="connsiteX349" fmla="*/ 3399216 w 7467600"/>
              <a:gd name="connsiteY349" fmla="*/ 6858000 h 6858000"/>
              <a:gd name="connsiteX350" fmla="*/ 3303688 w 7467600"/>
              <a:gd name="connsiteY350" fmla="*/ 6858000 h 6858000"/>
              <a:gd name="connsiteX351" fmla="*/ 3391774 w 7467600"/>
              <a:gd name="connsiteY351" fmla="*/ 6697181 h 6858000"/>
              <a:gd name="connsiteX352" fmla="*/ 3735540 w 7467600"/>
              <a:gd name="connsiteY352" fmla="*/ 5546923 h 6858000"/>
              <a:gd name="connsiteX353" fmla="*/ 3729438 w 7467600"/>
              <a:gd name="connsiteY353" fmla="*/ 5569058 h 6858000"/>
              <a:gd name="connsiteX354" fmla="*/ 3707782 w 7467600"/>
              <a:gd name="connsiteY354" fmla="*/ 5644908 h 6858000"/>
              <a:gd name="connsiteX355" fmla="*/ 3583827 w 7467600"/>
              <a:gd name="connsiteY355" fmla="*/ 6039215 h 6858000"/>
              <a:gd name="connsiteX356" fmla="*/ 3547861 w 7467600"/>
              <a:gd name="connsiteY356" fmla="*/ 6129609 h 6858000"/>
              <a:gd name="connsiteX357" fmla="*/ 3490905 w 7467600"/>
              <a:gd name="connsiteY357" fmla="*/ 6277660 h 6858000"/>
              <a:gd name="connsiteX358" fmla="*/ 3455859 w 7467600"/>
              <a:gd name="connsiteY358" fmla="*/ 6391301 h 6858000"/>
              <a:gd name="connsiteX359" fmla="*/ 3429112 w 7467600"/>
              <a:gd name="connsiteY359" fmla="*/ 6479469 h 6858000"/>
              <a:gd name="connsiteX360" fmla="*/ 3304862 w 7467600"/>
              <a:gd name="connsiteY360" fmla="*/ 6796476 h 6858000"/>
              <a:gd name="connsiteX361" fmla="*/ 3276071 w 7467600"/>
              <a:gd name="connsiteY361" fmla="*/ 6858000 h 6858000"/>
              <a:gd name="connsiteX362" fmla="*/ 3240805 w 7467600"/>
              <a:gd name="connsiteY362" fmla="*/ 6858000 h 6858000"/>
              <a:gd name="connsiteX363" fmla="*/ 3275917 w 7467600"/>
              <a:gd name="connsiteY363" fmla="*/ 6783192 h 6858000"/>
              <a:gd name="connsiteX364" fmla="*/ 3399358 w 7467600"/>
              <a:gd name="connsiteY364" fmla="*/ 6469011 h 6858000"/>
              <a:gd name="connsiteX365" fmla="*/ 3425650 w 7467600"/>
              <a:gd name="connsiteY365" fmla="*/ 6381333 h 6858000"/>
              <a:gd name="connsiteX366" fmla="*/ 3460661 w 7467600"/>
              <a:gd name="connsiteY366" fmla="*/ 6266763 h 6858000"/>
              <a:gd name="connsiteX367" fmla="*/ 3518021 w 7467600"/>
              <a:gd name="connsiteY367" fmla="*/ 6117298 h 6858000"/>
              <a:gd name="connsiteX368" fmla="*/ 3554035 w 7467600"/>
              <a:gd name="connsiteY368" fmla="*/ 6027832 h 6858000"/>
              <a:gd name="connsiteX369" fmla="*/ 3677174 w 7467600"/>
              <a:gd name="connsiteY369" fmla="*/ 5636351 h 6858000"/>
              <a:gd name="connsiteX370" fmla="*/ 3698819 w 7467600"/>
              <a:gd name="connsiteY370" fmla="*/ 5560503 h 6858000"/>
              <a:gd name="connsiteX371" fmla="*/ 3702094 w 7467600"/>
              <a:gd name="connsiteY371" fmla="*/ 5549194 h 6858000"/>
              <a:gd name="connsiteX372" fmla="*/ 3398355 w 7467600"/>
              <a:gd name="connsiteY372" fmla="*/ 6094603 h 6858000"/>
              <a:gd name="connsiteX373" fmla="*/ 3193941 w 7467600"/>
              <a:gd name="connsiteY373" fmla="*/ 6798775 h 6858000"/>
              <a:gd name="connsiteX374" fmla="*/ 3184140 w 7467600"/>
              <a:gd name="connsiteY374" fmla="*/ 6858000 h 6858000"/>
              <a:gd name="connsiteX375" fmla="*/ 3099978 w 7467600"/>
              <a:gd name="connsiteY375" fmla="*/ 6858000 h 6858000"/>
              <a:gd name="connsiteX376" fmla="*/ 3101556 w 7467600"/>
              <a:gd name="connsiteY376" fmla="*/ 6843337 h 6858000"/>
              <a:gd name="connsiteX377" fmla="*/ 3370162 w 7467600"/>
              <a:gd name="connsiteY377" fmla="*/ 5785550 h 6858000"/>
              <a:gd name="connsiteX378" fmla="*/ 3746477 w 7467600"/>
              <a:gd name="connsiteY378" fmla="*/ 5377889 h 6858000"/>
              <a:gd name="connsiteX379" fmla="*/ 3863399 w 7467600"/>
              <a:gd name="connsiteY379" fmla="*/ 5087257 h 6858000"/>
              <a:gd name="connsiteX380" fmla="*/ 3968712 w 7467600"/>
              <a:gd name="connsiteY380" fmla="*/ 4913989 h 6858000"/>
              <a:gd name="connsiteX381" fmla="*/ 2792390 w 7467600"/>
              <a:gd name="connsiteY381" fmla="*/ 5382974 h 6858000"/>
              <a:gd name="connsiteX382" fmla="*/ 2714982 w 7467600"/>
              <a:gd name="connsiteY382" fmla="*/ 5427051 h 6858000"/>
              <a:gd name="connsiteX383" fmla="*/ 2813361 w 7467600"/>
              <a:gd name="connsiteY383" fmla="*/ 6023912 h 6858000"/>
              <a:gd name="connsiteX384" fmla="*/ 2688430 w 7467600"/>
              <a:gd name="connsiteY384" fmla="*/ 6801564 h 6858000"/>
              <a:gd name="connsiteX385" fmla="*/ 2629626 w 7467600"/>
              <a:gd name="connsiteY385" fmla="*/ 6763394 h 6858000"/>
              <a:gd name="connsiteX386" fmla="*/ 2565328 w 7467600"/>
              <a:gd name="connsiteY386" fmla="*/ 5516399 h 6858000"/>
              <a:gd name="connsiteX387" fmla="*/ 1922999 w 7467600"/>
              <a:gd name="connsiteY387" fmla="*/ 5980343 h 6858000"/>
              <a:gd name="connsiteX388" fmla="*/ 1950261 w 7467600"/>
              <a:gd name="connsiteY388" fmla="*/ 6405858 h 6858000"/>
              <a:gd name="connsiteX389" fmla="*/ 2365554 w 7467600"/>
              <a:gd name="connsiteY389" fmla="*/ 6759107 h 6858000"/>
              <a:gd name="connsiteX390" fmla="*/ 2424142 w 7467600"/>
              <a:gd name="connsiteY390" fmla="*/ 6858000 h 6858000"/>
              <a:gd name="connsiteX391" fmla="*/ 2395994 w 7467600"/>
              <a:gd name="connsiteY391" fmla="*/ 6858000 h 6858000"/>
              <a:gd name="connsiteX392" fmla="*/ 2392863 w 7467600"/>
              <a:gd name="connsiteY392" fmla="*/ 6852964 h 6858000"/>
              <a:gd name="connsiteX393" fmla="*/ 2017589 w 7467600"/>
              <a:gd name="connsiteY393" fmla="*/ 6493982 h 6858000"/>
              <a:gd name="connsiteX394" fmla="*/ 2147336 w 7467600"/>
              <a:gd name="connsiteY394" fmla="*/ 6594052 h 6858000"/>
              <a:gd name="connsiteX395" fmla="*/ 2207047 w 7467600"/>
              <a:gd name="connsiteY395" fmla="*/ 6654540 h 6858000"/>
              <a:gd name="connsiteX396" fmla="*/ 2299106 w 7467600"/>
              <a:gd name="connsiteY396" fmla="*/ 6778931 h 6858000"/>
              <a:gd name="connsiteX397" fmla="*/ 2314430 w 7467600"/>
              <a:gd name="connsiteY397" fmla="*/ 6801144 h 6858000"/>
              <a:gd name="connsiteX398" fmla="*/ 2352406 w 7467600"/>
              <a:gd name="connsiteY398" fmla="*/ 6858000 h 6858000"/>
              <a:gd name="connsiteX399" fmla="*/ 2314492 w 7467600"/>
              <a:gd name="connsiteY399" fmla="*/ 6858000 h 6858000"/>
              <a:gd name="connsiteX400" fmla="*/ 2288095 w 7467600"/>
              <a:gd name="connsiteY400" fmla="*/ 6818030 h 6858000"/>
              <a:gd name="connsiteX401" fmla="*/ 2272768 w 7467600"/>
              <a:gd name="connsiteY401" fmla="*/ 6795822 h 6858000"/>
              <a:gd name="connsiteX402" fmla="*/ 2182715 w 7467600"/>
              <a:gd name="connsiteY402" fmla="*/ 6675071 h 6858000"/>
              <a:gd name="connsiteX403" fmla="*/ 2032061 w 7467600"/>
              <a:gd name="connsiteY403" fmla="*/ 6541380 h 6858000"/>
              <a:gd name="connsiteX404" fmla="*/ 2257220 w 7467600"/>
              <a:gd name="connsiteY404" fmla="*/ 6826257 h 6858000"/>
              <a:gd name="connsiteX405" fmla="*/ 2281324 w 7467600"/>
              <a:gd name="connsiteY405" fmla="*/ 6858000 h 6858000"/>
              <a:gd name="connsiteX406" fmla="*/ 2242860 w 7467600"/>
              <a:gd name="connsiteY406" fmla="*/ 6858000 h 6858000"/>
              <a:gd name="connsiteX407" fmla="*/ 2232818 w 7467600"/>
              <a:gd name="connsiteY407" fmla="*/ 6844926 h 6858000"/>
              <a:gd name="connsiteX408" fmla="*/ 1990172 w 7467600"/>
              <a:gd name="connsiteY408" fmla="*/ 6542121 h 6858000"/>
              <a:gd name="connsiteX409" fmla="*/ 2124090 w 7467600"/>
              <a:gd name="connsiteY409" fmla="*/ 6761017 h 6858000"/>
              <a:gd name="connsiteX410" fmla="*/ 2200380 w 7467600"/>
              <a:gd name="connsiteY410" fmla="*/ 6858000 h 6858000"/>
              <a:gd name="connsiteX411" fmla="*/ 2147507 w 7467600"/>
              <a:gd name="connsiteY411" fmla="*/ 6858000 h 6858000"/>
              <a:gd name="connsiteX412" fmla="*/ 2070668 w 7467600"/>
              <a:gd name="connsiteY412" fmla="*/ 6761520 h 6858000"/>
              <a:gd name="connsiteX413" fmla="*/ 1975142 w 7467600"/>
              <a:gd name="connsiteY413" fmla="*/ 6585570 h 6858000"/>
              <a:gd name="connsiteX414" fmla="*/ 2050035 w 7467600"/>
              <a:gd name="connsiteY414" fmla="*/ 6813345 h 6858000"/>
              <a:gd name="connsiteX415" fmla="*/ 2063025 w 7467600"/>
              <a:gd name="connsiteY415" fmla="*/ 6858000 h 6858000"/>
              <a:gd name="connsiteX416" fmla="*/ 2021675 w 7467600"/>
              <a:gd name="connsiteY416" fmla="*/ 6858000 h 6858000"/>
              <a:gd name="connsiteX417" fmla="*/ 2019308 w 7467600"/>
              <a:gd name="connsiteY417" fmla="*/ 6847118 h 6858000"/>
              <a:gd name="connsiteX418" fmla="*/ 1938835 w 7467600"/>
              <a:gd name="connsiteY418" fmla="*/ 6551160 h 6858000"/>
              <a:gd name="connsiteX419" fmla="*/ 1953230 w 7467600"/>
              <a:gd name="connsiteY419" fmla="*/ 6759699 h 6858000"/>
              <a:gd name="connsiteX420" fmla="*/ 1956763 w 7467600"/>
              <a:gd name="connsiteY420" fmla="*/ 6778191 h 6858000"/>
              <a:gd name="connsiteX421" fmla="*/ 1967925 w 7467600"/>
              <a:gd name="connsiteY421" fmla="*/ 6858000 h 6858000"/>
              <a:gd name="connsiteX422" fmla="*/ 1936622 w 7467600"/>
              <a:gd name="connsiteY422" fmla="*/ 6858000 h 6858000"/>
              <a:gd name="connsiteX423" fmla="*/ 1926261 w 7467600"/>
              <a:gd name="connsiteY423" fmla="*/ 6784064 h 6858000"/>
              <a:gd name="connsiteX424" fmla="*/ 1922724 w 7467600"/>
              <a:gd name="connsiteY424" fmla="*/ 6765577 h 6858000"/>
              <a:gd name="connsiteX425" fmla="*/ 1904650 w 7467600"/>
              <a:gd name="connsiteY425" fmla="*/ 6639616 h 6858000"/>
              <a:gd name="connsiteX426" fmla="*/ 1885273 w 7467600"/>
              <a:gd name="connsiteY426" fmla="*/ 6858000 h 6858000"/>
              <a:gd name="connsiteX427" fmla="*/ 1854363 w 7467600"/>
              <a:gd name="connsiteY427" fmla="*/ 6858000 h 6858000"/>
              <a:gd name="connsiteX428" fmla="*/ 1880391 w 7467600"/>
              <a:gd name="connsiteY428" fmla="*/ 6603796 h 6858000"/>
              <a:gd name="connsiteX429" fmla="*/ 1818273 w 7467600"/>
              <a:gd name="connsiteY429" fmla="*/ 6715729 h 6858000"/>
              <a:gd name="connsiteX430" fmla="*/ 1794691 w 7467600"/>
              <a:gd name="connsiteY430" fmla="*/ 6843239 h 6858000"/>
              <a:gd name="connsiteX431" fmla="*/ 1794914 w 7467600"/>
              <a:gd name="connsiteY431" fmla="*/ 6858000 h 6858000"/>
              <a:gd name="connsiteX432" fmla="*/ 1746128 w 7467600"/>
              <a:gd name="connsiteY432" fmla="*/ 6858000 h 6858000"/>
              <a:gd name="connsiteX433" fmla="*/ 1753934 w 7467600"/>
              <a:gd name="connsiteY433" fmla="*/ 6724796 h 6858000"/>
              <a:gd name="connsiteX434" fmla="*/ 1792053 w 7467600"/>
              <a:gd name="connsiteY434" fmla="*/ 6572396 h 6858000"/>
              <a:gd name="connsiteX435" fmla="*/ 1862248 w 7467600"/>
              <a:gd name="connsiteY435" fmla="*/ 6266397 h 6858000"/>
              <a:gd name="connsiteX436" fmla="*/ 1862250 w 7467600"/>
              <a:gd name="connsiteY436" fmla="*/ 6033531 h 6858000"/>
              <a:gd name="connsiteX437" fmla="*/ 1211999 w 7467600"/>
              <a:gd name="connsiteY437" fmla="*/ 6683610 h 6858000"/>
              <a:gd name="connsiteX438" fmla="*/ 1213266 w 7467600"/>
              <a:gd name="connsiteY438" fmla="*/ 6691947 h 6858000"/>
              <a:gd name="connsiteX439" fmla="*/ 1203370 w 7467600"/>
              <a:gd name="connsiteY439" fmla="*/ 6850676 h 6858000"/>
              <a:gd name="connsiteX440" fmla="*/ 1203671 w 7467600"/>
              <a:gd name="connsiteY440" fmla="*/ 6858000 h 6858000"/>
              <a:gd name="connsiteX441" fmla="*/ 1143180 w 7467600"/>
              <a:gd name="connsiteY441" fmla="*/ 6858000 h 6858000"/>
              <a:gd name="connsiteX442" fmla="*/ 1142176 w 7467600"/>
              <a:gd name="connsiteY442" fmla="*/ 6766045 h 6858000"/>
              <a:gd name="connsiteX443" fmla="*/ 1067484 w 7467600"/>
              <a:gd name="connsiteY443" fmla="*/ 6858000 h 6858000"/>
              <a:gd name="connsiteX444" fmla="*/ 953928 w 7467600"/>
              <a:gd name="connsiteY444" fmla="*/ 6858000 h 6858000"/>
              <a:gd name="connsiteX445" fmla="*/ 959715 w 7467600"/>
              <a:gd name="connsiteY445" fmla="*/ 6850185 h 6858000"/>
              <a:gd name="connsiteX446" fmla="*/ 1483788 w 7467600"/>
              <a:gd name="connsiteY446" fmla="*/ 6259174 h 6858000"/>
              <a:gd name="connsiteX447" fmla="*/ 1100671 w 7467600"/>
              <a:gd name="connsiteY447" fmla="*/ 6252137 h 6858000"/>
              <a:gd name="connsiteX448" fmla="*/ 1090144 w 7467600"/>
              <a:gd name="connsiteY448" fmla="*/ 6256748 h 6858000"/>
              <a:gd name="connsiteX449" fmla="*/ 1095872 w 7467600"/>
              <a:gd name="connsiteY449" fmla="*/ 6271892 h 6858000"/>
              <a:gd name="connsiteX450" fmla="*/ 262785 w 7467600"/>
              <a:gd name="connsiteY450" fmla="*/ 6845450 h 6858000"/>
              <a:gd name="connsiteX451" fmla="*/ 209968 w 7467600"/>
              <a:gd name="connsiteY451" fmla="*/ 6770713 h 6858000"/>
              <a:gd name="connsiteX452" fmla="*/ 873460 w 7467600"/>
              <a:gd name="connsiteY452" fmla="*/ 6253768 h 6858000"/>
              <a:gd name="connsiteX453" fmla="*/ 192686 w 7467600"/>
              <a:gd name="connsiteY453" fmla="*/ 5849257 h 6858000"/>
              <a:gd name="connsiteX454" fmla="*/ 4696 w 7467600"/>
              <a:gd name="connsiteY454" fmla="*/ 5697668 h 6858000"/>
              <a:gd name="connsiteX455" fmla="*/ 0 w 7467600"/>
              <a:gd name="connsiteY455" fmla="*/ 5689984 h 6858000"/>
              <a:gd name="connsiteX456" fmla="*/ 0 w 7467600"/>
              <a:gd name="connsiteY456" fmla="*/ 5513472 h 6858000"/>
              <a:gd name="connsiteX457" fmla="*/ 174101 w 7467600"/>
              <a:gd name="connsiteY457" fmla="*/ 5620277 h 6858000"/>
              <a:gd name="connsiteX458" fmla="*/ 891800 w 7467600"/>
              <a:gd name="connsiteY458" fmla="*/ 6036935 h 6858000"/>
              <a:gd name="connsiteX459" fmla="*/ 1072219 w 7467600"/>
              <a:gd name="connsiteY459" fmla="*/ 6169443 h 6858000"/>
              <a:gd name="connsiteX460" fmla="*/ 1074117 w 7467600"/>
              <a:gd name="connsiteY460" fmla="*/ 6170301 h 6858000"/>
              <a:gd name="connsiteX461" fmla="*/ 1083114 w 7467600"/>
              <a:gd name="connsiteY461" fmla="*/ 6174131 h 6858000"/>
              <a:gd name="connsiteX462" fmla="*/ 1543010 w 7467600"/>
              <a:gd name="connsiteY462" fmla="*/ 6191140 h 6858000"/>
              <a:gd name="connsiteX463" fmla="*/ 1551080 w 7467600"/>
              <a:gd name="connsiteY463" fmla="*/ 6195006 h 6858000"/>
              <a:gd name="connsiteX464" fmla="*/ 2345443 w 7467600"/>
              <a:gd name="connsiteY464" fmla="*/ 5549882 h 6858000"/>
              <a:gd name="connsiteX465" fmla="*/ 1721499 w 7467600"/>
              <a:gd name="connsiteY465" fmla="*/ 5599969 h 6858000"/>
              <a:gd name="connsiteX466" fmla="*/ 767716 w 7467600"/>
              <a:gd name="connsiteY466" fmla="*/ 5472768 h 6858000"/>
              <a:gd name="connsiteX467" fmla="*/ 722147 w 7467600"/>
              <a:gd name="connsiteY467" fmla="*/ 5393091 h 6858000"/>
              <a:gd name="connsiteX468" fmla="*/ 1485552 w 7467600"/>
              <a:gd name="connsiteY468" fmla="*/ 5313202 h 6858000"/>
              <a:gd name="connsiteX469" fmla="*/ 2143004 w 7467600"/>
              <a:gd name="connsiteY469" fmla="*/ 5402420 h 6858000"/>
              <a:gd name="connsiteX470" fmla="*/ 1933391 w 7467600"/>
              <a:gd name="connsiteY470" fmla="*/ 5156971 h 6858000"/>
              <a:gd name="connsiteX471" fmla="*/ 1827118 w 7467600"/>
              <a:gd name="connsiteY471" fmla="*/ 4968410 h 6858000"/>
              <a:gd name="connsiteX472" fmla="*/ 1837349 w 7467600"/>
              <a:gd name="connsiteY472" fmla="*/ 4956357 h 6858000"/>
              <a:gd name="connsiteX473" fmla="*/ 2162835 w 7467600"/>
              <a:gd name="connsiteY473" fmla="*/ 5187853 h 6858000"/>
              <a:gd name="connsiteX474" fmla="*/ 2257167 w 7467600"/>
              <a:gd name="connsiteY474" fmla="*/ 5462123 h 6858000"/>
              <a:gd name="connsiteX475" fmla="*/ 2261598 w 7467600"/>
              <a:gd name="connsiteY475" fmla="*/ 5467998 h 6858000"/>
              <a:gd name="connsiteX476" fmla="*/ 2437177 w 7467600"/>
              <a:gd name="connsiteY476" fmla="*/ 5479608 h 6858000"/>
              <a:gd name="connsiteX477" fmla="*/ 2445247 w 7467600"/>
              <a:gd name="connsiteY477" fmla="*/ 5483476 h 6858000"/>
              <a:gd name="connsiteX478" fmla="*/ 2743626 w 7467600"/>
              <a:gd name="connsiteY478" fmla="*/ 5304819 h 6858000"/>
              <a:gd name="connsiteX479" fmla="*/ 3048102 w 7467600"/>
              <a:gd name="connsiteY479" fmla="*/ 5150595 h 6858000"/>
              <a:gd name="connsiteX480" fmla="*/ 1799414 w 7467600"/>
              <a:gd name="connsiteY480" fmla="*/ 4694732 h 6858000"/>
              <a:gd name="connsiteX481" fmla="*/ 1771735 w 7467600"/>
              <a:gd name="connsiteY481" fmla="*/ 4619929 h 6858000"/>
              <a:gd name="connsiteX482" fmla="*/ 3104273 w 7467600"/>
              <a:gd name="connsiteY482" fmla="*/ 5076159 h 6858000"/>
              <a:gd name="connsiteX483" fmla="*/ 3113245 w 7467600"/>
              <a:gd name="connsiteY483" fmla="*/ 5090705 h 6858000"/>
              <a:gd name="connsiteX484" fmla="*/ 3126294 w 7467600"/>
              <a:gd name="connsiteY484" fmla="*/ 5114400 h 6858000"/>
              <a:gd name="connsiteX485" fmla="*/ 3937433 w 7467600"/>
              <a:gd name="connsiteY485" fmla="*/ 4830473 h 6858000"/>
              <a:gd name="connsiteX486" fmla="*/ 3590475 w 7467600"/>
              <a:gd name="connsiteY486" fmla="*/ 4597974 h 6858000"/>
              <a:gd name="connsiteX487" fmla="*/ 3100264 w 7467600"/>
              <a:gd name="connsiteY487" fmla="*/ 4579845 h 6858000"/>
              <a:gd name="connsiteX488" fmla="*/ 2183576 w 7467600"/>
              <a:gd name="connsiteY488" fmla="*/ 4227150 h 6858000"/>
              <a:gd name="connsiteX489" fmla="*/ 2151029 w 7467600"/>
              <a:gd name="connsiteY489" fmla="*/ 4146947 h 6858000"/>
              <a:gd name="connsiteX490" fmla="*/ 3563434 w 7467600"/>
              <a:gd name="connsiteY490" fmla="*/ 4469115 h 6858000"/>
              <a:gd name="connsiteX491" fmla="*/ 3177952 w 7467600"/>
              <a:gd name="connsiteY491" fmla="*/ 3657386 h 6858000"/>
              <a:gd name="connsiteX492" fmla="*/ 3189263 w 7467600"/>
              <a:gd name="connsiteY492" fmla="*/ 3625726 h 6858000"/>
              <a:gd name="connsiteX493" fmla="*/ 3560912 w 7467600"/>
              <a:gd name="connsiteY493" fmla="*/ 4079863 h 6858000"/>
              <a:gd name="connsiteX494" fmla="*/ 3626636 w 7467600"/>
              <a:gd name="connsiteY494" fmla="*/ 4512230 h 6858000"/>
              <a:gd name="connsiteX495" fmla="*/ 3653088 w 7467600"/>
              <a:gd name="connsiteY495" fmla="*/ 4521417 h 6858000"/>
              <a:gd name="connsiteX496" fmla="*/ 3988128 w 7467600"/>
              <a:gd name="connsiteY496" fmla="*/ 4817267 h 6858000"/>
              <a:gd name="connsiteX497" fmla="*/ 4830582 w 7467600"/>
              <a:gd name="connsiteY497" fmla="*/ 4676000 h 6858000"/>
              <a:gd name="connsiteX498" fmla="*/ 4830100 w 7467600"/>
              <a:gd name="connsiteY498" fmla="*/ 4675554 h 6858000"/>
              <a:gd name="connsiteX499" fmla="*/ 4036318 w 7467600"/>
              <a:gd name="connsiteY499" fmla="*/ 4147013 h 6858000"/>
              <a:gd name="connsiteX500" fmla="*/ 3432098 w 7467600"/>
              <a:gd name="connsiteY500" fmla="*/ 3537312 h 6858000"/>
              <a:gd name="connsiteX501" fmla="*/ 3446761 w 7467600"/>
              <a:gd name="connsiteY501" fmla="*/ 3461278 h 6858000"/>
              <a:gd name="connsiteX502" fmla="*/ 4419733 w 7467600"/>
              <a:gd name="connsiteY502" fmla="*/ 3963555 h 6858000"/>
              <a:gd name="connsiteX503" fmla="*/ 4781371 w 7467600"/>
              <a:gd name="connsiteY503" fmla="*/ 4458604 h 6858000"/>
              <a:gd name="connsiteX504" fmla="*/ 4780440 w 7467600"/>
              <a:gd name="connsiteY504" fmla="*/ 4470290 h 6858000"/>
              <a:gd name="connsiteX505" fmla="*/ 4898954 w 7467600"/>
              <a:gd name="connsiteY505" fmla="*/ 4662092 h 6858000"/>
              <a:gd name="connsiteX506" fmla="*/ 4900699 w 7467600"/>
              <a:gd name="connsiteY506" fmla="*/ 4670867 h 6858000"/>
              <a:gd name="connsiteX507" fmla="*/ 5714511 w 7467600"/>
              <a:gd name="connsiteY507" fmla="*/ 4663483 h 6858000"/>
              <a:gd name="connsiteX508" fmla="*/ 5464793 w 7467600"/>
              <a:gd name="connsiteY508" fmla="*/ 4393556 h 6858000"/>
              <a:gd name="connsiteX509" fmla="*/ 5461897 w 7467600"/>
              <a:gd name="connsiteY509" fmla="*/ 4390879 h 6858000"/>
              <a:gd name="connsiteX510" fmla="*/ 4294126 w 7467600"/>
              <a:gd name="connsiteY510" fmla="*/ 3303048 h 6858000"/>
              <a:gd name="connsiteX511" fmla="*/ 4305321 w 7467600"/>
              <a:gd name="connsiteY511" fmla="*/ 3256953 h 6858000"/>
              <a:gd name="connsiteX512" fmla="*/ 4949299 w 7467600"/>
              <a:gd name="connsiteY512" fmla="*/ 3766336 h 6858000"/>
              <a:gd name="connsiteX513" fmla="*/ 5291452 w 7467600"/>
              <a:gd name="connsiteY513" fmla="*/ 4076801 h 6858000"/>
              <a:gd name="connsiteX514" fmla="*/ 5434998 w 7467600"/>
              <a:gd name="connsiteY514" fmla="*/ 4254100 h 6858000"/>
              <a:gd name="connsiteX515" fmla="*/ 5351015 w 7467600"/>
              <a:gd name="connsiteY515" fmla="*/ 3760989 h 6858000"/>
              <a:gd name="connsiteX516" fmla="*/ 5413780 w 7467600"/>
              <a:gd name="connsiteY516" fmla="*/ 2966265 h 6858000"/>
              <a:gd name="connsiteX517" fmla="*/ 5425627 w 7467600"/>
              <a:gd name="connsiteY517" fmla="*/ 2954192 h 6858000"/>
              <a:gd name="connsiteX518" fmla="*/ 6604735 w 7467600"/>
              <a:gd name="connsiteY518" fmla="*/ 2041381 h 6858000"/>
              <a:gd name="connsiteX519" fmla="*/ 7204487 w 7467600"/>
              <a:gd name="connsiteY519" fmla="*/ 2742112 h 6858000"/>
              <a:gd name="connsiteX520" fmla="*/ 7131592 w 7467600"/>
              <a:gd name="connsiteY520" fmla="*/ 2672096 h 6858000"/>
              <a:gd name="connsiteX521" fmla="*/ 6996344 w 7467600"/>
              <a:gd name="connsiteY521" fmla="*/ 2518310 h 6858000"/>
              <a:gd name="connsiteX522" fmla="*/ 6735495 w 7467600"/>
              <a:gd name="connsiteY522" fmla="*/ 2196890 h 6858000"/>
              <a:gd name="connsiteX523" fmla="*/ 6721901 w 7467600"/>
              <a:gd name="connsiteY523" fmla="*/ 2179274 h 6858000"/>
              <a:gd name="connsiteX524" fmla="*/ 6604735 w 7467600"/>
              <a:gd name="connsiteY524" fmla="*/ 2041381 h 6858000"/>
              <a:gd name="connsiteX525" fmla="*/ 6591670 w 7467600"/>
              <a:gd name="connsiteY525" fmla="*/ 1988277 h 6858000"/>
              <a:gd name="connsiteX526" fmla="*/ 6747349 w 7467600"/>
              <a:gd name="connsiteY526" fmla="*/ 2160069 h 6858000"/>
              <a:gd name="connsiteX527" fmla="*/ 6760943 w 7467600"/>
              <a:gd name="connsiteY527" fmla="*/ 2177686 h 6858000"/>
              <a:gd name="connsiteX528" fmla="*/ 7021065 w 7467600"/>
              <a:gd name="connsiteY528" fmla="*/ 2498102 h 6858000"/>
              <a:gd name="connsiteX529" fmla="*/ 7155223 w 7467600"/>
              <a:gd name="connsiteY529" fmla="*/ 2650386 h 6858000"/>
              <a:gd name="connsiteX530" fmla="*/ 7203167 w 7467600"/>
              <a:gd name="connsiteY530" fmla="*/ 2697288 h 6858000"/>
              <a:gd name="connsiteX531" fmla="*/ 6937703 w 7467600"/>
              <a:gd name="connsiteY531" fmla="*/ 2321981 h 6858000"/>
              <a:gd name="connsiteX532" fmla="*/ 6591670 w 7467600"/>
              <a:gd name="connsiteY532" fmla="*/ 1988277 h 6858000"/>
              <a:gd name="connsiteX533" fmla="*/ 5798671 w 7467600"/>
              <a:gd name="connsiteY533" fmla="*/ 1981601 h 6858000"/>
              <a:gd name="connsiteX534" fmla="*/ 5754709 w 7467600"/>
              <a:gd name="connsiteY534" fmla="*/ 2071454 h 6858000"/>
              <a:gd name="connsiteX535" fmla="*/ 5763044 w 7467600"/>
              <a:gd name="connsiteY535" fmla="*/ 2842206 h 6858000"/>
              <a:gd name="connsiteX536" fmla="*/ 5764974 w 7467600"/>
              <a:gd name="connsiteY536" fmla="*/ 2799609 h 6858000"/>
              <a:gd name="connsiteX537" fmla="*/ 5767665 w 7467600"/>
              <a:gd name="connsiteY537" fmla="*/ 2666409 h 6858000"/>
              <a:gd name="connsiteX538" fmla="*/ 5763055 w 7467600"/>
              <a:gd name="connsiteY538" fmla="*/ 2579705 h 6858000"/>
              <a:gd name="connsiteX539" fmla="*/ 5758079 w 7467600"/>
              <a:gd name="connsiteY539" fmla="*/ 2492508 h 6858000"/>
              <a:gd name="connsiteX540" fmla="*/ 5779325 w 7467600"/>
              <a:gd name="connsiteY540" fmla="*/ 2197069 h 6858000"/>
              <a:gd name="connsiteX541" fmla="*/ 5798671 w 7467600"/>
              <a:gd name="connsiteY541" fmla="*/ 1981601 h 6858000"/>
              <a:gd name="connsiteX542" fmla="*/ 5829202 w 7467600"/>
              <a:gd name="connsiteY542" fmla="*/ 1971679 h 6858000"/>
              <a:gd name="connsiteX543" fmla="*/ 5809558 w 7467600"/>
              <a:gd name="connsiteY543" fmla="*/ 2198043 h 6858000"/>
              <a:gd name="connsiteX544" fmla="*/ 5788653 w 7467600"/>
              <a:gd name="connsiteY544" fmla="*/ 2489430 h 6858000"/>
              <a:gd name="connsiteX545" fmla="*/ 5793439 w 7467600"/>
              <a:gd name="connsiteY545" fmla="*/ 2575235 h 6858000"/>
              <a:gd name="connsiteX546" fmla="*/ 5796837 w 7467600"/>
              <a:gd name="connsiteY546" fmla="*/ 2637633 h 6858000"/>
              <a:gd name="connsiteX547" fmla="*/ 5818614 w 7467600"/>
              <a:gd name="connsiteY547" fmla="*/ 2473055 h 6858000"/>
              <a:gd name="connsiteX548" fmla="*/ 5829202 w 7467600"/>
              <a:gd name="connsiteY548" fmla="*/ 1971679 h 6858000"/>
              <a:gd name="connsiteX549" fmla="*/ 5911389 w 7467600"/>
              <a:gd name="connsiteY549" fmla="*/ 1898371 h 6858000"/>
              <a:gd name="connsiteX550" fmla="*/ 6237627 w 7467600"/>
              <a:gd name="connsiteY550" fmla="*/ 2231921 h 6858000"/>
              <a:gd name="connsiteX551" fmla="*/ 5911389 w 7467600"/>
              <a:gd name="connsiteY551" fmla="*/ 1898371 h 6858000"/>
              <a:gd name="connsiteX552" fmla="*/ 6944437 w 7467600"/>
              <a:gd name="connsiteY552" fmla="*/ 1575402 h 6858000"/>
              <a:gd name="connsiteX553" fmla="*/ 6304730 w 7467600"/>
              <a:gd name="connsiteY553" fmla="*/ 1766654 h 6858000"/>
              <a:gd name="connsiteX554" fmla="*/ 6944437 w 7467600"/>
              <a:gd name="connsiteY554" fmla="*/ 1575402 h 6858000"/>
              <a:gd name="connsiteX555" fmla="*/ 7019523 w 7467600"/>
              <a:gd name="connsiteY555" fmla="*/ 1519450 h 6858000"/>
              <a:gd name="connsiteX556" fmla="*/ 6298091 w 7467600"/>
              <a:gd name="connsiteY556" fmla="*/ 1737122 h 6858000"/>
              <a:gd name="connsiteX557" fmla="*/ 7019523 w 7467600"/>
              <a:gd name="connsiteY557" fmla="*/ 1519450 h 6858000"/>
              <a:gd name="connsiteX558" fmla="*/ 2399523 w 7467600"/>
              <a:gd name="connsiteY558" fmla="*/ 1428234 h 6858000"/>
              <a:gd name="connsiteX559" fmla="*/ 2224982 w 7467600"/>
              <a:gd name="connsiteY559" fmla="*/ 1826201 h 6858000"/>
              <a:gd name="connsiteX560" fmla="*/ 2096099 w 7467600"/>
              <a:gd name="connsiteY560" fmla="*/ 2345900 h 6858000"/>
              <a:gd name="connsiteX561" fmla="*/ 2283317 w 7467600"/>
              <a:gd name="connsiteY561" fmla="*/ 1796925 h 6858000"/>
              <a:gd name="connsiteX562" fmla="*/ 2399523 w 7467600"/>
              <a:gd name="connsiteY562" fmla="*/ 1428234 h 6858000"/>
              <a:gd name="connsiteX563" fmla="*/ 2448558 w 7467600"/>
              <a:gd name="connsiteY563" fmla="*/ 1373435 h 6858000"/>
              <a:gd name="connsiteX564" fmla="*/ 2312521 w 7467600"/>
              <a:gd name="connsiteY564" fmla="*/ 1806140 h 6858000"/>
              <a:gd name="connsiteX565" fmla="*/ 2127533 w 7467600"/>
              <a:gd name="connsiteY565" fmla="*/ 2348380 h 6858000"/>
              <a:gd name="connsiteX566" fmla="*/ 2358080 w 7467600"/>
              <a:gd name="connsiteY566" fmla="*/ 1866134 h 6858000"/>
              <a:gd name="connsiteX567" fmla="*/ 2407436 w 7467600"/>
              <a:gd name="connsiteY567" fmla="*/ 1651070 h 6858000"/>
              <a:gd name="connsiteX568" fmla="*/ 2448558 w 7467600"/>
              <a:gd name="connsiteY568" fmla="*/ 1373435 h 6858000"/>
              <a:gd name="connsiteX569" fmla="*/ 278707 w 7467600"/>
              <a:gd name="connsiteY569" fmla="*/ 1352270 h 6858000"/>
              <a:gd name="connsiteX570" fmla="*/ 321570 w 7467600"/>
              <a:gd name="connsiteY570" fmla="*/ 1861610 h 6858000"/>
              <a:gd name="connsiteX571" fmla="*/ 294281 w 7467600"/>
              <a:gd name="connsiteY571" fmla="*/ 1440658 h 6858000"/>
              <a:gd name="connsiteX572" fmla="*/ 278707 w 7467600"/>
              <a:gd name="connsiteY572" fmla="*/ 1352270 h 6858000"/>
              <a:gd name="connsiteX573" fmla="*/ 1423821 w 7467600"/>
              <a:gd name="connsiteY573" fmla="*/ 1351958 h 6858000"/>
              <a:gd name="connsiteX574" fmla="*/ 1638521 w 7467600"/>
              <a:gd name="connsiteY574" fmla="*/ 1908470 h 6858000"/>
              <a:gd name="connsiteX575" fmla="*/ 1754199 w 7467600"/>
              <a:gd name="connsiteY575" fmla="*/ 2149284 h 6858000"/>
              <a:gd name="connsiteX576" fmla="*/ 1908359 w 7467600"/>
              <a:gd name="connsiteY576" fmla="*/ 2364988 h 6858000"/>
              <a:gd name="connsiteX577" fmla="*/ 1647661 w 7467600"/>
              <a:gd name="connsiteY577" fmla="*/ 1825945 h 6858000"/>
              <a:gd name="connsiteX578" fmla="*/ 1423821 w 7467600"/>
              <a:gd name="connsiteY578" fmla="*/ 1351958 h 6858000"/>
              <a:gd name="connsiteX579" fmla="*/ 1431890 w 7467600"/>
              <a:gd name="connsiteY579" fmla="*/ 1306475 h 6858000"/>
              <a:gd name="connsiteX580" fmla="*/ 1507597 w 7467600"/>
              <a:gd name="connsiteY580" fmla="*/ 1446132 h 6858000"/>
              <a:gd name="connsiteX581" fmla="*/ 1674586 w 7467600"/>
              <a:gd name="connsiteY581" fmla="*/ 1813832 h 6858000"/>
              <a:gd name="connsiteX582" fmla="*/ 1815950 w 7467600"/>
              <a:gd name="connsiteY582" fmla="*/ 2128564 h 6858000"/>
              <a:gd name="connsiteX583" fmla="*/ 1984242 w 7467600"/>
              <a:gd name="connsiteY583" fmla="*/ 2430829 h 6858000"/>
              <a:gd name="connsiteX584" fmla="*/ 2014023 w 7467600"/>
              <a:gd name="connsiteY584" fmla="*/ 2450995 h 6858000"/>
              <a:gd name="connsiteX585" fmla="*/ 1747337 w 7467600"/>
              <a:gd name="connsiteY585" fmla="*/ 1855264 h 6858000"/>
              <a:gd name="connsiteX586" fmla="*/ 1533749 w 7467600"/>
              <a:gd name="connsiteY586" fmla="*/ 1478656 h 6858000"/>
              <a:gd name="connsiteX587" fmla="*/ 1431890 w 7467600"/>
              <a:gd name="connsiteY587" fmla="*/ 1306475 h 6858000"/>
              <a:gd name="connsiteX588" fmla="*/ 5052692 w 7467600"/>
              <a:gd name="connsiteY588" fmla="*/ 1292994 h 6858000"/>
              <a:gd name="connsiteX589" fmla="*/ 5200661 w 7467600"/>
              <a:gd name="connsiteY589" fmla="*/ 1635186 h 6858000"/>
              <a:gd name="connsiteX590" fmla="*/ 5297138 w 7467600"/>
              <a:gd name="connsiteY590" fmla="*/ 1906351 h 6858000"/>
              <a:gd name="connsiteX591" fmla="*/ 5052692 w 7467600"/>
              <a:gd name="connsiteY591" fmla="*/ 1292994 h 6858000"/>
              <a:gd name="connsiteX592" fmla="*/ 5009948 w 7467600"/>
              <a:gd name="connsiteY592" fmla="*/ 1273619 h 6858000"/>
              <a:gd name="connsiteX593" fmla="*/ 5121777 w 7467600"/>
              <a:gd name="connsiteY593" fmla="*/ 1654213 h 6858000"/>
              <a:gd name="connsiteX594" fmla="*/ 5293545 w 7467600"/>
              <a:gd name="connsiteY594" fmla="*/ 2072247 h 6858000"/>
              <a:gd name="connsiteX595" fmla="*/ 5294042 w 7467600"/>
              <a:gd name="connsiteY595" fmla="*/ 2065019 h 6858000"/>
              <a:gd name="connsiteX596" fmla="*/ 5171936 w 7467600"/>
              <a:gd name="connsiteY596" fmla="*/ 1647613 h 6858000"/>
              <a:gd name="connsiteX597" fmla="*/ 5009948 w 7467600"/>
              <a:gd name="connsiteY597" fmla="*/ 1273619 h 6858000"/>
              <a:gd name="connsiteX598" fmla="*/ 655236 w 7467600"/>
              <a:gd name="connsiteY598" fmla="*/ 1268632 h 6858000"/>
              <a:gd name="connsiteX599" fmla="*/ 839521 w 7467600"/>
              <a:gd name="connsiteY599" fmla="*/ 1685315 h 6858000"/>
              <a:gd name="connsiteX600" fmla="*/ 1109416 w 7467600"/>
              <a:gd name="connsiteY600" fmla="*/ 2061663 h 6858000"/>
              <a:gd name="connsiteX601" fmla="*/ 1298300 w 7467600"/>
              <a:gd name="connsiteY601" fmla="*/ 2247742 h 6858000"/>
              <a:gd name="connsiteX602" fmla="*/ 1125871 w 7467600"/>
              <a:gd name="connsiteY602" fmla="*/ 1989513 h 6858000"/>
              <a:gd name="connsiteX603" fmla="*/ 981574 w 7467600"/>
              <a:gd name="connsiteY603" fmla="*/ 1783157 h 6858000"/>
              <a:gd name="connsiteX604" fmla="*/ 922198 w 7467600"/>
              <a:gd name="connsiteY604" fmla="*/ 1677437 h 6858000"/>
              <a:gd name="connsiteX605" fmla="*/ 869293 w 7467600"/>
              <a:gd name="connsiteY605" fmla="*/ 1583214 h 6858000"/>
              <a:gd name="connsiteX606" fmla="*/ 751431 w 7467600"/>
              <a:gd name="connsiteY606" fmla="*/ 1405731 h 6858000"/>
              <a:gd name="connsiteX607" fmla="*/ 655236 w 7467600"/>
              <a:gd name="connsiteY607" fmla="*/ 1268632 h 6858000"/>
              <a:gd name="connsiteX608" fmla="*/ 6516292 w 7467600"/>
              <a:gd name="connsiteY608" fmla="*/ 1263064 h 6858000"/>
              <a:gd name="connsiteX609" fmla="*/ 5736320 w 7467600"/>
              <a:gd name="connsiteY609" fmla="*/ 1501803 h 6858000"/>
              <a:gd name="connsiteX610" fmla="*/ 6516292 w 7467600"/>
              <a:gd name="connsiteY610" fmla="*/ 1263064 h 6858000"/>
              <a:gd name="connsiteX611" fmla="*/ 291466 w 7467600"/>
              <a:gd name="connsiteY611" fmla="*/ 1250369 h 6858000"/>
              <a:gd name="connsiteX612" fmla="*/ 323180 w 7467600"/>
              <a:gd name="connsiteY612" fmla="*/ 1435283 h 6858000"/>
              <a:gd name="connsiteX613" fmla="*/ 349381 w 7467600"/>
              <a:gd name="connsiteY613" fmla="*/ 1875041 h 6858000"/>
              <a:gd name="connsiteX614" fmla="*/ 374363 w 7467600"/>
              <a:gd name="connsiteY614" fmla="*/ 1506494 h 6858000"/>
              <a:gd name="connsiteX615" fmla="*/ 302168 w 7467600"/>
              <a:gd name="connsiteY615" fmla="*/ 1274495 h 6858000"/>
              <a:gd name="connsiteX616" fmla="*/ 291466 w 7467600"/>
              <a:gd name="connsiteY616" fmla="*/ 1250369 h 6858000"/>
              <a:gd name="connsiteX617" fmla="*/ 678222 w 7467600"/>
              <a:gd name="connsiteY617" fmla="*/ 1248670 h 6858000"/>
              <a:gd name="connsiteX618" fmla="*/ 775536 w 7467600"/>
              <a:gd name="connsiteY618" fmla="*/ 1388015 h 6858000"/>
              <a:gd name="connsiteX619" fmla="*/ 894529 w 7467600"/>
              <a:gd name="connsiteY619" fmla="*/ 1567739 h 6858000"/>
              <a:gd name="connsiteX620" fmla="*/ 948000 w 7467600"/>
              <a:gd name="connsiteY620" fmla="*/ 1663088 h 6858000"/>
              <a:gd name="connsiteX621" fmla="*/ 1006812 w 7467600"/>
              <a:gd name="connsiteY621" fmla="*/ 1767683 h 6858000"/>
              <a:gd name="connsiteX622" fmla="*/ 1149133 w 7467600"/>
              <a:gd name="connsiteY622" fmla="*/ 1971513 h 6858000"/>
              <a:gd name="connsiteX623" fmla="*/ 1333952 w 7467600"/>
              <a:gd name="connsiteY623" fmla="*/ 2251620 h 6858000"/>
              <a:gd name="connsiteX624" fmla="*/ 1337329 w 7467600"/>
              <a:gd name="connsiteY624" fmla="*/ 2258350 h 6858000"/>
              <a:gd name="connsiteX625" fmla="*/ 1014726 w 7467600"/>
              <a:gd name="connsiteY625" fmla="*/ 1615556 h 6858000"/>
              <a:gd name="connsiteX626" fmla="*/ 678222 w 7467600"/>
              <a:gd name="connsiteY626" fmla="*/ 1248670 h 6858000"/>
              <a:gd name="connsiteX627" fmla="*/ 6691602 w 7467600"/>
              <a:gd name="connsiteY627" fmla="*/ 1140573 h 6858000"/>
              <a:gd name="connsiteX628" fmla="*/ 6571100 w 7467600"/>
              <a:gd name="connsiteY628" fmla="*/ 1183662 h 6858000"/>
              <a:gd name="connsiteX629" fmla="*/ 6241687 w 7467600"/>
              <a:gd name="connsiteY629" fmla="*/ 1257600 h 6858000"/>
              <a:gd name="connsiteX630" fmla="*/ 5693009 w 7467600"/>
              <a:gd name="connsiteY630" fmla="*/ 1478256 h 6858000"/>
              <a:gd name="connsiteX631" fmla="*/ 6548420 w 7467600"/>
              <a:gd name="connsiteY631" fmla="*/ 1214599 h 6858000"/>
              <a:gd name="connsiteX632" fmla="*/ 6605473 w 7467600"/>
              <a:gd name="connsiteY632" fmla="*/ 1184686 h 6858000"/>
              <a:gd name="connsiteX633" fmla="*/ 6691602 w 7467600"/>
              <a:gd name="connsiteY633" fmla="*/ 1140573 h 6858000"/>
              <a:gd name="connsiteX634" fmla="*/ 4002475 w 7467600"/>
              <a:gd name="connsiteY634" fmla="*/ 1037802 h 6858000"/>
              <a:gd name="connsiteX635" fmla="*/ 4000324 w 7467600"/>
              <a:gd name="connsiteY635" fmla="*/ 1039362 h 6858000"/>
              <a:gd name="connsiteX636" fmla="*/ 4002862 w 7467600"/>
              <a:gd name="connsiteY636" fmla="*/ 1042866 h 6858000"/>
              <a:gd name="connsiteX637" fmla="*/ 4002475 w 7467600"/>
              <a:gd name="connsiteY637" fmla="*/ 1037802 h 6858000"/>
              <a:gd name="connsiteX638" fmla="*/ 506322 w 7467600"/>
              <a:gd name="connsiteY638" fmla="*/ 1020997 h 6858000"/>
              <a:gd name="connsiteX639" fmla="*/ 533068 w 7467600"/>
              <a:gd name="connsiteY639" fmla="*/ 1029409 h 6858000"/>
              <a:gd name="connsiteX640" fmla="*/ 1232525 w 7467600"/>
              <a:gd name="connsiteY640" fmla="*/ 1804675 h 6858000"/>
              <a:gd name="connsiteX641" fmla="*/ 1388858 w 7467600"/>
              <a:gd name="connsiteY641" fmla="*/ 2368011 h 6858000"/>
              <a:gd name="connsiteX642" fmla="*/ 1384098 w 7467600"/>
              <a:gd name="connsiteY642" fmla="*/ 2378125 h 6858000"/>
              <a:gd name="connsiteX643" fmla="*/ 1425393 w 7467600"/>
              <a:gd name="connsiteY643" fmla="*/ 2589124 h 6858000"/>
              <a:gd name="connsiteX644" fmla="*/ 1424001 w 7467600"/>
              <a:gd name="connsiteY644" fmla="*/ 2597541 h 6858000"/>
              <a:gd name="connsiteX645" fmla="*/ 2152729 w 7467600"/>
              <a:gd name="connsiteY645" fmla="*/ 2864487 h 6858000"/>
              <a:gd name="connsiteX646" fmla="*/ 2020609 w 7467600"/>
              <a:gd name="connsiteY646" fmla="*/ 2539671 h 6858000"/>
              <a:gd name="connsiteX647" fmla="*/ 2018920 w 7467600"/>
              <a:gd name="connsiteY647" fmla="*/ 2536309 h 6858000"/>
              <a:gd name="connsiteX648" fmla="*/ 1342441 w 7467600"/>
              <a:gd name="connsiteY648" fmla="*/ 1173017 h 6858000"/>
              <a:gd name="connsiteX649" fmla="*/ 1367925 w 7467600"/>
              <a:gd name="connsiteY649" fmla="*/ 1135648 h 6858000"/>
              <a:gd name="connsiteX650" fmla="*/ 1771401 w 7467600"/>
              <a:gd name="connsiteY650" fmla="*/ 1806673 h 6858000"/>
              <a:gd name="connsiteX651" fmla="*/ 1972385 w 7467600"/>
              <a:gd name="connsiteY651" fmla="*/ 2198735 h 6858000"/>
              <a:gd name="connsiteX652" fmla="*/ 2040892 w 7467600"/>
              <a:gd name="connsiteY652" fmla="*/ 2405205 h 6858000"/>
              <a:gd name="connsiteX653" fmla="*/ 2131689 w 7467600"/>
              <a:gd name="connsiteY653" fmla="*/ 1936926 h 6858000"/>
              <a:gd name="connsiteX654" fmla="*/ 2454820 w 7467600"/>
              <a:gd name="connsiteY654" fmla="*/ 1248808 h 6858000"/>
              <a:gd name="connsiteX655" fmla="*/ 2492512 w 7467600"/>
              <a:gd name="connsiteY655" fmla="*/ 1302920 h 6858000"/>
              <a:gd name="connsiteX656" fmla="*/ 2081216 w 7467600"/>
              <a:gd name="connsiteY656" fmla="*/ 2527513 h 6858000"/>
              <a:gd name="connsiteX657" fmla="*/ 2081211 w 7467600"/>
              <a:gd name="connsiteY657" fmla="*/ 2528916 h 6858000"/>
              <a:gd name="connsiteX658" fmla="*/ 2199067 w 7467600"/>
              <a:gd name="connsiteY658" fmla="*/ 2884061 h 6858000"/>
              <a:gd name="connsiteX659" fmla="*/ 3192586 w 7467600"/>
              <a:gd name="connsiteY659" fmla="*/ 3411496 h 6858000"/>
              <a:gd name="connsiteX660" fmla="*/ 3182620 w 7467600"/>
              <a:gd name="connsiteY660" fmla="*/ 3483279 h 6858000"/>
              <a:gd name="connsiteX661" fmla="*/ 2435119 w 7467600"/>
              <a:gd name="connsiteY661" fmla="*/ 3080173 h 6858000"/>
              <a:gd name="connsiteX662" fmla="*/ 2410152 w 7467600"/>
              <a:gd name="connsiteY662" fmla="*/ 3063751 h 6858000"/>
              <a:gd name="connsiteX663" fmla="*/ 2408099 w 7467600"/>
              <a:gd name="connsiteY663" fmla="*/ 3064403 h 6858000"/>
              <a:gd name="connsiteX664" fmla="*/ 2407218 w 7467600"/>
              <a:gd name="connsiteY664" fmla="*/ 3070324 h 6858000"/>
              <a:gd name="connsiteX665" fmla="*/ 2380138 w 7467600"/>
              <a:gd name="connsiteY665" fmla="*/ 3099341 h 6858000"/>
              <a:gd name="connsiteX666" fmla="*/ 1765923 w 7467600"/>
              <a:gd name="connsiteY666" fmla="*/ 3581043 h 6858000"/>
              <a:gd name="connsiteX667" fmla="*/ 1702258 w 7467600"/>
              <a:gd name="connsiteY667" fmla="*/ 3612286 h 6858000"/>
              <a:gd name="connsiteX668" fmla="*/ 1538370 w 7467600"/>
              <a:gd name="connsiteY668" fmla="*/ 3811804 h 6858000"/>
              <a:gd name="connsiteX669" fmla="*/ 542867 w 7467600"/>
              <a:gd name="connsiteY669" fmla="*/ 4944092 h 6858000"/>
              <a:gd name="connsiteX670" fmla="*/ 515800 w 7467600"/>
              <a:gd name="connsiteY670" fmla="*/ 4862180 h 6858000"/>
              <a:gd name="connsiteX671" fmla="*/ 909145 w 7467600"/>
              <a:gd name="connsiteY671" fmla="*/ 4199225 h 6858000"/>
              <a:gd name="connsiteX672" fmla="*/ 1214067 w 7467600"/>
              <a:gd name="connsiteY672" fmla="*/ 3908561 h 6858000"/>
              <a:gd name="connsiteX673" fmla="*/ 640967 w 7467600"/>
              <a:gd name="connsiteY673" fmla="*/ 4105601 h 6858000"/>
              <a:gd name="connsiteX674" fmla="*/ 112563 w 7467600"/>
              <a:gd name="connsiteY674" fmla="*/ 4396952 h 6858000"/>
              <a:gd name="connsiteX675" fmla="*/ 0 w 7467600"/>
              <a:gd name="connsiteY675" fmla="*/ 4466006 h 6858000"/>
              <a:gd name="connsiteX676" fmla="*/ 0 w 7467600"/>
              <a:gd name="connsiteY676" fmla="*/ 4233763 h 6858000"/>
              <a:gd name="connsiteX677" fmla="*/ 36881 w 7467600"/>
              <a:gd name="connsiteY677" fmla="*/ 4200118 h 6858000"/>
              <a:gd name="connsiteX678" fmla="*/ 910534 w 7467600"/>
              <a:gd name="connsiteY678" fmla="*/ 3629753 h 6858000"/>
              <a:gd name="connsiteX679" fmla="*/ 1578717 w 7467600"/>
              <a:gd name="connsiteY679" fmla="*/ 3575982 h 6858000"/>
              <a:gd name="connsiteX680" fmla="*/ 2338780 w 7467600"/>
              <a:gd name="connsiteY680" fmla="*/ 3033725 h 6858000"/>
              <a:gd name="connsiteX681" fmla="*/ 1807991 w 7467600"/>
              <a:gd name="connsiteY681" fmla="*/ 2807184 h 6858000"/>
              <a:gd name="connsiteX682" fmla="*/ 1416358 w 7467600"/>
              <a:gd name="connsiteY682" fmla="*/ 3112571 h 6858000"/>
              <a:gd name="connsiteX683" fmla="*/ 939066 w 7467600"/>
              <a:gd name="connsiteY683" fmla="*/ 3378798 h 6858000"/>
              <a:gd name="connsiteX684" fmla="*/ 115099 w 7467600"/>
              <a:gd name="connsiteY684" fmla="*/ 3607650 h 6858000"/>
              <a:gd name="connsiteX685" fmla="*/ 97284 w 7467600"/>
              <a:gd name="connsiteY685" fmla="*/ 3520393 h 6858000"/>
              <a:gd name="connsiteX686" fmla="*/ 922050 w 7467600"/>
              <a:gd name="connsiteY686" fmla="*/ 3074867 h 6858000"/>
              <a:gd name="connsiteX687" fmla="*/ 1405265 w 7467600"/>
              <a:gd name="connsiteY687" fmla="*/ 3016319 h 6858000"/>
              <a:gd name="connsiteX688" fmla="*/ 1407512 w 7467600"/>
              <a:gd name="connsiteY688" fmla="*/ 3018001 h 6858000"/>
              <a:gd name="connsiteX689" fmla="*/ 1726266 w 7467600"/>
              <a:gd name="connsiteY689" fmla="*/ 2777274 h 6858000"/>
              <a:gd name="connsiteX690" fmla="*/ 625390 w 7467600"/>
              <a:gd name="connsiteY690" fmla="*/ 2514541 h 6858000"/>
              <a:gd name="connsiteX691" fmla="*/ 619799 w 7467600"/>
              <a:gd name="connsiteY691" fmla="*/ 2527180 h 6858000"/>
              <a:gd name="connsiteX692" fmla="*/ 310030 w 7467600"/>
              <a:gd name="connsiteY692" fmla="*/ 2771818 h 6858000"/>
              <a:gd name="connsiteX693" fmla="*/ 173877 w 7467600"/>
              <a:gd name="connsiteY693" fmla="*/ 2937056 h 6858000"/>
              <a:gd name="connsiteX694" fmla="*/ 77889 w 7467600"/>
              <a:gd name="connsiteY694" fmla="*/ 3138440 h 6858000"/>
              <a:gd name="connsiteX695" fmla="*/ 0 w 7467600"/>
              <a:gd name="connsiteY695" fmla="*/ 3271395 h 6858000"/>
              <a:gd name="connsiteX696" fmla="*/ 0 w 7467600"/>
              <a:gd name="connsiteY696" fmla="*/ 3153002 h 6858000"/>
              <a:gd name="connsiteX697" fmla="*/ 2386 w 7467600"/>
              <a:gd name="connsiteY697" fmla="*/ 3149203 h 6858000"/>
              <a:gd name="connsiteX698" fmla="*/ 89753 w 7467600"/>
              <a:gd name="connsiteY698" fmla="*/ 2987702 h 6858000"/>
              <a:gd name="connsiteX699" fmla="*/ 76869 w 7467600"/>
              <a:gd name="connsiteY699" fmla="*/ 3005404 h 6858000"/>
              <a:gd name="connsiteX700" fmla="*/ 32049 w 7467600"/>
              <a:gd name="connsiteY700" fmla="*/ 3065814 h 6858000"/>
              <a:gd name="connsiteX701" fmla="*/ 0 w 7467600"/>
              <a:gd name="connsiteY701" fmla="*/ 3108744 h 6858000"/>
              <a:gd name="connsiteX702" fmla="*/ 0 w 7467600"/>
              <a:gd name="connsiteY702" fmla="*/ 3058059 h 6858000"/>
              <a:gd name="connsiteX703" fmla="*/ 7610 w 7467600"/>
              <a:gd name="connsiteY703" fmla="*/ 3047889 h 6858000"/>
              <a:gd name="connsiteX704" fmla="*/ 52419 w 7467600"/>
              <a:gd name="connsiteY704" fmla="*/ 2987479 h 6858000"/>
              <a:gd name="connsiteX705" fmla="*/ 59142 w 7467600"/>
              <a:gd name="connsiteY705" fmla="*/ 2978488 h 6858000"/>
              <a:gd name="connsiteX706" fmla="*/ 0 w 7467600"/>
              <a:gd name="connsiteY706" fmla="*/ 3015334 h 6858000"/>
              <a:gd name="connsiteX707" fmla="*/ 0 w 7467600"/>
              <a:gd name="connsiteY707" fmla="*/ 2914286 h 6858000"/>
              <a:gd name="connsiteX708" fmla="*/ 36383 w 7467600"/>
              <a:gd name="connsiteY708" fmla="*/ 2901128 h 6858000"/>
              <a:gd name="connsiteX709" fmla="*/ 156329 w 7467600"/>
              <a:gd name="connsiteY709" fmla="*/ 2840533 h 6858000"/>
              <a:gd name="connsiteX710" fmla="*/ 358355 w 7467600"/>
              <a:gd name="connsiteY710" fmla="*/ 2620471 h 6858000"/>
              <a:gd name="connsiteX711" fmla="*/ 510577 w 7467600"/>
              <a:gd name="connsiteY711" fmla="*/ 2501244 h 6858000"/>
              <a:gd name="connsiteX712" fmla="*/ 211967 w 7467600"/>
              <a:gd name="connsiteY712" fmla="*/ 2479171 h 6858000"/>
              <a:gd name="connsiteX713" fmla="*/ 0 w 7467600"/>
              <a:gd name="connsiteY713" fmla="*/ 2476398 h 6858000"/>
              <a:gd name="connsiteX714" fmla="*/ 0 w 7467600"/>
              <a:gd name="connsiteY714" fmla="*/ 2389189 h 6858000"/>
              <a:gd name="connsiteX715" fmla="*/ 103062 w 7467600"/>
              <a:gd name="connsiteY715" fmla="*/ 2389518 h 6858000"/>
              <a:gd name="connsiteX716" fmla="*/ 510734 w 7467600"/>
              <a:gd name="connsiteY716" fmla="*/ 2416201 h 6858000"/>
              <a:gd name="connsiteX717" fmla="*/ 279257 w 7467600"/>
              <a:gd name="connsiteY717" fmla="*/ 2092102 h 6858000"/>
              <a:gd name="connsiteX718" fmla="*/ 65265 w 7467600"/>
              <a:gd name="connsiteY718" fmla="*/ 2006049 h 6858000"/>
              <a:gd name="connsiteX719" fmla="*/ 0 w 7467600"/>
              <a:gd name="connsiteY719" fmla="*/ 1982532 h 6858000"/>
              <a:gd name="connsiteX720" fmla="*/ 0 w 7467600"/>
              <a:gd name="connsiteY720" fmla="*/ 1912789 h 6858000"/>
              <a:gd name="connsiteX721" fmla="*/ 97460 w 7467600"/>
              <a:gd name="connsiteY721" fmla="*/ 1953725 h 6858000"/>
              <a:gd name="connsiteX722" fmla="*/ 221272 w 7467600"/>
              <a:gd name="connsiteY722" fmla="*/ 1980766 h 6858000"/>
              <a:gd name="connsiteX723" fmla="*/ 116765 w 7467600"/>
              <a:gd name="connsiteY723" fmla="*/ 1911033 h 6858000"/>
              <a:gd name="connsiteX724" fmla="*/ 16405 w 7467600"/>
              <a:gd name="connsiteY724" fmla="*/ 1803412 h 6858000"/>
              <a:gd name="connsiteX725" fmla="*/ 0 w 7467600"/>
              <a:gd name="connsiteY725" fmla="*/ 1784777 h 6858000"/>
              <a:gd name="connsiteX726" fmla="*/ 0 w 7467600"/>
              <a:gd name="connsiteY726" fmla="*/ 1740082 h 6858000"/>
              <a:gd name="connsiteX727" fmla="*/ 39394 w 7467600"/>
              <a:gd name="connsiteY727" fmla="*/ 1784856 h 6858000"/>
              <a:gd name="connsiteX728" fmla="*/ 135813 w 7467600"/>
              <a:gd name="connsiteY728" fmla="*/ 1888838 h 6858000"/>
              <a:gd name="connsiteX729" fmla="*/ 242575 w 7467600"/>
              <a:gd name="connsiteY729" fmla="*/ 1958841 h 6858000"/>
              <a:gd name="connsiteX730" fmla="*/ 82197 w 7467600"/>
              <a:gd name="connsiteY730" fmla="*/ 1754826 h 6858000"/>
              <a:gd name="connsiteX731" fmla="*/ 0 w 7467600"/>
              <a:gd name="connsiteY731" fmla="*/ 1679650 h 6858000"/>
              <a:gd name="connsiteX732" fmla="*/ 0 w 7467600"/>
              <a:gd name="connsiteY732" fmla="*/ 1602463 h 6858000"/>
              <a:gd name="connsiteX733" fmla="*/ 84689 w 7467600"/>
              <a:gd name="connsiteY733" fmla="*/ 1677442 h 6858000"/>
              <a:gd name="connsiteX734" fmla="*/ 298437 w 7467600"/>
              <a:gd name="connsiteY734" fmla="*/ 1968019 h 6858000"/>
              <a:gd name="connsiteX735" fmla="*/ 227269 w 7467600"/>
              <a:gd name="connsiteY735" fmla="*/ 1114064 h 6858000"/>
              <a:gd name="connsiteX736" fmla="*/ 248003 w 7467600"/>
              <a:gd name="connsiteY736" fmla="*/ 1089613 h 6858000"/>
              <a:gd name="connsiteX737" fmla="*/ 427020 w 7467600"/>
              <a:gd name="connsiteY737" fmla="*/ 1619803 h 6858000"/>
              <a:gd name="connsiteX738" fmla="*/ 340345 w 7467600"/>
              <a:gd name="connsiteY738" fmla="*/ 2027739 h 6858000"/>
              <a:gd name="connsiteX739" fmla="*/ 360865 w 7467600"/>
              <a:gd name="connsiteY739" fmla="*/ 2044827 h 6858000"/>
              <a:gd name="connsiteX740" fmla="*/ 560414 w 7467600"/>
              <a:gd name="connsiteY740" fmla="*/ 2421457 h 6858000"/>
              <a:gd name="connsiteX741" fmla="*/ 1359703 w 7467600"/>
              <a:gd name="connsiteY741" fmla="*/ 2578554 h 6858000"/>
              <a:gd name="connsiteX742" fmla="*/ 1359422 w 7467600"/>
              <a:gd name="connsiteY742" fmla="*/ 2577994 h 6858000"/>
              <a:gd name="connsiteX743" fmla="*/ 828701 w 7467600"/>
              <a:gd name="connsiteY743" fmla="*/ 1839520 h 6858000"/>
              <a:gd name="connsiteX744" fmla="*/ 494427 w 7467600"/>
              <a:gd name="connsiteY744" fmla="*/ 1092333 h 6858000"/>
              <a:gd name="connsiteX745" fmla="*/ 506322 w 7467600"/>
              <a:gd name="connsiteY745" fmla="*/ 1020997 h 6858000"/>
              <a:gd name="connsiteX746" fmla="*/ 4570198 w 7467600"/>
              <a:gd name="connsiteY746" fmla="*/ 978081 h 6858000"/>
              <a:gd name="connsiteX747" fmla="*/ 4523691 w 7467600"/>
              <a:gd name="connsiteY747" fmla="*/ 1127776 h 6858000"/>
              <a:gd name="connsiteX748" fmla="*/ 4509875 w 7467600"/>
              <a:gd name="connsiteY748" fmla="*/ 1167552 h 6858000"/>
              <a:gd name="connsiteX749" fmla="*/ 4478168 w 7467600"/>
              <a:gd name="connsiteY749" fmla="*/ 1260735 h 6858000"/>
              <a:gd name="connsiteX750" fmla="*/ 4409309 w 7467600"/>
              <a:gd name="connsiteY750" fmla="*/ 1666996 h 6858000"/>
              <a:gd name="connsiteX751" fmla="*/ 4370031 w 7467600"/>
              <a:gd name="connsiteY751" fmla="*/ 1955666 h 6858000"/>
              <a:gd name="connsiteX752" fmla="*/ 4570198 w 7467600"/>
              <a:gd name="connsiteY752" fmla="*/ 978081 h 6858000"/>
              <a:gd name="connsiteX753" fmla="*/ 4557898 w 7467600"/>
              <a:gd name="connsiteY753" fmla="*/ 900011 h 6858000"/>
              <a:gd name="connsiteX754" fmla="*/ 4344840 w 7467600"/>
              <a:gd name="connsiteY754" fmla="*/ 1922038 h 6858000"/>
              <a:gd name="connsiteX755" fmla="*/ 4378710 w 7467600"/>
              <a:gd name="connsiteY755" fmla="*/ 1665516 h 6858000"/>
              <a:gd name="connsiteX756" fmla="*/ 4448798 w 7467600"/>
              <a:gd name="connsiteY756" fmla="*/ 1253024 h 6858000"/>
              <a:gd name="connsiteX757" fmla="*/ 4480315 w 7467600"/>
              <a:gd name="connsiteY757" fmla="*/ 1158454 h 6858000"/>
              <a:gd name="connsiteX758" fmla="*/ 4494133 w 7467600"/>
              <a:gd name="connsiteY758" fmla="*/ 1118676 h 6858000"/>
              <a:gd name="connsiteX759" fmla="*/ 4557898 w 7467600"/>
              <a:gd name="connsiteY759" fmla="*/ 900011 h 6858000"/>
              <a:gd name="connsiteX760" fmla="*/ 5870151 w 7467600"/>
              <a:gd name="connsiteY760" fmla="*/ 898890 h 6858000"/>
              <a:gd name="connsiteX761" fmla="*/ 5861335 w 7467600"/>
              <a:gd name="connsiteY761" fmla="*/ 899177 h 6858000"/>
              <a:gd name="connsiteX762" fmla="*/ 5843702 w 7467600"/>
              <a:gd name="connsiteY762" fmla="*/ 899748 h 6858000"/>
              <a:gd name="connsiteX763" fmla="*/ 5651107 w 7467600"/>
              <a:gd name="connsiteY763" fmla="*/ 920306 h 6858000"/>
              <a:gd name="connsiteX764" fmla="*/ 5459407 w 7467600"/>
              <a:gd name="connsiteY764" fmla="*/ 940975 h 6858000"/>
              <a:gd name="connsiteX765" fmla="*/ 5374846 w 7467600"/>
              <a:gd name="connsiteY765" fmla="*/ 941988 h 6858000"/>
              <a:gd name="connsiteX766" fmla="*/ 5256105 w 7467600"/>
              <a:gd name="connsiteY766" fmla="*/ 945632 h 6858000"/>
              <a:gd name="connsiteX767" fmla="*/ 5107071 w 7467600"/>
              <a:gd name="connsiteY767" fmla="*/ 969720 h 6858000"/>
              <a:gd name="connsiteX768" fmla="*/ 4998681 w 7467600"/>
              <a:gd name="connsiteY768" fmla="*/ 988771 h 6858000"/>
              <a:gd name="connsiteX769" fmla="*/ 5870151 w 7467600"/>
              <a:gd name="connsiteY769" fmla="*/ 898890 h 6858000"/>
              <a:gd name="connsiteX770" fmla="*/ 5504425 w 7467600"/>
              <a:gd name="connsiteY770" fmla="*/ 848067 h 6858000"/>
              <a:gd name="connsiteX771" fmla="*/ 4968849 w 7467600"/>
              <a:gd name="connsiteY771" fmla="*/ 962318 h 6858000"/>
              <a:gd name="connsiteX772" fmla="*/ 5104039 w 7467600"/>
              <a:gd name="connsiteY772" fmla="*/ 940634 h 6858000"/>
              <a:gd name="connsiteX773" fmla="*/ 5256311 w 7467600"/>
              <a:gd name="connsiteY773" fmla="*/ 916490 h 6858000"/>
              <a:gd name="connsiteX774" fmla="*/ 5377381 w 7467600"/>
              <a:gd name="connsiteY774" fmla="*/ 912671 h 6858000"/>
              <a:gd name="connsiteX775" fmla="*/ 5460148 w 7467600"/>
              <a:gd name="connsiteY775" fmla="*/ 911442 h 6858000"/>
              <a:gd name="connsiteX776" fmla="*/ 5648971 w 7467600"/>
              <a:gd name="connsiteY776" fmla="*/ 891331 h 6858000"/>
              <a:gd name="connsiteX777" fmla="*/ 5844807 w 7467600"/>
              <a:gd name="connsiteY777" fmla="*/ 870718 h 6858000"/>
              <a:gd name="connsiteX778" fmla="*/ 5862975 w 7467600"/>
              <a:gd name="connsiteY778" fmla="*/ 869756 h 6858000"/>
              <a:gd name="connsiteX779" fmla="*/ 5920887 w 7467600"/>
              <a:gd name="connsiteY779" fmla="*/ 865929 h 6858000"/>
              <a:gd name="connsiteX780" fmla="*/ 5504425 w 7467600"/>
              <a:gd name="connsiteY780" fmla="*/ 848067 h 6858000"/>
              <a:gd name="connsiteX781" fmla="*/ 3607114 w 7467600"/>
              <a:gd name="connsiteY781" fmla="*/ 467441 h 6858000"/>
              <a:gd name="connsiteX782" fmla="*/ 3296242 w 7467600"/>
              <a:gd name="connsiteY782" fmla="*/ 807991 h 6858000"/>
              <a:gd name="connsiteX783" fmla="*/ 3174674 w 7467600"/>
              <a:gd name="connsiteY783" fmla="*/ 919759 h 6858000"/>
              <a:gd name="connsiteX784" fmla="*/ 3042978 w 7467600"/>
              <a:gd name="connsiteY784" fmla="*/ 1054894 h 6858000"/>
              <a:gd name="connsiteX785" fmla="*/ 2968914 w 7467600"/>
              <a:gd name="connsiteY785" fmla="*/ 1133756 h 6858000"/>
              <a:gd name="connsiteX786" fmla="*/ 3103823 w 7467600"/>
              <a:gd name="connsiteY786" fmla="*/ 1026814 h 6858000"/>
              <a:gd name="connsiteX787" fmla="*/ 3607114 w 7467600"/>
              <a:gd name="connsiteY787" fmla="*/ 467441 h 6858000"/>
              <a:gd name="connsiteX788" fmla="*/ 3744487 w 7467600"/>
              <a:gd name="connsiteY788" fmla="*/ 383136 h 6858000"/>
              <a:gd name="connsiteX789" fmla="*/ 3970213 w 7467600"/>
              <a:gd name="connsiteY789" fmla="*/ 995559 h 6858000"/>
              <a:gd name="connsiteX790" fmla="*/ 3744487 w 7467600"/>
              <a:gd name="connsiteY790" fmla="*/ 383136 h 6858000"/>
              <a:gd name="connsiteX791" fmla="*/ 3624562 w 7467600"/>
              <a:gd name="connsiteY791" fmla="*/ 367041 h 6858000"/>
              <a:gd name="connsiteX792" fmla="*/ 3489712 w 7467600"/>
              <a:gd name="connsiteY792" fmla="*/ 485386 h 6858000"/>
              <a:gd name="connsiteX793" fmla="*/ 3182994 w 7467600"/>
              <a:gd name="connsiteY793" fmla="*/ 828265 h 6858000"/>
              <a:gd name="connsiteX794" fmla="*/ 2892114 w 7467600"/>
              <a:gd name="connsiteY794" fmla="*/ 1172635 h 6858000"/>
              <a:gd name="connsiteX795" fmla="*/ 3021459 w 7467600"/>
              <a:gd name="connsiteY795" fmla="*/ 1035385 h 6858000"/>
              <a:gd name="connsiteX796" fmla="*/ 3153873 w 7467600"/>
              <a:gd name="connsiteY796" fmla="*/ 898971 h 6858000"/>
              <a:gd name="connsiteX797" fmla="*/ 3276511 w 7467600"/>
              <a:gd name="connsiteY797" fmla="*/ 786423 h 6858000"/>
              <a:gd name="connsiteX798" fmla="*/ 3584154 w 7467600"/>
              <a:gd name="connsiteY798" fmla="*/ 448218 h 6858000"/>
              <a:gd name="connsiteX799" fmla="*/ 3624562 w 7467600"/>
              <a:gd name="connsiteY799" fmla="*/ 367041 h 6858000"/>
              <a:gd name="connsiteX800" fmla="*/ 3766672 w 7467600"/>
              <a:gd name="connsiteY800" fmla="*/ 359429 h 6858000"/>
              <a:gd name="connsiteX801" fmla="*/ 3996338 w 7467600"/>
              <a:gd name="connsiteY801" fmla="*/ 968237 h 6858000"/>
              <a:gd name="connsiteX802" fmla="*/ 3766672 w 7467600"/>
              <a:gd name="connsiteY802" fmla="*/ 359429 h 6858000"/>
              <a:gd name="connsiteX803" fmla="*/ 5805386 w 7467600"/>
              <a:gd name="connsiteY803" fmla="*/ 239240 h 6858000"/>
              <a:gd name="connsiteX804" fmla="*/ 5736947 w 7467600"/>
              <a:gd name="connsiteY804" fmla="*/ 261367 h 6858000"/>
              <a:gd name="connsiteX805" fmla="*/ 5427012 w 7467600"/>
              <a:gd name="connsiteY805" fmla="*/ 311272 h 6858000"/>
              <a:gd name="connsiteX806" fmla="*/ 5147818 w 7467600"/>
              <a:gd name="connsiteY806" fmla="*/ 322112 h 6858000"/>
              <a:gd name="connsiteX807" fmla="*/ 5060854 w 7467600"/>
              <a:gd name="connsiteY807" fmla="*/ 311882 h 6858000"/>
              <a:gd name="connsiteX808" fmla="*/ 4945989 w 7467600"/>
              <a:gd name="connsiteY808" fmla="*/ 300516 h 6858000"/>
              <a:gd name="connsiteX809" fmla="*/ 5410479 w 7467600"/>
              <a:gd name="connsiteY809" fmla="*/ 348434 h 6858000"/>
              <a:gd name="connsiteX810" fmla="*/ 5805386 w 7467600"/>
              <a:gd name="connsiteY810" fmla="*/ 239240 h 6858000"/>
              <a:gd name="connsiteX811" fmla="*/ 5905192 w 7467600"/>
              <a:gd name="connsiteY811" fmla="*/ 163079 h 6858000"/>
              <a:gd name="connsiteX812" fmla="*/ 5865655 w 7467600"/>
              <a:gd name="connsiteY812" fmla="*/ 171901 h 6858000"/>
              <a:gd name="connsiteX813" fmla="*/ 5259740 w 7467600"/>
              <a:gd name="connsiteY813" fmla="*/ 257013 h 6858000"/>
              <a:gd name="connsiteX814" fmla="*/ 5208466 w 7467600"/>
              <a:gd name="connsiteY814" fmla="*/ 257550 h 6858000"/>
              <a:gd name="connsiteX815" fmla="*/ 4980204 w 7467600"/>
              <a:gd name="connsiteY815" fmla="*/ 271903 h 6858000"/>
              <a:gd name="connsiteX816" fmla="*/ 5068068 w 7467600"/>
              <a:gd name="connsiteY816" fmla="*/ 282244 h 6858000"/>
              <a:gd name="connsiteX817" fmla="*/ 5153231 w 7467600"/>
              <a:gd name="connsiteY817" fmla="*/ 292240 h 6858000"/>
              <a:gd name="connsiteX818" fmla="*/ 5426491 w 7467600"/>
              <a:gd name="connsiteY818" fmla="*/ 281128 h 6858000"/>
              <a:gd name="connsiteX819" fmla="*/ 5731212 w 7467600"/>
              <a:gd name="connsiteY819" fmla="*/ 231951 h 6858000"/>
              <a:gd name="connsiteX820" fmla="*/ 5905192 w 7467600"/>
              <a:gd name="connsiteY820" fmla="*/ 163079 h 6858000"/>
              <a:gd name="connsiteX821" fmla="*/ 5944437 w 7467600"/>
              <a:gd name="connsiteY821" fmla="*/ 113829 h 6858000"/>
              <a:gd name="connsiteX822" fmla="*/ 5825032 w 7467600"/>
              <a:gd name="connsiteY822" fmla="*/ 146405 h 6858000"/>
              <a:gd name="connsiteX823" fmla="*/ 4955599 w 7467600"/>
              <a:gd name="connsiteY823" fmla="*/ 247008 h 6858000"/>
              <a:gd name="connsiteX824" fmla="*/ 5210104 w 7467600"/>
              <a:gd name="connsiteY824" fmla="*/ 228123 h 6858000"/>
              <a:gd name="connsiteX825" fmla="*/ 5261015 w 7467600"/>
              <a:gd name="connsiteY825" fmla="*/ 227087 h 6858000"/>
              <a:gd name="connsiteX826" fmla="*/ 5861181 w 7467600"/>
              <a:gd name="connsiteY826" fmla="*/ 143093 h 6858000"/>
              <a:gd name="connsiteX827" fmla="*/ 5961252 w 7467600"/>
              <a:gd name="connsiteY827" fmla="*/ 114820 h 6858000"/>
              <a:gd name="connsiteX828" fmla="*/ 5944437 w 7467600"/>
              <a:gd name="connsiteY828" fmla="*/ 113829 h 6858000"/>
              <a:gd name="connsiteX829" fmla="*/ 3882765 w 7467600"/>
              <a:gd name="connsiteY829" fmla="*/ 0 h 6858000"/>
              <a:gd name="connsiteX830" fmla="*/ 3995099 w 7467600"/>
              <a:gd name="connsiteY830" fmla="*/ 0 h 6858000"/>
              <a:gd name="connsiteX831" fmla="*/ 4163818 w 7467600"/>
              <a:gd name="connsiteY831" fmla="*/ 234104 h 6858000"/>
              <a:gd name="connsiteX832" fmla="*/ 4172099 w 7467600"/>
              <a:gd name="connsiteY832" fmla="*/ 234207 h 6858000"/>
              <a:gd name="connsiteX833" fmla="*/ 4784282 w 7467600"/>
              <a:gd name="connsiteY833" fmla="*/ 276561 h 6858000"/>
              <a:gd name="connsiteX834" fmla="*/ 4801687 w 7467600"/>
              <a:gd name="connsiteY834" fmla="*/ 267764 h 6858000"/>
              <a:gd name="connsiteX835" fmla="*/ 6082788 w 7467600"/>
              <a:gd name="connsiteY835" fmla="*/ 64119 h 6858000"/>
              <a:gd name="connsiteX836" fmla="*/ 6099442 w 7467600"/>
              <a:gd name="connsiteY836" fmla="*/ 82568 h 6858000"/>
              <a:gd name="connsiteX837" fmla="*/ 4804137 w 7467600"/>
              <a:gd name="connsiteY837" fmla="*/ 320931 h 6858000"/>
              <a:gd name="connsiteX838" fmla="*/ 4227047 w 7467600"/>
              <a:gd name="connsiteY838" fmla="*/ 313415 h 6858000"/>
              <a:gd name="connsiteX839" fmla="*/ 4346041 w 7467600"/>
              <a:gd name="connsiteY839" fmla="*/ 456086 h 6858000"/>
              <a:gd name="connsiteX840" fmla="*/ 4870967 w 7467600"/>
              <a:gd name="connsiteY840" fmla="*/ 963061 h 6858000"/>
              <a:gd name="connsiteX841" fmla="*/ 4889647 w 7467600"/>
              <a:gd name="connsiteY841" fmla="*/ 957147 h 6858000"/>
              <a:gd name="connsiteX842" fmla="*/ 5422504 w 7467600"/>
              <a:gd name="connsiteY842" fmla="*/ 805191 h 6858000"/>
              <a:gd name="connsiteX843" fmla="*/ 6087656 w 7467600"/>
              <a:gd name="connsiteY843" fmla="*/ 826703 h 6858000"/>
              <a:gd name="connsiteX844" fmla="*/ 6058717 w 7467600"/>
              <a:gd name="connsiteY844" fmla="*/ 865992 h 6858000"/>
              <a:gd name="connsiteX845" fmla="*/ 4974153 w 7467600"/>
              <a:gd name="connsiteY845" fmla="*/ 1045456 h 6858000"/>
              <a:gd name="connsiteX846" fmla="*/ 5627835 w 7467600"/>
              <a:gd name="connsiteY846" fmla="*/ 1472077 h 6858000"/>
              <a:gd name="connsiteX847" fmla="*/ 5629817 w 7467600"/>
              <a:gd name="connsiteY847" fmla="*/ 1471412 h 6858000"/>
              <a:gd name="connsiteX848" fmla="*/ 5634124 w 7467600"/>
              <a:gd name="connsiteY848" fmla="*/ 1470572 h 6858000"/>
              <a:gd name="connsiteX849" fmla="*/ 5755832 w 7467600"/>
              <a:gd name="connsiteY849" fmla="*/ 1383886 h 6858000"/>
              <a:gd name="connsiteX850" fmla="*/ 6014186 w 7467600"/>
              <a:gd name="connsiteY850" fmla="*/ 1279799 h 6858000"/>
              <a:gd name="connsiteX851" fmla="*/ 6901619 w 7467600"/>
              <a:gd name="connsiteY851" fmla="*/ 1047874 h 6858000"/>
              <a:gd name="connsiteX852" fmla="*/ 6931566 w 7467600"/>
              <a:gd name="connsiteY852" fmla="*/ 1062034 h 6858000"/>
              <a:gd name="connsiteX853" fmla="*/ 5790982 w 7467600"/>
              <a:gd name="connsiteY853" fmla="*/ 1561380 h 6858000"/>
              <a:gd name="connsiteX854" fmla="*/ 6188971 w 7467600"/>
              <a:gd name="connsiteY854" fmla="*/ 1755168 h 6858000"/>
              <a:gd name="connsiteX855" fmla="*/ 6202446 w 7467600"/>
              <a:gd name="connsiteY855" fmla="*/ 1752268 h 6858000"/>
              <a:gd name="connsiteX856" fmla="*/ 7179560 w 7467600"/>
              <a:gd name="connsiteY856" fmla="*/ 1467551 h 6858000"/>
              <a:gd name="connsiteX857" fmla="*/ 7158730 w 7467600"/>
              <a:gd name="connsiteY857" fmla="*/ 1507835 h 6858000"/>
              <a:gd name="connsiteX858" fmla="*/ 6326959 w 7467600"/>
              <a:gd name="connsiteY858" fmla="*/ 1817686 h 6858000"/>
              <a:gd name="connsiteX859" fmla="*/ 6537433 w 7467600"/>
              <a:gd name="connsiteY859" fmla="*/ 1907790 h 6858000"/>
              <a:gd name="connsiteX860" fmla="*/ 6550221 w 7467600"/>
              <a:gd name="connsiteY860" fmla="*/ 1910729 h 6858000"/>
              <a:gd name="connsiteX861" fmla="*/ 6964438 w 7467600"/>
              <a:gd name="connsiteY861" fmla="*/ 2209505 h 6858000"/>
              <a:gd name="connsiteX862" fmla="*/ 7367862 w 7467600"/>
              <a:gd name="connsiteY862" fmla="*/ 2806833 h 6858000"/>
              <a:gd name="connsiteX863" fmla="*/ 7364329 w 7467600"/>
              <a:gd name="connsiteY863" fmla="*/ 2826907 h 6858000"/>
              <a:gd name="connsiteX864" fmla="*/ 7290545 w 7467600"/>
              <a:gd name="connsiteY864" fmla="*/ 2850663 h 6858000"/>
              <a:gd name="connsiteX865" fmla="*/ 6472036 w 7467600"/>
              <a:gd name="connsiteY865" fmla="*/ 1959003 h 6858000"/>
              <a:gd name="connsiteX866" fmla="*/ 5792897 w 7467600"/>
              <a:gd name="connsiteY866" fmla="*/ 1647747 h 6858000"/>
              <a:gd name="connsiteX867" fmla="*/ 5842751 w 7467600"/>
              <a:gd name="connsiteY867" fmla="*/ 1816112 h 6858000"/>
              <a:gd name="connsiteX868" fmla="*/ 5847424 w 7467600"/>
              <a:gd name="connsiteY868" fmla="*/ 1815776 h 6858000"/>
              <a:gd name="connsiteX869" fmla="*/ 6399821 w 7467600"/>
              <a:gd name="connsiteY869" fmla="*/ 2344799 h 6858000"/>
              <a:gd name="connsiteX870" fmla="*/ 6323232 w 7467600"/>
              <a:gd name="connsiteY870" fmla="*/ 2389634 h 6858000"/>
              <a:gd name="connsiteX871" fmla="*/ 5942958 w 7467600"/>
              <a:gd name="connsiteY871" fmla="*/ 2077708 h 6858000"/>
              <a:gd name="connsiteX872" fmla="*/ 5921559 w 7467600"/>
              <a:gd name="connsiteY872" fmla="*/ 2378596 h 6858000"/>
              <a:gd name="connsiteX873" fmla="*/ 5817651 w 7467600"/>
              <a:gd name="connsiteY873" fmla="*/ 3023919 h 6858000"/>
              <a:gd name="connsiteX874" fmla="*/ 5729634 w 7467600"/>
              <a:gd name="connsiteY874" fmla="*/ 3051849 h 6858000"/>
              <a:gd name="connsiteX875" fmla="*/ 5611018 w 7467600"/>
              <a:gd name="connsiteY875" fmla="*/ 2316769 h 6858000"/>
              <a:gd name="connsiteX876" fmla="*/ 5687608 w 7467600"/>
              <a:gd name="connsiteY876" fmla="*/ 2039972 h 6858000"/>
              <a:gd name="connsiteX877" fmla="*/ 5657554 w 7467600"/>
              <a:gd name="connsiteY877" fmla="*/ 1576445 h 6858000"/>
              <a:gd name="connsiteX878" fmla="*/ 5150475 w 7467600"/>
              <a:gd name="connsiteY878" fmla="*/ 1274012 h 6858000"/>
              <a:gd name="connsiteX879" fmla="*/ 5349142 w 7467600"/>
              <a:gd name="connsiteY879" fmla="*/ 2204405 h 6858000"/>
              <a:gd name="connsiteX880" fmla="*/ 5262214 w 7467600"/>
              <a:gd name="connsiteY880" fmla="*/ 2233836 h 6858000"/>
              <a:gd name="connsiteX881" fmla="*/ 4981539 w 7467600"/>
              <a:gd name="connsiteY881" fmla="*/ 1542201 h 6858000"/>
              <a:gd name="connsiteX882" fmla="*/ 4958461 w 7467600"/>
              <a:gd name="connsiteY882" fmla="*/ 1136957 h 6858000"/>
              <a:gd name="connsiteX883" fmla="*/ 4655015 w 7467600"/>
              <a:gd name="connsiteY883" fmla="*/ 891426 h 6858000"/>
              <a:gd name="connsiteX884" fmla="*/ 4348002 w 7467600"/>
              <a:gd name="connsiteY884" fmla="*/ 2205895 h 6858000"/>
              <a:gd name="connsiteX885" fmla="*/ 4262250 w 7467600"/>
              <a:gd name="connsiteY885" fmla="*/ 2219972 h 6858000"/>
              <a:gd name="connsiteX886" fmla="*/ 4550611 w 7467600"/>
              <a:gd name="connsiteY886" fmla="*/ 817540 h 6858000"/>
              <a:gd name="connsiteX887" fmla="*/ 4564418 w 7467600"/>
              <a:gd name="connsiteY887" fmla="*/ 808293 h 6858000"/>
              <a:gd name="connsiteX888" fmla="*/ 4266388 w 7467600"/>
              <a:gd name="connsiteY888" fmla="*/ 500083 h 6858000"/>
              <a:gd name="connsiteX889" fmla="*/ 4032842 w 7467600"/>
              <a:gd name="connsiteY889" fmla="*/ 211809 h 6858000"/>
              <a:gd name="connsiteX890" fmla="*/ 3882765 w 7467600"/>
              <a:gd name="connsiteY890" fmla="*/ 0 h 6858000"/>
              <a:gd name="connsiteX891" fmla="*/ 3721337 w 7467600"/>
              <a:gd name="connsiteY891" fmla="*/ 0 h 6858000"/>
              <a:gd name="connsiteX892" fmla="*/ 3797544 w 7467600"/>
              <a:gd name="connsiteY892" fmla="*/ 0 h 6858000"/>
              <a:gd name="connsiteX893" fmla="*/ 3775734 w 7467600"/>
              <a:gd name="connsiteY893" fmla="*/ 95131 h 6858000"/>
              <a:gd name="connsiteX894" fmla="*/ 3724807 w 7467600"/>
              <a:gd name="connsiteY894" fmla="*/ 272257 h 6858000"/>
              <a:gd name="connsiteX895" fmla="*/ 3726844 w 7467600"/>
              <a:gd name="connsiteY895" fmla="*/ 282988 h 6858000"/>
              <a:gd name="connsiteX896" fmla="*/ 3742664 w 7467600"/>
              <a:gd name="connsiteY896" fmla="*/ 279918 h 6858000"/>
              <a:gd name="connsiteX897" fmla="*/ 4103910 w 7467600"/>
              <a:gd name="connsiteY897" fmla="*/ 1161917 h 6858000"/>
              <a:gd name="connsiteX898" fmla="*/ 4020269 w 7467600"/>
              <a:gd name="connsiteY898" fmla="*/ 1200406 h 6858000"/>
              <a:gd name="connsiteX899" fmla="*/ 3674882 w 7467600"/>
              <a:gd name="connsiteY899" fmla="*/ 488524 h 6858000"/>
              <a:gd name="connsiteX900" fmla="*/ 3132682 w 7467600"/>
              <a:gd name="connsiteY900" fmla="*/ 1072284 h 6858000"/>
              <a:gd name="connsiteX901" fmla="*/ 2716346 w 7467600"/>
              <a:gd name="connsiteY901" fmla="*/ 1276376 h 6858000"/>
              <a:gd name="connsiteX902" fmla="*/ 2716772 w 7467600"/>
              <a:gd name="connsiteY902" fmla="*/ 1255462 h 6858000"/>
              <a:gd name="connsiteX903" fmla="*/ 3471096 w 7467600"/>
              <a:gd name="connsiteY903" fmla="*/ 437072 h 6858000"/>
              <a:gd name="connsiteX904" fmla="*/ 3639057 w 7467600"/>
              <a:gd name="connsiteY904" fmla="*/ 286334 h 6858000"/>
              <a:gd name="connsiteX905" fmla="*/ 3640309 w 7467600"/>
              <a:gd name="connsiteY905" fmla="*/ 284664 h 6858000"/>
              <a:gd name="connsiteX906" fmla="*/ 3646022 w 7467600"/>
              <a:gd name="connsiteY906" fmla="*/ 276711 h 6858000"/>
              <a:gd name="connsiteX907" fmla="*/ 3707943 w 7467600"/>
              <a:gd name="connsiteY907" fmla="*/ 65958 h 6858000"/>
              <a:gd name="connsiteX908" fmla="*/ 3721337 w 7467600"/>
              <a:gd name="connsiteY908" fmla="*/ 0 h 6858000"/>
              <a:gd name="connsiteX909" fmla="*/ 2867960 w 7467600"/>
              <a:gd name="connsiteY909" fmla="*/ 0 h 6858000"/>
              <a:gd name="connsiteX910" fmla="*/ 2926351 w 7467600"/>
              <a:gd name="connsiteY910" fmla="*/ 0 h 6858000"/>
              <a:gd name="connsiteX911" fmla="*/ 2902823 w 7467600"/>
              <a:gd name="connsiteY911" fmla="*/ 262929 h 6858000"/>
              <a:gd name="connsiteX912" fmla="*/ 2940663 w 7467600"/>
              <a:gd name="connsiteY912" fmla="*/ 140884 h 6858000"/>
              <a:gd name="connsiteX913" fmla="*/ 2947039 w 7467600"/>
              <a:gd name="connsiteY913" fmla="*/ 122524 h 6858000"/>
              <a:gd name="connsiteX914" fmla="*/ 2984316 w 7467600"/>
              <a:gd name="connsiteY914" fmla="*/ 0 h 6858000"/>
              <a:gd name="connsiteX915" fmla="*/ 3016114 w 7467600"/>
              <a:gd name="connsiteY915" fmla="*/ 0 h 6858000"/>
              <a:gd name="connsiteX916" fmla="*/ 2979949 w 7467600"/>
              <a:gd name="connsiteY916" fmla="*/ 119274 h 6858000"/>
              <a:gd name="connsiteX917" fmla="*/ 3023879 w 7467600"/>
              <a:gd name="connsiteY917" fmla="*/ 0 h 6858000"/>
              <a:gd name="connsiteX918" fmla="*/ 3105400 w 7467600"/>
              <a:gd name="connsiteY918" fmla="*/ 0 h 6858000"/>
              <a:gd name="connsiteX919" fmla="*/ 3094669 w 7467600"/>
              <a:gd name="connsiteY919" fmla="*/ 30308 h 6858000"/>
              <a:gd name="connsiteX920" fmla="*/ 2901945 w 7467600"/>
              <a:gd name="connsiteY920" fmla="*/ 466538 h 6858000"/>
              <a:gd name="connsiteX921" fmla="*/ 2815209 w 7467600"/>
              <a:gd name="connsiteY921" fmla="*/ 497361 h 6858000"/>
              <a:gd name="connsiteX922" fmla="*/ 2844845 w 7467600"/>
              <a:gd name="connsiteY922" fmla="*/ 127638 h 6858000"/>
              <a:gd name="connsiteX923" fmla="*/ 2867960 w 7467600"/>
              <a:gd name="connsiteY923" fmla="*/ 0 h 6858000"/>
              <a:gd name="connsiteX924" fmla="*/ 1057230 w 7467600"/>
              <a:gd name="connsiteY924" fmla="*/ 0 h 6858000"/>
              <a:gd name="connsiteX925" fmla="*/ 1111003 w 7467600"/>
              <a:gd name="connsiteY925" fmla="*/ 0 h 6858000"/>
              <a:gd name="connsiteX926" fmla="*/ 1125553 w 7467600"/>
              <a:gd name="connsiteY926" fmla="*/ 52588 h 6858000"/>
              <a:gd name="connsiteX927" fmla="*/ 1304276 w 7467600"/>
              <a:gd name="connsiteY927" fmla="*/ 476275 h 6858000"/>
              <a:gd name="connsiteX928" fmla="*/ 1492066 w 7467600"/>
              <a:gd name="connsiteY928" fmla="*/ 886333 h 6858000"/>
              <a:gd name="connsiteX929" fmla="*/ 1423698 w 7467600"/>
              <a:gd name="connsiteY929" fmla="*/ 710817 h 6858000"/>
              <a:gd name="connsiteX930" fmla="*/ 1357609 w 7467600"/>
              <a:gd name="connsiteY930" fmla="*/ 532892 h 6858000"/>
              <a:gd name="connsiteX931" fmla="*/ 1309550 w 7467600"/>
              <a:gd name="connsiteY931" fmla="*/ 374031 h 6858000"/>
              <a:gd name="connsiteX932" fmla="*/ 1193673 w 7467600"/>
              <a:gd name="connsiteY932" fmla="*/ 49533 h 6858000"/>
              <a:gd name="connsiteX933" fmla="*/ 1164391 w 7467600"/>
              <a:gd name="connsiteY933" fmla="*/ 0 h 6858000"/>
              <a:gd name="connsiteX934" fmla="*/ 1200666 w 7467600"/>
              <a:gd name="connsiteY934" fmla="*/ 0 h 6858000"/>
              <a:gd name="connsiteX935" fmla="*/ 1223408 w 7467600"/>
              <a:gd name="connsiteY935" fmla="*/ 38996 h 6858000"/>
              <a:gd name="connsiteX936" fmla="*/ 1339635 w 7467600"/>
              <a:gd name="connsiteY936" fmla="*/ 365517 h 6858000"/>
              <a:gd name="connsiteX937" fmla="*/ 1387469 w 7467600"/>
              <a:gd name="connsiteY937" fmla="*/ 523079 h 6858000"/>
              <a:gd name="connsiteX938" fmla="*/ 1452685 w 7467600"/>
              <a:gd name="connsiteY938" fmla="*/ 699806 h 6858000"/>
              <a:gd name="connsiteX939" fmla="*/ 1492092 w 7467600"/>
              <a:gd name="connsiteY939" fmla="*/ 800424 h 6858000"/>
              <a:gd name="connsiteX940" fmla="*/ 1455302 w 7467600"/>
              <a:gd name="connsiteY940" fmla="*/ 632913 h 6858000"/>
              <a:gd name="connsiteX941" fmla="*/ 1222336 w 7467600"/>
              <a:gd name="connsiteY941" fmla="*/ 9480 h 6858000"/>
              <a:gd name="connsiteX942" fmla="*/ 1214634 w 7467600"/>
              <a:gd name="connsiteY942" fmla="*/ 0 h 6858000"/>
              <a:gd name="connsiteX943" fmla="*/ 1289827 w 7467600"/>
              <a:gd name="connsiteY943" fmla="*/ 0 h 6858000"/>
              <a:gd name="connsiteX944" fmla="*/ 1321076 w 7467600"/>
              <a:gd name="connsiteY944" fmla="*/ 59722 h 6858000"/>
              <a:gd name="connsiteX945" fmla="*/ 1512579 w 7467600"/>
              <a:gd name="connsiteY945" fmla="*/ 626441 h 6858000"/>
              <a:gd name="connsiteX946" fmla="*/ 1506076 w 7467600"/>
              <a:gd name="connsiteY946" fmla="*/ 1089289 h 6858000"/>
              <a:gd name="connsiteX947" fmla="*/ 1486346 w 7467600"/>
              <a:gd name="connsiteY947" fmla="*/ 1079919 h 6858000"/>
              <a:gd name="connsiteX948" fmla="*/ 1070511 w 7467600"/>
              <a:gd name="connsiteY948" fmla="*/ 48609 h 6858000"/>
              <a:gd name="connsiteX949" fmla="*/ 1057230 w 7467600"/>
              <a:gd name="connsiteY949" fmla="*/ 0 h 6858000"/>
              <a:gd name="connsiteX950" fmla="*/ 43151 w 7467600"/>
              <a:gd name="connsiteY950" fmla="*/ 0 h 6858000"/>
              <a:gd name="connsiteX951" fmla="*/ 95283 w 7467600"/>
              <a:gd name="connsiteY951" fmla="*/ 0 h 6858000"/>
              <a:gd name="connsiteX952" fmla="*/ 300708 w 7467600"/>
              <a:gd name="connsiteY952" fmla="*/ 154571 h 6858000"/>
              <a:gd name="connsiteX953" fmla="*/ 530414 w 7467600"/>
              <a:gd name="connsiteY953" fmla="*/ 354673 h 6858000"/>
              <a:gd name="connsiteX954" fmla="*/ 333785 w 7467600"/>
              <a:gd name="connsiteY954" fmla="*/ 161564 h 6858000"/>
              <a:gd name="connsiteX955" fmla="*/ 147005 w 7467600"/>
              <a:gd name="connsiteY955" fmla="*/ 0 h 6858000"/>
              <a:gd name="connsiteX956" fmla="*/ 272509 w 7467600"/>
              <a:gd name="connsiteY956" fmla="*/ 0 h 6858000"/>
              <a:gd name="connsiteX957" fmla="*/ 326276 w 7467600"/>
              <a:gd name="connsiteY957" fmla="*/ 45847 h 6858000"/>
              <a:gd name="connsiteX958" fmla="*/ 823759 w 7467600"/>
              <a:gd name="connsiteY958" fmla="*/ 574145 h 6858000"/>
              <a:gd name="connsiteX959" fmla="*/ 811254 w 7467600"/>
              <a:gd name="connsiteY959" fmla="*/ 665546 h 6858000"/>
              <a:gd name="connsiteX960" fmla="*/ 154042 w 7467600"/>
              <a:gd name="connsiteY960" fmla="*/ 261522 h 6858000"/>
              <a:gd name="connsiteX961" fmla="*/ 13550 w 7467600"/>
              <a:gd name="connsiteY961" fmla="*/ 158423 h 6858000"/>
              <a:gd name="connsiteX962" fmla="*/ 0 w 7467600"/>
              <a:gd name="connsiteY962" fmla="*/ 146618 h 6858000"/>
              <a:gd name="connsiteX963" fmla="*/ 0 w 7467600"/>
              <a:gd name="connsiteY963" fmla="*/ 59161 h 6858000"/>
              <a:gd name="connsiteX964" fmla="*/ 45427 w 7467600"/>
              <a:gd name="connsiteY964" fmla="*/ 101078 h 6858000"/>
              <a:gd name="connsiteX965" fmla="*/ 630103 w 7467600"/>
              <a:gd name="connsiteY965" fmla="*/ 485885 h 6858000"/>
              <a:gd name="connsiteX966" fmla="*/ 532040 w 7467600"/>
              <a:gd name="connsiteY966" fmla="*/ 399359 h 6858000"/>
              <a:gd name="connsiteX967" fmla="*/ 517618 w 7467600"/>
              <a:gd name="connsiteY967" fmla="*/ 385726 h 6858000"/>
              <a:gd name="connsiteX968" fmla="*/ 285074 w 7467600"/>
              <a:gd name="connsiteY968" fmla="*/ 182755 h 6858000"/>
              <a:gd name="connsiteX969" fmla="*/ 43151 w 7467600"/>
              <a:gd name="connsiteY96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356878 w 7467600"/>
              <a:gd name="connsiteY80" fmla="*/ 5981332 h 6858000"/>
              <a:gd name="connsiteX81" fmla="*/ 7467600 w 7467600"/>
              <a:gd name="connsiteY81" fmla="*/ 6117703 h 6858000"/>
              <a:gd name="connsiteX82" fmla="*/ 7467600 w 7467600"/>
              <a:gd name="connsiteY82" fmla="*/ 6163634 h 6858000"/>
              <a:gd name="connsiteX83" fmla="*/ 7403637 w 7467600"/>
              <a:gd name="connsiteY83" fmla="*/ 6083957 h 6858000"/>
              <a:gd name="connsiteX84" fmla="*/ 7254615 w 7467600"/>
              <a:gd name="connsiteY84" fmla="*/ 5911918 h 6858000"/>
              <a:gd name="connsiteX85" fmla="*/ 7312589 w 7467600"/>
              <a:gd name="connsiteY85" fmla="*/ 5982309 h 6858000"/>
              <a:gd name="connsiteX86" fmla="*/ 7448321 w 7467600"/>
              <a:gd name="connsiteY86" fmla="*/ 6190991 h 6858000"/>
              <a:gd name="connsiteX87" fmla="*/ 7467600 w 7467600"/>
              <a:gd name="connsiteY87" fmla="*/ 6221686 h 6858000"/>
              <a:gd name="connsiteX88" fmla="*/ 7467600 w 7467600"/>
              <a:gd name="connsiteY88" fmla="*/ 6334256 h 6858000"/>
              <a:gd name="connsiteX89" fmla="*/ 7454976 w 7467600"/>
              <a:gd name="connsiteY89" fmla="*/ 6318297 h 6858000"/>
              <a:gd name="connsiteX90" fmla="*/ 1456157 w 7467600"/>
              <a:gd name="connsiteY90" fmla="*/ 5371404 h 6858000"/>
              <a:gd name="connsiteX91" fmla="*/ 1244432 w 7467600"/>
              <a:gd name="connsiteY91" fmla="*/ 5385601 h 6858000"/>
              <a:gd name="connsiteX92" fmla="*/ 973990 w 7467600"/>
              <a:gd name="connsiteY92" fmla="*/ 5424940 h 6858000"/>
              <a:gd name="connsiteX93" fmla="*/ 1103809 w 7467600"/>
              <a:gd name="connsiteY93" fmla="*/ 5433720 h 6858000"/>
              <a:gd name="connsiteX94" fmla="*/ 1123454 w 7467600"/>
              <a:gd name="connsiteY94" fmla="*/ 5435727 h 6858000"/>
              <a:gd name="connsiteX95" fmla="*/ 1737017 w 7467600"/>
              <a:gd name="connsiteY95" fmla="*/ 5452183 h 6858000"/>
              <a:gd name="connsiteX96" fmla="*/ 1824397 w 7467600"/>
              <a:gd name="connsiteY96" fmla="*/ 5447757 h 6858000"/>
              <a:gd name="connsiteX97" fmla="*/ 2070059 w 7467600"/>
              <a:gd name="connsiteY97" fmla="*/ 5441660 h 6858000"/>
              <a:gd name="connsiteX98" fmla="*/ 1456157 w 7467600"/>
              <a:gd name="connsiteY98" fmla="*/ 5371404 h 6858000"/>
              <a:gd name="connsiteX99" fmla="*/ 4988186 w 7467600"/>
              <a:gd name="connsiteY99" fmla="*/ 5216467 h 6858000"/>
              <a:gd name="connsiteX100" fmla="*/ 4777334 w 7467600"/>
              <a:gd name="connsiteY100" fmla="*/ 5406072 h 6858000"/>
              <a:gd name="connsiteX101" fmla="*/ 4718341 w 7467600"/>
              <a:gd name="connsiteY101" fmla="*/ 5468043 h 6858000"/>
              <a:gd name="connsiteX102" fmla="*/ 4604655 w 7467600"/>
              <a:gd name="connsiteY102" fmla="*/ 5583434 h 6858000"/>
              <a:gd name="connsiteX103" fmla="*/ 4565074 w 7467600"/>
              <a:gd name="connsiteY103" fmla="*/ 5618550 h 6858000"/>
              <a:gd name="connsiteX104" fmla="*/ 4988186 w 7467600"/>
              <a:gd name="connsiteY104" fmla="*/ 5216467 h 6858000"/>
              <a:gd name="connsiteX105" fmla="*/ 4978032 w 7467600"/>
              <a:gd name="connsiteY105" fmla="*/ 5183809 h 6858000"/>
              <a:gd name="connsiteX106" fmla="*/ 4463413 w 7467600"/>
              <a:gd name="connsiteY106" fmla="*/ 5615162 h 6858000"/>
              <a:gd name="connsiteX107" fmla="*/ 4358134 w 7467600"/>
              <a:gd name="connsiteY107" fmla="*/ 5742791 h 6858000"/>
              <a:gd name="connsiteX108" fmla="*/ 4376219 w 7467600"/>
              <a:gd name="connsiteY108" fmla="*/ 5729027 h 6858000"/>
              <a:gd name="connsiteX109" fmla="*/ 4582340 w 7467600"/>
              <a:gd name="connsiteY109" fmla="*/ 5561037 h 6858000"/>
              <a:gd name="connsiteX110" fmla="*/ 4694684 w 7467600"/>
              <a:gd name="connsiteY110" fmla="*/ 5447098 h 6858000"/>
              <a:gd name="connsiteX111" fmla="*/ 4754123 w 7467600"/>
              <a:gd name="connsiteY111" fmla="*/ 5384643 h 6858000"/>
              <a:gd name="connsiteX112" fmla="*/ 4978032 w 7467600"/>
              <a:gd name="connsiteY112" fmla="*/ 5183809 h 6858000"/>
              <a:gd name="connsiteX113" fmla="*/ 1903353 w 7467600"/>
              <a:gd name="connsiteY113" fmla="*/ 5044827 h 6858000"/>
              <a:gd name="connsiteX114" fmla="*/ 1936931 w 7467600"/>
              <a:gd name="connsiteY114" fmla="*/ 5093954 h 6858000"/>
              <a:gd name="connsiteX115" fmla="*/ 2195868 w 7467600"/>
              <a:gd name="connsiteY115" fmla="*/ 5396574 h 6858000"/>
              <a:gd name="connsiteX116" fmla="*/ 2088852 w 7467600"/>
              <a:gd name="connsiteY116" fmla="*/ 5166123 h 6858000"/>
              <a:gd name="connsiteX117" fmla="*/ 1958241 w 7467600"/>
              <a:gd name="connsiteY117" fmla="*/ 5067955 h 6858000"/>
              <a:gd name="connsiteX118" fmla="*/ 1903353 w 7467600"/>
              <a:gd name="connsiteY118" fmla="*/ 5044827 h 6858000"/>
              <a:gd name="connsiteX119" fmla="*/ 1979378 w 7467600"/>
              <a:gd name="connsiteY119" fmla="*/ 4769504 h 6858000"/>
              <a:gd name="connsiteX120" fmla="*/ 2882120 w 7467600"/>
              <a:gd name="connsiteY120" fmla="*/ 5064547 h 6858000"/>
              <a:gd name="connsiteX121" fmla="*/ 2793103 w 7467600"/>
              <a:gd name="connsiteY121" fmla="*/ 5039699 h 6858000"/>
              <a:gd name="connsiteX122" fmla="*/ 2770041 w 7467600"/>
              <a:gd name="connsiteY122" fmla="*/ 5033634 h 6858000"/>
              <a:gd name="connsiteX123" fmla="*/ 1979378 w 7467600"/>
              <a:gd name="connsiteY123" fmla="*/ 4769504 h 6858000"/>
              <a:gd name="connsiteX124" fmla="*/ 1927410 w 7467600"/>
              <a:gd name="connsiteY124" fmla="*/ 4716164 h 6858000"/>
              <a:gd name="connsiteX125" fmla="*/ 1959587 w 7467600"/>
              <a:gd name="connsiteY125" fmla="*/ 4728849 h 6858000"/>
              <a:gd name="connsiteX126" fmla="*/ 2777707 w 7467600"/>
              <a:gd name="connsiteY126" fmla="*/ 5003991 h 6858000"/>
              <a:gd name="connsiteX127" fmla="*/ 2800768 w 7467600"/>
              <a:gd name="connsiteY127" fmla="*/ 5010056 h 6858000"/>
              <a:gd name="connsiteX128" fmla="*/ 2879408 w 7467600"/>
              <a:gd name="connsiteY128" fmla="*/ 5031590 h 6858000"/>
              <a:gd name="connsiteX129" fmla="*/ 2862295 w 7467600"/>
              <a:gd name="connsiteY129" fmla="*/ 5022958 h 6858000"/>
              <a:gd name="connsiteX130" fmla="*/ 2813343 w 7467600"/>
              <a:gd name="connsiteY130" fmla="*/ 4998369 h 6858000"/>
              <a:gd name="connsiteX131" fmla="*/ 2646245 w 7467600"/>
              <a:gd name="connsiteY131" fmla="*/ 4930999 h 6858000"/>
              <a:gd name="connsiteX132" fmla="*/ 1999243 w 7467600"/>
              <a:gd name="connsiteY132" fmla="*/ 4730524 h 6858000"/>
              <a:gd name="connsiteX133" fmla="*/ 1979527 w 7467600"/>
              <a:gd name="connsiteY133" fmla="*/ 4726651 h 6858000"/>
              <a:gd name="connsiteX134" fmla="*/ 1927410 w 7467600"/>
              <a:gd name="connsiteY134" fmla="*/ 4716164 h 6858000"/>
              <a:gd name="connsiteX135" fmla="*/ 1997014 w 7467600"/>
              <a:gd name="connsiteY135" fmla="*/ 4698007 h 6858000"/>
              <a:gd name="connsiteX136" fmla="*/ 2005458 w 7467600"/>
              <a:gd name="connsiteY136" fmla="*/ 4699540 h 6858000"/>
              <a:gd name="connsiteX137" fmla="*/ 2657186 w 7467600"/>
              <a:gd name="connsiteY137" fmla="*/ 4901687 h 6858000"/>
              <a:gd name="connsiteX138" fmla="*/ 2826662 w 7467600"/>
              <a:gd name="connsiteY138" fmla="*/ 4970362 h 6858000"/>
              <a:gd name="connsiteX139" fmla="*/ 2876100 w 7467600"/>
              <a:gd name="connsiteY139" fmla="*/ 4995397 h 6858000"/>
              <a:gd name="connsiteX140" fmla="*/ 3042600 w 7467600"/>
              <a:gd name="connsiteY140" fmla="*/ 5059532 h 6858000"/>
              <a:gd name="connsiteX141" fmla="*/ 1997014 w 7467600"/>
              <a:gd name="connsiteY141" fmla="*/ 4698007 h 6858000"/>
              <a:gd name="connsiteX142" fmla="*/ 2305292 w 7467600"/>
              <a:gd name="connsiteY142" fmla="*/ 4219492 h 6858000"/>
              <a:gd name="connsiteX143" fmla="*/ 3360922 w 7467600"/>
              <a:gd name="connsiteY143" fmla="*/ 4529373 h 6858000"/>
              <a:gd name="connsiteX144" fmla="*/ 3492420 w 7467600"/>
              <a:gd name="connsiteY144" fmla="*/ 4510145 h 6858000"/>
              <a:gd name="connsiteX145" fmla="*/ 3364086 w 7467600"/>
              <a:gd name="connsiteY145" fmla="*/ 4480340 h 6858000"/>
              <a:gd name="connsiteX146" fmla="*/ 3225818 w 7467600"/>
              <a:gd name="connsiteY146" fmla="*/ 4411822 h 6858000"/>
              <a:gd name="connsiteX147" fmla="*/ 3129696 w 7467600"/>
              <a:gd name="connsiteY147" fmla="*/ 4360704 h 6858000"/>
              <a:gd name="connsiteX148" fmla="*/ 2814545 w 7467600"/>
              <a:gd name="connsiteY148" fmla="*/ 4282955 h 6858000"/>
              <a:gd name="connsiteX149" fmla="*/ 2305292 w 7467600"/>
              <a:gd name="connsiteY149" fmla="*/ 4219492 h 6858000"/>
              <a:gd name="connsiteX150" fmla="*/ 2626982 w 7467600"/>
              <a:gd name="connsiteY150" fmla="*/ 4206450 h 6858000"/>
              <a:gd name="connsiteX151" fmla="*/ 2490617 w 7467600"/>
              <a:gd name="connsiteY151" fmla="*/ 4206951 h 6858000"/>
              <a:gd name="connsiteX152" fmla="*/ 2819869 w 7467600"/>
              <a:gd name="connsiteY152" fmla="*/ 4252936 h 6858000"/>
              <a:gd name="connsiteX153" fmla="*/ 3143018 w 7467600"/>
              <a:gd name="connsiteY153" fmla="*/ 4332698 h 6858000"/>
              <a:gd name="connsiteX154" fmla="*/ 3241520 w 7467600"/>
              <a:gd name="connsiteY154" fmla="*/ 4385112 h 6858000"/>
              <a:gd name="connsiteX155" fmla="*/ 3374575 w 7467600"/>
              <a:gd name="connsiteY155" fmla="*/ 4451517 h 6858000"/>
              <a:gd name="connsiteX156" fmla="*/ 3505221 w 7467600"/>
              <a:gd name="connsiteY156" fmla="*/ 4480757 h 6858000"/>
              <a:gd name="connsiteX157" fmla="*/ 2626982 w 7467600"/>
              <a:gd name="connsiteY157" fmla="*/ 4206450 h 6858000"/>
              <a:gd name="connsiteX158" fmla="*/ 1310106 w 7467600"/>
              <a:gd name="connsiteY158" fmla="*/ 3943217 h 6858000"/>
              <a:gd name="connsiteX159" fmla="*/ 854994 w 7467600"/>
              <a:gd name="connsiteY159" fmla="*/ 4399136 h 6858000"/>
              <a:gd name="connsiteX160" fmla="*/ 742462 w 7467600"/>
              <a:gd name="connsiteY160" fmla="*/ 4594648 h 6858000"/>
              <a:gd name="connsiteX161" fmla="*/ 820602 w 7467600"/>
              <a:gd name="connsiteY161" fmla="*/ 4485915 h 6858000"/>
              <a:gd name="connsiteX162" fmla="*/ 878295 w 7467600"/>
              <a:gd name="connsiteY162" fmla="*/ 4403594 h 6858000"/>
              <a:gd name="connsiteX163" fmla="*/ 1240607 w 7467600"/>
              <a:gd name="connsiteY163" fmla="*/ 4010401 h 6858000"/>
              <a:gd name="connsiteX164" fmla="*/ 1310106 w 7467600"/>
              <a:gd name="connsiteY164" fmla="*/ 3943217 h 6858000"/>
              <a:gd name="connsiteX165" fmla="*/ 1423113 w 7467600"/>
              <a:gd name="connsiteY165" fmla="*/ 3874565 h 6858000"/>
              <a:gd name="connsiteX166" fmla="*/ 1260565 w 7467600"/>
              <a:gd name="connsiteY166" fmla="*/ 4031982 h 6858000"/>
              <a:gd name="connsiteX167" fmla="*/ 901900 w 7467600"/>
              <a:gd name="connsiteY167" fmla="*/ 4421236 h 6858000"/>
              <a:gd name="connsiteX168" fmla="*/ 845044 w 7467600"/>
              <a:gd name="connsiteY168" fmla="*/ 4502436 h 6858000"/>
              <a:gd name="connsiteX169" fmla="*/ 685926 w 7467600"/>
              <a:gd name="connsiteY169" fmla="*/ 4703069 h 6858000"/>
              <a:gd name="connsiteX170" fmla="*/ 684248 w 7467600"/>
              <a:gd name="connsiteY170" fmla="*/ 4706721 h 6858000"/>
              <a:gd name="connsiteX171" fmla="*/ 1423113 w 7467600"/>
              <a:gd name="connsiteY171" fmla="*/ 3874565 h 6858000"/>
              <a:gd name="connsiteX172" fmla="*/ 3316479 w 7467600"/>
              <a:gd name="connsiteY172" fmla="*/ 3872136 h 6858000"/>
              <a:gd name="connsiteX173" fmla="*/ 3546806 w 7467600"/>
              <a:gd name="connsiteY173" fmla="*/ 4356139 h 6858000"/>
              <a:gd name="connsiteX174" fmla="*/ 3364433 w 7467600"/>
              <a:gd name="connsiteY174" fmla="*/ 3953121 h 6858000"/>
              <a:gd name="connsiteX175" fmla="*/ 3316479 w 7467600"/>
              <a:gd name="connsiteY175" fmla="*/ 3872136 h 6858000"/>
              <a:gd name="connsiteX176" fmla="*/ 3291335 w 7467600"/>
              <a:gd name="connsiteY176" fmla="*/ 3767420 h 6858000"/>
              <a:gd name="connsiteX177" fmla="*/ 3390805 w 7467600"/>
              <a:gd name="connsiteY177" fmla="*/ 3937163 h 6858000"/>
              <a:gd name="connsiteX178" fmla="*/ 3579062 w 7467600"/>
              <a:gd name="connsiteY178" fmla="*/ 4359040 h 6858000"/>
              <a:gd name="connsiteX179" fmla="*/ 3467355 w 7467600"/>
              <a:gd name="connsiteY179" fmla="*/ 3988130 h 6858000"/>
              <a:gd name="connsiteX180" fmla="*/ 3310753 w 7467600"/>
              <a:gd name="connsiteY180" fmla="*/ 3787140 h 6858000"/>
              <a:gd name="connsiteX181" fmla="*/ 3291335 w 7467600"/>
              <a:gd name="connsiteY181" fmla="*/ 3767420 h 6858000"/>
              <a:gd name="connsiteX182" fmla="*/ 1635889 w 7467600"/>
              <a:gd name="connsiteY182" fmla="*/ 3709494 h 6858000"/>
              <a:gd name="connsiteX183" fmla="*/ 1634800 w 7467600"/>
              <a:gd name="connsiteY183" fmla="*/ 3731111 h 6858000"/>
              <a:gd name="connsiteX184" fmla="*/ 1635889 w 7467600"/>
              <a:gd name="connsiteY184" fmla="*/ 3709494 h 6858000"/>
              <a:gd name="connsiteX185" fmla="*/ 1510397 w 7467600"/>
              <a:gd name="connsiteY185" fmla="*/ 3684705 h 6858000"/>
              <a:gd name="connsiteX186" fmla="*/ 1146550 w 7467600"/>
              <a:gd name="connsiteY186" fmla="*/ 3802012 h 6858000"/>
              <a:gd name="connsiteX187" fmla="*/ 698834 w 7467600"/>
              <a:gd name="connsiteY187" fmla="*/ 3952272 h 6858000"/>
              <a:gd name="connsiteX188" fmla="*/ 34256 w 7467600"/>
              <a:gd name="connsiteY188" fmla="*/ 4347603 h 6858000"/>
              <a:gd name="connsiteX189" fmla="*/ 527241 w 7467600"/>
              <a:gd name="connsiteY189" fmla="*/ 4065078 h 6858000"/>
              <a:gd name="connsiteX190" fmla="*/ 1510397 w 7467600"/>
              <a:gd name="connsiteY190" fmla="*/ 3684705 h 6858000"/>
              <a:gd name="connsiteX191" fmla="*/ 1313114 w 7467600"/>
              <a:gd name="connsiteY191" fmla="*/ 3655216 h 6858000"/>
              <a:gd name="connsiteX192" fmla="*/ 1109304 w 7467600"/>
              <a:gd name="connsiteY192" fmla="*/ 3669030 h 6858000"/>
              <a:gd name="connsiteX193" fmla="*/ 8129 w 7467600"/>
              <a:gd name="connsiteY193" fmla="*/ 4330519 h 6858000"/>
              <a:gd name="connsiteX194" fmla="*/ 687572 w 7467600"/>
              <a:gd name="connsiteY194" fmla="*/ 3925629 h 6858000"/>
              <a:gd name="connsiteX195" fmla="*/ 1138365 w 7467600"/>
              <a:gd name="connsiteY195" fmla="*/ 3774515 h 6858000"/>
              <a:gd name="connsiteX196" fmla="*/ 1505579 w 7467600"/>
              <a:gd name="connsiteY196" fmla="*/ 3655526 h 6858000"/>
              <a:gd name="connsiteX197" fmla="*/ 1313114 w 7467600"/>
              <a:gd name="connsiteY197" fmla="*/ 3655216 h 6858000"/>
              <a:gd name="connsiteX198" fmla="*/ 3655073 w 7467600"/>
              <a:gd name="connsiteY198" fmla="*/ 3650884 h 6858000"/>
              <a:gd name="connsiteX199" fmla="*/ 3989938 w 7467600"/>
              <a:gd name="connsiteY199" fmla="*/ 3991685 h 6858000"/>
              <a:gd name="connsiteX200" fmla="*/ 4393907 w 7467600"/>
              <a:gd name="connsiteY200" fmla="*/ 4261258 h 6858000"/>
              <a:gd name="connsiteX201" fmla="*/ 4648051 w 7467600"/>
              <a:gd name="connsiteY201" fmla="*/ 4374051 h 6858000"/>
              <a:gd name="connsiteX202" fmla="*/ 4383389 w 7467600"/>
              <a:gd name="connsiteY202" fmla="*/ 4184369 h 6858000"/>
              <a:gd name="connsiteX203" fmla="*/ 4165508 w 7467600"/>
              <a:gd name="connsiteY203" fmla="*/ 4035196 h 6858000"/>
              <a:gd name="connsiteX204" fmla="*/ 4068162 w 7467600"/>
              <a:gd name="connsiteY204" fmla="*/ 3953394 h 6858000"/>
              <a:gd name="connsiteX205" fmla="*/ 3981416 w 7467600"/>
              <a:gd name="connsiteY205" fmla="*/ 3880482 h 6858000"/>
              <a:gd name="connsiteX206" fmla="*/ 3800147 w 7467600"/>
              <a:gd name="connsiteY206" fmla="*/ 3749872 h 6858000"/>
              <a:gd name="connsiteX207" fmla="*/ 3655073 w 7467600"/>
              <a:gd name="connsiteY207" fmla="*/ 3650884 h 6858000"/>
              <a:gd name="connsiteX208" fmla="*/ 3670252 w 7467600"/>
              <a:gd name="connsiteY208" fmla="*/ 3622798 h 6858000"/>
              <a:gd name="connsiteX209" fmla="*/ 3817258 w 7467600"/>
              <a:gd name="connsiteY209" fmla="*/ 3723577 h 6858000"/>
              <a:gd name="connsiteX210" fmla="*/ 4000461 w 7467600"/>
              <a:gd name="connsiteY210" fmla="*/ 3855966 h 6858000"/>
              <a:gd name="connsiteX211" fmla="*/ 4088180 w 7467600"/>
              <a:gd name="connsiteY211" fmla="*/ 3929774 h 6858000"/>
              <a:gd name="connsiteX212" fmla="*/ 4184555 w 7467600"/>
              <a:gd name="connsiteY212" fmla="*/ 4010683 h 6858000"/>
              <a:gd name="connsiteX213" fmla="*/ 4399563 w 7467600"/>
              <a:gd name="connsiteY213" fmla="*/ 4158106 h 6858000"/>
              <a:gd name="connsiteX214" fmla="*/ 4684469 w 7467600"/>
              <a:gd name="connsiteY214" fmla="*/ 4364680 h 6858000"/>
              <a:gd name="connsiteX215" fmla="*/ 4690271 w 7467600"/>
              <a:gd name="connsiteY215" fmla="*/ 4370034 h 6858000"/>
              <a:gd name="connsiteX216" fmla="*/ 4136093 w 7467600"/>
              <a:gd name="connsiteY216" fmla="*/ 3858466 h 6858000"/>
              <a:gd name="connsiteX217" fmla="*/ 3670252 w 7467600"/>
              <a:gd name="connsiteY217" fmla="*/ 3622798 h 6858000"/>
              <a:gd name="connsiteX218" fmla="*/ 4440129 w 7467600"/>
              <a:gd name="connsiteY218" fmla="*/ 3448571 h 6858000"/>
              <a:gd name="connsiteX219" fmla="*/ 4856525 w 7467600"/>
              <a:gd name="connsiteY219" fmla="*/ 3915351 h 6858000"/>
              <a:gd name="connsiteX220" fmla="*/ 5059055 w 7467600"/>
              <a:gd name="connsiteY220" fmla="*/ 4108918 h 6858000"/>
              <a:gd name="connsiteX221" fmla="*/ 5290070 w 7467600"/>
              <a:gd name="connsiteY221" fmla="*/ 4263619 h 6858000"/>
              <a:gd name="connsiteX222" fmla="*/ 4834991 w 7467600"/>
              <a:gd name="connsiteY222" fmla="*/ 3830985 h 6858000"/>
              <a:gd name="connsiteX223" fmla="*/ 4440129 w 7467600"/>
              <a:gd name="connsiteY223" fmla="*/ 3448571 h 6858000"/>
              <a:gd name="connsiteX224" fmla="*/ 4441737 w 7467600"/>
              <a:gd name="connsiteY224" fmla="*/ 3399734 h 6858000"/>
              <a:gd name="connsiteX225" fmla="*/ 4431236 w 7467600"/>
              <a:gd name="connsiteY225" fmla="*/ 3400954 h 6858000"/>
              <a:gd name="connsiteX226" fmla="*/ 4557150 w 7467600"/>
              <a:gd name="connsiteY226" fmla="*/ 3510023 h 6858000"/>
              <a:gd name="connsiteX227" fmla="*/ 4856936 w 7467600"/>
              <a:gd name="connsiteY227" fmla="*/ 3809146 h 6858000"/>
              <a:gd name="connsiteX228" fmla="*/ 5111996 w 7467600"/>
              <a:gd name="connsiteY228" fmla="*/ 4065759 h 6858000"/>
              <a:gd name="connsiteX229" fmla="*/ 5388878 w 7467600"/>
              <a:gd name="connsiteY229" fmla="*/ 4300185 h 6858000"/>
              <a:gd name="connsiteX230" fmla="*/ 5425556 w 7467600"/>
              <a:gd name="connsiteY230" fmla="*/ 4308967 h 6858000"/>
              <a:gd name="connsiteX231" fmla="*/ 4943646 w 7467600"/>
              <a:gd name="connsiteY231" fmla="*/ 3822916 h 6858000"/>
              <a:gd name="connsiteX232" fmla="*/ 4594837 w 7467600"/>
              <a:gd name="connsiteY232" fmla="*/ 3532274 h 6858000"/>
              <a:gd name="connsiteX233" fmla="*/ 4441737 w 7467600"/>
              <a:gd name="connsiteY233" fmla="*/ 3399734 h 6858000"/>
              <a:gd name="connsiteX234" fmla="*/ 5425834 w 7467600"/>
              <a:gd name="connsiteY234" fmla="*/ 3162785 h 6858000"/>
              <a:gd name="connsiteX235" fmla="*/ 5401644 w 7467600"/>
              <a:gd name="connsiteY235" fmla="*/ 3617847 h 6858000"/>
              <a:gd name="connsiteX236" fmla="*/ 5467256 w 7467600"/>
              <a:gd name="connsiteY236" fmla="*/ 4175494 h 6858000"/>
              <a:gd name="connsiteX237" fmla="*/ 5448069 w 7467600"/>
              <a:gd name="connsiteY237" fmla="*/ 3567554 h 6858000"/>
              <a:gd name="connsiteX238" fmla="*/ 5425834 w 7467600"/>
              <a:gd name="connsiteY238" fmla="*/ 3162785 h 6858000"/>
              <a:gd name="connsiteX239" fmla="*/ 1318687 w 7467600"/>
              <a:gd name="connsiteY239" fmla="*/ 3113840 h 6858000"/>
              <a:gd name="connsiteX240" fmla="*/ 1066793 w 7467600"/>
              <a:gd name="connsiteY240" fmla="*/ 3212171 h 6858000"/>
              <a:gd name="connsiteX241" fmla="*/ 993319 w 7467600"/>
              <a:gd name="connsiteY241" fmla="*/ 3247648 h 6858000"/>
              <a:gd name="connsiteX242" fmla="*/ 853081 w 7467600"/>
              <a:gd name="connsiteY242" fmla="*/ 3312410 h 6858000"/>
              <a:gd name="connsiteX243" fmla="*/ 805957 w 7467600"/>
              <a:gd name="connsiteY243" fmla="*/ 3330443 h 6858000"/>
              <a:gd name="connsiteX244" fmla="*/ 1318687 w 7467600"/>
              <a:gd name="connsiteY244" fmla="*/ 3113840 h 6858000"/>
              <a:gd name="connsiteX245" fmla="*/ 5453702 w 7467600"/>
              <a:gd name="connsiteY245" fmla="*/ 3090882 h 6858000"/>
              <a:gd name="connsiteX246" fmla="*/ 5480135 w 7467600"/>
              <a:gd name="connsiteY246" fmla="*/ 3565802 h 6858000"/>
              <a:gd name="connsiteX247" fmla="*/ 5499023 w 7467600"/>
              <a:gd name="connsiteY247" fmla="*/ 4166310 h 6858000"/>
              <a:gd name="connsiteX248" fmla="*/ 5547022 w 7467600"/>
              <a:gd name="connsiteY248" fmla="*/ 3607838 h 6858000"/>
              <a:gd name="connsiteX249" fmla="*/ 5515964 w 7467600"/>
              <a:gd name="connsiteY249" fmla="*/ 3378541 h 6858000"/>
              <a:gd name="connsiteX250" fmla="*/ 5453702 w 7467600"/>
              <a:gd name="connsiteY250" fmla="*/ 3090882 h 6858000"/>
              <a:gd name="connsiteX251" fmla="*/ 1238695 w 7467600"/>
              <a:gd name="connsiteY251" fmla="*/ 3076820 h 6858000"/>
              <a:gd name="connsiteX252" fmla="*/ 716371 w 7467600"/>
              <a:gd name="connsiteY252" fmla="*/ 3293249 h 6858000"/>
              <a:gd name="connsiteX253" fmla="*/ 579522 w 7467600"/>
              <a:gd name="connsiteY253" fmla="*/ 3371759 h 6858000"/>
              <a:gd name="connsiteX254" fmla="*/ 600288 w 7467600"/>
              <a:gd name="connsiteY254" fmla="*/ 3365555 h 6858000"/>
              <a:gd name="connsiteX255" fmla="*/ 840692 w 7467600"/>
              <a:gd name="connsiteY255" fmla="*/ 3284921 h 6858000"/>
              <a:gd name="connsiteX256" fmla="*/ 979248 w 7467600"/>
              <a:gd name="connsiteY256" fmla="*/ 3221003 h 6858000"/>
              <a:gd name="connsiteX257" fmla="*/ 1053282 w 7467600"/>
              <a:gd name="connsiteY257" fmla="*/ 3185247 h 6858000"/>
              <a:gd name="connsiteX258" fmla="*/ 1320603 w 7467600"/>
              <a:gd name="connsiteY258" fmla="*/ 3081281 h 6858000"/>
              <a:gd name="connsiteX259" fmla="*/ 1238695 w 7467600"/>
              <a:gd name="connsiteY259" fmla="*/ 3076820 h 6858000"/>
              <a:gd name="connsiteX260" fmla="*/ 5425627 w 7467600"/>
              <a:gd name="connsiteY260" fmla="*/ 2954192 h 6858000"/>
              <a:gd name="connsiteX261" fmla="*/ 5470770 w 7467600"/>
              <a:gd name="connsiteY261" fmla="*/ 3005435 h 6858000"/>
              <a:gd name="connsiteX262" fmla="*/ 5519779 w 7467600"/>
              <a:gd name="connsiteY262" fmla="*/ 4359223 h 6858000"/>
              <a:gd name="connsiteX263" fmla="*/ 5520293 w 7467600"/>
              <a:gd name="connsiteY263" fmla="*/ 4360602 h 6858000"/>
              <a:gd name="connsiteX264" fmla="*/ 5767221 w 7467600"/>
              <a:gd name="connsiteY264" fmla="*/ 4665564 h 6858000"/>
              <a:gd name="connsiteX265" fmla="*/ 6937169 w 7467600"/>
              <a:gd name="connsiteY265" fmla="*/ 4815941 h 6858000"/>
              <a:gd name="connsiteX266" fmla="*/ 6953922 w 7467600"/>
              <a:gd name="connsiteY266" fmla="*/ 4890068 h 6858000"/>
              <a:gd name="connsiteX267" fmla="*/ 6071359 w 7467600"/>
              <a:gd name="connsiteY267" fmla="*/ 4770770 h 6858000"/>
              <a:gd name="connsiteX268" fmla="*/ 6038839 w 7467600"/>
              <a:gd name="connsiteY268" fmla="*/ 4764474 h 6858000"/>
              <a:gd name="connsiteX269" fmla="*/ 6038706 w 7467600"/>
              <a:gd name="connsiteY269" fmla="*/ 4763847 h 6858000"/>
              <a:gd name="connsiteX270" fmla="*/ 6037784 w 7467600"/>
              <a:gd name="connsiteY270" fmla="*/ 4764270 h 6858000"/>
              <a:gd name="connsiteX271" fmla="*/ 6038839 w 7467600"/>
              <a:gd name="connsiteY271" fmla="*/ 4764474 h 6858000"/>
              <a:gd name="connsiteX272" fmla="*/ 6040338 w 7467600"/>
              <a:gd name="connsiteY272" fmla="*/ 4771418 h 6858000"/>
              <a:gd name="connsiteX273" fmla="*/ 6024488 w 7467600"/>
              <a:gd name="connsiteY273" fmla="*/ 4809903 h 6858000"/>
              <a:gd name="connsiteX274" fmla="*/ 5599771 w 7467600"/>
              <a:gd name="connsiteY274" fmla="*/ 5509652 h 6858000"/>
              <a:gd name="connsiteX275" fmla="*/ 5548843 w 7467600"/>
              <a:gd name="connsiteY275" fmla="*/ 5563845 h 6858000"/>
              <a:gd name="connsiteX276" fmla="*/ 5940952 w 7467600"/>
              <a:gd name="connsiteY276" fmla="*/ 6250028 h 6858000"/>
              <a:gd name="connsiteX277" fmla="*/ 6043441 w 7467600"/>
              <a:gd name="connsiteY277" fmla="*/ 6665847 h 6858000"/>
              <a:gd name="connsiteX278" fmla="*/ 6093432 w 7467600"/>
              <a:gd name="connsiteY278" fmla="*/ 6858000 h 6858000"/>
              <a:gd name="connsiteX279" fmla="*/ 6034344 w 7467600"/>
              <a:gd name="connsiteY279" fmla="*/ 6858000 h 6858000"/>
              <a:gd name="connsiteX280" fmla="*/ 6026679 w 7467600"/>
              <a:gd name="connsiteY280" fmla="*/ 6836959 h 6858000"/>
              <a:gd name="connsiteX281" fmla="*/ 5800441 w 7467600"/>
              <a:gd name="connsiteY281" fmla="*/ 6335286 h 6858000"/>
              <a:gd name="connsiteX282" fmla="*/ 5526562 w 7467600"/>
              <a:gd name="connsiteY282" fmla="*/ 5705388 h 6858000"/>
              <a:gd name="connsiteX283" fmla="*/ 5519640 w 7467600"/>
              <a:gd name="connsiteY283" fmla="*/ 5683774 h 6858000"/>
              <a:gd name="connsiteX284" fmla="*/ 5844559 w 7467600"/>
              <a:gd name="connsiteY284" fmla="*/ 6553349 h 6858000"/>
              <a:gd name="connsiteX285" fmla="*/ 5975994 w 7467600"/>
              <a:gd name="connsiteY285" fmla="*/ 6858000 h 6858000"/>
              <a:gd name="connsiteX286" fmla="*/ 5898547 w 7467600"/>
              <a:gd name="connsiteY286" fmla="*/ 6858000 h 6858000"/>
              <a:gd name="connsiteX287" fmla="*/ 5682041 w 7467600"/>
              <a:gd name="connsiteY287" fmla="*/ 6355860 h 6858000"/>
              <a:gd name="connsiteX288" fmla="*/ 5461758 w 7467600"/>
              <a:gd name="connsiteY288" fmla="*/ 5820220 h 6858000"/>
              <a:gd name="connsiteX289" fmla="*/ 5237282 w 7467600"/>
              <a:gd name="connsiteY289" fmla="*/ 6579086 h 6858000"/>
              <a:gd name="connsiteX290" fmla="*/ 5115009 w 7467600"/>
              <a:gd name="connsiteY290" fmla="*/ 6858000 h 6858000"/>
              <a:gd name="connsiteX291" fmla="*/ 5028074 w 7467600"/>
              <a:gd name="connsiteY291" fmla="*/ 6858000 h 6858000"/>
              <a:gd name="connsiteX292" fmla="*/ 5079508 w 7467600"/>
              <a:gd name="connsiteY292" fmla="*/ 6749074 h 6858000"/>
              <a:gd name="connsiteX293" fmla="*/ 5371846 w 7467600"/>
              <a:gd name="connsiteY293" fmla="*/ 5924413 h 6858000"/>
              <a:gd name="connsiteX294" fmla="*/ 5270512 w 7467600"/>
              <a:gd name="connsiteY294" fmla="*/ 6138975 h 6858000"/>
              <a:gd name="connsiteX295" fmla="*/ 5062409 w 7467600"/>
              <a:gd name="connsiteY295" fmla="*/ 6653544 h 6858000"/>
              <a:gd name="connsiteX296" fmla="*/ 5036628 w 7467600"/>
              <a:gd name="connsiteY296" fmla="*/ 6754247 h 6858000"/>
              <a:gd name="connsiteX297" fmla="*/ 5009112 w 7467600"/>
              <a:gd name="connsiteY297" fmla="*/ 6858000 h 6858000"/>
              <a:gd name="connsiteX298" fmla="*/ 4976679 w 7467600"/>
              <a:gd name="connsiteY298" fmla="*/ 6858000 h 6858000"/>
              <a:gd name="connsiteX299" fmla="*/ 5006537 w 7467600"/>
              <a:gd name="connsiteY299" fmla="*/ 6747068 h 6858000"/>
              <a:gd name="connsiteX300" fmla="*/ 5032723 w 7467600"/>
              <a:gd name="connsiteY300" fmla="*/ 6644957 h 6858000"/>
              <a:gd name="connsiteX301" fmla="*/ 5242949 w 7467600"/>
              <a:gd name="connsiteY301" fmla="*/ 6125175 h 6858000"/>
              <a:gd name="connsiteX302" fmla="*/ 5286321 w 7467600"/>
              <a:gd name="connsiteY302" fmla="*/ 6033555 h 6858000"/>
              <a:gd name="connsiteX303" fmla="*/ 5008210 w 7467600"/>
              <a:gd name="connsiteY303" fmla="*/ 6649194 h 6858000"/>
              <a:gd name="connsiteX304" fmla="*/ 4986321 w 7467600"/>
              <a:gd name="connsiteY304" fmla="*/ 6765687 h 6858000"/>
              <a:gd name="connsiteX305" fmla="*/ 4973474 w 7467600"/>
              <a:gd name="connsiteY305" fmla="*/ 6858000 h 6858000"/>
              <a:gd name="connsiteX306" fmla="*/ 4907178 w 7467600"/>
              <a:gd name="connsiteY306" fmla="*/ 6858000 h 6858000"/>
              <a:gd name="connsiteX307" fmla="*/ 4910810 w 7467600"/>
              <a:gd name="connsiteY307" fmla="*/ 6829660 h 6858000"/>
              <a:gd name="connsiteX308" fmla="*/ 4987461 w 7467600"/>
              <a:gd name="connsiteY308" fmla="*/ 6432994 h 6858000"/>
              <a:gd name="connsiteX309" fmla="*/ 5179262 w 7467600"/>
              <a:gd name="connsiteY309" fmla="*/ 6035044 h 6858000"/>
              <a:gd name="connsiteX310" fmla="*/ 4689678 w 7467600"/>
              <a:gd name="connsiteY310" fmla="*/ 6440241 h 6858000"/>
              <a:gd name="connsiteX311" fmla="*/ 4477543 w 7467600"/>
              <a:gd name="connsiteY311" fmla="*/ 6674836 h 6858000"/>
              <a:gd name="connsiteX312" fmla="*/ 4329957 w 7467600"/>
              <a:gd name="connsiteY312" fmla="*/ 6858000 h 6858000"/>
              <a:gd name="connsiteX313" fmla="*/ 4218595 w 7467600"/>
              <a:gd name="connsiteY313" fmla="*/ 6858000 h 6858000"/>
              <a:gd name="connsiteX314" fmla="*/ 4368888 w 7467600"/>
              <a:gd name="connsiteY314" fmla="*/ 6668412 h 6858000"/>
              <a:gd name="connsiteX315" fmla="*/ 4563091 w 7467600"/>
              <a:gd name="connsiteY315" fmla="*/ 6442508 h 6858000"/>
              <a:gd name="connsiteX316" fmla="*/ 5387324 w 7467600"/>
              <a:gd name="connsiteY316" fmla="*/ 5705830 h 6858000"/>
              <a:gd name="connsiteX317" fmla="*/ 5073620 w 7467600"/>
              <a:gd name="connsiteY317" fmla="*/ 5955437 h 6858000"/>
              <a:gd name="connsiteX318" fmla="*/ 4689789 w 7467600"/>
              <a:gd name="connsiteY318" fmla="*/ 6268382 h 6858000"/>
              <a:gd name="connsiteX319" fmla="*/ 4418722 w 7467600"/>
              <a:gd name="connsiteY319" fmla="*/ 6570886 h 6858000"/>
              <a:gd name="connsiteX320" fmla="*/ 4214944 w 7467600"/>
              <a:gd name="connsiteY320" fmla="*/ 6858000 h 6858000"/>
              <a:gd name="connsiteX321" fmla="*/ 4177898 w 7467600"/>
              <a:gd name="connsiteY321" fmla="*/ 6858000 h 6858000"/>
              <a:gd name="connsiteX322" fmla="*/ 4391597 w 7467600"/>
              <a:gd name="connsiteY322" fmla="*/ 6556370 h 6858000"/>
              <a:gd name="connsiteX323" fmla="*/ 4668889 w 7467600"/>
              <a:gd name="connsiteY323" fmla="*/ 6246399 h 6858000"/>
              <a:gd name="connsiteX324" fmla="*/ 5055427 w 7467600"/>
              <a:gd name="connsiteY324" fmla="*/ 5931476 h 6858000"/>
              <a:gd name="connsiteX325" fmla="*/ 5371814 w 7467600"/>
              <a:gd name="connsiteY325" fmla="*/ 5678975 h 6858000"/>
              <a:gd name="connsiteX326" fmla="*/ 4987918 w 7467600"/>
              <a:gd name="connsiteY326" fmla="*/ 5838701 h 6858000"/>
              <a:gd name="connsiteX327" fmla="*/ 4317146 w 7467600"/>
              <a:gd name="connsiteY327" fmla="*/ 6587716 h 6858000"/>
              <a:gd name="connsiteX328" fmla="*/ 4171627 w 7467600"/>
              <a:gd name="connsiteY328" fmla="*/ 6858000 h 6858000"/>
              <a:gd name="connsiteX329" fmla="*/ 4081585 w 7467600"/>
              <a:gd name="connsiteY329" fmla="*/ 6858000 h 6858000"/>
              <a:gd name="connsiteX330" fmla="*/ 4238603 w 7467600"/>
              <a:gd name="connsiteY330" fmla="*/ 6559341 h 6858000"/>
              <a:gd name="connsiteX331" fmla="*/ 4778333 w 7467600"/>
              <a:gd name="connsiteY331" fmla="*/ 5873626 h 6858000"/>
              <a:gd name="connsiteX332" fmla="*/ 5414185 w 7467600"/>
              <a:gd name="connsiteY332" fmla="*/ 5573882 h 6858000"/>
              <a:gd name="connsiteX333" fmla="*/ 5959648 w 7467600"/>
              <a:gd name="connsiteY333" fmla="*/ 4760797 h 6858000"/>
              <a:gd name="connsiteX334" fmla="*/ 5355019 w 7467600"/>
              <a:gd name="connsiteY334" fmla="*/ 4734672 h 6858000"/>
              <a:gd name="connsiteX335" fmla="*/ 5083565 w 7467600"/>
              <a:gd name="connsiteY335" fmla="*/ 5179121 h 6858000"/>
              <a:gd name="connsiteX336" fmla="*/ 4713577 w 7467600"/>
              <a:gd name="connsiteY336" fmla="*/ 5616803 h 6858000"/>
              <a:gd name="connsiteX337" fmla="*/ 3989559 w 7467600"/>
              <a:gd name="connsiteY337" fmla="*/ 6145945 h 6858000"/>
              <a:gd name="connsiteX338" fmla="*/ 3939824 w 7467600"/>
              <a:gd name="connsiteY338" fmla="*/ 6066900 h 6858000"/>
              <a:gd name="connsiteX339" fmla="*/ 4584537 w 7467600"/>
              <a:gd name="connsiteY339" fmla="*/ 5324826 h 6858000"/>
              <a:gd name="connsiteX340" fmla="*/ 5037105 w 7467600"/>
              <a:gd name="connsiteY340" fmla="*/ 5088765 h 6858000"/>
              <a:gd name="connsiteX341" fmla="*/ 5039930 w 7467600"/>
              <a:gd name="connsiteY341" fmla="*/ 5089585 h 6858000"/>
              <a:gd name="connsiteX342" fmla="*/ 5263764 w 7467600"/>
              <a:gd name="connsiteY342" fmla="*/ 4735525 h 6858000"/>
              <a:gd name="connsiteX343" fmla="*/ 4086300 w 7467600"/>
              <a:gd name="connsiteY343" fmla="*/ 4884599 h 6858000"/>
              <a:gd name="connsiteX344" fmla="*/ 4085485 w 7467600"/>
              <a:gd name="connsiteY344" fmla="*/ 4899070 h 6858000"/>
              <a:gd name="connsiteX345" fmla="*/ 3871915 w 7467600"/>
              <a:gd name="connsiteY345" fmla="*/ 5253645 h 6858000"/>
              <a:gd name="connsiteX346" fmla="*/ 3799374 w 7467600"/>
              <a:gd name="connsiteY346" fmla="*/ 5466127 h 6858000"/>
              <a:gd name="connsiteX347" fmla="*/ 3498850 w 7467600"/>
              <a:gd name="connsiteY347" fmla="*/ 6661888 h 6858000"/>
              <a:gd name="connsiteX348" fmla="*/ 3399216 w 7467600"/>
              <a:gd name="connsiteY348" fmla="*/ 6858000 h 6858000"/>
              <a:gd name="connsiteX349" fmla="*/ 3303688 w 7467600"/>
              <a:gd name="connsiteY349" fmla="*/ 6858000 h 6858000"/>
              <a:gd name="connsiteX350" fmla="*/ 3391774 w 7467600"/>
              <a:gd name="connsiteY350" fmla="*/ 6697181 h 6858000"/>
              <a:gd name="connsiteX351" fmla="*/ 3735540 w 7467600"/>
              <a:gd name="connsiteY351" fmla="*/ 5546923 h 6858000"/>
              <a:gd name="connsiteX352" fmla="*/ 3729438 w 7467600"/>
              <a:gd name="connsiteY352" fmla="*/ 5569058 h 6858000"/>
              <a:gd name="connsiteX353" fmla="*/ 3707782 w 7467600"/>
              <a:gd name="connsiteY353" fmla="*/ 5644908 h 6858000"/>
              <a:gd name="connsiteX354" fmla="*/ 3583827 w 7467600"/>
              <a:gd name="connsiteY354" fmla="*/ 6039215 h 6858000"/>
              <a:gd name="connsiteX355" fmla="*/ 3547861 w 7467600"/>
              <a:gd name="connsiteY355" fmla="*/ 6129609 h 6858000"/>
              <a:gd name="connsiteX356" fmla="*/ 3490905 w 7467600"/>
              <a:gd name="connsiteY356" fmla="*/ 6277660 h 6858000"/>
              <a:gd name="connsiteX357" fmla="*/ 3455859 w 7467600"/>
              <a:gd name="connsiteY357" fmla="*/ 6391301 h 6858000"/>
              <a:gd name="connsiteX358" fmla="*/ 3429112 w 7467600"/>
              <a:gd name="connsiteY358" fmla="*/ 6479469 h 6858000"/>
              <a:gd name="connsiteX359" fmla="*/ 3304862 w 7467600"/>
              <a:gd name="connsiteY359" fmla="*/ 6796476 h 6858000"/>
              <a:gd name="connsiteX360" fmla="*/ 3276071 w 7467600"/>
              <a:gd name="connsiteY360" fmla="*/ 6858000 h 6858000"/>
              <a:gd name="connsiteX361" fmla="*/ 3240805 w 7467600"/>
              <a:gd name="connsiteY361" fmla="*/ 6858000 h 6858000"/>
              <a:gd name="connsiteX362" fmla="*/ 3275917 w 7467600"/>
              <a:gd name="connsiteY362" fmla="*/ 6783192 h 6858000"/>
              <a:gd name="connsiteX363" fmla="*/ 3399358 w 7467600"/>
              <a:gd name="connsiteY363" fmla="*/ 6469011 h 6858000"/>
              <a:gd name="connsiteX364" fmla="*/ 3425650 w 7467600"/>
              <a:gd name="connsiteY364" fmla="*/ 6381333 h 6858000"/>
              <a:gd name="connsiteX365" fmla="*/ 3460661 w 7467600"/>
              <a:gd name="connsiteY365" fmla="*/ 6266763 h 6858000"/>
              <a:gd name="connsiteX366" fmla="*/ 3518021 w 7467600"/>
              <a:gd name="connsiteY366" fmla="*/ 6117298 h 6858000"/>
              <a:gd name="connsiteX367" fmla="*/ 3554035 w 7467600"/>
              <a:gd name="connsiteY367" fmla="*/ 6027832 h 6858000"/>
              <a:gd name="connsiteX368" fmla="*/ 3677174 w 7467600"/>
              <a:gd name="connsiteY368" fmla="*/ 5636351 h 6858000"/>
              <a:gd name="connsiteX369" fmla="*/ 3698819 w 7467600"/>
              <a:gd name="connsiteY369" fmla="*/ 5560503 h 6858000"/>
              <a:gd name="connsiteX370" fmla="*/ 3702094 w 7467600"/>
              <a:gd name="connsiteY370" fmla="*/ 5549194 h 6858000"/>
              <a:gd name="connsiteX371" fmla="*/ 3398355 w 7467600"/>
              <a:gd name="connsiteY371" fmla="*/ 6094603 h 6858000"/>
              <a:gd name="connsiteX372" fmla="*/ 3193941 w 7467600"/>
              <a:gd name="connsiteY372" fmla="*/ 6798775 h 6858000"/>
              <a:gd name="connsiteX373" fmla="*/ 3184140 w 7467600"/>
              <a:gd name="connsiteY373" fmla="*/ 6858000 h 6858000"/>
              <a:gd name="connsiteX374" fmla="*/ 3099978 w 7467600"/>
              <a:gd name="connsiteY374" fmla="*/ 6858000 h 6858000"/>
              <a:gd name="connsiteX375" fmla="*/ 3101556 w 7467600"/>
              <a:gd name="connsiteY375" fmla="*/ 6843337 h 6858000"/>
              <a:gd name="connsiteX376" fmla="*/ 3370162 w 7467600"/>
              <a:gd name="connsiteY376" fmla="*/ 5785550 h 6858000"/>
              <a:gd name="connsiteX377" fmla="*/ 3746477 w 7467600"/>
              <a:gd name="connsiteY377" fmla="*/ 5377889 h 6858000"/>
              <a:gd name="connsiteX378" fmla="*/ 3863399 w 7467600"/>
              <a:gd name="connsiteY378" fmla="*/ 5087257 h 6858000"/>
              <a:gd name="connsiteX379" fmla="*/ 3968712 w 7467600"/>
              <a:gd name="connsiteY379" fmla="*/ 4913989 h 6858000"/>
              <a:gd name="connsiteX380" fmla="*/ 2792390 w 7467600"/>
              <a:gd name="connsiteY380" fmla="*/ 5382974 h 6858000"/>
              <a:gd name="connsiteX381" fmla="*/ 2714982 w 7467600"/>
              <a:gd name="connsiteY381" fmla="*/ 5427051 h 6858000"/>
              <a:gd name="connsiteX382" fmla="*/ 2813361 w 7467600"/>
              <a:gd name="connsiteY382" fmla="*/ 6023912 h 6858000"/>
              <a:gd name="connsiteX383" fmla="*/ 2688430 w 7467600"/>
              <a:gd name="connsiteY383" fmla="*/ 6801564 h 6858000"/>
              <a:gd name="connsiteX384" fmla="*/ 2629626 w 7467600"/>
              <a:gd name="connsiteY384" fmla="*/ 6763394 h 6858000"/>
              <a:gd name="connsiteX385" fmla="*/ 2565328 w 7467600"/>
              <a:gd name="connsiteY385" fmla="*/ 5516399 h 6858000"/>
              <a:gd name="connsiteX386" fmla="*/ 1922999 w 7467600"/>
              <a:gd name="connsiteY386" fmla="*/ 5980343 h 6858000"/>
              <a:gd name="connsiteX387" fmla="*/ 1950261 w 7467600"/>
              <a:gd name="connsiteY387" fmla="*/ 6405858 h 6858000"/>
              <a:gd name="connsiteX388" fmla="*/ 2365554 w 7467600"/>
              <a:gd name="connsiteY388" fmla="*/ 6759107 h 6858000"/>
              <a:gd name="connsiteX389" fmla="*/ 2424142 w 7467600"/>
              <a:gd name="connsiteY389" fmla="*/ 6858000 h 6858000"/>
              <a:gd name="connsiteX390" fmla="*/ 2395994 w 7467600"/>
              <a:gd name="connsiteY390" fmla="*/ 6858000 h 6858000"/>
              <a:gd name="connsiteX391" fmla="*/ 2392863 w 7467600"/>
              <a:gd name="connsiteY391" fmla="*/ 6852964 h 6858000"/>
              <a:gd name="connsiteX392" fmla="*/ 2017589 w 7467600"/>
              <a:gd name="connsiteY392" fmla="*/ 6493982 h 6858000"/>
              <a:gd name="connsiteX393" fmla="*/ 2147336 w 7467600"/>
              <a:gd name="connsiteY393" fmla="*/ 6594052 h 6858000"/>
              <a:gd name="connsiteX394" fmla="*/ 2207047 w 7467600"/>
              <a:gd name="connsiteY394" fmla="*/ 6654540 h 6858000"/>
              <a:gd name="connsiteX395" fmla="*/ 2299106 w 7467600"/>
              <a:gd name="connsiteY395" fmla="*/ 6778931 h 6858000"/>
              <a:gd name="connsiteX396" fmla="*/ 2314430 w 7467600"/>
              <a:gd name="connsiteY396" fmla="*/ 6801144 h 6858000"/>
              <a:gd name="connsiteX397" fmla="*/ 2352406 w 7467600"/>
              <a:gd name="connsiteY397" fmla="*/ 6858000 h 6858000"/>
              <a:gd name="connsiteX398" fmla="*/ 2314492 w 7467600"/>
              <a:gd name="connsiteY398" fmla="*/ 6858000 h 6858000"/>
              <a:gd name="connsiteX399" fmla="*/ 2288095 w 7467600"/>
              <a:gd name="connsiteY399" fmla="*/ 6818030 h 6858000"/>
              <a:gd name="connsiteX400" fmla="*/ 2272768 w 7467600"/>
              <a:gd name="connsiteY400" fmla="*/ 6795822 h 6858000"/>
              <a:gd name="connsiteX401" fmla="*/ 2182715 w 7467600"/>
              <a:gd name="connsiteY401" fmla="*/ 6675071 h 6858000"/>
              <a:gd name="connsiteX402" fmla="*/ 2032061 w 7467600"/>
              <a:gd name="connsiteY402" fmla="*/ 6541380 h 6858000"/>
              <a:gd name="connsiteX403" fmla="*/ 2257220 w 7467600"/>
              <a:gd name="connsiteY403" fmla="*/ 6826257 h 6858000"/>
              <a:gd name="connsiteX404" fmla="*/ 2281324 w 7467600"/>
              <a:gd name="connsiteY404" fmla="*/ 6858000 h 6858000"/>
              <a:gd name="connsiteX405" fmla="*/ 2242860 w 7467600"/>
              <a:gd name="connsiteY405" fmla="*/ 6858000 h 6858000"/>
              <a:gd name="connsiteX406" fmla="*/ 2232818 w 7467600"/>
              <a:gd name="connsiteY406" fmla="*/ 6844926 h 6858000"/>
              <a:gd name="connsiteX407" fmla="*/ 1990172 w 7467600"/>
              <a:gd name="connsiteY407" fmla="*/ 6542121 h 6858000"/>
              <a:gd name="connsiteX408" fmla="*/ 2124090 w 7467600"/>
              <a:gd name="connsiteY408" fmla="*/ 6761017 h 6858000"/>
              <a:gd name="connsiteX409" fmla="*/ 2200380 w 7467600"/>
              <a:gd name="connsiteY409" fmla="*/ 6858000 h 6858000"/>
              <a:gd name="connsiteX410" fmla="*/ 2147507 w 7467600"/>
              <a:gd name="connsiteY410" fmla="*/ 6858000 h 6858000"/>
              <a:gd name="connsiteX411" fmla="*/ 2070668 w 7467600"/>
              <a:gd name="connsiteY411" fmla="*/ 6761520 h 6858000"/>
              <a:gd name="connsiteX412" fmla="*/ 1975142 w 7467600"/>
              <a:gd name="connsiteY412" fmla="*/ 6585570 h 6858000"/>
              <a:gd name="connsiteX413" fmla="*/ 2050035 w 7467600"/>
              <a:gd name="connsiteY413" fmla="*/ 6813345 h 6858000"/>
              <a:gd name="connsiteX414" fmla="*/ 2063025 w 7467600"/>
              <a:gd name="connsiteY414" fmla="*/ 6858000 h 6858000"/>
              <a:gd name="connsiteX415" fmla="*/ 2021675 w 7467600"/>
              <a:gd name="connsiteY415" fmla="*/ 6858000 h 6858000"/>
              <a:gd name="connsiteX416" fmla="*/ 2019308 w 7467600"/>
              <a:gd name="connsiteY416" fmla="*/ 6847118 h 6858000"/>
              <a:gd name="connsiteX417" fmla="*/ 1938835 w 7467600"/>
              <a:gd name="connsiteY417" fmla="*/ 6551160 h 6858000"/>
              <a:gd name="connsiteX418" fmla="*/ 1953230 w 7467600"/>
              <a:gd name="connsiteY418" fmla="*/ 6759699 h 6858000"/>
              <a:gd name="connsiteX419" fmla="*/ 1956763 w 7467600"/>
              <a:gd name="connsiteY419" fmla="*/ 6778191 h 6858000"/>
              <a:gd name="connsiteX420" fmla="*/ 1967925 w 7467600"/>
              <a:gd name="connsiteY420" fmla="*/ 6858000 h 6858000"/>
              <a:gd name="connsiteX421" fmla="*/ 1936622 w 7467600"/>
              <a:gd name="connsiteY421" fmla="*/ 6858000 h 6858000"/>
              <a:gd name="connsiteX422" fmla="*/ 1926261 w 7467600"/>
              <a:gd name="connsiteY422" fmla="*/ 6784064 h 6858000"/>
              <a:gd name="connsiteX423" fmla="*/ 1922724 w 7467600"/>
              <a:gd name="connsiteY423" fmla="*/ 6765577 h 6858000"/>
              <a:gd name="connsiteX424" fmla="*/ 1904650 w 7467600"/>
              <a:gd name="connsiteY424" fmla="*/ 6639616 h 6858000"/>
              <a:gd name="connsiteX425" fmla="*/ 1885273 w 7467600"/>
              <a:gd name="connsiteY425" fmla="*/ 6858000 h 6858000"/>
              <a:gd name="connsiteX426" fmla="*/ 1854363 w 7467600"/>
              <a:gd name="connsiteY426" fmla="*/ 6858000 h 6858000"/>
              <a:gd name="connsiteX427" fmla="*/ 1880391 w 7467600"/>
              <a:gd name="connsiteY427" fmla="*/ 6603796 h 6858000"/>
              <a:gd name="connsiteX428" fmla="*/ 1818273 w 7467600"/>
              <a:gd name="connsiteY428" fmla="*/ 6715729 h 6858000"/>
              <a:gd name="connsiteX429" fmla="*/ 1794691 w 7467600"/>
              <a:gd name="connsiteY429" fmla="*/ 6843239 h 6858000"/>
              <a:gd name="connsiteX430" fmla="*/ 1794914 w 7467600"/>
              <a:gd name="connsiteY430" fmla="*/ 6858000 h 6858000"/>
              <a:gd name="connsiteX431" fmla="*/ 1746128 w 7467600"/>
              <a:gd name="connsiteY431" fmla="*/ 6858000 h 6858000"/>
              <a:gd name="connsiteX432" fmla="*/ 1753934 w 7467600"/>
              <a:gd name="connsiteY432" fmla="*/ 6724796 h 6858000"/>
              <a:gd name="connsiteX433" fmla="*/ 1792053 w 7467600"/>
              <a:gd name="connsiteY433" fmla="*/ 6572396 h 6858000"/>
              <a:gd name="connsiteX434" fmla="*/ 1862248 w 7467600"/>
              <a:gd name="connsiteY434" fmla="*/ 6266397 h 6858000"/>
              <a:gd name="connsiteX435" fmla="*/ 1862250 w 7467600"/>
              <a:gd name="connsiteY435" fmla="*/ 6033531 h 6858000"/>
              <a:gd name="connsiteX436" fmla="*/ 1211999 w 7467600"/>
              <a:gd name="connsiteY436" fmla="*/ 6683610 h 6858000"/>
              <a:gd name="connsiteX437" fmla="*/ 1213266 w 7467600"/>
              <a:gd name="connsiteY437" fmla="*/ 6691947 h 6858000"/>
              <a:gd name="connsiteX438" fmla="*/ 1203370 w 7467600"/>
              <a:gd name="connsiteY438" fmla="*/ 6850676 h 6858000"/>
              <a:gd name="connsiteX439" fmla="*/ 1203671 w 7467600"/>
              <a:gd name="connsiteY439" fmla="*/ 6858000 h 6858000"/>
              <a:gd name="connsiteX440" fmla="*/ 1143180 w 7467600"/>
              <a:gd name="connsiteY440" fmla="*/ 6858000 h 6858000"/>
              <a:gd name="connsiteX441" fmla="*/ 1142176 w 7467600"/>
              <a:gd name="connsiteY441" fmla="*/ 6766045 h 6858000"/>
              <a:gd name="connsiteX442" fmla="*/ 1067484 w 7467600"/>
              <a:gd name="connsiteY442" fmla="*/ 6858000 h 6858000"/>
              <a:gd name="connsiteX443" fmla="*/ 953928 w 7467600"/>
              <a:gd name="connsiteY443" fmla="*/ 6858000 h 6858000"/>
              <a:gd name="connsiteX444" fmla="*/ 959715 w 7467600"/>
              <a:gd name="connsiteY444" fmla="*/ 6850185 h 6858000"/>
              <a:gd name="connsiteX445" fmla="*/ 1483788 w 7467600"/>
              <a:gd name="connsiteY445" fmla="*/ 6259174 h 6858000"/>
              <a:gd name="connsiteX446" fmla="*/ 1100671 w 7467600"/>
              <a:gd name="connsiteY446" fmla="*/ 6252137 h 6858000"/>
              <a:gd name="connsiteX447" fmla="*/ 1090144 w 7467600"/>
              <a:gd name="connsiteY447" fmla="*/ 6256748 h 6858000"/>
              <a:gd name="connsiteX448" fmla="*/ 1095872 w 7467600"/>
              <a:gd name="connsiteY448" fmla="*/ 6271892 h 6858000"/>
              <a:gd name="connsiteX449" fmla="*/ 262785 w 7467600"/>
              <a:gd name="connsiteY449" fmla="*/ 6845450 h 6858000"/>
              <a:gd name="connsiteX450" fmla="*/ 209968 w 7467600"/>
              <a:gd name="connsiteY450" fmla="*/ 6770713 h 6858000"/>
              <a:gd name="connsiteX451" fmla="*/ 873460 w 7467600"/>
              <a:gd name="connsiteY451" fmla="*/ 6253768 h 6858000"/>
              <a:gd name="connsiteX452" fmla="*/ 192686 w 7467600"/>
              <a:gd name="connsiteY452" fmla="*/ 5849257 h 6858000"/>
              <a:gd name="connsiteX453" fmla="*/ 4696 w 7467600"/>
              <a:gd name="connsiteY453" fmla="*/ 5697668 h 6858000"/>
              <a:gd name="connsiteX454" fmla="*/ 0 w 7467600"/>
              <a:gd name="connsiteY454" fmla="*/ 5689984 h 6858000"/>
              <a:gd name="connsiteX455" fmla="*/ 0 w 7467600"/>
              <a:gd name="connsiteY455" fmla="*/ 5513472 h 6858000"/>
              <a:gd name="connsiteX456" fmla="*/ 174101 w 7467600"/>
              <a:gd name="connsiteY456" fmla="*/ 5620277 h 6858000"/>
              <a:gd name="connsiteX457" fmla="*/ 891800 w 7467600"/>
              <a:gd name="connsiteY457" fmla="*/ 6036935 h 6858000"/>
              <a:gd name="connsiteX458" fmla="*/ 1072219 w 7467600"/>
              <a:gd name="connsiteY458" fmla="*/ 6169443 h 6858000"/>
              <a:gd name="connsiteX459" fmla="*/ 1074117 w 7467600"/>
              <a:gd name="connsiteY459" fmla="*/ 6170301 h 6858000"/>
              <a:gd name="connsiteX460" fmla="*/ 1083114 w 7467600"/>
              <a:gd name="connsiteY460" fmla="*/ 6174131 h 6858000"/>
              <a:gd name="connsiteX461" fmla="*/ 1543010 w 7467600"/>
              <a:gd name="connsiteY461" fmla="*/ 6191140 h 6858000"/>
              <a:gd name="connsiteX462" fmla="*/ 1551080 w 7467600"/>
              <a:gd name="connsiteY462" fmla="*/ 6195006 h 6858000"/>
              <a:gd name="connsiteX463" fmla="*/ 2345443 w 7467600"/>
              <a:gd name="connsiteY463" fmla="*/ 5549882 h 6858000"/>
              <a:gd name="connsiteX464" fmla="*/ 1721499 w 7467600"/>
              <a:gd name="connsiteY464" fmla="*/ 5599969 h 6858000"/>
              <a:gd name="connsiteX465" fmla="*/ 767716 w 7467600"/>
              <a:gd name="connsiteY465" fmla="*/ 5472768 h 6858000"/>
              <a:gd name="connsiteX466" fmla="*/ 722147 w 7467600"/>
              <a:gd name="connsiteY466" fmla="*/ 5393091 h 6858000"/>
              <a:gd name="connsiteX467" fmla="*/ 1485552 w 7467600"/>
              <a:gd name="connsiteY467" fmla="*/ 5313202 h 6858000"/>
              <a:gd name="connsiteX468" fmla="*/ 2143004 w 7467600"/>
              <a:gd name="connsiteY468" fmla="*/ 5402420 h 6858000"/>
              <a:gd name="connsiteX469" fmla="*/ 1933391 w 7467600"/>
              <a:gd name="connsiteY469" fmla="*/ 5156971 h 6858000"/>
              <a:gd name="connsiteX470" fmla="*/ 1827118 w 7467600"/>
              <a:gd name="connsiteY470" fmla="*/ 4968410 h 6858000"/>
              <a:gd name="connsiteX471" fmla="*/ 1837349 w 7467600"/>
              <a:gd name="connsiteY471" fmla="*/ 4956357 h 6858000"/>
              <a:gd name="connsiteX472" fmla="*/ 2162835 w 7467600"/>
              <a:gd name="connsiteY472" fmla="*/ 5187853 h 6858000"/>
              <a:gd name="connsiteX473" fmla="*/ 2257167 w 7467600"/>
              <a:gd name="connsiteY473" fmla="*/ 5462123 h 6858000"/>
              <a:gd name="connsiteX474" fmla="*/ 2261598 w 7467600"/>
              <a:gd name="connsiteY474" fmla="*/ 5467998 h 6858000"/>
              <a:gd name="connsiteX475" fmla="*/ 2437177 w 7467600"/>
              <a:gd name="connsiteY475" fmla="*/ 5479608 h 6858000"/>
              <a:gd name="connsiteX476" fmla="*/ 2445247 w 7467600"/>
              <a:gd name="connsiteY476" fmla="*/ 5483476 h 6858000"/>
              <a:gd name="connsiteX477" fmla="*/ 2743626 w 7467600"/>
              <a:gd name="connsiteY477" fmla="*/ 5304819 h 6858000"/>
              <a:gd name="connsiteX478" fmla="*/ 3048102 w 7467600"/>
              <a:gd name="connsiteY478" fmla="*/ 5150595 h 6858000"/>
              <a:gd name="connsiteX479" fmla="*/ 1799414 w 7467600"/>
              <a:gd name="connsiteY479" fmla="*/ 4694732 h 6858000"/>
              <a:gd name="connsiteX480" fmla="*/ 1771735 w 7467600"/>
              <a:gd name="connsiteY480" fmla="*/ 4619929 h 6858000"/>
              <a:gd name="connsiteX481" fmla="*/ 3104273 w 7467600"/>
              <a:gd name="connsiteY481" fmla="*/ 5076159 h 6858000"/>
              <a:gd name="connsiteX482" fmla="*/ 3113245 w 7467600"/>
              <a:gd name="connsiteY482" fmla="*/ 5090705 h 6858000"/>
              <a:gd name="connsiteX483" fmla="*/ 3126294 w 7467600"/>
              <a:gd name="connsiteY483" fmla="*/ 5114400 h 6858000"/>
              <a:gd name="connsiteX484" fmla="*/ 3937433 w 7467600"/>
              <a:gd name="connsiteY484" fmla="*/ 4830473 h 6858000"/>
              <a:gd name="connsiteX485" fmla="*/ 3590475 w 7467600"/>
              <a:gd name="connsiteY485" fmla="*/ 4597974 h 6858000"/>
              <a:gd name="connsiteX486" fmla="*/ 3100264 w 7467600"/>
              <a:gd name="connsiteY486" fmla="*/ 4579845 h 6858000"/>
              <a:gd name="connsiteX487" fmla="*/ 2183576 w 7467600"/>
              <a:gd name="connsiteY487" fmla="*/ 4227150 h 6858000"/>
              <a:gd name="connsiteX488" fmla="*/ 2151029 w 7467600"/>
              <a:gd name="connsiteY488" fmla="*/ 4146947 h 6858000"/>
              <a:gd name="connsiteX489" fmla="*/ 3563434 w 7467600"/>
              <a:gd name="connsiteY489" fmla="*/ 4469115 h 6858000"/>
              <a:gd name="connsiteX490" fmla="*/ 3177952 w 7467600"/>
              <a:gd name="connsiteY490" fmla="*/ 3657386 h 6858000"/>
              <a:gd name="connsiteX491" fmla="*/ 3189263 w 7467600"/>
              <a:gd name="connsiteY491" fmla="*/ 3625726 h 6858000"/>
              <a:gd name="connsiteX492" fmla="*/ 3560912 w 7467600"/>
              <a:gd name="connsiteY492" fmla="*/ 4079863 h 6858000"/>
              <a:gd name="connsiteX493" fmla="*/ 3626636 w 7467600"/>
              <a:gd name="connsiteY493" fmla="*/ 4512230 h 6858000"/>
              <a:gd name="connsiteX494" fmla="*/ 3653088 w 7467600"/>
              <a:gd name="connsiteY494" fmla="*/ 4521417 h 6858000"/>
              <a:gd name="connsiteX495" fmla="*/ 3988128 w 7467600"/>
              <a:gd name="connsiteY495" fmla="*/ 4817267 h 6858000"/>
              <a:gd name="connsiteX496" fmla="*/ 4830582 w 7467600"/>
              <a:gd name="connsiteY496" fmla="*/ 4676000 h 6858000"/>
              <a:gd name="connsiteX497" fmla="*/ 4830100 w 7467600"/>
              <a:gd name="connsiteY497" fmla="*/ 4675554 h 6858000"/>
              <a:gd name="connsiteX498" fmla="*/ 4036318 w 7467600"/>
              <a:gd name="connsiteY498" fmla="*/ 4147013 h 6858000"/>
              <a:gd name="connsiteX499" fmla="*/ 3432098 w 7467600"/>
              <a:gd name="connsiteY499" fmla="*/ 3537312 h 6858000"/>
              <a:gd name="connsiteX500" fmla="*/ 3446761 w 7467600"/>
              <a:gd name="connsiteY500" fmla="*/ 3461278 h 6858000"/>
              <a:gd name="connsiteX501" fmla="*/ 4419733 w 7467600"/>
              <a:gd name="connsiteY501" fmla="*/ 3963555 h 6858000"/>
              <a:gd name="connsiteX502" fmla="*/ 4781371 w 7467600"/>
              <a:gd name="connsiteY502" fmla="*/ 4458604 h 6858000"/>
              <a:gd name="connsiteX503" fmla="*/ 4780440 w 7467600"/>
              <a:gd name="connsiteY503" fmla="*/ 4470290 h 6858000"/>
              <a:gd name="connsiteX504" fmla="*/ 4898954 w 7467600"/>
              <a:gd name="connsiteY504" fmla="*/ 4662092 h 6858000"/>
              <a:gd name="connsiteX505" fmla="*/ 4900699 w 7467600"/>
              <a:gd name="connsiteY505" fmla="*/ 4670867 h 6858000"/>
              <a:gd name="connsiteX506" fmla="*/ 5714511 w 7467600"/>
              <a:gd name="connsiteY506" fmla="*/ 4663483 h 6858000"/>
              <a:gd name="connsiteX507" fmla="*/ 5464793 w 7467600"/>
              <a:gd name="connsiteY507" fmla="*/ 4393556 h 6858000"/>
              <a:gd name="connsiteX508" fmla="*/ 5461897 w 7467600"/>
              <a:gd name="connsiteY508" fmla="*/ 4390879 h 6858000"/>
              <a:gd name="connsiteX509" fmla="*/ 4294126 w 7467600"/>
              <a:gd name="connsiteY509" fmla="*/ 3303048 h 6858000"/>
              <a:gd name="connsiteX510" fmla="*/ 4305321 w 7467600"/>
              <a:gd name="connsiteY510" fmla="*/ 3256953 h 6858000"/>
              <a:gd name="connsiteX511" fmla="*/ 4949299 w 7467600"/>
              <a:gd name="connsiteY511" fmla="*/ 3766336 h 6858000"/>
              <a:gd name="connsiteX512" fmla="*/ 5291452 w 7467600"/>
              <a:gd name="connsiteY512" fmla="*/ 4076801 h 6858000"/>
              <a:gd name="connsiteX513" fmla="*/ 5434998 w 7467600"/>
              <a:gd name="connsiteY513" fmla="*/ 4254100 h 6858000"/>
              <a:gd name="connsiteX514" fmla="*/ 5351015 w 7467600"/>
              <a:gd name="connsiteY514" fmla="*/ 3760989 h 6858000"/>
              <a:gd name="connsiteX515" fmla="*/ 5413780 w 7467600"/>
              <a:gd name="connsiteY515" fmla="*/ 2966265 h 6858000"/>
              <a:gd name="connsiteX516" fmla="*/ 5425627 w 7467600"/>
              <a:gd name="connsiteY516" fmla="*/ 2954192 h 6858000"/>
              <a:gd name="connsiteX517" fmla="*/ 6604735 w 7467600"/>
              <a:gd name="connsiteY517" fmla="*/ 2041381 h 6858000"/>
              <a:gd name="connsiteX518" fmla="*/ 7204487 w 7467600"/>
              <a:gd name="connsiteY518" fmla="*/ 2742112 h 6858000"/>
              <a:gd name="connsiteX519" fmla="*/ 7131592 w 7467600"/>
              <a:gd name="connsiteY519" fmla="*/ 2672096 h 6858000"/>
              <a:gd name="connsiteX520" fmla="*/ 6996344 w 7467600"/>
              <a:gd name="connsiteY520" fmla="*/ 2518310 h 6858000"/>
              <a:gd name="connsiteX521" fmla="*/ 6735495 w 7467600"/>
              <a:gd name="connsiteY521" fmla="*/ 2196890 h 6858000"/>
              <a:gd name="connsiteX522" fmla="*/ 6721901 w 7467600"/>
              <a:gd name="connsiteY522" fmla="*/ 2179274 h 6858000"/>
              <a:gd name="connsiteX523" fmla="*/ 6604735 w 7467600"/>
              <a:gd name="connsiteY523" fmla="*/ 2041381 h 6858000"/>
              <a:gd name="connsiteX524" fmla="*/ 6591670 w 7467600"/>
              <a:gd name="connsiteY524" fmla="*/ 1988277 h 6858000"/>
              <a:gd name="connsiteX525" fmla="*/ 6747349 w 7467600"/>
              <a:gd name="connsiteY525" fmla="*/ 2160069 h 6858000"/>
              <a:gd name="connsiteX526" fmla="*/ 6760943 w 7467600"/>
              <a:gd name="connsiteY526" fmla="*/ 2177686 h 6858000"/>
              <a:gd name="connsiteX527" fmla="*/ 7021065 w 7467600"/>
              <a:gd name="connsiteY527" fmla="*/ 2498102 h 6858000"/>
              <a:gd name="connsiteX528" fmla="*/ 7155223 w 7467600"/>
              <a:gd name="connsiteY528" fmla="*/ 2650386 h 6858000"/>
              <a:gd name="connsiteX529" fmla="*/ 7203167 w 7467600"/>
              <a:gd name="connsiteY529" fmla="*/ 2697288 h 6858000"/>
              <a:gd name="connsiteX530" fmla="*/ 6937703 w 7467600"/>
              <a:gd name="connsiteY530" fmla="*/ 2321981 h 6858000"/>
              <a:gd name="connsiteX531" fmla="*/ 6591670 w 7467600"/>
              <a:gd name="connsiteY531" fmla="*/ 1988277 h 6858000"/>
              <a:gd name="connsiteX532" fmla="*/ 5798671 w 7467600"/>
              <a:gd name="connsiteY532" fmla="*/ 1981601 h 6858000"/>
              <a:gd name="connsiteX533" fmla="*/ 5754709 w 7467600"/>
              <a:gd name="connsiteY533" fmla="*/ 2071454 h 6858000"/>
              <a:gd name="connsiteX534" fmla="*/ 5763044 w 7467600"/>
              <a:gd name="connsiteY534" fmla="*/ 2842206 h 6858000"/>
              <a:gd name="connsiteX535" fmla="*/ 5764974 w 7467600"/>
              <a:gd name="connsiteY535" fmla="*/ 2799609 h 6858000"/>
              <a:gd name="connsiteX536" fmla="*/ 5767665 w 7467600"/>
              <a:gd name="connsiteY536" fmla="*/ 2666409 h 6858000"/>
              <a:gd name="connsiteX537" fmla="*/ 5763055 w 7467600"/>
              <a:gd name="connsiteY537" fmla="*/ 2579705 h 6858000"/>
              <a:gd name="connsiteX538" fmla="*/ 5758079 w 7467600"/>
              <a:gd name="connsiteY538" fmla="*/ 2492508 h 6858000"/>
              <a:gd name="connsiteX539" fmla="*/ 5779325 w 7467600"/>
              <a:gd name="connsiteY539" fmla="*/ 2197069 h 6858000"/>
              <a:gd name="connsiteX540" fmla="*/ 5798671 w 7467600"/>
              <a:gd name="connsiteY540" fmla="*/ 1981601 h 6858000"/>
              <a:gd name="connsiteX541" fmla="*/ 5829202 w 7467600"/>
              <a:gd name="connsiteY541" fmla="*/ 1971679 h 6858000"/>
              <a:gd name="connsiteX542" fmla="*/ 5809558 w 7467600"/>
              <a:gd name="connsiteY542" fmla="*/ 2198043 h 6858000"/>
              <a:gd name="connsiteX543" fmla="*/ 5788653 w 7467600"/>
              <a:gd name="connsiteY543" fmla="*/ 2489430 h 6858000"/>
              <a:gd name="connsiteX544" fmla="*/ 5793439 w 7467600"/>
              <a:gd name="connsiteY544" fmla="*/ 2575235 h 6858000"/>
              <a:gd name="connsiteX545" fmla="*/ 5796837 w 7467600"/>
              <a:gd name="connsiteY545" fmla="*/ 2637633 h 6858000"/>
              <a:gd name="connsiteX546" fmla="*/ 5818614 w 7467600"/>
              <a:gd name="connsiteY546" fmla="*/ 2473055 h 6858000"/>
              <a:gd name="connsiteX547" fmla="*/ 5829202 w 7467600"/>
              <a:gd name="connsiteY547" fmla="*/ 1971679 h 6858000"/>
              <a:gd name="connsiteX548" fmla="*/ 5911389 w 7467600"/>
              <a:gd name="connsiteY548" fmla="*/ 1898371 h 6858000"/>
              <a:gd name="connsiteX549" fmla="*/ 6237627 w 7467600"/>
              <a:gd name="connsiteY549" fmla="*/ 2231921 h 6858000"/>
              <a:gd name="connsiteX550" fmla="*/ 5911389 w 7467600"/>
              <a:gd name="connsiteY550" fmla="*/ 1898371 h 6858000"/>
              <a:gd name="connsiteX551" fmla="*/ 6944437 w 7467600"/>
              <a:gd name="connsiteY551" fmla="*/ 1575402 h 6858000"/>
              <a:gd name="connsiteX552" fmla="*/ 6304730 w 7467600"/>
              <a:gd name="connsiteY552" fmla="*/ 1766654 h 6858000"/>
              <a:gd name="connsiteX553" fmla="*/ 6944437 w 7467600"/>
              <a:gd name="connsiteY553" fmla="*/ 1575402 h 6858000"/>
              <a:gd name="connsiteX554" fmla="*/ 7019523 w 7467600"/>
              <a:gd name="connsiteY554" fmla="*/ 1519450 h 6858000"/>
              <a:gd name="connsiteX555" fmla="*/ 6298091 w 7467600"/>
              <a:gd name="connsiteY555" fmla="*/ 1737122 h 6858000"/>
              <a:gd name="connsiteX556" fmla="*/ 7019523 w 7467600"/>
              <a:gd name="connsiteY556" fmla="*/ 1519450 h 6858000"/>
              <a:gd name="connsiteX557" fmla="*/ 2399523 w 7467600"/>
              <a:gd name="connsiteY557" fmla="*/ 1428234 h 6858000"/>
              <a:gd name="connsiteX558" fmla="*/ 2224982 w 7467600"/>
              <a:gd name="connsiteY558" fmla="*/ 1826201 h 6858000"/>
              <a:gd name="connsiteX559" fmla="*/ 2096099 w 7467600"/>
              <a:gd name="connsiteY559" fmla="*/ 2345900 h 6858000"/>
              <a:gd name="connsiteX560" fmla="*/ 2283317 w 7467600"/>
              <a:gd name="connsiteY560" fmla="*/ 1796925 h 6858000"/>
              <a:gd name="connsiteX561" fmla="*/ 2399523 w 7467600"/>
              <a:gd name="connsiteY561" fmla="*/ 1428234 h 6858000"/>
              <a:gd name="connsiteX562" fmla="*/ 2448558 w 7467600"/>
              <a:gd name="connsiteY562" fmla="*/ 1373435 h 6858000"/>
              <a:gd name="connsiteX563" fmla="*/ 2312521 w 7467600"/>
              <a:gd name="connsiteY563" fmla="*/ 1806140 h 6858000"/>
              <a:gd name="connsiteX564" fmla="*/ 2127533 w 7467600"/>
              <a:gd name="connsiteY564" fmla="*/ 2348380 h 6858000"/>
              <a:gd name="connsiteX565" fmla="*/ 2358080 w 7467600"/>
              <a:gd name="connsiteY565" fmla="*/ 1866134 h 6858000"/>
              <a:gd name="connsiteX566" fmla="*/ 2407436 w 7467600"/>
              <a:gd name="connsiteY566" fmla="*/ 1651070 h 6858000"/>
              <a:gd name="connsiteX567" fmla="*/ 2448558 w 7467600"/>
              <a:gd name="connsiteY567" fmla="*/ 1373435 h 6858000"/>
              <a:gd name="connsiteX568" fmla="*/ 278707 w 7467600"/>
              <a:gd name="connsiteY568" fmla="*/ 1352270 h 6858000"/>
              <a:gd name="connsiteX569" fmla="*/ 321570 w 7467600"/>
              <a:gd name="connsiteY569" fmla="*/ 1861610 h 6858000"/>
              <a:gd name="connsiteX570" fmla="*/ 294281 w 7467600"/>
              <a:gd name="connsiteY570" fmla="*/ 1440658 h 6858000"/>
              <a:gd name="connsiteX571" fmla="*/ 278707 w 7467600"/>
              <a:gd name="connsiteY571" fmla="*/ 1352270 h 6858000"/>
              <a:gd name="connsiteX572" fmla="*/ 1423821 w 7467600"/>
              <a:gd name="connsiteY572" fmla="*/ 1351958 h 6858000"/>
              <a:gd name="connsiteX573" fmla="*/ 1638521 w 7467600"/>
              <a:gd name="connsiteY573" fmla="*/ 1908470 h 6858000"/>
              <a:gd name="connsiteX574" fmla="*/ 1754199 w 7467600"/>
              <a:gd name="connsiteY574" fmla="*/ 2149284 h 6858000"/>
              <a:gd name="connsiteX575" fmla="*/ 1908359 w 7467600"/>
              <a:gd name="connsiteY575" fmla="*/ 2364988 h 6858000"/>
              <a:gd name="connsiteX576" fmla="*/ 1647661 w 7467600"/>
              <a:gd name="connsiteY576" fmla="*/ 1825945 h 6858000"/>
              <a:gd name="connsiteX577" fmla="*/ 1423821 w 7467600"/>
              <a:gd name="connsiteY577" fmla="*/ 1351958 h 6858000"/>
              <a:gd name="connsiteX578" fmla="*/ 1431890 w 7467600"/>
              <a:gd name="connsiteY578" fmla="*/ 1306475 h 6858000"/>
              <a:gd name="connsiteX579" fmla="*/ 1507597 w 7467600"/>
              <a:gd name="connsiteY579" fmla="*/ 1446132 h 6858000"/>
              <a:gd name="connsiteX580" fmla="*/ 1674586 w 7467600"/>
              <a:gd name="connsiteY580" fmla="*/ 1813832 h 6858000"/>
              <a:gd name="connsiteX581" fmla="*/ 1815950 w 7467600"/>
              <a:gd name="connsiteY581" fmla="*/ 2128564 h 6858000"/>
              <a:gd name="connsiteX582" fmla="*/ 1984242 w 7467600"/>
              <a:gd name="connsiteY582" fmla="*/ 2430829 h 6858000"/>
              <a:gd name="connsiteX583" fmla="*/ 2014023 w 7467600"/>
              <a:gd name="connsiteY583" fmla="*/ 2450995 h 6858000"/>
              <a:gd name="connsiteX584" fmla="*/ 1747337 w 7467600"/>
              <a:gd name="connsiteY584" fmla="*/ 1855264 h 6858000"/>
              <a:gd name="connsiteX585" fmla="*/ 1533749 w 7467600"/>
              <a:gd name="connsiteY585" fmla="*/ 1478656 h 6858000"/>
              <a:gd name="connsiteX586" fmla="*/ 1431890 w 7467600"/>
              <a:gd name="connsiteY586" fmla="*/ 1306475 h 6858000"/>
              <a:gd name="connsiteX587" fmla="*/ 5052692 w 7467600"/>
              <a:gd name="connsiteY587" fmla="*/ 1292994 h 6858000"/>
              <a:gd name="connsiteX588" fmla="*/ 5200661 w 7467600"/>
              <a:gd name="connsiteY588" fmla="*/ 1635186 h 6858000"/>
              <a:gd name="connsiteX589" fmla="*/ 5297138 w 7467600"/>
              <a:gd name="connsiteY589" fmla="*/ 1906351 h 6858000"/>
              <a:gd name="connsiteX590" fmla="*/ 5052692 w 7467600"/>
              <a:gd name="connsiteY590" fmla="*/ 1292994 h 6858000"/>
              <a:gd name="connsiteX591" fmla="*/ 5009948 w 7467600"/>
              <a:gd name="connsiteY591" fmla="*/ 1273619 h 6858000"/>
              <a:gd name="connsiteX592" fmla="*/ 5121777 w 7467600"/>
              <a:gd name="connsiteY592" fmla="*/ 1654213 h 6858000"/>
              <a:gd name="connsiteX593" fmla="*/ 5293545 w 7467600"/>
              <a:gd name="connsiteY593" fmla="*/ 2072247 h 6858000"/>
              <a:gd name="connsiteX594" fmla="*/ 5294042 w 7467600"/>
              <a:gd name="connsiteY594" fmla="*/ 2065019 h 6858000"/>
              <a:gd name="connsiteX595" fmla="*/ 5171936 w 7467600"/>
              <a:gd name="connsiteY595" fmla="*/ 1647613 h 6858000"/>
              <a:gd name="connsiteX596" fmla="*/ 5009948 w 7467600"/>
              <a:gd name="connsiteY596" fmla="*/ 1273619 h 6858000"/>
              <a:gd name="connsiteX597" fmla="*/ 655236 w 7467600"/>
              <a:gd name="connsiteY597" fmla="*/ 1268632 h 6858000"/>
              <a:gd name="connsiteX598" fmla="*/ 839521 w 7467600"/>
              <a:gd name="connsiteY598" fmla="*/ 1685315 h 6858000"/>
              <a:gd name="connsiteX599" fmla="*/ 1109416 w 7467600"/>
              <a:gd name="connsiteY599" fmla="*/ 2061663 h 6858000"/>
              <a:gd name="connsiteX600" fmla="*/ 1298300 w 7467600"/>
              <a:gd name="connsiteY600" fmla="*/ 2247742 h 6858000"/>
              <a:gd name="connsiteX601" fmla="*/ 1125871 w 7467600"/>
              <a:gd name="connsiteY601" fmla="*/ 1989513 h 6858000"/>
              <a:gd name="connsiteX602" fmla="*/ 981574 w 7467600"/>
              <a:gd name="connsiteY602" fmla="*/ 1783157 h 6858000"/>
              <a:gd name="connsiteX603" fmla="*/ 922198 w 7467600"/>
              <a:gd name="connsiteY603" fmla="*/ 1677437 h 6858000"/>
              <a:gd name="connsiteX604" fmla="*/ 869293 w 7467600"/>
              <a:gd name="connsiteY604" fmla="*/ 1583214 h 6858000"/>
              <a:gd name="connsiteX605" fmla="*/ 751431 w 7467600"/>
              <a:gd name="connsiteY605" fmla="*/ 1405731 h 6858000"/>
              <a:gd name="connsiteX606" fmla="*/ 655236 w 7467600"/>
              <a:gd name="connsiteY606" fmla="*/ 1268632 h 6858000"/>
              <a:gd name="connsiteX607" fmla="*/ 6516292 w 7467600"/>
              <a:gd name="connsiteY607" fmla="*/ 1263064 h 6858000"/>
              <a:gd name="connsiteX608" fmla="*/ 5736320 w 7467600"/>
              <a:gd name="connsiteY608" fmla="*/ 1501803 h 6858000"/>
              <a:gd name="connsiteX609" fmla="*/ 6516292 w 7467600"/>
              <a:gd name="connsiteY609" fmla="*/ 1263064 h 6858000"/>
              <a:gd name="connsiteX610" fmla="*/ 291466 w 7467600"/>
              <a:gd name="connsiteY610" fmla="*/ 1250369 h 6858000"/>
              <a:gd name="connsiteX611" fmla="*/ 323180 w 7467600"/>
              <a:gd name="connsiteY611" fmla="*/ 1435283 h 6858000"/>
              <a:gd name="connsiteX612" fmla="*/ 349381 w 7467600"/>
              <a:gd name="connsiteY612" fmla="*/ 1875041 h 6858000"/>
              <a:gd name="connsiteX613" fmla="*/ 374363 w 7467600"/>
              <a:gd name="connsiteY613" fmla="*/ 1506494 h 6858000"/>
              <a:gd name="connsiteX614" fmla="*/ 302168 w 7467600"/>
              <a:gd name="connsiteY614" fmla="*/ 1274495 h 6858000"/>
              <a:gd name="connsiteX615" fmla="*/ 291466 w 7467600"/>
              <a:gd name="connsiteY615" fmla="*/ 1250369 h 6858000"/>
              <a:gd name="connsiteX616" fmla="*/ 678222 w 7467600"/>
              <a:gd name="connsiteY616" fmla="*/ 1248670 h 6858000"/>
              <a:gd name="connsiteX617" fmla="*/ 775536 w 7467600"/>
              <a:gd name="connsiteY617" fmla="*/ 1388015 h 6858000"/>
              <a:gd name="connsiteX618" fmla="*/ 894529 w 7467600"/>
              <a:gd name="connsiteY618" fmla="*/ 1567739 h 6858000"/>
              <a:gd name="connsiteX619" fmla="*/ 948000 w 7467600"/>
              <a:gd name="connsiteY619" fmla="*/ 1663088 h 6858000"/>
              <a:gd name="connsiteX620" fmla="*/ 1006812 w 7467600"/>
              <a:gd name="connsiteY620" fmla="*/ 1767683 h 6858000"/>
              <a:gd name="connsiteX621" fmla="*/ 1149133 w 7467600"/>
              <a:gd name="connsiteY621" fmla="*/ 1971513 h 6858000"/>
              <a:gd name="connsiteX622" fmla="*/ 1333952 w 7467600"/>
              <a:gd name="connsiteY622" fmla="*/ 2251620 h 6858000"/>
              <a:gd name="connsiteX623" fmla="*/ 1337329 w 7467600"/>
              <a:gd name="connsiteY623" fmla="*/ 2258350 h 6858000"/>
              <a:gd name="connsiteX624" fmla="*/ 1014726 w 7467600"/>
              <a:gd name="connsiteY624" fmla="*/ 1615556 h 6858000"/>
              <a:gd name="connsiteX625" fmla="*/ 678222 w 7467600"/>
              <a:gd name="connsiteY625" fmla="*/ 1248670 h 6858000"/>
              <a:gd name="connsiteX626" fmla="*/ 6691602 w 7467600"/>
              <a:gd name="connsiteY626" fmla="*/ 1140573 h 6858000"/>
              <a:gd name="connsiteX627" fmla="*/ 6571100 w 7467600"/>
              <a:gd name="connsiteY627" fmla="*/ 1183662 h 6858000"/>
              <a:gd name="connsiteX628" fmla="*/ 6241687 w 7467600"/>
              <a:gd name="connsiteY628" fmla="*/ 1257600 h 6858000"/>
              <a:gd name="connsiteX629" fmla="*/ 5693009 w 7467600"/>
              <a:gd name="connsiteY629" fmla="*/ 1478256 h 6858000"/>
              <a:gd name="connsiteX630" fmla="*/ 6548420 w 7467600"/>
              <a:gd name="connsiteY630" fmla="*/ 1214599 h 6858000"/>
              <a:gd name="connsiteX631" fmla="*/ 6605473 w 7467600"/>
              <a:gd name="connsiteY631" fmla="*/ 1184686 h 6858000"/>
              <a:gd name="connsiteX632" fmla="*/ 6691602 w 7467600"/>
              <a:gd name="connsiteY632" fmla="*/ 1140573 h 6858000"/>
              <a:gd name="connsiteX633" fmla="*/ 4002475 w 7467600"/>
              <a:gd name="connsiteY633" fmla="*/ 1037802 h 6858000"/>
              <a:gd name="connsiteX634" fmla="*/ 4000324 w 7467600"/>
              <a:gd name="connsiteY634" fmla="*/ 1039362 h 6858000"/>
              <a:gd name="connsiteX635" fmla="*/ 4002862 w 7467600"/>
              <a:gd name="connsiteY635" fmla="*/ 1042866 h 6858000"/>
              <a:gd name="connsiteX636" fmla="*/ 4002475 w 7467600"/>
              <a:gd name="connsiteY636" fmla="*/ 1037802 h 6858000"/>
              <a:gd name="connsiteX637" fmla="*/ 506322 w 7467600"/>
              <a:gd name="connsiteY637" fmla="*/ 1020997 h 6858000"/>
              <a:gd name="connsiteX638" fmla="*/ 533068 w 7467600"/>
              <a:gd name="connsiteY638" fmla="*/ 1029409 h 6858000"/>
              <a:gd name="connsiteX639" fmla="*/ 1232525 w 7467600"/>
              <a:gd name="connsiteY639" fmla="*/ 1804675 h 6858000"/>
              <a:gd name="connsiteX640" fmla="*/ 1388858 w 7467600"/>
              <a:gd name="connsiteY640" fmla="*/ 2368011 h 6858000"/>
              <a:gd name="connsiteX641" fmla="*/ 1384098 w 7467600"/>
              <a:gd name="connsiteY641" fmla="*/ 2378125 h 6858000"/>
              <a:gd name="connsiteX642" fmla="*/ 1425393 w 7467600"/>
              <a:gd name="connsiteY642" fmla="*/ 2589124 h 6858000"/>
              <a:gd name="connsiteX643" fmla="*/ 1424001 w 7467600"/>
              <a:gd name="connsiteY643" fmla="*/ 2597541 h 6858000"/>
              <a:gd name="connsiteX644" fmla="*/ 2152729 w 7467600"/>
              <a:gd name="connsiteY644" fmla="*/ 2864487 h 6858000"/>
              <a:gd name="connsiteX645" fmla="*/ 2020609 w 7467600"/>
              <a:gd name="connsiteY645" fmla="*/ 2539671 h 6858000"/>
              <a:gd name="connsiteX646" fmla="*/ 2018920 w 7467600"/>
              <a:gd name="connsiteY646" fmla="*/ 2536309 h 6858000"/>
              <a:gd name="connsiteX647" fmla="*/ 1342441 w 7467600"/>
              <a:gd name="connsiteY647" fmla="*/ 1173017 h 6858000"/>
              <a:gd name="connsiteX648" fmla="*/ 1367925 w 7467600"/>
              <a:gd name="connsiteY648" fmla="*/ 1135648 h 6858000"/>
              <a:gd name="connsiteX649" fmla="*/ 1771401 w 7467600"/>
              <a:gd name="connsiteY649" fmla="*/ 1806673 h 6858000"/>
              <a:gd name="connsiteX650" fmla="*/ 1972385 w 7467600"/>
              <a:gd name="connsiteY650" fmla="*/ 2198735 h 6858000"/>
              <a:gd name="connsiteX651" fmla="*/ 2040892 w 7467600"/>
              <a:gd name="connsiteY651" fmla="*/ 2405205 h 6858000"/>
              <a:gd name="connsiteX652" fmla="*/ 2131689 w 7467600"/>
              <a:gd name="connsiteY652" fmla="*/ 1936926 h 6858000"/>
              <a:gd name="connsiteX653" fmla="*/ 2454820 w 7467600"/>
              <a:gd name="connsiteY653" fmla="*/ 1248808 h 6858000"/>
              <a:gd name="connsiteX654" fmla="*/ 2492512 w 7467600"/>
              <a:gd name="connsiteY654" fmla="*/ 1302920 h 6858000"/>
              <a:gd name="connsiteX655" fmla="*/ 2081216 w 7467600"/>
              <a:gd name="connsiteY655" fmla="*/ 2527513 h 6858000"/>
              <a:gd name="connsiteX656" fmla="*/ 2081211 w 7467600"/>
              <a:gd name="connsiteY656" fmla="*/ 2528916 h 6858000"/>
              <a:gd name="connsiteX657" fmla="*/ 2199067 w 7467600"/>
              <a:gd name="connsiteY657" fmla="*/ 2884061 h 6858000"/>
              <a:gd name="connsiteX658" fmla="*/ 3192586 w 7467600"/>
              <a:gd name="connsiteY658" fmla="*/ 3411496 h 6858000"/>
              <a:gd name="connsiteX659" fmla="*/ 3182620 w 7467600"/>
              <a:gd name="connsiteY659" fmla="*/ 3483279 h 6858000"/>
              <a:gd name="connsiteX660" fmla="*/ 2435119 w 7467600"/>
              <a:gd name="connsiteY660" fmla="*/ 3080173 h 6858000"/>
              <a:gd name="connsiteX661" fmla="*/ 2410152 w 7467600"/>
              <a:gd name="connsiteY661" fmla="*/ 3063751 h 6858000"/>
              <a:gd name="connsiteX662" fmla="*/ 2408099 w 7467600"/>
              <a:gd name="connsiteY662" fmla="*/ 3064403 h 6858000"/>
              <a:gd name="connsiteX663" fmla="*/ 2407218 w 7467600"/>
              <a:gd name="connsiteY663" fmla="*/ 3070324 h 6858000"/>
              <a:gd name="connsiteX664" fmla="*/ 2380138 w 7467600"/>
              <a:gd name="connsiteY664" fmla="*/ 3099341 h 6858000"/>
              <a:gd name="connsiteX665" fmla="*/ 1765923 w 7467600"/>
              <a:gd name="connsiteY665" fmla="*/ 3581043 h 6858000"/>
              <a:gd name="connsiteX666" fmla="*/ 1702258 w 7467600"/>
              <a:gd name="connsiteY666" fmla="*/ 3612286 h 6858000"/>
              <a:gd name="connsiteX667" fmla="*/ 1538370 w 7467600"/>
              <a:gd name="connsiteY667" fmla="*/ 3811804 h 6858000"/>
              <a:gd name="connsiteX668" fmla="*/ 542867 w 7467600"/>
              <a:gd name="connsiteY668" fmla="*/ 4944092 h 6858000"/>
              <a:gd name="connsiteX669" fmla="*/ 515800 w 7467600"/>
              <a:gd name="connsiteY669" fmla="*/ 4862180 h 6858000"/>
              <a:gd name="connsiteX670" fmla="*/ 909145 w 7467600"/>
              <a:gd name="connsiteY670" fmla="*/ 4199225 h 6858000"/>
              <a:gd name="connsiteX671" fmla="*/ 1214067 w 7467600"/>
              <a:gd name="connsiteY671" fmla="*/ 3908561 h 6858000"/>
              <a:gd name="connsiteX672" fmla="*/ 640967 w 7467600"/>
              <a:gd name="connsiteY672" fmla="*/ 4105601 h 6858000"/>
              <a:gd name="connsiteX673" fmla="*/ 112563 w 7467600"/>
              <a:gd name="connsiteY673" fmla="*/ 4396952 h 6858000"/>
              <a:gd name="connsiteX674" fmla="*/ 0 w 7467600"/>
              <a:gd name="connsiteY674" fmla="*/ 4466006 h 6858000"/>
              <a:gd name="connsiteX675" fmla="*/ 0 w 7467600"/>
              <a:gd name="connsiteY675" fmla="*/ 4233763 h 6858000"/>
              <a:gd name="connsiteX676" fmla="*/ 36881 w 7467600"/>
              <a:gd name="connsiteY676" fmla="*/ 4200118 h 6858000"/>
              <a:gd name="connsiteX677" fmla="*/ 910534 w 7467600"/>
              <a:gd name="connsiteY677" fmla="*/ 3629753 h 6858000"/>
              <a:gd name="connsiteX678" fmla="*/ 1578717 w 7467600"/>
              <a:gd name="connsiteY678" fmla="*/ 3575982 h 6858000"/>
              <a:gd name="connsiteX679" fmla="*/ 2338780 w 7467600"/>
              <a:gd name="connsiteY679" fmla="*/ 3033725 h 6858000"/>
              <a:gd name="connsiteX680" fmla="*/ 1807991 w 7467600"/>
              <a:gd name="connsiteY680" fmla="*/ 2807184 h 6858000"/>
              <a:gd name="connsiteX681" fmla="*/ 1416358 w 7467600"/>
              <a:gd name="connsiteY681" fmla="*/ 3112571 h 6858000"/>
              <a:gd name="connsiteX682" fmla="*/ 939066 w 7467600"/>
              <a:gd name="connsiteY682" fmla="*/ 3378798 h 6858000"/>
              <a:gd name="connsiteX683" fmla="*/ 115099 w 7467600"/>
              <a:gd name="connsiteY683" fmla="*/ 3607650 h 6858000"/>
              <a:gd name="connsiteX684" fmla="*/ 97284 w 7467600"/>
              <a:gd name="connsiteY684" fmla="*/ 3520393 h 6858000"/>
              <a:gd name="connsiteX685" fmla="*/ 922050 w 7467600"/>
              <a:gd name="connsiteY685" fmla="*/ 3074867 h 6858000"/>
              <a:gd name="connsiteX686" fmla="*/ 1405265 w 7467600"/>
              <a:gd name="connsiteY686" fmla="*/ 3016319 h 6858000"/>
              <a:gd name="connsiteX687" fmla="*/ 1407512 w 7467600"/>
              <a:gd name="connsiteY687" fmla="*/ 3018001 h 6858000"/>
              <a:gd name="connsiteX688" fmla="*/ 1726266 w 7467600"/>
              <a:gd name="connsiteY688" fmla="*/ 2777274 h 6858000"/>
              <a:gd name="connsiteX689" fmla="*/ 625390 w 7467600"/>
              <a:gd name="connsiteY689" fmla="*/ 2514541 h 6858000"/>
              <a:gd name="connsiteX690" fmla="*/ 619799 w 7467600"/>
              <a:gd name="connsiteY690" fmla="*/ 2527180 h 6858000"/>
              <a:gd name="connsiteX691" fmla="*/ 310030 w 7467600"/>
              <a:gd name="connsiteY691" fmla="*/ 2771818 h 6858000"/>
              <a:gd name="connsiteX692" fmla="*/ 173877 w 7467600"/>
              <a:gd name="connsiteY692" fmla="*/ 2937056 h 6858000"/>
              <a:gd name="connsiteX693" fmla="*/ 77889 w 7467600"/>
              <a:gd name="connsiteY693" fmla="*/ 3138440 h 6858000"/>
              <a:gd name="connsiteX694" fmla="*/ 0 w 7467600"/>
              <a:gd name="connsiteY694" fmla="*/ 3271395 h 6858000"/>
              <a:gd name="connsiteX695" fmla="*/ 0 w 7467600"/>
              <a:gd name="connsiteY695" fmla="*/ 3153002 h 6858000"/>
              <a:gd name="connsiteX696" fmla="*/ 2386 w 7467600"/>
              <a:gd name="connsiteY696" fmla="*/ 3149203 h 6858000"/>
              <a:gd name="connsiteX697" fmla="*/ 89753 w 7467600"/>
              <a:gd name="connsiteY697" fmla="*/ 2987702 h 6858000"/>
              <a:gd name="connsiteX698" fmla="*/ 76869 w 7467600"/>
              <a:gd name="connsiteY698" fmla="*/ 3005404 h 6858000"/>
              <a:gd name="connsiteX699" fmla="*/ 32049 w 7467600"/>
              <a:gd name="connsiteY699" fmla="*/ 3065814 h 6858000"/>
              <a:gd name="connsiteX700" fmla="*/ 0 w 7467600"/>
              <a:gd name="connsiteY700" fmla="*/ 3108744 h 6858000"/>
              <a:gd name="connsiteX701" fmla="*/ 0 w 7467600"/>
              <a:gd name="connsiteY701" fmla="*/ 3058059 h 6858000"/>
              <a:gd name="connsiteX702" fmla="*/ 7610 w 7467600"/>
              <a:gd name="connsiteY702" fmla="*/ 3047889 h 6858000"/>
              <a:gd name="connsiteX703" fmla="*/ 52419 w 7467600"/>
              <a:gd name="connsiteY703" fmla="*/ 2987479 h 6858000"/>
              <a:gd name="connsiteX704" fmla="*/ 59142 w 7467600"/>
              <a:gd name="connsiteY704" fmla="*/ 2978488 h 6858000"/>
              <a:gd name="connsiteX705" fmla="*/ 0 w 7467600"/>
              <a:gd name="connsiteY705" fmla="*/ 3015334 h 6858000"/>
              <a:gd name="connsiteX706" fmla="*/ 0 w 7467600"/>
              <a:gd name="connsiteY706" fmla="*/ 2914286 h 6858000"/>
              <a:gd name="connsiteX707" fmla="*/ 36383 w 7467600"/>
              <a:gd name="connsiteY707" fmla="*/ 2901128 h 6858000"/>
              <a:gd name="connsiteX708" fmla="*/ 156329 w 7467600"/>
              <a:gd name="connsiteY708" fmla="*/ 2840533 h 6858000"/>
              <a:gd name="connsiteX709" fmla="*/ 358355 w 7467600"/>
              <a:gd name="connsiteY709" fmla="*/ 2620471 h 6858000"/>
              <a:gd name="connsiteX710" fmla="*/ 510577 w 7467600"/>
              <a:gd name="connsiteY710" fmla="*/ 2501244 h 6858000"/>
              <a:gd name="connsiteX711" fmla="*/ 211967 w 7467600"/>
              <a:gd name="connsiteY711" fmla="*/ 2479171 h 6858000"/>
              <a:gd name="connsiteX712" fmla="*/ 0 w 7467600"/>
              <a:gd name="connsiteY712" fmla="*/ 2476398 h 6858000"/>
              <a:gd name="connsiteX713" fmla="*/ 0 w 7467600"/>
              <a:gd name="connsiteY713" fmla="*/ 2389189 h 6858000"/>
              <a:gd name="connsiteX714" fmla="*/ 103062 w 7467600"/>
              <a:gd name="connsiteY714" fmla="*/ 2389518 h 6858000"/>
              <a:gd name="connsiteX715" fmla="*/ 510734 w 7467600"/>
              <a:gd name="connsiteY715" fmla="*/ 2416201 h 6858000"/>
              <a:gd name="connsiteX716" fmla="*/ 279257 w 7467600"/>
              <a:gd name="connsiteY716" fmla="*/ 2092102 h 6858000"/>
              <a:gd name="connsiteX717" fmla="*/ 65265 w 7467600"/>
              <a:gd name="connsiteY717" fmla="*/ 2006049 h 6858000"/>
              <a:gd name="connsiteX718" fmla="*/ 0 w 7467600"/>
              <a:gd name="connsiteY718" fmla="*/ 1982532 h 6858000"/>
              <a:gd name="connsiteX719" fmla="*/ 0 w 7467600"/>
              <a:gd name="connsiteY719" fmla="*/ 1912789 h 6858000"/>
              <a:gd name="connsiteX720" fmla="*/ 97460 w 7467600"/>
              <a:gd name="connsiteY720" fmla="*/ 1953725 h 6858000"/>
              <a:gd name="connsiteX721" fmla="*/ 221272 w 7467600"/>
              <a:gd name="connsiteY721" fmla="*/ 1980766 h 6858000"/>
              <a:gd name="connsiteX722" fmla="*/ 116765 w 7467600"/>
              <a:gd name="connsiteY722" fmla="*/ 1911033 h 6858000"/>
              <a:gd name="connsiteX723" fmla="*/ 16405 w 7467600"/>
              <a:gd name="connsiteY723" fmla="*/ 1803412 h 6858000"/>
              <a:gd name="connsiteX724" fmla="*/ 0 w 7467600"/>
              <a:gd name="connsiteY724" fmla="*/ 1784777 h 6858000"/>
              <a:gd name="connsiteX725" fmla="*/ 0 w 7467600"/>
              <a:gd name="connsiteY725" fmla="*/ 1740082 h 6858000"/>
              <a:gd name="connsiteX726" fmla="*/ 39394 w 7467600"/>
              <a:gd name="connsiteY726" fmla="*/ 1784856 h 6858000"/>
              <a:gd name="connsiteX727" fmla="*/ 135813 w 7467600"/>
              <a:gd name="connsiteY727" fmla="*/ 1888838 h 6858000"/>
              <a:gd name="connsiteX728" fmla="*/ 242575 w 7467600"/>
              <a:gd name="connsiteY728" fmla="*/ 1958841 h 6858000"/>
              <a:gd name="connsiteX729" fmla="*/ 82197 w 7467600"/>
              <a:gd name="connsiteY729" fmla="*/ 1754826 h 6858000"/>
              <a:gd name="connsiteX730" fmla="*/ 0 w 7467600"/>
              <a:gd name="connsiteY730" fmla="*/ 1679650 h 6858000"/>
              <a:gd name="connsiteX731" fmla="*/ 0 w 7467600"/>
              <a:gd name="connsiteY731" fmla="*/ 1602463 h 6858000"/>
              <a:gd name="connsiteX732" fmla="*/ 84689 w 7467600"/>
              <a:gd name="connsiteY732" fmla="*/ 1677442 h 6858000"/>
              <a:gd name="connsiteX733" fmla="*/ 298437 w 7467600"/>
              <a:gd name="connsiteY733" fmla="*/ 1968019 h 6858000"/>
              <a:gd name="connsiteX734" fmla="*/ 227269 w 7467600"/>
              <a:gd name="connsiteY734" fmla="*/ 1114064 h 6858000"/>
              <a:gd name="connsiteX735" fmla="*/ 248003 w 7467600"/>
              <a:gd name="connsiteY735" fmla="*/ 1089613 h 6858000"/>
              <a:gd name="connsiteX736" fmla="*/ 427020 w 7467600"/>
              <a:gd name="connsiteY736" fmla="*/ 1619803 h 6858000"/>
              <a:gd name="connsiteX737" fmla="*/ 340345 w 7467600"/>
              <a:gd name="connsiteY737" fmla="*/ 2027739 h 6858000"/>
              <a:gd name="connsiteX738" fmla="*/ 360865 w 7467600"/>
              <a:gd name="connsiteY738" fmla="*/ 2044827 h 6858000"/>
              <a:gd name="connsiteX739" fmla="*/ 560414 w 7467600"/>
              <a:gd name="connsiteY739" fmla="*/ 2421457 h 6858000"/>
              <a:gd name="connsiteX740" fmla="*/ 1359703 w 7467600"/>
              <a:gd name="connsiteY740" fmla="*/ 2578554 h 6858000"/>
              <a:gd name="connsiteX741" fmla="*/ 1359422 w 7467600"/>
              <a:gd name="connsiteY741" fmla="*/ 2577994 h 6858000"/>
              <a:gd name="connsiteX742" fmla="*/ 828701 w 7467600"/>
              <a:gd name="connsiteY742" fmla="*/ 1839520 h 6858000"/>
              <a:gd name="connsiteX743" fmla="*/ 494427 w 7467600"/>
              <a:gd name="connsiteY743" fmla="*/ 1092333 h 6858000"/>
              <a:gd name="connsiteX744" fmla="*/ 506322 w 7467600"/>
              <a:gd name="connsiteY744" fmla="*/ 1020997 h 6858000"/>
              <a:gd name="connsiteX745" fmla="*/ 4570198 w 7467600"/>
              <a:gd name="connsiteY745" fmla="*/ 978081 h 6858000"/>
              <a:gd name="connsiteX746" fmla="*/ 4523691 w 7467600"/>
              <a:gd name="connsiteY746" fmla="*/ 1127776 h 6858000"/>
              <a:gd name="connsiteX747" fmla="*/ 4509875 w 7467600"/>
              <a:gd name="connsiteY747" fmla="*/ 1167552 h 6858000"/>
              <a:gd name="connsiteX748" fmla="*/ 4478168 w 7467600"/>
              <a:gd name="connsiteY748" fmla="*/ 1260735 h 6858000"/>
              <a:gd name="connsiteX749" fmla="*/ 4409309 w 7467600"/>
              <a:gd name="connsiteY749" fmla="*/ 1666996 h 6858000"/>
              <a:gd name="connsiteX750" fmla="*/ 4370031 w 7467600"/>
              <a:gd name="connsiteY750" fmla="*/ 1955666 h 6858000"/>
              <a:gd name="connsiteX751" fmla="*/ 4570198 w 7467600"/>
              <a:gd name="connsiteY751" fmla="*/ 978081 h 6858000"/>
              <a:gd name="connsiteX752" fmla="*/ 4557898 w 7467600"/>
              <a:gd name="connsiteY752" fmla="*/ 900011 h 6858000"/>
              <a:gd name="connsiteX753" fmla="*/ 4344840 w 7467600"/>
              <a:gd name="connsiteY753" fmla="*/ 1922038 h 6858000"/>
              <a:gd name="connsiteX754" fmla="*/ 4378710 w 7467600"/>
              <a:gd name="connsiteY754" fmla="*/ 1665516 h 6858000"/>
              <a:gd name="connsiteX755" fmla="*/ 4448798 w 7467600"/>
              <a:gd name="connsiteY755" fmla="*/ 1253024 h 6858000"/>
              <a:gd name="connsiteX756" fmla="*/ 4480315 w 7467600"/>
              <a:gd name="connsiteY756" fmla="*/ 1158454 h 6858000"/>
              <a:gd name="connsiteX757" fmla="*/ 4494133 w 7467600"/>
              <a:gd name="connsiteY757" fmla="*/ 1118676 h 6858000"/>
              <a:gd name="connsiteX758" fmla="*/ 4557898 w 7467600"/>
              <a:gd name="connsiteY758" fmla="*/ 900011 h 6858000"/>
              <a:gd name="connsiteX759" fmla="*/ 5870151 w 7467600"/>
              <a:gd name="connsiteY759" fmla="*/ 898890 h 6858000"/>
              <a:gd name="connsiteX760" fmla="*/ 5861335 w 7467600"/>
              <a:gd name="connsiteY760" fmla="*/ 899177 h 6858000"/>
              <a:gd name="connsiteX761" fmla="*/ 5843702 w 7467600"/>
              <a:gd name="connsiteY761" fmla="*/ 899748 h 6858000"/>
              <a:gd name="connsiteX762" fmla="*/ 5651107 w 7467600"/>
              <a:gd name="connsiteY762" fmla="*/ 920306 h 6858000"/>
              <a:gd name="connsiteX763" fmla="*/ 5459407 w 7467600"/>
              <a:gd name="connsiteY763" fmla="*/ 940975 h 6858000"/>
              <a:gd name="connsiteX764" fmla="*/ 5374846 w 7467600"/>
              <a:gd name="connsiteY764" fmla="*/ 941988 h 6858000"/>
              <a:gd name="connsiteX765" fmla="*/ 5256105 w 7467600"/>
              <a:gd name="connsiteY765" fmla="*/ 945632 h 6858000"/>
              <a:gd name="connsiteX766" fmla="*/ 5107071 w 7467600"/>
              <a:gd name="connsiteY766" fmla="*/ 969720 h 6858000"/>
              <a:gd name="connsiteX767" fmla="*/ 4998681 w 7467600"/>
              <a:gd name="connsiteY767" fmla="*/ 988771 h 6858000"/>
              <a:gd name="connsiteX768" fmla="*/ 5870151 w 7467600"/>
              <a:gd name="connsiteY768" fmla="*/ 898890 h 6858000"/>
              <a:gd name="connsiteX769" fmla="*/ 5504425 w 7467600"/>
              <a:gd name="connsiteY769" fmla="*/ 848067 h 6858000"/>
              <a:gd name="connsiteX770" fmla="*/ 4968849 w 7467600"/>
              <a:gd name="connsiteY770" fmla="*/ 962318 h 6858000"/>
              <a:gd name="connsiteX771" fmla="*/ 5104039 w 7467600"/>
              <a:gd name="connsiteY771" fmla="*/ 940634 h 6858000"/>
              <a:gd name="connsiteX772" fmla="*/ 5256311 w 7467600"/>
              <a:gd name="connsiteY772" fmla="*/ 916490 h 6858000"/>
              <a:gd name="connsiteX773" fmla="*/ 5377381 w 7467600"/>
              <a:gd name="connsiteY773" fmla="*/ 912671 h 6858000"/>
              <a:gd name="connsiteX774" fmla="*/ 5460148 w 7467600"/>
              <a:gd name="connsiteY774" fmla="*/ 911442 h 6858000"/>
              <a:gd name="connsiteX775" fmla="*/ 5648971 w 7467600"/>
              <a:gd name="connsiteY775" fmla="*/ 891331 h 6858000"/>
              <a:gd name="connsiteX776" fmla="*/ 5844807 w 7467600"/>
              <a:gd name="connsiteY776" fmla="*/ 870718 h 6858000"/>
              <a:gd name="connsiteX777" fmla="*/ 5862975 w 7467600"/>
              <a:gd name="connsiteY777" fmla="*/ 869756 h 6858000"/>
              <a:gd name="connsiteX778" fmla="*/ 5920887 w 7467600"/>
              <a:gd name="connsiteY778" fmla="*/ 865929 h 6858000"/>
              <a:gd name="connsiteX779" fmla="*/ 5504425 w 7467600"/>
              <a:gd name="connsiteY779" fmla="*/ 848067 h 6858000"/>
              <a:gd name="connsiteX780" fmla="*/ 3607114 w 7467600"/>
              <a:gd name="connsiteY780" fmla="*/ 467441 h 6858000"/>
              <a:gd name="connsiteX781" fmla="*/ 3296242 w 7467600"/>
              <a:gd name="connsiteY781" fmla="*/ 807991 h 6858000"/>
              <a:gd name="connsiteX782" fmla="*/ 3174674 w 7467600"/>
              <a:gd name="connsiteY782" fmla="*/ 919759 h 6858000"/>
              <a:gd name="connsiteX783" fmla="*/ 3042978 w 7467600"/>
              <a:gd name="connsiteY783" fmla="*/ 1054894 h 6858000"/>
              <a:gd name="connsiteX784" fmla="*/ 2968914 w 7467600"/>
              <a:gd name="connsiteY784" fmla="*/ 1133756 h 6858000"/>
              <a:gd name="connsiteX785" fmla="*/ 3103823 w 7467600"/>
              <a:gd name="connsiteY785" fmla="*/ 1026814 h 6858000"/>
              <a:gd name="connsiteX786" fmla="*/ 3607114 w 7467600"/>
              <a:gd name="connsiteY786" fmla="*/ 467441 h 6858000"/>
              <a:gd name="connsiteX787" fmla="*/ 3744487 w 7467600"/>
              <a:gd name="connsiteY787" fmla="*/ 383136 h 6858000"/>
              <a:gd name="connsiteX788" fmla="*/ 3970213 w 7467600"/>
              <a:gd name="connsiteY788" fmla="*/ 995559 h 6858000"/>
              <a:gd name="connsiteX789" fmla="*/ 3744487 w 7467600"/>
              <a:gd name="connsiteY789" fmla="*/ 383136 h 6858000"/>
              <a:gd name="connsiteX790" fmla="*/ 3624562 w 7467600"/>
              <a:gd name="connsiteY790" fmla="*/ 367041 h 6858000"/>
              <a:gd name="connsiteX791" fmla="*/ 3489712 w 7467600"/>
              <a:gd name="connsiteY791" fmla="*/ 485386 h 6858000"/>
              <a:gd name="connsiteX792" fmla="*/ 3182994 w 7467600"/>
              <a:gd name="connsiteY792" fmla="*/ 828265 h 6858000"/>
              <a:gd name="connsiteX793" fmla="*/ 2892114 w 7467600"/>
              <a:gd name="connsiteY793" fmla="*/ 1172635 h 6858000"/>
              <a:gd name="connsiteX794" fmla="*/ 3021459 w 7467600"/>
              <a:gd name="connsiteY794" fmla="*/ 1035385 h 6858000"/>
              <a:gd name="connsiteX795" fmla="*/ 3153873 w 7467600"/>
              <a:gd name="connsiteY795" fmla="*/ 898971 h 6858000"/>
              <a:gd name="connsiteX796" fmla="*/ 3276511 w 7467600"/>
              <a:gd name="connsiteY796" fmla="*/ 786423 h 6858000"/>
              <a:gd name="connsiteX797" fmla="*/ 3584154 w 7467600"/>
              <a:gd name="connsiteY797" fmla="*/ 448218 h 6858000"/>
              <a:gd name="connsiteX798" fmla="*/ 3624562 w 7467600"/>
              <a:gd name="connsiteY798" fmla="*/ 367041 h 6858000"/>
              <a:gd name="connsiteX799" fmla="*/ 3766672 w 7467600"/>
              <a:gd name="connsiteY799" fmla="*/ 359429 h 6858000"/>
              <a:gd name="connsiteX800" fmla="*/ 3996338 w 7467600"/>
              <a:gd name="connsiteY800" fmla="*/ 968237 h 6858000"/>
              <a:gd name="connsiteX801" fmla="*/ 3766672 w 7467600"/>
              <a:gd name="connsiteY801" fmla="*/ 359429 h 6858000"/>
              <a:gd name="connsiteX802" fmla="*/ 5805386 w 7467600"/>
              <a:gd name="connsiteY802" fmla="*/ 239240 h 6858000"/>
              <a:gd name="connsiteX803" fmla="*/ 5736947 w 7467600"/>
              <a:gd name="connsiteY803" fmla="*/ 261367 h 6858000"/>
              <a:gd name="connsiteX804" fmla="*/ 5427012 w 7467600"/>
              <a:gd name="connsiteY804" fmla="*/ 311272 h 6858000"/>
              <a:gd name="connsiteX805" fmla="*/ 5147818 w 7467600"/>
              <a:gd name="connsiteY805" fmla="*/ 322112 h 6858000"/>
              <a:gd name="connsiteX806" fmla="*/ 5060854 w 7467600"/>
              <a:gd name="connsiteY806" fmla="*/ 311882 h 6858000"/>
              <a:gd name="connsiteX807" fmla="*/ 4945989 w 7467600"/>
              <a:gd name="connsiteY807" fmla="*/ 300516 h 6858000"/>
              <a:gd name="connsiteX808" fmla="*/ 5410479 w 7467600"/>
              <a:gd name="connsiteY808" fmla="*/ 348434 h 6858000"/>
              <a:gd name="connsiteX809" fmla="*/ 5805386 w 7467600"/>
              <a:gd name="connsiteY809" fmla="*/ 239240 h 6858000"/>
              <a:gd name="connsiteX810" fmla="*/ 5905192 w 7467600"/>
              <a:gd name="connsiteY810" fmla="*/ 163079 h 6858000"/>
              <a:gd name="connsiteX811" fmla="*/ 5865655 w 7467600"/>
              <a:gd name="connsiteY811" fmla="*/ 171901 h 6858000"/>
              <a:gd name="connsiteX812" fmla="*/ 5259740 w 7467600"/>
              <a:gd name="connsiteY812" fmla="*/ 257013 h 6858000"/>
              <a:gd name="connsiteX813" fmla="*/ 5208466 w 7467600"/>
              <a:gd name="connsiteY813" fmla="*/ 257550 h 6858000"/>
              <a:gd name="connsiteX814" fmla="*/ 4980204 w 7467600"/>
              <a:gd name="connsiteY814" fmla="*/ 271903 h 6858000"/>
              <a:gd name="connsiteX815" fmla="*/ 5068068 w 7467600"/>
              <a:gd name="connsiteY815" fmla="*/ 282244 h 6858000"/>
              <a:gd name="connsiteX816" fmla="*/ 5153231 w 7467600"/>
              <a:gd name="connsiteY816" fmla="*/ 292240 h 6858000"/>
              <a:gd name="connsiteX817" fmla="*/ 5426491 w 7467600"/>
              <a:gd name="connsiteY817" fmla="*/ 281128 h 6858000"/>
              <a:gd name="connsiteX818" fmla="*/ 5731212 w 7467600"/>
              <a:gd name="connsiteY818" fmla="*/ 231951 h 6858000"/>
              <a:gd name="connsiteX819" fmla="*/ 5905192 w 7467600"/>
              <a:gd name="connsiteY819" fmla="*/ 163079 h 6858000"/>
              <a:gd name="connsiteX820" fmla="*/ 5944437 w 7467600"/>
              <a:gd name="connsiteY820" fmla="*/ 113829 h 6858000"/>
              <a:gd name="connsiteX821" fmla="*/ 5825032 w 7467600"/>
              <a:gd name="connsiteY821" fmla="*/ 146405 h 6858000"/>
              <a:gd name="connsiteX822" fmla="*/ 4955599 w 7467600"/>
              <a:gd name="connsiteY822" fmla="*/ 247008 h 6858000"/>
              <a:gd name="connsiteX823" fmla="*/ 5210104 w 7467600"/>
              <a:gd name="connsiteY823" fmla="*/ 228123 h 6858000"/>
              <a:gd name="connsiteX824" fmla="*/ 5261015 w 7467600"/>
              <a:gd name="connsiteY824" fmla="*/ 227087 h 6858000"/>
              <a:gd name="connsiteX825" fmla="*/ 5861181 w 7467600"/>
              <a:gd name="connsiteY825" fmla="*/ 143093 h 6858000"/>
              <a:gd name="connsiteX826" fmla="*/ 5961252 w 7467600"/>
              <a:gd name="connsiteY826" fmla="*/ 114820 h 6858000"/>
              <a:gd name="connsiteX827" fmla="*/ 5944437 w 7467600"/>
              <a:gd name="connsiteY827" fmla="*/ 113829 h 6858000"/>
              <a:gd name="connsiteX828" fmla="*/ 3882765 w 7467600"/>
              <a:gd name="connsiteY828" fmla="*/ 0 h 6858000"/>
              <a:gd name="connsiteX829" fmla="*/ 3995099 w 7467600"/>
              <a:gd name="connsiteY829" fmla="*/ 0 h 6858000"/>
              <a:gd name="connsiteX830" fmla="*/ 4163818 w 7467600"/>
              <a:gd name="connsiteY830" fmla="*/ 234104 h 6858000"/>
              <a:gd name="connsiteX831" fmla="*/ 4172099 w 7467600"/>
              <a:gd name="connsiteY831" fmla="*/ 234207 h 6858000"/>
              <a:gd name="connsiteX832" fmla="*/ 4784282 w 7467600"/>
              <a:gd name="connsiteY832" fmla="*/ 276561 h 6858000"/>
              <a:gd name="connsiteX833" fmla="*/ 4801687 w 7467600"/>
              <a:gd name="connsiteY833" fmla="*/ 267764 h 6858000"/>
              <a:gd name="connsiteX834" fmla="*/ 6082788 w 7467600"/>
              <a:gd name="connsiteY834" fmla="*/ 64119 h 6858000"/>
              <a:gd name="connsiteX835" fmla="*/ 6099442 w 7467600"/>
              <a:gd name="connsiteY835" fmla="*/ 82568 h 6858000"/>
              <a:gd name="connsiteX836" fmla="*/ 4804137 w 7467600"/>
              <a:gd name="connsiteY836" fmla="*/ 320931 h 6858000"/>
              <a:gd name="connsiteX837" fmla="*/ 4227047 w 7467600"/>
              <a:gd name="connsiteY837" fmla="*/ 313415 h 6858000"/>
              <a:gd name="connsiteX838" fmla="*/ 4346041 w 7467600"/>
              <a:gd name="connsiteY838" fmla="*/ 456086 h 6858000"/>
              <a:gd name="connsiteX839" fmla="*/ 4870967 w 7467600"/>
              <a:gd name="connsiteY839" fmla="*/ 963061 h 6858000"/>
              <a:gd name="connsiteX840" fmla="*/ 4889647 w 7467600"/>
              <a:gd name="connsiteY840" fmla="*/ 957147 h 6858000"/>
              <a:gd name="connsiteX841" fmla="*/ 5422504 w 7467600"/>
              <a:gd name="connsiteY841" fmla="*/ 805191 h 6858000"/>
              <a:gd name="connsiteX842" fmla="*/ 6087656 w 7467600"/>
              <a:gd name="connsiteY842" fmla="*/ 826703 h 6858000"/>
              <a:gd name="connsiteX843" fmla="*/ 6058717 w 7467600"/>
              <a:gd name="connsiteY843" fmla="*/ 865992 h 6858000"/>
              <a:gd name="connsiteX844" fmla="*/ 4974153 w 7467600"/>
              <a:gd name="connsiteY844" fmla="*/ 1045456 h 6858000"/>
              <a:gd name="connsiteX845" fmla="*/ 5627835 w 7467600"/>
              <a:gd name="connsiteY845" fmla="*/ 1472077 h 6858000"/>
              <a:gd name="connsiteX846" fmla="*/ 5629817 w 7467600"/>
              <a:gd name="connsiteY846" fmla="*/ 1471412 h 6858000"/>
              <a:gd name="connsiteX847" fmla="*/ 5634124 w 7467600"/>
              <a:gd name="connsiteY847" fmla="*/ 1470572 h 6858000"/>
              <a:gd name="connsiteX848" fmla="*/ 5755832 w 7467600"/>
              <a:gd name="connsiteY848" fmla="*/ 1383886 h 6858000"/>
              <a:gd name="connsiteX849" fmla="*/ 6014186 w 7467600"/>
              <a:gd name="connsiteY849" fmla="*/ 1279799 h 6858000"/>
              <a:gd name="connsiteX850" fmla="*/ 6901619 w 7467600"/>
              <a:gd name="connsiteY850" fmla="*/ 1047874 h 6858000"/>
              <a:gd name="connsiteX851" fmla="*/ 6931566 w 7467600"/>
              <a:gd name="connsiteY851" fmla="*/ 1062034 h 6858000"/>
              <a:gd name="connsiteX852" fmla="*/ 5790982 w 7467600"/>
              <a:gd name="connsiteY852" fmla="*/ 1561380 h 6858000"/>
              <a:gd name="connsiteX853" fmla="*/ 6188971 w 7467600"/>
              <a:gd name="connsiteY853" fmla="*/ 1755168 h 6858000"/>
              <a:gd name="connsiteX854" fmla="*/ 6202446 w 7467600"/>
              <a:gd name="connsiteY854" fmla="*/ 1752268 h 6858000"/>
              <a:gd name="connsiteX855" fmla="*/ 7179560 w 7467600"/>
              <a:gd name="connsiteY855" fmla="*/ 1467551 h 6858000"/>
              <a:gd name="connsiteX856" fmla="*/ 7158730 w 7467600"/>
              <a:gd name="connsiteY856" fmla="*/ 1507835 h 6858000"/>
              <a:gd name="connsiteX857" fmla="*/ 6326959 w 7467600"/>
              <a:gd name="connsiteY857" fmla="*/ 1817686 h 6858000"/>
              <a:gd name="connsiteX858" fmla="*/ 6537433 w 7467600"/>
              <a:gd name="connsiteY858" fmla="*/ 1907790 h 6858000"/>
              <a:gd name="connsiteX859" fmla="*/ 6550221 w 7467600"/>
              <a:gd name="connsiteY859" fmla="*/ 1910729 h 6858000"/>
              <a:gd name="connsiteX860" fmla="*/ 6964438 w 7467600"/>
              <a:gd name="connsiteY860" fmla="*/ 2209505 h 6858000"/>
              <a:gd name="connsiteX861" fmla="*/ 7367862 w 7467600"/>
              <a:gd name="connsiteY861" fmla="*/ 2806833 h 6858000"/>
              <a:gd name="connsiteX862" fmla="*/ 7364329 w 7467600"/>
              <a:gd name="connsiteY862" fmla="*/ 2826907 h 6858000"/>
              <a:gd name="connsiteX863" fmla="*/ 7290545 w 7467600"/>
              <a:gd name="connsiteY863" fmla="*/ 2850663 h 6858000"/>
              <a:gd name="connsiteX864" fmla="*/ 6472036 w 7467600"/>
              <a:gd name="connsiteY864" fmla="*/ 1959003 h 6858000"/>
              <a:gd name="connsiteX865" fmla="*/ 5792897 w 7467600"/>
              <a:gd name="connsiteY865" fmla="*/ 1647747 h 6858000"/>
              <a:gd name="connsiteX866" fmla="*/ 5842751 w 7467600"/>
              <a:gd name="connsiteY866" fmla="*/ 1816112 h 6858000"/>
              <a:gd name="connsiteX867" fmla="*/ 5847424 w 7467600"/>
              <a:gd name="connsiteY867" fmla="*/ 1815776 h 6858000"/>
              <a:gd name="connsiteX868" fmla="*/ 6399821 w 7467600"/>
              <a:gd name="connsiteY868" fmla="*/ 2344799 h 6858000"/>
              <a:gd name="connsiteX869" fmla="*/ 6323232 w 7467600"/>
              <a:gd name="connsiteY869" fmla="*/ 2389634 h 6858000"/>
              <a:gd name="connsiteX870" fmla="*/ 5942958 w 7467600"/>
              <a:gd name="connsiteY870" fmla="*/ 2077708 h 6858000"/>
              <a:gd name="connsiteX871" fmla="*/ 5921559 w 7467600"/>
              <a:gd name="connsiteY871" fmla="*/ 2378596 h 6858000"/>
              <a:gd name="connsiteX872" fmla="*/ 5817651 w 7467600"/>
              <a:gd name="connsiteY872" fmla="*/ 3023919 h 6858000"/>
              <a:gd name="connsiteX873" fmla="*/ 5729634 w 7467600"/>
              <a:gd name="connsiteY873" fmla="*/ 3051849 h 6858000"/>
              <a:gd name="connsiteX874" fmla="*/ 5611018 w 7467600"/>
              <a:gd name="connsiteY874" fmla="*/ 2316769 h 6858000"/>
              <a:gd name="connsiteX875" fmla="*/ 5687608 w 7467600"/>
              <a:gd name="connsiteY875" fmla="*/ 2039972 h 6858000"/>
              <a:gd name="connsiteX876" fmla="*/ 5657554 w 7467600"/>
              <a:gd name="connsiteY876" fmla="*/ 1576445 h 6858000"/>
              <a:gd name="connsiteX877" fmla="*/ 5150475 w 7467600"/>
              <a:gd name="connsiteY877" fmla="*/ 1274012 h 6858000"/>
              <a:gd name="connsiteX878" fmla="*/ 5349142 w 7467600"/>
              <a:gd name="connsiteY878" fmla="*/ 2204405 h 6858000"/>
              <a:gd name="connsiteX879" fmla="*/ 5262214 w 7467600"/>
              <a:gd name="connsiteY879" fmla="*/ 2233836 h 6858000"/>
              <a:gd name="connsiteX880" fmla="*/ 4981539 w 7467600"/>
              <a:gd name="connsiteY880" fmla="*/ 1542201 h 6858000"/>
              <a:gd name="connsiteX881" fmla="*/ 4958461 w 7467600"/>
              <a:gd name="connsiteY881" fmla="*/ 1136957 h 6858000"/>
              <a:gd name="connsiteX882" fmla="*/ 4655015 w 7467600"/>
              <a:gd name="connsiteY882" fmla="*/ 891426 h 6858000"/>
              <a:gd name="connsiteX883" fmla="*/ 4348002 w 7467600"/>
              <a:gd name="connsiteY883" fmla="*/ 2205895 h 6858000"/>
              <a:gd name="connsiteX884" fmla="*/ 4262250 w 7467600"/>
              <a:gd name="connsiteY884" fmla="*/ 2219972 h 6858000"/>
              <a:gd name="connsiteX885" fmla="*/ 4550611 w 7467600"/>
              <a:gd name="connsiteY885" fmla="*/ 817540 h 6858000"/>
              <a:gd name="connsiteX886" fmla="*/ 4564418 w 7467600"/>
              <a:gd name="connsiteY886" fmla="*/ 808293 h 6858000"/>
              <a:gd name="connsiteX887" fmla="*/ 4266388 w 7467600"/>
              <a:gd name="connsiteY887" fmla="*/ 500083 h 6858000"/>
              <a:gd name="connsiteX888" fmla="*/ 4032842 w 7467600"/>
              <a:gd name="connsiteY888" fmla="*/ 211809 h 6858000"/>
              <a:gd name="connsiteX889" fmla="*/ 3882765 w 7467600"/>
              <a:gd name="connsiteY889" fmla="*/ 0 h 6858000"/>
              <a:gd name="connsiteX890" fmla="*/ 3721337 w 7467600"/>
              <a:gd name="connsiteY890" fmla="*/ 0 h 6858000"/>
              <a:gd name="connsiteX891" fmla="*/ 3797544 w 7467600"/>
              <a:gd name="connsiteY891" fmla="*/ 0 h 6858000"/>
              <a:gd name="connsiteX892" fmla="*/ 3775734 w 7467600"/>
              <a:gd name="connsiteY892" fmla="*/ 95131 h 6858000"/>
              <a:gd name="connsiteX893" fmla="*/ 3724807 w 7467600"/>
              <a:gd name="connsiteY893" fmla="*/ 272257 h 6858000"/>
              <a:gd name="connsiteX894" fmla="*/ 3726844 w 7467600"/>
              <a:gd name="connsiteY894" fmla="*/ 282988 h 6858000"/>
              <a:gd name="connsiteX895" fmla="*/ 3742664 w 7467600"/>
              <a:gd name="connsiteY895" fmla="*/ 279918 h 6858000"/>
              <a:gd name="connsiteX896" fmla="*/ 4103910 w 7467600"/>
              <a:gd name="connsiteY896" fmla="*/ 1161917 h 6858000"/>
              <a:gd name="connsiteX897" fmla="*/ 4020269 w 7467600"/>
              <a:gd name="connsiteY897" fmla="*/ 1200406 h 6858000"/>
              <a:gd name="connsiteX898" fmla="*/ 3674882 w 7467600"/>
              <a:gd name="connsiteY898" fmla="*/ 488524 h 6858000"/>
              <a:gd name="connsiteX899" fmla="*/ 3132682 w 7467600"/>
              <a:gd name="connsiteY899" fmla="*/ 1072284 h 6858000"/>
              <a:gd name="connsiteX900" fmla="*/ 2716346 w 7467600"/>
              <a:gd name="connsiteY900" fmla="*/ 1276376 h 6858000"/>
              <a:gd name="connsiteX901" fmla="*/ 2716772 w 7467600"/>
              <a:gd name="connsiteY901" fmla="*/ 1255462 h 6858000"/>
              <a:gd name="connsiteX902" fmla="*/ 3471096 w 7467600"/>
              <a:gd name="connsiteY902" fmla="*/ 437072 h 6858000"/>
              <a:gd name="connsiteX903" fmla="*/ 3639057 w 7467600"/>
              <a:gd name="connsiteY903" fmla="*/ 286334 h 6858000"/>
              <a:gd name="connsiteX904" fmla="*/ 3640309 w 7467600"/>
              <a:gd name="connsiteY904" fmla="*/ 284664 h 6858000"/>
              <a:gd name="connsiteX905" fmla="*/ 3646022 w 7467600"/>
              <a:gd name="connsiteY905" fmla="*/ 276711 h 6858000"/>
              <a:gd name="connsiteX906" fmla="*/ 3707943 w 7467600"/>
              <a:gd name="connsiteY906" fmla="*/ 65958 h 6858000"/>
              <a:gd name="connsiteX907" fmla="*/ 3721337 w 7467600"/>
              <a:gd name="connsiteY907" fmla="*/ 0 h 6858000"/>
              <a:gd name="connsiteX908" fmla="*/ 2867960 w 7467600"/>
              <a:gd name="connsiteY908" fmla="*/ 0 h 6858000"/>
              <a:gd name="connsiteX909" fmla="*/ 2926351 w 7467600"/>
              <a:gd name="connsiteY909" fmla="*/ 0 h 6858000"/>
              <a:gd name="connsiteX910" fmla="*/ 2902823 w 7467600"/>
              <a:gd name="connsiteY910" fmla="*/ 262929 h 6858000"/>
              <a:gd name="connsiteX911" fmla="*/ 2940663 w 7467600"/>
              <a:gd name="connsiteY911" fmla="*/ 140884 h 6858000"/>
              <a:gd name="connsiteX912" fmla="*/ 2947039 w 7467600"/>
              <a:gd name="connsiteY912" fmla="*/ 122524 h 6858000"/>
              <a:gd name="connsiteX913" fmla="*/ 2984316 w 7467600"/>
              <a:gd name="connsiteY913" fmla="*/ 0 h 6858000"/>
              <a:gd name="connsiteX914" fmla="*/ 3016114 w 7467600"/>
              <a:gd name="connsiteY914" fmla="*/ 0 h 6858000"/>
              <a:gd name="connsiteX915" fmla="*/ 2979949 w 7467600"/>
              <a:gd name="connsiteY915" fmla="*/ 119274 h 6858000"/>
              <a:gd name="connsiteX916" fmla="*/ 3023879 w 7467600"/>
              <a:gd name="connsiteY916" fmla="*/ 0 h 6858000"/>
              <a:gd name="connsiteX917" fmla="*/ 3105400 w 7467600"/>
              <a:gd name="connsiteY917" fmla="*/ 0 h 6858000"/>
              <a:gd name="connsiteX918" fmla="*/ 3094669 w 7467600"/>
              <a:gd name="connsiteY918" fmla="*/ 30308 h 6858000"/>
              <a:gd name="connsiteX919" fmla="*/ 2901945 w 7467600"/>
              <a:gd name="connsiteY919" fmla="*/ 466538 h 6858000"/>
              <a:gd name="connsiteX920" fmla="*/ 2815209 w 7467600"/>
              <a:gd name="connsiteY920" fmla="*/ 497361 h 6858000"/>
              <a:gd name="connsiteX921" fmla="*/ 2844845 w 7467600"/>
              <a:gd name="connsiteY921" fmla="*/ 127638 h 6858000"/>
              <a:gd name="connsiteX922" fmla="*/ 2867960 w 7467600"/>
              <a:gd name="connsiteY922" fmla="*/ 0 h 6858000"/>
              <a:gd name="connsiteX923" fmla="*/ 1057230 w 7467600"/>
              <a:gd name="connsiteY923" fmla="*/ 0 h 6858000"/>
              <a:gd name="connsiteX924" fmla="*/ 1111003 w 7467600"/>
              <a:gd name="connsiteY924" fmla="*/ 0 h 6858000"/>
              <a:gd name="connsiteX925" fmla="*/ 1125553 w 7467600"/>
              <a:gd name="connsiteY925" fmla="*/ 52588 h 6858000"/>
              <a:gd name="connsiteX926" fmla="*/ 1304276 w 7467600"/>
              <a:gd name="connsiteY926" fmla="*/ 476275 h 6858000"/>
              <a:gd name="connsiteX927" fmla="*/ 1492066 w 7467600"/>
              <a:gd name="connsiteY927" fmla="*/ 886333 h 6858000"/>
              <a:gd name="connsiteX928" fmla="*/ 1423698 w 7467600"/>
              <a:gd name="connsiteY928" fmla="*/ 710817 h 6858000"/>
              <a:gd name="connsiteX929" fmla="*/ 1357609 w 7467600"/>
              <a:gd name="connsiteY929" fmla="*/ 532892 h 6858000"/>
              <a:gd name="connsiteX930" fmla="*/ 1309550 w 7467600"/>
              <a:gd name="connsiteY930" fmla="*/ 374031 h 6858000"/>
              <a:gd name="connsiteX931" fmla="*/ 1193673 w 7467600"/>
              <a:gd name="connsiteY931" fmla="*/ 49533 h 6858000"/>
              <a:gd name="connsiteX932" fmla="*/ 1164391 w 7467600"/>
              <a:gd name="connsiteY932" fmla="*/ 0 h 6858000"/>
              <a:gd name="connsiteX933" fmla="*/ 1200666 w 7467600"/>
              <a:gd name="connsiteY933" fmla="*/ 0 h 6858000"/>
              <a:gd name="connsiteX934" fmla="*/ 1223408 w 7467600"/>
              <a:gd name="connsiteY934" fmla="*/ 38996 h 6858000"/>
              <a:gd name="connsiteX935" fmla="*/ 1339635 w 7467600"/>
              <a:gd name="connsiteY935" fmla="*/ 365517 h 6858000"/>
              <a:gd name="connsiteX936" fmla="*/ 1387469 w 7467600"/>
              <a:gd name="connsiteY936" fmla="*/ 523079 h 6858000"/>
              <a:gd name="connsiteX937" fmla="*/ 1452685 w 7467600"/>
              <a:gd name="connsiteY937" fmla="*/ 699806 h 6858000"/>
              <a:gd name="connsiteX938" fmla="*/ 1492092 w 7467600"/>
              <a:gd name="connsiteY938" fmla="*/ 800424 h 6858000"/>
              <a:gd name="connsiteX939" fmla="*/ 1455302 w 7467600"/>
              <a:gd name="connsiteY939" fmla="*/ 632913 h 6858000"/>
              <a:gd name="connsiteX940" fmla="*/ 1222336 w 7467600"/>
              <a:gd name="connsiteY940" fmla="*/ 9480 h 6858000"/>
              <a:gd name="connsiteX941" fmla="*/ 1214634 w 7467600"/>
              <a:gd name="connsiteY941" fmla="*/ 0 h 6858000"/>
              <a:gd name="connsiteX942" fmla="*/ 1289827 w 7467600"/>
              <a:gd name="connsiteY942" fmla="*/ 0 h 6858000"/>
              <a:gd name="connsiteX943" fmla="*/ 1321076 w 7467600"/>
              <a:gd name="connsiteY943" fmla="*/ 59722 h 6858000"/>
              <a:gd name="connsiteX944" fmla="*/ 1512579 w 7467600"/>
              <a:gd name="connsiteY944" fmla="*/ 626441 h 6858000"/>
              <a:gd name="connsiteX945" fmla="*/ 1506076 w 7467600"/>
              <a:gd name="connsiteY945" fmla="*/ 1089289 h 6858000"/>
              <a:gd name="connsiteX946" fmla="*/ 1486346 w 7467600"/>
              <a:gd name="connsiteY946" fmla="*/ 1079919 h 6858000"/>
              <a:gd name="connsiteX947" fmla="*/ 1070511 w 7467600"/>
              <a:gd name="connsiteY947" fmla="*/ 48609 h 6858000"/>
              <a:gd name="connsiteX948" fmla="*/ 1057230 w 7467600"/>
              <a:gd name="connsiteY948" fmla="*/ 0 h 6858000"/>
              <a:gd name="connsiteX949" fmla="*/ 43151 w 7467600"/>
              <a:gd name="connsiteY949" fmla="*/ 0 h 6858000"/>
              <a:gd name="connsiteX950" fmla="*/ 95283 w 7467600"/>
              <a:gd name="connsiteY950" fmla="*/ 0 h 6858000"/>
              <a:gd name="connsiteX951" fmla="*/ 300708 w 7467600"/>
              <a:gd name="connsiteY951" fmla="*/ 154571 h 6858000"/>
              <a:gd name="connsiteX952" fmla="*/ 530414 w 7467600"/>
              <a:gd name="connsiteY952" fmla="*/ 354673 h 6858000"/>
              <a:gd name="connsiteX953" fmla="*/ 333785 w 7467600"/>
              <a:gd name="connsiteY953" fmla="*/ 161564 h 6858000"/>
              <a:gd name="connsiteX954" fmla="*/ 147005 w 7467600"/>
              <a:gd name="connsiteY954" fmla="*/ 0 h 6858000"/>
              <a:gd name="connsiteX955" fmla="*/ 272509 w 7467600"/>
              <a:gd name="connsiteY955" fmla="*/ 0 h 6858000"/>
              <a:gd name="connsiteX956" fmla="*/ 326276 w 7467600"/>
              <a:gd name="connsiteY956" fmla="*/ 45847 h 6858000"/>
              <a:gd name="connsiteX957" fmla="*/ 823759 w 7467600"/>
              <a:gd name="connsiteY957" fmla="*/ 574145 h 6858000"/>
              <a:gd name="connsiteX958" fmla="*/ 811254 w 7467600"/>
              <a:gd name="connsiteY958" fmla="*/ 665546 h 6858000"/>
              <a:gd name="connsiteX959" fmla="*/ 154042 w 7467600"/>
              <a:gd name="connsiteY959" fmla="*/ 261522 h 6858000"/>
              <a:gd name="connsiteX960" fmla="*/ 13550 w 7467600"/>
              <a:gd name="connsiteY960" fmla="*/ 158423 h 6858000"/>
              <a:gd name="connsiteX961" fmla="*/ 0 w 7467600"/>
              <a:gd name="connsiteY961" fmla="*/ 146618 h 6858000"/>
              <a:gd name="connsiteX962" fmla="*/ 0 w 7467600"/>
              <a:gd name="connsiteY962" fmla="*/ 59161 h 6858000"/>
              <a:gd name="connsiteX963" fmla="*/ 45427 w 7467600"/>
              <a:gd name="connsiteY963" fmla="*/ 101078 h 6858000"/>
              <a:gd name="connsiteX964" fmla="*/ 630103 w 7467600"/>
              <a:gd name="connsiteY964" fmla="*/ 485885 h 6858000"/>
              <a:gd name="connsiteX965" fmla="*/ 532040 w 7467600"/>
              <a:gd name="connsiteY965" fmla="*/ 399359 h 6858000"/>
              <a:gd name="connsiteX966" fmla="*/ 517618 w 7467600"/>
              <a:gd name="connsiteY966" fmla="*/ 385726 h 6858000"/>
              <a:gd name="connsiteX967" fmla="*/ 285074 w 7467600"/>
              <a:gd name="connsiteY967" fmla="*/ 182755 h 6858000"/>
              <a:gd name="connsiteX968" fmla="*/ 43151 w 7467600"/>
              <a:gd name="connsiteY96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467600 w 7467600"/>
              <a:gd name="connsiteY78" fmla="*/ 6012219 h 6858000"/>
              <a:gd name="connsiteX79" fmla="*/ 7356878 w 7467600"/>
              <a:gd name="connsiteY79" fmla="*/ 5981332 h 6858000"/>
              <a:gd name="connsiteX80" fmla="*/ 7467600 w 7467600"/>
              <a:gd name="connsiteY80" fmla="*/ 6117703 h 6858000"/>
              <a:gd name="connsiteX81" fmla="*/ 7467600 w 7467600"/>
              <a:gd name="connsiteY81" fmla="*/ 6163634 h 6858000"/>
              <a:gd name="connsiteX82" fmla="*/ 7403637 w 7467600"/>
              <a:gd name="connsiteY82" fmla="*/ 6083957 h 6858000"/>
              <a:gd name="connsiteX83" fmla="*/ 7254615 w 7467600"/>
              <a:gd name="connsiteY83" fmla="*/ 5911918 h 6858000"/>
              <a:gd name="connsiteX84" fmla="*/ 7312589 w 7467600"/>
              <a:gd name="connsiteY84" fmla="*/ 5982309 h 6858000"/>
              <a:gd name="connsiteX85" fmla="*/ 7448321 w 7467600"/>
              <a:gd name="connsiteY85" fmla="*/ 6190991 h 6858000"/>
              <a:gd name="connsiteX86" fmla="*/ 7467600 w 7467600"/>
              <a:gd name="connsiteY86" fmla="*/ 6221686 h 6858000"/>
              <a:gd name="connsiteX87" fmla="*/ 7467600 w 7467600"/>
              <a:gd name="connsiteY87" fmla="*/ 6334256 h 6858000"/>
              <a:gd name="connsiteX88" fmla="*/ 7454976 w 7467600"/>
              <a:gd name="connsiteY88" fmla="*/ 6318297 h 6858000"/>
              <a:gd name="connsiteX89" fmla="*/ 1456157 w 7467600"/>
              <a:gd name="connsiteY89" fmla="*/ 5371404 h 6858000"/>
              <a:gd name="connsiteX90" fmla="*/ 1244432 w 7467600"/>
              <a:gd name="connsiteY90" fmla="*/ 5385601 h 6858000"/>
              <a:gd name="connsiteX91" fmla="*/ 973990 w 7467600"/>
              <a:gd name="connsiteY91" fmla="*/ 5424940 h 6858000"/>
              <a:gd name="connsiteX92" fmla="*/ 1103809 w 7467600"/>
              <a:gd name="connsiteY92" fmla="*/ 5433720 h 6858000"/>
              <a:gd name="connsiteX93" fmla="*/ 1123454 w 7467600"/>
              <a:gd name="connsiteY93" fmla="*/ 5435727 h 6858000"/>
              <a:gd name="connsiteX94" fmla="*/ 1737017 w 7467600"/>
              <a:gd name="connsiteY94" fmla="*/ 5452183 h 6858000"/>
              <a:gd name="connsiteX95" fmla="*/ 1824397 w 7467600"/>
              <a:gd name="connsiteY95" fmla="*/ 5447757 h 6858000"/>
              <a:gd name="connsiteX96" fmla="*/ 2070059 w 7467600"/>
              <a:gd name="connsiteY96" fmla="*/ 5441660 h 6858000"/>
              <a:gd name="connsiteX97" fmla="*/ 1456157 w 7467600"/>
              <a:gd name="connsiteY97" fmla="*/ 5371404 h 6858000"/>
              <a:gd name="connsiteX98" fmla="*/ 4988186 w 7467600"/>
              <a:gd name="connsiteY98" fmla="*/ 5216467 h 6858000"/>
              <a:gd name="connsiteX99" fmla="*/ 4777334 w 7467600"/>
              <a:gd name="connsiteY99" fmla="*/ 5406072 h 6858000"/>
              <a:gd name="connsiteX100" fmla="*/ 4718341 w 7467600"/>
              <a:gd name="connsiteY100" fmla="*/ 5468043 h 6858000"/>
              <a:gd name="connsiteX101" fmla="*/ 4604655 w 7467600"/>
              <a:gd name="connsiteY101" fmla="*/ 5583434 h 6858000"/>
              <a:gd name="connsiteX102" fmla="*/ 4565074 w 7467600"/>
              <a:gd name="connsiteY102" fmla="*/ 5618550 h 6858000"/>
              <a:gd name="connsiteX103" fmla="*/ 4988186 w 7467600"/>
              <a:gd name="connsiteY103" fmla="*/ 5216467 h 6858000"/>
              <a:gd name="connsiteX104" fmla="*/ 4978032 w 7467600"/>
              <a:gd name="connsiteY104" fmla="*/ 5183809 h 6858000"/>
              <a:gd name="connsiteX105" fmla="*/ 4463413 w 7467600"/>
              <a:gd name="connsiteY105" fmla="*/ 5615162 h 6858000"/>
              <a:gd name="connsiteX106" fmla="*/ 4358134 w 7467600"/>
              <a:gd name="connsiteY106" fmla="*/ 5742791 h 6858000"/>
              <a:gd name="connsiteX107" fmla="*/ 4376219 w 7467600"/>
              <a:gd name="connsiteY107" fmla="*/ 5729027 h 6858000"/>
              <a:gd name="connsiteX108" fmla="*/ 4582340 w 7467600"/>
              <a:gd name="connsiteY108" fmla="*/ 5561037 h 6858000"/>
              <a:gd name="connsiteX109" fmla="*/ 4694684 w 7467600"/>
              <a:gd name="connsiteY109" fmla="*/ 5447098 h 6858000"/>
              <a:gd name="connsiteX110" fmla="*/ 4754123 w 7467600"/>
              <a:gd name="connsiteY110" fmla="*/ 5384643 h 6858000"/>
              <a:gd name="connsiteX111" fmla="*/ 4978032 w 7467600"/>
              <a:gd name="connsiteY111" fmla="*/ 5183809 h 6858000"/>
              <a:gd name="connsiteX112" fmla="*/ 1903353 w 7467600"/>
              <a:gd name="connsiteY112" fmla="*/ 5044827 h 6858000"/>
              <a:gd name="connsiteX113" fmla="*/ 1936931 w 7467600"/>
              <a:gd name="connsiteY113" fmla="*/ 5093954 h 6858000"/>
              <a:gd name="connsiteX114" fmla="*/ 2195868 w 7467600"/>
              <a:gd name="connsiteY114" fmla="*/ 5396574 h 6858000"/>
              <a:gd name="connsiteX115" fmla="*/ 2088852 w 7467600"/>
              <a:gd name="connsiteY115" fmla="*/ 5166123 h 6858000"/>
              <a:gd name="connsiteX116" fmla="*/ 1958241 w 7467600"/>
              <a:gd name="connsiteY116" fmla="*/ 5067955 h 6858000"/>
              <a:gd name="connsiteX117" fmla="*/ 1903353 w 7467600"/>
              <a:gd name="connsiteY117" fmla="*/ 5044827 h 6858000"/>
              <a:gd name="connsiteX118" fmla="*/ 1979378 w 7467600"/>
              <a:gd name="connsiteY118" fmla="*/ 4769504 h 6858000"/>
              <a:gd name="connsiteX119" fmla="*/ 2882120 w 7467600"/>
              <a:gd name="connsiteY119" fmla="*/ 5064547 h 6858000"/>
              <a:gd name="connsiteX120" fmla="*/ 2793103 w 7467600"/>
              <a:gd name="connsiteY120" fmla="*/ 5039699 h 6858000"/>
              <a:gd name="connsiteX121" fmla="*/ 2770041 w 7467600"/>
              <a:gd name="connsiteY121" fmla="*/ 5033634 h 6858000"/>
              <a:gd name="connsiteX122" fmla="*/ 1979378 w 7467600"/>
              <a:gd name="connsiteY122" fmla="*/ 4769504 h 6858000"/>
              <a:gd name="connsiteX123" fmla="*/ 1927410 w 7467600"/>
              <a:gd name="connsiteY123" fmla="*/ 4716164 h 6858000"/>
              <a:gd name="connsiteX124" fmla="*/ 1959587 w 7467600"/>
              <a:gd name="connsiteY124" fmla="*/ 4728849 h 6858000"/>
              <a:gd name="connsiteX125" fmla="*/ 2777707 w 7467600"/>
              <a:gd name="connsiteY125" fmla="*/ 5003991 h 6858000"/>
              <a:gd name="connsiteX126" fmla="*/ 2800768 w 7467600"/>
              <a:gd name="connsiteY126" fmla="*/ 5010056 h 6858000"/>
              <a:gd name="connsiteX127" fmla="*/ 2879408 w 7467600"/>
              <a:gd name="connsiteY127" fmla="*/ 5031590 h 6858000"/>
              <a:gd name="connsiteX128" fmla="*/ 2862295 w 7467600"/>
              <a:gd name="connsiteY128" fmla="*/ 5022958 h 6858000"/>
              <a:gd name="connsiteX129" fmla="*/ 2813343 w 7467600"/>
              <a:gd name="connsiteY129" fmla="*/ 4998369 h 6858000"/>
              <a:gd name="connsiteX130" fmla="*/ 2646245 w 7467600"/>
              <a:gd name="connsiteY130" fmla="*/ 4930999 h 6858000"/>
              <a:gd name="connsiteX131" fmla="*/ 1999243 w 7467600"/>
              <a:gd name="connsiteY131" fmla="*/ 4730524 h 6858000"/>
              <a:gd name="connsiteX132" fmla="*/ 1979527 w 7467600"/>
              <a:gd name="connsiteY132" fmla="*/ 4726651 h 6858000"/>
              <a:gd name="connsiteX133" fmla="*/ 1927410 w 7467600"/>
              <a:gd name="connsiteY133" fmla="*/ 4716164 h 6858000"/>
              <a:gd name="connsiteX134" fmla="*/ 1997014 w 7467600"/>
              <a:gd name="connsiteY134" fmla="*/ 4698007 h 6858000"/>
              <a:gd name="connsiteX135" fmla="*/ 2005458 w 7467600"/>
              <a:gd name="connsiteY135" fmla="*/ 4699540 h 6858000"/>
              <a:gd name="connsiteX136" fmla="*/ 2657186 w 7467600"/>
              <a:gd name="connsiteY136" fmla="*/ 4901687 h 6858000"/>
              <a:gd name="connsiteX137" fmla="*/ 2826662 w 7467600"/>
              <a:gd name="connsiteY137" fmla="*/ 4970362 h 6858000"/>
              <a:gd name="connsiteX138" fmla="*/ 2876100 w 7467600"/>
              <a:gd name="connsiteY138" fmla="*/ 4995397 h 6858000"/>
              <a:gd name="connsiteX139" fmla="*/ 3042600 w 7467600"/>
              <a:gd name="connsiteY139" fmla="*/ 5059532 h 6858000"/>
              <a:gd name="connsiteX140" fmla="*/ 1997014 w 7467600"/>
              <a:gd name="connsiteY140" fmla="*/ 4698007 h 6858000"/>
              <a:gd name="connsiteX141" fmla="*/ 2305292 w 7467600"/>
              <a:gd name="connsiteY141" fmla="*/ 4219492 h 6858000"/>
              <a:gd name="connsiteX142" fmla="*/ 3360922 w 7467600"/>
              <a:gd name="connsiteY142" fmla="*/ 4529373 h 6858000"/>
              <a:gd name="connsiteX143" fmla="*/ 3492420 w 7467600"/>
              <a:gd name="connsiteY143" fmla="*/ 4510145 h 6858000"/>
              <a:gd name="connsiteX144" fmla="*/ 3364086 w 7467600"/>
              <a:gd name="connsiteY144" fmla="*/ 4480340 h 6858000"/>
              <a:gd name="connsiteX145" fmla="*/ 3225818 w 7467600"/>
              <a:gd name="connsiteY145" fmla="*/ 4411822 h 6858000"/>
              <a:gd name="connsiteX146" fmla="*/ 3129696 w 7467600"/>
              <a:gd name="connsiteY146" fmla="*/ 4360704 h 6858000"/>
              <a:gd name="connsiteX147" fmla="*/ 2814545 w 7467600"/>
              <a:gd name="connsiteY147" fmla="*/ 4282955 h 6858000"/>
              <a:gd name="connsiteX148" fmla="*/ 2305292 w 7467600"/>
              <a:gd name="connsiteY148" fmla="*/ 4219492 h 6858000"/>
              <a:gd name="connsiteX149" fmla="*/ 2626982 w 7467600"/>
              <a:gd name="connsiteY149" fmla="*/ 4206450 h 6858000"/>
              <a:gd name="connsiteX150" fmla="*/ 2490617 w 7467600"/>
              <a:gd name="connsiteY150" fmla="*/ 4206951 h 6858000"/>
              <a:gd name="connsiteX151" fmla="*/ 2819869 w 7467600"/>
              <a:gd name="connsiteY151" fmla="*/ 4252936 h 6858000"/>
              <a:gd name="connsiteX152" fmla="*/ 3143018 w 7467600"/>
              <a:gd name="connsiteY152" fmla="*/ 4332698 h 6858000"/>
              <a:gd name="connsiteX153" fmla="*/ 3241520 w 7467600"/>
              <a:gd name="connsiteY153" fmla="*/ 4385112 h 6858000"/>
              <a:gd name="connsiteX154" fmla="*/ 3374575 w 7467600"/>
              <a:gd name="connsiteY154" fmla="*/ 4451517 h 6858000"/>
              <a:gd name="connsiteX155" fmla="*/ 3505221 w 7467600"/>
              <a:gd name="connsiteY155" fmla="*/ 4480757 h 6858000"/>
              <a:gd name="connsiteX156" fmla="*/ 2626982 w 7467600"/>
              <a:gd name="connsiteY156" fmla="*/ 4206450 h 6858000"/>
              <a:gd name="connsiteX157" fmla="*/ 1310106 w 7467600"/>
              <a:gd name="connsiteY157" fmla="*/ 3943217 h 6858000"/>
              <a:gd name="connsiteX158" fmla="*/ 854994 w 7467600"/>
              <a:gd name="connsiteY158" fmla="*/ 4399136 h 6858000"/>
              <a:gd name="connsiteX159" fmla="*/ 742462 w 7467600"/>
              <a:gd name="connsiteY159" fmla="*/ 4594648 h 6858000"/>
              <a:gd name="connsiteX160" fmla="*/ 820602 w 7467600"/>
              <a:gd name="connsiteY160" fmla="*/ 4485915 h 6858000"/>
              <a:gd name="connsiteX161" fmla="*/ 878295 w 7467600"/>
              <a:gd name="connsiteY161" fmla="*/ 4403594 h 6858000"/>
              <a:gd name="connsiteX162" fmla="*/ 1240607 w 7467600"/>
              <a:gd name="connsiteY162" fmla="*/ 4010401 h 6858000"/>
              <a:gd name="connsiteX163" fmla="*/ 1310106 w 7467600"/>
              <a:gd name="connsiteY163" fmla="*/ 3943217 h 6858000"/>
              <a:gd name="connsiteX164" fmla="*/ 1423113 w 7467600"/>
              <a:gd name="connsiteY164" fmla="*/ 3874565 h 6858000"/>
              <a:gd name="connsiteX165" fmla="*/ 1260565 w 7467600"/>
              <a:gd name="connsiteY165" fmla="*/ 4031982 h 6858000"/>
              <a:gd name="connsiteX166" fmla="*/ 901900 w 7467600"/>
              <a:gd name="connsiteY166" fmla="*/ 4421236 h 6858000"/>
              <a:gd name="connsiteX167" fmla="*/ 845044 w 7467600"/>
              <a:gd name="connsiteY167" fmla="*/ 4502436 h 6858000"/>
              <a:gd name="connsiteX168" fmla="*/ 685926 w 7467600"/>
              <a:gd name="connsiteY168" fmla="*/ 4703069 h 6858000"/>
              <a:gd name="connsiteX169" fmla="*/ 684248 w 7467600"/>
              <a:gd name="connsiteY169" fmla="*/ 4706721 h 6858000"/>
              <a:gd name="connsiteX170" fmla="*/ 1423113 w 7467600"/>
              <a:gd name="connsiteY170" fmla="*/ 3874565 h 6858000"/>
              <a:gd name="connsiteX171" fmla="*/ 3316479 w 7467600"/>
              <a:gd name="connsiteY171" fmla="*/ 3872136 h 6858000"/>
              <a:gd name="connsiteX172" fmla="*/ 3546806 w 7467600"/>
              <a:gd name="connsiteY172" fmla="*/ 4356139 h 6858000"/>
              <a:gd name="connsiteX173" fmla="*/ 3364433 w 7467600"/>
              <a:gd name="connsiteY173" fmla="*/ 3953121 h 6858000"/>
              <a:gd name="connsiteX174" fmla="*/ 3316479 w 7467600"/>
              <a:gd name="connsiteY174" fmla="*/ 3872136 h 6858000"/>
              <a:gd name="connsiteX175" fmla="*/ 3291335 w 7467600"/>
              <a:gd name="connsiteY175" fmla="*/ 3767420 h 6858000"/>
              <a:gd name="connsiteX176" fmla="*/ 3390805 w 7467600"/>
              <a:gd name="connsiteY176" fmla="*/ 3937163 h 6858000"/>
              <a:gd name="connsiteX177" fmla="*/ 3579062 w 7467600"/>
              <a:gd name="connsiteY177" fmla="*/ 4359040 h 6858000"/>
              <a:gd name="connsiteX178" fmla="*/ 3467355 w 7467600"/>
              <a:gd name="connsiteY178" fmla="*/ 3988130 h 6858000"/>
              <a:gd name="connsiteX179" fmla="*/ 3310753 w 7467600"/>
              <a:gd name="connsiteY179" fmla="*/ 3787140 h 6858000"/>
              <a:gd name="connsiteX180" fmla="*/ 3291335 w 7467600"/>
              <a:gd name="connsiteY180" fmla="*/ 3767420 h 6858000"/>
              <a:gd name="connsiteX181" fmla="*/ 1635889 w 7467600"/>
              <a:gd name="connsiteY181" fmla="*/ 3709494 h 6858000"/>
              <a:gd name="connsiteX182" fmla="*/ 1634800 w 7467600"/>
              <a:gd name="connsiteY182" fmla="*/ 3731111 h 6858000"/>
              <a:gd name="connsiteX183" fmla="*/ 1635889 w 7467600"/>
              <a:gd name="connsiteY183" fmla="*/ 3709494 h 6858000"/>
              <a:gd name="connsiteX184" fmla="*/ 1510397 w 7467600"/>
              <a:gd name="connsiteY184" fmla="*/ 3684705 h 6858000"/>
              <a:gd name="connsiteX185" fmla="*/ 1146550 w 7467600"/>
              <a:gd name="connsiteY185" fmla="*/ 3802012 h 6858000"/>
              <a:gd name="connsiteX186" fmla="*/ 698834 w 7467600"/>
              <a:gd name="connsiteY186" fmla="*/ 3952272 h 6858000"/>
              <a:gd name="connsiteX187" fmla="*/ 34256 w 7467600"/>
              <a:gd name="connsiteY187" fmla="*/ 4347603 h 6858000"/>
              <a:gd name="connsiteX188" fmla="*/ 527241 w 7467600"/>
              <a:gd name="connsiteY188" fmla="*/ 4065078 h 6858000"/>
              <a:gd name="connsiteX189" fmla="*/ 1510397 w 7467600"/>
              <a:gd name="connsiteY189" fmla="*/ 3684705 h 6858000"/>
              <a:gd name="connsiteX190" fmla="*/ 1313114 w 7467600"/>
              <a:gd name="connsiteY190" fmla="*/ 3655216 h 6858000"/>
              <a:gd name="connsiteX191" fmla="*/ 1109304 w 7467600"/>
              <a:gd name="connsiteY191" fmla="*/ 3669030 h 6858000"/>
              <a:gd name="connsiteX192" fmla="*/ 8129 w 7467600"/>
              <a:gd name="connsiteY192" fmla="*/ 4330519 h 6858000"/>
              <a:gd name="connsiteX193" fmla="*/ 687572 w 7467600"/>
              <a:gd name="connsiteY193" fmla="*/ 3925629 h 6858000"/>
              <a:gd name="connsiteX194" fmla="*/ 1138365 w 7467600"/>
              <a:gd name="connsiteY194" fmla="*/ 3774515 h 6858000"/>
              <a:gd name="connsiteX195" fmla="*/ 1505579 w 7467600"/>
              <a:gd name="connsiteY195" fmla="*/ 3655526 h 6858000"/>
              <a:gd name="connsiteX196" fmla="*/ 1313114 w 7467600"/>
              <a:gd name="connsiteY196" fmla="*/ 3655216 h 6858000"/>
              <a:gd name="connsiteX197" fmla="*/ 3655073 w 7467600"/>
              <a:gd name="connsiteY197" fmla="*/ 3650884 h 6858000"/>
              <a:gd name="connsiteX198" fmla="*/ 3989938 w 7467600"/>
              <a:gd name="connsiteY198" fmla="*/ 3991685 h 6858000"/>
              <a:gd name="connsiteX199" fmla="*/ 4393907 w 7467600"/>
              <a:gd name="connsiteY199" fmla="*/ 4261258 h 6858000"/>
              <a:gd name="connsiteX200" fmla="*/ 4648051 w 7467600"/>
              <a:gd name="connsiteY200" fmla="*/ 4374051 h 6858000"/>
              <a:gd name="connsiteX201" fmla="*/ 4383389 w 7467600"/>
              <a:gd name="connsiteY201" fmla="*/ 4184369 h 6858000"/>
              <a:gd name="connsiteX202" fmla="*/ 4165508 w 7467600"/>
              <a:gd name="connsiteY202" fmla="*/ 4035196 h 6858000"/>
              <a:gd name="connsiteX203" fmla="*/ 4068162 w 7467600"/>
              <a:gd name="connsiteY203" fmla="*/ 3953394 h 6858000"/>
              <a:gd name="connsiteX204" fmla="*/ 3981416 w 7467600"/>
              <a:gd name="connsiteY204" fmla="*/ 3880482 h 6858000"/>
              <a:gd name="connsiteX205" fmla="*/ 3800147 w 7467600"/>
              <a:gd name="connsiteY205" fmla="*/ 3749872 h 6858000"/>
              <a:gd name="connsiteX206" fmla="*/ 3655073 w 7467600"/>
              <a:gd name="connsiteY206" fmla="*/ 3650884 h 6858000"/>
              <a:gd name="connsiteX207" fmla="*/ 3670252 w 7467600"/>
              <a:gd name="connsiteY207" fmla="*/ 3622798 h 6858000"/>
              <a:gd name="connsiteX208" fmla="*/ 3817258 w 7467600"/>
              <a:gd name="connsiteY208" fmla="*/ 3723577 h 6858000"/>
              <a:gd name="connsiteX209" fmla="*/ 4000461 w 7467600"/>
              <a:gd name="connsiteY209" fmla="*/ 3855966 h 6858000"/>
              <a:gd name="connsiteX210" fmla="*/ 4088180 w 7467600"/>
              <a:gd name="connsiteY210" fmla="*/ 3929774 h 6858000"/>
              <a:gd name="connsiteX211" fmla="*/ 4184555 w 7467600"/>
              <a:gd name="connsiteY211" fmla="*/ 4010683 h 6858000"/>
              <a:gd name="connsiteX212" fmla="*/ 4399563 w 7467600"/>
              <a:gd name="connsiteY212" fmla="*/ 4158106 h 6858000"/>
              <a:gd name="connsiteX213" fmla="*/ 4684469 w 7467600"/>
              <a:gd name="connsiteY213" fmla="*/ 4364680 h 6858000"/>
              <a:gd name="connsiteX214" fmla="*/ 4690271 w 7467600"/>
              <a:gd name="connsiteY214" fmla="*/ 4370034 h 6858000"/>
              <a:gd name="connsiteX215" fmla="*/ 4136093 w 7467600"/>
              <a:gd name="connsiteY215" fmla="*/ 3858466 h 6858000"/>
              <a:gd name="connsiteX216" fmla="*/ 3670252 w 7467600"/>
              <a:gd name="connsiteY216" fmla="*/ 3622798 h 6858000"/>
              <a:gd name="connsiteX217" fmla="*/ 4440129 w 7467600"/>
              <a:gd name="connsiteY217" fmla="*/ 3448571 h 6858000"/>
              <a:gd name="connsiteX218" fmla="*/ 4856525 w 7467600"/>
              <a:gd name="connsiteY218" fmla="*/ 3915351 h 6858000"/>
              <a:gd name="connsiteX219" fmla="*/ 5059055 w 7467600"/>
              <a:gd name="connsiteY219" fmla="*/ 4108918 h 6858000"/>
              <a:gd name="connsiteX220" fmla="*/ 5290070 w 7467600"/>
              <a:gd name="connsiteY220" fmla="*/ 4263619 h 6858000"/>
              <a:gd name="connsiteX221" fmla="*/ 4834991 w 7467600"/>
              <a:gd name="connsiteY221" fmla="*/ 3830985 h 6858000"/>
              <a:gd name="connsiteX222" fmla="*/ 4440129 w 7467600"/>
              <a:gd name="connsiteY222" fmla="*/ 3448571 h 6858000"/>
              <a:gd name="connsiteX223" fmla="*/ 4441737 w 7467600"/>
              <a:gd name="connsiteY223" fmla="*/ 3399734 h 6858000"/>
              <a:gd name="connsiteX224" fmla="*/ 4431236 w 7467600"/>
              <a:gd name="connsiteY224" fmla="*/ 3400954 h 6858000"/>
              <a:gd name="connsiteX225" fmla="*/ 4557150 w 7467600"/>
              <a:gd name="connsiteY225" fmla="*/ 3510023 h 6858000"/>
              <a:gd name="connsiteX226" fmla="*/ 4856936 w 7467600"/>
              <a:gd name="connsiteY226" fmla="*/ 3809146 h 6858000"/>
              <a:gd name="connsiteX227" fmla="*/ 5111996 w 7467600"/>
              <a:gd name="connsiteY227" fmla="*/ 4065759 h 6858000"/>
              <a:gd name="connsiteX228" fmla="*/ 5388878 w 7467600"/>
              <a:gd name="connsiteY228" fmla="*/ 4300185 h 6858000"/>
              <a:gd name="connsiteX229" fmla="*/ 5425556 w 7467600"/>
              <a:gd name="connsiteY229" fmla="*/ 4308967 h 6858000"/>
              <a:gd name="connsiteX230" fmla="*/ 4943646 w 7467600"/>
              <a:gd name="connsiteY230" fmla="*/ 3822916 h 6858000"/>
              <a:gd name="connsiteX231" fmla="*/ 4594837 w 7467600"/>
              <a:gd name="connsiteY231" fmla="*/ 3532274 h 6858000"/>
              <a:gd name="connsiteX232" fmla="*/ 4441737 w 7467600"/>
              <a:gd name="connsiteY232" fmla="*/ 3399734 h 6858000"/>
              <a:gd name="connsiteX233" fmla="*/ 5425834 w 7467600"/>
              <a:gd name="connsiteY233" fmla="*/ 3162785 h 6858000"/>
              <a:gd name="connsiteX234" fmla="*/ 5401644 w 7467600"/>
              <a:gd name="connsiteY234" fmla="*/ 3617847 h 6858000"/>
              <a:gd name="connsiteX235" fmla="*/ 5467256 w 7467600"/>
              <a:gd name="connsiteY235" fmla="*/ 4175494 h 6858000"/>
              <a:gd name="connsiteX236" fmla="*/ 5448069 w 7467600"/>
              <a:gd name="connsiteY236" fmla="*/ 3567554 h 6858000"/>
              <a:gd name="connsiteX237" fmla="*/ 5425834 w 7467600"/>
              <a:gd name="connsiteY237" fmla="*/ 3162785 h 6858000"/>
              <a:gd name="connsiteX238" fmla="*/ 1318687 w 7467600"/>
              <a:gd name="connsiteY238" fmla="*/ 3113840 h 6858000"/>
              <a:gd name="connsiteX239" fmla="*/ 1066793 w 7467600"/>
              <a:gd name="connsiteY239" fmla="*/ 3212171 h 6858000"/>
              <a:gd name="connsiteX240" fmla="*/ 993319 w 7467600"/>
              <a:gd name="connsiteY240" fmla="*/ 3247648 h 6858000"/>
              <a:gd name="connsiteX241" fmla="*/ 853081 w 7467600"/>
              <a:gd name="connsiteY241" fmla="*/ 3312410 h 6858000"/>
              <a:gd name="connsiteX242" fmla="*/ 805957 w 7467600"/>
              <a:gd name="connsiteY242" fmla="*/ 3330443 h 6858000"/>
              <a:gd name="connsiteX243" fmla="*/ 1318687 w 7467600"/>
              <a:gd name="connsiteY243" fmla="*/ 3113840 h 6858000"/>
              <a:gd name="connsiteX244" fmla="*/ 5453702 w 7467600"/>
              <a:gd name="connsiteY244" fmla="*/ 3090882 h 6858000"/>
              <a:gd name="connsiteX245" fmla="*/ 5480135 w 7467600"/>
              <a:gd name="connsiteY245" fmla="*/ 3565802 h 6858000"/>
              <a:gd name="connsiteX246" fmla="*/ 5499023 w 7467600"/>
              <a:gd name="connsiteY246" fmla="*/ 4166310 h 6858000"/>
              <a:gd name="connsiteX247" fmla="*/ 5547022 w 7467600"/>
              <a:gd name="connsiteY247" fmla="*/ 3607838 h 6858000"/>
              <a:gd name="connsiteX248" fmla="*/ 5515964 w 7467600"/>
              <a:gd name="connsiteY248" fmla="*/ 3378541 h 6858000"/>
              <a:gd name="connsiteX249" fmla="*/ 5453702 w 7467600"/>
              <a:gd name="connsiteY249" fmla="*/ 3090882 h 6858000"/>
              <a:gd name="connsiteX250" fmla="*/ 1238695 w 7467600"/>
              <a:gd name="connsiteY250" fmla="*/ 3076820 h 6858000"/>
              <a:gd name="connsiteX251" fmla="*/ 716371 w 7467600"/>
              <a:gd name="connsiteY251" fmla="*/ 3293249 h 6858000"/>
              <a:gd name="connsiteX252" fmla="*/ 579522 w 7467600"/>
              <a:gd name="connsiteY252" fmla="*/ 3371759 h 6858000"/>
              <a:gd name="connsiteX253" fmla="*/ 600288 w 7467600"/>
              <a:gd name="connsiteY253" fmla="*/ 3365555 h 6858000"/>
              <a:gd name="connsiteX254" fmla="*/ 840692 w 7467600"/>
              <a:gd name="connsiteY254" fmla="*/ 3284921 h 6858000"/>
              <a:gd name="connsiteX255" fmla="*/ 979248 w 7467600"/>
              <a:gd name="connsiteY255" fmla="*/ 3221003 h 6858000"/>
              <a:gd name="connsiteX256" fmla="*/ 1053282 w 7467600"/>
              <a:gd name="connsiteY256" fmla="*/ 3185247 h 6858000"/>
              <a:gd name="connsiteX257" fmla="*/ 1320603 w 7467600"/>
              <a:gd name="connsiteY257" fmla="*/ 3081281 h 6858000"/>
              <a:gd name="connsiteX258" fmla="*/ 1238695 w 7467600"/>
              <a:gd name="connsiteY258" fmla="*/ 3076820 h 6858000"/>
              <a:gd name="connsiteX259" fmla="*/ 5425627 w 7467600"/>
              <a:gd name="connsiteY259" fmla="*/ 2954192 h 6858000"/>
              <a:gd name="connsiteX260" fmla="*/ 5470770 w 7467600"/>
              <a:gd name="connsiteY260" fmla="*/ 3005435 h 6858000"/>
              <a:gd name="connsiteX261" fmla="*/ 5519779 w 7467600"/>
              <a:gd name="connsiteY261" fmla="*/ 4359223 h 6858000"/>
              <a:gd name="connsiteX262" fmla="*/ 5520293 w 7467600"/>
              <a:gd name="connsiteY262" fmla="*/ 4360602 h 6858000"/>
              <a:gd name="connsiteX263" fmla="*/ 5767221 w 7467600"/>
              <a:gd name="connsiteY263" fmla="*/ 4665564 h 6858000"/>
              <a:gd name="connsiteX264" fmla="*/ 6937169 w 7467600"/>
              <a:gd name="connsiteY264" fmla="*/ 4815941 h 6858000"/>
              <a:gd name="connsiteX265" fmla="*/ 6953922 w 7467600"/>
              <a:gd name="connsiteY265" fmla="*/ 4890068 h 6858000"/>
              <a:gd name="connsiteX266" fmla="*/ 6071359 w 7467600"/>
              <a:gd name="connsiteY266" fmla="*/ 4770770 h 6858000"/>
              <a:gd name="connsiteX267" fmla="*/ 6038839 w 7467600"/>
              <a:gd name="connsiteY267" fmla="*/ 4764474 h 6858000"/>
              <a:gd name="connsiteX268" fmla="*/ 6038706 w 7467600"/>
              <a:gd name="connsiteY268" fmla="*/ 4763847 h 6858000"/>
              <a:gd name="connsiteX269" fmla="*/ 6037784 w 7467600"/>
              <a:gd name="connsiteY269" fmla="*/ 4764270 h 6858000"/>
              <a:gd name="connsiteX270" fmla="*/ 6038839 w 7467600"/>
              <a:gd name="connsiteY270" fmla="*/ 4764474 h 6858000"/>
              <a:gd name="connsiteX271" fmla="*/ 6040338 w 7467600"/>
              <a:gd name="connsiteY271" fmla="*/ 4771418 h 6858000"/>
              <a:gd name="connsiteX272" fmla="*/ 6024488 w 7467600"/>
              <a:gd name="connsiteY272" fmla="*/ 4809903 h 6858000"/>
              <a:gd name="connsiteX273" fmla="*/ 5599771 w 7467600"/>
              <a:gd name="connsiteY273" fmla="*/ 5509652 h 6858000"/>
              <a:gd name="connsiteX274" fmla="*/ 5548843 w 7467600"/>
              <a:gd name="connsiteY274" fmla="*/ 5563845 h 6858000"/>
              <a:gd name="connsiteX275" fmla="*/ 5940952 w 7467600"/>
              <a:gd name="connsiteY275" fmla="*/ 6250028 h 6858000"/>
              <a:gd name="connsiteX276" fmla="*/ 6043441 w 7467600"/>
              <a:gd name="connsiteY276" fmla="*/ 6665847 h 6858000"/>
              <a:gd name="connsiteX277" fmla="*/ 6093432 w 7467600"/>
              <a:gd name="connsiteY277" fmla="*/ 6858000 h 6858000"/>
              <a:gd name="connsiteX278" fmla="*/ 6034344 w 7467600"/>
              <a:gd name="connsiteY278" fmla="*/ 6858000 h 6858000"/>
              <a:gd name="connsiteX279" fmla="*/ 6026679 w 7467600"/>
              <a:gd name="connsiteY279" fmla="*/ 6836959 h 6858000"/>
              <a:gd name="connsiteX280" fmla="*/ 5800441 w 7467600"/>
              <a:gd name="connsiteY280" fmla="*/ 6335286 h 6858000"/>
              <a:gd name="connsiteX281" fmla="*/ 5526562 w 7467600"/>
              <a:gd name="connsiteY281" fmla="*/ 5705388 h 6858000"/>
              <a:gd name="connsiteX282" fmla="*/ 5519640 w 7467600"/>
              <a:gd name="connsiteY282" fmla="*/ 5683774 h 6858000"/>
              <a:gd name="connsiteX283" fmla="*/ 5844559 w 7467600"/>
              <a:gd name="connsiteY283" fmla="*/ 6553349 h 6858000"/>
              <a:gd name="connsiteX284" fmla="*/ 5975994 w 7467600"/>
              <a:gd name="connsiteY284" fmla="*/ 6858000 h 6858000"/>
              <a:gd name="connsiteX285" fmla="*/ 5898547 w 7467600"/>
              <a:gd name="connsiteY285" fmla="*/ 6858000 h 6858000"/>
              <a:gd name="connsiteX286" fmla="*/ 5682041 w 7467600"/>
              <a:gd name="connsiteY286" fmla="*/ 6355860 h 6858000"/>
              <a:gd name="connsiteX287" fmla="*/ 5461758 w 7467600"/>
              <a:gd name="connsiteY287" fmla="*/ 5820220 h 6858000"/>
              <a:gd name="connsiteX288" fmla="*/ 5237282 w 7467600"/>
              <a:gd name="connsiteY288" fmla="*/ 6579086 h 6858000"/>
              <a:gd name="connsiteX289" fmla="*/ 5115009 w 7467600"/>
              <a:gd name="connsiteY289" fmla="*/ 6858000 h 6858000"/>
              <a:gd name="connsiteX290" fmla="*/ 5028074 w 7467600"/>
              <a:gd name="connsiteY290" fmla="*/ 6858000 h 6858000"/>
              <a:gd name="connsiteX291" fmla="*/ 5079508 w 7467600"/>
              <a:gd name="connsiteY291" fmla="*/ 6749074 h 6858000"/>
              <a:gd name="connsiteX292" fmla="*/ 5371846 w 7467600"/>
              <a:gd name="connsiteY292" fmla="*/ 5924413 h 6858000"/>
              <a:gd name="connsiteX293" fmla="*/ 5270512 w 7467600"/>
              <a:gd name="connsiteY293" fmla="*/ 6138975 h 6858000"/>
              <a:gd name="connsiteX294" fmla="*/ 5062409 w 7467600"/>
              <a:gd name="connsiteY294" fmla="*/ 6653544 h 6858000"/>
              <a:gd name="connsiteX295" fmla="*/ 5036628 w 7467600"/>
              <a:gd name="connsiteY295" fmla="*/ 6754247 h 6858000"/>
              <a:gd name="connsiteX296" fmla="*/ 5009112 w 7467600"/>
              <a:gd name="connsiteY296" fmla="*/ 6858000 h 6858000"/>
              <a:gd name="connsiteX297" fmla="*/ 4976679 w 7467600"/>
              <a:gd name="connsiteY297" fmla="*/ 6858000 h 6858000"/>
              <a:gd name="connsiteX298" fmla="*/ 5006537 w 7467600"/>
              <a:gd name="connsiteY298" fmla="*/ 6747068 h 6858000"/>
              <a:gd name="connsiteX299" fmla="*/ 5032723 w 7467600"/>
              <a:gd name="connsiteY299" fmla="*/ 6644957 h 6858000"/>
              <a:gd name="connsiteX300" fmla="*/ 5242949 w 7467600"/>
              <a:gd name="connsiteY300" fmla="*/ 6125175 h 6858000"/>
              <a:gd name="connsiteX301" fmla="*/ 5286321 w 7467600"/>
              <a:gd name="connsiteY301" fmla="*/ 6033555 h 6858000"/>
              <a:gd name="connsiteX302" fmla="*/ 5008210 w 7467600"/>
              <a:gd name="connsiteY302" fmla="*/ 6649194 h 6858000"/>
              <a:gd name="connsiteX303" fmla="*/ 4986321 w 7467600"/>
              <a:gd name="connsiteY303" fmla="*/ 6765687 h 6858000"/>
              <a:gd name="connsiteX304" fmla="*/ 4973474 w 7467600"/>
              <a:gd name="connsiteY304" fmla="*/ 6858000 h 6858000"/>
              <a:gd name="connsiteX305" fmla="*/ 4907178 w 7467600"/>
              <a:gd name="connsiteY305" fmla="*/ 6858000 h 6858000"/>
              <a:gd name="connsiteX306" fmla="*/ 4910810 w 7467600"/>
              <a:gd name="connsiteY306" fmla="*/ 6829660 h 6858000"/>
              <a:gd name="connsiteX307" fmla="*/ 4987461 w 7467600"/>
              <a:gd name="connsiteY307" fmla="*/ 6432994 h 6858000"/>
              <a:gd name="connsiteX308" fmla="*/ 5179262 w 7467600"/>
              <a:gd name="connsiteY308" fmla="*/ 6035044 h 6858000"/>
              <a:gd name="connsiteX309" fmla="*/ 4689678 w 7467600"/>
              <a:gd name="connsiteY309" fmla="*/ 6440241 h 6858000"/>
              <a:gd name="connsiteX310" fmla="*/ 4477543 w 7467600"/>
              <a:gd name="connsiteY310" fmla="*/ 6674836 h 6858000"/>
              <a:gd name="connsiteX311" fmla="*/ 4329957 w 7467600"/>
              <a:gd name="connsiteY311" fmla="*/ 6858000 h 6858000"/>
              <a:gd name="connsiteX312" fmla="*/ 4218595 w 7467600"/>
              <a:gd name="connsiteY312" fmla="*/ 6858000 h 6858000"/>
              <a:gd name="connsiteX313" fmla="*/ 4368888 w 7467600"/>
              <a:gd name="connsiteY313" fmla="*/ 6668412 h 6858000"/>
              <a:gd name="connsiteX314" fmla="*/ 4563091 w 7467600"/>
              <a:gd name="connsiteY314" fmla="*/ 6442508 h 6858000"/>
              <a:gd name="connsiteX315" fmla="*/ 5387324 w 7467600"/>
              <a:gd name="connsiteY315" fmla="*/ 5705830 h 6858000"/>
              <a:gd name="connsiteX316" fmla="*/ 5073620 w 7467600"/>
              <a:gd name="connsiteY316" fmla="*/ 5955437 h 6858000"/>
              <a:gd name="connsiteX317" fmla="*/ 4689789 w 7467600"/>
              <a:gd name="connsiteY317" fmla="*/ 6268382 h 6858000"/>
              <a:gd name="connsiteX318" fmla="*/ 4418722 w 7467600"/>
              <a:gd name="connsiteY318" fmla="*/ 6570886 h 6858000"/>
              <a:gd name="connsiteX319" fmla="*/ 4214944 w 7467600"/>
              <a:gd name="connsiteY319" fmla="*/ 6858000 h 6858000"/>
              <a:gd name="connsiteX320" fmla="*/ 4177898 w 7467600"/>
              <a:gd name="connsiteY320" fmla="*/ 6858000 h 6858000"/>
              <a:gd name="connsiteX321" fmla="*/ 4391597 w 7467600"/>
              <a:gd name="connsiteY321" fmla="*/ 6556370 h 6858000"/>
              <a:gd name="connsiteX322" fmla="*/ 4668889 w 7467600"/>
              <a:gd name="connsiteY322" fmla="*/ 6246399 h 6858000"/>
              <a:gd name="connsiteX323" fmla="*/ 5055427 w 7467600"/>
              <a:gd name="connsiteY323" fmla="*/ 5931476 h 6858000"/>
              <a:gd name="connsiteX324" fmla="*/ 5371814 w 7467600"/>
              <a:gd name="connsiteY324" fmla="*/ 5678975 h 6858000"/>
              <a:gd name="connsiteX325" fmla="*/ 4987918 w 7467600"/>
              <a:gd name="connsiteY325" fmla="*/ 5838701 h 6858000"/>
              <a:gd name="connsiteX326" fmla="*/ 4317146 w 7467600"/>
              <a:gd name="connsiteY326" fmla="*/ 6587716 h 6858000"/>
              <a:gd name="connsiteX327" fmla="*/ 4171627 w 7467600"/>
              <a:gd name="connsiteY327" fmla="*/ 6858000 h 6858000"/>
              <a:gd name="connsiteX328" fmla="*/ 4081585 w 7467600"/>
              <a:gd name="connsiteY328" fmla="*/ 6858000 h 6858000"/>
              <a:gd name="connsiteX329" fmla="*/ 4238603 w 7467600"/>
              <a:gd name="connsiteY329" fmla="*/ 6559341 h 6858000"/>
              <a:gd name="connsiteX330" fmla="*/ 4778333 w 7467600"/>
              <a:gd name="connsiteY330" fmla="*/ 5873626 h 6858000"/>
              <a:gd name="connsiteX331" fmla="*/ 5414185 w 7467600"/>
              <a:gd name="connsiteY331" fmla="*/ 5573882 h 6858000"/>
              <a:gd name="connsiteX332" fmla="*/ 5959648 w 7467600"/>
              <a:gd name="connsiteY332" fmla="*/ 4760797 h 6858000"/>
              <a:gd name="connsiteX333" fmla="*/ 5355019 w 7467600"/>
              <a:gd name="connsiteY333" fmla="*/ 4734672 h 6858000"/>
              <a:gd name="connsiteX334" fmla="*/ 5083565 w 7467600"/>
              <a:gd name="connsiteY334" fmla="*/ 5179121 h 6858000"/>
              <a:gd name="connsiteX335" fmla="*/ 4713577 w 7467600"/>
              <a:gd name="connsiteY335" fmla="*/ 5616803 h 6858000"/>
              <a:gd name="connsiteX336" fmla="*/ 3989559 w 7467600"/>
              <a:gd name="connsiteY336" fmla="*/ 6145945 h 6858000"/>
              <a:gd name="connsiteX337" fmla="*/ 3939824 w 7467600"/>
              <a:gd name="connsiteY337" fmla="*/ 6066900 h 6858000"/>
              <a:gd name="connsiteX338" fmla="*/ 4584537 w 7467600"/>
              <a:gd name="connsiteY338" fmla="*/ 5324826 h 6858000"/>
              <a:gd name="connsiteX339" fmla="*/ 5037105 w 7467600"/>
              <a:gd name="connsiteY339" fmla="*/ 5088765 h 6858000"/>
              <a:gd name="connsiteX340" fmla="*/ 5039930 w 7467600"/>
              <a:gd name="connsiteY340" fmla="*/ 5089585 h 6858000"/>
              <a:gd name="connsiteX341" fmla="*/ 5263764 w 7467600"/>
              <a:gd name="connsiteY341" fmla="*/ 4735525 h 6858000"/>
              <a:gd name="connsiteX342" fmla="*/ 4086300 w 7467600"/>
              <a:gd name="connsiteY342" fmla="*/ 4884599 h 6858000"/>
              <a:gd name="connsiteX343" fmla="*/ 4085485 w 7467600"/>
              <a:gd name="connsiteY343" fmla="*/ 4899070 h 6858000"/>
              <a:gd name="connsiteX344" fmla="*/ 3871915 w 7467600"/>
              <a:gd name="connsiteY344" fmla="*/ 5253645 h 6858000"/>
              <a:gd name="connsiteX345" fmla="*/ 3799374 w 7467600"/>
              <a:gd name="connsiteY345" fmla="*/ 5466127 h 6858000"/>
              <a:gd name="connsiteX346" fmla="*/ 3498850 w 7467600"/>
              <a:gd name="connsiteY346" fmla="*/ 6661888 h 6858000"/>
              <a:gd name="connsiteX347" fmla="*/ 3399216 w 7467600"/>
              <a:gd name="connsiteY347" fmla="*/ 6858000 h 6858000"/>
              <a:gd name="connsiteX348" fmla="*/ 3303688 w 7467600"/>
              <a:gd name="connsiteY348" fmla="*/ 6858000 h 6858000"/>
              <a:gd name="connsiteX349" fmla="*/ 3391774 w 7467600"/>
              <a:gd name="connsiteY349" fmla="*/ 6697181 h 6858000"/>
              <a:gd name="connsiteX350" fmla="*/ 3735540 w 7467600"/>
              <a:gd name="connsiteY350" fmla="*/ 5546923 h 6858000"/>
              <a:gd name="connsiteX351" fmla="*/ 3729438 w 7467600"/>
              <a:gd name="connsiteY351" fmla="*/ 5569058 h 6858000"/>
              <a:gd name="connsiteX352" fmla="*/ 3707782 w 7467600"/>
              <a:gd name="connsiteY352" fmla="*/ 5644908 h 6858000"/>
              <a:gd name="connsiteX353" fmla="*/ 3583827 w 7467600"/>
              <a:gd name="connsiteY353" fmla="*/ 6039215 h 6858000"/>
              <a:gd name="connsiteX354" fmla="*/ 3547861 w 7467600"/>
              <a:gd name="connsiteY354" fmla="*/ 6129609 h 6858000"/>
              <a:gd name="connsiteX355" fmla="*/ 3490905 w 7467600"/>
              <a:gd name="connsiteY355" fmla="*/ 6277660 h 6858000"/>
              <a:gd name="connsiteX356" fmla="*/ 3455859 w 7467600"/>
              <a:gd name="connsiteY356" fmla="*/ 6391301 h 6858000"/>
              <a:gd name="connsiteX357" fmla="*/ 3429112 w 7467600"/>
              <a:gd name="connsiteY357" fmla="*/ 6479469 h 6858000"/>
              <a:gd name="connsiteX358" fmla="*/ 3304862 w 7467600"/>
              <a:gd name="connsiteY358" fmla="*/ 6796476 h 6858000"/>
              <a:gd name="connsiteX359" fmla="*/ 3276071 w 7467600"/>
              <a:gd name="connsiteY359" fmla="*/ 6858000 h 6858000"/>
              <a:gd name="connsiteX360" fmla="*/ 3240805 w 7467600"/>
              <a:gd name="connsiteY360" fmla="*/ 6858000 h 6858000"/>
              <a:gd name="connsiteX361" fmla="*/ 3275917 w 7467600"/>
              <a:gd name="connsiteY361" fmla="*/ 6783192 h 6858000"/>
              <a:gd name="connsiteX362" fmla="*/ 3399358 w 7467600"/>
              <a:gd name="connsiteY362" fmla="*/ 6469011 h 6858000"/>
              <a:gd name="connsiteX363" fmla="*/ 3425650 w 7467600"/>
              <a:gd name="connsiteY363" fmla="*/ 6381333 h 6858000"/>
              <a:gd name="connsiteX364" fmla="*/ 3460661 w 7467600"/>
              <a:gd name="connsiteY364" fmla="*/ 6266763 h 6858000"/>
              <a:gd name="connsiteX365" fmla="*/ 3518021 w 7467600"/>
              <a:gd name="connsiteY365" fmla="*/ 6117298 h 6858000"/>
              <a:gd name="connsiteX366" fmla="*/ 3554035 w 7467600"/>
              <a:gd name="connsiteY366" fmla="*/ 6027832 h 6858000"/>
              <a:gd name="connsiteX367" fmla="*/ 3677174 w 7467600"/>
              <a:gd name="connsiteY367" fmla="*/ 5636351 h 6858000"/>
              <a:gd name="connsiteX368" fmla="*/ 3698819 w 7467600"/>
              <a:gd name="connsiteY368" fmla="*/ 5560503 h 6858000"/>
              <a:gd name="connsiteX369" fmla="*/ 3702094 w 7467600"/>
              <a:gd name="connsiteY369" fmla="*/ 5549194 h 6858000"/>
              <a:gd name="connsiteX370" fmla="*/ 3398355 w 7467600"/>
              <a:gd name="connsiteY370" fmla="*/ 6094603 h 6858000"/>
              <a:gd name="connsiteX371" fmla="*/ 3193941 w 7467600"/>
              <a:gd name="connsiteY371" fmla="*/ 6798775 h 6858000"/>
              <a:gd name="connsiteX372" fmla="*/ 3184140 w 7467600"/>
              <a:gd name="connsiteY372" fmla="*/ 6858000 h 6858000"/>
              <a:gd name="connsiteX373" fmla="*/ 3099978 w 7467600"/>
              <a:gd name="connsiteY373" fmla="*/ 6858000 h 6858000"/>
              <a:gd name="connsiteX374" fmla="*/ 3101556 w 7467600"/>
              <a:gd name="connsiteY374" fmla="*/ 6843337 h 6858000"/>
              <a:gd name="connsiteX375" fmla="*/ 3370162 w 7467600"/>
              <a:gd name="connsiteY375" fmla="*/ 5785550 h 6858000"/>
              <a:gd name="connsiteX376" fmla="*/ 3746477 w 7467600"/>
              <a:gd name="connsiteY376" fmla="*/ 5377889 h 6858000"/>
              <a:gd name="connsiteX377" fmla="*/ 3863399 w 7467600"/>
              <a:gd name="connsiteY377" fmla="*/ 5087257 h 6858000"/>
              <a:gd name="connsiteX378" fmla="*/ 3968712 w 7467600"/>
              <a:gd name="connsiteY378" fmla="*/ 4913989 h 6858000"/>
              <a:gd name="connsiteX379" fmla="*/ 2792390 w 7467600"/>
              <a:gd name="connsiteY379" fmla="*/ 5382974 h 6858000"/>
              <a:gd name="connsiteX380" fmla="*/ 2714982 w 7467600"/>
              <a:gd name="connsiteY380" fmla="*/ 5427051 h 6858000"/>
              <a:gd name="connsiteX381" fmla="*/ 2813361 w 7467600"/>
              <a:gd name="connsiteY381" fmla="*/ 6023912 h 6858000"/>
              <a:gd name="connsiteX382" fmla="*/ 2688430 w 7467600"/>
              <a:gd name="connsiteY382" fmla="*/ 6801564 h 6858000"/>
              <a:gd name="connsiteX383" fmla="*/ 2629626 w 7467600"/>
              <a:gd name="connsiteY383" fmla="*/ 6763394 h 6858000"/>
              <a:gd name="connsiteX384" fmla="*/ 2565328 w 7467600"/>
              <a:gd name="connsiteY384" fmla="*/ 5516399 h 6858000"/>
              <a:gd name="connsiteX385" fmla="*/ 1922999 w 7467600"/>
              <a:gd name="connsiteY385" fmla="*/ 5980343 h 6858000"/>
              <a:gd name="connsiteX386" fmla="*/ 1950261 w 7467600"/>
              <a:gd name="connsiteY386" fmla="*/ 6405858 h 6858000"/>
              <a:gd name="connsiteX387" fmla="*/ 2365554 w 7467600"/>
              <a:gd name="connsiteY387" fmla="*/ 6759107 h 6858000"/>
              <a:gd name="connsiteX388" fmla="*/ 2424142 w 7467600"/>
              <a:gd name="connsiteY388" fmla="*/ 6858000 h 6858000"/>
              <a:gd name="connsiteX389" fmla="*/ 2395994 w 7467600"/>
              <a:gd name="connsiteY389" fmla="*/ 6858000 h 6858000"/>
              <a:gd name="connsiteX390" fmla="*/ 2392863 w 7467600"/>
              <a:gd name="connsiteY390" fmla="*/ 6852964 h 6858000"/>
              <a:gd name="connsiteX391" fmla="*/ 2017589 w 7467600"/>
              <a:gd name="connsiteY391" fmla="*/ 6493982 h 6858000"/>
              <a:gd name="connsiteX392" fmla="*/ 2147336 w 7467600"/>
              <a:gd name="connsiteY392" fmla="*/ 6594052 h 6858000"/>
              <a:gd name="connsiteX393" fmla="*/ 2207047 w 7467600"/>
              <a:gd name="connsiteY393" fmla="*/ 6654540 h 6858000"/>
              <a:gd name="connsiteX394" fmla="*/ 2299106 w 7467600"/>
              <a:gd name="connsiteY394" fmla="*/ 6778931 h 6858000"/>
              <a:gd name="connsiteX395" fmla="*/ 2314430 w 7467600"/>
              <a:gd name="connsiteY395" fmla="*/ 6801144 h 6858000"/>
              <a:gd name="connsiteX396" fmla="*/ 2352406 w 7467600"/>
              <a:gd name="connsiteY396" fmla="*/ 6858000 h 6858000"/>
              <a:gd name="connsiteX397" fmla="*/ 2314492 w 7467600"/>
              <a:gd name="connsiteY397" fmla="*/ 6858000 h 6858000"/>
              <a:gd name="connsiteX398" fmla="*/ 2288095 w 7467600"/>
              <a:gd name="connsiteY398" fmla="*/ 6818030 h 6858000"/>
              <a:gd name="connsiteX399" fmla="*/ 2272768 w 7467600"/>
              <a:gd name="connsiteY399" fmla="*/ 6795822 h 6858000"/>
              <a:gd name="connsiteX400" fmla="*/ 2182715 w 7467600"/>
              <a:gd name="connsiteY400" fmla="*/ 6675071 h 6858000"/>
              <a:gd name="connsiteX401" fmla="*/ 2032061 w 7467600"/>
              <a:gd name="connsiteY401" fmla="*/ 6541380 h 6858000"/>
              <a:gd name="connsiteX402" fmla="*/ 2257220 w 7467600"/>
              <a:gd name="connsiteY402" fmla="*/ 6826257 h 6858000"/>
              <a:gd name="connsiteX403" fmla="*/ 2281324 w 7467600"/>
              <a:gd name="connsiteY403" fmla="*/ 6858000 h 6858000"/>
              <a:gd name="connsiteX404" fmla="*/ 2242860 w 7467600"/>
              <a:gd name="connsiteY404" fmla="*/ 6858000 h 6858000"/>
              <a:gd name="connsiteX405" fmla="*/ 2232818 w 7467600"/>
              <a:gd name="connsiteY405" fmla="*/ 6844926 h 6858000"/>
              <a:gd name="connsiteX406" fmla="*/ 1990172 w 7467600"/>
              <a:gd name="connsiteY406" fmla="*/ 6542121 h 6858000"/>
              <a:gd name="connsiteX407" fmla="*/ 2124090 w 7467600"/>
              <a:gd name="connsiteY407" fmla="*/ 6761017 h 6858000"/>
              <a:gd name="connsiteX408" fmla="*/ 2200380 w 7467600"/>
              <a:gd name="connsiteY408" fmla="*/ 6858000 h 6858000"/>
              <a:gd name="connsiteX409" fmla="*/ 2147507 w 7467600"/>
              <a:gd name="connsiteY409" fmla="*/ 6858000 h 6858000"/>
              <a:gd name="connsiteX410" fmla="*/ 2070668 w 7467600"/>
              <a:gd name="connsiteY410" fmla="*/ 6761520 h 6858000"/>
              <a:gd name="connsiteX411" fmla="*/ 1975142 w 7467600"/>
              <a:gd name="connsiteY411" fmla="*/ 6585570 h 6858000"/>
              <a:gd name="connsiteX412" fmla="*/ 2050035 w 7467600"/>
              <a:gd name="connsiteY412" fmla="*/ 6813345 h 6858000"/>
              <a:gd name="connsiteX413" fmla="*/ 2063025 w 7467600"/>
              <a:gd name="connsiteY413" fmla="*/ 6858000 h 6858000"/>
              <a:gd name="connsiteX414" fmla="*/ 2021675 w 7467600"/>
              <a:gd name="connsiteY414" fmla="*/ 6858000 h 6858000"/>
              <a:gd name="connsiteX415" fmla="*/ 2019308 w 7467600"/>
              <a:gd name="connsiteY415" fmla="*/ 6847118 h 6858000"/>
              <a:gd name="connsiteX416" fmla="*/ 1938835 w 7467600"/>
              <a:gd name="connsiteY416" fmla="*/ 6551160 h 6858000"/>
              <a:gd name="connsiteX417" fmla="*/ 1953230 w 7467600"/>
              <a:gd name="connsiteY417" fmla="*/ 6759699 h 6858000"/>
              <a:gd name="connsiteX418" fmla="*/ 1956763 w 7467600"/>
              <a:gd name="connsiteY418" fmla="*/ 6778191 h 6858000"/>
              <a:gd name="connsiteX419" fmla="*/ 1967925 w 7467600"/>
              <a:gd name="connsiteY419" fmla="*/ 6858000 h 6858000"/>
              <a:gd name="connsiteX420" fmla="*/ 1936622 w 7467600"/>
              <a:gd name="connsiteY420" fmla="*/ 6858000 h 6858000"/>
              <a:gd name="connsiteX421" fmla="*/ 1926261 w 7467600"/>
              <a:gd name="connsiteY421" fmla="*/ 6784064 h 6858000"/>
              <a:gd name="connsiteX422" fmla="*/ 1922724 w 7467600"/>
              <a:gd name="connsiteY422" fmla="*/ 6765577 h 6858000"/>
              <a:gd name="connsiteX423" fmla="*/ 1904650 w 7467600"/>
              <a:gd name="connsiteY423" fmla="*/ 6639616 h 6858000"/>
              <a:gd name="connsiteX424" fmla="*/ 1885273 w 7467600"/>
              <a:gd name="connsiteY424" fmla="*/ 6858000 h 6858000"/>
              <a:gd name="connsiteX425" fmla="*/ 1854363 w 7467600"/>
              <a:gd name="connsiteY425" fmla="*/ 6858000 h 6858000"/>
              <a:gd name="connsiteX426" fmla="*/ 1880391 w 7467600"/>
              <a:gd name="connsiteY426" fmla="*/ 6603796 h 6858000"/>
              <a:gd name="connsiteX427" fmla="*/ 1818273 w 7467600"/>
              <a:gd name="connsiteY427" fmla="*/ 6715729 h 6858000"/>
              <a:gd name="connsiteX428" fmla="*/ 1794691 w 7467600"/>
              <a:gd name="connsiteY428" fmla="*/ 6843239 h 6858000"/>
              <a:gd name="connsiteX429" fmla="*/ 1794914 w 7467600"/>
              <a:gd name="connsiteY429" fmla="*/ 6858000 h 6858000"/>
              <a:gd name="connsiteX430" fmla="*/ 1746128 w 7467600"/>
              <a:gd name="connsiteY430" fmla="*/ 6858000 h 6858000"/>
              <a:gd name="connsiteX431" fmla="*/ 1753934 w 7467600"/>
              <a:gd name="connsiteY431" fmla="*/ 6724796 h 6858000"/>
              <a:gd name="connsiteX432" fmla="*/ 1792053 w 7467600"/>
              <a:gd name="connsiteY432" fmla="*/ 6572396 h 6858000"/>
              <a:gd name="connsiteX433" fmla="*/ 1862248 w 7467600"/>
              <a:gd name="connsiteY433" fmla="*/ 6266397 h 6858000"/>
              <a:gd name="connsiteX434" fmla="*/ 1862250 w 7467600"/>
              <a:gd name="connsiteY434" fmla="*/ 6033531 h 6858000"/>
              <a:gd name="connsiteX435" fmla="*/ 1211999 w 7467600"/>
              <a:gd name="connsiteY435" fmla="*/ 6683610 h 6858000"/>
              <a:gd name="connsiteX436" fmla="*/ 1213266 w 7467600"/>
              <a:gd name="connsiteY436" fmla="*/ 6691947 h 6858000"/>
              <a:gd name="connsiteX437" fmla="*/ 1203370 w 7467600"/>
              <a:gd name="connsiteY437" fmla="*/ 6850676 h 6858000"/>
              <a:gd name="connsiteX438" fmla="*/ 1203671 w 7467600"/>
              <a:gd name="connsiteY438" fmla="*/ 6858000 h 6858000"/>
              <a:gd name="connsiteX439" fmla="*/ 1143180 w 7467600"/>
              <a:gd name="connsiteY439" fmla="*/ 6858000 h 6858000"/>
              <a:gd name="connsiteX440" fmla="*/ 1142176 w 7467600"/>
              <a:gd name="connsiteY440" fmla="*/ 6766045 h 6858000"/>
              <a:gd name="connsiteX441" fmla="*/ 1067484 w 7467600"/>
              <a:gd name="connsiteY441" fmla="*/ 6858000 h 6858000"/>
              <a:gd name="connsiteX442" fmla="*/ 953928 w 7467600"/>
              <a:gd name="connsiteY442" fmla="*/ 6858000 h 6858000"/>
              <a:gd name="connsiteX443" fmla="*/ 959715 w 7467600"/>
              <a:gd name="connsiteY443" fmla="*/ 6850185 h 6858000"/>
              <a:gd name="connsiteX444" fmla="*/ 1483788 w 7467600"/>
              <a:gd name="connsiteY444" fmla="*/ 6259174 h 6858000"/>
              <a:gd name="connsiteX445" fmla="*/ 1100671 w 7467600"/>
              <a:gd name="connsiteY445" fmla="*/ 6252137 h 6858000"/>
              <a:gd name="connsiteX446" fmla="*/ 1090144 w 7467600"/>
              <a:gd name="connsiteY446" fmla="*/ 6256748 h 6858000"/>
              <a:gd name="connsiteX447" fmla="*/ 1095872 w 7467600"/>
              <a:gd name="connsiteY447" fmla="*/ 6271892 h 6858000"/>
              <a:gd name="connsiteX448" fmla="*/ 262785 w 7467600"/>
              <a:gd name="connsiteY448" fmla="*/ 6845450 h 6858000"/>
              <a:gd name="connsiteX449" fmla="*/ 209968 w 7467600"/>
              <a:gd name="connsiteY449" fmla="*/ 6770713 h 6858000"/>
              <a:gd name="connsiteX450" fmla="*/ 873460 w 7467600"/>
              <a:gd name="connsiteY450" fmla="*/ 6253768 h 6858000"/>
              <a:gd name="connsiteX451" fmla="*/ 192686 w 7467600"/>
              <a:gd name="connsiteY451" fmla="*/ 5849257 h 6858000"/>
              <a:gd name="connsiteX452" fmla="*/ 4696 w 7467600"/>
              <a:gd name="connsiteY452" fmla="*/ 5697668 h 6858000"/>
              <a:gd name="connsiteX453" fmla="*/ 0 w 7467600"/>
              <a:gd name="connsiteY453" fmla="*/ 5689984 h 6858000"/>
              <a:gd name="connsiteX454" fmla="*/ 0 w 7467600"/>
              <a:gd name="connsiteY454" fmla="*/ 5513472 h 6858000"/>
              <a:gd name="connsiteX455" fmla="*/ 174101 w 7467600"/>
              <a:gd name="connsiteY455" fmla="*/ 5620277 h 6858000"/>
              <a:gd name="connsiteX456" fmla="*/ 891800 w 7467600"/>
              <a:gd name="connsiteY456" fmla="*/ 6036935 h 6858000"/>
              <a:gd name="connsiteX457" fmla="*/ 1072219 w 7467600"/>
              <a:gd name="connsiteY457" fmla="*/ 6169443 h 6858000"/>
              <a:gd name="connsiteX458" fmla="*/ 1074117 w 7467600"/>
              <a:gd name="connsiteY458" fmla="*/ 6170301 h 6858000"/>
              <a:gd name="connsiteX459" fmla="*/ 1083114 w 7467600"/>
              <a:gd name="connsiteY459" fmla="*/ 6174131 h 6858000"/>
              <a:gd name="connsiteX460" fmla="*/ 1543010 w 7467600"/>
              <a:gd name="connsiteY460" fmla="*/ 6191140 h 6858000"/>
              <a:gd name="connsiteX461" fmla="*/ 1551080 w 7467600"/>
              <a:gd name="connsiteY461" fmla="*/ 6195006 h 6858000"/>
              <a:gd name="connsiteX462" fmla="*/ 2345443 w 7467600"/>
              <a:gd name="connsiteY462" fmla="*/ 5549882 h 6858000"/>
              <a:gd name="connsiteX463" fmla="*/ 1721499 w 7467600"/>
              <a:gd name="connsiteY463" fmla="*/ 5599969 h 6858000"/>
              <a:gd name="connsiteX464" fmla="*/ 767716 w 7467600"/>
              <a:gd name="connsiteY464" fmla="*/ 5472768 h 6858000"/>
              <a:gd name="connsiteX465" fmla="*/ 722147 w 7467600"/>
              <a:gd name="connsiteY465" fmla="*/ 5393091 h 6858000"/>
              <a:gd name="connsiteX466" fmla="*/ 1485552 w 7467600"/>
              <a:gd name="connsiteY466" fmla="*/ 5313202 h 6858000"/>
              <a:gd name="connsiteX467" fmla="*/ 2143004 w 7467600"/>
              <a:gd name="connsiteY467" fmla="*/ 5402420 h 6858000"/>
              <a:gd name="connsiteX468" fmla="*/ 1933391 w 7467600"/>
              <a:gd name="connsiteY468" fmla="*/ 5156971 h 6858000"/>
              <a:gd name="connsiteX469" fmla="*/ 1827118 w 7467600"/>
              <a:gd name="connsiteY469" fmla="*/ 4968410 h 6858000"/>
              <a:gd name="connsiteX470" fmla="*/ 1837349 w 7467600"/>
              <a:gd name="connsiteY470" fmla="*/ 4956357 h 6858000"/>
              <a:gd name="connsiteX471" fmla="*/ 2162835 w 7467600"/>
              <a:gd name="connsiteY471" fmla="*/ 5187853 h 6858000"/>
              <a:gd name="connsiteX472" fmla="*/ 2257167 w 7467600"/>
              <a:gd name="connsiteY472" fmla="*/ 5462123 h 6858000"/>
              <a:gd name="connsiteX473" fmla="*/ 2261598 w 7467600"/>
              <a:gd name="connsiteY473" fmla="*/ 5467998 h 6858000"/>
              <a:gd name="connsiteX474" fmla="*/ 2437177 w 7467600"/>
              <a:gd name="connsiteY474" fmla="*/ 5479608 h 6858000"/>
              <a:gd name="connsiteX475" fmla="*/ 2445247 w 7467600"/>
              <a:gd name="connsiteY475" fmla="*/ 5483476 h 6858000"/>
              <a:gd name="connsiteX476" fmla="*/ 2743626 w 7467600"/>
              <a:gd name="connsiteY476" fmla="*/ 5304819 h 6858000"/>
              <a:gd name="connsiteX477" fmla="*/ 3048102 w 7467600"/>
              <a:gd name="connsiteY477" fmla="*/ 5150595 h 6858000"/>
              <a:gd name="connsiteX478" fmla="*/ 1799414 w 7467600"/>
              <a:gd name="connsiteY478" fmla="*/ 4694732 h 6858000"/>
              <a:gd name="connsiteX479" fmla="*/ 1771735 w 7467600"/>
              <a:gd name="connsiteY479" fmla="*/ 4619929 h 6858000"/>
              <a:gd name="connsiteX480" fmla="*/ 3104273 w 7467600"/>
              <a:gd name="connsiteY480" fmla="*/ 5076159 h 6858000"/>
              <a:gd name="connsiteX481" fmla="*/ 3113245 w 7467600"/>
              <a:gd name="connsiteY481" fmla="*/ 5090705 h 6858000"/>
              <a:gd name="connsiteX482" fmla="*/ 3126294 w 7467600"/>
              <a:gd name="connsiteY482" fmla="*/ 5114400 h 6858000"/>
              <a:gd name="connsiteX483" fmla="*/ 3937433 w 7467600"/>
              <a:gd name="connsiteY483" fmla="*/ 4830473 h 6858000"/>
              <a:gd name="connsiteX484" fmla="*/ 3590475 w 7467600"/>
              <a:gd name="connsiteY484" fmla="*/ 4597974 h 6858000"/>
              <a:gd name="connsiteX485" fmla="*/ 3100264 w 7467600"/>
              <a:gd name="connsiteY485" fmla="*/ 4579845 h 6858000"/>
              <a:gd name="connsiteX486" fmla="*/ 2183576 w 7467600"/>
              <a:gd name="connsiteY486" fmla="*/ 4227150 h 6858000"/>
              <a:gd name="connsiteX487" fmla="*/ 2151029 w 7467600"/>
              <a:gd name="connsiteY487" fmla="*/ 4146947 h 6858000"/>
              <a:gd name="connsiteX488" fmla="*/ 3563434 w 7467600"/>
              <a:gd name="connsiteY488" fmla="*/ 4469115 h 6858000"/>
              <a:gd name="connsiteX489" fmla="*/ 3177952 w 7467600"/>
              <a:gd name="connsiteY489" fmla="*/ 3657386 h 6858000"/>
              <a:gd name="connsiteX490" fmla="*/ 3189263 w 7467600"/>
              <a:gd name="connsiteY490" fmla="*/ 3625726 h 6858000"/>
              <a:gd name="connsiteX491" fmla="*/ 3560912 w 7467600"/>
              <a:gd name="connsiteY491" fmla="*/ 4079863 h 6858000"/>
              <a:gd name="connsiteX492" fmla="*/ 3626636 w 7467600"/>
              <a:gd name="connsiteY492" fmla="*/ 4512230 h 6858000"/>
              <a:gd name="connsiteX493" fmla="*/ 3653088 w 7467600"/>
              <a:gd name="connsiteY493" fmla="*/ 4521417 h 6858000"/>
              <a:gd name="connsiteX494" fmla="*/ 3988128 w 7467600"/>
              <a:gd name="connsiteY494" fmla="*/ 4817267 h 6858000"/>
              <a:gd name="connsiteX495" fmla="*/ 4830582 w 7467600"/>
              <a:gd name="connsiteY495" fmla="*/ 4676000 h 6858000"/>
              <a:gd name="connsiteX496" fmla="*/ 4830100 w 7467600"/>
              <a:gd name="connsiteY496" fmla="*/ 4675554 h 6858000"/>
              <a:gd name="connsiteX497" fmla="*/ 4036318 w 7467600"/>
              <a:gd name="connsiteY497" fmla="*/ 4147013 h 6858000"/>
              <a:gd name="connsiteX498" fmla="*/ 3432098 w 7467600"/>
              <a:gd name="connsiteY498" fmla="*/ 3537312 h 6858000"/>
              <a:gd name="connsiteX499" fmla="*/ 3446761 w 7467600"/>
              <a:gd name="connsiteY499" fmla="*/ 3461278 h 6858000"/>
              <a:gd name="connsiteX500" fmla="*/ 4419733 w 7467600"/>
              <a:gd name="connsiteY500" fmla="*/ 3963555 h 6858000"/>
              <a:gd name="connsiteX501" fmla="*/ 4781371 w 7467600"/>
              <a:gd name="connsiteY501" fmla="*/ 4458604 h 6858000"/>
              <a:gd name="connsiteX502" fmla="*/ 4780440 w 7467600"/>
              <a:gd name="connsiteY502" fmla="*/ 4470290 h 6858000"/>
              <a:gd name="connsiteX503" fmla="*/ 4898954 w 7467600"/>
              <a:gd name="connsiteY503" fmla="*/ 4662092 h 6858000"/>
              <a:gd name="connsiteX504" fmla="*/ 4900699 w 7467600"/>
              <a:gd name="connsiteY504" fmla="*/ 4670867 h 6858000"/>
              <a:gd name="connsiteX505" fmla="*/ 5714511 w 7467600"/>
              <a:gd name="connsiteY505" fmla="*/ 4663483 h 6858000"/>
              <a:gd name="connsiteX506" fmla="*/ 5464793 w 7467600"/>
              <a:gd name="connsiteY506" fmla="*/ 4393556 h 6858000"/>
              <a:gd name="connsiteX507" fmla="*/ 5461897 w 7467600"/>
              <a:gd name="connsiteY507" fmla="*/ 4390879 h 6858000"/>
              <a:gd name="connsiteX508" fmla="*/ 4294126 w 7467600"/>
              <a:gd name="connsiteY508" fmla="*/ 3303048 h 6858000"/>
              <a:gd name="connsiteX509" fmla="*/ 4305321 w 7467600"/>
              <a:gd name="connsiteY509" fmla="*/ 3256953 h 6858000"/>
              <a:gd name="connsiteX510" fmla="*/ 4949299 w 7467600"/>
              <a:gd name="connsiteY510" fmla="*/ 3766336 h 6858000"/>
              <a:gd name="connsiteX511" fmla="*/ 5291452 w 7467600"/>
              <a:gd name="connsiteY511" fmla="*/ 4076801 h 6858000"/>
              <a:gd name="connsiteX512" fmla="*/ 5434998 w 7467600"/>
              <a:gd name="connsiteY512" fmla="*/ 4254100 h 6858000"/>
              <a:gd name="connsiteX513" fmla="*/ 5351015 w 7467600"/>
              <a:gd name="connsiteY513" fmla="*/ 3760989 h 6858000"/>
              <a:gd name="connsiteX514" fmla="*/ 5413780 w 7467600"/>
              <a:gd name="connsiteY514" fmla="*/ 2966265 h 6858000"/>
              <a:gd name="connsiteX515" fmla="*/ 5425627 w 7467600"/>
              <a:gd name="connsiteY515" fmla="*/ 2954192 h 6858000"/>
              <a:gd name="connsiteX516" fmla="*/ 6604735 w 7467600"/>
              <a:gd name="connsiteY516" fmla="*/ 2041381 h 6858000"/>
              <a:gd name="connsiteX517" fmla="*/ 7204487 w 7467600"/>
              <a:gd name="connsiteY517" fmla="*/ 2742112 h 6858000"/>
              <a:gd name="connsiteX518" fmla="*/ 7131592 w 7467600"/>
              <a:gd name="connsiteY518" fmla="*/ 2672096 h 6858000"/>
              <a:gd name="connsiteX519" fmla="*/ 6996344 w 7467600"/>
              <a:gd name="connsiteY519" fmla="*/ 2518310 h 6858000"/>
              <a:gd name="connsiteX520" fmla="*/ 6735495 w 7467600"/>
              <a:gd name="connsiteY520" fmla="*/ 2196890 h 6858000"/>
              <a:gd name="connsiteX521" fmla="*/ 6721901 w 7467600"/>
              <a:gd name="connsiteY521" fmla="*/ 2179274 h 6858000"/>
              <a:gd name="connsiteX522" fmla="*/ 6604735 w 7467600"/>
              <a:gd name="connsiteY522" fmla="*/ 2041381 h 6858000"/>
              <a:gd name="connsiteX523" fmla="*/ 6591670 w 7467600"/>
              <a:gd name="connsiteY523" fmla="*/ 1988277 h 6858000"/>
              <a:gd name="connsiteX524" fmla="*/ 6747349 w 7467600"/>
              <a:gd name="connsiteY524" fmla="*/ 2160069 h 6858000"/>
              <a:gd name="connsiteX525" fmla="*/ 6760943 w 7467600"/>
              <a:gd name="connsiteY525" fmla="*/ 2177686 h 6858000"/>
              <a:gd name="connsiteX526" fmla="*/ 7021065 w 7467600"/>
              <a:gd name="connsiteY526" fmla="*/ 2498102 h 6858000"/>
              <a:gd name="connsiteX527" fmla="*/ 7155223 w 7467600"/>
              <a:gd name="connsiteY527" fmla="*/ 2650386 h 6858000"/>
              <a:gd name="connsiteX528" fmla="*/ 7203167 w 7467600"/>
              <a:gd name="connsiteY528" fmla="*/ 2697288 h 6858000"/>
              <a:gd name="connsiteX529" fmla="*/ 6937703 w 7467600"/>
              <a:gd name="connsiteY529" fmla="*/ 2321981 h 6858000"/>
              <a:gd name="connsiteX530" fmla="*/ 6591670 w 7467600"/>
              <a:gd name="connsiteY530" fmla="*/ 1988277 h 6858000"/>
              <a:gd name="connsiteX531" fmla="*/ 5798671 w 7467600"/>
              <a:gd name="connsiteY531" fmla="*/ 1981601 h 6858000"/>
              <a:gd name="connsiteX532" fmla="*/ 5754709 w 7467600"/>
              <a:gd name="connsiteY532" fmla="*/ 2071454 h 6858000"/>
              <a:gd name="connsiteX533" fmla="*/ 5763044 w 7467600"/>
              <a:gd name="connsiteY533" fmla="*/ 2842206 h 6858000"/>
              <a:gd name="connsiteX534" fmla="*/ 5764974 w 7467600"/>
              <a:gd name="connsiteY534" fmla="*/ 2799609 h 6858000"/>
              <a:gd name="connsiteX535" fmla="*/ 5767665 w 7467600"/>
              <a:gd name="connsiteY535" fmla="*/ 2666409 h 6858000"/>
              <a:gd name="connsiteX536" fmla="*/ 5763055 w 7467600"/>
              <a:gd name="connsiteY536" fmla="*/ 2579705 h 6858000"/>
              <a:gd name="connsiteX537" fmla="*/ 5758079 w 7467600"/>
              <a:gd name="connsiteY537" fmla="*/ 2492508 h 6858000"/>
              <a:gd name="connsiteX538" fmla="*/ 5779325 w 7467600"/>
              <a:gd name="connsiteY538" fmla="*/ 2197069 h 6858000"/>
              <a:gd name="connsiteX539" fmla="*/ 5798671 w 7467600"/>
              <a:gd name="connsiteY539" fmla="*/ 1981601 h 6858000"/>
              <a:gd name="connsiteX540" fmla="*/ 5829202 w 7467600"/>
              <a:gd name="connsiteY540" fmla="*/ 1971679 h 6858000"/>
              <a:gd name="connsiteX541" fmla="*/ 5809558 w 7467600"/>
              <a:gd name="connsiteY541" fmla="*/ 2198043 h 6858000"/>
              <a:gd name="connsiteX542" fmla="*/ 5788653 w 7467600"/>
              <a:gd name="connsiteY542" fmla="*/ 2489430 h 6858000"/>
              <a:gd name="connsiteX543" fmla="*/ 5793439 w 7467600"/>
              <a:gd name="connsiteY543" fmla="*/ 2575235 h 6858000"/>
              <a:gd name="connsiteX544" fmla="*/ 5796837 w 7467600"/>
              <a:gd name="connsiteY544" fmla="*/ 2637633 h 6858000"/>
              <a:gd name="connsiteX545" fmla="*/ 5818614 w 7467600"/>
              <a:gd name="connsiteY545" fmla="*/ 2473055 h 6858000"/>
              <a:gd name="connsiteX546" fmla="*/ 5829202 w 7467600"/>
              <a:gd name="connsiteY546" fmla="*/ 1971679 h 6858000"/>
              <a:gd name="connsiteX547" fmla="*/ 5911389 w 7467600"/>
              <a:gd name="connsiteY547" fmla="*/ 1898371 h 6858000"/>
              <a:gd name="connsiteX548" fmla="*/ 6237627 w 7467600"/>
              <a:gd name="connsiteY548" fmla="*/ 2231921 h 6858000"/>
              <a:gd name="connsiteX549" fmla="*/ 5911389 w 7467600"/>
              <a:gd name="connsiteY549" fmla="*/ 1898371 h 6858000"/>
              <a:gd name="connsiteX550" fmla="*/ 6944437 w 7467600"/>
              <a:gd name="connsiteY550" fmla="*/ 1575402 h 6858000"/>
              <a:gd name="connsiteX551" fmla="*/ 6304730 w 7467600"/>
              <a:gd name="connsiteY551" fmla="*/ 1766654 h 6858000"/>
              <a:gd name="connsiteX552" fmla="*/ 6944437 w 7467600"/>
              <a:gd name="connsiteY552" fmla="*/ 1575402 h 6858000"/>
              <a:gd name="connsiteX553" fmla="*/ 7019523 w 7467600"/>
              <a:gd name="connsiteY553" fmla="*/ 1519450 h 6858000"/>
              <a:gd name="connsiteX554" fmla="*/ 6298091 w 7467600"/>
              <a:gd name="connsiteY554" fmla="*/ 1737122 h 6858000"/>
              <a:gd name="connsiteX555" fmla="*/ 7019523 w 7467600"/>
              <a:gd name="connsiteY555" fmla="*/ 1519450 h 6858000"/>
              <a:gd name="connsiteX556" fmla="*/ 2399523 w 7467600"/>
              <a:gd name="connsiteY556" fmla="*/ 1428234 h 6858000"/>
              <a:gd name="connsiteX557" fmla="*/ 2224982 w 7467600"/>
              <a:gd name="connsiteY557" fmla="*/ 1826201 h 6858000"/>
              <a:gd name="connsiteX558" fmla="*/ 2096099 w 7467600"/>
              <a:gd name="connsiteY558" fmla="*/ 2345900 h 6858000"/>
              <a:gd name="connsiteX559" fmla="*/ 2283317 w 7467600"/>
              <a:gd name="connsiteY559" fmla="*/ 1796925 h 6858000"/>
              <a:gd name="connsiteX560" fmla="*/ 2399523 w 7467600"/>
              <a:gd name="connsiteY560" fmla="*/ 1428234 h 6858000"/>
              <a:gd name="connsiteX561" fmla="*/ 2448558 w 7467600"/>
              <a:gd name="connsiteY561" fmla="*/ 1373435 h 6858000"/>
              <a:gd name="connsiteX562" fmla="*/ 2312521 w 7467600"/>
              <a:gd name="connsiteY562" fmla="*/ 1806140 h 6858000"/>
              <a:gd name="connsiteX563" fmla="*/ 2127533 w 7467600"/>
              <a:gd name="connsiteY563" fmla="*/ 2348380 h 6858000"/>
              <a:gd name="connsiteX564" fmla="*/ 2358080 w 7467600"/>
              <a:gd name="connsiteY564" fmla="*/ 1866134 h 6858000"/>
              <a:gd name="connsiteX565" fmla="*/ 2407436 w 7467600"/>
              <a:gd name="connsiteY565" fmla="*/ 1651070 h 6858000"/>
              <a:gd name="connsiteX566" fmla="*/ 2448558 w 7467600"/>
              <a:gd name="connsiteY566" fmla="*/ 1373435 h 6858000"/>
              <a:gd name="connsiteX567" fmla="*/ 278707 w 7467600"/>
              <a:gd name="connsiteY567" fmla="*/ 1352270 h 6858000"/>
              <a:gd name="connsiteX568" fmla="*/ 321570 w 7467600"/>
              <a:gd name="connsiteY568" fmla="*/ 1861610 h 6858000"/>
              <a:gd name="connsiteX569" fmla="*/ 294281 w 7467600"/>
              <a:gd name="connsiteY569" fmla="*/ 1440658 h 6858000"/>
              <a:gd name="connsiteX570" fmla="*/ 278707 w 7467600"/>
              <a:gd name="connsiteY570" fmla="*/ 1352270 h 6858000"/>
              <a:gd name="connsiteX571" fmla="*/ 1423821 w 7467600"/>
              <a:gd name="connsiteY571" fmla="*/ 1351958 h 6858000"/>
              <a:gd name="connsiteX572" fmla="*/ 1638521 w 7467600"/>
              <a:gd name="connsiteY572" fmla="*/ 1908470 h 6858000"/>
              <a:gd name="connsiteX573" fmla="*/ 1754199 w 7467600"/>
              <a:gd name="connsiteY573" fmla="*/ 2149284 h 6858000"/>
              <a:gd name="connsiteX574" fmla="*/ 1908359 w 7467600"/>
              <a:gd name="connsiteY574" fmla="*/ 2364988 h 6858000"/>
              <a:gd name="connsiteX575" fmla="*/ 1647661 w 7467600"/>
              <a:gd name="connsiteY575" fmla="*/ 1825945 h 6858000"/>
              <a:gd name="connsiteX576" fmla="*/ 1423821 w 7467600"/>
              <a:gd name="connsiteY576" fmla="*/ 1351958 h 6858000"/>
              <a:gd name="connsiteX577" fmla="*/ 1431890 w 7467600"/>
              <a:gd name="connsiteY577" fmla="*/ 1306475 h 6858000"/>
              <a:gd name="connsiteX578" fmla="*/ 1507597 w 7467600"/>
              <a:gd name="connsiteY578" fmla="*/ 1446132 h 6858000"/>
              <a:gd name="connsiteX579" fmla="*/ 1674586 w 7467600"/>
              <a:gd name="connsiteY579" fmla="*/ 1813832 h 6858000"/>
              <a:gd name="connsiteX580" fmla="*/ 1815950 w 7467600"/>
              <a:gd name="connsiteY580" fmla="*/ 2128564 h 6858000"/>
              <a:gd name="connsiteX581" fmla="*/ 1984242 w 7467600"/>
              <a:gd name="connsiteY581" fmla="*/ 2430829 h 6858000"/>
              <a:gd name="connsiteX582" fmla="*/ 2014023 w 7467600"/>
              <a:gd name="connsiteY582" fmla="*/ 2450995 h 6858000"/>
              <a:gd name="connsiteX583" fmla="*/ 1747337 w 7467600"/>
              <a:gd name="connsiteY583" fmla="*/ 1855264 h 6858000"/>
              <a:gd name="connsiteX584" fmla="*/ 1533749 w 7467600"/>
              <a:gd name="connsiteY584" fmla="*/ 1478656 h 6858000"/>
              <a:gd name="connsiteX585" fmla="*/ 1431890 w 7467600"/>
              <a:gd name="connsiteY585" fmla="*/ 1306475 h 6858000"/>
              <a:gd name="connsiteX586" fmla="*/ 5052692 w 7467600"/>
              <a:gd name="connsiteY586" fmla="*/ 1292994 h 6858000"/>
              <a:gd name="connsiteX587" fmla="*/ 5200661 w 7467600"/>
              <a:gd name="connsiteY587" fmla="*/ 1635186 h 6858000"/>
              <a:gd name="connsiteX588" fmla="*/ 5297138 w 7467600"/>
              <a:gd name="connsiteY588" fmla="*/ 1906351 h 6858000"/>
              <a:gd name="connsiteX589" fmla="*/ 5052692 w 7467600"/>
              <a:gd name="connsiteY589" fmla="*/ 1292994 h 6858000"/>
              <a:gd name="connsiteX590" fmla="*/ 5009948 w 7467600"/>
              <a:gd name="connsiteY590" fmla="*/ 1273619 h 6858000"/>
              <a:gd name="connsiteX591" fmla="*/ 5121777 w 7467600"/>
              <a:gd name="connsiteY591" fmla="*/ 1654213 h 6858000"/>
              <a:gd name="connsiteX592" fmla="*/ 5293545 w 7467600"/>
              <a:gd name="connsiteY592" fmla="*/ 2072247 h 6858000"/>
              <a:gd name="connsiteX593" fmla="*/ 5294042 w 7467600"/>
              <a:gd name="connsiteY593" fmla="*/ 2065019 h 6858000"/>
              <a:gd name="connsiteX594" fmla="*/ 5171936 w 7467600"/>
              <a:gd name="connsiteY594" fmla="*/ 1647613 h 6858000"/>
              <a:gd name="connsiteX595" fmla="*/ 5009948 w 7467600"/>
              <a:gd name="connsiteY595" fmla="*/ 1273619 h 6858000"/>
              <a:gd name="connsiteX596" fmla="*/ 655236 w 7467600"/>
              <a:gd name="connsiteY596" fmla="*/ 1268632 h 6858000"/>
              <a:gd name="connsiteX597" fmla="*/ 839521 w 7467600"/>
              <a:gd name="connsiteY597" fmla="*/ 1685315 h 6858000"/>
              <a:gd name="connsiteX598" fmla="*/ 1109416 w 7467600"/>
              <a:gd name="connsiteY598" fmla="*/ 2061663 h 6858000"/>
              <a:gd name="connsiteX599" fmla="*/ 1298300 w 7467600"/>
              <a:gd name="connsiteY599" fmla="*/ 2247742 h 6858000"/>
              <a:gd name="connsiteX600" fmla="*/ 1125871 w 7467600"/>
              <a:gd name="connsiteY600" fmla="*/ 1989513 h 6858000"/>
              <a:gd name="connsiteX601" fmla="*/ 981574 w 7467600"/>
              <a:gd name="connsiteY601" fmla="*/ 1783157 h 6858000"/>
              <a:gd name="connsiteX602" fmla="*/ 922198 w 7467600"/>
              <a:gd name="connsiteY602" fmla="*/ 1677437 h 6858000"/>
              <a:gd name="connsiteX603" fmla="*/ 869293 w 7467600"/>
              <a:gd name="connsiteY603" fmla="*/ 1583214 h 6858000"/>
              <a:gd name="connsiteX604" fmla="*/ 751431 w 7467600"/>
              <a:gd name="connsiteY604" fmla="*/ 1405731 h 6858000"/>
              <a:gd name="connsiteX605" fmla="*/ 655236 w 7467600"/>
              <a:gd name="connsiteY605" fmla="*/ 1268632 h 6858000"/>
              <a:gd name="connsiteX606" fmla="*/ 6516292 w 7467600"/>
              <a:gd name="connsiteY606" fmla="*/ 1263064 h 6858000"/>
              <a:gd name="connsiteX607" fmla="*/ 5736320 w 7467600"/>
              <a:gd name="connsiteY607" fmla="*/ 1501803 h 6858000"/>
              <a:gd name="connsiteX608" fmla="*/ 6516292 w 7467600"/>
              <a:gd name="connsiteY608" fmla="*/ 1263064 h 6858000"/>
              <a:gd name="connsiteX609" fmla="*/ 291466 w 7467600"/>
              <a:gd name="connsiteY609" fmla="*/ 1250369 h 6858000"/>
              <a:gd name="connsiteX610" fmla="*/ 323180 w 7467600"/>
              <a:gd name="connsiteY610" fmla="*/ 1435283 h 6858000"/>
              <a:gd name="connsiteX611" fmla="*/ 349381 w 7467600"/>
              <a:gd name="connsiteY611" fmla="*/ 1875041 h 6858000"/>
              <a:gd name="connsiteX612" fmla="*/ 374363 w 7467600"/>
              <a:gd name="connsiteY612" fmla="*/ 1506494 h 6858000"/>
              <a:gd name="connsiteX613" fmla="*/ 302168 w 7467600"/>
              <a:gd name="connsiteY613" fmla="*/ 1274495 h 6858000"/>
              <a:gd name="connsiteX614" fmla="*/ 291466 w 7467600"/>
              <a:gd name="connsiteY614" fmla="*/ 1250369 h 6858000"/>
              <a:gd name="connsiteX615" fmla="*/ 678222 w 7467600"/>
              <a:gd name="connsiteY615" fmla="*/ 1248670 h 6858000"/>
              <a:gd name="connsiteX616" fmla="*/ 775536 w 7467600"/>
              <a:gd name="connsiteY616" fmla="*/ 1388015 h 6858000"/>
              <a:gd name="connsiteX617" fmla="*/ 894529 w 7467600"/>
              <a:gd name="connsiteY617" fmla="*/ 1567739 h 6858000"/>
              <a:gd name="connsiteX618" fmla="*/ 948000 w 7467600"/>
              <a:gd name="connsiteY618" fmla="*/ 1663088 h 6858000"/>
              <a:gd name="connsiteX619" fmla="*/ 1006812 w 7467600"/>
              <a:gd name="connsiteY619" fmla="*/ 1767683 h 6858000"/>
              <a:gd name="connsiteX620" fmla="*/ 1149133 w 7467600"/>
              <a:gd name="connsiteY620" fmla="*/ 1971513 h 6858000"/>
              <a:gd name="connsiteX621" fmla="*/ 1333952 w 7467600"/>
              <a:gd name="connsiteY621" fmla="*/ 2251620 h 6858000"/>
              <a:gd name="connsiteX622" fmla="*/ 1337329 w 7467600"/>
              <a:gd name="connsiteY622" fmla="*/ 2258350 h 6858000"/>
              <a:gd name="connsiteX623" fmla="*/ 1014726 w 7467600"/>
              <a:gd name="connsiteY623" fmla="*/ 1615556 h 6858000"/>
              <a:gd name="connsiteX624" fmla="*/ 678222 w 7467600"/>
              <a:gd name="connsiteY624" fmla="*/ 1248670 h 6858000"/>
              <a:gd name="connsiteX625" fmla="*/ 6691602 w 7467600"/>
              <a:gd name="connsiteY625" fmla="*/ 1140573 h 6858000"/>
              <a:gd name="connsiteX626" fmla="*/ 6571100 w 7467600"/>
              <a:gd name="connsiteY626" fmla="*/ 1183662 h 6858000"/>
              <a:gd name="connsiteX627" fmla="*/ 6241687 w 7467600"/>
              <a:gd name="connsiteY627" fmla="*/ 1257600 h 6858000"/>
              <a:gd name="connsiteX628" fmla="*/ 5693009 w 7467600"/>
              <a:gd name="connsiteY628" fmla="*/ 1478256 h 6858000"/>
              <a:gd name="connsiteX629" fmla="*/ 6548420 w 7467600"/>
              <a:gd name="connsiteY629" fmla="*/ 1214599 h 6858000"/>
              <a:gd name="connsiteX630" fmla="*/ 6605473 w 7467600"/>
              <a:gd name="connsiteY630" fmla="*/ 1184686 h 6858000"/>
              <a:gd name="connsiteX631" fmla="*/ 6691602 w 7467600"/>
              <a:gd name="connsiteY631" fmla="*/ 1140573 h 6858000"/>
              <a:gd name="connsiteX632" fmla="*/ 4002475 w 7467600"/>
              <a:gd name="connsiteY632" fmla="*/ 1037802 h 6858000"/>
              <a:gd name="connsiteX633" fmla="*/ 4000324 w 7467600"/>
              <a:gd name="connsiteY633" fmla="*/ 1039362 h 6858000"/>
              <a:gd name="connsiteX634" fmla="*/ 4002862 w 7467600"/>
              <a:gd name="connsiteY634" fmla="*/ 1042866 h 6858000"/>
              <a:gd name="connsiteX635" fmla="*/ 4002475 w 7467600"/>
              <a:gd name="connsiteY635" fmla="*/ 1037802 h 6858000"/>
              <a:gd name="connsiteX636" fmla="*/ 506322 w 7467600"/>
              <a:gd name="connsiteY636" fmla="*/ 1020997 h 6858000"/>
              <a:gd name="connsiteX637" fmla="*/ 533068 w 7467600"/>
              <a:gd name="connsiteY637" fmla="*/ 1029409 h 6858000"/>
              <a:gd name="connsiteX638" fmla="*/ 1232525 w 7467600"/>
              <a:gd name="connsiteY638" fmla="*/ 1804675 h 6858000"/>
              <a:gd name="connsiteX639" fmla="*/ 1388858 w 7467600"/>
              <a:gd name="connsiteY639" fmla="*/ 2368011 h 6858000"/>
              <a:gd name="connsiteX640" fmla="*/ 1384098 w 7467600"/>
              <a:gd name="connsiteY640" fmla="*/ 2378125 h 6858000"/>
              <a:gd name="connsiteX641" fmla="*/ 1425393 w 7467600"/>
              <a:gd name="connsiteY641" fmla="*/ 2589124 h 6858000"/>
              <a:gd name="connsiteX642" fmla="*/ 1424001 w 7467600"/>
              <a:gd name="connsiteY642" fmla="*/ 2597541 h 6858000"/>
              <a:gd name="connsiteX643" fmla="*/ 2152729 w 7467600"/>
              <a:gd name="connsiteY643" fmla="*/ 2864487 h 6858000"/>
              <a:gd name="connsiteX644" fmla="*/ 2020609 w 7467600"/>
              <a:gd name="connsiteY644" fmla="*/ 2539671 h 6858000"/>
              <a:gd name="connsiteX645" fmla="*/ 2018920 w 7467600"/>
              <a:gd name="connsiteY645" fmla="*/ 2536309 h 6858000"/>
              <a:gd name="connsiteX646" fmla="*/ 1342441 w 7467600"/>
              <a:gd name="connsiteY646" fmla="*/ 1173017 h 6858000"/>
              <a:gd name="connsiteX647" fmla="*/ 1367925 w 7467600"/>
              <a:gd name="connsiteY647" fmla="*/ 1135648 h 6858000"/>
              <a:gd name="connsiteX648" fmla="*/ 1771401 w 7467600"/>
              <a:gd name="connsiteY648" fmla="*/ 1806673 h 6858000"/>
              <a:gd name="connsiteX649" fmla="*/ 1972385 w 7467600"/>
              <a:gd name="connsiteY649" fmla="*/ 2198735 h 6858000"/>
              <a:gd name="connsiteX650" fmla="*/ 2040892 w 7467600"/>
              <a:gd name="connsiteY650" fmla="*/ 2405205 h 6858000"/>
              <a:gd name="connsiteX651" fmla="*/ 2131689 w 7467600"/>
              <a:gd name="connsiteY651" fmla="*/ 1936926 h 6858000"/>
              <a:gd name="connsiteX652" fmla="*/ 2454820 w 7467600"/>
              <a:gd name="connsiteY652" fmla="*/ 1248808 h 6858000"/>
              <a:gd name="connsiteX653" fmla="*/ 2492512 w 7467600"/>
              <a:gd name="connsiteY653" fmla="*/ 1302920 h 6858000"/>
              <a:gd name="connsiteX654" fmla="*/ 2081216 w 7467600"/>
              <a:gd name="connsiteY654" fmla="*/ 2527513 h 6858000"/>
              <a:gd name="connsiteX655" fmla="*/ 2081211 w 7467600"/>
              <a:gd name="connsiteY655" fmla="*/ 2528916 h 6858000"/>
              <a:gd name="connsiteX656" fmla="*/ 2199067 w 7467600"/>
              <a:gd name="connsiteY656" fmla="*/ 2884061 h 6858000"/>
              <a:gd name="connsiteX657" fmla="*/ 3192586 w 7467600"/>
              <a:gd name="connsiteY657" fmla="*/ 3411496 h 6858000"/>
              <a:gd name="connsiteX658" fmla="*/ 3182620 w 7467600"/>
              <a:gd name="connsiteY658" fmla="*/ 3483279 h 6858000"/>
              <a:gd name="connsiteX659" fmla="*/ 2435119 w 7467600"/>
              <a:gd name="connsiteY659" fmla="*/ 3080173 h 6858000"/>
              <a:gd name="connsiteX660" fmla="*/ 2410152 w 7467600"/>
              <a:gd name="connsiteY660" fmla="*/ 3063751 h 6858000"/>
              <a:gd name="connsiteX661" fmla="*/ 2408099 w 7467600"/>
              <a:gd name="connsiteY661" fmla="*/ 3064403 h 6858000"/>
              <a:gd name="connsiteX662" fmla="*/ 2407218 w 7467600"/>
              <a:gd name="connsiteY662" fmla="*/ 3070324 h 6858000"/>
              <a:gd name="connsiteX663" fmla="*/ 2380138 w 7467600"/>
              <a:gd name="connsiteY663" fmla="*/ 3099341 h 6858000"/>
              <a:gd name="connsiteX664" fmla="*/ 1765923 w 7467600"/>
              <a:gd name="connsiteY664" fmla="*/ 3581043 h 6858000"/>
              <a:gd name="connsiteX665" fmla="*/ 1702258 w 7467600"/>
              <a:gd name="connsiteY665" fmla="*/ 3612286 h 6858000"/>
              <a:gd name="connsiteX666" fmla="*/ 1538370 w 7467600"/>
              <a:gd name="connsiteY666" fmla="*/ 3811804 h 6858000"/>
              <a:gd name="connsiteX667" fmla="*/ 542867 w 7467600"/>
              <a:gd name="connsiteY667" fmla="*/ 4944092 h 6858000"/>
              <a:gd name="connsiteX668" fmla="*/ 515800 w 7467600"/>
              <a:gd name="connsiteY668" fmla="*/ 4862180 h 6858000"/>
              <a:gd name="connsiteX669" fmla="*/ 909145 w 7467600"/>
              <a:gd name="connsiteY669" fmla="*/ 4199225 h 6858000"/>
              <a:gd name="connsiteX670" fmla="*/ 1214067 w 7467600"/>
              <a:gd name="connsiteY670" fmla="*/ 3908561 h 6858000"/>
              <a:gd name="connsiteX671" fmla="*/ 640967 w 7467600"/>
              <a:gd name="connsiteY671" fmla="*/ 4105601 h 6858000"/>
              <a:gd name="connsiteX672" fmla="*/ 112563 w 7467600"/>
              <a:gd name="connsiteY672" fmla="*/ 4396952 h 6858000"/>
              <a:gd name="connsiteX673" fmla="*/ 0 w 7467600"/>
              <a:gd name="connsiteY673" fmla="*/ 4466006 h 6858000"/>
              <a:gd name="connsiteX674" fmla="*/ 0 w 7467600"/>
              <a:gd name="connsiteY674" fmla="*/ 4233763 h 6858000"/>
              <a:gd name="connsiteX675" fmla="*/ 36881 w 7467600"/>
              <a:gd name="connsiteY675" fmla="*/ 4200118 h 6858000"/>
              <a:gd name="connsiteX676" fmla="*/ 910534 w 7467600"/>
              <a:gd name="connsiteY676" fmla="*/ 3629753 h 6858000"/>
              <a:gd name="connsiteX677" fmla="*/ 1578717 w 7467600"/>
              <a:gd name="connsiteY677" fmla="*/ 3575982 h 6858000"/>
              <a:gd name="connsiteX678" fmla="*/ 2338780 w 7467600"/>
              <a:gd name="connsiteY678" fmla="*/ 3033725 h 6858000"/>
              <a:gd name="connsiteX679" fmla="*/ 1807991 w 7467600"/>
              <a:gd name="connsiteY679" fmla="*/ 2807184 h 6858000"/>
              <a:gd name="connsiteX680" fmla="*/ 1416358 w 7467600"/>
              <a:gd name="connsiteY680" fmla="*/ 3112571 h 6858000"/>
              <a:gd name="connsiteX681" fmla="*/ 939066 w 7467600"/>
              <a:gd name="connsiteY681" fmla="*/ 3378798 h 6858000"/>
              <a:gd name="connsiteX682" fmla="*/ 115099 w 7467600"/>
              <a:gd name="connsiteY682" fmla="*/ 3607650 h 6858000"/>
              <a:gd name="connsiteX683" fmla="*/ 97284 w 7467600"/>
              <a:gd name="connsiteY683" fmla="*/ 3520393 h 6858000"/>
              <a:gd name="connsiteX684" fmla="*/ 922050 w 7467600"/>
              <a:gd name="connsiteY684" fmla="*/ 3074867 h 6858000"/>
              <a:gd name="connsiteX685" fmla="*/ 1405265 w 7467600"/>
              <a:gd name="connsiteY685" fmla="*/ 3016319 h 6858000"/>
              <a:gd name="connsiteX686" fmla="*/ 1407512 w 7467600"/>
              <a:gd name="connsiteY686" fmla="*/ 3018001 h 6858000"/>
              <a:gd name="connsiteX687" fmla="*/ 1726266 w 7467600"/>
              <a:gd name="connsiteY687" fmla="*/ 2777274 h 6858000"/>
              <a:gd name="connsiteX688" fmla="*/ 625390 w 7467600"/>
              <a:gd name="connsiteY688" fmla="*/ 2514541 h 6858000"/>
              <a:gd name="connsiteX689" fmla="*/ 619799 w 7467600"/>
              <a:gd name="connsiteY689" fmla="*/ 2527180 h 6858000"/>
              <a:gd name="connsiteX690" fmla="*/ 310030 w 7467600"/>
              <a:gd name="connsiteY690" fmla="*/ 2771818 h 6858000"/>
              <a:gd name="connsiteX691" fmla="*/ 173877 w 7467600"/>
              <a:gd name="connsiteY691" fmla="*/ 2937056 h 6858000"/>
              <a:gd name="connsiteX692" fmla="*/ 77889 w 7467600"/>
              <a:gd name="connsiteY692" fmla="*/ 3138440 h 6858000"/>
              <a:gd name="connsiteX693" fmla="*/ 0 w 7467600"/>
              <a:gd name="connsiteY693" fmla="*/ 3271395 h 6858000"/>
              <a:gd name="connsiteX694" fmla="*/ 0 w 7467600"/>
              <a:gd name="connsiteY694" fmla="*/ 3153002 h 6858000"/>
              <a:gd name="connsiteX695" fmla="*/ 2386 w 7467600"/>
              <a:gd name="connsiteY695" fmla="*/ 3149203 h 6858000"/>
              <a:gd name="connsiteX696" fmla="*/ 89753 w 7467600"/>
              <a:gd name="connsiteY696" fmla="*/ 2987702 h 6858000"/>
              <a:gd name="connsiteX697" fmla="*/ 76869 w 7467600"/>
              <a:gd name="connsiteY697" fmla="*/ 3005404 h 6858000"/>
              <a:gd name="connsiteX698" fmla="*/ 32049 w 7467600"/>
              <a:gd name="connsiteY698" fmla="*/ 3065814 h 6858000"/>
              <a:gd name="connsiteX699" fmla="*/ 0 w 7467600"/>
              <a:gd name="connsiteY699" fmla="*/ 3108744 h 6858000"/>
              <a:gd name="connsiteX700" fmla="*/ 0 w 7467600"/>
              <a:gd name="connsiteY700" fmla="*/ 3058059 h 6858000"/>
              <a:gd name="connsiteX701" fmla="*/ 7610 w 7467600"/>
              <a:gd name="connsiteY701" fmla="*/ 3047889 h 6858000"/>
              <a:gd name="connsiteX702" fmla="*/ 52419 w 7467600"/>
              <a:gd name="connsiteY702" fmla="*/ 2987479 h 6858000"/>
              <a:gd name="connsiteX703" fmla="*/ 59142 w 7467600"/>
              <a:gd name="connsiteY703" fmla="*/ 2978488 h 6858000"/>
              <a:gd name="connsiteX704" fmla="*/ 0 w 7467600"/>
              <a:gd name="connsiteY704" fmla="*/ 3015334 h 6858000"/>
              <a:gd name="connsiteX705" fmla="*/ 0 w 7467600"/>
              <a:gd name="connsiteY705" fmla="*/ 2914286 h 6858000"/>
              <a:gd name="connsiteX706" fmla="*/ 36383 w 7467600"/>
              <a:gd name="connsiteY706" fmla="*/ 2901128 h 6858000"/>
              <a:gd name="connsiteX707" fmla="*/ 156329 w 7467600"/>
              <a:gd name="connsiteY707" fmla="*/ 2840533 h 6858000"/>
              <a:gd name="connsiteX708" fmla="*/ 358355 w 7467600"/>
              <a:gd name="connsiteY708" fmla="*/ 2620471 h 6858000"/>
              <a:gd name="connsiteX709" fmla="*/ 510577 w 7467600"/>
              <a:gd name="connsiteY709" fmla="*/ 2501244 h 6858000"/>
              <a:gd name="connsiteX710" fmla="*/ 211967 w 7467600"/>
              <a:gd name="connsiteY710" fmla="*/ 2479171 h 6858000"/>
              <a:gd name="connsiteX711" fmla="*/ 0 w 7467600"/>
              <a:gd name="connsiteY711" fmla="*/ 2476398 h 6858000"/>
              <a:gd name="connsiteX712" fmla="*/ 0 w 7467600"/>
              <a:gd name="connsiteY712" fmla="*/ 2389189 h 6858000"/>
              <a:gd name="connsiteX713" fmla="*/ 103062 w 7467600"/>
              <a:gd name="connsiteY713" fmla="*/ 2389518 h 6858000"/>
              <a:gd name="connsiteX714" fmla="*/ 510734 w 7467600"/>
              <a:gd name="connsiteY714" fmla="*/ 2416201 h 6858000"/>
              <a:gd name="connsiteX715" fmla="*/ 279257 w 7467600"/>
              <a:gd name="connsiteY715" fmla="*/ 2092102 h 6858000"/>
              <a:gd name="connsiteX716" fmla="*/ 65265 w 7467600"/>
              <a:gd name="connsiteY716" fmla="*/ 2006049 h 6858000"/>
              <a:gd name="connsiteX717" fmla="*/ 0 w 7467600"/>
              <a:gd name="connsiteY717" fmla="*/ 1982532 h 6858000"/>
              <a:gd name="connsiteX718" fmla="*/ 0 w 7467600"/>
              <a:gd name="connsiteY718" fmla="*/ 1912789 h 6858000"/>
              <a:gd name="connsiteX719" fmla="*/ 97460 w 7467600"/>
              <a:gd name="connsiteY719" fmla="*/ 1953725 h 6858000"/>
              <a:gd name="connsiteX720" fmla="*/ 221272 w 7467600"/>
              <a:gd name="connsiteY720" fmla="*/ 1980766 h 6858000"/>
              <a:gd name="connsiteX721" fmla="*/ 116765 w 7467600"/>
              <a:gd name="connsiteY721" fmla="*/ 1911033 h 6858000"/>
              <a:gd name="connsiteX722" fmla="*/ 16405 w 7467600"/>
              <a:gd name="connsiteY722" fmla="*/ 1803412 h 6858000"/>
              <a:gd name="connsiteX723" fmla="*/ 0 w 7467600"/>
              <a:gd name="connsiteY723" fmla="*/ 1784777 h 6858000"/>
              <a:gd name="connsiteX724" fmla="*/ 0 w 7467600"/>
              <a:gd name="connsiteY724" fmla="*/ 1740082 h 6858000"/>
              <a:gd name="connsiteX725" fmla="*/ 39394 w 7467600"/>
              <a:gd name="connsiteY725" fmla="*/ 1784856 h 6858000"/>
              <a:gd name="connsiteX726" fmla="*/ 135813 w 7467600"/>
              <a:gd name="connsiteY726" fmla="*/ 1888838 h 6858000"/>
              <a:gd name="connsiteX727" fmla="*/ 242575 w 7467600"/>
              <a:gd name="connsiteY727" fmla="*/ 1958841 h 6858000"/>
              <a:gd name="connsiteX728" fmla="*/ 82197 w 7467600"/>
              <a:gd name="connsiteY728" fmla="*/ 1754826 h 6858000"/>
              <a:gd name="connsiteX729" fmla="*/ 0 w 7467600"/>
              <a:gd name="connsiteY729" fmla="*/ 1679650 h 6858000"/>
              <a:gd name="connsiteX730" fmla="*/ 0 w 7467600"/>
              <a:gd name="connsiteY730" fmla="*/ 1602463 h 6858000"/>
              <a:gd name="connsiteX731" fmla="*/ 84689 w 7467600"/>
              <a:gd name="connsiteY731" fmla="*/ 1677442 h 6858000"/>
              <a:gd name="connsiteX732" fmla="*/ 298437 w 7467600"/>
              <a:gd name="connsiteY732" fmla="*/ 1968019 h 6858000"/>
              <a:gd name="connsiteX733" fmla="*/ 227269 w 7467600"/>
              <a:gd name="connsiteY733" fmla="*/ 1114064 h 6858000"/>
              <a:gd name="connsiteX734" fmla="*/ 248003 w 7467600"/>
              <a:gd name="connsiteY734" fmla="*/ 1089613 h 6858000"/>
              <a:gd name="connsiteX735" fmla="*/ 427020 w 7467600"/>
              <a:gd name="connsiteY735" fmla="*/ 1619803 h 6858000"/>
              <a:gd name="connsiteX736" fmla="*/ 340345 w 7467600"/>
              <a:gd name="connsiteY736" fmla="*/ 2027739 h 6858000"/>
              <a:gd name="connsiteX737" fmla="*/ 360865 w 7467600"/>
              <a:gd name="connsiteY737" fmla="*/ 2044827 h 6858000"/>
              <a:gd name="connsiteX738" fmla="*/ 560414 w 7467600"/>
              <a:gd name="connsiteY738" fmla="*/ 2421457 h 6858000"/>
              <a:gd name="connsiteX739" fmla="*/ 1359703 w 7467600"/>
              <a:gd name="connsiteY739" fmla="*/ 2578554 h 6858000"/>
              <a:gd name="connsiteX740" fmla="*/ 1359422 w 7467600"/>
              <a:gd name="connsiteY740" fmla="*/ 2577994 h 6858000"/>
              <a:gd name="connsiteX741" fmla="*/ 828701 w 7467600"/>
              <a:gd name="connsiteY741" fmla="*/ 1839520 h 6858000"/>
              <a:gd name="connsiteX742" fmla="*/ 494427 w 7467600"/>
              <a:gd name="connsiteY742" fmla="*/ 1092333 h 6858000"/>
              <a:gd name="connsiteX743" fmla="*/ 506322 w 7467600"/>
              <a:gd name="connsiteY743" fmla="*/ 1020997 h 6858000"/>
              <a:gd name="connsiteX744" fmla="*/ 4570198 w 7467600"/>
              <a:gd name="connsiteY744" fmla="*/ 978081 h 6858000"/>
              <a:gd name="connsiteX745" fmla="*/ 4523691 w 7467600"/>
              <a:gd name="connsiteY745" fmla="*/ 1127776 h 6858000"/>
              <a:gd name="connsiteX746" fmla="*/ 4509875 w 7467600"/>
              <a:gd name="connsiteY746" fmla="*/ 1167552 h 6858000"/>
              <a:gd name="connsiteX747" fmla="*/ 4478168 w 7467600"/>
              <a:gd name="connsiteY747" fmla="*/ 1260735 h 6858000"/>
              <a:gd name="connsiteX748" fmla="*/ 4409309 w 7467600"/>
              <a:gd name="connsiteY748" fmla="*/ 1666996 h 6858000"/>
              <a:gd name="connsiteX749" fmla="*/ 4370031 w 7467600"/>
              <a:gd name="connsiteY749" fmla="*/ 1955666 h 6858000"/>
              <a:gd name="connsiteX750" fmla="*/ 4570198 w 7467600"/>
              <a:gd name="connsiteY750" fmla="*/ 978081 h 6858000"/>
              <a:gd name="connsiteX751" fmla="*/ 4557898 w 7467600"/>
              <a:gd name="connsiteY751" fmla="*/ 900011 h 6858000"/>
              <a:gd name="connsiteX752" fmla="*/ 4344840 w 7467600"/>
              <a:gd name="connsiteY752" fmla="*/ 1922038 h 6858000"/>
              <a:gd name="connsiteX753" fmla="*/ 4378710 w 7467600"/>
              <a:gd name="connsiteY753" fmla="*/ 1665516 h 6858000"/>
              <a:gd name="connsiteX754" fmla="*/ 4448798 w 7467600"/>
              <a:gd name="connsiteY754" fmla="*/ 1253024 h 6858000"/>
              <a:gd name="connsiteX755" fmla="*/ 4480315 w 7467600"/>
              <a:gd name="connsiteY755" fmla="*/ 1158454 h 6858000"/>
              <a:gd name="connsiteX756" fmla="*/ 4494133 w 7467600"/>
              <a:gd name="connsiteY756" fmla="*/ 1118676 h 6858000"/>
              <a:gd name="connsiteX757" fmla="*/ 4557898 w 7467600"/>
              <a:gd name="connsiteY757" fmla="*/ 900011 h 6858000"/>
              <a:gd name="connsiteX758" fmla="*/ 5870151 w 7467600"/>
              <a:gd name="connsiteY758" fmla="*/ 898890 h 6858000"/>
              <a:gd name="connsiteX759" fmla="*/ 5861335 w 7467600"/>
              <a:gd name="connsiteY759" fmla="*/ 899177 h 6858000"/>
              <a:gd name="connsiteX760" fmla="*/ 5843702 w 7467600"/>
              <a:gd name="connsiteY760" fmla="*/ 899748 h 6858000"/>
              <a:gd name="connsiteX761" fmla="*/ 5651107 w 7467600"/>
              <a:gd name="connsiteY761" fmla="*/ 920306 h 6858000"/>
              <a:gd name="connsiteX762" fmla="*/ 5459407 w 7467600"/>
              <a:gd name="connsiteY762" fmla="*/ 940975 h 6858000"/>
              <a:gd name="connsiteX763" fmla="*/ 5374846 w 7467600"/>
              <a:gd name="connsiteY763" fmla="*/ 941988 h 6858000"/>
              <a:gd name="connsiteX764" fmla="*/ 5256105 w 7467600"/>
              <a:gd name="connsiteY764" fmla="*/ 945632 h 6858000"/>
              <a:gd name="connsiteX765" fmla="*/ 5107071 w 7467600"/>
              <a:gd name="connsiteY765" fmla="*/ 969720 h 6858000"/>
              <a:gd name="connsiteX766" fmla="*/ 4998681 w 7467600"/>
              <a:gd name="connsiteY766" fmla="*/ 988771 h 6858000"/>
              <a:gd name="connsiteX767" fmla="*/ 5870151 w 7467600"/>
              <a:gd name="connsiteY767" fmla="*/ 898890 h 6858000"/>
              <a:gd name="connsiteX768" fmla="*/ 5504425 w 7467600"/>
              <a:gd name="connsiteY768" fmla="*/ 848067 h 6858000"/>
              <a:gd name="connsiteX769" fmla="*/ 4968849 w 7467600"/>
              <a:gd name="connsiteY769" fmla="*/ 962318 h 6858000"/>
              <a:gd name="connsiteX770" fmla="*/ 5104039 w 7467600"/>
              <a:gd name="connsiteY770" fmla="*/ 940634 h 6858000"/>
              <a:gd name="connsiteX771" fmla="*/ 5256311 w 7467600"/>
              <a:gd name="connsiteY771" fmla="*/ 916490 h 6858000"/>
              <a:gd name="connsiteX772" fmla="*/ 5377381 w 7467600"/>
              <a:gd name="connsiteY772" fmla="*/ 912671 h 6858000"/>
              <a:gd name="connsiteX773" fmla="*/ 5460148 w 7467600"/>
              <a:gd name="connsiteY773" fmla="*/ 911442 h 6858000"/>
              <a:gd name="connsiteX774" fmla="*/ 5648971 w 7467600"/>
              <a:gd name="connsiteY774" fmla="*/ 891331 h 6858000"/>
              <a:gd name="connsiteX775" fmla="*/ 5844807 w 7467600"/>
              <a:gd name="connsiteY775" fmla="*/ 870718 h 6858000"/>
              <a:gd name="connsiteX776" fmla="*/ 5862975 w 7467600"/>
              <a:gd name="connsiteY776" fmla="*/ 869756 h 6858000"/>
              <a:gd name="connsiteX777" fmla="*/ 5920887 w 7467600"/>
              <a:gd name="connsiteY777" fmla="*/ 865929 h 6858000"/>
              <a:gd name="connsiteX778" fmla="*/ 5504425 w 7467600"/>
              <a:gd name="connsiteY778" fmla="*/ 848067 h 6858000"/>
              <a:gd name="connsiteX779" fmla="*/ 3607114 w 7467600"/>
              <a:gd name="connsiteY779" fmla="*/ 467441 h 6858000"/>
              <a:gd name="connsiteX780" fmla="*/ 3296242 w 7467600"/>
              <a:gd name="connsiteY780" fmla="*/ 807991 h 6858000"/>
              <a:gd name="connsiteX781" fmla="*/ 3174674 w 7467600"/>
              <a:gd name="connsiteY781" fmla="*/ 919759 h 6858000"/>
              <a:gd name="connsiteX782" fmla="*/ 3042978 w 7467600"/>
              <a:gd name="connsiteY782" fmla="*/ 1054894 h 6858000"/>
              <a:gd name="connsiteX783" fmla="*/ 2968914 w 7467600"/>
              <a:gd name="connsiteY783" fmla="*/ 1133756 h 6858000"/>
              <a:gd name="connsiteX784" fmla="*/ 3103823 w 7467600"/>
              <a:gd name="connsiteY784" fmla="*/ 1026814 h 6858000"/>
              <a:gd name="connsiteX785" fmla="*/ 3607114 w 7467600"/>
              <a:gd name="connsiteY785" fmla="*/ 467441 h 6858000"/>
              <a:gd name="connsiteX786" fmla="*/ 3744487 w 7467600"/>
              <a:gd name="connsiteY786" fmla="*/ 383136 h 6858000"/>
              <a:gd name="connsiteX787" fmla="*/ 3970213 w 7467600"/>
              <a:gd name="connsiteY787" fmla="*/ 995559 h 6858000"/>
              <a:gd name="connsiteX788" fmla="*/ 3744487 w 7467600"/>
              <a:gd name="connsiteY788" fmla="*/ 383136 h 6858000"/>
              <a:gd name="connsiteX789" fmla="*/ 3624562 w 7467600"/>
              <a:gd name="connsiteY789" fmla="*/ 367041 h 6858000"/>
              <a:gd name="connsiteX790" fmla="*/ 3489712 w 7467600"/>
              <a:gd name="connsiteY790" fmla="*/ 485386 h 6858000"/>
              <a:gd name="connsiteX791" fmla="*/ 3182994 w 7467600"/>
              <a:gd name="connsiteY791" fmla="*/ 828265 h 6858000"/>
              <a:gd name="connsiteX792" fmla="*/ 2892114 w 7467600"/>
              <a:gd name="connsiteY792" fmla="*/ 1172635 h 6858000"/>
              <a:gd name="connsiteX793" fmla="*/ 3021459 w 7467600"/>
              <a:gd name="connsiteY793" fmla="*/ 1035385 h 6858000"/>
              <a:gd name="connsiteX794" fmla="*/ 3153873 w 7467600"/>
              <a:gd name="connsiteY794" fmla="*/ 898971 h 6858000"/>
              <a:gd name="connsiteX795" fmla="*/ 3276511 w 7467600"/>
              <a:gd name="connsiteY795" fmla="*/ 786423 h 6858000"/>
              <a:gd name="connsiteX796" fmla="*/ 3584154 w 7467600"/>
              <a:gd name="connsiteY796" fmla="*/ 448218 h 6858000"/>
              <a:gd name="connsiteX797" fmla="*/ 3624562 w 7467600"/>
              <a:gd name="connsiteY797" fmla="*/ 367041 h 6858000"/>
              <a:gd name="connsiteX798" fmla="*/ 3766672 w 7467600"/>
              <a:gd name="connsiteY798" fmla="*/ 359429 h 6858000"/>
              <a:gd name="connsiteX799" fmla="*/ 3996338 w 7467600"/>
              <a:gd name="connsiteY799" fmla="*/ 968237 h 6858000"/>
              <a:gd name="connsiteX800" fmla="*/ 3766672 w 7467600"/>
              <a:gd name="connsiteY800" fmla="*/ 359429 h 6858000"/>
              <a:gd name="connsiteX801" fmla="*/ 5805386 w 7467600"/>
              <a:gd name="connsiteY801" fmla="*/ 239240 h 6858000"/>
              <a:gd name="connsiteX802" fmla="*/ 5736947 w 7467600"/>
              <a:gd name="connsiteY802" fmla="*/ 261367 h 6858000"/>
              <a:gd name="connsiteX803" fmla="*/ 5427012 w 7467600"/>
              <a:gd name="connsiteY803" fmla="*/ 311272 h 6858000"/>
              <a:gd name="connsiteX804" fmla="*/ 5147818 w 7467600"/>
              <a:gd name="connsiteY804" fmla="*/ 322112 h 6858000"/>
              <a:gd name="connsiteX805" fmla="*/ 5060854 w 7467600"/>
              <a:gd name="connsiteY805" fmla="*/ 311882 h 6858000"/>
              <a:gd name="connsiteX806" fmla="*/ 4945989 w 7467600"/>
              <a:gd name="connsiteY806" fmla="*/ 300516 h 6858000"/>
              <a:gd name="connsiteX807" fmla="*/ 5410479 w 7467600"/>
              <a:gd name="connsiteY807" fmla="*/ 348434 h 6858000"/>
              <a:gd name="connsiteX808" fmla="*/ 5805386 w 7467600"/>
              <a:gd name="connsiteY808" fmla="*/ 239240 h 6858000"/>
              <a:gd name="connsiteX809" fmla="*/ 5905192 w 7467600"/>
              <a:gd name="connsiteY809" fmla="*/ 163079 h 6858000"/>
              <a:gd name="connsiteX810" fmla="*/ 5865655 w 7467600"/>
              <a:gd name="connsiteY810" fmla="*/ 171901 h 6858000"/>
              <a:gd name="connsiteX811" fmla="*/ 5259740 w 7467600"/>
              <a:gd name="connsiteY811" fmla="*/ 257013 h 6858000"/>
              <a:gd name="connsiteX812" fmla="*/ 5208466 w 7467600"/>
              <a:gd name="connsiteY812" fmla="*/ 257550 h 6858000"/>
              <a:gd name="connsiteX813" fmla="*/ 4980204 w 7467600"/>
              <a:gd name="connsiteY813" fmla="*/ 271903 h 6858000"/>
              <a:gd name="connsiteX814" fmla="*/ 5068068 w 7467600"/>
              <a:gd name="connsiteY814" fmla="*/ 282244 h 6858000"/>
              <a:gd name="connsiteX815" fmla="*/ 5153231 w 7467600"/>
              <a:gd name="connsiteY815" fmla="*/ 292240 h 6858000"/>
              <a:gd name="connsiteX816" fmla="*/ 5426491 w 7467600"/>
              <a:gd name="connsiteY816" fmla="*/ 281128 h 6858000"/>
              <a:gd name="connsiteX817" fmla="*/ 5731212 w 7467600"/>
              <a:gd name="connsiteY817" fmla="*/ 231951 h 6858000"/>
              <a:gd name="connsiteX818" fmla="*/ 5905192 w 7467600"/>
              <a:gd name="connsiteY818" fmla="*/ 163079 h 6858000"/>
              <a:gd name="connsiteX819" fmla="*/ 5944437 w 7467600"/>
              <a:gd name="connsiteY819" fmla="*/ 113829 h 6858000"/>
              <a:gd name="connsiteX820" fmla="*/ 5825032 w 7467600"/>
              <a:gd name="connsiteY820" fmla="*/ 146405 h 6858000"/>
              <a:gd name="connsiteX821" fmla="*/ 4955599 w 7467600"/>
              <a:gd name="connsiteY821" fmla="*/ 247008 h 6858000"/>
              <a:gd name="connsiteX822" fmla="*/ 5210104 w 7467600"/>
              <a:gd name="connsiteY822" fmla="*/ 228123 h 6858000"/>
              <a:gd name="connsiteX823" fmla="*/ 5261015 w 7467600"/>
              <a:gd name="connsiteY823" fmla="*/ 227087 h 6858000"/>
              <a:gd name="connsiteX824" fmla="*/ 5861181 w 7467600"/>
              <a:gd name="connsiteY824" fmla="*/ 143093 h 6858000"/>
              <a:gd name="connsiteX825" fmla="*/ 5961252 w 7467600"/>
              <a:gd name="connsiteY825" fmla="*/ 114820 h 6858000"/>
              <a:gd name="connsiteX826" fmla="*/ 5944437 w 7467600"/>
              <a:gd name="connsiteY826" fmla="*/ 113829 h 6858000"/>
              <a:gd name="connsiteX827" fmla="*/ 3882765 w 7467600"/>
              <a:gd name="connsiteY827" fmla="*/ 0 h 6858000"/>
              <a:gd name="connsiteX828" fmla="*/ 3995099 w 7467600"/>
              <a:gd name="connsiteY828" fmla="*/ 0 h 6858000"/>
              <a:gd name="connsiteX829" fmla="*/ 4163818 w 7467600"/>
              <a:gd name="connsiteY829" fmla="*/ 234104 h 6858000"/>
              <a:gd name="connsiteX830" fmla="*/ 4172099 w 7467600"/>
              <a:gd name="connsiteY830" fmla="*/ 234207 h 6858000"/>
              <a:gd name="connsiteX831" fmla="*/ 4784282 w 7467600"/>
              <a:gd name="connsiteY831" fmla="*/ 276561 h 6858000"/>
              <a:gd name="connsiteX832" fmla="*/ 4801687 w 7467600"/>
              <a:gd name="connsiteY832" fmla="*/ 267764 h 6858000"/>
              <a:gd name="connsiteX833" fmla="*/ 6082788 w 7467600"/>
              <a:gd name="connsiteY833" fmla="*/ 64119 h 6858000"/>
              <a:gd name="connsiteX834" fmla="*/ 6099442 w 7467600"/>
              <a:gd name="connsiteY834" fmla="*/ 82568 h 6858000"/>
              <a:gd name="connsiteX835" fmla="*/ 4804137 w 7467600"/>
              <a:gd name="connsiteY835" fmla="*/ 320931 h 6858000"/>
              <a:gd name="connsiteX836" fmla="*/ 4227047 w 7467600"/>
              <a:gd name="connsiteY836" fmla="*/ 313415 h 6858000"/>
              <a:gd name="connsiteX837" fmla="*/ 4346041 w 7467600"/>
              <a:gd name="connsiteY837" fmla="*/ 456086 h 6858000"/>
              <a:gd name="connsiteX838" fmla="*/ 4870967 w 7467600"/>
              <a:gd name="connsiteY838" fmla="*/ 963061 h 6858000"/>
              <a:gd name="connsiteX839" fmla="*/ 4889647 w 7467600"/>
              <a:gd name="connsiteY839" fmla="*/ 957147 h 6858000"/>
              <a:gd name="connsiteX840" fmla="*/ 5422504 w 7467600"/>
              <a:gd name="connsiteY840" fmla="*/ 805191 h 6858000"/>
              <a:gd name="connsiteX841" fmla="*/ 6087656 w 7467600"/>
              <a:gd name="connsiteY841" fmla="*/ 826703 h 6858000"/>
              <a:gd name="connsiteX842" fmla="*/ 6058717 w 7467600"/>
              <a:gd name="connsiteY842" fmla="*/ 865992 h 6858000"/>
              <a:gd name="connsiteX843" fmla="*/ 4974153 w 7467600"/>
              <a:gd name="connsiteY843" fmla="*/ 1045456 h 6858000"/>
              <a:gd name="connsiteX844" fmla="*/ 5627835 w 7467600"/>
              <a:gd name="connsiteY844" fmla="*/ 1472077 h 6858000"/>
              <a:gd name="connsiteX845" fmla="*/ 5629817 w 7467600"/>
              <a:gd name="connsiteY845" fmla="*/ 1471412 h 6858000"/>
              <a:gd name="connsiteX846" fmla="*/ 5634124 w 7467600"/>
              <a:gd name="connsiteY846" fmla="*/ 1470572 h 6858000"/>
              <a:gd name="connsiteX847" fmla="*/ 5755832 w 7467600"/>
              <a:gd name="connsiteY847" fmla="*/ 1383886 h 6858000"/>
              <a:gd name="connsiteX848" fmla="*/ 6014186 w 7467600"/>
              <a:gd name="connsiteY848" fmla="*/ 1279799 h 6858000"/>
              <a:gd name="connsiteX849" fmla="*/ 6901619 w 7467600"/>
              <a:gd name="connsiteY849" fmla="*/ 1047874 h 6858000"/>
              <a:gd name="connsiteX850" fmla="*/ 6931566 w 7467600"/>
              <a:gd name="connsiteY850" fmla="*/ 1062034 h 6858000"/>
              <a:gd name="connsiteX851" fmla="*/ 5790982 w 7467600"/>
              <a:gd name="connsiteY851" fmla="*/ 1561380 h 6858000"/>
              <a:gd name="connsiteX852" fmla="*/ 6188971 w 7467600"/>
              <a:gd name="connsiteY852" fmla="*/ 1755168 h 6858000"/>
              <a:gd name="connsiteX853" fmla="*/ 6202446 w 7467600"/>
              <a:gd name="connsiteY853" fmla="*/ 1752268 h 6858000"/>
              <a:gd name="connsiteX854" fmla="*/ 7179560 w 7467600"/>
              <a:gd name="connsiteY854" fmla="*/ 1467551 h 6858000"/>
              <a:gd name="connsiteX855" fmla="*/ 7158730 w 7467600"/>
              <a:gd name="connsiteY855" fmla="*/ 1507835 h 6858000"/>
              <a:gd name="connsiteX856" fmla="*/ 6326959 w 7467600"/>
              <a:gd name="connsiteY856" fmla="*/ 1817686 h 6858000"/>
              <a:gd name="connsiteX857" fmla="*/ 6537433 w 7467600"/>
              <a:gd name="connsiteY857" fmla="*/ 1907790 h 6858000"/>
              <a:gd name="connsiteX858" fmla="*/ 6550221 w 7467600"/>
              <a:gd name="connsiteY858" fmla="*/ 1910729 h 6858000"/>
              <a:gd name="connsiteX859" fmla="*/ 6964438 w 7467600"/>
              <a:gd name="connsiteY859" fmla="*/ 2209505 h 6858000"/>
              <a:gd name="connsiteX860" fmla="*/ 7367862 w 7467600"/>
              <a:gd name="connsiteY860" fmla="*/ 2806833 h 6858000"/>
              <a:gd name="connsiteX861" fmla="*/ 7364329 w 7467600"/>
              <a:gd name="connsiteY861" fmla="*/ 2826907 h 6858000"/>
              <a:gd name="connsiteX862" fmla="*/ 7290545 w 7467600"/>
              <a:gd name="connsiteY862" fmla="*/ 2850663 h 6858000"/>
              <a:gd name="connsiteX863" fmla="*/ 6472036 w 7467600"/>
              <a:gd name="connsiteY863" fmla="*/ 1959003 h 6858000"/>
              <a:gd name="connsiteX864" fmla="*/ 5792897 w 7467600"/>
              <a:gd name="connsiteY864" fmla="*/ 1647747 h 6858000"/>
              <a:gd name="connsiteX865" fmla="*/ 5842751 w 7467600"/>
              <a:gd name="connsiteY865" fmla="*/ 1816112 h 6858000"/>
              <a:gd name="connsiteX866" fmla="*/ 5847424 w 7467600"/>
              <a:gd name="connsiteY866" fmla="*/ 1815776 h 6858000"/>
              <a:gd name="connsiteX867" fmla="*/ 6399821 w 7467600"/>
              <a:gd name="connsiteY867" fmla="*/ 2344799 h 6858000"/>
              <a:gd name="connsiteX868" fmla="*/ 6323232 w 7467600"/>
              <a:gd name="connsiteY868" fmla="*/ 2389634 h 6858000"/>
              <a:gd name="connsiteX869" fmla="*/ 5942958 w 7467600"/>
              <a:gd name="connsiteY869" fmla="*/ 2077708 h 6858000"/>
              <a:gd name="connsiteX870" fmla="*/ 5921559 w 7467600"/>
              <a:gd name="connsiteY870" fmla="*/ 2378596 h 6858000"/>
              <a:gd name="connsiteX871" fmla="*/ 5817651 w 7467600"/>
              <a:gd name="connsiteY871" fmla="*/ 3023919 h 6858000"/>
              <a:gd name="connsiteX872" fmla="*/ 5729634 w 7467600"/>
              <a:gd name="connsiteY872" fmla="*/ 3051849 h 6858000"/>
              <a:gd name="connsiteX873" fmla="*/ 5611018 w 7467600"/>
              <a:gd name="connsiteY873" fmla="*/ 2316769 h 6858000"/>
              <a:gd name="connsiteX874" fmla="*/ 5687608 w 7467600"/>
              <a:gd name="connsiteY874" fmla="*/ 2039972 h 6858000"/>
              <a:gd name="connsiteX875" fmla="*/ 5657554 w 7467600"/>
              <a:gd name="connsiteY875" fmla="*/ 1576445 h 6858000"/>
              <a:gd name="connsiteX876" fmla="*/ 5150475 w 7467600"/>
              <a:gd name="connsiteY876" fmla="*/ 1274012 h 6858000"/>
              <a:gd name="connsiteX877" fmla="*/ 5349142 w 7467600"/>
              <a:gd name="connsiteY877" fmla="*/ 2204405 h 6858000"/>
              <a:gd name="connsiteX878" fmla="*/ 5262214 w 7467600"/>
              <a:gd name="connsiteY878" fmla="*/ 2233836 h 6858000"/>
              <a:gd name="connsiteX879" fmla="*/ 4981539 w 7467600"/>
              <a:gd name="connsiteY879" fmla="*/ 1542201 h 6858000"/>
              <a:gd name="connsiteX880" fmla="*/ 4958461 w 7467600"/>
              <a:gd name="connsiteY880" fmla="*/ 1136957 h 6858000"/>
              <a:gd name="connsiteX881" fmla="*/ 4655015 w 7467600"/>
              <a:gd name="connsiteY881" fmla="*/ 891426 h 6858000"/>
              <a:gd name="connsiteX882" fmla="*/ 4348002 w 7467600"/>
              <a:gd name="connsiteY882" fmla="*/ 2205895 h 6858000"/>
              <a:gd name="connsiteX883" fmla="*/ 4262250 w 7467600"/>
              <a:gd name="connsiteY883" fmla="*/ 2219972 h 6858000"/>
              <a:gd name="connsiteX884" fmla="*/ 4550611 w 7467600"/>
              <a:gd name="connsiteY884" fmla="*/ 817540 h 6858000"/>
              <a:gd name="connsiteX885" fmla="*/ 4564418 w 7467600"/>
              <a:gd name="connsiteY885" fmla="*/ 808293 h 6858000"/>
              <a:gd name="connsiteX886" fmla="*/ 4266388 w 7467600"/>
              <a:gd name="connsiteY886" fmla="*/ 500083 h 6858000"/>
              <a:gd name="connsiteX887" fmla="*/ 4032842 w 7467600"/>
              <a:gd name="connsiteY887" fmla="*/ 211809 h 6858000"/>
              <a:gd name="connsiteX888" fmla="*/ 3882765 w 7467600"/>
              <a:gd name="connsiteY888" fmla="*/ 0 h 6858000"/>
              <a:gd name="connsiteX889" fmla="*/ 3721337 w 7467600"/>
              <a:gd name="connsiteY889" fmla="*/ 0 h 6858000"/>
              <a:gd name="connsiteX890" fmla="*/ 3797544 w 7467600"/>
              <a:gd name="connsiteY890" fmla="*/ 0 h 6858000"/>
              <a:gd name="connsiteX891" fmla="*/ 3775734 w 7467600"/>
              <a:gd name="connsiteY891" fmla="*/ 95131 h 6858000"/>
              <a:gd name="connsiteX892" fmla="*/ 3724807 w 7467600"/>
              <a:gd name="connsiteY892" fmla="*/ 272257 h 6858000"/>
              <a:gd name="connsiteX893" fmla="*/ 3726844 w 7467600"/>
              <a:gd name="connsiteY893" fmla="*/ 282988 h 6858000"/>
              <a:gd name="connsiteX894" fmla="*/ 3742664 w 7467600"/>
              <a:gd name="connsiteY894" fmla="*/ 279918 h 6858000"/>
              <a:gd name="connsiteX895" fmla="*/ 4103910 w 7467600"/>
              <a:gd name="connsiteY895" fmla="*/ 1161917 h 6858000"/>
              <a:gd name="connsiteX896" fmla="*/ 4020269 w 7467600"/>
              <a:gd name="connsiteY896" fmla="*/ 1200406 h 6858000"/>
              <a:gd name="connsiteX897" fmla="*/ 3674882 w 7467600"/>
              <a:gd name="connsiteY897" fmla="*/ 488524 h 6858000"/>
              <a:gd name="connsiteX898" fmla="*/ 3132682 w 7467600"/>
              <a:gd name="connsiteY898" fmla="*/ 1072284 h 6858000"/>
              <a:gd name="connsiteX899" fmla="*/ 2716346 w 7467600"/>
              <a:gd name="connsiteY899" fmla="*/ 1276376 h 6858000"/>
              <a:gd name="connsiteX900" fmla="*/ 2716772 w 7467600"/>
              <a:gd name="connsiteY900" fmla="*/ 1255462 h 6858000"/>
              <a:gd name="connsiteX901" fmla="*/ 3471096 w 7467600"/>
              <a:gd name="connsiteY901" fmla="*/ 437072 h 6858000"/>
              <a:gd name="connsiteX902" fmla="*/ 3639057 w 7467600"/>
              <a:gd name="connsiteY902" fmla="*/ 286334 h 6858000"/>
              <a:gd name="connsiteX903" fmla="*/ 3640309 w 7467600"/>
              <a:gd name="connsiteY903" fmla="*/ 284664 h 6858000"/>
              <a:gd name="connsiteX904" fmla="*/ 3646022 w 7467600"/>
              <a:gd name="connsiteY904" fmla="*/ 276711 h 6858000"/>
              <a:gd name="connsiteX905" fmla="*/ 3707943 w 7467600"/>
              <a:gd name="connsiteY905" fmla="*/ 65958 h 6858000"/>
              <a:gd name="connsiteX906" fmla="*/ 3721337 w 7467600"/>
              <a:gd name="connsiteY906" fmla="*/ 0 h 6858000"/>
              <a:gd name="connsiteX907" fmla="*/ 2867960 w 7467600"/>
              <a:gd name="connsiteY907" fmla="*/ 0 h 6858000"/>
              <a:gd name="connsiteX908" fmla="*/ 2926351 w 7467600"/>
              <a:gd name="connsiteY908" fmla="*/ 0 h 6858000"/>
              <a:gd name="connsiteX909" fmla="*/ 2902823 w 7467600"/>
              <a:gd name="connsiteY909" fmla="*/ 262929 h 6858000"/>
              <a:gd name="connsiteX910" fmla="*/ 2940663 w 7467600"/>
              <a:gd name="connsiteY910" fmla="*/ 140884 h 6858000"/>
              <a:gd name="connsiteX911" fmla="*/ 2947039 w 7467600"/>
              <a:gd name="connsiteY911" fmla="*/ 122524 h 6858000"/>
              <a:gd name="connsiteX912" fmla="*/ 2984316 w 7467600"/>
              <a:gd name="connsiteY912" fmla="*/ 0 h 6858000"/>
              <a:gd name="connsiteX913" fmla="*/ 3016114 w 7467600"/>
              <a:gd name="connsiteY913" fmla="*/ 0 h 6858000"/>
              <a:gd name="connsiteX914" fmla="*/ 2979949 w 7467600"/>
              <a:gd name="connsiteY914" fmla="*/ 119274 h 6858000"/>
              <a:gd name="connsiteX915" fmla="*/ 3023879 w 7467600"/>
              <a:gd name="connsiteY915" fmla="*/ 0 h 6858000"/>
              <a:gd name="connsiteX916" fmla="*/ 3105400 w 7467600"/>
              <a:gd name="connsiteY916" fmla="*/ 0 h 6858000"/>
              <a:gd name="connsiteX917" fmla="*/ 3094669 w 7467600"/>
              <a:gd name="connsiteY917" fmla="*/ 30308 h 6858000"/>
              <a:gd name="connsiteX918" fmla="*/ 2901945 w 7467600"/>
              <a:gd name="connsiteY918" fmla="*/ 466538 h 6858000"/>
              <a:gd name="connsiteX919" fmla="*/ 2815209 w 7467600"/>
              <a:gd name="connsiteY919" fmla="*/ 497361 h 6858000"/>
              <a:gd name="connsiteX920" fmla="*/ 2844845 w 7467600"/>
              <a:gd name="connsiteY920" fmla="*/ 127638 h 6858000"/>
              <a:gd name="connsiteX921" fmla="*/ 2867960 w 7467600"/>
              <a:gd name="connsiteY921" fmla="*/ 0 h 6858000"/>
              <a:gd name="connsiteX922" fmla="*/ 1057230 w 7467600"/>
              <a:gd name="connsiteY922" fmla="*/ 0 h 6858000"/>
              <a:gd name="connsiteX923" fmla="*/ 1111003 w 7467600"/>
              <a:gd name="connsiteY923" fmla="*/ 0 h 6858000"/>
              <a:gd name="connsiteX924" fmla="*/ 1125553 w 7467600"/>
              <a:gd name="connsiteY924" fmla="*/ 52588 h 6858000"/>
              <a:gd name="connsiteX925" fmla="*/ 1304276 w 7467600"/>
              <a:gd name="connsiteY925" fmla="*/ 476275 h 6858000"/>
              <a:gd name="connsiteX926" fmla="*/ 1492066 w 7467600"/>
              <a:gd name="connsiteY926" fmla="*/ 886333 h 6858000"/>
              <a:gd name="connsiteX927" fmla="*/ 1423698 w 7467600"/>
              <a:gd name="connsiteY927" fmla="*/ 710817 h 6858000"/>
              <a:gd name="connsiteX928" fmla="*/ 1357609 w 7467600"/>
              <a:gd name="connsiteY928" fmla="*/ 532892 h 6858000"/>
              <a:gd name="connsiteX929" fmla="*/ 1309550 w 7467600"/>
              <a:gd name="connsiteY929" fmla="*/ 374031 h 6858000"/>
              <a:gd name="connsiteX930" fmla="*/ 1193673 w 7467600"/>
              <a:gd name="connsiteY930" fmla="*/ 49533 h 6858000"/>
              <a:gd name="connsiteX931" fmla="*/ 1164391 w 7467600"/>
              <a:gd name="connsiteY931" fmla="*/ 0 h 6858000"/>
              <a:gd name="connsiteX932" fmla="*/ 1200666 w 7467600"/>
              <a:gd name="connsiteY932" fmla="*/ 0 h 6858000"/>
              <a:gd name="connsiteX933" fmla="*/ 1223408 w 7467600"/>
              <a:gd name="connsiteY933" fmla="*/ 38996 h 6858000"/>
              <a:gd name="connsiteX934" fmla="*/ 1339635 w 7467600"/>
              <a:gd name="connsiteY934" fmla="*/ 365517 h 6858000"/>
              <a:gd name="connsiteX935" fmla="*/ 1387469 w 7467600"/>
              <a:gd name="connsiteY935" fmla="*/ 523079 h 6858000"/>
              <a:gd name="connsiteX936" fmla="*/ 1452685 w 7467600"/>
              <a:gd name="connsiteY936" fmla="*/ 699806 h 6858000"/>
              <a:gd name="connsiteX937" fmla="*/ 1492092 w 7467600"/>
              <a:gd name="connsiteY937" fmla="*/ 800424 h 6858000"/>
              <a:gd name="connsiteX938" fmla="*/ 1455302 w 7467600"/>
              <a:gd name="connsiteY938" fmla="*/ 632913 h 6858000"/>
              <a:gd name="connsiteX939" fmla="*/ 1222336 w 7467600"/>
              <a:gd name="connsiteY939" fmla="*/ 9480 h 6858000"/>
              <a:gd name="connsiteX940" fmla="*/ 1214634 w 7467600"/>
              <a:gd name="connsiteY940" fmla="*/ 0 h 6858000"/>
              <a:gd name="connsiteX941" fmla="*/ 1289827 w 7467600"/>
              <a:gd name="connsiteY941" fmla="*/ 0 h 6858000"/>
              <a:gd name="connsiteX942" fmla="*/ 1321076 w 7467600"/>
              <a:gd name="connsiteY942" fmla="*/ 59722 h 6858000"/>
              <a:gd name="connsiteX943" fmla="*/ 1512579 w 7467600"/>
              <a:gd name="connsiteY943" fmla="*/ 626441 h 6858000"/>
              <a:gd name="connsiteX944" fmla="*/ 1506076 w 7467600"/>
              <a:gd name="connsiteY944" fmla="*/ 1089289 h 6858000"/>
              <a:gd name="connsiteX945" fmla="*/ 1486346 w 7467600"/>
              <a:gd name="connsiteY945" fmla="*/ 1079919 h 6858000"/>
              <a:gd name="connsiteX946" fmla="*/ 1070511 w 7467600"/>
              <a:gd name="connsiteY946" fmla="*/ 48609 h 6858000"/>
              <a:gd name="connsiteX947" fmla="*/ 1057230 w 7467600"/>
              <a:gd name="connsiteY947" fmla="*/ 0 h 6858000"/>
              <a:gd name="connsiteX948" fmla="*/ 43151 w 7467600"/>
              <a:gd name="connsiteY948" fmla="*/ 0 h 6858000"/>
              <a:gd name="connsiteX949" fmla="*/ 95283 w 7467600"/>
              <a:gd name="connsiteY949" fmla="*/ 0 h 6858000"/>
              <a:gd name="connsiteX950" fmla="*/ 300708 w 7467600"/>
              <a:gd name="connsiteY950" fmla="*/ 154571 h 6858000"/>
              <a:gd name="connsiteX951" fmla="*/ 530414 w 7467600"/>
              <a:gd name="connsiteY951" fmla="*/ 354673 h 6858000"/>
              <a:gd name="connsiteX952" fmla="*/ 333785 w 7467600"/>
              <a:gd name="connsiteY952" fmla="*/ 161564 h 6858000"/>
              <a:gd name="connsiteX953" fmla="*/ 147005 w 7467600"/>
              <a:gd name="connsiteY953" fmla="*/ 0 h 6858000"/>
              <a:gd name="connsiteX954" fmla="*/ 272509 w 7467600"/>
              <a:gd name="connsiteY954" fmla="*/ 0 h 6858000"/>
              <a:gd name="connsiteX955" fmla="*/ 326276 w 7467600"/>
              <a:gd name="connsiteY955" fmla="*/ 45847 h 6858000"/>
              <a:gd name="connsiteX956" fmla="*/ 823759 w 7467600"/>
              <a:gd name="connsiteY956" fmla="*/ 574145 h 6858000"/>
              <a:gd name="connsiteX957" fmla="*/ 811254 w 7467600"/>
              <a:gd name="connsiteY957" fmla="*/ 665546 h 6858000"/>
              <a:gd name="connsiteX958" fmla="*/ 154042 w 7467600"/>
              <a:gd name="connsiteY958" fmla="*/ 261522 h 6858000"/>
              <a:gd name="connsiteX959" fmla="*/ 13550 w 7467600"/>
              <a:gd name="connsiteY959" fmla="*/ 158423 h 6858000"/>
              <a:gd name="connsiteX960" fmla="*/ 0 w 7467600"/>
              <a:gd name="connsiteY960" fmla="*/ 146618 h 6858000"/>
              <a:gd name="connsiteX961" fmla="*/ 0 w 7467600"/>
              <a:gd name="connsiteY961" fmla="*/ 59161 h 6858000"/>
              <a:gd name="connsiteX962" fmla="*/ 45427 w 7467600"/>
              <a:gd name="connsiteY962" fmla="*/ 101078 h 6858000"/>
              <a:gd name="connsiteX963" fmla="*/ 630103 w 7467600"/>
              <a:gd name="connsiteY963" fmla="*/ 485885 h 6858000"/>
              <a:gd name="connsiteX964" fmla="*/ 532040 w 7467600"/>
              <a:gd name="connsiteY964" fmla="*/ 399359 h 6858000"/>
              <a:gd name="connsiteX965" fmla="*/ 517618 w 7467600"/>
              <a:gd name="connsiteY965" fmla="*/ 385726 h 6858000"/>
              <a:gd name="connsiteX966" fmla="*/ 285074 w 7467600"/>
              <a:gd name="connsiteY966" fmla="*/ 182755 h 6858000"/>
              <a:gd name="connsiteX967" fmla="*/ 43151 w 7467600"/>
              <a:gd name="connsiteY96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467600 w 7467600"/>
              <a:gd name="connsiteY77" fmla="*/ 6012219 h 6858000"/>
              <a:gd name="connsiteX78" fmla="*/ 7356878 w 7467600"/>
              <a:gd name="connsiteY78" fmla="*/ 5981332 h 6858000"/>
              <a:gd name="connsiteX79" fmla="*/ 7467600 w 7467600"/>
              <a:gd name="connsiteY79" fmla="*/ 6117703 h 6858000"/>
              <a:gd name="connsiteX80" fmla="*/ 7467600 w 7467600"/>
              <a:gd name="connsiteY80" fmla="*/ 6163634 h 6858000"/>
              <a:gd name="connsiteX81" fmla="*/ 7403637 w 7467600"/>
              <a:gd name="connsiteY81" fmla="*/ 6083957 h 6858000"/>
              <a:gd name="connsiteX82" fmla="*/ 7254615 w 7467600"/>
              <a:gd name="connsiteY82" fmla="*/ 5911918 h 6858000"/>
              <a:gd name="connsiteX83" fmla="*/ 7312589 w 7467600"/>
              <a:gd name="connsiteY83" fmla="*/ 5982309 h 6858000"/>
              <a:gd name="connsiteX84" fmla="*/ 7448321 w 7467600"/>
              <a:gd name="connsiteY84" fmla="*/ 6190991 h 6858000"/>
              <a:gd name="connsiteX85" fmla="*/ 7467600 w 7467600"/>
              <a:gd name="connsiteY85" fmla="*/ 6221686 h 6858000"/>
              <a:gd name="connsiteX86" fmla="*/ 7467600 w 7467600"/>
              <a:gd name="connsiteY86" fmla="*/ 6334256 h 6858000"/>
              <a:gd name="connsiteX87" fmla="*/ 7454976 w 7467600"/>
              <a:gd name="connsiteY87" fmla="*/ 6318297 h 6858000"/>
              <a:gd name="connsiteX88" fmla="*/ 1456157 w 7467600"/>
              <a:gd name="connsiteY88" fmla="*/ 5371404 h 6858000"/>
              <a:gd name="connsiteX89" fmla="*/ 1244432 w 7467600"/>
              <a:gd name="connsiteY89" fmla="*/ 5385601 h 6858000"/>
              <a:gd name="connsiteX90" fmla="*/ 973990 w 7467600"/>
              <a:gd name="connsiteY90" fmla="*/ 5424940 h 6858000"/>
              <a:gd name="connsiteX91" fmla="*/ 1103809 w 7467600"/>
              <a:gd name="connsiteY91" fmla="*/ 5433720 h 6858000"/>
              <a:gd name="connsiteX92" fmla="*/ 1123454 w 7467600"/>
              <a:gd name="connsiteY92" fmla="*/ 5435727 h 6858000"/>
              <a:gd name="connsiteX93" fmla="*/ 1737017 w 7467600"/>
              <a:gd name="connsiteY93" fmla="*/ 5452183 h 6858000"/>
              <a:gd name="connsiteX94" fmla="*/ 1824397 w 7467600"/>
              <a:gd name="connsiteY94" fmla="*/ 5447757 h 6858000"/>
              <a:gd name="connsiteX95" fmla="*/ 2070059 w 7467600"/>
              <a:gd name="connsiteY95" fmla="*/ 5441660 h 6858000"/>
              <a:gd name="connsiteX96" fmla="*/ 1456157 w 7467600"/>
              <a:gd name="connsiteY96" fmla="*/ 5371404 h 6858000"/>
              <a:gd name="connsiteX97" fmla="*/ 4988186 w 7467600"/>
              <a:gd name="connsiteY97" fmla="*/ 5216467 h 6858000"/>
              <a:gd name="connsiteX98" fmla="*/ 4777334 w 7467600"/>
              <a:gd name="connsiteY98" fmla="*/ 5406072 h 6858000"/>
              <a:gd name="connsiteX99" fmla="*/ 4718341 w 7467600"/>
              <a:gd name="connsiteY99" fmla="*/ 5468043 h 6858000"/>
              <a:gd name="connsiteX100" fmla="*/ 4604655 w 7467600"/>
              <a:gd name="connsiteY100" fmla="*/ 5583434 h 6858000"/>
              <a:gd name="connsiteX101" fmla="*/ 4565074 w 7467600"/>
              <a:gd name="connsiteY101" fmla="*/ 5618550 h 6858000"/>
              <a:gd name="connsiteX102" fmla="*/ 4988186 w 7467600"/>
              <a:gd name="connsiteY102" fmla="*/ 5216467 h 6858000"/>
              <a:gd name="connsiteX103" fmla="*/ 4978032 w 7467600"/>
              <a:gd name="connsiteY103" fmla="*/ 5183809 h 6858000"/>
              <a:gd name="connsiteX104" fmla="*/ 4463413 w 7467600"/>
              <a:gd name="connsiteY104" fmla="*/ 5615162 h 6858000"/>
              <a:gd name="connsiteX105" fmla="*/ 4358134 w 7467600"/>
              <a:gd name="connsiteY105" fmla="*/ 5742791 h 6858000"/>
              <a:gd name="connsiteX106" fmla="*/ 4376219 w 7467600"/>
              <a:gd name="connsiteY106" fmla="*/ 5729027 h 6858000"/>
              <a:gd name="connsiteX107" fmla="*/ 4582340 w 7467600"/>
              <a:gd name="connsiteY107" fmla="*/ 5561037 h 6858000"/>
              <a:gd name="connsiteX108" fmla="*/ 4694684 w 7467600"/>
              <a:gd name="connsiteY108" fmla="*/ 5447098 h 6858000"/>
              <a:gd name="connsiteX109" fmla="*/ 4754123 w 7467600"/>
              <a:gd name="connsiteY109" fmla="*/ 5384643 h 6858000"/>
              <a:gd name="connsiteX110" fmla="*/ 4978032 w 7467600"/>
              <a:gd name="connsiteY110" fmla="*/ 5183809 h 6858000"/>
              <a:gd name="connsiteX111" fmla="*/ 1903353 w 7467600"/>
              <a:gd name="connsiteY111" fmla="*/ 5044827 h 6858000"/>
              <a:gd name="connsiteX112" fmla="*/ 1936931 w 7467600"/>
              <a:gd name="connsiteY112" fmla="*/ 5093954 h 6858000"/>
              <a:gd name="connsiteX113" fmla="*/ 2195868 w 7467600"/>
              <a:gd name="connsiteY113" fmla="*/ 5396574 h 6858000"/>
              <a:gd name="connsiteX114" fmla="*/ 2088852 w 7467600"/>
              <a:gd name="connsiteY114" fmla="*/ 5166123 h 6858000"/>
              <a:gd name="connsiteX115" fmla="*/ 1958241 w 7467600"/>
              <a:gd name="connsiteY115" fmla="*/ 5067955 h 6858000"/>
              <a:gd name="connsiteX116" fmla="*/ 1903353 w 7467600"/>
              <a:gd name="connsiteY116" fmla="*/ 5044827 h 6858000"/>
              <a:gd name="connsiteX117" fmla="*/ 1979378 w 7467600"/>
              <a:gd name="connsiteY117" fmla="*/ 4769504 h 6858000"/>
              <a:gd name="connsiteX118" fmla="*/ 2882120 w 7467600"/>
              <a:gd name="connsiteY118" fmla="*/ 5064547 h 6858000"/>
              <a:gd name="connsiteX119" fmla="*/ 2793103 w 7467600"/>
              <a:gd name="connsiteY119" fmla="*/ 5039699 h 6858000"/>
              <a:gd name="connsiteX120" fmla="*/ 2770041 w 7467600"/>
              <a:gd name="connsiteY120" fmla="*/ 5033634 h 6858000"/>
              <a:gd name="connsiteX121" fmla="*/ 1979378 w 7467600"/>
              <a:gd name="connsiteY121" fmla="*/ 4769504 h 6858000"/>
              <a:gd name="connsiteX122" fmla="*/ 1927410 w 7467600"/>
              <a:gd name="connsiteY122" fmla="*/ 4716164 h 6858000"/>
              <a:gd name="connsiteX123" fmla="*/ 1959587 w 7467600"/>
              <a:gd name="connsiteY123" fmla="*/ 4728849 h 6858000"/>
              <a:gd name="connsiteX124" fmla="*/ 2777707 w 7467600"/>
              <a:gd name="connsiteY124" fmla="*/ 5003991 h 6858000"/>
              <a:gd name="connsiteX125" fmla="*/ 2800768 w 7467600"/>
              <a:gd name="connsiteY125" fmla="*/ 5010056 h 6858000"/>
              <a:gd name="connsiteX126" fmla="*/ 2879408 w 7467600"/>
              <a:gd name="connsiteY126" fmla="*/ 5031590 h 6858000"/>
              <a:gd name="connsiteX127" fmla="*/ 2862295 w 7467600"/>
              <a:gd name="connsiteY127" fmla="*/ 5022958 h 6858000"/>
              <a:gd name="connsiteX128" fmla="*/ 2813343 w 7467600"/>
              <a:gd name="connsiteY128" fmla="*/ 4998369 h 6858000"/>
              <a:gd name="connsiteX129" fmla="*/ 2646245 w 7467600"/>
              <a:gd name="connsiteY129" fmla="*/ 4930999 h 6858000"/>
              <a:gd name="connsiteX130" fmla="*/ 1999243 w 7467600"/>
              <a:gd name="connsiteY130" fmla="*/ 4730524 h 6858000"/>
              <a:gd name="connsiteX131" fmla="*/ 1979527 w 7467600"/>
              <a:gd name="connsiteY131" fmla="*/ 4726651 h 6858000"/>
              <a:gd name="connsiteX132" fmla="*/ 1927410 w 7467600"/>
              <a:gd name="connsiteY132" fmla="*/ 4716164 h 6858000"/>
              <a:gd name="connsiteX133" fmla="*/ 1997014 w 7467600"/>
              <a:gd name="connsiteY133" fmla="*/ 4698007 h 6858000"/>
              <a:gd name="connsiteX134" fmla="*/ 2005458 w 7467600"/>
              <a:gd name="connsiteY134" fmla="*/ 4699540 h 6858000"/>
              <a:gd name="connsiteX135" fmla="*/ 2657186 w 7467600"/>
              <a:gd name="connsiteY135" fmla="*/ 4901687 h 6858000"/>
              <a:gd name="connsiteX136" fmla="*/ 2826662 w 7467600"/>
              <a:gd name="connsiteY136" fmla="*/ 4970362 h 6858000"/>
              <a:gd name="connsiteX137" fmla="*/ 2876100 w 7467600"/>
              <a:gd name="connsiteY137" fmla="*/ 4995397 h 6858000"/>
              <a:gd name="connsiteX138" fmla="*/ 3042600 w 7467600"/>
              <a:gd name="connsiteY138" fmla="*/ 5059532 h 6858000"/>
              <a:gd name="connsiteX139" fmla="*/ 1997014 w 7467600"/>
              <a:gd name="connsiteY139" fmla="*/ 4698007 h 6858000"/>
              <a:gd name="connsiteX140" fmla="*/ 2305292 w 7467600"/>
              <a:gd name="connsiteY140" fmla="*/ 4219492 h 6858000"/>
              <a:gd name="connsiteX141" fmla="*/ 3360922 w 7467600"/>
              <a:gd name="connsiteY141" fmla="*/ 4529373 h 6858000"/>
              <a:gd name="connsiteX142" fmla="*/ 3492420 w 7467600"/>
              <a:gd name="connsiteY142" fmla="*/ 4510145 h 6858000"/>
              <a:gd name="connsiteX143" fmla="*/ 3364086 w 7467600"/>
              <a:gd name="connsiteY143" fmla="*/ 4480340 h 6858000"/>
              <a:gd name="connsiteX144" fmla="*/ 3225818 w 7467600"/>
              <a:gd name="connsiteY144" fmla="*/ 4411822 h 6858000"/>
              <a:gd name="connsiteX145" fmla="*/ 3129696 w 7467600"/>
              <a:gd name="connsiteY145" fmla="*/ 4360704 h 6858000"/>
              <a:gd name="connsiteX146" fmla="*/ 2814545 w 7467600"/>
              <a:gd name="connsiteY146" fmla="*/ 4282955 h 6858000"/>
              <a:gd name="connsiteX147" fmla="*/ 2305292 w 7467600"/>
              <a:gd name="connsiteY147" fmla="*/ 4219492 h 6858000"/>
              <a:gd name="connsiteX148" fmla="*/ 2626982 w 7467600"/>
              <a:gd name="connsiteY148" fmla="*/ 4206450 h 6858000"/>
              <a:gd name="connsiteX149" fmla="*/ 2490617 w 7467600"/>
              <a:gd name="connsiteY149" fmla="*/ 4206951 h 6858000"/>
              <a:gd name="connsiteX150" fmla="*/ 2819869 w 7467600"/>
              <a:gd name="connsiteY150" fmla="*/ 4252936 h 6858000"/>
              <a:gd name="connsiteX151" fmla="*/ 3143018 w 7467600"/>
              <a:gd name="connsiteY151" fmla="*/ 4332698 h 6858000"/>
              <a:gd name="connsiteX152" fmla="*/ 3241520 w 7467600"/>
              <a:gd name="connsiteY152" fmla="*/ 4385112 h 6858000"/>
              <a:gd name="connsiteX153" fmla="*/ 3374575 w 7467600"/>
              <a:gd name="connsiteY153" fmla="*/ 4451517 h 6858000"/>
              <a:gd name="connsiteX154" fmla="*/ 3505221 w 7467600"/>
              <a:gd name="connsiteY154" fmla="*/ 4480757 h 6858000"/>
              <a:gd name="connsiteX155" fmla="*/ 2626982 w 7467600"/>
              <a:gd name="connsiteY155" fmla="*/ 4206450 h 6858000"/>
              <a:gd name="connsiteX156" fmla="*/ 1310106 w 7467600"/>
              <a:gd name="connsiteY156" fmla="*/ 3943217 h 6858000"/>
              <a:gd name="connsiteX157" fmla="*/ 854994 w 7467600"/>
              <a:gd name="connsiteY157" fmla="*/ 4399136 h 6858000"/>
              <a:gd name="connsiteX158" fmla="*/ 742462 w 7467600"/>
              <a:gd name="connsiteY158" fmla="*/ 4594648 h 6858000"/>
              <a:gd name="connsiteX159" fmla="*/ 820602 w 7467600"/>
              <a:gd name="connsiteY159" fmla="*/ 4485915 h 6858000"/>
              <a:gd name="connsiteX160" fmla="*/ 878295 w 7467600"/>
              <a:gd name="connsiteY160" fmla="*/ 4403594 h 6858000"/>
              <a:gd name="connsiteX161" fmla="*/ 1240607 w 7467600"/>
              <a:gd name="connsiteY161" fmla="*/ 4010401 h 6858000"/>
              <a:gd name="connsiteX162" fmla="*/ 1310106 w 7467600"/>
              <a:gd name="connsiteY162" fmla="*/ 3943217 h 6858000"/>
              <a:gd name="connsiteX163" fmla="*/ 1423113 w 7467600"/>
              <a:gd name="connsiteY163" fmla="*/ 3874565 h 6858000"/>
              <a:gd name="connsiteX164" fmla="*/ 1260565 w 7467600"/>
              <a:gd name="connsiteY164" fmla="*/ 4031982 h 6858000"/>
              <a:gd name="connsiteX165" fmla="*/ 901900 w 7467600"/>
              <a:gd name="connsiteY165" fmla="*/ 4421236 h 6858000"/>
              <a:gd name="connsiteX166" fmla="*/ 845044 w 7467600"/>
              <a:gd name="connsiteY166" fmla="*/ 4502436 h 6858000"/>
              <a:gd name="connsiteX167" fmla="*/ 685926 w 7467600"/>
              <a:gd name="connsiteY167" fmla="*/ 4703069 h 6858000"/>
              <a:gd name="connsiteX168" fmla="*/ 684248 w 7467600"/>
              <a:gd name="connsiteY168" fmla="*/ 4706721 h 6858000"/>
              <a:gd name="connsiteX169" fmla="*/ 1423113 w 7467600"/>
              <a:gd name="connsiteY169" fmla="*/ 3874565 h 6858000"/>
              <a:gd name="connsiteX170" fmla="*/ 3316479 w 7467600"/>
              <a:gd name="connsiteY170" fmla="*/ 3872136 h 6858000"/>
              <a:gd name="connsiteX171" fmla="*/ 3546806 w 7467600"/>
              <a:gd name="connsiteY171" fmla="*/ 4356139 h 6858000"/>
              <a:gd name="connsiteX172" fmla="*/ 3364433 w 7467600"/>
              <a:gd name="connsiteY172" fmla="*/ 3953121 h 6858000"/>
              <a:gd name="connsiteX173" fmla="*/ 3316479 w 7467600"/>
              <a:gd name="connsiteY173" fmla="*/ 3872136 h 6858000"/>
              <a:gd name="connsiteX174" fmla="*/ 3291335 w 7467600"/>
              <a:gd name="connsiteY174" fmla="*/ 3767420 h 6858000"/>
              <a:gd name="connsiteX175" fmla="*/ 3390805 w 7467600"/>
              <a:gd name="connsiteY175" fmla="*/ 3937163 h 6858000"/>
              <a:gd name="connsiteX176" fmla="*/ 3579062 w 7467600"/>
              <a:gd name="connsiteY176" fmla="*/ 4359040 h 6858000"/>
              <a:gd name="connsiteX177" fmla="*/ 3467355 w 7467600"/>
              <a:gd name="connsiteY177" fmla="*/ 3988130 h 6858000"/>
              <a:gd name="connsiteX178" fmla="*/ 3310753 w 7467600"/>
              <a:gd name="connsiteY178" fmla="*/ 3787140 h 6858000"/>
              <a:gd name="connsiteX179" fmla="*/ 3291335 w 7467600"/>
              <a:gd name="connsiteY179" fmla="*/ 3767420 h 6858000"/>
              <a:gd name="connsiteX180" fmla="*/ 1635889 w 7467600"/>
              <a:gd name="connsiteY180" fmla="*/ 3709494 h 6858000"/>
              <a:gd name="connsiteX181" fmla="*/ 1634800 w 7467600"/>
              <a:gd name="connsiteY181" fmla="*/ 3731111 h 6858000"/>
              <a:gd name="connsiteX182" fmla="*/ 1635889 w 7467600"/>
              <a:gd name="connsiteY182" fmla="*/ 3709494 h 6858000"/>
              <a:gd name="connsiteX183" fmla="*/ 1510397 w 7467600"/>
              <a:gd name="connsiteY183" fmla="*/ 3684705 h 6858000"/>
              <a:gd name="connsiteX184" fmla="*/ 1146550 w 7467600"/>
              <a:gd name="connsiteY184" fmla="*/ 3802012 h 6858000"/>
              <a:gd name="connsiteX185" fmla="*/ 698834 w 7467600"/>
              <a:gd name="connsiteY185" fmla="*/ 3952272 h 6858000"/>
              <a:gd name="connsiteX186" fmla="*/ 34256 w 7467600"/>
              <a:gd name="connsiteY186" fmla="*/ 4347603 h 6858000"/>
              <a:gd name="connsiteX187" fmla="*/ 527241 w 7467600"/>
              <a:gd name="connsiteY187" fmla="*/ 4065078 h 6858000"/>
              <a:gd name="connsiteX188" fmla="*/ 1510397 w 7467600"/>
              <a:gd name="connsiteY188" fmla="*/ 3684705 h 6858000"/>
              <a:gd name="connsiteX189" fmla="*/ 1313114 w 7467600"/>
              <a:gd name="connsiteY189" fmla="*/ 3655216 h 6858000"/>
              <a:gd name="connsiteX190" fmla="*/ 1109304 w 7467600"/>
              <a:gd name="connsiteY190" fmla="*/ 3669030 h 6858000"/>
              <a:gd name="connsiteX191" fmla="*/ 8129 w 7467600"/>
              <a:gd name="connsiteY191" fmla="*/ 4330519 h 6858000"/>
              <a:gd name="connsiteX192" fmla="*/ 687572 w 7467600"/>
              <a:gd name="connsiteY192" fmla="*/ 3925629 h 6858000"/>
              <a:gd name="connsiteX193" fmla="*/ 1138365 w 7467600"/>
              <a:gd name="connsiteY193" fmla="*/ 3774515 h 6858000"/>
              <a:gd name="connsiteX194" fmla="*/ 1505579 w 7467600"/>
              <a:gd name="connsiteY194" fmla="*/ 3655526 h 6858000"/>
              <a:gd name="connsiteX195" fmla="*/ 1313114 w 7467600"/>
              <a:gd name="connsiteY195" fmla="*/ 3655216 h 6858000"/>
              <a:gd name="connsiteX196" fmla="*/ 3655073 w 7467600"/>
              <a:gd name="connsiteY196" fmla="*/ 3650884 h 6858000"/>
              <a:gd name="connsiteX197" fmla="*/ 3989938 w 7467600"/>
              <a:gd name="connsiteY197" fmla="*/ 3991685 h 6858000"/>
              <a:gd name="connsiteX198" fmla="*/ 4393907 w 7467600"/>
              <a:gd name="connsiteY198" fmla="*/ 4261258 h 6858000"/>
              <a:gd name="connsiteX199" fmla="*/ 4648051 w 7467600"/>
              <a:gd name="connsiteY199" fmla="*/ 4374051 h 6858000"/>
              <a:gd name="connsiteX200" fmla="*/ 4383389 w 7467600"/>
              <a:gd name="connsiteY200" fmla="*/ 4184369 h 6858000"/>
              <a:gd name="connsiteX201" fmla="*/ 4165508 w 7467600"/>
              <a:gd name="connsiteY201" fmla="*/ 4035196 h 6858000"/>
              <a:gd name="connsiteX202" fmla="*/ 4068162 w 7467600"/>
              <a:gd name="connsiteY202" fmla="*/ 3953394 h 6858000"/>
              <a:gd name="connsiteX203" fmla="*/ 3981416 w 7467600"/>
              <a:gd name="connsiteY203" fmla="*/ 3880482 h 6858000"/>
              <a:gd name="connsiteX204" fmla="*/ 3800147 w 7467600"/>
              <a:gd name="connsiteY204" fmla="*/ 3749872 h 6858000"/>
              <a:gd name="connsiteX205" fmla="*/ 3655073 w 7467600"/>
              <a:gd name="connsiteY205" fmla="*/ 3650884 h 6858000"/>
              <a:gd name="connsiteX206" fmla="*/ 3670252 w 7467600"/>
              <a:gd name="connsiteY206" fmla="*/ 3622798 h 6858000"/>
              <a:gd name="connsiteX207" fmla="*/ 3817258 w 7467600"/>
              <a:gd name="connsiteY207" fmla="*/ 3723577 h 6858000"/>
              <a:gd name="connsiteX208" fmla="*/ 4000461 w 7467600"/>
              <a:gd name="connsiteY208" fmla="*/ 3855966 h 6858000"/>
              <a:gd name="connsiteX209" fmla="*/ 4088180 w 7467600"/>
              <a:gd name="connsiteY209" fmla="*/ 3929774 h 6858000"/>
              <a:gd name="connsiteX210" fmla="*/ 4184555 w 7467600"/>
              <a:gd name="connsiteY210" fmla="*/ 4010683 h 6858000"/>
              <a:gd name="connsiteX211" fmla="*/ 4399563 w 7467600"/>
              <a:gd name="connsiteY211" fmla="*/ 4158106 h 6858000"/>
              <a:gd name="connsiteX212" fmla="*/ 4684469 w 7467600"/>
              <a:gd name="connsiteY212" fmla="*/ 4364680 h 6858000"/>
              <a:gd name="connsiteX213" fmla="*/ 4690271 w 7467600"/>
              <a:gd name="connsiteY213" fmla="*/ 4370034 h 6858000"/>
              <a:gd name="connsiteX214" fmla="*/ 4136093 w 7467600"/>
              <a:gd name="connsiteY214" fmla="*/ 3858466 h 6858000"/>
              <a:gd name="connsiteX215" fmla="*/ 3670252 w 7467600"/>
              <a:gd name="connsiteY215" fmla="*/ 3622798 h 6858000"/>
              <a:gd name="connsiteX216" fmla="*/ 4440129 w 7467600"/>
              <a:gd name="connsiteY216" fmla="*/ 3448571 h 6858000"/>
              <a:gd name="connsiteX217" fmla="*/ 4856525 w 7467600"/>
              <a:gd name="connsiteY217" fmla="*/ 3915351 h 6858000"/>
              <a:gd name="connsiteX218" fmla="*/ 5059055 w 7467600"/>
              <a:gd name="connsiteY218" fmla="*/ 4108918 h 6858000"/>
              <a:gd name="connsiteX219" fmla="*/ 5290070 w 7467600"/>
              <a:gd name="connsiteY219" fmla="*/ 4263619 h 6858000"/>
              <a:gd name="connsiteX220" fmla="*/ 4834991 w 7467600"/>
              <a:gd name="connsiteY220" fmla="*/ 3830985 h 6858000"/>
              <a:gd name="connsiteX221" fmla="*/ 4440129 w 7467600"/>
              <a:gd name="connsiteY221" fmla="*/ 3448571 h 6858000"/>
              <a:gd name="connsiteX222" fmla="*/ 4441737 w 7467600"/>
              <a:gd name="connsiteY222" fmla="*/ 3399734 h 6858000"/>
              <a:gd name="connsiteX223" fmla="*/ 4431236 w 7467600"/>
              <a:gd name="connsiteY223" fmla="*/ 3400954 h 6858000"/>
              <a:gd name="connsiteX224" fmla="*/ 4557150 w 7467600"/>
              <a:gd name="connsiteY224" fmla="*/ 3510023 h 6858000"/>
              <a:gd name="connsiteX225" fmla="*/ 4856936 w 7467600"/>
              <a:gd name="connsiteY225" fmla="*/ 3809146 h 6858000"/>
              <a:gd name="connsiteX226" fmla="*/ 5111996 w 7467600"/>
              <a:gd name="connsiteY226" fmla="*/ 4065759 h 6858000"/>
              <a:gd name="connsiteX227" fmla="*/ 5388878 w 7467600"/>
              <a:gd name="connsiteY227" fmla="*/ 4300185 h 6858000"/>
              <a:gd name="connsiteX228" fmla="*/ 5425556 w 7467600"/>
              <a:gd name="connsiteY228" fmla="*/ 4308967 h 6858000"/>
              <a:gd name="connsiteX229" fmla="*/ 4943646 w 7467600"/>
              <a:gd name="connsiteY229" fmla="*/ 3822916 h 6858000"/>
              <a:gd name="connsiteX230" fmla="*/ 4594837 w 7467600"/>
              <a:gd name="connsiteY230" fmla="*/ 3532274 h 6858000"/>
              <a:gd name="connsiteX231" fmla="*/ 4441737 w 7467600"/>
              <a:gd name="connsiteY231" fmla="*/ 3399734 h 6858000"/>
              <a:gd name="connsiteX232" fmla="*/ 5425834 w 7467600"/>
              <a:gd name="connsiteY232" fmla="*/ 3162785 h 6858000"/>
              <a:gd name="connsiteX233" fmla="*/ 5401644 w 7467600"/>
              <a:gd name="connsiteY233" fmla="*/ 3617847 h 6858000"/>
              <a:gd name="connsiteX234" fmla="*/ 5467256 w 7467600"/>
              <a:gd name="connsiteY234" fmla="*/ 4175494 h 6858000"/>
              <a:gd name="connsiteX235" fmla="*/ 5448069 w 7467600"/>
              <a:gd name="connsiteY235" fmla="*/ 3567554 h 6858000"/>
              <a:gd name="connsiteX236" fmla="*/ 5425834 w 7467600"/>
              <a:gd name="connsiteY236" fmla="*/ 3162785 h 6858000"/>
              <a:gd name="connsiteX237" fmla="*/ 1318687 w 7467600"/>
              <a:gd name="connsiteY237" fmla="*/ 3113840 h 6858000"/>
              <a:gd name="connsiteX238" fmla="*/ 1066793 w 7467600"/>
              <a:gd name="connsiteY238" fmla="*/ 3212171 h 6858000"/>
              <a:gd name="connsiteX239" fmla="*/ 993319 w 7467600"/>
              <a:gd name="connsiteY239" fmla="*/ 3247648 h 6858000"/>
              <a:gd name="connsiteX240" fmla="*/ 853081 w 7467600"/>
              <a:gd name="connsiteY240" fmla="*/ 3312410 h 6858000"/>
              <a:gd name="connsiteX241" fmla="*/ 805957 w 7467600"/>
              <a:gd name="connsiteY241" fmla="*/ 3330443 h 6858000"/>
              <a:gd name="connsiteX242" fmla="*/ 1318687 w 7467600"/>
              <a:gd name="connsiteY242" fmla="*/ 3113840 h 6858000"/>
              <a:gd name="connsiteX243" fmla="*/ 5453702 w 7467600"/>
              <a:gd name="connsiteY243" fmla="*/ 3090882 h 6858000"/>
              <a:gd name="connsiteX244" fmla="*/ 5480135 w 7467600"/>
              <a:gd name="connsiteY244" fmla="*/ 3565802 h 6858000"/>
              <a:gd name="connsiteX245" fmla="*/ 5499023 w 7467600"/>
              <a:gd name="connsiteY245" fmla="*/ 4166310 h 6858000"/>
              <a:gd name="connsiteX246" fmla="*/ 5547022 w 7467600"/>
              <a:gd name="connsiteY246" fmla="*/ 3607838 h 6858000"/>
              <a:gd name="connsiteX247" fmla="*/ 5515964 w 7467600"/>
              <a:gd name="connsiteY247" fmla="*/ 3378541 h 6858000"/>
              <a:gd name="connsiteX248" fmla="*/ 5453702 w 7467600"/>
              <a:gd name="connsiteY248" fmla="*/ 3090882 h 6858000"/>
              <a:gd name="connsiteX249" fmla="*/ 1238695 w 7467600"/>
              <a:gd name="connsiteY249" fmla="*/ 3076820 h 6858000"/>
              <a:gd name="connsiteX250" fmla="*/ 716371 w 7467600"/>
              <a:gd name="connsiteY250" fmla="*/ 3293249 h 6858000"/>
              <a:gd name="connsiteX251" fmla="*/ 579522 w 7467600"/>
              <a:gd name="connsiteY251" fmla="*/ 3371759 h 6858000"/>
              <a:gd name="connsiteX252" fmla="*/ 600288 w 7467600"/>
              <a:gd name="connsiteY252" fmla="*/ 3365555 h 6858000"/>
              <a:gd name="connsiteX253" fmla="*/ 840692 w 7467600"/>
              <a:gd name="connsiteY253" fmla="*/ 3284921 h 6858000"/>
              <a:gd name="connsiteX254" fmla="*/ 979248 w 7467600"/>
              <a:gd name="connsiteY254" fmla="*/ 3221003 h 6858000"/>
              <a:gd name="connsiteX255" fmla="*/ 1053282 w 7467600"/>
              <a:gd name="connsiteY255" fmla="*/ 3185247 h 6858000"/>
              <a:gd name="connsiteX256" fmla="*/ 1320603 w 7467600"/>
              <a:gd name="connsiteY256" fmla="*/ 3081281 h 6858000"/>
              <a:gd name="connsiteX257" fmla="*/ 1238695 w 7467600"/>
              <a:gd name="connsiteY257" fmla="*/ 3076820 h 6858000"/>
              <a:gd name="connsiteX258" fmla="*/ 5425627 w 7467600"/>
              <a:gd name="connsiteY258" fmla="*/ 2954192 h 6858000"/>
              <a:gd name="connsiteX259" fmla="*/ 5470770 w 7467600"/>
              <a:gd name="connsiteY259" fmla="*/ 3005435 h 6858000"/>
              <a:gd name="connsiteX260" fmla="*/ 5519779 w 7467600"/>
              <a:gd name="connsiteY260" fmla="*/ 4359223 h 6858000"/>
              <a:gd name="connsiteX261" fmla="*/ 5520293 w 7467600"/>
              <a:gd name="connsiteY261" fmla="*/ 4360602 h 6858000"/>
              <a:gd name="connsiteX262" fmla="*/ 5767221 w 7467600"/>
              <a:gd name="connsiteY262" fmla="*/ 4665564 h 6858000"/>
              <a:gd name="connsiteX263" fmla="*/ 6937169 w 7467600"/>
              <a:gd name="connsiteY263" fmla="*/ 4815941 h 6858000"/>
              <a:gd name="connsiteX264" fmla="*/ 6953922 w 7467600"/>
              <a:gd name="connsiteY264" fmla="*/ 4890068 h 6858000"/>
              <a:gd name="connsiteX265" fmla="*/ 6071359 w 7467600"/>
              <a:gd name="connsiteY265" fmla="*/ 4770770 h 6858000"/>
              <a:gd name="connsiteX266" fmla="*/ 6038839 w 7467600"/>
              <a:gd name="connsiteY266" fmla="*/ 4764474 h 6858000"/>
              <a:gd name="connsiteX267" fmla="*/ 6038706 w 7467600"/>
              <a:gd name="connsiteY267" fmla="*/ 4763847 h 6858000"/>
              <a:gd name="connsiteX268" fmla="*/ 6037784 w 7467600"/>
              <a:gd name="connsiteY268" fmla="*/ 4764270 h 6858000"/>
              <a:gd name="connsiteX269" fmla="*/ 6038839 w 7467600"/>
              <a:gd name="connsiteY269" fmla="*/ 4764474 h 6858000"/>
              <a:gd name="connsiteX270" fmla="*/ 6040338 w 7467600"/>
              <a:gd name="connsiteY270" fmla="*/ 4771418 h 6858000"/>
              <a:gd name="connsiteX271" fmla="*/ 6024488 w 7467600"/>
              <a:gd name="connsiteY271" fmla="*/ 4809903 h 6858000"/>
              <a:gd name="connsiteX272" fmla="*/ 5599771 w 7467600"/>
              <a:gd name="connsiteY272" fmla="*/ 5509652 h 6858000"/>
              <a:gd name="connsiteX273" fmla="*/ 5548843 w 7467600"/>
              <a:gd name="connsiteY273" fmla="*/ 5563845 h 6858000"/>
              <a:gd name="connsiteX274" fmla="*/ 5940952 w 7467600"/>
              <a:gd name="connsiteY274" fmla="*/ 6250028 h 6858000"/>
              <a:gd name="connsiteX275" fmla="*/ 6043441 w 7467600"/>
              <a:gd name="connsiteY275" fmla="*/ 6665847 h 6858000"/>
              <a:gd name="connsiteX276" fmla="*/ 6093432 w 7467600"/>
              <a:gd name="connsiteY276" fmla="*/ 6858000 h 6858000"/>
              <a:gd name="connsiteX277" fmla="*/ 6034344 w 7467600"/>
              <a:gd name="connsiteY277" fmla="*/ 6858000 h 6858000"/>
              <a:gd name="connsiteX278" fmla="*/ 6026679 w 7467600"/>
              <a:gd name="connsiteY278" fmla="*/ 6836959 h 6858000"/>
              <a:gd name="connsiteX279" fmla="*/ 5800441 w 7467600"/>
              <a:gd name="connsiteY279" fmla="*/ 6335286 h 6858000"/>
              <a:gd name="connsiteX280" fmla="*/ 5526562 w 7467600"/>
              <a:gd name="connsiteY280" fmla="*/ 5705388 h 6858000"/>
              <a:gd name="connsiteX281" fmla="*/ 5519640 w 7467600"/>
              <a:gd name="connsiteY281" fmla="*/ 5683774 h 6858000"/>
              <a:gd name="connsiteX282" fmla="*/ 5844559 w 7467600"/>
              <a:gd name="connsiteY282" fmla="*/ 6553349 h 6858000"/>
              <a:gd name="connsiteX283" fmla="*/ 5975994 w 7467600"/>
              <a:gd name="connsiteY283" fmla="*/ 6858000 h 6858000"/>
              <a:gd name="connsiteX284" fmla="*/ 5898547 w 7467600"/>
              <a:gd name="connsiteY284" fmla="*/ 6858000 h 6858000"/>
              <a:gd name="connsiteX285" fmla="*/ 5682041 w 7467600"/>
              <a:gd name="connsiteY285" fmla="*/ 6355860 h 6858000"/>
              <a:gd name="connsiteX286" fmla="*/ 5461758 w 7467600"/>
              <a:gd name="connsiteY286" fmla="*/ 5820220 h 6858000"/>
              <a:gd name="connsiteX287" fmla="*/ 5237282 w 7467600"/>
              <a:gd name="connsiteY287" fmla="*/ 6579086 h 6858000"/>
              <a:gd name="connsiteX288" fmla="*/ 5115009 w 7467600"/>
              <a:gd name="connsiteY288" fmla="*/ 6858000 h 6858000"/>
              <a:gd name="connsiteX289" fmla="*/ 5028074 w 7467600"/>
              <a:gd name="connsiteY289" fmla="*/ 6858000 h 6858000"/>
              <a:gd name="connsiteX290" fmla="*/ 5079508 w 7467600"/>
              <a:gd name="connsiteY290" fmla="*/ 6749074 h 6858000"/>
              <a:gd name="connsiteX291" fmla="*/ 5371846 w 7467600"/>
              <a:gd name="connsiteY291" fmla="*/ 5924413 h 6858000"/>
              <a:gd name="connsiteX292" fmla="*/ 5270512 w 7467600"/>
              <a:gd name="connsiteY292" fmla="*/ 6138975 h 6858000"/>
              <a:gd name="connsiteX293" fmla="*/ 5062409 w 7467600"/>
              <a:gd name="connsiteY293" fmla="*/ 6653544 h 6858000"/>
              <a:gd name="connsiteX294" fmla="*/ 5036628 w 7467600"/>
              <a:gd name="connsiteY294" fmla="*/ 6754247 h 6858000"/>
              <a:gd name="connsiteX295" fmla="*/ 5009112 w 7467600"/>
              <a:gd name="connsiteY295" fmla="*/ 6858000 h 6858000"/>
              <a:gd name="connsiteX296" fmla="*/ 4976679 w 7467600"/>
              <a:gd name="connsiteY296" fmla="*/ 6858000 h 6858000"/>
              <a:gd name="connsiteX297" fmla="*/ 5006537 w 7467600"/>
              <a:gd name="connsiteY297" fmla="*/ 6747068 h 6858000"/>
              <a:gd name="connsiteX298" fmla="*/ 5032723 w 7467600"/>
              <a:gd name="connsiteY298" fmla="*/ 6644957 h 6858000"/>
              <a:gd name="connsiteX299" fmla="*/ 5242949 w 7467600"/>
              <a:gd name="connsiteY299" fmla="*/ 6125175 h 6858000"/>
              <a:gd name="connsiteX300" fmla="*/ 5286321 w 7467600"/>
              <a:gd name="connsiteY300" fmla="*/ 6033555 h 6858000"/>
              <a:gd name="connsiteX301" fmla="*/ 5008210 w 7467600"/>
              <a:gd name="connsiteY301" fmla="*/ 6649194 h 6858000"/>
              <a:gd name="connsiteX302" fmla="*/ 4986321 w 7467600"/>
              <a:gd name="connsiteY302" fmla="*/ 6765687 h 6858000"/>
              <a:gd name="connsiteX303" fmla="*/ 4973474 w 7467600"/>
              <a:gd name="connsiteY303" fmla="*/ 6858000 h 6858000"/>
              <a:gd name="connsiteX304" fmla="*/ 4907178 w 7467600"/>
              <a:gd name="connsiteY304" fmla="*/ 6858000 h 6858000"/>
              <a:gd name="connsiteX305" fmla="*/ 4910810 w 7467600"/>
              <a:gd name="connsiteY305" fmla="*/ 6829660 h 6858000"/>
              <a:gd name="connsiteX306" fmla="*/ 4987461 w 7467600"/>
              <a:gd name="connsiteY306" fmla="*/ 6432994 h 6858000"/>
              <a:gd name="connsiteX307" fmla="*/ 5179262 w 7467600"/>
              <a:gd name="connsiteY307" fmla="*/ 6035044 h 6858000"/>
              <a:gd name="connsiteX308" fmla="*/ 4689678 w 7467600"/>
              <a:gd name="connsiteY308" fmla="*/ 6440241 h 6858000"/>
              <a:gd name="connsiteX309" fmla="*/ 4477543 w 7467600"/>
              <a:gd name="connsiteY309" fmla="*/ 6674836 h 6858000"/>
              <a:gd name="connsiteX310" fmla="*/ 4329957 w 7467600"/>
              <a:gd name="connsiteY310" fmla="*/ 6858000 h 6858000"/>
              <a:gd name="connsiteX311" fmla="*/ 4218595 w 7467600"/>
              <a:gd name="connsiteY311" fmla="*/ 6858000 h 6858000"/>
              <a:gd name="connsiteX312" fmla="*/ 4368888 w 7467600"/>
              <a:gd name="connsiteY312" fmla="*/ 6668412 h 6858000"/>
              <a:gd name="connsiteX313" fmla="*/ 4563091 w 7467600"/>
              <a:gd name="connsiteY313" fmla="*/ 6442508 h 6858000"/>
              <a:gd name="connsiteX314" fmla="*/ 5387324 w 7467600"/>
              <a:gd name="connsiteY314" fmla="*/ 5705830 h 6858000"/>
              <a:gd name="connsiteX315" fmla="*/ 5073620 w 7467600"/>
              <a:gd name="connsiteY315" fmla="*/ 5955437 h 6858000"/>
              <a:gd name="connsiteX316" fmla="*/ 4689789 w 7467600"/>
              <a:gd name="connsiteY316" fmla="*/ 6268382 h 6858000"/>
              <a:gd name="connsiteX317" fmla="*/ 4418722 w 7467600"/>
              <a:gd name="connsiteY317" fmla="*/ 6570886 h 6858000"/>
              <a:gd name="connsiteX318" fmla="*/ 4214944 w 7467600"/>
              <a:gd name="connsiteY318" fmla="*/ 6858000 h 6858000"/>
              <a:gd name="connsiteX319" fmla="*/ 4177898 w 7467600"/>
              <a:gd name="connsiteY319" fmla="*/ 6858000 h 6858000"/>
              <a:gd name="connsiteX320" fmla="*/ 4391597 w 7467600"/>
              <a:gd name="connsiteY320" fmla="*/ 6556370 h 6858000"/>
              <a:gd name="connsiteX321" fmla="*/ 4668889 w 7467600"/>
              <a:gd name="connsiteY321" fmla="*/ 6246399 h 6858000"/>
              <a:gd name="connsiteX322" fmla="*/ 5055427 w 7467600"/>
              <a:gd name="connsiteY322" fmla="*/ 5931476 h 6858000"/>
              <a:gd name="connsiteX323" fmla="*/ 5371814 w 7467600"/>
              <a:gd name="connsiteY323" fmla="*/ 5678975 h 6858000"/>
              <a:gd name="connsiteX324" fmla="*/ 4987918 w 7467600"/>
              <a:gd name="connsiteY324" fmla="*/ 5838701 h 6858000"/>
              <a:gd name="connsiteX325" fmla="*/ 4317146 w 7467600"/>
              <a:gd name="connsiteY325" fmla="*/ 6587716 h 6858000"/>
              <a:gd name="connsiteX326" fmla="*/ 4171627 w 7467600"/>
              <a:gd name="connsiteY326" fmla="*/ 6858000 h 6858000"/>
              <a:gd name="connsiteX327" fmla="*/ 4081585 w 7467600"/>
              <a:gd name="connsiteY327" fmla="*/ 6858000 h 6858000"/>
              <a:gd name="connsiteX328" fmla="*/ 4238603 w 7467600"/>
              <a:gd name="connsiteY328" fmla="*/ 6559341 h 6858000"/>
              <a:gd name="connsiteX329" fmla="*/ 4778333 w 7467600"/>
              <a:gd name="connsiteY329" fmla="*/ 5873626 h 6858000"/>
              <a:gd name="connsiteX330" fmla="*/ 5414185 w 7467600"/>
              <a:gd name="connsiteY330" fmla="*/ 5573882 h 6858000"/>
              <a:gd name="connsiteX331" fmla="*/ 5959648 w 7467600"/>
              <a:gd name="connsiteY331" fmla="*/ 4760797 h 6858000"/>
              <a:gd name="connsiteX332" fmla="*/ 5355019 w 7467600"/>
              <a:gd name="connsiteY332" fmla="*/ 4734672 h 6858000"/>
              <a:gd name="connsiteX333" fmla="*/ 5083565 w 7467600"/>
              <a:gd name="connsiteY333" fmla="*/ 5179121 h 6858000"/>
              <a:gd name="connsiteX334" fmla="*/ 4713577 w 7467600"/>
              <a:gd name="connsiteY334" fmla="*/ 5616803 h 6858000"/>
              <a:gd name="connsiteX335" fmla="*/ 3989559 w 7467600"/>
              <a:gd name="connsiteY335" fmla="*/ 6145945 h 6858000"/>
              <a:gd name="connsiteX336" fmla="*/ 3939824 w 7467600"/>
              <a:gd name="connsiteY336" fmla="*/ 6066900 h 6858000"/>
              <a:gd name="connsiteX337" fmla="*/ 4584537 w 7467600"/>
              <a:gd name="connsiteY337" fmla="*/ 5324826 h 6858000"/>
              <a:gd name="connsiteX338" fmla="*/ 5037105 w 7467600"/>
              <a:gd name="connsiteY338" fmla="*/ 5088765 h 6858000"/>
              <a:gd name="connsiteX339" fmla="*/ 5039930 w 7467600"/>
              <a:gd name="connsiteY339" fmla="*/ 5089585 h 6858000"/>
              <a:gd name="connsiteX340" fmla="*/ 5263764 w 7467600"/>
              <a:gd name="connsiteY340" fmla="*/ 4735525 h 6858000"/>
              <a:gd name="connsiteX341" fmla="*/ 4086300 w 7467600"/>
              <a:gd name="connsiteY341" fmla="*/ 4884599 h 6858000"/>
              <a:gd name="connsiteX342" fmla="*/ 4085485 w 7467600"/>
              <a:gd name="connsiteY342" fmla="*/ 4899070 h 6858000"/>
              <a:gd name="connsiteX343" fmla="*/ 3871915 w 7467600"/>
              <a:gd name="connsiteY343" fmla="*/ 5253645 h 6858000"/>
              <a:gd name="connsiteX344" fmla="*/ 3799374 w 7467600"/>
              <a:gd name="connsiteY344" fmla="*/ 5466127 h 6858000"/>
              <a:gd name="connsiteX345" fmla="*/ 3498850 w 7467600"/>
              <a:gd name="connsiteY345" fmla="*/ 6661888 h 6858000"/>
              <a:gd name="connsiteX346" fmla="*/ 3399216 w 7467600"/>
              <a:gd name="connsiteY346" fmla="*/ 6858000 h 6858000"/>
              <a:gd name="connsiteX347" fmla="*/ 3303688 w 7467600"/>
              <a:gd name="connsiteY347" fmla="*/ 6858000 h 6858000"/>
              <a:gd name="connsiteX348" fmla="*/ 3391774 w 7467600"/>
              <a:gd name="connsiteY348" fmla="*/ 6697181 h 6858000"/>
              <a:gd name="connsiteX349" fmla="*/ 3735540 w 7467600"/>
              <a:gd name="connsiteY349" fmla="*/ 5546923 h 6858000"/>
              <a:gd name="connsiteX350" fmla="*/ 3729438 w 7467600"/>
              <a:gd name="connsiteY350" fmla="*/ 5569058 h 6858000"/>
              <a:gd name="connsiteX351" fmla="*/ 3707782 w 7467600"/>
              <a:gd name="connsiteY351" fmla="*/ 5644908 h 6858000"/>
              <a:gd name="connsiteX352" fmla="*/ 3583827 w 7467600"/>
              <a:gd name="connsiteY352" fmla="*/ 6039215 h 6858000"/>
              <a:gd name="connsiteX353" fmla="*/ 3547861 w 7467600"/>
              <a:gd name="connsiteY353" fmla="*/ 6129609 h 6858000"/>
              <a:gd name="connsiteX354" fmla="*/ 3490905 w 7467600"/>
              <a:gd name="connsiteY354" fmla="*/ 6277660 h 6858000"/>
              <a:gd name="connsiteX355" fmla="*/ 3455859 w 7467600"/>
              <a:gd name="connsiteY355" fmla="*/ 6391301 h 6858000"/>
              <a:gd name="connsiteX356" fmla="*/ 3429112 w 7467600"/>
              <a:gd name="connsiteY356" fmla="*/ 6479469 h 6858000"/>
              <a:gd name="connsiteX357" fmla="*/ 3304862 w 7467600"/>
              <a:gd name="connsiteY357" fmla="*/ 6796476 h 6858000"/>
              <a:gd name="connsiteX358" fmla="*/ 3276071 w 7467600"/>
              <a:gd name="connsiteY358" fmla="*/ 6858000 h 6858000"/>
              <a:gd name="connsiteX359" fmla="*/ 3240805 w 7467600"/>
              <a:gd name="connsiteY359" fmla="*/ 6858000 h 6858000"/>
              <a:gd name="connsiteX360" fmla="*/ 3275917 w 7467600"/>
              <a:gd name="connsiteY360" fmla="*/ 6783192 h 6858000"/>
              <a:gd name="connsiteX361" fmla="*/ 3399358 w 7467600"/>
              <a:gd name="connsiteY361" fmla="*/ 6469011 h 6858000"/>
              <a:gd name="connsiteX362" fmla="*/ 3425650 w 7467600"/>
              <a:gd name="connsiteY362" fmla="*/ 6381333 h 6858000"/>
              <a:gd name="connsiteX363" fmla="*/ 3460661 w 7467600"/>
              <a:gd name="connsiteY363" fmla="*/ 6266763 h 6858000"/>
              <a:gd name="connsiteX364" fmla="*/ 3518021 w 7467600"/>
              <a:gd name="connsiteY364" fmla="*/ 6117298 h 6858000"/>
              <a:gd name="connsiteX365" fmla="*/ 3554035 w 7467600"/>
              <a:gd name="connsiteY365" fmla="*/ 6027832 h 6858000"/>
              <a:gd name="connsiteX366" fmla="*/ 3677174 w 7467600"/>
              <a:gd name="connsiteY366" fmla="*/ 5636351 h 6858000"/>
              <a:gd name="connsiteX367" fmla="*/ 3698819 w 7467600"/>
              <a:gd name="connsiteY367" fmla="*/ 5560503 h 6858000"/>
              <a:gd name="connsiteX368" fmla="*/ 3702094 w 7467600"/>
              <a:gd name="connsiteY368" fmla="*/ 5549194 h 6858000"/>
              <a:gd name="connsiteX369" fmla="*/ 3398355 w 7467600"/>
              <a:gd name="connsiteY369" fmla="*/ 6094603 h 6858000"/>
              <a:gd name="connsiteX370" fmla="*/ 3193941 w 7467600"/>
              <a:gd name="connsiteY370" fmla="*/ 6798775 h 6858000"/>
              <a:gd name="connsiteX371" fmla="*/ 3184140 w 7467600"/>
              <a:gd name="connsiteY371" fmla="*/ 6858000 h 6858000"/>
              <a:gd name="connsiteX372" fmla="*/ 3099978 w 7467600"/>
              <a:gd name="connsiteY372" fmla="*/ 6858000 h 6858000"/>
              <a:gd name="connsiteX373" fmla="*/ 3101556 w 7467600"/>
              <a:gd name="connsiteY373" fmla="*/ 6843337 h 6858000"/>
              <a:gd name="connsiteX374" fmla="*/ 3370162 w 7467600"/>
              <a:gd name="connsiteY374" fmla="*/ 5785550 h 6858000"/>
              <a:gd name="connsiteX375" fmla="*/ 3746477 w 7467600"/>
              <a:gd name="connsiteY375" fmla="*/ 5377889 h 6858000"/>
              <a:gd name="connsiteX376" fmla="*/ 3863399 w 7467600"/>
              <a:gd name="connsiteY376" fmla="*/ 5087257 h 6858000"/>
              <a:gd name="connsiteX377" fmla="*/ 3968712 w 7467600"/>
              <a:gd name="connsiteY377" fmla="*/ 4913989 h 6858000"/>
              <a:gd name="connsiteX378" fmla="*/ 2792390 w 7467600"/>
              <a:gd name="connsiteY378" fmla="*/ 5382974 h 6858000"/>
              <a:gd name="connsiteX379" fmla="*/ 2714982 w 7467600"/>
              <a:gd name="connsiteY379" fmla="*/ 5427051 h 6858000"/>
              <a:gd name="connsiteX380" fmla="*/ 2813361 w 7467600"/>
              <a:gd name="connsiteY380" fmla="*/ 6023912 h 6858000"/>
              <a:gd name="connsiteX381" fmla="*/ 2688430 w 7467600"/>
              <a:gd name="connsiteY381" fmla="*/ 6801564 h 6858000"/>
              <a:gd name="connsiteX382" fmla="*/ 2629626 w 7467600"/>
              <a:gd name="connsiteY382" fmla="*/ 6763394 h 6858000"/>
              <a:gd name="connsiteX383" fmla="*/ 2565328 w 7467600"/>
              <a:gd name="connsiteY383" fmla="*/ 5516399 h 6858000"/>
              <a:gd name="connsiteX384" fmla="*/ 1922999 w 7467600"/>
              <a:gd name="connsiteY384" fmla="*/ 5980343 h 6858000"/>
              <a:gd name="connsiteX385" fmla="*/ 1950261 w 7467600"/>
              <a:gd name="connsiteY385" fmla="*/ 6405858 h 6858000"/>
              <a:gd name="connsiteX386" fmla="*/ 2365554 w 7467600"/>
              <a:gd name="connsiteY386" fmla="*/ 6759107 h 6858000"/>
              <a:gd name="connsiteX387" fmla="*/ 2424142 w 7467600"/>
              <a:gd name="connsiteY387" fmla="*/ 6858000 h 6858000"/>
              <a:gd name="connsiteX388" fmla="*/ 2395994 w 7467600"/>
              <a:gd name="connsiteY388" fmla="*/ 6858000 h 6858000"/>
              <a:gd name="connsiteX389" fmla="*/ 2392863 w 7467600"/>
              <a:gd name="connsiteY389" fmla="*/ 6852964 h 6858000"/>
              <a:gd name="connsiteX390" fmla="*/ 2017589 w 7467600"/>
              <a:gd name="connsiteY390" fmla="*/ 6493982 h 6858000"/>
              <a:gd name="connsiteX391" fmla="*/ 2147336 w 7467600"/>
              <a:gd name="connsiteY391" fmla="*/ 6594052 h 6858000"/>
              <a:gd name="connsiteX392" fmla="*/ 2207047 w 7467600"/>
              <a:gd name="connsiteY392" fmla="*/ 6654540 h 6858000"/>
              <a:gd name="connsiteX393" fmla="*/ 2299106 w 7467600"/>
              <a:gd name="connsiteY393" fmla="*/ 6778931 h 6858000"/>
              <a:gd name="connsiteX394" fmla="*/ 2314430 w 7467600"/>
              <a:gd name="connsiteY394" fmla="*/ 6801144 h 6858000"/>
              <a:gd name="connsiteX395" fmla="*/ 2352406 w 7467600"/>
              <a:gd name="connsiteY395" fmla="*/ 6858000 h 6858000"/>
              <a:gd name="connsiteX396" fmla="*/ 2314492 w 7467600"/>
              <a:gd name="connsiteY396" fmla="*/ 6858000 h 6858000"/>
              <a:gd name="connsiteX397" fmla="*/ 2288095 w 7467600"/>
              <a:gd name="connsiteY397" fmla="*/ 6818030 h 6858000"/>
              <a:gd name="connsiteX398" fmla="*/ 2272768 w 7467600"/>
              <a:gd name="connsiteY398" fmla="*/ 6795822 h 6858000"/>
              <a:gd name="connsiteX399" fmla="*/ 2182715 w 7467600"/>
              <a:gd name="connsiteY399" fmla="*/ 6675071 h 6858000"/>
              <a:gd name="connsiteX400" fmla="*/ 2032061 w 7467600"/>
              <a:gd name="connsiteY400" fmla="*/ 6541380 h 6858000"/>
              <a:gd name="connsiteX401" fmla="*/ 2257220 w 7467600"/>
              <a:gd name="connsiteY401" fmla="*/ 6826257 h 6858000"/>
              <a:gd name="connsiteX402" fmla="*/ 2281324 w 7467600"/>
              <a:gd name="connsiteY402" fmla="*/ 6858000 h 6858000"/>
              <a:gd name="connsiteX403" fmla="*/ 2242860 w 7467600"/>
              <a:gd name="connsiteY403" fmla="*/ 6858000 h 6858000"/>
              <a:gd name="connsiteX404" fmla="*/ 2232818 w 7467600"/>
              <a:gd name="connsiteY404" fmla="*/ 6844926 h 6858000"/>
              <a:gd name="connsiteX405" fmla="*/ 1990172 w 7467600"/>
              <a:gd name="connsiteY405" fmla="*/ 6542121 h 6858000"/>
              <a:gd name="connsiteX406" fmla="*/ 2124090 w 7467600"/>
              <a:gd name="connsiteY406" fmla="*/ 6761017 h 6858000"/>
              <a:gd name="connsiteX407" fmla="*/ 2200380 w 7467600"/>
              <a:gd name="connsiteY407" fmla="*/ 6858000 h 6858000"/>
              <a:gd name="connsiteX408" fmla="*/ 2147507 w 7467600"/>
              <a:gd name="connsiteY408" fmla="*/ 6858000 h 6858000"/>
              <a:gd name="connsiteX409" fmla="*/ 2070668 w 7467600"/>
              <a:gd name="connsiteY409" fmla="*/ 6761520 h 6858000"/>
              <a:gd name="connsiteX410" fmla="*/ 1975142 w 7467600"/>
              <a:gd name="connsiteY410" fmla="*/ 6585570 h 6858000"/>
              <a:gd name="connsiteX411" fmla="*/ 2050035 w 7467600"/>
              <a:gd name="connsiteY411" fmla="*/ 6813345 h 6858000"/>
              <a:gd name="connsiteX412" fmla="*/ 2063025 w 7467600"/>
              <a:gd name="connsiteY412" fmla="*/ 6858000 h 6858000"/>
              <a:gd name="connsiteX413" fmla="*/ 2021675 w 7467600"/>
              <a:gd name="connsiteY413" fmla="*/ 6858000 h 6858000"/>
              <a:gd name="connsiteX414" fmla="*/ 2019308 w 7467600"/>
              <a:gd name="connsiteY414" fmla="*/ 6847118 h 6858000"/>
              <a:gd name="connsiteX415" fmla="*/ 1938835 w 7467600"/>
              <a:gd name="connsiteY415" fmla="*/ 6551160 h 6858000"/>
              <a:gd name="connsiteX416" fmla="*/ 1953230 w 7467600"/>
              <a:gd name="connsiteY416" fmla="*/ 6759699 h 6858000"/>
              <a:gd name="connsiteX417" fmla="*/ 1956763 w 7467600"/>
              <a:gd name="connsiteY417" fmla="*/ 6778191 h 6858000"/>
              <a:gd name="connsiteX418" fmla="*/ 1967925 w 7467600"/>
              <a:gd name="connsiteY418" fmla="*/ 6858000 h 6858000"/>
              <a:gd name="connsiteX419" fmla="*/ 1936622 w 7467600"/>
              <a:gd name="connsiteY419" fmla="*/ 6858000 h 6858000"/>
              <a:gd name="connsiteX420" fmla="*/ 1926261 w 7467600"/>
              <a:gd name="connsiteY420" fmla="*/ 6784064 h 6858000"/>
              <a:gd name="connsiteX421" fmla="*/ 1922724 w 7467600"/>
              <a:gd name="connsiteY421" fmla="*/ 6765577 h 6858000"/>
              <a:gd name="connsiteX422" fmla="*/ 1904650 w 7467600"/>
              <a:gd name="connsiteY422" fmla="*/ 6639616 h 6858000"/>
              <a:gd name="connsiteX423" fmla="*/ 1885273 w 7467600"/>
              <a:gd name="connsiteY423" fmla="*/ 6858000 h 6858000"/>
              <a:gd name="connsiteX424" fmla="*/ 1854363 w 7467600"/>
              <a:gd name="connsiteY424" fmla="*/ 6858000 h 6858000"/>
              <a:gd name="connsiteX425" fmla="*/ 1880391 w 7467600"/>
              <a:gd name="connsiteY425" fmla="*/ 6603796 h 6858000"/>
              <a:gd name="connsiteX426" fmla="*/ 1818273 w 7467600"/>
              <a:gd name="connsiteY426" fmla="*/ 6715729 h 6858000"/>
              <a:gd name="connsiteX427" fmla="*/ 1794691 w 7467600"/>
              <a:gd name="connsiteY427" fmla="*/ 6843239 h 6858000"/>
              <a:gd name="connsiteX428" fmla="*/ 1794914 w 7467600"/>
              <a:gd name="connsiteY428" fmla="*/ 6858000 h 6858000"/>
              <a:gd name="connsiteX429" fmla="*/ 1746128 w 7467600"/>
              <a:gd name="connsiteY429" fmla="*/ 6858000 h 6858000"/>
              <a:gd name="connsiteX430" fmla="*/ 1753934 w 7467600"/>
              <a:gd name="connsiteY430" fmla="*/ 6724796 h 6858000"/>
              <a:gd name="connsiteX431" fmla="*/ 1792053 w 7467600"/>
              <a:gd name="connsiteY431" fmla="*/ 6572396 h 6858000"/>
              <a:gd name="connsiteX432" fmla="*/ 1862248 w 7467600"/>
              <a:gd name="connsiteY432" fmla="*/ 6266397 h 6858000"/>
              <a:gd name="connsiteX433" fmla="*/ 1862250 w 7467600"/>
              <a:gd name="connsiteY433" fmla="*/ 6033531 h 6858000"/>
              <a:gd name="connsiteX434" fmla="*/ 1211999 w 7467600"/>
              <a:gd name="connsiteY434" fmla="*/ 6683610 h 6858000"/>
              <a:gd name="connsiteX435" fmla="*/ 1213266 w 7467600"/>
              <a:gd name="connsiteY435" fmla="*/ 6691947 h 6858000"/>
              <a:gd name="connsiteX436" fmla="*/ 1203370 w 7467600"/>
              <a:gd name="connsiteY436" fmla="*/ 6850676 h 6858000"/>
              <a:gd name="connsiteX437" fmla="*/ 1203671 w 7467600"/>
              <a:gd name="connsiteY437" fmla="*/ 6858000 h 6858000"/>
              <a:gd name="connsiteX438" fmla="*/ 1143180 w 7467600"/>
              <a:gd name="connsiteY438" fmla="*/ 6858000 h 6858000"/>
              <a:gd name="connsiteX439" fmla="*/ 1142176 w 7467600"/>
              <a:gd name="connsiteY439" fmla="*/ 6766045 h 6858000"/>
              <a:gd name="connsiteX440" fmla="*/ 1067484 w 7467600"/>
              <a:gd name="connsiteY440" fmla="*/ 6858000 h 6858000"/>
              <a:gd name="connsiteX441" fmla="*/ 953928 w 7467600"/>
              <a:gd name="connsiteY441" fmla="*/ 6858000 h 6858000"/>
              <a:gd name="connsiteX442" fmla="*/ 959715 w 7467600"/>
              <a:gd name="connsiteY442" fmla="*/ 6850185 h 6858000"/>
              <a:gd name="connsiteX443" fmla="*/ 1483788 w 7467600"/>
              <a:gd name="connsiteY443" fmla="*/ 6259174 h 6858000"/>
              <a:gd name="connsiteX444" fmla="*/ 1100671 w 7467600"/>
              <a:gd name="connsiteY444" fmla="*/ 6252137 h 6858000"/>
              <a:gd name="connsiteX445" fmla="*/ 1090144 w 7467600"/>
              <a:gd name="connsiteY445" fmla="*/ 6256748 h 6858000"/>
              <a:gd name="connsiteX446" fmla="*/ 1095872 w 7467600"/>
              <a:gd name="connsiteY446" fmla="*/ 6271892 h 6858000"/>
              <a:gd name="connsiteX447" fmla="*/ 262785 w 7467600"/>
              <a:gd name="connsiteY447" fmla="*/ 6845450 h 6858000"/>
              <a:gd name="connsiteX448" fmla="*/ 209968 w 7467600"/>
              <a:gd name="connsiteY448" fmla="*/ 6770713 h 6858000"/>
              <a:gd name="connsiteX449" fmla="*/ 873460 w 7467600"/>
              <a:gd name="connsiteY449" fmla="*/ 6253768 h 6858000"/>
              <a:gd name="connsiteX450" fmla="*/ 192686 w 7467600"/>
              <a:gd name="connsiteY450" fmla="*/ 5849257 h 6858000"/>
              <a:gd name="connsiteX451" fmla="*/ 4696 w 7467600"/>
              <a:gd name="connsiteY451" fmla="*/ 5697668 h 6858000"/>
              <a:gd name="connsiteX452" fmla="*/ 0 w 7467600"/>
              <a:gd name="connsiteY452" fmla="*/ 5689984 h 6858000"/>
              <a:gd name="connsiteX453" fmla="*/ 0 w 7467600"/>
              <a:gd name="connsiteY453" fmla="*/ 5513472 h 6858000"/>
              <a:gd name="connsiteX454" fmla="*/ 174101 w 7467600"/>
              <a:gd name="connsiteY454" fmla="*/ 5620277 h 6858000"/>
              <a:gd name="connsiteX455" fmla="*/ 891800 w 7467600"/>
              <a:gd name="connsiteY455" fmla="*/ 6036935 h 6858000"/>
              <a:gd name="connsiteX456" fmla="*/ 1072219 w 7467600"/>
              <a:gd name="connsiteY456" fmla="*/ 6169443 h 6858000"/>
              <a:gd name="connsiteX457" fmla="*/ 1074117 w 7467600"/>
              <a:gd name="connsiteY457" fmla="*/ 6170301 h 6858000"/>
              <a:gd name="connsiteX458" fmla="*/ 1083114 w 7467600"/>
              <a:gd name="connsiteY458" fmla="*/ 6174131 h 6858000"/>
              <a:gd name="connsiteX459" fmla="*/ 1543010 w 7467600"/>
              <a:gd name="connsiteY459" fmla="*/ 6191140 h 6858000"/>
              <a:gd name="connsiteX460" fmla="*/ 1551080 w 7467600"/>
              <a:gd name="connsiteY460" fmla="*/ 6195006 h 6858000"/>
              <a:gd name="connsiteX461" fmla="*/ 2345443 w 7467600"/>
              <a:gd name="connsiteY461" fmla="*/ 5549882 h 6858000"/>
              <a:gd name="connsiteX462" fmla="*/ 1721499 w 7467600"/>
              <a:gd name="connsiteY462" fmla="*/ 5599969 h 6858000"/>
              <a:gd name="connsiteX463" fmla="*/ 767716 w 7467600"/>
              <a:gd name="connsiteY463" fmla="*/ 5472768 h 6858000"/>
              <a:gd name="connsiteX464" fmla="*/ 722147 w 7467600"/>
              <a:gd name="connsiteY464" fmla="*/ 5393091 h 6858000"/>
              <a:gd name="connsiteX465" fmla="*/ 1485552 w 7467600"/>
              <a:gd name="connsiteY465" fmla="*/ 5313202 h 6858000"/>
              <a:gd name="connsiteX466" fmla="*/ 2143004 w 7467600"/>
              <a:gd name="connsiteY466" fmla="*/ 5402420 h 6858000"/>
              <a:gd name="connsiteX467" fmla="*/ 1933391 w 7467600"/>
              <a:gd name="connsiteY467" fmla="*/ 5156971 h 6858000"/>
              <a:gd name="connsiteX468" fmla="*/ 1827118 w 7467600"/>
              <a:gd name="connsiteY468" fmla="*/ 4968410 h 6858000"/>
              <a:gd name="connsiteX469" fmla="*/ 1837349 w 7467600"/>
              <a:gd name="connsiteY469" fmla="*/ 4956357 h 6858000"/>
              <a:gd name="connsiteX470" fmla="*/ 2162835 w 7467600"/>
              <a:gd name="connsiteY470" fmla="*/ 5187853 h 6858000"/>
              <a:gd name="connsiteX471" fmla="*/ 2257167 w 7467600"/>
              <a:gd name="connsiteY471" fmla="*/ 5462123 h 6858000"/>
              <a:gd name="connsiteX472" fmla="*/ 2261598 w 7467600"/>
              <a:gd name="connsiteY472" fmla="*/ 5467998 h 6858000"/>
              <a:gd name="connsiteX473" fmla="*/ 2437177 w 7467600"/>
              <a:gd name="connsiteY473" fmla="*/ 5479608 h 6858000"/>
              <a:gd name="connsiteX474" fmla="*/ 2445247 w 7467600"/>
              <a:gd name="connsiteY474" fmla="*/ 5483476 h 6858000"/>
              <a:gd name="connsiteX475" fmla="*/ 2743626 w 7467600"/>
              <a:gd name="connsiteY475" fmla="*/ 5304819 h 6858000"/>
              <a:gd name="connsiteX476" fmla="*/ 3048102 w 7467600"/>
              <a:gd name="connsiteY476" fmla="*/ 5150595 h 6858000"/>
              <a:gd name="connsiteX477" fmla="*/ 1799414 w 7467600"/>
              <a:gd name="connsiteY477" fmla="*/ 4694732 h 6858000"/>
              <a:gd name="connsiteX478" fmla="*/ 1771735 w 7467600"/>
              <a:gd name="connsiteY478" fmla="*/ 4619929 h 6858000"/>
              <a:gd name="connsiteX479" fmla="*/ 3104273 w 7467600"/>
              <a:gd name="connsiteY479" fmla="*/ 5076159 h 6858000"/>
              <a:gd name="connsiteX480" fmla="*/ 3113245 w 7467600"/>
              <a:gd name="connsiteY480" fmla="*/ 5090705 h 6858000"/>
              <a:gd name="connsiteX481" fmla="*/ 3126294 w 7467600"/>
              <a:gd name="connsiteY481" fmla="*/ 5114400 h 6858000"/>
              <a:gd name="connsiteX482" fmla="*/ 3937433 w 7467600"/>
              <a:gd name="connsiteY482" fmla="*/ 4830473 h 6858000"/>
              <a:gd name="connsiteX483" fmla="*/ 3590475 w 7467600"/>
              <a:gd name="connsiteY483" fmla="*/ 4597974 h 6858000"/>
              <a:gd name="connsiteX484" fmla="*/ 3100264 w 7467600"/>
              <a:gd name="connsiteY484" fmla="*/ 4579845 h 6858000"/>
              <a:gd name="connsiteX485" fmla="*/ 2183576 w 7467600"/>
              <a:gd name="connsiteY485" fmla="*/ 4227150 h 6858000"/>
              <a:gd name="connsiteX486" fmla="*/ 2151029 w 7467600"/>
              <a:gd name="connsiteY486" fmla="*/ 4146947 h 6858000"/>
              <a:gd name="connsiteX487" fmla="*/ 3563434 w 7467600"/>
              <a:gd name="connsiteY487" fmla="*/ 4469115 h 6858000"/>
              <a:gd name="connsiteX488" fmla="*/ 3177952 w 7467600"/>
              <a:gd name="connsiteY488" fmla="*/ 3657386 h 6858000"/>
              <a:gd name="connsiteX489" fmla="*/ 3189263 w 7467600"/>
              <a:gd name="connsiteY489" fmla="*/ 3625726 h 6858000"/>
              <a:gd name="connsiteX490" fmla="*/ 3560912 w 7467600"/>
              <a:gd name="connsiteY490" fmla="*/ 4079863 h 6858000"/>
              <a:gd name="connsiteX491" fmla="*/ 3626636 w 7467600"/>
              <a:gd name="connsiteY491" fmla="*/ 4512230 h 6858000"/>
              <a:gd name="connsiteX492" fmla="*/ 3653088 w 7467600"/>
              <a:gd name="connsiteY492" fmla="*/ 4521417 h 6858000"/>
              <a:gd name="connsiteX493" fmla="*/ 3988128 w 7467600"/>
              <a:gd name="connsiteY493" fmla="*/ 4817267 h 6858000"/>
              <a:gd name="connsiteX494" fmla="*/ 4830582 w 7467600"/>
              <a:gd name="connsiteY494" fmla="*/ 4676000 h 6858000"/>
              <a:gd name="connsiteX495" fmla="*/ 4830100 w 7467600"/>
              <a:gd name="connsiteY495" fmla="*/ 4675554 h 6858000"/>
              <a:gd name="connsiteX496" fmla="*/ 4036318 w 7467600"/>
              <a:gd name="connsiteY496" fmla="*/ 4147013 h 6858000"/>
              <a:gd name="connsiteX497" fmla="*/ 3432098 w 7467600"/>
              <a:gd name="connsiteY497" fmla="*/ 3537312 h 6858000"/>
              <a:gd name="connsiteX498" fmla="*/ 3446761 w 7467600"/>
              <a:gd name="connsiteY498" fmla="*/ 3461278 h 6858000"/>
              <a:gd name="connsiteX499" fmla="*/ 4419733 w 7467600"/>
              <a:gd name="connsiteY499" fmla="*/ 3963555 h 6858000"/>
              <a:gd name="connsiteX500" fmla="*/ 4781371 w 7467600"/>
              <a:gd name="connsiteY500" fmla="*/ 4458604 h 6858000"/>
              <a:gd name="connsiteX501" fmla="*/ 4780440 w 7467600"/>
              <a:gd name="connsiteY501" fmla="*/ 4470290 h 6858000"/>
              <a:gd name="connsiteX502" fmla="*/ 4898954 w 7467600"/>
              <a:gd name="connsiteY502" fmla="*/ 4662092 h 6858000"/>
              <a:gd name="connsiteX503" fmla="*/ 4900699 w 7467600"/>
              <a:gd name="connsiteY503" fmla="*/ 4670867 h 6858000"/>
              <a:gd name="connsiteX504" fmla="*/ 5714511 w 7467600"/>
              <a:gd name="connsiteY504" fmla="*/ 4663483 h 6858000"/>
              <a:gd name="connsiteX505" fmla="*/ 5464793 w 7467600"/>
              <a:gd name="connsiteY505" fmla="*/ 4393556 h 6858000"/>
              <a:gd name="connsiteX506" fmla="*/ 5461897 w 7467600"/>
              <a:gd name="connsiteY506" fmla="*/ 4390879 h 6858000"/>
              <a:gd name="connsiteX507" fmla="*/ 4294126 w 7467600"/>
              <a:gd name="connsiteY507" fmla="*/ 3303048 h 6858000"/>
              <a:gd name="connsiteX508" fmla="*/ 4305321 w 7467600"/>
              <a:gd name="connsiteY508" fmla="*/ 3256953 h 6858000"/>
              <a:gd name="connsiteX509" fmla="*/ 4949299 w 7467600"/>
              <a:gd name="connsiteY509" fmla="*/ 3766336 h 6858000"/>
              <a:gd name="connsiteX510" fmla="*/ 5291452 w 7467600"/>
              <a:gd name="connsiteY510" fmla="*/ 4076801 h 6858000"/>
              <a:gd name="connsiteX511" fmla="*/ 5434998 w 7467600"/>
              <a:gd name="connsiteY511" fmla="*/ 4254100 h 6858000"/>
              <a:gd name="connsiteX512" fmla="*/ 5351015 w 7467600"/>
              <a:gd name="connsiteY512" fmla="*/ 3760989 h 6858000"/>
              <a:gd name="connsiteX513" fmla="*/ 5413780 w 7467600"/>
              <a:gd name="connsiteY513" fmla="*/ 2966265 h 6858000"/>
              <a:gd name="connsiteX514" fmla="*/ 5425627 w 7467600"/>
              <a:gd name="connsiteY514" fmla="*/ 2954192 h 6858000"/>
              <a:gd name="connsiteX515" fmla="*/ 6604735 w 7467600"/>
              <a:gd name="connsiteY515" fmla="*/ 2041381 h 6858000"/>
              <a:gd name="connsiteX516" fmla="*/ 7204487 w 7467600"/>
              <a:gd name="connsiteY516" fmla="*/ 2742112 h 6858000"/>
              <a:gd name="connsiteX517" fmla="*/ 7131592 w 7467600"/>
              <a:gd name="connsiteY517" fmla="*/ 2672096 h 6858000"/>
              <a:gd name="connsiteX518" fmla="*/ 6996344 w 7467600"/>
              <a:gd name="connsiteY518" fmla="*/ 2518310 h 6858000"/>
              <a:gd name="connsiteX519" fmla="*/ 6735495 w 7467600"/>
              <a:gd name="connsiteY519" fmla="*/ 2196890 h 6858000"/>
              <a:gd name="connsiteX520" fmla="*/ 6721901 w 7467600"/>
              <a:gd name="connsiteY520" fmla="*/ 2179274 h 6858000"/>
              <a:gd name="connsiteX521" fmla="*/ 6604735 w 7467600"/>
              <a:gd name="connsiteY521" fmla="*/ 2041381 h 6858000"/>
              <a:gd name="connsiteX522" fmla="*/ 6591670 w 7467600"/>
              <a:gd name="connsiteY522" fmla="*/ 1988277 h 6858000"/>
              <a:gd name="connsiteX523" fmla="*/ 6747349 w 7467600"/>
              <a:gd name="connsiteY523" fmla="*/ 2160069 h 6858000"/>
              <a:gd name="connsiteX524" fmla="*/ 6760943 w 7467600"/>
              <a:gd name="connsiteY524" fmla="*/ 2177686 h 6858000"/>
              <a:gd name="connsiteX525" fmla="*/ 7021065 w 7467600"/>
              <a:gd name="connsiteY525" fmla="*/ 2498102 h 6858000"/>
              <a:gd name="connsiteX526" fmla="*/ 7155223 w 7467600"/>
              <a:gd name="connsiteY526" fmla="*/ 2650386 h 6858000"/>
              <a:gd name="connsiteX527" fmla="*/ 7203167 w 7467600"/>
              <a:gd name="connsiteY527" fmla="*/ 2697288 h 6858000"/>
              <a:gd name="connsiteX528" fmla="*/ 6937703 w 7467600"/>
              <a:gd name="connsiteY528" fmla="*/ 2321981 h 6858000"/>
              <a:gd name="connsiteX529" fmla="*/ 6591670 w 7467600"/>
              <a:gd name="connsiteY529" fmla="*/ 1988277 h 6858000"/>
              <a:gd name="connsiteX530" fmla="*/ 5798671 w 7467600"/>
              <a:gd name="connsiteY530" fmla="*/ 1981601 h 6858000"/>
              <a:gd name="connsiteX531" fmla="*/ 5754709 w 7467600"/>
              <a:gd name="connsiteY531" fmla="*/ 2071454 h 6858000"/>
              <a:gd name="connsiteX532" fmla="*/ 5763044 w 7467600"/>
              <a:gd name="connsiteY532" fmla="*/ 2842206 h 6858000"/>
              <a:gd name="connsiteX533" fmla="*/ 5764974 w 7467600"/>
              <a:gd name="connsiteY533" fmla="*/ 2799609 h 6858000"/>
              <a:gd name="connsiteX534" fmla="*/ 5767665 w 7467600"/>
              <a:gd name="connsiteY534" fmla="*/ 2666409 h 6858000"/>
              <a:gd name="connsiteX535" fmla="*/ 5763055 w 7467600"/>
              <a:gd name="connsiteY535" fmla="*/ 2579705 h 6858000"/>
              <a:gd name="connsiteX536" fmla="*/ 5758079 w 7467600"/>
              <a:gd name="connsiteY536" fmla="*/ 2492508 h 6858000"/>
              <a:gd name="connsiteX537" fmla="*/ 5779325 w 7467600"/>
              <a:gd name="connsiteY537" fmla="*/ 2197069 h 6858000"/>
              <a:gd name="connsiteX538" fmla="*/ 5798671 w 7467600"/>
              <a:gd name="connsiteY538" fmla="*/ 1981601 h 6858000"/>
              <a:gd name="connsiteX539" fmla="*/ 5829202 w 7467600"/>
              <a:gd name="connsiteY539" fmla="*/ 1971679 h 6858000"/>
              <a:gd name="connsiteX540" fmla="*/ 5809558 w 7467600"/>
              <a:gd name="connsiteY540" fmla="*/ 2198043 h 6858000"/>
              <a:gd name="connsiteX541" fmla="*/ 5788653 w 7467600"/>
              <a:gd name="connsiteY541" fmla="*/ 2489430 h 6858000"/>
              <a:gd name="connsiteX542" fmla="*/ 5793439 w 7467600"/>
              <a:gd name="connsiteY542" fmla="*/ 2575235 h 6858000"/>
              <a:gd name="connsiteX543" fmla="*/ 5796837 w 7467600"/>
              <a:gd name="connsiteY543" fmla="*/ 2637633 h 6858000"/>
              <a:gd name="connsiteX544" fmla="*/ 5818614 w 7467600"/>
              <a:gd name="connsiteY544" fmla="*/ 2473055 h 6858000"/>
              <a:gd name="connsiteX545" fmla="*/ 5829202 w 7467600"/>
              <a:gd name="connsiteY545" fmla="*/ 1971679 h 6858000"/>
              <a:gd name="connsiteX546" fmla="*/ 5911389 w 7467600"/>
              <a:gd name="connsiteY546" fmla="*/ 1898371 h 6858000"/>
              <a:gd name="connsiteX547" fmla="*/ 6237627 w 7467600"/>
              <a:gd name="connsiteY547" fmla="*/ 2231921 h 6858000"/>
              <a:gd name="connsiteX548" fmla="*/ 5911389 w 7467600"/>
              <a:gd name="connsiteY548" fmla="*/ 1898371 h 6858000"/>
              <a:gd name="connsiteX549" fmla="*/ 6944437 w 7467600"/>
              <a:gd name="connsiteY549" fmla="*/ 1575402 h 6858000"/>
              <a:gd name="connsiteX550" fmla="*/ 6304730 w 7467600"/>
              <a:gd name="connsiteY550" fmla="*/ 1766654 h 6858000"/>
              <a:gd name="connsiteX551" fmla="*/ 6944437 w 7467600"/>
              <a:gd name="connsiteY551" fmla="*/ 1575402 h 6858000"/>
              <a:gd name="connsiteX552" fmla="*/ 7019523 w 7467600"/>
              <a:gd name="connsiteY552" fmla="*/ 1519450 h 6858000"/>
              <a:gd name="connsiteX553" fmla="*/ 6298091 w 7467600"/>
              <a:gd name="connsiteY553" fmla="*/ 1737122 h 6858000"/>
              <a:gd name="connsiteX554" fmla="*/ 7019523 w 7467600"/>
              <a:gd name="connsiteY554" fmla="*/ 1519450 h 6858000"/>
              <a:gd name="connsiteX555" fmla="*/ 2399523 w 7467600"/>
              <a:gd name="connsiteY555" fmla="*/ 1428234 h 6858000"/>
              <a:gd name="connsiteX556" fmla="*/ 2224982 w 7467600"/>
              <a:gd name="connsiteY556" fmla="*/ 1826201 h 6858000"/>
              <a:gd name="connsiteX557" fmla="*/ 2096099 w 7467600"/>
              <a:gd name="connsiteY557" fmla="*/ 2345900 h 6858000"/>
              <a:gd name="connsiteX558" fmla="*/ 2283317 w 7467600"/>
              <a:gd name="connsiteY558" fmla="*/ 1796925 h 6858000"/>
              <a:gd name="connsiteX559" fmla="*/ 2399523 w 7467600"/>
              <a:gd name="connsiteY559" fmla="*/ 1428234 h 6858000"/>
              <a:gd name="connsiteX560" fmla="*/ 2448558 w 7467600"/>
              <a:gd name="connsiteY560" fmla="*/ 1373435 h 6858000"/>
              <a:gd name="connsiteX561" fmla="*/ 2312521 w 7467600"/>
              <a:gd name="connsiteY561" fmla="*/ 1806140 h 6858000"/>
              <a:gd name="connsiteX562" fmla="*/ 2127533 w 7467600"/>
              <a:gd name="connsiteY562" fmla="*/ 2348380 h 6858000"/>
              <a:gd name="connsiteX563" fmla="*/ 2358080 w 7467600"/>
              <a:gd name="connsiteY563" fmla="*/ 1866134 h 6858000"/>
              <a:gd name="connsiteX564" fmla="*/ 2407436 w 7467600"/>
              <a:gd name="connsiteY564" fmla="*/ 1651070 h 6858000"/>
              <a:gd name="connsiteX565" fmla="*/ 2448558 w 7467600"/>
              <a:gd name="connsiteY565" fmla="*/ 1373435 h 6858000"/>
              <a:gd name="connsiteX566" fmla="*/ 278707 w 7467600"/>
              <a:gd name="connsiteY566" fmla="*/ 1352270 h 6858000"/>
              <a:gd name="connsiteX567" fmla="*/ 321570 w 7467600"/>
              <a:gd name="connsiteY567" fmla="*/ 1861610 h 6858000"/>
              <a:gd name="connsiteX568" fmla="*/ 294281 w 7467600"/>
              <a:gd name="connsiteY568" fmla="*/ 1440658 h 6858000"/>
              <a:gd name="connsiteX569" fmla="*/ 278707 w 7467600"/>
              <a:gd name="connsiteY569" fmla="*/ 1352270 h 6858000"/>
              <a:gd name="connsiteX570" fmla="*/ 1423821 w 7467600"/>
              <a:gd name="connsiteY570" fmla="*/ 1351958 h 6858000"/>
              <a:gd name="connsiteX571" fmla="*/ 1638521 w 7467600"/>
              <a:gd name="connsiteY571" fmla="*/ 1908470 h 6858000"/>
              <a:gd name="connsiteX572" fmla="*/ 1754199 w 7467600"/>
              <a:gd name="connsiteY572" fmla="*/ 2149284 h 6858000"/>
              <a:gd name="connsiteX573" fmla="*/ 1908359 w 7467600"/>
              <a:gd name="connsiteY573" fmla="*/ 2364988 h 6858000"/>
              <a:gd name="connsiteX574" fmla="*/ 1647661 w 7467600"/>
              <a:gd name="connsiteY574" fmla="*/ 1825945 h 6858000"/>
              <a:gd name="connsiteX575" fmla="*/ 1423821 w 7467600"/>
              <a:gd name="connsiteY575" fmla="*/ 1351958 h 6858000"/>
              <a:gd name="connsiteX576" fmla="*/ 1431890 w 7467600"/>
              <a:gd name="connsiteY576" fmla="*/ 1306475 h 6858000"/>
              <a:gd name="connsiteX577" fmla="*/ 1507597 w 7467600"/>
              <a:gd name="connsiteY577" fmla="*/ 1446132 h 6858000"/>
              <a:gd name="connsiteX578" fmla="*/ 1674586 w 7467600"/>
              <a:gd name="connsiteY578" fmla="*/ 1813832 h 6858000"/>
              <a:gd name="connsiteX579" fmla="*/ 1815950 w 7467600"/>
              <a:gd name="connsiteY579" fmla="*/ 2128564 h 6858000"/>
              <a:gd name="connsiteX580" fmla="*/ 1984242 w 7467600"/>
              <a:gd name="connsiteY580" fmla="*/ 2430829 h 6858000"/>
              <a:gd name="connsiteX581" fmla="*/ 2014023 w 7467600"/>
              <a:gd name="connsiteY581" fmla="*/ 2450995 h 6858000"/>
              <a:gd name="connsiteX582" fmla="*/ 1747337 w 7467600"/>
              <a:gd name="connsiteY582" fmla="*/ 1855264 h 6858000"/>
              <a:gd name="connsiteX583" fmla="*/ 1533749 w 7467600"/>
              <a:gd name="connsiteY583" fmla="*/ 1478656 h 6858000"/>
              <a:gd name="connsiteX584" fmla="*/ 1431890 w 7467600"/>
              <a:gd name="connsiteY584" fmla="*/ 1306475 h 6858000"/>
              <a:gd name="connsiteX585" fmla="*/ 5052692 w 7467600"/>
              <a:gd name="connsiteY585" fmla="*/ 1292994 h 6858000"/>
              <a:gd name="connsiteX586" fmla="*/ 5200661 w 7467600"/>
              <a:gd name="connsiteY586" fmla="*/ 1635186 h 6858000"/>
              <a:gd name="connsiteX587" fmla="*/ 5297138 w 7467600"/>
              <a:gd name="connsiteY587" fmla="*/ 1906351 h 6858000"/>
              <a:gd name="connsiteX588" fmla="*/ 5052692 w 7467600"/>
              <a:gd name="connsiteY588" fmla="*/ 1292994 h 6858000"/>
              <a:gd name="connsiteX589" fmla="*/ 5009948 w 7467600"/>
              <a:gd name="connsiteY589" fmla="*/ 1273619 h 6858000"/>
              <a:gd name="connsiteX590" fmla="*/ 5121777 w 7467600"/>
              <a:gd name="connsiteY590" fmla="*/ 1654213 h 6858000"/>
              <a:gd name="connsiteX591" fmla="*/ 5293545 w 7467600"/>
              <a:gd name="connsiteY591" fmla="*/ 2072247 h 6858000"/>
              <a:gd name="connsiteX592" fmla="*/ 5294042 w 7467600"/>
              <a:gd name="connsiteY592" fmla="*/ 2065019 h 6858000"/>
              <a:gd name="connsiteX593" fmla="*/ 5171936 w 7467600"/>
              <a:gd name="connsiteY593" fmla="*/ 1647613 h 6858000"/>
              <a:gd name="connsiteX594" fmla="*/ 5009948 w 7467600"/>
              <a:gd name="connsiteY594" fmla="*/ 1273619 h 6858000"/>
              <a:gd name="connsiteX595" fmla="*/ 655236 w 7467600"/>
              <a:gd name="connsiteY595" fmla="*/ 1268632 h 6858000"/>
              <a:gd name="connsiteX596" fmla="*/ 839521 w 7467600"/>
              <a:gd name="connsiteY596" fmla="*/ 1685315 h 6858000"/>
              <a:gd name="connsiteX597" fmla="*/ 1109416 w 7467600"/>
              <a:gd name="connsiteY597" fmla="*/ 2061663 h 6858000"/>
              <a:gd name="connsiteX598" fmla="*/ 1298300 w 7467600"/>
              <a:gd name="connsiteY598" fmla="*/ 2247742 h 6858000"/>
              <a:gd name="connsiteX599" fmla="*/ 1125871 w 7467600"/>
              <a:gd name="connsiteY599" fmla="*/ 1989513 h 6858000"/>
              <a:gd name="connsiteX600" fmla="*/ 981574 w 7467600"/>
              <a:gd name="connsiteY600" fmla="*/ 1783157 h 6858000"/>
              <a:gd name="connsiteX601" fmla="*/ 922198 w 7467600"/>
              <a:gd name="connsiteY601" fmla="*/ 1677437 h 6858000"/>
              <a:gd name="connsiteX602" fmla="*/ 869293 w 7467600"/>
              <a:gd name="connsiteY602" fmla="*/ 1583214 h 6858000"/>
              <a:gd name="connsiteX603" fmla="*/ 751431 w 7467600"/>
              <a:gd name="connsiteY603" fmla="*/ 1405731 h 6858000"/>
              <a:gd name="connsiteX604" fmla="*/ 655236 w 7467600"/>
              <a:gd name="connsiteY604" fmla="*/ 1268632 h 6858000"/>
              <a:gd name="connsiteX605" fmla="*/ 6516292 w 7467600"/>
              <a:gd name="connsiteY605" fmla="*/ 1263064 h 6858000"/>
              <a:gd name="connsiteX606" fmla="*/ 5736320 w 7467600"/>
              <a:gd name="connsiteY606" fmla="*/ 1501803 h 6858000"/>
              <a:gd name="connsiteX607" fmla="*/ 6516292 w 7467600"/>
              <a:gd name="connsiteY607" fmla="*/ 1263064 h 6858000"/>
              <a:gd name="connsiteX608" fmla="*/ 291466 w 7467600"/>
              <a:gd name="connsiteY608" fmla="*/ 1250369 h 6858000"/>
              <a:gd name="connsiteX609" fmla="*/ 323180 w 7467600"/>
              <a:gd name="connsiteY609" fmla="*/ 1435283 h 6858000"/>
              <a:gd name="connsiteX610" fmla="*/ 349381 w 7467600"/>
              <a:gd name="connsiteY610" fmla="*/ 1875041 h 6858000"/>
              <a:gd name="connsiteX611" fmla="*/ 374363 w 7467600"/>
              <a:gd name="connsiteY611" fmla="*/ 1506494 h 6858000"/>
              <a:gd name="connsiteX612" fmla="*/ 302168 w 7467600"/>
              <a:gd name="connsiteY612" fmla="*/ 1274495 h 6858000"/>
              <a:gd name="connsiteX613" fmla="*/ 291466 w 7467600"/>
              <a:gd name="connsiteY613" fmla="*/ 1250369 h 6858000"/>
              <a:gd name="connsiteX614" fmla="*/ 678222 w 7467600"/>
              <a:gd name="connsiteY614" fmla="*/ 1248670 h 6858000"/>
              <a:gd name="connsiteX615" fmla="*/ 775536 w 7467600"/>
              <a:gd name="connsiteY615" fmla="*/ 1388015 h 6858000"/>
              <a:gd name="connsiteX616" fmla="*/ 894529 w 7467600"/>
              <a:gd name="connsiteY616" fmla="*/ 1567739 h 6858000"/>
              <a:gd name="connsiteX617" fmla="*/ 948000 w 7467600"/>
              <a:gd name="connsiteY617" fmla="*/ 1663088 h 6858000"/>
              <a:gd name="connsiteX618" fmla="*/ 1006812 w 7467600"/>
              <a:gd name="connsiteY618" fmla="*/ 1767683 h 6858000"/>
              <a:gd name="connsiteX619" fmla="*/ 1149133 w 7467600"/>
              <a:gd name="connsiteY619" fmla="*/ 1971513 h 6858000"/>
              <a:gd name="connsiteX620" fmla="*/ 1333952 w 7467600"/>
              <a:gd name="connsiteY620" fmla="*/ 2251620 h 6858000"/>
              <a:gd name="connsiteX621" fmla="*/ 1337329 w 7467600"/>
              <a:gd name="connsiteY621" fmla="*/ 2258350 h 6858000"/>
              <a:gd name="connsiteX622" fmla="*/ 1014726 w 7467600"/>
              <a:gd name="connsiteY622" fmla="*/ 1615556 h 6858000"/>
              <a:gd name="connsiteX623" fmla="*/ 678222 w 7467600"/>
              <a:gd name="connsiteY623" fmla="*/ 1248670 h 6858000"/>
              <a:gd name="connsiteX624" fmla="*/ 6691602 w 7467600"/>
              <a:gd name="connsiteY624" fmla="*/ 1140573 h 6858000"/>
              <a:gd name="connsiteX625" fmla="*/ 6571100 w 7467600"/>
              <a:gd name="connsiteY625" fmla="*/ 1183662 h 6858000"/>
              <a:gd name="connsiteX626" fmla="*/ 6241687 w 7467600"/>
              <a:gd name="connsiteY626" fmla="*/ 1257600 h 6858000"/>
              <a:gd name="connsiteX627" fmla="*/ 5693009 w 7467600"/>
              <a:gd name="connsiteY627" fmla="*/ 1478256 h 6858000"/>
              <a:gd name="connsiteX628" fmla="*/ 6548420 w 7467600"/>
              <a:gd name="connsiteY628" fmla="*/ 1214599 h 6858000"/>
              <a:gd name="connsiteX629" fmla="*/ 6605473 w 7467600"/>
              <a:gd name="connsiteY629" fmla="*/ 1184686 h 6858000"/>
              <a:gd name="connsiteX630" fmla="*/ 6691602 w 7467600"/>
              <a:gd name="connsiteY630" fmla="*/ 1140573 h 6858000"/>
              <a:gd name="connsiteX631" fmla="*/ 4002475 w 7467600"/>
              <a:gd name="connsiteY631" fmla="*/ 1037802 h 6858000"/>
              <a:gd name="connsiteX632" fmla="*/ 4000324 w 7467600"/>
              <a:gd name="connsiteY632" fmla="*/ 1039362 h 6858000"/>
              <a:gd name="connsiteX633" fmla="*/ 4002862 w 7467600"/>
              <a:gd name="connsiteY633" fmla="*/ 1042866 h 6858000"/>
              <a:gd name="connsiteX634" fmla="*/ 4002475 w 7467600"/>
              <a:gd name="connsiteY634" fmla="*/ 1037802 h 6858000"/>
              <a:gd name="connsiteX635" fmla="*/ 506322 w 7467600"/>
              <a:gd name="connsiteY635" fmla="*/ 1020997 h 6858000"/>
              <a:gd name="connsiteX636" fmla="*/ 533068 w 7467600"/>
              <a:gd name="connsiteY636" fmla="*/ 1029409 h 6858000"/>
              <a:gd name="connsiteX637" fmla="*/ 1232525 w 7467600"/>
              <a:gd name="connsiteY637" fmla="*/ 1804675 h 6858000"/>
              <a:gd name="connsiteX638" fmla="*/ 1388858 w 7467600"/>
              <a:gd name="connsiteY638" fmla="*/ 2368011 h 6858000"/>
              <a:gd name="connsiteX639" fmla="*/ 1384098 w 7467600"/>
              <a:gd name="connsiteY639" fmla="*/ 2378125 h 6858000"/>
              <a:gd name="connsiteX640" fmla="*/ 1425393 w 7467600"/>
              <a:gd name="connsiteY640" fmla="*/ 2589124 h 6858000"/>
              <a:gd name="connsiteX641" fmla="*/ 1424001 w 7467600"/>
              <a:gd name="connsiteY641" fmla="*/ 2597541 h 6858000"/>
              <a:gd name="connsiteX642" fmla="*/ 2152729 w 7467600"/>
              <a:gd name="connsiteY642" fmla="*/ 2864487 h 6858000"/>
              <a:gd name="connsiteX643" fmla="*/ 2020609 w 7467600"/>
              <a:gd name="connsiteY643" fmla="*/ 2539671 h 6858000"/>
              <a:gd name="connsiteX644" fmla="*/ 2018920 w 7467600"/>
              <a:gd name="connsiteY644" fmla="*/ 2536309 h 6858000"/>
              <a:gd name="connsiteX645" fmla="*/ 1342441 w 7467600"/>
              <a:gd name="connsiteY645" fmla="*/ 1173017 h 6858000"/>
              <a:gd name="connsiteX646" fmla="*/ 1367925 w 7467600"/>
              <a:gd name="connsiteY646" fmla="*/ 1135648 h 6858000"/>
              <a:gd name="connsiteX647" fmla="*/ 1771401 w 7467600"/>
              <a:gd name="connsiteY647" fmla="*/ 1806673 h 6858000"/>
              <a:gd name="connsiteX648" fmla="*/ 1972385 w 7467600"/>
              <a:gd name="connsiteY648" fmla="*/ 2198735 h 6858000"/>
              <a:gd name="connsiteX649" fmla="*/ 2040892 w 7467600"/>
              <a:gd name="connsiteY649" fmla="*/ 2405205 h 6858000"/>
              <a:gd name="connsiteX650" fmla="*/ 2131689 w 7467600"/>
              <a:gd name="connsiteY650" fmla="*/ 1936926 h 6858000"/>
              <a:gd name="connsiteX651" fmla="*/ 2454820 w 7467600"/>
              <a:gd name="connsiteY651" fmla="*/ 1248808 h 6858000"/>
              <a:gd name="connsiteX652" fmla="*/ 2492512 w 7467600"/>
              <a:gd name="connsiteY652" fmla="*/ 1302920 h 6858000"/>
              <a:gd name="connsiteX653" fmla="*/ 2081216 w 7467600"/>
              <a:gd name="connsiteY653" fmla="*/ 2527513 h 6858000"/>
              <a:gd name="connsiteX654" fmla="*/ 2081211 w 7467600"/>
              <a:gd name="connsiteY654" fmla="*/ 2528916 h 6858000"/>
              <a:gd name="connsiteX655" fmla="*/ 2199067 w 7467600"/>
              <a:gd name="connsiteY655" fmla="*/ 2884061 h 6858000"/>
              <a:gd name="connsiteX656" fmla="*/ 3192586 w 7467600"/>
              <a:gd name="connsiteY656" fmla="*/ 3411496 h 6858000"/>
              <a:gd name="connsiteX657" fmla="*/ 3182620 w 7467600"/>
              <a:gd name="connsiteY657" fmla="*/ 3483279 h 6858000"/>
              <a:gd name="connsiteX658" fmla="*/ 2435119 w 7467600"/>
              <a:gd name="connsiteY658" fmla="*/ 3080173 h 6858000"/>
              <a:gd name="connsiteX659" fmla="*/ 2410152 w 7467600"/>
              <a:gd name="connsiteY659" fmla="*/ 3063751 h 6858000"/>
              <a:gd name="connsiteX660" fmla="*/ 2408099 w 7467600"/>
              <a:gd name="connsiteY660" fmla="*/ 3064403 h 6858000"/>
              <a:gd name="connsiteX661" fmla="*/ 2407218 w 7467600"/>
              <a:gd name="connsiteY661" fmla="*/ 3070324 h 6858000"/>
              <a:gd name="connsiteX662" fmla="*/ 2380138 w 7467600"/>
              <a:gd name="connsiteY662" fmla="*/ 3099341 h 6858000"/>
              <a:gd name="connsiteX663" fmla="*/ 1765923 w 7467600"/>
              <a:gd name="connsiteY663" fmla="*/ 3581043 h 6858000"/>
              <a:gd name="connsiteX664" fmla="*/ 1702258 w 7467600"/>
              <a:gd name="connsiteY664" fmla="*/ 3612286 h 6858000"/>
              <a:gd name="connsiteX665" fmla="*/ 1538370 w 7467600"/>
              <a:gd name="connsiteY665" fmla="*/ 3811804 h 6858000"/>
              <a:gd name="connsiteX666" fmla="*/ 542867 w 7467600"/>
              <a:gd name="connsiteY666" fmla="*/ 4944092 h 6858000"/>
              <a:gd name="connsiteX667" fmla="*/ 515800 w 7467600"/>
              <a:gd name="connsiteY667" fmla="*/ 4862180 h 6858000"/>
              <a:gd name="connsiteX668" fmla="*/ 909145 w 7467600"/>
              <a:gd name="connsiteY668" fmla="*/ 4199225 h 6858000"/>
              <a:gd name="connsiteX669" fmla="*/ 1214067 w 7467600"/>
              <a:gd name="connsiteY669" fmla="*/ 3908561 h 6858000"/>
              <a:gd name="connsiteX670" fmla="*/ 640967 w 7467600"/>
              <a:gd name="connsiteY670" fmla="*/ 4105601 h 6858000"/>
              <a:gd name="connsiteX671" fmla="*/ 112563 w 7467600"/>
              <a:gd name="connsiteY671" fmla="*/ 4396952 h 6858000"/>
              <a:gd name="connsiteX672" fmla="*/ 0 w 7467600"/>
              <a:gd name="connsiteY672" fmla="*/ 4466006 h 6858000"/>
              <a:gd name="connsiteX673" fmla="*/ 0 w 7467600"/>
              <a:gd name="connsiteY673" fmla="*/ 4233763 h 6858000"/>
              <a:gd name="connsiteX674" fmla="*/ 36881 w 7467600"/>
              <a:gd name="connsiteY674" fmla="*/ 4200118 h 6858000"/>
              <a:gd name="connsiteX675" fmla="*/ 910534 w 7467600"/>
              <a:gd name="connsiteY675" fmla="*/ 3629753 h 6858000"/>
              <a:gd name="connsiteX676" fmla="*/ 1578717 w 7467600"/>
              <a:gd name="connsiteY676" fmla="*/ 3575982 h 6858000"/>
              <a:gd name="connsiteX677" fmla="*/ 2338780 w 7467600"/>
              <a:gd name="connsiteY677" fmla="*/ 3033725 h 6858000"/>
              <a:gd name="connsiteX678" fmla="*/ 1807991 w 7467600"/>
              <a:gd name="connsiteY678" fmla="*/ 2807184 h 6858000"/>
              <a:gd name="connsiteX679" fmla="*/ 1416358 w 7467600"/>
              <a:gd name="connsiteY679" fmla="*/ 3112571 h 6858000"/>
              <a:gd name="connsiteX680" fmla="*/ 939066 w 7467600"/>
              <a:gd name="connsiteY680" fmla="*/ 3378798 h 6858000"/>
              <a:gd name="connsiteX681" fmla="*/ 115099 w 7467600"/>
              <a:gd name="connsiteY681" fmla="*/ 3607650 h 6858000"/>
              <a:gd name="connsiteX682" fmla="*/ 97284 w 7467600"/>
              <a:gd name="connsiteY682" fmla="*/ 3520393 h 6858000"/>
              <a:gd name="connsiteX683" fmla="*/ 922050 w 7467600"/>
              <a:gd name="connsiteY683" fmla="*/ 3074867 h 6858000"/>
              <a:gd name="connsiteX684" fmla="*/ 1405265 w 7467600"/>
              <a:gd name="connsiteY684" fmla="*/ 3016319 h 6858000"/>
              <a:gd name="connsiteX685" fmla="*/ 1407512 w 7467600"/>
              <a:gd name="connsiteY685" fmla="*/ 3018001 h 6858000"/>
              <a:gd name="connsiteX686" fmla="*/ 1726266 w 7467600"/>
              <a:gd name="connsiteY686" fmla="*/ 2777274 h 6858000"/>
              <a:gd name="connsiteX687" fmla="*/ 625390 w 7467600"/>
              <a:gd name="connsiteY687" fmla="*/ 2514541 h 6858000"/>
              <a:gd name="connsiteX688" fmla="*/ 619799 w 7467600"/>
              <a:gd name="connsiteY688" fmla="*/ 2527180 h 6858000"/>
              <a:gd name="connsiteX689" fmla="*/ 310030 w 7467600"/>
              <a:gd name="connsiteY689" fmla="*/ 2771818 h 6858000"/>
              <a:gd name="connsiteX690" fmla="*/ 173877 w 7467600"/>
              <a:gd name="connsiteY690" fmla="*/ 2937056 h 6858000"/>
              <a:gd name="connsiteX691" fmla="*/ 77889 w 7467600"/>
              <a:gd name="connsiteY691" fmla="*/ 3138440 h 6858000"/>
              <a:gd name="connsiteX692" fmla="*/ 0 w 7467600"/>
              <a:gd name="connsiteY692" fmla="*/ 3271395 h 6858000"/>
              <a:gd name="connsiteX693" fmla="*/ 0 w 7467600"/>
              <a:gd name="connsiteY693" fmla="*/ 3153002 h 6858000"/>
              <a:gd name="connsiteX694" fmla="*/ 2386 w 7467600"/>
              <a:gd name="connsiteY694" fmla="*/ 3149203 h 6858000"/>
              <a:gd name="connsiteX695" fmla="*/ 89753 w 7467600"/>
              <a:gd name="connsiteY695" fmla="*/ 2987702 h 6858000"/>
              <a:gd name="connsiteX696" fmla="*/ 76869 w 7467600"/>
              <a:gd name="connsiteY696" fmla="*/ 3005404 h 6858000"/>
              <a:gd name="connsiteX697" fmla="*/ 32049 w 7467600"/>
              <a:gd name="connsiteY697" fmla="*/ 3065814 h 6858000"/>
              <a:gd name="connsiteX698" fmla="*/ 0 w 7467600"/>
              <a:gd name="connsiteY698" fmla="*/ 3108744 h 6858000"/>
              <a:gd name="connsiteX699" fmla="*/ 0 w 7467600"/>
              <a:gd name="connsiteY699" fmla="*/ 3058059 h 6858000"/>
              <a:gd name="connsiteX700" fmla="*/ 7610 w 7467600"/>
              <a:gd name="connsiteY700" fmla="*/ 3047889 h 6858000"/>
              <a:gd name="connsiteX701" fmla="*/ 52419 w 7467600"/>
              <a:gd name="connsiteY701" fmla="*/ 2987479 h 6858000"/>
              <a:gd name="connsiteX702" fmla="*/ 59142 w 7467600"/>
              <a:gd name="connsiteY702" fmla="*/ 2978488 h 6858000"/>
              <a:gd name="connsiteX703" fmla="*/ 0 w 7467600"/>
              <a:gd name="connsiteY703" fmla="*/ 3015334 h 6858000"/>
              <a:gd name="connsiteX704" fmla="*/ 0 w 7467600"/>
              <a:gd name="connsiteY704" fmla="*/ 2914286 h 6858000"/>
              <a:gd name="connsiteX705" fmla="*/ 36383 w 7467600"/>
              <a:gd name="connsiteY705" fmla="*/ 2901128 h 6858000"/>
              <a:gd name="connsiteX706" fmla="*/ 156329 w 7467600"/>
              <a:gd name="connsiteY706" fmla="*/ 2840533 h 6858000"/>
              <a:gd name="connsiteX707" fmla="*/ 358355 w 7467600"/>
              <a:gd name="connsiteY707" fmla="*/ 2620471 h 6858000"/>
              <a:gd name="connsiteX708" fmla="*/ 510577 w 7467600"/>
              <a:gd name="connsiteY708" fmla="*/ 2501244 h 6858000"/>
              <a:gd name="connsiteX709" fmla="*/ 211967 w 7467600"/>
              <a:gd name="connsiteY709" fmla="*/ 2479171 h 6858000"/>
              <a:gd name="connsiteX710" fmla="*/ 0 w 7467600"/>
              <a:gd name="connsiteY710" fmla="*/ 2476398 h 6858000"/>
              <a:gd name="connsiteX711" fmla="*/ 0 w 7467600"/>
              <a:gd name="connsiteY711" fmla="*/ 2389189 h 6858000"/>
              <a:gd name="connsiteX712" fmla="*/ 103062 w 7467600"/>
              <a:gd name="connsiteY712" fmla="*/ 2389518 h 6858000"/>
              <a:gd name="connsiteX713" fmla="*/ 510734 w 7467600"/>
              <a:gd name="connsiteY713" fmla="*/ 2416201 h 6858000"/>
              <a:gd name="connsiteX714" fmla="*/ 279257 w 7467600"/>
              <a:gd name="connsiteY714" fmla="*/ 2092102 h 6858000"/>
              <a:gd name="connsiteX715" fmla="*/ 65265 w 7467600"/>
              <a:gd name="connsiteY715" fmla="*/ 2006049 h 6858000"/>
              <a:gd name="connsiteX716" fmla="*/ 0 w 7467600"/>
              <a:gd name="connsiteY716" fmla="*/ 1982532 h 6858000"/>
              <a:gd name="connsiteX717" fmla="*/ 0 w 7467600"/>
              <a:gd name="connsiteY717" fmla="*/ 1912789 h 6858000"/>
              <a:gd name="connsiteX718" fmla="*/ 97460 w 7467600"/>
              <a:gd name="connsiteY718" fmla="*/ 1953725 h 6858000"/>
              <a:gd name="connsiteX719" fmla="*/ 221272 w 7467600"/>
              <a:gd name="connsiteY719" fmla="*/ 1980766 h 6858000"/>
              <a:gd name="connsiteX720" fmla="*/ 116765 w 7467600"/>
              <a:gd name="connsiteY720" fmla="*/ 1911033 h 6858000"/>
              <a:gd name="connsiteX721" fmla="*/ 16405 w 7467600"/>
              <a:gd name="connsiteY721" fmla="*/ 1803412 h 6858000"/>
              <a:gd name="connsiteX722" fmla="*/ 0 w 7467600"/>
              <a:gd name="connsiteY722" fmla="*/ 1784777 h 6858000"/>
              <a:gd name="connsiteX723" fmla="*/ 0 w 7467600"/>
              <a:gd name="connsiteY723" fmla="*/ 1740082 h 6858000"/>
              <a:gd name="connsiteX724" fmla="*/ 39394 w 7467600"/>
              <a:gd name="connsiteY724" fmla="*/ 1784856 h 6858000"/>
              <a:gd name="connsiteX725" fmla="*/ 135813 w 7467600"/>
              <a:gd name="connsiteY725" fmla="*/ 1888838 h 6858000"/>
              <a:gd name="connsiteX726" fmla="*/ 242575 w 7467600"/>
              <a:gd name="connsiteY726" fmla="*/ 1958841 h 6858000"/>
              <a:gd name="connsiteX727" fmla="*/ 82197 w 7467600"/>
              <a:gd name="connsiteY727" fmla="*/ 1754826 h 6858000"/>
              <a:gd name="connsiteX728" fmla="*/ 0 w 7467600"/>
              <a:gd name="connsiteY728" fmla="*/ 1679650 h 6858000"/>
              <a:gd name="connsiteX729" fmla="*/ 0 w 7467600"/>
              <a:gd name="connsiteY729" fmla="*/ 1602463 h 6858000"/>
              <a:gd name="connsiteX730" fmla="*/ 84689 w 7467600"/>
              <a:gd name="connsiteY730" fmla="*/ 1677442 h 6858000"/>
              <a:gd name="connsiteX731" fmla="*/ 298437 w 7467600"/>
              <a:gd name="connsiteY731" fmla="*/ 1968019 h 6858000"/>
              <a:gd name="connsiteX732" fmla="*/ 227269 w 7467600"/>
              <a:gd name="connsiteY732" fmla="*/ 1114064 h 6858000"/>
              <a:gd name="connsiteX733" fmla="*/ 248003 w 7467600"/>
              <a:gd name="connsiteY733" fmla="*/ 1089613 h 6858000"/>
              <a:gd name="connsiteX734" fmla="*/ 427020 w 7467600"/>
              <a:gd name="connsiteY734" fmla="*/ 1619803 h 6858000"/>
              <a:gd name="connsiteX735" fmla="*/ 340345 w 7467600"/>
              <a:gd name="connsiteY735" fmla="*/ 2027739 h 6858000"/>
              <a:gd name="connsiteX736" fmla="*/ 360865 w 7467600"/>
              <a:gd name="connsiteY736" fmla="*/ 2044827 h 6858000"/>
              <a:gd name="connsiteX737" fmla="*/ 560414 w 7467600"/>
              <a:gd name="connsiteY737" fmla="*/ 2421457 h 6858000"/>
              <a:gd name="connsiteX738" fmla="*/ 1359703 w 7467600"/>
              <a:gd name="connsiteY738" fmla="*/ 2578554 h 6858000"/>
              <a:gd name="connsiteX739" fmla="*/ 1359422 w 7467600"/>
              <a:gd name="connsiteY739" fmla="*/ 2577994 h 6858000"/>
              <a:gd name="connsiteX740" fmla="*/ 828701 w 7467600"/>
              <a:gd name="connsiteY740" fmla="*/ 1839520 h 6858000"/>
              <a:gd name="connsiteX741" fmla="*/ 494427 w 7467600"/>
              <a:gd name="connsiteY741" fmla="*/ 1092333 h 6858000"/>
              <a:gd name="connsiteX742" fmla="*/ 506322 w 7467600"/>
              <a:gd name="connsiteY742" fmla="*/ 1020997 h 6858000"/>
              <a:gd name="connsiteX743" fmla="*/ 4570198 w 7467600"/>
              <a:gd name="connsiteY743" fmla="*/ 978081 h 6858000"/>
              <a:gd name="connsiteX744" fmla="*/ 4523691 w 7467600"/>
              <a:gd name="connsiteY744" fmla="*/ 1127776 h 6858000"/>
              <a:gd name="connsiteX745" fmla="*/ 4509875 w 7467600"/>
              <a:gd name="connsiteY745" fmla="*/ 1167552 h 6858000"/>
              <a:gd name="connsiteX746" fmla="*/ 4478168 w 7467600"/>
              <a:gd name="connsiteY746" fmla="*/ 1260735 h 6858000"/>
              <a:gd name="connsiteX747" fmla="*/ 4409309 w 7467600"/>
              <a:gd name="connsiteY747" fmla="*/ 1666996 h 6858000"/>
              <a:gd name="connsiteX748" fmla="*/ 4370031 w 7467600"/>
              <a:gd name="connsiteY748" fmla="*/ 1955666 h 6858000"/>
              <a:gd name="connsiteX749" fmla="*/ 4570198 w 7467600"/>
              <a:gd name="connsiteY749" fmla="*/ 978081 h 6858000"/>
              <a:gd name="connsiteX750" fmla="*/ 4557898 w 7467600"/>
              <a:gd name="connsiteY750" fmla="*/ 900011 h 6858000"/>
              <a:gd name="connsiteX751" fmla="*/ 4344840 w 7467600"/>
              <a:gd name="connsiteY751" fmla="*/ 1922038 h 6858000"/>
              <a:gd name="connsiteX752" fmla="*/ 4378710 w 7467600"/>
              <a:gd name="connsiteY752" fmla="*/ 1665516 h 6858000"/>
              <a:gd name="connsiteX753" fmla="*/ 4448798 w 7467600"/>
              <a:gd name="connsiteY753" fmla="*/ 1253024 h 6858000"/>
              <a:gd name="connsiteX754" fmla="*/ 4480315 w 7467600"/>
              <a:gd name="connsiteY754" fmla="*/ 1158454 h 6858000"/>
              <a:gd name="connsiteX755" fmla="*/ 4494133 w 7467600"/>
              <a:gd name="connsiteY755" fmla="*/ 1118676 h 6858000"/>
              <a:gd name="connsiteX756" fmla="*/ 4557898 w 7467600"/>
              <a:gd name="connsiteY756" fmla="*/ 900011 h 6858000"/>
              <a:gd name="connsiteX757" fmla="*/ 5870151 w 7467600"/>
              <a:gd name="connsiteY757" fmla="*/ 898890 h 6858000"/>
              <a:gd name="connsiteX758" fmla="*/ 5861335 w 7467600"/>
              <a:gd name="connsiteY758" fmla="*/ 899177 h 6858000"/>
              <a:gd name="connsiteX759" fmla="*/ 5843702 w 7467600"/>
              <a:gd name="connsiteY759" fmla="*/ 899748 h 6858000"/>
              <a:gd name="connsiteX760" fmla="*/ 5651107 w 7467600"/>
              <a:gd name="connsiteY760" fmla="*/ 920306 h 6858000"/>
              <a:gd name="connsiteX761" fmla="*/ 5459407 w 7467600"/>
              <a:gd name="connsiteY761" fmla="*/ 940975 h 6858000"/>
              <a:gd name="connsiteX762" fmla="*/ 5374846 w 7467600"/>
              <a:gd name="connsiteY762" fmla="*/ 941988 h 6858000"/>
              <a:gd name="connsiteX763" fmla="*/ 5256105 w 7467600"/>
              <a:gd name="connsiteY763" fmla="*/ 945632 h 6858000"/>
              <a:gd name="connsiteX764" fmla="*/ 5107071 w 7467600"/>
              <a:gd name="connsiteY764" fmla="*/ 969720 h 6858000"/>
              <a:gd name="connsiteX765" fmla="*/ 4998681 w 7467600"/>
              <a:gd name="connsiteY765" fmla="*/ 988771 h 6858000"/>
              <a:gd name="connsiteX766" fmla="*/ 5870151 w 7467600"/>
              <a:gd name="connsiteY766" fmla="*/ 898890 h 6858000"/>
              <a:gd name="connsiteX767" fmla="*/ 5504425 w 7467600"/>
              <a:gd name="connsiteY767" fmla="*/ 848067 h 6858000"/>
              <a:gd name="connsiteX768" fmla="*/ 4968849 w 7467600"/>
              <a:gd name="connsiteY768" fmla="*/ 962318 h 6858000"/>
              <a:gd name="connsiteX769" fmla="*/ 5104039 w 7467600"/>
              <a:gd name="connsiteY769" fmla="*/ 940634 h 6858000"/>
              <a:gd name="connsiteX770" fmla="*/ 5256311 w 7467600"/>
              <a:gd name="connsiteY770" fmla="*/ 916490 h 6858000"/>
              <a:gd name="connsiteX771" fmla="*/ 5377381 w 7467600"/>
              <a:gd name="connsiteY771" fmla="*/ 912671 h 6858000"/>
              <a:gd name="connsiteX772" fmla="*/ 5460148 w 7467600"/>
              <a:gd name="connsiteY772" fmla="*/ 911442 h 6858000"/>
              <a:gd name="connsiteX773" fmla="*/ 5648971 w 7467600"/>
              <a:gd name="connsiteY773" fmla="*/ 891331 h 6858000"/>
              <a:gd name="connsiteX774" fmla="*/ 5844807 w 7467600"/>
              <a:gd name="connsiteY774" fmla="*/ 870718 h 6858000"/>
              <a:gd name="connsiteX775" fmla="*/ 5862975 w 7467600"/>
              <a:gd name="connsiteY775" fmla="*/ 869756 h 6858000"/>
              <a:gd name="connsiteX776" fmla="*/ 5920887 w 7467600"/>
              <a:gd name="connsiteY776" fmla="*/ 865929 h 6858000"/>
              <a:gd name="connsiteX777" fmla="*/ 5504425 w 7467600"/>
              <a:gd name="connsiteY777" fmla="*/ 848067 h 6858000"/>
              <a:gd name="connsiteX778" fmla="*/ 3607114 w 7467600"/>
              <a:gd name="connsiteY778" fmla="*/ 467441 h 6858000"/>
              <a:gd name="connsiteX779" fmla="*/ 3296242 w 7467600"/>
              <a:gd name="connsiteY779" fmla="*/ 807991 h 6858000"/>
              <a:gd name="connsiteX780" fmla="*/ 3174674 w 7467600"/>
              <a:gd name="connsiteY780" fmla="*/ 919759 h 6858000"/>
              <a:gd name="connsiteX781" fmla="*/ 3042978 w 7467600"/>
              <a:gd name="connsiteY781" fmla="*/ 1054894 h 6858000"/>
              <a:gd name="connsiteX782" fmla="*/ 2968914 w 7467600"/>
              <a:gd name="connsiteY782" fmla="*/ 1133756 h 6858000"/>
              <a:gd name="connsiteX783" fmla="*/ 3103823 w 7467600"/>
              <a:gd name="connsiteY783" fmla="*/ 1026814 h 6858000"/>
              <a:gd name="connsiteX784" fmla="*/ 3607114 w 7467600"/>
              <a:gd name="connsiteY784" fmla="*/ 467441 h 6858000"/>
              <a:gd name="connsiteX785" fmla="*/ 3744487 w 7467600"/>
              <a:gd name="connsiteY785" fmla="*/ 383136 h 6858000"/>
              <a:gd name="connsiteX786" fmla="*/ 3970213 w 7467600"/>
              <a:gd name="connsiteY786" fmla="*/ 995559 h 6858000"/>
              <a:gd name="connsiteX787" fmla="*/ 3744487 w 7467600"/>
              <a:gd name="connsiteY787" fmla="*/ 383136 h 6858000"/>
              <a:gd name="connsiteX788" fmla="*/ 3624562 w 7467600"/>
              <a:gd name="connsiteY788" fmla="*/ 367041 h 6858000"/>
              <a:gd name="connsiteX789" fmla="*/ 3489712 w 7467600"/>
              <a:gd name="connsiteY789" fmla="*/ 485386 h 6858000"/>
              <a:gd name="connsiteX790" fmla="*/ 3182994 w 7467600"/>
              <a:gd name="connsiteY790" fmla="*/ 828265 h 6858000"/>
              <a:gd name="connsiteX791" fmla="*/ 2892114 w 7467600"/>
              <a:gd name="connsiteY791" fmla="*/ 1172635 h 6858000"/>
              <a:gd name="connsiteX792" fmla="*/ 3021459 w 7467600"/>
              <a:gd name="connsiteY792" fmla="*/ 1035385 h 6858000"/>
              <a:gd name="connsiteX793" fmla="*/ 3153873 w 7467600"/>
              <a:gd name="connsiteY793" fmla="*/ 898971 h 6858000"/>
              <a:gd name="connsiteX794" fmla="*/ 3276511 w 7467600"/>
              <a:gd name="connsiteY794" fmla="*/ 786423 h 6858000"/>
              <a:gd name="connsiteX795" fmla="*/ 3584154 w 7467600"/>
              <a:gd name="connsiteY795" fmla="*/ 448218 h 6858000"/>
              <a:gd name="connsiteX796" fmla="*/ 3624562 w 7467600"/>
              <a:gd name="connsiteY796" fmla="*/ 367041 h 6858000"/>
              <a:gd name="connsiteX797" fmla="*/ 3766672 w 7467600"/>
              <a:gd name="connsiteY797" fmla="*/ 359429 h 6858000"/>
              <a:gd name="connsiteX798" fmla="*/ 3996338 w 7467600"/>
              <a:gd name="connsiteY798" fmla="*/ 968237 h 6858000"/>
              <a:gd name="connsiteX799" fmla="*/ 3766672 w 7467600"/>
              <a:gd name="connsiteY799" fmla="*/ 359429 h 6858000"/>
              <a:gd name="connsiteX800" fmla="*/ 5805386 w 7467600"/>
              <a:gd name="connsiteY800" fmla="*/ 239240 h 6858000"/>
              <a:gd name="connsiteX801" fmla="*/ 5736947 w 7467600"/>
              <a:gd name="connsiteY801" fmla="*/ 261367 h 6858000"/>
              <a:gd name="connsiteX802" fmla="*/ 5427012 w 7467600"/>
              <a:gd name="connsiteY802" fmla="*/ 311272 h 6858000"/>
              <a:gd name="connsiteX803" fmla="*/ 5147818 w 7467600"/>
              <a:gd name="connsiteY803" fmla="*/ 322112 h 6858000"/>
              <a:gd name="connsiteX804" fmla="*/ 5060854 w 7467600"/>
              <a:gd name="connsiteY804" fmla="*/ 311882 h 6858000"/>
              <a:gd name="connsiteX805" fmla="*/ 4945989 w 7467600"/>
              <a:gd name="connsiteY805" fmla="*/ 300516 h 6858000"/>
              <a:gd name="connsiteX806" fmla="*/ 5410479 w 7467600"/>
              <a:gd name="connsiteY806" fmla="*/ 348434 h 6858000"/>
              <a:gd name="connsiteX807" fmla="*/ 5805386 w 7467600"/>
              <a:gd name="connsiteY807" fmla="*/ 239240 h 6858000"/>
              <a:gd name="connsiteX808" fmla="*/ 5905192 w 7467600"/>
              <a:gd name="connsiteY808" fmla="*/ 163079 h 6858000"/>
              <a:gd name="connsiteX809" fmla="*/ 5865655 w 7467600"/>
              <a:gd name="connsiteY809" fmla="*/ 171901 h 6858000"/>
              <a:gd name="connsiteX810" fmla="*/ 5259740 w 7467600"/>
              <a:gd name="connsiteY810" fmla="*/ 257013 h 6858000"/>
              <a:gd name="connsiteX811" fmla="*/ 5208466 w 7467600"/>
              <a:gd name="connsiteY811" fmla="*/ 257550 h 6858000"/>
              <a:gd name="connsiteX812" fmla="*/ 4980204 w 7467600"/>
              <a:gd name="connsiteY812" fmla="*/ 271903 h 6858000"/>
              <a:gd name="connsiteX813" fmla="*/ 5068068 w 7467600"/>
              <a:gd name="connsiteY813" fmla="*/ 282244 h 6858000"/>
              <a:gd name="connsiteX814" fmla="*/ 5153231 w 7467600"/>
              <a:gd name="connsiteY814" fmla="*/ 292240 h 6858000"/>
              <a:gd name="connsiteX815" fmla="*/ 5426491 w 7467600"/>
              <a:gd name="connsiteY815" fmla="*/ 281128 h 6858000"/>
              <a:gd name="connsiteX816" fmla="*/ 5731212 w 7467600"/>
              <a:gd name="connsiteY816" fmla="*/ 231951 h 6858000"/>
              <a:gd name="connsiteX817" fmla="*/ 5905192 w 7467600"/>
              <a:gd name="connsiteY817" fmla="*/ 163079 h 6858000"/>
              <a:gd name="connsiteX818" fmla="*/ 5944437 w 7467600"/>
              <a:gd name="connsiteY818" fmla="*/ 113829 h 6858000"/>
              <a:gd name="connsiteX819" fmla="*/ 5825032 w 7467600"/>
              <a:gd name="connsiteY819" fmla="*/ 146405 h 6858000"/>
              <a:gd name="connsiteX820" fmla="*/ 4955599 w 7467600"/>
              <a:gd name="connsiteY820" fmla="*/ 247008 h 6858000"/>
              <a:gd name="connsiteX821" fmla="*/ 5210104 w 7467600"/>
              <a:gd name="connsiteY821" fmla="*/ 228123 h 6858000"/>
              <a:gd name="connsiteX822" fmla="*/ 5261015 w 7467600"/>
              <a:gd name="connsiteY822" fmla="*/ 227087 h 6858000"/>
              <a:gd name="connsiteX823" fmla="*/ 5861181 w 7467600"/>
              <a:gd name="connsiteY823" fmla="*/ 143093 h 6858000"/>
              <a:gd name="connsiteX824" fmla="*/ 5961252 w 7467600"/>
              <a:gd name="connsiteY824" fmla="*/ 114820 h 6858000"/>
              <a:gd name="connsiteX825" fmla="*/ 5944437 w 7467600"/>
              <a:gd name="connsiteY825" fmla="*/ 113829 h 6858000"/>
              <a:gd name="connsiteX826" fmla="*/ 3882765 w 7467600"/>
              <a:gd name="connsiteY826" fmla="*/ 0 h 6858000"/>
              <a:gd name="connsiteX827" fmla="*/ 3995099 w 7467600"/>
              <a:gd name="connsiteY827" fmla="*/ 0 h 6858000"/>
              <a:gd name="connsiteX828" fmla="*/ 4163818 w 7467600"/>
              <a:gd name="connsiteY828" fmla="*/ 234104 h 6858000"/>
              <a:gd name="connsiteX829" fmla="*/ 4172099 w 7467600"/>
              <a:gd name="connsiteY829" fmla="*/ 234207 h 6858000"/>
              <a:gd name="connsiteX830" fmla="*/ 4784282 w 7467600"/>
              <a:gd name="connsiteY830" fmla="*/ 276561 h 6858000"/>
              <a:gd name="connsiteX831" fmla="*/ 4801687 w 7467600"/>
              <a:gd name="connsiteY831" fmla="*/ 267764 h 6858000"/>
              <a:gd name="connsiteX832" fmla="*/ 6082788 w 7467600"/>
              <a:gd name="connsiteY832" fmla="*/ 64119 h 6858000"/>
              <a:gd name="connsiteX833" fmla="*/ 6099442 w 7467600"/>
              <a:gd name="connsiteY833" fmla="*/ 82568 h 6858000"/>
              <a:gd name="connsiteX834" fmla="*/ 4804137 w 7467600"/>
              <a:gd name="connsiteY834" fmla="*/ 320931 h 6858000"/>
              <a:gd name="connsiteX835" fmla="*/ 4227047 w 7467600"/>
              <a:gd name="connsiteY835" fmla="*/ 313415 h 6858000"/>
              <a:gd name="connsiteX836" fmla="*/ 4346041 w 7467600"/>
              <a:gd name="connsiteY836" fmla="*/ 456086 h 6858000"/>
              <a:gd name="connsiteX837" fmla="*/ 4870967 w 7467600"/>
              <a:gd name="connsiteY837" fmla="*/ 963061 h 6858000"/>
              <a:gd name="connsiteX838" fmla="*/ 4889647 w 7467600"/>
              <a:gd name="connsiteY838" fmla="*/ 957147 h 6858000"/>
              <a:gd name="connsiteX839" fmla="*/ 5422504 w 7467600"/>
              <a:gd name="connsiteY839" fmla="*/ 805191 h 6858000"/>
              <a:gd name="connsiteX840" fmla="*/ 6087656 w 7467600"/>
              <a:gd name="connsiteY840" fmla="*/ 826703 h 6858000"/>
              <a:gd name="connsiteX841" fmla="*/ 6058717 w 7467600"/>
              <a:gd name="connsiteY841" fmla="*/ 865992 h 6858000"/>
              <a:gd name="connsiteX842" fmla="*/ 4974153 w 7467600"/>
              <a:gd name="connsiteY842" fmla="*/ 1045456 h 6858000"/>
              <a:gd name="connsiteX843" fmla="*/ 5627835 w 7467600"/>
              <a:gd name="connsiteY843" fmla="*/ 1472077 h 6858000"/>
              <a:gd name="connsiteX844" fmla="*/ 5629817 w 7467600"/>
              <a:gd name="connsiteY844" fmla="*/ 1471412 h 6858000"/>
              <a:gd name="connsiteX845" fmla="*/ 5634124 w 7467600"/>
              <a:gd name="connsiteY845" fmla="*/ 1470572 h 6858000"/>
              <a:gd name="connsiteX846" fmla="*/ 5755832 w 7467600"/>
              <a:gd name="connsiteY846" fmla="*/ 1383886 h 6858000"/>
              <a:gd name="connsiteX847" fmla="*/ 6014186 w 7467600"/>
              <a:gd name="connsiteY847" fmla="*/ 1279799 h 6858000"/>
              <a:gd name="connsiteX848" fmla="*/ 6901619 w 7467600"/>
              <a:gd name="connsiteY848" fmla="*/ 1047874 h 6858000"/>
              <a:gd name="connsiteX849" fmla="*/ 6931566 w 7467600"/>
              <a:gd name="connsiteY849" fmla="*/ 1062034 h 6858000"/>
              <a:gd name="connsiteX850" fmla="*/ 5790982 w 7467600"/>
              <a:gd name="connsiteY850" fmla="*/ 1561380 h 6858000"/>
              <a:gd name="connsiteX851" fmla="*/ 6188971 w 7467600"/>
              <a:gd name="connsiteY851" fmla="*/ 1755168 h 6858000"/>
              <a:gd name="connsiteX852" fmla="*/ 6202446 w 7467600"/>
              <a:gd name="connsiteY852" fmla="*/ 1752268 h 6858000"/>
              <a:gd name="connsiteX853" fmla="*/ 7179560 w 7467600"/>
              <a:gd name="connsiteY853" fmla="*/ 1467551 h 6858000"/>
              <a:gd name="connsiteX854" fmla="*/ 7158730 w 7467600"/>
              <a:gd name="connsiteY854" fmla="*/ 1507835 h 6858000"/>
              <a:gd name="connsiteX855" fmla="*/ 6326959 w 7467600"/>
              <a:gd name="connsiteY855" fmla="*/ 1817686 h 6858000"/>
              <a:gd name="connsiteX856" fmla="*/ 6537433 w 7467600"/>
              <a:gd name="connsiteY856" fmla="*/ 1907790 h 6858000"/>
              <a:gd name="connsiteX857" fmla="*/ 6550221 w 7467600"/>
              <a:gd name="connsiteY857" fmla="*/ 1910729 h 6858000"/>
              <a:gd name="connsiteX858" fmla="*/ 6964438 w 7467600"/>
              <a:gd name="connsiteY858" fmla="*/ 2209505 h 6858000"/>
              <a:gd name="connsiteX859" fmla="*/ 7367862 w 7467600"/>
              <a:gd name="connsiteY859" fmla="*/ 2806833 h 6858000"/>
              <a:gd name="connsiteX860" fmla="*/ 7364329 w 7467600"/>
              <a:gd name="connsiteY860" fmla="*/ 2826907 h 6858000"/>
              <a:gd name="connsiteX861" fmla="*/ 7290545 w 7467600"/>
              <a:gd name="connsiteY861" fmla="*/ 2850663 h 6858000"/>
              <a:gd name="connsiteX862" fmla="*/ 6472036 w 7467600"/>
              <a:gd name="connsiteY862" fmla="*/ 1959003 h 6858000"/>
              <a:gd name="connsiteX863" fmla="*/ 5792897 w 7467600"/>
              <a:gd name="connsiteY863" fmla="*/ 1647747 h 6858000"/>
              <a:gd name="connsiteX864" fmla="*/ 5842751 w 7467600"/>
              <a:gd name="connsiteY864" fmla="*/ 1816112 h 6858000"/>
              <a:gd name="connsiteX865" fmla="*/ 5847424 w 7467600"/>
              <a:gd name="connsiteY865" fmla="*/ 1815776 h 6858000"/>
              <a:gd name="connsiteX866" fmla="*/ 6399821 w 7467600"/>
              <a:gd name="connsiteY866" fmla="*/ 2344799 h 6858000"/>
              <a:gd name="connsiteX867" fmla="*/ 6323232 w 7467600"/>
              <a:gd name="connsiteY867" fmla="*/ 2389634 h 6858000"/>
              <a:gd name="connsiteX868" fmla="*/ 5942958 w 7467600"/>
              <a:gd name="connsiteY868" fmla="*/ 2077708 h 6858000"/>
              <a:gd name="connsiteX869" fmla="*/ 5921559 w 7467600"/>
              <a:gd name="connsiteY869" fmla="*/ 2378596 h 6858000"/>
              <a:gd name="connsiteX870" fmla="*/ 5817651 w 7467600"/>
              <a:gd name="connsiteY870" fmla="*/ 3023919 h 6858000"/>
              <a:gd name="connsiteX871" fmla="*/ 5729634 w 7467600"/>
              <a:gd name="connsiteY871" fmla="*/ 3051849 h 6858000"/>
              <a:gd name="connsiteX872" fmla="*/ 5611018 w 7467600"/>
              <a:gd name="connsiteY872" fmla="*/ 2316769 h 6858000"/>
              <a:gd name="connsiteX873" fmla="*/ 5687608 w 7467600"/>
              <a:gd name="connsiteY873" fmla="*/ 2039972 h 6858000"/>
              <a:gd name="connsiteX874" fmla="*/ 5657554 w 7467600"/>
              <a:gd name="connsiteY874" fmla="*/ 1576445 h 6858000"/>
              <a:gd name="connsiteX875" fmla="*/ 5150475 w 7467600"/>
              <a:gd name="connsiteY875" fmla="*/ 1274012 h 6858000"/>
              <a:gd name="connsiteX876" fmla="*/ 5349142 w 7467600"/>
              <a:gd name="connsiteY876" fmla="*/ 2204405 h 6858000"/>
              <a:gd name="connsiteX877" fmla="*/ 5262214 w 7467600"/>
              <a:gd name="connsiteY877" fmla="*/ 2233836 h 6858000"/>
              <a:gd name="connsiteX878" fmla="*/ 4981539 w 7467600"/>
              <a:gd name="connsiteY878" fmla="*/ 1542201 h 6858000"/>
              <a:gd name="connsiteX879" fmla="*/ 4958461 w 7467600"/>
              <a:gd name="connsiteY879" fmla="*/ 1136957 h 6858000"/>
              <a:gd name="connsiteX880" fmla="*/ 4655015 w 7467600"/>
              <a:gd name="connsiteY880" fmla="*/ 891426 h 6858000"/>
              <a:gd name="connsiteX881" fmla="*/ 4348002 w 7467600"/>
              <a:gd name="connsiteY881" fmla="*/ 2205895 h 6858000"/>
              <a:gd name="connsiteX882" fmla="*/ 4262250 w 7467600"/>
              <a:gd name="connsiteY882" fmla="*/ 2219972 h 6858000"/>
              <a:gd name="connsiteX883" fmla="*/ 4550611 w 7467600"/>
              <a:gd name="connsiteY883" fmla="*/ 817540 h 6858000"/>
              <a:gd name="connsiteX884" fmla="*/ 4564418 w 7467600"/>
              <a:gd name="connsiteY884" fmla="*/ 808293 h 6858000"/>
              <a:gd name="connsiteX885" fmla="*/ 4266388 w 7467600"/>
              <a:gd name="connsiteY885" fmla="*/ 500083 h 6858000"/>
              <a:gd name="connsiteX886" fmla="*/ 4032842 w 7467600"/>
              <a:gd name="connsiteY886" fmla="*/ 211809 h 6858000"/>
              <a:gd name="connsiteX887" fmla="*/ 3882765 w 7467600"/>
              <a:gd name="connsiteY887" fmla="*/ 0 h 6858000"/>
              <a:gd name="connsiteX888" fmla="*/ 3721337 w 7467600"/>
              <a:gd name="connsiteY888" fmla="*/ 0 h 6858000"/>
              <a:gd name="connsiteX889" fmla="*/ 3797544 w 7467600"/>
              <a:gd name="connsiteY889" fmla="*/ 0 h 6858000"/>
              <a:gd name="connsiteX890" fmla="*/ 3775734 w 7467600"/>
              <a:gd name="connsiteY890" fmla="*/ 95131 h 6858000"/>
              <a:gd name="connsiteX891" fmla="*/ 3724807 w 7467600"/>
              <a:gd name="connsiteY891" fmla="*/ 272257 h 6858000"/>
              <a:gd name="connsiteX892" fmla="*/ 3726844 w 7467600"/>
              <a:gd name="connsiteY892" fmla="*/ 282988 h 6858000"/>
              <a:gd name="connsiteX893" fmla="*/ 3742664 w 7467600"/>
              <a:gd name="connsiteY893" fmla="*/ 279918 h 6858000"/>
              <a:gd name="connsiteX894" fmla="*/ 4103910 w 7467600"/>
              <a:gd name="connsiteY894" fmla="*/ 1161917 h 6858000"/>
              <a:gd name="connsiteX895" fmla="*/ 4020269 w 7467600"/>
              <a:gd name="connsiteY895" fmla="*/ 1200406 h 6858000"/>
              <a:gd name="connsiteX896" fmla="*/ 3674882 w 7467600"/>
              <a:gd name="connsiteY896" fmla="*/ 488524 h 6858000"/>
              <a:gd name="connsiteX897" fmla="*/ 3132682 w 7467600"/>
              <a:gd name="connsiteY897" fmla="*/ 1072284 h 6858000"/>
              <a:gd name="connsiteX898" fmla="*/ 2716346 w 7467600"/>
              <a:gd name="connsiteY898" fmla="*/ 1276376 h 6858000"/>
              <a:gd name="connsiteX899" fmla="*/ 2716772 w 7467600"/>
              <a:gd name="connsiteY899" fmla="*/ 1255462 h 6858000"/>
              <a:gd name="connsiteX900" fmla="*/ 3471096 w 7467600"/>
              <a:gd name="connsiteY900" fmla="*/ 437072 h 6858000"/>
              <a:gd name="connsiteX901" fmla="*/ 3639057 w 7467600"/>
              <a:gd name="connsiteY901" fmla="*/ 286334 h 6858000"/>
              <a:gd name="connsiteX902" fmla="*/ 3640309 w 7467600"/>
              <a:gd name="connsiteY902" fmla="*/ 284664 h 6858000"/>
              <a:gd name="connsiteX903" fmla="*/ 3646022 w 7467600"/>
              <a:gd name="connsiteY903" fmla="*/ 276711 h 6858000"/>
              <a:gd name="connsiteX904" fmla="*/ 3707943 w 7467600"/>
              <a:gd name="connsiteY904" fmla="*/ 65958 h 6858000"/>
              <a:gd name="connsiteX905" fmla="*/ 3721337 w 7467600"/>
              <a:gd name="connsiteY905" fmla="*/ 0 h 6858000"/>
              <a:gd name="connsiteX906" fmla="*/ 2867960 w 7467600"/>
              <a:gd name="connsiteY906" fmla="*/ 0 h 6858000"/>
              <a:gd name="connsiteX907" fmla="*/ 2926351 w 7467600"/>
              <a:gd name="connsiteY907" fmla="*/ 0 h 6858000"/>
              <a:gd name="connsiteX908" fmla="*/ 2902823 w 7467600"/>
              <a:gd name="connsiteY908" fmla="*/ 262929 h 6858000"/>
              <a:gd name="connsiteX909" fmla="*/ 2940663 w 7467600"/>
              <a:gd name="connsiteY909" fmla="*/ 140884 h 6858000"/>
              <a:gd name="connsiteX910" fmla="*/ 2947039 w 7467600"/>
              <a:gd name="connsiteY910" fmla="*/ 122524 h 6858000"/>
              <a:gd name="connsiteX911" fmla="*/ 2984316 w 7467600"/>
              <a:gd name="connsiteY911" fmla="*/ 0 h 6858000"/>
              <a:gd name="connsiteX912" fmla="*/ 3016114 w 7467600"/>
              <a:gd name="connsiteY912" fmla="*/ 0 h 6858000"/>
              <a:gd name="connsiteX913" fmla="*/ 2979949 w 7467600"/>
              <a:gd name="connsiteY913" fmla="*/ 119274 h 6858000"/>
              <a:gd name="connsiteX914" fmla="*/ 3023879 w 7467600"/>
              <a:gd name="connsiteY914" fmla="*/ 0 h 6858000"/>
              <a:gd name="connsiteX915" fmla="*/ 3105400 w 7467600"/>
              <a:gd name="connsiteY915" fmla="*/ 0 h 6858000"/>
              <a:gd name="connsiteX916" fmla="*/ 3094669 w 7467600"/>
              <a:gd name="connsiteY916" fmla="*/ 30308 h 6858000"/>
              <a:gd name="connsiteX917" fmla="*/ 2901945 w 7467600"/>
              <a:gd name="connsiteY917" fmla="*/ 466538 h 6858000"/>
              <a:gd name="connsiteX918" fmla="*/ 2815209 w 7467600"/>
              <a:gd name="connsiteY918" fmla="*/ 497361 h 6858000"/>
              <a:gd name="connsiteX919" fmla="*/ 2844845 w 7467600"/>
              <a:gd name="connsiteY919" fmla="*/ 127638 h 6858000"/>
              <a:gd name="connsiteX920" fmla="*/ 2867960 w 7467600"/>
              <a:gd name="connsiteY920" fmla="*/ 0 h 6858000"/>
              <a:gd name="connsiteX921" fmla="*/ 1057230 w 7467600"/>
              <a:gd name="connsiteY921" fmla="*/ 0 h 6858000"/>
              <a:gd name="connsiteX922" fmla="*/ 1111003 w 7467600"/>
              <a:gd name="connsiteY922" fmla="*/ 0 h 6858000"/>
              <a:gd name="connsiteX923" fmla="*/ 1125553 w 7467600"/>
              <a:gd name="connsiteY923" fmla="*/ 52588 h 6858000"/>
              <a:gd name="connsiteX924" fmla="*/ 1304276 w 7467600"/>
              <a:gd name="connsiteY924" fmla="*/ 476275 h 6858000"/>
              <a:gd name="connsiteX925" fmla="*/ 1492066 w 7467600"/>
              <a:gd name="connsiteY925" fmla="*/ 886333 h 6858000"/>
              <a:gd name="connsiteX926" fmla="*/ 1423698 w 7467600"/>
              <a:gd name="connsiteY926" fmla="*/ 710817 h 6858000"/>
              <a:gd name="connsiteX927" fmla="*/ 1357609 w 7467600"/>
              <a:gd name="connsiteY927" fmla="*/ 532892 h 6858000"/>
              <a:gd name="connsiteX928" fmla="*/ 1309550 w 7467600"/>
              <a:gd name="connsiteY928" fmla="*/ 374031 h 6858000"/>
              <a:gd name="connsiteX929" fmla="*/ 1193673 w 7467600"/>
              <a:gd name="connsiteY929" fmla="*/ 49533 h 6858000"/>
              <a:gd name="connsiteX930" fmla="*/ 1164391 w 7467600"/>
              <a:gd name="connsiteY930" fmla="*/ 0 h 6858000"/>
              <a:gd name="connsiteX931" fmla="*/ 1200666 w 7467600"/>
              <a:gd name="connsiteY931" fmla="*/ 0 h 6858000"/>
              <a:gd name="connsiteX932" fmla="*/ 1223408 w 7467600"/>
              <a:gd name="connsiteY932" fmla="*/ 38996 h 6858000"/>
              <a:gd name="connsiteX933" fmla="*/ 1339635 w 7467600"/>
              <a:gd name="connsiteY933" fmla="*/ 365517 h 6858000"/>
              <a:gd name="connsiteX934" fmla="*/ 1387469 w 7467600"/>
              <a:gd name="connsiteY934" fmla="*/ 523079 h 6858000"/>
              <a:gd name="connsiteX935" fmla="*/ 1452685 w 7467600"/>
              <a:gd name="connsiteY935" fmla="*/ 699806 h 6858000"/>
              <a:gd name="connsiteX936" fmla="*/ 1492092 w 7467600"/>
              <a:gd name="connsiteY936" fmla="*/ 800424 h 6858000"/>
              <a:gd name="connsiteX937" fmla="*/ 1455302 w 7467600"/>
              <a:gd name="connsiteY937" fmla="*/ 632913 h 6858000"/>
              <a:gd name="connsiteX938" fmla="*/ 1222336 w 7467600"/>
              <a:gd name="connsiteY938" fmla="*/ 9480 h 6858000"/>
              <a:gd name="connsiteX939" fmla="*/ 1214634 w 7467600"/>
              <a:gd name="connsiteY939" fmla="*/ 0 h 6858000"/>
              <a:gd name="connsiteX940" fmla="*/ 1289827 w 7467600"/>
              <a:gd name="connsiteY940" fmla="*/ 0 h 6858000"/>
              <a:gd name="connsiteX941" fmla="*/ 1321076 w 7467600"/>
              <a:gd name="connsiteY941" fmla="*/ 59722 h 6858000"/>
              <a:gd name="connsiteX942" fmla="*/ 1512579 w 7467600"/>
              <a:gd name="connsiteY942" fmla="*/ 626441 h 6858000"/>
              <a:gd name="connsiteX943" fmla="*/ 1506076 w 7467600"/>
              <a:gd name="connsiteY943" fmla="*/ 1089289 h 6858000"/>
              <a:gd name="connsiteX944" fmla="*/ 1486346 w 7467600"/>
              <a:gd name="connsiteY944" fmla="*/ 1079919 h 6858000"/>
              <a:gd name="connsiteX945" fmla="*/ 1070511 w 7467600"/>
              <a:gd name="connsiteY945" fmla="*/ 48609 h 6858000"/>
              <a:gd name="connsiteX946" fmla="*/ 1057230 w 7467600"/>
              <a:gd name="connsiteY946" fmla="*/ 0 h 6858000"/>
              <a:gd name="connsiteX947" fmla="*/ 43151 w 7467600"/>
              <a:gd name="connsiteY947" fmla="*/ 0 h 6858000"/>
              <a:gd name="connsiteX948" fmla="*/ 95283 w 7467600"/>
              <a:gd name="connsiteY948" fmla="*/ 0 h 6858000"/>
              <a:gd name="connsiteX949" fmla="*/ 300708 w 7467600"/>
              <a:gd name="connsiteY949" fmla="*/ 154571 h 6858000"/>
              <a:gd name="connsiteX950" fmla="*/ 530414 w 7467600"/>
              <a:gd name="connsiteY950" fmla="*/ 354673 h 6858000"/>
              <a:gd name="connsiteX951" fmla="*/ 333785 w 7467600"/>
              <a:gd name="connsiteY951" fmla="*/ 161564 h 6858000"/>
              <a:gd name="connsiteX952" fmla="*/ 147005 w 7467600"/>
              <a:gd name="connsiteY952" fmla="*/ 0 h 6858000"/>
              <a:gd name="connsiteX953" fmla="*/ 272509 w 7467600"/>
              <a:gd name="connsiteY953" fmla="*/ 0 h 6858000"/>
              <a:gd name="connsiteX954" fmla="*/ 326276 w 7467600"/>
              <a:gd name="connsiteY954" fmla="*/ 45847 h 6858000"/>
              <a:gd name="connsiteX955" fmla="*/ 823759 w 7467600"/>
              <a:gd name="connsiteY955" fmla="*/ 574145 h 6858000"/>
              <a:gd name="connsiteX956" fmla="*/ 811254 w 7467600"/>
              <a:gd name="connsiteY956" fmla="*/ 665546 h 6858000"/>
              <a:gd name="connsiteX957" fmla="*/ 154042 w 7467600"/>
              <a:gd name="connsiteY957" fmla="*/ 261522 h 6858000"/>
              <a:gd name="connsiteX958" fmla="*/ 13550 w 7467600"/>
              <a:gd name="connsiteY958" fmla="*/ 158423 h 6858000"/>
              <a:gd name="connsiteX959" fmla="*/ 0 w 7467600"/>
              <a:gd name="connsiteY959" fmla="*/ 146618 h 6858000"/>
              <a:gd name="connsiteX960" fmla="*/ 0 w 7467600"/>
              <a:gd name="connsiteY960" fmla="*/ 59161 h 6858000"/>
              <a:gd name="connsiteX961" fmla="*/ 45427 w 7467600"/>
              <a:gd name="connsiteY961" fmla="*/ 101078 h 6858000"/>
              <a:gd name="connsiteX962" fmla="*/ 630103 w 7467600"/>
              <a:gd name="connsiteY962" fmla="*/ 485885 h 6858000"/>
              <a:gd name="connsiteX963" fmla="*/ 532040 w 7467600"/>
              <a:gd name="connsiteY963" fmla="*/ 399359 h 6858000"/>
              <a:gd name="connsiteX964" fmla="*/ 517618 w 7467600"/>
              <a:gd name="connsiteY964" fmla="*/ 385726 h 6858000"/>
              <a:gd name="connsiteX965" fmla="*/ 285074 w 7467600"/>
              <a:gd name="connsiteY965" fmla="*/ 182755 h 6858000"/>
              <a:gd name="connsiteX966" fmla="*/ 43151 w 7467600"/>
              <a:gd name="connsiteY96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6012219 h 6858000"/>
              <a:gd name="connsiteX77" fmla="*/ 7356878 w 7467600"/>
              <a:gd name="connsiteY77" fmla="*/ 5981332 h 6858000"/>
              <a:gd name="connsiteX78" fmla="*/ 7467600 w 7467600"/>
              <a:gd name="connsiteY78" fmla="*/ 6117703 h 6858000"/>
              <a:gd name="connsiteX79" fmla="*/ 7467600 w 7467600"/>
              <a:gd name="connsiteY79" fmla="*/ 6163634 h 6858000"/>
              <a:gd name="connsiteX80" fmla="*/ 7403637 w 7467600"/>
              <a:gd name="connsiteY80" fmla="*/ 6083957 h 6858000"/>
              <a:gd name="connsiteX81" fmla="*/ 7254615 w 7467600"/>
              <a:gd name="connsiteY81" fmla="*/ 5911918 h 6858000"/>
              <a:gd name="connsiteX82" fmla="*/ 7312589 w 7467600"/>
              <a:gd name="connsiteY82" fmla="*/ 5982309 h 6858000"/>
              <a:gd name="connsiteX83" fmla="*/ 7448321 w 7467600"/>
              <a:gd name="connsiteY83" fmla="*/ 6190991 h 6858000"/>
              <a:gd name="connsiteX84" fmla="*/ 7467600 w 7467600"/>
              <a:gd name="connsiteY84" fmla="*/ 6221686 h 6858000"/>
              <a:gd name="connsiteX85" fmla="*/ 7467600 w 7467600"/>
              <a:gd name="connsiteY85" fmla="*/ 6334256 h 6858000"/>
              <a:gd name="connsiteX86" fmla="*/ 7454976 w 7467600"/>
              <a:gd name="connsiteY86" fmla="*/ 6318297 h 6858000"/>
              <a:gd name="connsiteX87" fmla="*/ 1456157 w 7467600"/>
              <a:gd name="connsiteY87" fmla="*/ 5371404 h 6858000"/>
              <a:gd name="connsiteX88" fmla="*/ 1244432 w 7467600"/>
              <a:gd name="connsiteY88" fmla="*/ 5385601 h 6858000"/>
              <a:gd name="connsiteX89" fmla="*/ 973990 w 7467600"/>
              <a:gd name="connsiteY89" fmla="*/ 5424940 h 6858000"/>
              <a:gd name="connsiteX90" fmla="*/ 1103809 w 7467600"/>
              <a:gd name="connsiteY90" fmla="*/ 5433720 h 6858000"/>
              <a:gd name="connsiteX91" fmla="*/ 1123454 w 7467600"/>
              <a:gd name="connsiteY91" fmla="*/ 5435727 h 6858000"/>
              <a:gd name="connsiteX92" fmla="*/ 1737017 w 7467600"/>
              <a:gd name="connsiteY92" fmla="*/ 5452183 h 6858000"/>
              <a:gd name="connsiteX93" fmla="*/ 1824397 w 7467600"/>
              <a:gd name="connsiteY93" fmla="*/ 5447757 h 6858000"/>
              <a:gd name="connsiteX94" fmla="*/ 2070059 w 7467600"/>
              <a:gd name="connsiteY94" fmla="*/ 5441660 h 6858000"/>
              <a:gd name="connsiteX95" fmla="*/ 1456157 w 7467600"/>
              <a:gd name="connsiteY95" fmla="*/ 5371404 h 6858000"/>
              <a:gd name="connsiteX96" fmla="*/ 4988186 w 7467600"/>
              <a:gd name="connsiteY96" fmla="*/ 5216467 h 6858000"/>
              <a:gd name="connsiteX97" fmla="*/ 4777334 w 7467600"/>
              <a:gd name="connsiteY97" fmla="*/ 5406072 h 6858000"/>
              <a:gd name="connsiteX98" fmla="*/ 4718341 w 7467600"/>
              <a:gd name="connsiteY98" fmla="*/ 5468043 h 6858000"/>
              <a:gd name="connsiteX99" fmla="*/ 4604655 w 7467600"/>
              <a:gd name="connsiteY99" fmla="*/ 5583434 h 6858000"/>
              <a:gd name="connsiteX100" fmla="*/ 4565074 w 7467600"/>
              <a:gd name="connsiteY100" fmla="*/ 5618550 h 6858000"/>
              <a:gd name="connsiteX101" fmla="*/ 4988186 w 7467600"/>
              <a:gd name="connsiteY101" fmla="*/ 5216467 h 6858000"/>
              <a:gd name="connsiteX102" fmla="*/ 4978032 w 7467600"/>
              <a:gd name="connsiteY102" fmla="*/ 5183809 h 6858000"/>
              <a:gd name="connsiteX103" fmla="*/ 4463413 w 7467600"/>
              <a:gd name="connsiteY103" fmla="*/ 5615162 h 6858000"/>
              <a:gd name="connsiteX104" fmla="*/ 4358134 w 7467600"/>
              <a:gd name="connsiteY104" fmla="*/ 5742791 h 6858000"/>
              <a:gd name="connsiteX105" fmla="*/ 4376219 w 7467600"/>
              <a:gd name="connsiteY105" fmla="*/ 5729027 h 6858000"/>
              <a:gd name="connsiteX106" fmla="*/ 4582340 w 7467600"/>
              <a:gd name="connsiteY106" fmla="*/ 5561037 h 6858000"/>
              <a:gd name="connsiteX107" fmla="*/ 4694684 w 7467600"/>
              <a:gd name="connsiteY107" fmla="*/ 5447098 h 6858000"/>
              <a:gd name="connsiteX108" fmla="*/ 4754123 w 7467600"/>
              <a:gd name="connsiteY108" fmla="*/ 5384643 h 6858000"/>
              <a:gd name="connsiteX109" fmla="*/ 4978032 w 7467600"/>
              <a:gd name="connsiteY109" fmla="*/ 5183809 h 6858000"/>
              <a:gd name="connsiteX110" fmla="*/ 1903353 w 7467600"/>
              <a:gd name="connsiteY110" fmla="*/ 5044827 h 6858000"/>
              <a:gd name="connsiteX111" fmla="*/ 1936931 w 7467600"/>
              <a:gd name="connsiteY111" fmla="*/ 5093954 h 6858000"/>
              <a:gd name="connsiteX112" fmla="*/ 2195868 w 7467600"/>
              <a:gd name="connsiteY112" fmla="*/ 5396574 h 6858000"/>
              <a:gd name="connsiteX113" fmla="*/ 2088852 w 7467600"/>
              <a:gd name="connsiteY113" fmla="*/ 5166123 h 6858000"/>
              <a:gd name="connsiteX114" fmla="*/ 1958241 w 7467600"/>
              <a:gd name="connsiteY114" fmla="*/ 5067955 h 6858000"/>
              <a:gd name="connsiteX115" fmla="*/ 1903353 w 7467600"/>
              <a:gd name="connsiteY115" fmla="*/ 5044827 h 6858000"/>
              <a:gd name="connsiteX116" fmla="*/ 1979378 w 7467600"/>
              <a:gd name="connsiteY116" fmla="*/ 4769504 h 6858000"/>
              <a:gd name="connsiteX117" fmla="*/ 2882120 w 7467600"/>
              <a:gd name="connsiteY117" fmla="*/ 5064547 h 6858000"/>
              <a:gd name="connsiteX118" fmla="*/ 2793103 w 7467600"/>
              <a:gd name="connsiteY118" fmla="*/ 5039699 h 6858000"/>
              <a:gd name="connsiteX119" fmla="*/ 2770041 w 7467600"/>
              <a:gd name="connsiteY119" fmla="*/ 5033634 h 6858000"/>
              <a:gd name="connsiteX120" fmla="*/ 1979378 w 7467600"/>
              <a:gd name="connsiteY120" fmla="*/ 4769504 h 6858000"/>
              <a:gd name="connsiteX121" fmla="*/ 1927410 w 7467600"/>
              <a:gd name="connsiteY121" fmla="*/ 4716164 h 6858000"/>
              <a:gd name="connsiteX122" fmla="*/ 1959587 w 7467600"/>
              <a:gd name="connsiteY122" fmla="*/ 4728849 h 6858000"/>
              <a:gd name="connsiteX123" fmla="*/ 2777707 w 7467600"/>
              <a:gd name="connsiteY123" fmla="*/ 5003991 h 6858000"/>
              <a:gd name="connsiteX124" fmla="*/ 2800768 w 7467600"/>
              <a:gd name="connsiteY124" fmla="*/ 5010056 h 6858000"/>
              <a:gd name="connsiteX125" fmla="*/ 2879408 w 7467600"/>
              <a:gd name="connsiteY125" fmla="*/ 5031590 h 6858000"/>
              <a:gd name="connsiteX126" fmla="*/ 2862295 w 7467600"/>
              <a:gd name="connsiteY126" fmla="*/ 5022958 h 6858000"/>
              <a:gd name="connsiteX127" fmla="*/ 2813343 w 7467600"/>
              <a:gd name="connsiteY127" fmla="*/ 4998369 h 6858000"/>
              <a:gd name="connsiteX128" fmla="*/ 2646245 w 7467600"/>
              <a:gd name="connsiteY128" fmla="*/ 4930999 h 6858000"/>
              <a:gd name="connsiteX129" fmla="*/ 1999243 w 7467600"/>
              <a:gd name="connsiteY129" fmla="*/ 4730524 h 6858000"/>
              <a:gd name="connsiteX130" fmla="*/ 1979527 w 7467600"/>
              <a:gd name="connsiteY130" fmla="*/ 4726651 h 6858000"/>
              <a:gd name="connsiteX131" fmla="*/ 1927410 w 7467600"/>
              <a:gd name="connsiteY131" fmla="*/ 4716164 h 6858000"/>
              <a:gd name="connsiteX132" fmla="*/ 1997014 w 7467600"/>
              <a:gd name="connsiteY132" fmla="*/ 4698007 h 6858000"/>
              <a:gd name="connsiteX133" fmla="*/ 2005458 w 7467600"/>
              <a:gd name="connsiteY133" fmla="*/ 4699540 h 6858000"/>
              <a:gd name="connsiteX134" fmla="*/ 2657186 w 7467600"/>
              <a:gd name="connsiteY134" fmla="*/ 4901687 h 6858000"/>
              <a:gd name="connsiteX135" fmla="*/ 2826662 w 7467600"/>
              <a:gd name="connsiteY135" fmla="*/ 4970362 h 6858000"/>
              <a:gd name="connsiteX136" fmla="*/ 2876100 w 7467600"/>
              <a:gd name="connsiteY136" fmla="*/ 4995397 h 6858000"/>
              <a:gd name="connsiteX137" fmla="*/ 3042600 w 7467600"/>
              <a:gd name="connsiteY137" fmla="*/ 5059532 h 6858000"/>
              <a:gd name="connsiteX138" fmla="*/ 1997014 w 7467600"/>
              <a:gd name="connsiteY138" fmla="*/ 4698007 h 6858000"/>
              <a:gd name="connsiteX139" fmla="*/ 2305292 w 7467600"/>
              <a:gd name="connsiteY139" fmla="*/ 4219492 h 6858000"/>
              <a:gd name="connsiteX140" fmla="*/ 3360922 w 7467600"/>
              <a:gd name="connsiteY140" fmla="*/ 4529373 h 6858000"/>
              <a:gd name="connsiteX141" fmla="*/ 3492420 w 7467600"/>
              <a:gd name="connsiteY141" fmla="*/ 4510145 h 6858000"/>
              <a:gd name="connsiteX142" fmla="*/ 3364086 w 7467600"/>
              <a:gd name="connsiteY142" fmla="*/ 4480340 h 6858000"/>
              <a:gd name="connsiteX143" fmla="*/ 3225818 w 7467600"/>
              <a:gd name="connsiteY143" fmla="*/ 4411822 h 6858000"/>
              <a:gd name="connsiteX144" fmla="*/ 3129696 w 7467600"/>
              <a:gd name="connsiteY144" fmla="*/ 4360704 h 6858000"/>
              <a:gd name="connsiteX145" fmla="*/ 2814545 w 7467600"/>
              <a:gd name="connsiteY145" fmla="*/ 4282955 h 6858000"/>
              <a:gd name="connsiteX146" fmla="*/ 2305292 w 7467600"/>
              <a:gd name="connsiteY146" fmla="*/ 4219492 h 6858000"/>
              <a:gd name="connsiteX147" fmla="*/ 2626982 w 7467600"/>
              <a:gd name="connsiteY147" fmla="*/ 4206450 h 6858000"/>
              <a:gd name="connsiteX148" fmla="*/ 2490617 w 7467600"/>
              <a:gd name="connsiteY148" fmla="*/ 4206951 h 6858000"/>
              <a:gd name="connsiteX149" fmla="*/ 2819869 w 7467600"/>
              <a:gd name="connsiteY149" fmla="*/ 4252936 h 6858000"/>
              <a:gd name="connsiteX150" fmla="*/ 3143018 w 7467600"/>
              <a:gd name="connsiteY150" fmla="*/ 4332698 h 6858000"/>
              <a:gd name="connsiteX151" fmla="*/ 3241520 w 7467600"/>
              <a:gd name="connsiteY151" fmla="*/ 4385112 h 6858000"/>
              <a:gd name="connsiteX152" fmla="*/ 3374575 w 7467600"/>
              <a:gd name="connsiteY152" fmla="*/ 4451517 h 6858000"/>
              <a:gd name="connsiteX153" fmla="*/ 3505221 w 7467600"/>
              <a:gd name="connsiteY153" fmla="*/ 4480757 h 6858000"/>
              <a:gd name="connsiteX154" fmla="*/ 2626982 w 7467600"/>
              <a:gd name="connsiteY154" fmla="*/ 4206450 h 6858000"/>
              <a:gd name="connsiteX155" fmla="*/ 1310106 w 7467600"/>
              <a:gd name="connsiteY155" fmla="*/ 3943217 h 6858000"/>
              <a:gd name="connsiteX156" fmla="*/ 854994 w 7467600"/>
              <a:gd name="connsiteY156" fmla="*/ 4399136 h 6858000"/>
              <a:gd name="connsiteX157" fmla="*/ 742462 w 7467600"/>
              <a:gd name="connsiteY157" fmla="*/ 4594648 h 6858000"/>
              <a:gd name="connsiteX158" fmla="*/ 820602 w 7467600"/>
              <a:gd name="connsiteY158" fmla="*/ 4485915 h 6858000"/>
              <a:gd name="connsiteX159" fmla="*/ 878295 w 7467600"/>
              <a:gd name="connsiteY159" fmla="*/ 4403594 h 6858000"/>
              <a:gd name="connsiteX160" fmla="*/ 1240607 w 7467600"/>
              <a:gd name="connsiteY160" fmla="*/ 4010401 h 6858000"/>
              <a:gd name="connsiteX161" fmla="*/ 1310106 w 7467600"/>
              <a:gd name="connsiteY161" fmla="*/ 3943217 h 6858000"/>
              <a:gd name="connsiteX162" fmla="*/ 1423113 w 7467600"/>
              <a:gd name="connsiteY162" fmla="*/ 3874565 h 6858000"/>
              <a:gd name="connsiteX163" fmla="*/ 1260565 w 7467600"/>
              <a:gd name="connsiteY163" fmla="*/ 4031982 h 6858000"/>
              <a:gd name="connsiteX164" fmla="*/ 901900 w 7467600"/>
              <a:gd name="connsiteY164" fmla="*/ 4421236 h 6858000"/>
              <a:gd name="connsiteX165" fmla="*/ 845044 w 7467600"/>
              <a:gd name="connsiteY165" fmla="*/ 4502436 h 6858000"/>
              <a:gd name="connsiteX166" fmla="*/ 685926 w 7467600"/>
              <a:gd name="connsiteY166" fmla="*/ 4703069 h 6858000"/>
              <a:gd name="connsiteX167" fmla="*/ 684248 w 7467600"/>
              <a:gd name="connsiteY167" fmla="*/ 4706721 h 6858000"/>
              <a:gd name="connsiteX168" fmla="*/ 1423113 w 7467600"/>
              <a:gd name="connsiteY168" fmla="*/ 3874565 h 6858000"/>
              <a:gd name="connsiteX169" fmla="*/ 3316479 w 7467600"/>
              <a:gd name="connsiteY169" fmla="*/ 3872136 h 6858000"/>
              <a:gd name="connsiteX170" fmla="*/ 3546806 w 7467600"/>
              <a:gd name="connsiteY170" fmla="*/ 4356139 h 6858000"/>
              <a:gd name="connsiteX171" fmla="*/ 3364433 w 7467600"/>
              <a:gd name="connsiteY171" fmla="*/ 3953121 h 6858000"/>
              <a:gd name="connsiteX172" fmla="*/ 3316479 w 7467600"/>
              <a:gd name="connsiteY172" fmla="*/ 3872136 h 6858000"/>
              <a:gd name="connsiteX173" fmla="*/ 3291335 w 7467600"/>
              <a:gd name="connsiteY173" fmla="*/ 3767420 h 6858000"/>
              <a:gd name="connsiteX174" fmla="*/ 3390805 w 7467600"/>
              <a:gd name="connsiteY174" fmla="*/ 3937163 h 6858000"/>
              <a:gd name="connsiteX175" fmla="*/ 3579062 w 7467600"/>
              <a:gd name="connsiteY175" fmla="*/ 4359040 h 6858000"/>
              <a:gd name="connsiteX176" fmla="*/ 3467355 w 7467600"/>
              <a:gd name="connsiteY176" fmla="*/ 3988130 h 6858000"/>
              <a:gd name="connsiteX177" fmla="*/ 3310753 w 7467600"/>
              <a:gd name="connsiteY177" fmla="*/ 3787140 h 6858000"/>
              <a:gd name="connsiteX178" fmla="*/ 3291335 w 7467600"/>
              <a:gd name="connsiteY178" fmla="*/ 3767420 h 6858000"/>
              <a:gd name="connsiteX179" fmla="*/ 1635889 w 7467600"/>
              <a:gd name="connsiteY179" fmla="*/ 3709494 h 6858000"/>
              <a:gd name="connsiteX180" fmla="*/ 1634800 w 7467600"/>
              <a:gd name="connsiteY180" fmla="*/ 3731111 h 6858000"/>
              <a:gd name="connsiteX181" fmla="*/ 1635889 w 7467600"/>
              <a:gd name="connsiteY181" fmla="*/ 3709494 h 6858000"/>
              <a:gd name="connsiteX182" fmla="*/ 1510397 w 7467600"/>
              <a:gd name="connsiteY182" fmla="*/ 3684705 h 6858000"/>
              <a:gd name="connsiteX183" fmla="*/ 1146550 w 7467600"/>
              <a:gd name="connsiteY183" fmla="*/ 3802012 h 6858000"/>
              <a:gd name="connsiteX184" fmla="*/ 698834 w 7467600"/>
              <a:gd name="connsiteY184" fmla="*/ 3952272 h 6858000"/>
              <a:gd name="connsiteX185" fmla="*/ 34256 w 7467600"/>
              <a:gd name="connsiteY185" fmla="*/ 4347603 h 6858000"/>
              <a:gd name="connsiteX186" fmla="*/ 527241 w 7467600"/>
              <a:gd name="connsiteY186" fmla="*/ 4065078 h 6858000"/>
              <a:gd name="connsiteX187" fmla="*/ 1510397 w 7467600"/>
              <a:gd name="connsiteY187" fmla="*/ 3684705 h 6858000"/>
              <a:gd name="connsiteX188" fmla="*/ 1313114 w 7467600"/>
              <a:gd name="connsiteY188" fmla="*/ 3655216 h 6858000"/>
              <a:gd name="connsiteX189" fmla="*/ 1109304 w 7467600"/>
              <a:gd name="connsiteY189" fmla="*/ 3669030 h 6858000"/>
              <a:gd name="connsiteX190" fmla="*/ 8129 w 7467600"/>
              <a:gd name="connsiteY190" fmla="*/ 4330519 h 6858000"/>
              <a:gd name="connsiteX191" fmla="*/ 687572 w 7467600"/>
              <a:gd name="connsiteY191" fmla="*/ 3925629 h 6858000"/>
              <a:gd name="connsiteX192" fmla="*/ 1138365 w 7467600"/>
              <a:gd name="connsiteY192" fmla="*/ 3774515 h 6858000"/>
              <a:gd name="connsiteX193" fmla="*/ 1505579 w 7467600"/>
              <a:gd name="connsiteY193" fmla="*/ 3655526 h 6858000"/>
              <a:gd name="connsiteX194" fmla="*/ 1313114 w 7467600"/>
              <a:gd name="connsiteY194" fmla="*/ 3655216 h 6858000"/>
              <a:gd name="connsiteX195" fmla="*/ 3655073 w 7467600"/>
              <a:gd name="connsiteY195" fmla="*/ 3650884 h 6858000"/>
              <a:gd name="connsiteX196" fmla="*/ 3989938 w 7467600"/>
              <a:gd name="connsiteY196" fmla="*/ 3991685 h 6858000"/>
              <a:gd name="connsiteX197" fmla="*/ 4393907 w 7467600"/>
              <a:gd name="connsiteY197" fmla="*/ 4261258 h 6858000"/>
              <a:gd name="connsiteX198" fmla="*/ 4648051 w 7467600"/>
              <a:gd name="connsiteY198" fmla="*/ 4374051 h 6858000"/>
              <a:gd name="connsiteX199" fmla="*/ 4383389 w 7467600"/>
              <a:gd name="connsiteY199" fmla="*/ 4184369 h 6858000"/>
              <a:gd name="connsiteX200" fmla="*/ 4165508 w 7467600"/>
              <a:gd name="connsiteY200" fmla="*/ 4035196 h 6858000"/>
              <a:gd name="connsiteX201" fmla="*/ 4068162 w 7467600"/>
              <a:gd name="connsiteY201" fmla="*/ 3953394 h 6858000"/>
              <a:gd name="connsiteX202" fmla="*/ 3981416 w 7467600"/>
              <a:gd name="connsiteY202" fmla="*/ 3880482 h 6858000"/>
              <a:gd name="connsiteX203" fmla="*/ 3800147 w 7467600"/>
              <a:gd name="connsiteY203" fmla="*/ 3749872 h 6858000"/>
              <a:gd name="connsiteX204" fmla="*/ 3655073 w 7467600"/>
              <a:gd name="connsiteY204" fmla="*/ 3650884 h 6858000"/>
              <a:gd name="connsiteX205" fmla="*/ 3670252 w 7467600"/>
              <a:gd name="connsiteY205" fmla="*/ 3622798 h 6858000"/>
              <a:gd name="connsiteX206" fmla="*/ 3817258 w 7467600"/>
              <a:gd name="connsiteY206" fmla="*/ 3723577 h 6858000"/>
              <a:gd name="connsiteX207" fmla="*/ 4000461 w 7467600"/>
              <a:gd name="connsiteY207" fmla="*/ 3855966 h 6858000"/>
              <a:gd name="connsiteX208" fmla="*/ 4088180 w 7467600"/>
              <a:gd name="connsiteY208" fmla="*/ 3929774 h 6858000"/>
              <a:gd name="connsiteX209" fmla="*/ 4184555 w 7467600"/>
              <a:gd name="connsiteY209" fmla="*/ 4010683 h 6858000"/>
              <a:gd name="connsiteX210" fmla="*/ 4399563 w 7467600"/>
              <a:gd name="connsiteY210" fmla="*/ 4158106 h 6858000"/>
              <a:gd name="connsiteX211" fmla="*/ 4684469 w 7467600"/>
              <a:gd name="connsiteY211" fmla="*/ 4364680 h 6858000"/>
              <a:gd name="connsiteX212" fmla="*/ 4690271 w 7467600"/>
              <a:gd name="connsiteY212" fmla="*/ 4370034 h 6858000"/>
              <a:gd name="connsiteX213" fmla="*/ 4136093 w 7467600"/>
              <a:gd name="connsiteY213" fmla="*/ 3858466 h 6858000"/>
              <a:gd name="connsiteX214" fmla="*/ 3670252 w 7467600"/>
              <a:gd name="connsiteY214" fmla="*/ 3622798 h 6858000"/>
              <a:gd name="connsiteX215" fmla="*/ 4440129 w 7467600"/>
              <a:gd name="connsiteY215" fmla="*/ 3448571 h 6858000"/>
              <a:gd name="connsiteX216" fmla="*/ 4856525 w 7467600"/>
              <a:gd name="connsiteY216" fmla="*/ 3915351 h 6858000"/>
              <a:gd name="connsiteX217" fmla="*/ 5059055 w 7467600"/>
              <a:gd name="connsiteY217" fmla="*/ 4108918 h 6858000"/>
              <a:gd name="connsiteX218" fmla="*/ 5290070 w 7467600"/>
              <a:gd name="connsiteY218" fmla="*/ 4263619 h 6858000"/>
              <a:gd name="connsiteX219" fmla="*/ 4834991 w 7467600"/>
              <a:gd name="connsiteY219" fmla="*/ 3830985 h 6858000"/>
              <a:gd name="connsiteX220" fmla="*/ 4440129 w 7467600"/>
              <a:gd name="connsiteY220" fmla="*/ 3448571 h 6858000"/>
              <a:gd name="connsiteX221" fmla="*/ 4441737 w 7467600"/>
              <a:gd name="connsiteY221" fmla="*/ 3399734 h 6858000"/>
              <a:gd name="connsiteX222" fmla="*/ 4431236 w 7467600"/>
              <a:gd name="connsiteY222" fmla="*/ 3400954 h 6858000"/>
              <a:gd name="connsiteX223" fmla="*/ 4557150 w 7467600"/>
              <a:gd name="connsiteY223" fmla="*/ 3510023 h 6858000"/>
              <a:gd name="connsiteX224" fmla="*/ 4856936 w 7467600"/>
              <a:gd name="connsiteY224" fmla="*/ 3809146 h 6858000"/>
              <a:gd name="connsiteX225" fmla="*/ 5111996 w 7467600"/>
              <a:gd name="connsiteY225" fmla="*/ 4065759 h 6858000"/>
              <a:gd name="connsiteX226" fmla="*/ 5388878 w 7467600"/>
              <a:gd name="connsiteY226" fmla="*/ 4300185 h 6858000"/>
              <a:gd name="connsiteX227" fmla="*/ 5425556 w 7467600"/>
              <a:gd name="connsiteY227" fmla="*/ 4308967 h 6858000"/>
              <a:gd name="connsiteX228" fmla="*/ 4943646 w 7467600"/>
              <a:gd name="connsiteY228" fmla="*/ 3822916 h 6858000"/>
              <a:gd name="connsiteX229" fmla="*/ 4594837 w 7467600"/>
              <a:gd name="connsiteY229" fmla="*/ 3532274 h 6858000"/>
              <a:gd name="connsiteX230" fmla="*/ 4441737 w 7467600"/>
              <a:gd name="connsiteY230" fmla="*/ 3399734 h 6858000"/>
              <a:gd name="connsiteX231" fmla="*/ 5425834 w 7467600"/>
              <a:gd name="connsiteY231" fmla="*/ 3162785 h 6858000"/>
              <a:gd name="connsiteX232" fmla="*/ 5401644 w 7467600"/>
              <a:gd name="connsiteY232" fmla="*/ 3617847 h 6858000"/>
              <a:gd name="connsiteX233" fmla="*/ 5467256 w 7467600"/>
              <a:gd name="connsiteY233" fmla="*/ 4175494 h 6858000"/>
              <a:gd name="connsiteX234" fmla="*/ 5448069 w 7467600"/>
              <a:gd name="connsiteY234" fmla="*/ 3567554 h 6858000"/>
              <a:gd name="connsiteX235" fmla="*/ 5425834 w 7467600"/>
              <a:gd name="connsiteY235" fmla="*/ 3162785 h 6858000"/>
              <a:gd name="connsiteX236" fmla="*/ 1318687 w 7467600"/>
              <a:gd name="connsiteY236" fmla="*/ 3113840 h 6858000"/>
              <a:gd name="connsiteX237" fmla="*/ 1066793 w 7467600"/>
              <a:gd name="connsiteY237" fmla="*/ 3212171 h 6858000"/>
              <a:gd name="connsiteX238" fmla="*/ 993319 w 7467600"/>
              <a:gd name="connsiteY238" fmla="*/ 3247648 h 6858000"/>
              <a:gd name="connsiteX239" fmla="*/ 853081 w 7467600"/>
              <a:gd name="connsiteY239" fmla="*/ 3312410 h 6858000"/>
              <a:gd name="connsiteX240" fmla="*/ 805957 w 7467600"/>
              <a:gd name="connsiteY240" fmla="*/ 3330443 h 6858000"/>
              <a:gd name="connsiteX241" fmla="*/ 1318687 w 7467600"/>
              <a:gd name="connsiteY241" fmla="*/ 3113840 h 6858000"/>
              <a:gd name="connsiteX242" fmla="*/ 5453702 w 7467600"/>
              <a:gd name="connsiteY242" fmla="*/ 3090882 h 6858000"/>
              <a:gd name="connsiteX243" fmla="*/ 5480135 w 7467600"/>
              <a:gd name="connsiteY243" fmla="*/ 3565802 h 6858000"/>
              <a:gd name="connsiteX244" fmla="*/ 5499023 w 7467600"/>
              <a:gd name="connsiteY244" fmla="*/ 4166310 h 6858000"/>
              <a:gd name="connsiteX245" fmla="*/ 5547022 w 7467600"/>
              <a:gd name="connsiteY245" fmla="*/ 3607838 h 6858000"/>
              <a:gd name="connsiteX246" fmla="*/ 5515964 w 7467600"/>
              <a:gd name="connsiteY246" fmla="*/ 3378541 h 6858000"/>
              <a:gd name="connsiteX247" fmla="*/ 5453702 w 7467600"/>
              <a:gd name="connsiteY247" fmla="*/ 3090882 h 6858000"/>
              <a:gd name="connsiteX248" fmla="*/ 1238695 w 7467600"/>
              <a:gd name="connsiteY248" fmla="*/ 3076820 h 6858000"/>
              <a:gd name="connsiteX249" fmla="*/ 716371 w 7467600"/>
              <a:gd name="connsiteY249" fmla="*/ 3293249 h 6858000"/>
              <a:gd name="connsiteX250" fmla="*/ 579522 w 7467600"/>
              <a:gd name="connsiteY250" fmla="*/ 3371759 h 6858000"/>
              <a:gd name="connsiteX251" fmla="*/ 600288 w 7467600"/>
              <a:gd name="connsiteY251" fmla="*/ 3365555 h 6858000"/>
              <a:gd name="connsiteX252" fmla="*/ 840692 w 7467600"/>
              <a:gd name="connsiteY252" fmla="*/ 3284921 h 6858000"/>
              <a:gd name="connsiteX253" fmla="*/ 979248 w 7467600"/>
              <a:gd name="connsiteY253" fmla="*/ 3221003 h 6858000"/>
              <a:gd name="connsiteX254" fmla="*/ 1053282 w 7467600"/>
              <a:gd name="connsiteY254" fmla="*/ 3185247 h 6858000"/>
              <a:gd name="connsiteX255" fmla="*/ 1320603 w 7467600"/>
              <a:gd name="connsiteY255" fmla="*/ 3081281 h 6858000"/>
              <a:gd name="connsiteX256" fmla="*/ 1238695 w 7467600"/>
              <a:gd name="connsiteY256" fmla="*/ 3076820 h 6858000"/>
              <a:gd name="connsiteX257" fmla="*/ 5425627 w 7467600"/>
              <a:gd name="connsiteY257" fmla="*/ 2954192 h 6858000"/>
              <a:gd name="connsiteX258" fmla="*/ 5470770 w 7467600"/>
              <a:gd name="connsiteY258" fmla="*/ 3005435 h 6858000"/>
              <a:gd name="connsiteX259" fmla="*/ 5519779 w 7467600"/>
              <a:gd name="connsiteY259" fmla="*/ 4359223 h 6858000"/>
              <a:gd name="connsiteX260" fmla="*/ 5520293 w 7467600"/>
              <a:gd name="connsiteY260" fmla="*/ 4360602 h 6858000"/>
              <a:gd name="connsiteX261" fmla="*/ 5767221 w 7467600"/>
              <a:gd name="connsiteY261" fmla="*/ 4665564 h 6858000"/>
              <a:gd name="connsiteX262" fmla="*/ 6937169 w 7467600"/>
              <a:gd name="connsiteY262" fmla="*/ 4815941 h 6858000"/>
              <a:gd name="connsiteX263" fmla="*/ 6953922 w 7467600"/>
              <a:gd name="connsiteY263" fmla="*/ 4890068 h 6858000"/>
              <a:gd name="connsiteX264" fmla="*/ 6071359 w 7467600"/>
              <a:gd name="connsiteY264" fmla="*/ 4770770 h 6858000"/>
              <a:gd name="connsiteX265" fmla="*/ 6038839 w 7467600"/>
              <a:gd name="connsiteY265" fmla="*/ 4764474 h 6858000"/>
              <a:gd name="connsiteX266" fmla="*/ 6038706 w 7467600"/>
              <a:gd name="connsiteY266" fmla="*/ 4763847 h 6858000"/>
              <a:gd name="connsiteX267" fmla="*/ 6037784 w 7467600"/>
              <a:gd name="connsiteY267" fmla="*/ 4764270 h 6858000"/>
              <a:gd name="connsiteX268" fmla="*/ 6038839 w 7467600"/>
              <a:gd name="connsiteY268" fmla="*/ 4764474 h 6858000"/>
              <a:gd name="connsiteX269" fmla="*/ 6040338 w 7467600"/>
              <a:gd name="connsiteY269" fmla="*/ 4771418 h 6858000"/>
              <a:gd name="connsiteX270" fmla="*/ 6024488 w 7467600"/>
              <a:gd name="connsiteY270" fmla="*/ 4809903 h 6858000"/>
              <a:gd name="connsiteX271" fmla="*/ 5599771 w 7467600"/>
              <a:gd name="connsiteY271" fmla="*/ 5509652 h 6858000"/>
              <a:gd name="connsiteX272" fmla="*/ 5548843 w 7467600"/>
              <a:gd name="connsiteY272" fmla="*/ 5563845 h 6858000"/>
              <a:gd name="connsiteX273" fmla="*/ 5940952 w 7467600"/>
              <a:gd name="connsiteY273" fmla="*/ 6250028 h 6858000"/>
              <a:gd name="connsiteX274" fmla="*/ 6043441 w 7467600"/>
              <a:gd name="connsiteY274" fmla="*/ 6665847 h 6858000"/>
              <a:gd name="connsiteX275" fmla="*/ 6093432 w 7467600"/>
              <a:gd name="connsiteY275" fmla="*/ 6858000 h 6858000"/>
              <a:gd name="connsiteX276" fmla="*/ 6034344 w 7467600"/>
              <a:gd name="connsiteY276" fmla="*/ 6858000 h 6858000"/>
              <a:gd name="connsiteX277" fmla="*/ 6026679 w 7467600"/>
              <a:gd name="connsiteY277" fmla="*/ 6836959 h 6858000"/>
              <a:gd name="connsiteX278" fmla="*/ 5800441 w 7467600"/>
              <a:gd name="connsiteY278" fmla="*/ 6335286 h 6858000"/>
              <a:gd name="connsiteX279" fmla="*/ 5526562 w 7467600"/>
              <a:gd name="connsiteY279" fmla="*/ 5705388 h 6858000"/>
              <a:gd name="connsiteX280" fmla="*/ 5519640 w 7467600"/>
              <a:gd name="connsiteY280" fmla="*/ 5683774 h 6858000"/>
              <a:gd name="connsiteX281" fmla="*/ 5844559 w 7467600"/>
              <a:gd name="connsiteY281" fmla="*/ 6553349 h 6858000"/>
              <a:gd name="connsiteX282" fmla="*/ 5975994 w 7467600"/>
              <a:gd name="connsiteY282" fmla="*/ 6858000 h 6858000"/>
              <a:gd name="connsiteX283" fmla="*/ 5898547 w 7467600"/>
              <a:gd name="connsiteY283" fmla="*/ 6858000 h 6858000"/>
              <a:gd name="connsiteX284" fmla="*/ 5682041 w 7467600"/>
              <a:gd name="connsiteY284" fmla="*/ 6355860 h 6858000"/>
              <a:gd name="connsiteX285" fmla="*/ 5461758 w 7467600"/>
              <a:gd name="connsiteY285" fmla="*/ 5820220 h 6858000"/>
              <a:gd name="connsiteX286" fmla="*/ 5237282 w 7467600"/>
              <a:gd name="connsiteY286" fmla="*/ 6579086 h 6858000"/>
              <a:gd name="connsiteX287" fmla="*/ 5115009 w 7467600"/>
              <a:gd name="connsiteY287" fmla="*/ 6858000 h 6858000"/>
              <a:gd name="connsiteX288" fmla="*/ 5028074 w 7467600"/>
              <a:gd name="connsiteY288" fmla="*/ 6858000 h 6858000"/>
              <a:gd name="connsiteX289" fmla="*/ 5079508 w 7467600"/>
              <a:gd name="connsiteY289" fmla="*/ 6749074 h 6858000"/>
              <a:gd name="connsiteX290" fmla="*/ 5371846 w 7467600"/>
              <a:gd name="connsiteY290" fmla="*/ 5924413 h 6858000"/>
              <a:gd name="connsiteX291" fmla="*/ 5270512 w 7467600"/>
              <a:gd name="connsiteY291" fmla="*/ 6138975 h 6858000"/>
              <a:gd name="connsiteX292" fmla="*/ 5062409 w 7467600"/>
              <a:gd name="connsiteY292" fmla="*/ 6653544 h 6858000"/>
              <a:gd name="connsiteX293" fmla="*/ 5036628 w 7467600"/>
              <a:gd name="connsiteY293" fmla="*/ 6754247 h 6858000"/>
              <a:gd name="connsiteX294" fmla="*/ 5009112 w 7467600"/>
              <a:gd name="connsiteY294" fmla="*/ 6858000 h 6858000"/>
              <a:gd name="connsiteX295" fmla="*/ 4976679 w 7467600"/>
              <a:gd name="connsiteY295" fmla="*/ 6858000 h 6858000"/>
              <a:gd name="connsiteX296" fmla="*/ 5006537 w 7467600"/>
              <a:gd name="connsiteY296" fmla="*/ 6747068 h 6858000"/>
              <a:gd name="connsiteX297" fmla="*/ 5032723 w 7467600"/>
              <a:gd name="connsiteY297" fmla="*/ 6644957 h 6858000"/>
              <a:gd name="connsiteX298" fmla="*/ 5242949 w 7467600"/>
              <a:gd name="connsiteY298" fmla="*/ 6125175 h 6858000"/>
              <a:gd name="connsiteX299" fmla="*/ 5286321 w 7467600"/>
              <a:gd name="connsiteY299" fmla="*/ 6033555 h 6858000"/>
              <a:gd name="connsiteX300" fmla="*/ 5008210 w 7467600"/>
              <a:gd name="connsiteY300" fmla="*/ 6649194 h 6858000"/>
              <a:gd name="connsiteX301" fmla="*/ 4986321 w 7467600"/>
              <a:gd name="connsiteY301" fmla="*/ 6765687 h 6858000"/>
              <a:gd name="connsiteX302" fmla="*/ 4973474 w 7467600"/>
              <a:gd name="connsiteY302" fmla="*/ 6858000 h 6858000"/>
              <a:gd name="connsiteX303" fmla="*/ 4907178 w 7467600"/>
              <a:gd name="connsiteY303" fmla="*/ 6858000 h 6858000"/>
              <a:gd name="connsiteX304" fmla="*/ 4910810 w 7467600"/>
              <a:gd name="connsiteY304" fmla="*/ 6829660 h 6858000"/>
              <a:gd name="connsiteX305" fmla="*/ 4987461 w 7467600"/>
              <a:gd name="connsiteY305" fmla="*/ 6432994 h 6858000"/>
              <a:gd name="connsiteX306" fmla="*/ 5179262 w 7467600"/>
              <a:gd name="connsiteY306" fmla="*/ 6035044 h 6858000"/>
              <a:gd name="connsiteX307" fmla="*/ 4689678 w 7467600"/>
              <a:gd name="connsiteY307" fmla="*/ 6440241 h 6858000"/>
              <a:gd name="connsiteX308" fmla="*/ 4477543 w 7467600"/>
              <a:gd name="connsiteY308" fmla="*/ 6674836 h 6858000"/>
              <a:gd name="connsiteX309" fmla="*/ 4329957 w 7467600"/>
              <a:gd name="connsiteY309" fmla="*/ 6858000 h 6858000"/>
              <a:gd name="connsiteX310" fmla="*/ 4218595 w 7467600"/>
              <a:gd name="connsiteY310" fmla="*/ 6858000 h 6858000"/>
              <a:gd name="connsiteX311" fmla="*/ 4368888 w 7467600"/>
              <a:gd name="connsiteY311" fmla="*/ 6668412 h 6858000"/>
              <a:gd name="connsiteX312" fmla="*/ 4563091 w 7467600"/>
              <a:gd name="connsiteY312" fmla="*/ 6442508 h 6858000"/>
              <a:gd name="connsiteX313" fmla="*/ 5387324 w 7467600"/>
              <a:gd name="connsiteY313" fmla="*/ 5705830 h 6858000"/>
              <a:gd name="connsiteX314" fmla="*/ 5073620 w 7467600"/>
              <a:gd name="connsiteY314" fmla="*/ 5955437 h 6858000"/>
              <a:gd name="connsiteX315" fmla="*/ 4689789 w 7467600"/>
              <a:gd name="connsiteY315" fmla="*/ 6268382 h 6858000"/>
              <a:gd name="connsiteX316" fmla="*/ 4418722 w 7467600"/>
              <a:gd name="connsiteY316" fmla="*/ 6570886 h 6858000"/>
              <a:gd name="connsiteX317" fmla="*/ 4214944 w 7467600"/>
              <a:gd name="connsiteY317" fmla="*/ 6858000 h 6858000"/>
              <a:gd name="connsiteX318" fmla="*/ 4177898 w 7467600"/>
              <a:gd name="connsiteY318" fmla="*/ 6858000 h 6858000"/>
              <a:gd name="connsiteX319" fmla="*/ 4391597 w 7467600"/>
              <a:gd name="connsiteY319" fmla="*/ 6556370 h 6858000"/>
              <a:gd name="connsiteX320" fmla="*/ 4668889 w 7467600"/>
              <a:gd name="connsiteY320" fmla="*/ 6246399 h 6858000"/>
              <a:gd name="connsiteX321" fmla="*/ 5055427 w 7467600"/>
              <a:gd name="connsiteY321" fmla="*/ 5931476 h 6858000"/>
              <a:gd name="connsiteX322" fmla="*/ 5371814 w 7467600"/>
              <a:gd name="connsiteY322" fmla="*/ 5678975 h 6858000"/>
              <a:gd name="connsiteX323" fmla="*/ 4987918 w 7467600"/>
              <a:gd name="connsiteY323" fmla="*/ 5838701 h 6858000"/>
              <a:gd name="connsiteX324" fmla="*/ 4317146 w 7467600"/>
              <a:gd name="connsiteY324" fmla="*/ 6587716 h 6858000"/>
              <a:gd name="connsiteX325" fmla="*/ 4171627 w 7467600"/>
              <a:gd name="connsiteY325" fmla="*/ 6858000 h 6858000"/>
              <a:gd name="connsiteX326" fmla="*/ 4081585 w 7467600"/>
              <a:gd name="connsiteY326" fmla="*/ 6858000 h 6858000"/>
              <a:gd name="connsiteX327" fmla="*/ 4238603 w 7467600"/>
              <a:gd name="connsiteY327" fmla="*/ 6559341 h 6858000"/>
              <a:gd name="connsiteX328" fmla="*/ 4778333 w 7467600"/>
              <a:gd name="connsiteY328" fmla="*/ 5873626 h 6858000"/>
              <a:gd name="connsiteX329" fmla="*/ 5414185 w 7467600"/>
              <a:gd name="connsiteY329" fmla="*/ 5573882 h 6858000"/>
              <a:gd name="connsiteX330" fmla="*/ 5959648 w 7467600"/>
              <a:gd name="connsiteY330" fmla="*/ 4760797 h 6858000"/>
              <a:gd name="connsiteX331" fmla="*/ 5355019 w 7467600"/>
              <a:gd name="connsiteY331" fmla="*/ 4734672 h 6858000"/>
              <a:gd name="connsiteX332" fmla="*/ 5083565 w 7467600"/>
              <a:gd name="connsiteY332" fmla="*/ 5179121 h 6858000"/>
              <a:gd name="connsiteX333" fmla="*/ 4713577 w 7467600"/>
              <a:gd name="connsiteY333" fmla="*/ 5616803 h 6858000"/>
              <a:gd name="connsiteX334" fmla="*/ 3989559 w 7467600"/>
              <a:gd name="connsiteY334" fmla="*/ 6145945 h 6858000"/>
              <a:gd name="connsiteX335" fmla="*/ 3939824 w 7467600"/>
              <a:gd name="connsiteY335" fmla="*/ 6066900 h 6858000"/>
              <a:gd name="connsiteX336" fmla="*/ 4584537 w 7467600"/>
              <a:gd name="connsiteY336" fmla="*/ 5324826 h 6858000"/>
              <a:gd name="connsiteX337" fmla="*/ 5037105 w 7467600"/>
              <a:gd name="connsiteY337" fmla="*/ 5088765 h 6858000"/>
              <a:gd name="connsiteX338" fmla="*/ 5039930 w 7467600"/>
              <a:gd name="connsiteY338" fmla="*/ 5089585 h 6858000"/>
              <a:gd name="connsiteX339" fmla="*/ 5263764 w 7467600"/>
              <a:gd name="connsiteY339" fmla="*/ 4735525 h 6858000"/>
              <a:gd name="connsiteX340" fmla="*/ 4086300 w 7467600"/>
              <a:gd name="connsiteY340" fmla="*/ 4884599 h 6858000"/>
              <a:gd name="connsiteX341" fmla="*/ 4085485 w 7467600"/>
              <a:gd name="connsiteY341" fmla="*/ 4899070 h 6858000"/>
              <a:gd name="connsiteX342" fmla="*/ 3871915 w 7467600"/>
              <a:gd name="connsiteY342" fmla="*/ 5253645 h 6858000"/>
              <a:gd name="connsiteX343" fmla="*/ 3799374 w 7467600"/>
              <a:gd name="connsiteY343" fmla="*/ 5466127 h 6858000"/>
              <a:gd name="connsiteX344" fmla="*/ 3498850 w 7467600"/>
              <a:gd name="connsiteY344" fmla="*/ 6661888 h 6858000"/>
              <a:gd name="connsiteX345" fmla="*/ 3399216 w 7467600"/>
              <a:gd name="connsiteY345" fmla="*/ 6858000 h 6858000"/>
              <a:gd name="connsiteX346" fmla="*/ 3303688 w 7467600"/>
              <a:gd name="connsiteY346" fmla="*/ 6858000 h 6858000"/>
              <a:gd name="connsiteX347" fmla="*/ 3391774 w 7467600"/>
              <a:gd name="connsiteY347" fmla="*/ 6697181 h 6858000"/>
              <a:gd name="connsiteX348" fmla="*/ 3735540 w 7467600"/>
              <a:gd name="connsiteY348" fmla="*/ 5546923 h 6858000"/>
              <a:gd name="connsiteX349" fmla="*/ 3729438 w 7467600"/>
              <a:gd name="connsiteY349" fmla="*/ 5569058 h 6858000"/>
              <a:gd name="connsiteX350" fmla="*/ 3707782 w 7467600"/>
              <a:gd name="connsiteY350" fmla="*/ 5644908 h 6858000"/>
              <a:gd name="connsiteX351" fmla="*/ 3583827 w 7467600"/>
              <a:gd name="connsiteY351" fmla="*/ 6039215 h 6858000"/>
              <a:gd name="connsiteX352" fmla="*/ 3547861 w 7467600"/>
              <a:gd name="connsiteY352" fmla="*/ 6129609 h 6858000"/>
              <a:gd name="connsiteX353" fmla="*/ 3490905 w 7467600"/>
              <a:gd name="connsiteY353" fmla="*/ 6277660 h 6858000"/>
              <a:gd name="connsiteX354" fmla="*/ 3455859 w 7467600"/>
              <a:gd name="connsiteY354" fmla="*/ 6391301 h 6858000"/>
              <a:gd name="connsiteX355" fmla="*/ 3429112 w 7467600"/>
              <a:gd name="connsiteY355" fmla="*/ 6479469 h 6858000"/>
              <a:gd name="connsiteX356" fmla="*/ 3304862 w 7467600"/>
              <a:gd name="connsiteY356" fmla="*/ 6796476 h 6858000"/>
              <a:gd name="connsiteX357" fmla="*/ 3276071 w 7467600"/>
              <a:gd name="connsiteY357" fmla="*/ 6858000 h 6858000"/>
              <a:gd name="connsiteX358" fmla="*/ 3240805 w 7467600"/>
              <a:gd name="connsiteY358" fmla="*/ 6858000 h 6858000"/>
              <a:gd name="connsiteX359" fmla="*/ 3275917 w 7467600"/>
              <a:gd name="connsiteY359" fmla="*/ 6783192 h 6858000"/>
              <a:gd name="connsiteX360" fmla="*/ 3399358 w 7467600"/>
              <a:gd name="connsiteY360" fmla="*/ 6469011 h 6858000"/>
              <a:gd name="connsiteX361" fmla="*/ 3425650 w 7467600"/>
              <a:gd name="connsiteY361" fmla="*/ 6381333 h 6858000"/>
              <a:gd name="connsiteX362" fmla="*/ 3460661 w 7467600"/>
              <a:gd name="connsiteY362" fmla="*/ 6266763 h 6858000"/>
              <a:gd name="connsiteX363" fmla="*/ 3518021 w 7467600"/>
              <a:gd name="connsiteY363" fmla="*/ 6117298 h 6858000"/>
              <a:gd name="connsiteX364" fmla="*/ 3554035 w 7467600"/>
              <a:gd name="connsiteY364" fmla="*/ 6027832 h 6858000"/>
              <a:gd name="connsiteX365" fmla="*/ 3677174 w 7467600"/>
              <a:gd name="connsiteY365" fmla="*/ 5636351 h 6858000"/>
              <a:gd name="connsiteX366" fmla="*/ 3698819 w 7467600"/>
              <a:gd name="connsiteY366" fmla="*/ 5560503 h 6858000"/>
              <a:gd name="connsiteX367" fmla="*/ 3702094 w 7467600"/>
              <a:gd name="connsiteY367" fmla="*/ 5549194 h 6858000"/>
              <a:gd name="connsiteX368" fmla="*/ 3398355 w 7467600"/>
              <a:gd name="connsiteY368" fmla="*/ 6094603 h 6858000"/>
              <a:gd name="connsiteX369" fmla="*/ 3193941 w 7467600"/>
              <a:gd name="connsiteY369" fmla="*/ 6798775 h 6858000"/>
              <a:gd name="connsiteX370" fmla="*/ 3184140 w 7467600"/>
              <a:gd name="connsiteY370" fmla="*/ 6858000 h 6858000"/>
              <a:gd name="connsiteX371" fmla="*/ 3099978 w 7467600"/>
              <a:gd name="connsiteY371" fmla="*/ 6858000 h 6858000"/>
              <a:gd name="connsiteX372" fmla="*/ 3101556 w 7467600"/>
              <a:gd name="connsiteY372" fmla="*/ 6843337 h 6858000"/>
              <a:gd name="connsiteX373" fmla="*/ 3370162 w 7467600"/>
              <a:gd name="connsiteY373" fmla="*/ 5785550 h 6858000"/>
              <a:gd name="connsiteX374" fmla="*/ 3746477 w 7467600"/>
              <a:gd name="connsiteY374" fmla="*/ 5377889 h 6858000"/>
              <a:gd name="connsiteX375" fmla="*/ 3863399 w 7467600"/>
              <a:gd name="connsiteY375" fmla="*/ 5087257 h 6858000"/>
              <a:gd name="connsiteX376" fmla="*/ 3968712 w 7467600"/>
              <a:gd name="connsiteY376" fmla="*/ 4913989 h 6858000"/>
              <a:gd name="connsiteX377" fmla="*/ 2792390 w 7467600"/>
              <a:gd name="connsiteY377" fmla="*/ 5382974 h 6858000"/>
              <a:gd name="connsiteX378" fmla="*/ 2714982 w 7467600"/>
              <a:gd name="connsiteY378" fmla="*/ 5427051 h 6858000"/>
              <a:gd name="connsiteX379" fmla="*/ 2813361 w 7467600"/>
              <a:gd name="connsiteY379" fmla="*/ 6023912 h 6858000"/>
              <a:gd name="connsiteX380" fmla="*/ 2688430 w 7467600"/>
              <a:gd name="connsiteY380" fmla="*/ 6801564 h 6858000"/>
              <a:gd name="connsiteX381" fmla="*/ 2629626 w 7467600"/>
              <a:gd name="connsiteY381" fmla="*/ 6763394 h 6858000"/>
              <a:gd name="connsiteX382" fmla="*/ 2565328 w 7467600"/>
              <a:gd name="connsiteY382" fmla="*/ 5516399 h 6858000"/>
              <a:gd name="connsiteX383" fmla="*/ 1922999 w 7467600"/>
              <a:gd name="connsiteY383" fmla="*/ 5980343 h 6858000"/>
              <a:gd name="connsiteX384" fmla="*/ 1950261 w 7467600"/>
              <a:gd name="connsiteY384" fmla="*/ 6405858 h 6858000"/>
              <a:gd name="connsiteX385" fmla="*/ 2365554 w 7467600"/>
              <a:gd name="connsiteY385" fmla="*/ 6759107 h 6858000"/>
              <a:gd name="connsiteX386" fmla="*/ 2424142 w 7467600"/>
              <a:gd name="connsiteY386" fmla="*/ 6858000 h 6858000"/>
              <a:gd name="connsiteX387" fmla="*/ 2395994 w 7467600"/>
              <a:gd name="connsiteY387" fmla="*/ 6858000 h 6858000"/>
              <a:gd name="connsiteX388" fmla="*/ 2392863 w 7467600"/>
              <a:gd name="connsiteY388" fmla="*/ 6852964 h 6858000"/>
              <a:gd name="connsiteX389" fmla="*/ 2017589 w 7467600"/>
              <a:gd name="connsiteY389" fmla="*/ 6493982 h 6858000"/>
              <a:gd name="connsiteX390" fmla="*/ 2147336 w 7467600"/>
              <a:gd name="connsiteY390" fmla="*/ 6594052 h 6858000"/>
              <a:gd name="connsiteX391" fmla="*/ 2207047 w 7467600"/>
              <a:gd name="connsiteY391" fmla="*/ 6654540 h 6858000"/>
              <a:gd name="connsiteX392" fmla="*/ 2299106 w 7467600"/>
              <a:gd name="connsiteY392" fmla="*/ 6778931 h 6858000"/>
              <a:gd name="connsiteX393" fmla="*/ 2314430 w 7467600"/>
              <a:gd name="connsiteY393" fmla="*/ 6801144 h 6858000"/>
              <a:gd name="connsiteX394" fmla="*/ 2352406 w 7467600"/>
              <a:gd name="connsiteY394" fmla="*/ 6858000 h 6858000"/>
              <a:gd name="connsiteX395" fmla="*/ 2314492 w 7467600"/>
              <a:gd name="connsiteY395" fmla="*/ 6858000 h 6858000"/>
              <a:gd name="connsiteX396" fmla="*/ 2288095 w 7467600"/>
              <a:gd name="connsiteY396" fmla="*/ 6818030 h 6858000"/>
              <a:gd name="connsiteX397" fmla="*/ 2272768 w 7467600"/>
              <a:gd name="connsiteY397" fmla="*/ 6795822 h 6858000"/>
              <a:gd name="connsiteX398" fmla="*/ 2182715 w 7467600"/>
              <a:gd name="connsiteY398" fmla="*/ 6675071 h 6858000"/>
              <a:gd name="connsiteX399" fmla="*/ 2032061 w 7467600"/>
              <a:gd name="connsiteY399" fmla="*/ 6541380 h 6858000"/>
              <a:gd name="connsiteX400" fmla="*/ 2257220 w 7467600"/>
              <a:gd name="connsiteY400" fmla="*/ 6826257 h 6858000"/>
              <a:gd name="connsiteX401" fmla="*/ 2281324 w 7467600"/>
              <a:gd name="connsiteY401" fmla="*/ 6858000 h 6858000"/>
              <a:gd name="connsiteX402" fmla="*/ 2242860 w 7467600"/>
              <a:gd name="connsiteY402" fmla="*/ 6858000 h 6858000"/>
              <a:gd name="connsiteX403" fmla="*/ 2232818 w 7467600"/>
              <a:gd name="connsiteY403" fmla="*/ 6844926 h 6858000"/>
              <a:gd name="connsiteX404" fmla="*/ 1990172 w 7467600"/>
              <a:gd name="connsiteY404" fmla="*/ 6542121 h 6858000"/>
              <a:gd name="connsiteX405" fmla="*/ 2124090 w 7467600"/>
              <a:gd name="connsiteY405" fmla="*/ 6761017 h 6858000"/>
              <a:gd name="connsiteX406" fmla="*/ 2200380 w 7467600"/>
              <a:gd name="connsiteY406" fmla="*/ 6858000 h 6858000"/>
              <a:gd name="connsiteX407" fmla="*/ 2147507 w 7467600"/>
              <a:gd name="connsiteY407" fmla="*/ 6858000 h 6858000"/>
              <a:gd name="connsiteX408" fmla="*/ 2070668 w 7467600"/>
              <a:gd name="connsiteY408" fmla="*/ 6761520 h 6858000"/>
              <a:gd name="connsiteX409" fmla="*/ 1975142 w 7467600"/>
              <a:gd name="connsiteY409" fmla="*/ 6585570 h 6858000"/>
              <a:gd name="connsiteX410" fmla="*/ 2050035 w 7467600"/>
              <a:gd name="connsiteY410" fmla="*/ 6813345 h 6858000"/>
              <a:gd name="connsiteX411" fmla="*/ 2063025 w 7467600"/>
              <a:gd name="connsiteY411" fmla="*/ 6858000 h 6858000"/>
              <a:gd name="connsiteX412" fmla="*/ 2021675 w 7467600"/>
              <a:gd name="connsiteY412" fmla="*/ 6858000 h 6858000"/>
              <a:gd name="connsiteX413" fmla="*/ 2019308 w 7467600"/>
              <a:gd name="connsiteY413" fmla="*/ 6847118 h 6858000"/>
              <a:gd name="connsiteX414" fmla="*/ 1938835 w 7467600"/>
              <a:gd name="connsiteY414" fmla="*/ 6551160 h 6858000"/>
              <a:gd name="connsiteX415" fmla="*/ 1953230 w 7467600"/>
              <a:gd name="connsiteY415" fmla="*/ 6759699 h 6858000"/>
              <a:gd name="connsiteX416" fmla="*/ 1956763 w 7467600"/>
              <a:gd name="connsiteY416" fmla="*/ 6778191 h 6858000"/>
              <a:gd name="connsiteX417" fmla="*/ 1967925 w 7467600"/>
              <a:gd name="connsiteY417" fmla="*/ 6858000 h 6858000"/>
              <a:gd name="connsiteX418" fmla="*/ 1936622 w 7467600"/>
              <a:gd name="connsiteY418" fmla="*/ 6858000 h 6858000"/>
              <a:gd name="connsiteX419" fmla="*/ 1926261 w 7467600"/>
              <a:gd name="connsiteY419" fmla="*/ 6784064 h 6858000"/>
              <a:gd name="connsiteX420" fmla="*/ 1922724 w 7467600"/>
              <a:gd name="connsiteY420" fmla="*/ 6765577 h 6858000"/>
              <a:gd name="connsiteX421" fmla="*/ 1904650 w 7467600"/>
              <a:gd name="connsiteY421" fmla="*/ 6639616 h 6858000"/>
              <a:gd name="connsiteX422" fmla="*/ 1885273 w 7467600"/>
              <a:gd name="connsiteY422" fmla="*/ 6858000 h 6858000"/>
              <a:gd name="connsiteX423" fmla="*/ 1854363 w 7467600"/>
              <a:gd name="connsiteY423" fmla="*/ 6858000 h 6858000"/>
              <a:gd name="connsiteX424" fmla="*/ 1880391 w 7467600"/>
              <a:gd name="connsiteY424" fmla="*/ 6603796 h 6858000"/>
              <a:gd name="connsiteX425" fmla="*/ 1818273 w 7467600"/>
              <a:gd name="connsiteY425" fmla="*/ 6715729 h 6858000"/>
              <a:gd name="connsiteX426" fmla="*/ 1794691 w 7467600"/>
              <a:gd name="connsiteY426" fmla="*/ 6843239 h 6858000"/>
              <a:gd name="connsiteX427" fmla="*/ 1794914 w 7467600"/>
              <a:gd name="connsiteY427" fmla="*/ 6858000 h 6858000"/>
              <a:gd name="connsiteX428" fmla="*/ 1746128 w 7467600"/>
              <a:gd name="connsiteY428" fmla="*/ 6858000 h 6858000"/>
              <a:gd name="connsiteX429" fmla="*/ 1753934 w 7467600"/>
              <a:gd name="connsiteY429" fmla="*/ 6724796 h 6858000"/>
              <a:gd name="connsiteX430" fmla="*/ 1792053 w 7467600"/>
              <a:gd name="connsiteY430" fmla="*/ 6572396 h 6858000"/>
              <a:gd name="connsiteX431" fmla="*/ 1862248 w 7467600"/>
              <a:gd name="connsiteY431" fmla="*/ 6266397 h 6858000"/>
              <a:gd name="connsiteX432" fmla="*/ 1862250 w 7467600"/>
              <a:gd name="connsiteY432" fmla="*/ 6033531 h 6858000"/>
              <a:gd name="connsiteX433" fmla="*/ 1211999 w 7467600"/>
              <a:gd name="connsiteY433" fmla="*/ 6683610 h 6858000"/>
              <a:gd name="connsiteX434" fmla="*/ 1213266 w 7467600"/>
              <a:gd name="connsiteY434" fmla="*/ 6691947 h 6858000"/>
              <a:gd name="connsiteX435" fmla="*/ 1203370 w 7467600"/>
              <a:gd name="connsiteY435" fmla="*/ 6850676 h 6858000"/>
              <a:gd name="connsiteX436" fmla="*/ 1203671 w 7467600"/>
              <a:gd name="connsiteY436" fmla="*/ 6858000 h 6858000"/>
              <a:gd name="connsiteX437" fmla="*/ 1143180 w 7467600"/>
              <a:gd name="connsiteY437" fmla="*/ 6858000 h 6858000"/>
              <a:gd name="connsiteX438" fmla="*/ 1142176 w 7467600"/>
              <a:gd name="connsiteY438" fmla="*/ 6766045 h 6858000"/>
              <a:gd name="connsiteX439" fmla="*/ 1067484 w 7467600"/>
              <a:gd name="connsiteY439" fmla="*/ 6858000 h 6858000"/>
              <a:gd name="connsiteX440" fmla="*/ 953928 w 7467600"/>
              <a:gd name="connsiteY440" fmla="*/ 6858000 h 6858000"/>
              <a:gd name="connsiteX441" fmla="*/ 959715 w 7467600"/>
              <a:gd name="connsiteY441" fmla="*/ 6850185 h 6858000"/>
              <a:gd name="connsiteX442" fmla="*/ 1483788 w 7467600"/>
              <a:gd name="connsiteY442" fmla="*/ 6259174 h 6858000"/>
              <a:gd name="connsiteX443" fmla="*/ 1100671 w 7467600"/>
              <a:gd name="connsiteY443" fmla="*/ 6252137 h 6858000"/>
              <a:gd name="connsiteX444" fmla="*/ 1090144 w 7467600"/>
              <a:gd name="connsiteY444" fmla="*/ 6256748 h 6858000"/>
              <a:gd name="connsiteX445" fmla="*/ 1095872 w 7467600"/>
              <a:gd name="connsiteY445" fmla="*/ 6271892 h 6858000"/>
              <a:gd name="connsiteX446" fmla="*/ 262785 w 7467600"/>
              <a:gd name="connsiteY446" fmla="*/ 6845450 h 6858000"/>
              <a:gd name="connsiteX447" fmla="*/ 209968 w 7467600"/>
              <a:gd name="connsiteY447" fmla="*/ 6770713 h 6858000"/>
              <a:gd name="connsiteX448" fmla="*/ 873460 w 7467600"/>
              <a:gd name="connsiteY448" fmla="*/ 6253768 h 6858000"/>
              <a:gd name="connsiteX449" fmla="*/ 192686 w 7467600"/>
              <a:gd name="connsiteY449" fmla="*/ 5849257 h 6858000"/>
              <a:gd name="connsiteX450" fmla="*/ 4696 w 7467600"/>
              <a:gd name="connsiteY450" fmla="*/ 5697668 h 6858000"/>
              <a:gd name="connsiteX451" fmla="*/ 0 w 7467600"/>
              <a:gd name="connsiteY451" fmla="*/ 5689984 h 6858000"/>
              <a:gd name="connsiteX452" fmla="*/ 0 w 7467600"/>
              <a:gd name="connsiteY452" fmla="*/ 5513472 h 6858000"/>
              <a:gd name="connsiteX453" fmla="*/ 174101 w 7467600"/>
              <a:gd name="connsiteY453" fmla="*/ 5620277 h 6858000"/>
              <a:gd name="connsiteX454" fmla="*/ 891800 w 7467600"/>
              <a:gd name="connsiteY454" fmla="*/ 6036935 h 6858000"/>
              <a:gd name="connsiteX455" fmla="*/ 1072219 w 7467600"/>
              <a:gd name="connsiteY455" fmla="*/ 6169443 h 6858000"/>
              <a:gd name="connsiteX456" fmla="*/ 1074117 w 7467600"/>
              <a:gd name="connsiteY456" fmla="*/ 6170301 h 6858000"/>
              <a:gd name="connsiteX457" fmla="*/ 1083114 w 7467600"/>
              <a:gd name="connsiteY457" fmla="*/ 6174131 h 6858000"/>
              <a:gd name="connsiteX458" fmla="*/ 1543010 w 7467600"/>
              <a:gd name="connsiteY458" fmla="*/ 6191140 h 6858000"/>
              <a:gd name="connsiteX459" fmla="*/ 1551080 w 7467600"/>
              <a:gd name="connsiteY459" fmla="*/ 6195006 h 6858000"/>
              <a:gd name="connsiteX460" fmla="*/ 2345443 w 7467600"/>
              <a:gd name="connsiteY460" fmla="*/ 5549882 h 6858000"/>
              <a:gd name="connsiteX461" fmla="*/ 1721499 w 7467600"/>
              <a:gd name="connsiteY461" fmla="*/ 5599969 h 6858000"/>
              <a:gd name="connsiteX462" fmla="*/ 767716 w 7467600"/>
              <a:gd name="connsiteY462" fmla="*/ 5472768 h 6858000"/>
              <a:gd name="connsiteX463" fmla="*/ 722147 w 7467600"/>
              <a:gd name="connsiteY463" fmla="*/ 5393091 h 6858000"/>
              <a:gd name="connsiteX464" fmla="*/ 1485552 w 7467600"/>
              <a:gd name="connsiteY464" fmla="*/ 5313202 h 6858000"/>
              <a:gd name="connsiteX465" fmla="*/ 2143004 w 7467600"/>
              <a:gd name="connsiteY465" fmla="*/ 5402420 h 6858000"/>
              <a:gd name="connsiteX466" fmla="*/ 1933391 w 7467600"/>
              <a:gd name="connsiteY466" fmla="*/ 5156971 h 6858000"/>
              <a:gd name="connsiteX467" fmla="*/ 1827118 w 7467600"/>
              <a:gd name="connsiteY467" fmla="*/ 4968410 h 6858000"/>
              <a:gd name="connsiteX468" fmla="*/ 1837349 w 7467600"/>
              <a:gd name="connsiteY468" fmla="*/ 4956357 h 6858000"/>
              <a:gd name="connsiteX469" fmla="*/ 2162835 w 7467600"/>
              <a:gd name="connsiteY469" fmla="*/ 5187853 h 6858000"/>
              <a:gd name="connsiteX470" fmla="*/ 2257167 w 7467600"/>
              <a:gd name="connsiteY470" fmla="*/ 5462123 h 6858000"/>
              <a:gd name="connsiteX471" fmla="*/ 2261598 w 7467600"/>
              <a:gd name="connsiteY471" fmla="*/ 5467998 h 6858000"/>
              <a:gd name="connsiteX472" fmla="*/ 2437177 w 7467600"/>
              <a:gd name="connsiteY472" fmla="*/ 5479608 h 6858000"/>
              <a:gd name="connsiteX473" fmla="*/ 2445247 w 7467600"/>
              <a:gd name="connsiteY473" fmla="*/ 5483476 h 6858000"/>
              <a:gd name="connsiteX474" fmla="*/ 2743626 w 7467600"/>
              <a:gd name="connsiteY474" fmla="*/ 5304819 h 6858000"/>
              <a:gd name="connsiteX475" fmla="*/ 3048102 w 7467600"/>
              <a:gd name="connsiteY475" fmla="*/ 5150595 h 6858000"/>
              <a:gd name="connsiteX476" fmla="*/ 1799414 w 7467600"/>
              <a:gd name="connsiteY476" fmla="*/ 4694732 h 6858000"/>
              <a:gd name="connsiteX477" fmla="*/ 1771735 w 7467600"/>
              <a:gd name="connsiteY477" fmla="*/ 4619929 h 6858000"/>
              <a:gd name="connsiteX478" fmla="*/ 3104273 w 7467600"/>
              <a:gd name="connsiteY478" fmla="*/ 5076159 h 6858000"/>
              <a:gd name="connsiteX479" fmla="*/ 3113245 w 7467600"/>
              <a:gd name="connsiteY479" fmla="*/ 5090705 h 6858000"/>
              <a:gd name="connsiteX480" fmla="*/ 3126294 w 7467600"/>
              <a:gd name="connsiteY480" fmla="*/ 5114400 h 6858000"/>
              <a:gd name="connsiteX481" fmla="*/ 3937433 w 7467600"/>
              <a:gd name="connsiteY481" fmla="*/ 4830473 h 6858000"/>
              <a:gd name="connsiteX482" fmla="*/ 3590475 w 7467600"/>
              <a:gd name="connsiteY482" fmla="*/ 4597974 h 6858000"/>
              <a:gd name="connsiteX483" fmla="*/ 3100264 w 7467600"/>
              <a:gd name="connsiteY483" fmla="*/ 4579845 h 6858000"/>
              <a:gd name="connsiteX484" fmla="*/ 2183576 w 7467600"/>
              <a:gd name="connsiteY484" fmla="*/ 4227150 h 6858000"/>
              <a:gd name="connsiteX485" fmla="*/ 2151029 w 7467600"/>
              <a:gd name="connsiteY485" fmla="*/ 4146947 h 6858000"/>
              <a:gd name="connsiteX486" fmla="*/ 3563434 w 7467600"/>
              <a:gd name="connsiteY486" fmla="*/ 4469115 h 6858000"/>
              <a:gd name="connsiteX487" fmla="*/ 3177952 w 7467600"/>
              <a:gd name="connsiteY487" fmla="*/ 3657386 h 6858000"/>
              <a:gd name="connsiteX488" fmla="*/ 3189263 w 7467600"/>
              <a:gd name="connsiteY488" fmla="*/ 3625726 h 6858000"/>
              <a:gd name="connsiteX489" fmla="*/ 3560912 w 7467600"/>
              <a:gd name="connsiteY489" fmla="*/ 4079863 h 6858000"/>
              <a:gd name="connsiteX490" fmla="*/ 3626636 w 7467600"/>
              <a:gd name="connsiteY490" fmla="*/ 4512230 h 6858000"/>
              <a:gd name="connsiteX491" fmla="*/ 3653088 w 7467600"/>
              <a:gd name="connsiteY491" fmla="*/ 4521417 h 6858000"/>
              <a:gd name="connsiteX492" fmla="*/ 3988128 w 7467600"/>
              <a:gd name="connsiteY492" fmla="*/ 4817267 h 6858000"/>
              <a:gd name="connsiteX493" fmla="*/ 4830582 w 7467600"/>
              <a:gd name="connsiteY493" fmla="*/ 4676000 h 6858000"/>
              <a:gd name="connsiteX494" fmla="*/ 4830100 w 7467600"/>
              <a:gd name="connsiteY494" fmla="*/ 4675554 h 6858000"/>
              <a:gd name="connsiteX495" fmla="*/ 4036318 w 7467600"/>
              <a:gd name="connsiteY495" fmla="*/ 4147013 h 6858000"/>
              <a:gd name="connsiteX496" fmla="*/ 3432098 w 7467600"/>
              <a:gd name="connsiteY496" fmla="*/ 3537312 h 6858000"/>
              <a:gd name="connsiteX497" fmla="*/ 3446761 w 7467600"/>
              <a:gd name="connsiteY497" fmla="*/ 3461278 h 6858000"/>
              <a:gd name="connsiteX498" fmla="*/ 4419733 w 7467600"/>
              <a:gd name="connsiteY498" fmla="*/ 3963555 h 6858000"/>
              <a:gd name="connsiteX499" fmla="*/ 4781371 w 7467600"/>
              <a:gd name="connsiteY499" fmla="*/ 4458604 h 6858000"/>
              <a:gd name="connsiteX500" fmla="*/ 4780440 w 7467600"/>
              <a:gd name="connsiteY500" fmla="*/ 4470290 h 6858000"/>
              <a:gd name="connsiteX501" fmla="*/ 4898954 w 7467600"/>
              <a:gd name="connsiteY501" fmla="*/ 4662092 h 6858000"/>
              <a:gd name="connsiteX502" fmla="*/ 4900699 w 7467600"/>
              <a:gd name="connsiteY502" fmla="*/ 4670867 h 6858000"/>
              <a:gd name="connsiteX503" fmla="*/ 5714511 w 7467600"/>
              <a:gd name="connsiteY503" fmla="*/ 4663483 h 6858000"/>
              <a:gd name="connsiteX504" fmla="*/ 5464793 w 7467600"/>
              <a:gd name="connsiteY504" fmla="*/ 4393556 h 6858000"/>
              <a:gd name="connsiteX505" fmla="*/ 5461897 w 7467600"/>
              <a:gd name="connsiteY505" fmla="*/ 4390879 h 6858000"/>
              <a:gd name="connsiteX506" fmla="*/ 4294126 w 7467600"/>
              <a:gd name="connsiteY506" fmla="*/ 3303048 h 6858000"/>
              <a:gd name="connsiteX507" fmla="*/ 4305321 w 7467600"/>
              <a:gd name="connsiteY507" fmla="*/ 3256953 h 6858000"/>
              <a:gd name="connsiteX508" fmla="*/ 4949299 w 7467600"/>
              <a:gd name="connsiteY508" fmla="*/ 3766336 h 6858000"/>
              <a:gd name="connsiteX509" fmla="*/ 5291452 w 7467600"/>
              <a:gd name="connsiteY509" fmla="*/ 4076801 h 6858000"/>
              <a:gd name="connsiteX510" fmla="*/ 5434998 w 7467600"/>
              <a:gd name="connsiteY510" fmla="*/ 4254100 h 6858000"/>
              <a:gd name="connsiteX511" fmla="*/ 5351015 w 7467600"/>
              <a:gd name="connsiteY511" fmla="*/ 3760989 h 6858000"/>
              <a:gd name="connsiteX512" fmla="*/ 5413780 w 7467600"/>
              <a:gd name="connsiteY512" fmla="*/ 2966265 h 6858000"/>
              <a:gd name="connsiteX513" fmla="*/ 5425627 w 7467600"/>
              <a:gd name="connsiteY513" fmla="*/ 2954192 h 6858000"/>
              <a:gd name="connsiteX514" fmla="*/ 6604735 w 7467600"/>
              <a:gd name="connsiteY514" fmla="*/ 2041381 h 6858000"/>
              <a:gd name="connsiteX515" fmla="*/ 7204487 w 7467600"/>
              <a:gd name="connsiteY515" fmla="*/ 2742112 h 6858000"/>
              <a:gd name="connsiteX516" fmla="*/ 7131592 w 7467600"/>
              <a:gd name="connsiteY516" fmla="*/ 2672096 h 6858000"/>
              <a:gd name="connsiteX517" fmla="*/ 6996344 w 7467600"/>
              <a:gd name="connsiteY517" fmla="*/ 2518310 h 6858000"/>
              <a:gd name="connsiteX518" fmla="*/ 6735495 w 7467600"/>
              <a:gd name="connsiteY518" fmla="*/ 2196890 h 6858000"/>
              <a:gd name="connsiteX519" fmla="*/ 6721901 w 7467600"/>
              <a:gd name="connsiteY519" fmla="*/ 2179274 h 6858000"/>
              <a:gd name="connsiteX520" fmla="*/ 6604735 w 7467600"/>
              <a:gd name="connsiteY520" fmla="*/ 2041381 h 6858000"/>
              <a:gd name="connsiteX521" fmla="*/ 6591670 w 7467600"/>
              <a:gd name="connsiteY521" fmla="*/ 1988277 h 6858000"/>
              <a:gd name="connsiteX522" fmla="*/ 6747349 w 7467600"/>
              <a:gd name="connsiteY522" fmla="*/ 2160069 h 6858000"/>
              <a:gd name="connsiteX523" fmla="*/ 6760943 w 7467600"/>
              <a:gd name="connsiteY523" fmla="*/ 2177686 h 6858000"/>
              <a:gd name="connsiteX524" fmla="*/ 7021065 w 7467600"/>
              <a:gd name="connsiteY524" fmla="*/ 2498102 h 6858000"/>
              <a:gd name="connsiteX525" fmla="*/ 7155223 w 7467600"/>
              <a:gd name="connsiteY525" fmla="*/ 2650386 h 6858000"/>
              <a:gd name="connsiteX526" fmla="*/ 7203167 w 7467600"/>
              <a:gd name="connsiteY526" fmla="*/ 2697288 h 6858000"/>
              <a:gd name="connsiteX527" fmla="*/ 6937703 w 7467600"/>
              <a:gd name="connsiteY527" fmla="*/ 2321981 h 6858000"/>
              <a:gd name="connsiteX528" fmla="*/ 6591670 w 7467600"/>
              <a:gd name="connsiteY528" fmla="*/ 1988277 h 6858000"/>
              <a:gd name="connsiteX529" fmla="*/ 5798671 w 7467600"/>
              <a:gd name="connsiteY529" fmla="*/ 1981601 h 6858000"/>
              <a:gd name="connsiteX530" fmla="*/ 5754709 w 7467600"/>
              <a:gd name="connsiteY530" fmla="*/ 2071454 h 6858000"/>
              <a:gd name="connsiteX531" fmla="*/ 5763044 w 7467600"/>
              <a:gd name="connsiteY531" fmla="*/ 2842206 h 6858000"/>
              <a:gd name="connsiteX532" fmla="*/ 5764974 w 7467600"/>
              <a:gd name="connsiteY532" fmla="*/ 2799609 h 6858000"/>
              <a:gd name="connsiteX533" fmla="*/ 5767665 w 7467600"/>
              <a:gd name="connsiteY533" fmla="*/ 2666409 h 6858000"/>
              <a:gd name="connsiteX534" fmla="*/ 5763055 w 7467600"/>
              <a:gd name="connsiteY534" fmla="*/ 2579705 h 6858000"/>
              <a:gd name="connsiteX535" fmla="*/ 5758079 w 7467600"/>
              <a:gd name="connsiteY535" fmla="*/ 2492508 h 6858000"/>
              <a:gd name="connsiteX536" fmla="*/ 5779325 w 7467600"/>
              <a:gd name="connsiteY536" fmla="*/ 2197069 h 6858000"/>
              <a:gd name="connsiteX537" fmla="*/ 5798671 w 7467600"/>
              <a:gd name="connsiteY537" fmla="*/ 1981601 h 6858000"/>
              <a:gd name="connsiteX538" fmla="*/ 5829202 w 7467600"/>
              <a:gd name="connsiteY538" fmla="*/ 1971679 h 6858000"/>
              <a:gd name="connsiteX539" fmla="*/ 5809558 w 7467600"/>
              <a:gd name="connsiteY539" fmla="*/ 2198043 h 6858000"/>
              <a:gd name="connsiteX540" fmla="*/ 5788653 w 7467600"/>
              <a:gd name="connsiteY540" fmla="*/ 2489430 h 6858000"/>
              <a:gd name="connsiteX541" fmla="*/ 5793439 w 7467600"/>
              <a:gd name="connsiteY541" fmla="*/ 2575235 h 6858000"/>
              <a:gd name="connsiteX542" fmla="*/ 5796837 w 7467600"/>
              <a:gd name="connsiteY542" fmla="*/ 2637633 h 6858000"/>
              <a:gd name="connsiteX543" fmla="*/ 5818614 w 7467600"/>
              <a:gd name="connsiteY543" fmla="*/ 2473055 h 6858000"/>
              <a:gd name="connsiteX544" fmla="*/ 5829202 w 7467600"/>
              <a:gd name="connsiteY544" fmla="*/ 1971679 h 6858000"/>
              <a:gd name="connsiteX545" fmla="*/ 5911389 w 7467600"/>
              <a:gd name="connsiteY545" fmla="*/ 1898371 h 6858000"/>
              <a:gd name="connsiteX546" fmla="*/ 6237627 w 7467600"/>
              <a:gd name="connsiteY546" fmla="*/ 2231921 h 6858000"/>
              <a:gd name="connsiteX547" fmla="*/ 5911389 w 7467600"/>
              <a:gd name="connsiteY547" fmla="*/ 1898371 h 6858000"/>
              <a:gd name="connsiteX548" fmla="*/ 6944437 w 7467600"/>
              <a:gd name="connsiteY548" fmla="*/ 1575402 h 6858000"/>
              <a:gd name="connsiteX549" fmla="*/ 6304730 w 7467600"/>
              <a:gd name="connsiteY549" fmla="*/ 1766654 h 6858000"/>
              <a:gd name="connsiteX550" fmla="*/ 6944437 w 7467600"/>
              <a:gd name="connsiteY550" fmla="*/ 1575402 h 6858000"/>
              <a:gd name="connsiteX551" fmla="*/ 7019523 w 7467600"/>
              <a:gd name="connsiteY551" fmla="*/ 1519450 h 6858000"/>
              <a:gd name="connsiteX552" fmla="*/ 6298091 w 7467600"/>
              <a:gd name="connsiteY552" fmla="*/ 1737122 h 6858000"/>
              <a:gd name="connsiteX553" fmla="*/ 7019523 w 7467600"/>
              <a:gd name="connsiteY553" fmla="*/ 1519450 h 6858000"/>
              <a:gd name="connsiteX554" fmla="*/ 2399523 w 7467600"/>
              <a:gd name="connsiteY554" fmla="*/ 1428234 h 6858000"/>
              <a:gd name="connsiteX555" fmla="*/ 2224982 w 7467600"/>
              <a:gd name="connsiteY555" fmla="*/ 1826201 h 6858000"/>
              <a:gd name="connsiteX556" fmla="*/ 2096099 w 7467600"/>
              <a:gd name="connsiteY556" fmla="*/ 2345900 h 6858000"/>
              <a:gd name="connsiteX557" fmla="*/ 2283317 w 7467600"/>
              <a:gd name="connsiteY557" fmla="*/ 1796925 h 6858000"/>
              <a:gd name="connsiteX558" fmla="*/ 2399523 w 7467600"/>
              <a:gd name="connsiteY558" fmla="*/ 1428234 h 6858000"/>
              <a:gd name="connsiteX559" fmla="*/ 2448558 w 7467600"/>
              <a:gd name="connsiteY559" fmla="*/ 1373435 h 6858000"/>
              <a:gd name="connsiteX560" fmla="*/ 2312521 w 7467600"/>
              <a:gd name="connsiteY560" fmla="*/ 1806140 h 6858000"/>
              <a:gd name="connsiteX561" fmla="*/ 2127533 w 7467600"/>
              <a:gd name="connsiteY561" fmla="*/ 2348380 h 6858000"/>
              <a:gd name="connsiteX562" fmla="*/ 2358080 w 7467600"/>
              <a:gd name="connsiteY562" fmla="*/ 1866134 h 6858000"/>
              <a:gd name="connsiteX563" fmla="*/ 2407436 w 7467600"/>
              <a:gd name="connsiteY563" fmla="*/ 1651070 h 6858000"/>
              <a:gd name="connsiteX564" fmla="*/ 2448558 w 7467600"/>
              <a:gd name="connsiteY564" fmla="*/ 1373435 h 6858000"/>
              <a:gd name="connsiteX565" fmla="*/ 278707 w 7467600"/>
              <a:gd name="connsiteY565" fmla="*/ 1352270 h 6858000"/>
              <a:gd name="connsiteX566" fmla="*/ 321570 w 7467600"/>
              <a:gd name="connsiteY566" fmla="*/ 1861610 h 6858000"/>
              <a:gd name="connsiteX567" fmla="*/ 294281 w 7467600"/>
              <a:gd name="connsiteY567" fmla="*/ 1440658 h 6858000"/>
              <a:gd name="connsiteX568" fmla="*/ 278707 w 7467600"/>
              <a:gd name="connsiteY568" fmla="*/ 1352270 h 6858000"/>
              <a:gd name="connsiteX569" fmla="*/ 1423821 w 7467600"/>
              <a:gd name="connsiteY569" fmla="*/ 1351958 h 6858000"/>
              <a:gd name="connsiteX570" fmla="*/ 1638521 w 7467600"/>
              <a:gd name="connsiteY570" fmla="*/ 1908470 h 6858000"/>
              <a:gd name="connsiteX571" fmla="*/ 1754199 w 7467600"/>
              <a:gd name="connsiteY571" fmla="*/ 2149284 h 6858000"/>
              <a:gd name="connsiteX572" fmla="*/ 1908359 w 7467600"/>
              <a:gd name="connsiteY572" fmla="*/ 2364988 h 6858000"/>
              <a:gd name="connsiteX573" fmla="*/ 1647661 w 7467600"/>
              <a:gd name="connsiteY573" fmla="*/ 1825945 h 6858000"/>
              <a:gd name="connsiteX574" fmla="*/ 1423821 w 7467600"/>
              <a:gd name="connsiteY574" fmla="*/ 1351958 h 6858000"/>
              <a:gd name="connsiteX575" fmla="*/ 1431890 w 7467600"/>
              <a:gd name="connsiteY575" fmla="*/ 1306475 h 6858000"/>
              <a:gd name="connsiteX576" fmla="*/ 1507597 w 7467600"/>
              <a:gd name="connsiteY576" fmla="*/ 1446132 h 6858000"/>
              <a:gd name="connsiteX577" fmla="*/ 1674586 w 7467600"/>
              <a:gd name="connsiteY577" fmla="*/ 1813832 h 6858000"/>
              <a:gd name="connsiteX578" fmla="*/ 1815950 w 7467600"/>
              <a:gd name="connsiteY578" fmla="*/ 2128564 h 6858000"/>
              <a:gd name="connsiteX579" fmla="*/ 1984242 w 7467600"/>
              <a:gd name="connsiteY579" fmla="*/ 2430829 h 6858000"/>
              <a:gd name="connsiteX580" fmla="*/ 2014023 w 7467600"/>
              <a:gd name="connsiteY580" fmla="*/ 2450995 h 6858000"/>
              <a:gd name="connsiteX581" fmla="*/ 1747337 w 7467600"/>
              <a:gd name="connsiteY581" fmla="*/ 1855264 h 6858000"/>
              <a:gd name="connsiteX582" fmla="*/ 1533749 w 7467600"/>
              <a:gd name="connsiteY582" fmla="*/ 1478656 h 6858000"/>
              <a:gd name="connsiteX583" fmla="*/ 1431890 w 7467600"/>
              <a:gd name="connsiteY583" fmla="*/ 1306475 h 6858000"/>
              <a:gd name="connsiteX584" fmla="*/ 5052692 w 7467600"/>
              <a:gd name="connsiteY584" fmla="*/ 1292994 h 6858000"/>
              <a:gd name="connsiteX585" fmla="*/ 5200661 w 7467600"/>
              <a:gd name="connsiteY585" fmla="*/ 1635186 h 6858000"/>
              <a:gd name="connsiteX586" fmla="*/ 5297138 w 7467600"/>
              <a:gd name="connsiteY586" fmla="*/ 1906351 h 6858000"/>
              <a:gd name="connsiteX587" fmla="*/ 5052692 w 7467600"/>
              <a:gd name="connsiteY587" fmla="*/ 1292994 h 6858000"/>
              <a:gd name="connsiteX588" fmla="*/ 5009948 w 7467600"/>
              <a:gd name="connsiteY588" fmla="*/ 1273619 h 6858000"/>
              <a:gd name="connsiteX589" fmla="*/ 5121777 w 7467600"/>
              <a:gd name="connsiteY589" fmla="*/ 1654213 h 6858000"/>
              <a:gd name="connsiteX590" fmla="*/ 5293545 w 7467600"/>
              <a:gd name="connsiteY590" fmla="*/ 2072247 h 6858000"/>
              <a:gd name="connsiteX591" fmla="*/ 5294042 w 7467600"/>
              <a:gd name="connsiteY591" fmla="*/ 2065019 h 6858000"/>
              <a:gd name="connsiteX592" fmla="*/ 5171936 w 7467600"/>
              <a:gd name="connsiteY592" fmla="*/ 1647613 h 6858000"/>
              <a:gd name="connsiteX593" fmla="*/ 5009948 w 7467600"/>
              <a:gd name="connsiteY593" fmla="*/ 1273619 h 6858000"/>
              <a:gd name="connsiteX594" fmla="*/ 655236 w 7467600"/>
              <a:gd name="connsiteY594" fmla="*/ 1268632 h 6858000"/>
              <a:gd name="connsiteX595" fmla="*/ 839521 w 7467600"/>
              <a:gd name="connsiteY595" fmla="*/ 1685315 h 6858000"/>
              <a:gd name="connsiteX596" fmla="*/ 1109416 w 7467600"/>
              <a:gd name="connsiteY596" fmla="*/ 2061663 h 6858000"/>
              <a:gd name="connsiteX597" fmla="*/ 1298300 w 7467600"/>
              <a:gd name="connsiteY597" fmla="*/ 2247742 h 6858000"/>
              <a:gd name="connsiteX598" fmla="*/ 1125871 w 7467600"/>
              <a:gd name="connsiteY598" fmla="*/ 1989513 h 6858000"/>
              <a:gd name="connsiteX599" fmla="*/ 981574 w 7467600"/>
              <a:gd name="connsiteY599" fmla="*/ 1783157 h 6858000"/>
              <a:gd name="connsiteX600" fmla="*/ 922198 w 7467600"/>
              <a:gd name="connsiteY600" fmla="*/ 1677437 h 6858000"/>
              <a:gd name="connsiteX601" fmla="*/ 869293 w 7467600"/>
              <a:gd name="connsiteY601" fmla="*/ 1583214 h 6858000"/>
              <a:gd name="connsiteX602" fmla="*/ 751431 w 7467600"/>
              <a:gd name="connsiteY602" fmla="*/ 1405731 h 6858000"/>
              <a:gd name="connsiteX603" fmla="*/ 655236 w 7467600"/>
              <a:gd name="connsiteY603" fmla="*/ 1268632 h 6858000"/>
              <a:gd name="connsiteX604" fmla="*/ 6516292 w 7467600"/>
              <a:gd name="connsiteY604" fmla="*/ 1263064 h 6858000"/>
              <a:gd name="connsiteX605" fmla="*/ 5736320 w 7467600"/>
              <a:gd name="connsiteY605" fmla="*/ 1501803 h 6858000"/>
              <a:gd name="connsiteX606" fmla="*/ 6516292 w 7467600"/>
              <a:gd name="connsiteY606" fmla="*/ 1263064 h 6858000"/>
              <a:gd name="connsiteX607" fmla="*/ 291466 w 7467600"/>
              <a:gd name="connsiteY607" fmla="*/ 1250369 h 6858000"/>
              <a:gd name="connsiteX608" fmla="*/ 323180 w 7467600"/>
              <a:gd name="connsiteY608" fmla="*/ 1435283 h 6858000"/>
              <a:gd name="connsiteX609" fmla="*/ 349381 w 7467600"/>
              <a:gd name="connsiteY609" fmla="*/ 1875041 h 6858000"/>
              <a:gd name="connsiteX610" fmla="*/ 374363 w 7467600"/>
              <a:gd name="connsiteY610" fmla="*/ 1506494 h 6858000"/>
              <a:gd name="connsiteX611" fmla="*/ 302168 w 7467600"/>
              <a:gd name="connsiteY611" fmla="*/ 1274495 h 6858000"/>
              <a:gd name="connsiteX612" fmla="*/ 291466 w 7467600"/>
              <a:gd name="connsiteY612" fmla="*/ 1250369 h 6858000"/>
              <a:gd name="connsiteX613" fmla="*/ 678222 w 7467600"/>
              <a:gd name="connsiteY613" fmla="*/ 1248670 h 6858000"/>
              <a:gd name="connsiteX614" fmla="*/ 775536 w 7467600"/>
              <a:gd name="connsiteY614" fmla="*/ 1388015 h 6858000"/>
              <a:gd name="connsiteX615" fmla="*/ 894529 w 7467600"/>
              <a:gd name="connsiteY615" fmla="*/ 1567739 h 6858000"/>
              <a:gd name="connsiteX616" fmla="*/ 948000 w 7467600"/>
              <a:gd name="connsiteY616" fmla="*/ 1663088 h 6858000"/>
              <a:gd name="connsiteX617" fmla="*/ 1006812 w 7467600"/>
              <a:gd name="connsiteY617" fmla="*/ 1767683 h 6858000"/>
              <a:gd name="connsiteX618" fmla="*/ 1149133 w 7467600"/>
              <a:gd name="connsiteY618" fmla="*/ 1971513 h 6858000"/>
              <a:gd name="connsiteX619" fmla="*/ 1333952 w 7467600"/>
              <a:gd name="connsiteY619" fmla="*/ 2251620 h 6858000"/>
              <a:gd name="connsiteX620" fmla="*/ 1337329 w 7467600"/>
              <a:gd name="connsiteY620" fmla="*/ 2258350 h 6858000"/>
              <a:gd name="connsiteX621" fmla="*/ 1014726 w 7467600"/>
              <a:gd name="connsiteY621" fmla="*/ 1615556 h 6858000"/>
              <a:gd name="connsiteX622" fmla="*/ 678222 w 7467600"/>
              <a:gd name="connsiteY622" fmla="*/ 1248670 h 6858000"/>
              <a:gd name="connsiteX623" fmla="*/ 6691602 w 7467600"/>
              <a:gd name="connsiteY623" fmla="*/ 1140573 h 6858000"/>
              <a:gd name="connsiteX624" fmla="*/ 6571100 w 7467600"/>
              <a:gd name="connsiteY624" fmla="*/ 1183662 h 6858000"/>
              <a:gd name="connsiteX625" fmla="*/ 6241687 w 7467600"/>
              <a:gd name="connsiteY625" fmla="*/ 1257600 h 6858000"/>
              <a:gd name="connsiteX626" fmla="*/ 5693009 w 7467600"/>
              <a:gd name="connsiteY626" fmla="*/ 1478256 h 6858000"/>
              <a:gd name="connsiteX627" fmla="*/ 6548420 w 7467600"/>
              <a:gd name="connsiteY627" fmla="*/ 1214599 h 6858000"/>
              <a:gd name="connsiteX628" fmla="*/ 6605473 w 7467600"/>
              <a:gd name="connsiteY628" fmla="*/ 1184686 h 6858000"/>
              <a:gd name="connsiteX629" fmla="*/ 6691602 w 7467600"/>
              <a:gd name="connsiteY629" fmla="*/ 1140573 h 6858000"/>
              <a:gd name="connsiteX630" fmla="*/ 4002475 w 7467600"/>
              <a:gd name="connsiteY630" fmla="*/ 1037802 h 6858000"/>
              <a:gd name="connsiteX631" fmla="*/ 4000324 w 7467600"/>
              <a:gd name="connsiteY631" fmla="*/ 1039362 h 6858000"/>
              <a:gd name="connsiteX632" fmla="*/ 4002862 w 7467600"/>
              <a:gd name="connsiteY632" fmla="*/ 1042866 h 6858000"/>
              <a:gd name="connsiteX633" fmla="*/ 4002475 w 7467600"/>
              <a:gd name="connsiteY633" fmla="*/ 1037802 h 6858000"/>
              <a:gd name="connsiteX634" fmla="*/ 506322 w 7467600"/>
              <a:gd name="connsiteY634" fmla="*/ 1020997 h 6858000"/>
              <a:gd name="connsiteX635" fmla="*/ 533068 w 7467600"/>
              <a:gd name="connsiteY635" fmla="*/ 1029409 h 6858000"/>
              <a:gd name="connsiteX636" fmla="*/ 1232525 w 7467600"/>
              <a:gd name="connsiteY636" fmla="*/ 1804675 h 6858000"/>
              <a:gd name="connsiteX637" fmla="*/ 1388858 w 7467600"/>
              <a:gd name="connsiteY637" fmla="*/ 2368011 h 6858000"/>
              <a:gd name="connsiteX638" fmla="*/ 1384098 w 7467600"/>
              <a:gd name="connsiteY638" fmla="*/ 2378125 h 6858000"/>
              <a:gd name="connsiteX639" fmla="*/ 1425393 w 7467600"/>
              <a:gd name="connsiteY639" fmla="*/ 2589124 h 6858000"/>
              <a:gd name="connsiteX640" fmla="*/ 1424001 w 7467600"/>
              <a:gd name="connsiteY640" fmla="*/ 2597541 h 6858000"/>
              <a:gd name="connsiteX641" fmla="*/ 2152729 w 7467600"/>
              <a:gd name="connsiteY641" fmla="*/ 2864487 h 6858000"/>
              <a:gd name="connsiteX642" fmla="*/ 2020609 w 7467600"/>
              <a:gd name="connsiteY642" fmla="*/ 2539671 h 6858000"/>
              <a:gd name="connsiteX643" fmla="*/ 2018920 w 7467600"/>
              <a:gd name="connsiteY643" fmla="*/ 2536309 h 6858000"/>
              <a:gd name="connsiteX644" fmla="*/ 1342441 w 7467600"/>
              <a:gd name="connsiteY644" fmla="*/ 1173017 h 6858000"/>
              <a:gd name="connsiteX645" fmla="*/ 1367925 w 7467600"/>
              <a:gd name="connsiteY645" fmla="*/ 1135648 h 6858000"/>
              <a:gd name="connsiteX646" fmla="*/ 1771401 w 7467600"/>
              <a:gd name="connsiteY646" fmla="*/ 1806673 h 6858000"/>
              <a:gd name="connsiteX647" fmla="*/ 1972385 w 7467600"/>
              <a:gd name="connsiteY647" fmla="*/ 2198735 h 6858000"/>
              <a:gd name="connsiteX648" fmla="*/ 2040892 w 7467600"/>
              <a:gd name="connsiteY648" fmla="*/ 2405205 h 6858000"/>
              <a:gd name="connsiteX649" fmla="*/ 2131689 w 7467600"/>
              <a:gd name="connsiteY649" fmla="*/ 1936926 h 6858000"/>
              <a:gd name="connsiteX650" fmla="*/ 2454820 w 7467600"/>
              <a:gd name="connsiteY650" fmla="*/ 1248808 h 6858000"/>
              <a:gd name="connsiteX651" fmla="*/ 2492512 w 7467600"/>
              <a:gd name="connsiteY651" fmla="*/ 1302920 h 6858000"/>
              <a:gd name="connsiteX652" fmla="*/ 2081216 w 7467600"/>
              <a:gd name="connsiteY652" fmla="*/ 2527513 h 6858000"/>
              <a:gd name="connsiteX653" fmla="*/ 2081211 w 7467600"/>
              <a:gd name="connsiteY653" fmla="*/ 2528916 h 6858000"/>
              <a:gd name="connsiteX654" fmla="*/ 2199067 w 7467600"/>
              <a:gd name="connsiteY654" fmla="*/ 2884061 h 6858000"/>
              <a:gd name="connsiteX655" fmla="*/ 3192586 w 7467600"/>
              <a:gd name="connsiteY655" fmla="*/ 3411496 h 6858000"/>
              <a:gd name="connsiteX656" fmla="*/ 3182620 w 7467600"/>
              <a:gd name="connsiteY656" fmla="*/ 3483279 h 6858000"/>
              <a:gd name="connsiteX657" fmla="*/ 2435119 w 7467600"/>
              <a:gd name="connsiteY657" fmla="*/ 3080173 h 6858000"/>
              <a:gd name="connsiteX658" fmla="*/ 2410152 w 7467600"/>
              <a:gd name="connsiteY658" fmla="*/ 3063751 h 6858000"/>
              <a:gd name="connsiteX659" fmla="*/ 2408099 w 7467600"/>
              <a:gd name="connsiteY659" fmla="*/ 3064403 h 6858000"/>
              <a:gd name="connsiteX660" fmla="*/ 2407218 w 7467600"/>
              <a:gd name="connsiteY660" fmla="*/ 3070324 h 6858000"/>
              <a:gd name="connsiteX661" fmla="*/ 2380138 w 7467600"/>
              <a:gd name="connsiteY661" fmla="*/ 3099341 h 6858000"/>
              <a:gd name="connsiteX662" fmla="*/ 1765923 w 7467600"/>
              <a:gd name="connsiteY662" fmla="*/ 3581043 h 6858000"/>
              <a:gd name="connsiteX663" fmla="*/ 1702258 w 7467600"/>
              <a:gd name="connsiteY663" fmla="*/ 3612286 h 6858000"/>
              <a:gd name="connsiteX664" fmla="*/ 1538370 w 7467600"/>
              <a:gd name="connsiteY664" fmla="*/ 3811804 h 6858000"/>
              <a:gd name="connsiteX665" fmla="*/ 542867 w 7467600"/>
              <a:gd name="connsiteY665" fmla="*/ 4944092 h 6858000"/>
              <a:gd name="connsiteX666" fmla="*/ 515800 w 7467600"/>
              <a:gd name="connsiteY666" fmla="*/ 4862180 h 6858000"/>
              <a:gd name="connsiteX667" fmla="*/ 909145 w 7467600"/>
              <a:gd name="connsiteY667" fmla="*/ 4199225 h 6858000"/>
              <a:gd name="connsiteX668" fmla="*/ 1214067 w 7467600"/>
              <a:gd name="connsiteY668" fmla="*/ 3908561 h 6858000"/>
              <a:gd name="connsiteX669" fmla="*/ 640967 w 7467600"/>
              <a:gd name="connsiteY669" fmla="*/ 4105601 h 6858000"/>
              <a:gd name="connsiteX670" fmla="*/ 112563 w 7467600"/>
              <a:gd name="connsiteY670" fmla="*/ 4396952 h 6858000"/>
              <a:gd name="connsiteX671" fmla="*/ 0 w 7467600"/>
              <a:gd name="connsiteY671" fmla="*/ 4466006 h 6858000"/>
              <a:gd name="connsiteX672" fmla="*/ 0 w 7467600"/>
              <a:gd name="connsiteY672" fmla="*/ 4233763 h 6858000"/>
              <a:gd name="connsiteX673" fmla="*/ 36881 w 7467600"/>
              <a:gd name="connsiteY673" fmla="*/ 4200118 h 6858000"/>
              <a:gd name="connsiteX674" fmla="*/ 910534 w 7467600"/>
              <a:gd name="connsiteY674" fmla="*/ 3629753 h 6858000"/>
              <a:gd name="connsiteX675" fmla="*/ 1578717 w 7467600"/>
              <a:gd name="connsiteY675" fmla="*/ 3575982 h 6858000"/>
              <a:gd name="connsiteX676" fmla="*/ 2338780 w 7467600"/>
              <a:gd name="connsiteY676" fmla="*/ 3033725 h 6858000"/>
              <a:gd name="connsiteX677" fmla="*/ 1807991 w 7467600"/>
              <a:gd name="connsiteY677" fmla="*/ 2807184 h 6858000"/>
              <a:gd name="connsiteX678" fmla="*/ 1416358 w 7467600"/>
              <a:gd name="connsiteY678" fmla="*/ 3112571 h 6858000"/>
              <a:gd name="connsiteX679" fmla="*/ 939066 w 7467600"/>
              <a:gd name="connsiteY679" fmla="*/ 3378798 h 6858000"/>
              <a:gd name="connsiteX680" fmla="*/ 115099 w 7467600"/>
              <a:gd name="connsiteY680" fmla="*/ 3607650 h 6858000"/>
              <a:gd name="connsiteX681" fmla="*/ 97284 w 7467600"/>
              <a:gd name="connsiteY681" fmla="*/ 3520393 h 6858000"/>
              <a:gd name="connsiteX682" fmla="*/ 922050 w 7467600"/>
              <a:gd name="connsiteY682" fmla="*/ 3074867 h 6858000"/>
              <a:gd name="connsiteX683" fmla="*/ 1405265 w 7467600"/>
              <a:gd name="connsiteY683" fmla="*/ 3016319 h 6858000"/>
              <a:gd name="connsiteX684" fmla="*/ 1407512 w 7467600"/>
              <a:gd name="connsiteY684" fmla="*/ 3018001 h 6858000"/>
              <a:gd name="connsiteX685" fmla="*/ 1726266 w 7467600"/>
              <a:gd name="connsiteY685" fmla="*/ 2777274 h 6858000"/>
              <a:gd name="connsiteX686" fmla="*/ 625390 w 7467600"/>
              <a:gd name="connsiteY686" fmla="*/ 2514541 h 6858000"/>
              <a:gd name="connsiteX687" fmla="*/ 619799 w 7467600"/>
              <a:gd name="connsiteY687" fmla="*/ 2527180 h 6858000"/>
              <a:gd name="connsiteX688" fmla="*/ 310030 w 7467600"/>
              <a:gd name="connsiteY688" fmla="*/ 2771818 h 6858000"/>
              <a:gd name="connsiteX689" fmla="*/ 173877 w 7467600"/>
              <a:gd name="connsiteY689" fmla="*/ 2937056 h 6858000"/>
              <a:gd name="connsiteX690" fmla="*/ 77889 w 7467600"/>
              <a:gd name="connsiteY690" fmla="*/ 3138440 h 6858000"/>
              <a:gd name="connsiteX691" fmla="*/ 0 w 7467600"/>
              <a:gd name="connsiteY691" fmla="*/ 3271395 h 6858000"/>
              <a:gd name="connsiteX692" fmla="*/ 0 w 7467600"/>
              <a:gd name="connsiteY692" fmla="*/ 3153002 h 6858000"/>
              <a:gd name="connsiteX693" fmla="*/ 2386 w 7467600"/>
              <a:gd name="connsiteY693" fmla="*/ 3149203 h 6858000"/>
              <a:gd name="connsiteX694" fmla="*/ 89753 w 7467600"/>
              <a:gd name="connsiteY694" fmla="*/ 2987702 h 6858000"/>
              <a:gd name="connsiteX695" fmla="*/ 76869 w 7467600"/>
              <a:gd name="connsiteY695" fmla="*/ 3005404 h 6858000"/>
              <a:gd name="connsiteX696" fmla="*/ 32049 w 7467600"/>
              <a:gd name="connsiteY696" fmla="*/ 3065814 h 6858000"/>
              <a:gd name="connsiteX697" fmla="*/ 0 w 7467600"/>
              <a:gd name="connsiteY697" fmla="*/ 3108744 h 6858000"/>
              <a:gd name="connsiteX698" fmla="*/ 0 w 7467600"/>
              <a:gd name="connsiteY698" fmla="*/ 3058059 h 6858000"/>
              <a:gd name="connsiteX699" fmla="*/ 7610 w 7467600"/>
              <a:gd name="connsiteY699" fmla="*/ 3047889 h 6858000"/>
              <a:gd name="connsiteX700" fmla="*/ 52419 w 7467600"/>
              <a:gd name="connsiteY700" fmla="*/ 2987479 h 6858000"/>
              <a:gd name="connsiteX701" fmla="*/ 59142 w 7467600"/>
              <a:gd name="connsiteY701" fmla="*/ 2978488 h 6858000"/>
              <a:gd name="connsiteX702" fmla="*/ 0 w 7467600"/>
              <a:gd name="connsiteY702" fmla="*/ 3015334 h 6858000"/>
              <a:gd name="connsiteX703" fmla="*/ 0 w 7467600"/>
              <a:gd name="connsiteY703" fmla="*/ 2914286 h 6858000"/>
              <a:gd name="connsiteX704" fmla="*/ 36383 w 7467600"/>
              <a:gd name="connsiteY704" fmla="*/ 2901128 h 6858000"/>
              <a:gd name="connsiteX705" fmla="*/ 156329 w 7467600"/>
              <a:gd name="connsiteY705" fmla="*/ 2840533 h 6858000"/>
              <a:gd name="connsiteX706" fmla="*/ 358355 w 7467600"/>
              <a:gd name="connsiteY706" fmla="*/ 2620471 h 6858000"/>
              <a:gd name="connsiteX707" fmla="*/ 510577 w 7467600"/>
              <a:gd name="connsiteY707" fmla="*/ 2501244 h 6858000"/>
              <a:gd name="connsiteX708" fmla="*/ 211967 w 7467600"/>
              <a:gd name="connsiteY708" fmla="*/ 2479171 h 6858000"/>
              <a:gd name="connsiteX709" fmla="*/ 0 w 7467600"/>
              <a:gd name="connsiteY709" fmla="*/ 2476398 h 6858000"/>
              <a:gd name="connsiteX710" fmla="*/ 0 w 7467600"/>
              <a:gd name="connsiteY710" fmla="*/ 2389189 h 6858000"/>
              <a:gd name="connsiteX711" fmla="*/ 103062 w 7467600"/>
              <a:gd name="connsiteY711" fmla="*/ 2389518 h 6858000"/>
              <a:gd name="connsiteX712" fmla="*/ 510734 w 7467600"/>
              <a:gd name="connsiteY712" fmla="*/ 2416201 h 6858000"/>
              <a:gd name="connsiteX713" fmla="*/ 279257 w 7467600"/>
              <a:gd name="connsiteY713" fmla="*/ 2092102 h 6858000"/>
              <a:gd name="connsiteX714" fmla="*/ 65265 w 7467600"/>
              <a:gd name="connsiteY714" fmla="*/ 2006049 h 6858000"/>
              <a:gd name="connsiteX715" fmla="*/ 0 w 7467600"/>
              <a:gd name="connsiteY715" fmla="*/ 1982532 h 6858000"/>
              <a:gd name="connsiteX716" fmla="*/ 0 w 7467600"/>
              <a:gd name="connsiteY716" fmla="*/ 1912789 h 6858000"/>
              <a:gd name="connsiteX717" fmla="*/ 97460 w 7467600"/>
              <a:gd name="connsiteY717" fmla="*/ 1953725 h 6858000"/>
              <a:gd name="connsiteX718" fmla="*/ 221272 w 7467600"/>
              <a:gd name="connsiteY718" fmla="*/ 1980766 h 6858000"/>
              <a:gd name="connsiteX719" fmla="*/ 116765 w 7467600"/>
              <a:gd name="connsiteY719" fmla="*/ 1911033 h 6858000"/>
              <a:gd name="connsiteX720" fmla="*/ 16405 w 7467600"/>
              <a:gd name="connsiteY720" fmla="*/ 1803412 h 6858000"/>
              <a:gd name="connsiteX721" fmla="*/ 0 w 7467600"/>
              <a:gd name="connsiteY721" fmla="*/ 1784777 h 6858000"/>
              <a:gd name="connsiteX722" fmla="*/ 0 w 7467600"/>
              <a:gd name="connsiteY722" fmla="*/ 1740082 h 6858000"/>
              <a:gd name="connsiteX723" fmla="*/ 39394 w 7467600"/>
              <a:gd name="connsiteY723" fmla="*/ 1784856 h 6858000"/>
              <a:gd name="connsiteX724" fmla="*/ 135813 w 7467600"/>
              <a:gd name="connsiteY724" fmla="*/ 1888838 h 6858000"/>
              <a:gd name="connsiteX725" fmla="*/ 242575 w 7467600"/>
              <a:gd name="connsiteY725" fmla="*/ 1958841 h 6858000"/>
              <a:gd name="connsiteX726" fmla="*/ 82197 w 7467600"/>
              <a:gd name="connsiteY726" fmla="*/ 1754826 h 6858000"/>
              <a:gd name="connsiteX727" fmla="*/ 0 w 7467600"/>
              <a:gd name="connsiteY727" fmla="*/ 1679650 h 6858000"/>
              <a:gd name="connsiteX728" fmla="*/ 0 w 7467600"/>
              <a:gd name="connsiteY728" fmla="*/ 1602463 h 6858000"/>
              <a:gd name="connsiteX729" fmla="*/ 84689 w 7467600"/>
              <a:gd name="connsiteY729" fmla="*/ 1677442 h 6858000"/>
              <a:gd name="connsiteX730" fmla="*/ 298437 w 7467600"/>
              <a:gd name="connsiteY730" fmla="*/ 1968019 h 6858000"/>
              <a:gd name="connsiteX731" fmla="*/ 227269 w 7467600"/>
              <a:gd name="connsiteY731" fmla="*/ 1114064 h 6858000"/>
              <a:gd name="connsiteX732" fmla="*/ 248003 w 7467600"/>
              <a:gd name="connsiteY732" fmla="*/ 1089613 h 6858000"/>
              <a:gd name="connsiteX733" fmla="*/ 427020 w 7467600"/>
              <a:gd name="connsiteY733" fmla="*/ 1619803 h 6858000"/>
              <a:gd name="connsiteX734" fmla="*/ 340345 w 7467600"/>
              <a:gd name="connsiteY734" fmla="*/ 2027739 h 6858000"/>
              <a:gd name="connsiteX735" fmla="*/ 360865 w 7467600"/>
              <a:gd name="connsiteY735" fmla="*/ 2044827 h 6858000"/>
              <a:gd name="connsiteX736" fmla="*/ 560414 w 7467600"/>
              <a:gd name="connsiteY736" fmla="*/ 2421457 h 6858000"/>
              <a:gd name="connsiteX737" fmla="*/ 1359703 w 7467600"/>
              <a:gd name="connsiteY737" fmla="*/ 2578554 h 6858000"/>
              <a:gd name="connsiteX738" fmla="*/ 1359422 w 7467600"/>
              <a:gd name="connsiteY738" fmla="*/ 2577994 h 6858000"/>
              <a:gd name="connsiteX739" fmla="*/ 828701 w 7467600"/>
              <a:gd name="connsiteY739" fmla="*/ 1839520 h 6858000"/>
              <a:gd name="connsiteX740" fmla="*/ 494427 w 7467600"/>
              <a:gd name="connsiteY740" fmla="*/ 1092333 h 6858000"/>
              <a:gd name="connsiteX741" fmla="*/ 506322 w 7467600"/>
              <a:gd name="connsiteY741" fmla="*/ 1020997 h 6858000"/>
              <a:gd name="connsiteX742" fmla="*/ 4570198 w 7467600"/>
              <a:gd name="connsiteY742" fmla="*/ 978081 h 6858000"/>
              <a:gd name="connsiteX743" fmla="*/ 4523691 w 7467600"/>
              <a:gd name="connsiteY743" fmla="*/ 1127776 h 6858000"/>
              <a:gd name="connsiteX744" fmla="*/ 4509875 w 7467600"/>
              <a:gd name="connsiteY744" fmla="*/ 1167552 h 6858000"/>
              <a:gd name="connsiteX745" fmla="*/ 4478168 w 7467600"/>
              <a:gd name="connsiteY745" fmla="*/ 1260735 h 6858000"/>
              <a:gd name="connsiteX746" fmla="*/ 4409309 w 7467600"/>
              <a:gd name="connsiteY746" fmla="*/ 1666996 h 6858000"/>
              <a:gd name="connsiteX747" fmla="*/ 4370031 w 7467600"/>
              <a:gd name="connsiteY747" fmla="*/ 1955666 h 6858000"/>
              <a:gd name="connsiteX748" fmla="*/ 4570198 w 7467600"/>
              <a:gd name="connsiteY748" fmla="*/ 978081 h 6858000"/>
              <a:gd name="connsiteX749" fmla="*/ 4557898 w 7467600"/>
              <a:gd name="connsiteY749" fmla="*/ 900011 h 6858000"/>
              <a:gd name="connsiteX750" fmla="*/ 4344840 w 7467600"/>
              <a:gd name="connsiteY750" fmla="*/ 1922038 h 6858000"/>
              <a:gd name="connsiteX751" fmla="*/ 4378710 w 7467600"/>
              <a:gd name="connsiteY751" fmla="*/ 1665516 h 6858000"/>
              <a:gd name="connsiteX752" fmla="*/ 4448798 w 7467600"/>
              <a:gd name="connsiteY752" fmla="*/ 1253024 h 6858000"/>
              <a:gd name="connsiteX753" fmla="*/ 4480315 w 7467600"/>
              <a:gd name="connsiteY753" fmla="*/ 1158454 h 6858000"/>
              <a:gd name="connsiteX754" fmla="*/ 4494133 w 7467600"/>
              <a:gd name="connsiteY754" fmla="*/ 1118676 h 6858000"/>
              <a:gd name="connsiteX755" fmla="*/ 4557898 w 7467600"/>
              <a:gd name="connsiteY755" fmla="*/ 900011 h 6858000"/>
              <a:gd name="connsiteX756" fmla="*/ 5870151 w 7467600"/>
              <a:gd name="connsiteY756" fmla="*/ 898890 h 6858000"/>
              <a:gd name="connsiteX757" fmla="*/ 5861335 w 7467600"/>
              <a:gd name="connsiteY757" fmla="*/ 899177 h 6858000"/>
              <a:gd name="connsiteX758" fmla="*/ 5843702 w 7467600"/>
              <a:gd name="connsiteY758" fmla="*/ 899748 h 6858000"/>
              <a:gd name="connsiteX759" fmla="*/ 5651107 w 7467600"/>
              <a:gd name="connsiteY759" fmla="*/ 920306 h 6858000"/>
              <a:gd name="connsiteX760" fmla="*/ 5459407 w 7467600"/>
              <a:gd name="connsiteY760" fmla="*/ 940975 h 6858000"/>
              <a:gd name="connsiteX761" fmla="*/ 5374846 w 7467600"/>
              <a:gd name="connsiteY761" fmla="*/ 941988 h 6858000"/>
              <a:gd name="connsiteX762" fmla="*/ 5256105 w 7467600"/>
              <a:gd name="connsiteY762" fmla="*/ 945632 h 6858000"/>
              <a:gd name="connsiteX763" fmla="*/ 5107071 w 7467600"/>
              <a:gd name="connsiteY763" fmla="*/ 969720 h 6858000"/>
              <a:gd name="connsiteX764" fmla="*/ 4998681 w 7467600"/>
              <a:gd name="connsiteY764" fmla="*/ 988771 h 6858000"/>
              <a:gd name="connsiteX765" fmla="*/ 5870151 w 7467600"/>
              <a:gd name="connsiteY765" fmla="*/ 898890 h 6858000"/>
              <a:gd name="connsiteX766" fmla="*/ 5504425 w 7467600"/>
              <a:gd name="connsiteY766" fmla="*/ 848067 h 6858000"/>
              <a:gd name="connsiteX767" fmla="*/ 4968849 w 7467600"/>
              <a:gd name="connsiteY767" fmla="*/ 962318 h 6858000"/>
              <a:gd name="connsiteX768" fmla="*/ 5104039 w 7467600"/>
              <a:gd name="connsiteY768" fmla="*/ 940634 h 6858000"/>
              <a:gd name="connsiteX769" fmla="*/ 5256311 w 7467600"/>
              <a:gd name="connsiteY769" fmla="*/ 916490 h 6858000"/>
              <a:gd name="connsiteX770" fmla="*/ 5377381 w 7467600"/>
              <a:gd name="connsiteY770" fmla="*/ 912671 h 6858000"/>
              <a:gd name="connsiteX771" fmla="*/ 5460148 w 7467600"/>
              <a:gd name="connsiteY771" fmla="*/ 911442 h 6858000"/>
              <a:gd name="connsiteX772" fmla="*/ 5648971 w 7467600"/>
              <a:gd name="connsiteY772" fmla="*/ 891331 h 6858000"/>
              <a:gd name="connsiteX773" fmla="*/ 5844807 w 7467600"/>
              <a:gd name="connsiteY773" fmla="*/ 870718 h 6858000"/>
              <a:gd name="connsiteX774" fmla="*/ 5862975 w 7467600"/>
              <a:gd name="connsiteY774" fmla="*/ 869756 h 6858000"/>
              <a:gd name="connsiteX775" fmla="*/ 5920887 w 7467600"/>
              <a:gd name="connsiteY775" fmla="*/ 865929 h 6858000"/>
              <a:gd name="connsiteX776" fmla="*/ 5504425 w 7467600"/>
              <a:gd name="connsiteY776" fmla="*/ 848067 h 6858000"/>
              <a:gd name="connsiteX777" fmla="*/ 3607114 w 7467600"/>
              <a:gd name="connsiteY777" fmla="*/ 467441 h 6858000"/>
              <a:gd name="connsiteX778" fmla="*/ 3296242 w 7467600"/>
              <a:gd name="connsiteY778" fmla="*/ 807991 h 6858000"/>
              <a:gd name="connsiteX779" fmla="*/ 3174674 w 7467600"/>
              <a:gd name="connsiteY779" fmla="*/ 919759 h 6858000"/>
              <a:gd name="connsiteX780" fmla="*/ 3042978 w 7467600"/>
              <a:gd name="connsiteY780" fmla="*/ 1054894 h 6858000"/>
              <a:gd name="connsiteX781" fmla="*/ 2968914 w 7467600"/>
              <a:gd name="connsiteY781" fmla="*/ 1133756 h 6858000"/>
              <a:gd name="connsiteX782" fmla="*/ 3103823 w 7467600"/>
              <a:gd name="connsiteY782" fmla="*/ 1026814 h 6858000"/>
              <a:gd name="connsiteX783" fmla="*/ 3607114 w 7467600"/>
              <a:gd name="connsiteY783" fmla="*/ 467441 h 6858000"/>
              <a:gd name="connsiteX784" fmla="*/ 3744487 w 7467600"/>
              <a:gd name="connsiteY784" fmla="*/ 383136 h 6858000"/>
              <a:gd name="connsiteX785" fmla="*/ 3970213 w 7467600"/>
              <a:gd name="connsiteY785" fmla="*/ 995559 h 6858000"/>
              <a:gd name="connsiteX786" fmla="*/ 3744487 w 7467600"/>
              <a:gd name="connsiteY786" fmla="*/ 383136 h 6858000"/>
              <a:gd name="connsiteX787" fmla="*/ 3624562 w 7467600"/>
              <a:gd name="connsiteY787" fmla="*/ 367041 h 6858000"/>
              <a:gd name="connsiteX788" fmla="*/ 3489712 w 7467600"/>
              <a:gd name="connsiteY788" fmla="*/ 485386 h 6858000"/>
              <a:gd name="connsiteX789" fmla="*/ 3182994 w 7467600"/>
              <a:gd name="connsiteY789" fmla="*/ 828265 h 6858000"/>
              <a:gd name="connsiteX790" fmla="*/ 2892114 w 7467600"/>
              <a:gd name="connsiteY790" fmla="*/ 1172635 h 6858000"/>
              <a:gd name="connsiteX791" fmla="*/ 3021459 w 7467600"/>
              <a:gd name="connsiteY791" fmla="*/ 1035385 h 6858000"/>
              <a:gd name="connsiteX792" fmla="*/ 3153873 w 7467600"/>
              <a:gd name="connsiteY792" fmla="*/ 898971 h 6858000"/>
              <a:gd name="connsiteX793" fmla="*/ 3276511 w 7467600"/>
              <a:gd name="connsiteY793" fmla="*/ 786423 h 6858000"/>
              <a:gd name="connsiteX794" fmla="*/ 3584154 w 7467600"/>
              <a:gd name="connsiteY794" fmla="*/ 448218 h 6858000"/>
              <a:gd name="connsiteX795" fmla="*/ 3624562 w 7467600"/>
              <a:gd name="connsiteY795" fmla="*/ 367041 h 6858000"/>
              <a:gd name="connsiteX796" fmla="*/ 3766672 w 7467600"/>
              <a:gd name="connsiteY796" fmla="*/ 359429 h 6858000"/>
              <a:gd name="connsiteX797" fmla="*/ 3996338 w 7467600"/>
              <a:gd name="connsiteY797" fmla="*/ 968237 h 6858000"/>
              <a:gd name="connsiteX798" fmla="*/ 3766672 w 7467600"/>
              <a:gd name="connsiteY798" fmla="*/ 359429 h 6858000"/>
              <a:gd name="connsiteX799" fmla="*/ 5805386 w 7467600"/>
              <a:gd name="connsiteY799" fmla="*/ 239240 h 6858000"/>
              <a:gd name="connsiteX800" fmla="*/ 5736947 w 7467600"/>
              <a:gd name="connsiteY800" fmla="*/ 261367 h 6858000"/>
              <a:gd name="connsiteX801" fmla="*/ 5427012 w 7467600"/>
              <a:gd name="connsiteY801" fmla="*/ 311272 h 6858000"/>
              <a:gd name="connsiteX802" fmla="*/ 5147818 w 7467600"/>
              <a:gd name="connsiteY802" fmla="*/ 322112 h 6858000"/>
              <a:gd name="connsiteX803" fmla="*/ 5060854 w 7467600"/>
              <a:gd name="connsiteY803" fmla="*/ 311882 h 6858000"/>
              <a:gd name="connsiteX804" fmla="*/ 4945989 w 7467600"/>
              <a:gd name="connsiteY804" fmla="*/ 300516 h 6858000"/>
              <a:gd name="connsiteX805" fmla="*/ 5410479 w 7467600"/>
              <a:gd name="connsiteY805" fmla="*/ 348434 h 6858000"/>
              <a:gd name="connsiteX806" fmla="*/ 5805386 w 7467600"/>
              <a:gd name="connsiteY806" fmla="*/ 239240 h 6858000"/>
              <a:gd name="connsiteX807" fmla="*/ 5905192 w 7467600"/>
              <a:gd name="connsiteY807" fmla="*/ 163079 h 6858000"/>
              <a:gd name="connsiteX808" fmla="*/ 5865655 w 7467600"/>
              <a:gd name="connsiteY808" fmla="*/ 171901 h 6858000"/>
              <a:gd name="connsiteX809" fmla="*/ 5259740 w 7467600"/>
              <a:gd name="connsiteY809" fmla="*/ 257013 h 6858000"/>
              <a:gd name="connsiteX810" fmla="*/ 5208466 w 7467600"/>
              <a:gd name="connsiteY810" fmla="*/ 257550 h 6858000"/>
              <a:gd name="connsiteX811" fmla="*/ 4980204 w 7467600"/>
              <a:gd name="connsiteY811" fmla="*/ 271903 h 6858000"/>
              <a:gd name="connsiteX812" fmla="*/ 5068068 w 7467600"/>
              <a:gd name="connsiteY812" fmla="*/ 282244 h 6858000"/>
              <a:gd name="connsiteX813" fmla="*/ 5153231 w 7467600"/>
              <a:gd name="connsiteY813" fmla="*/ 292240 h 6858000"/>
              <a:gd name="connsiteX814" fmla="*/ 5426491 w 7467600"/>
              <a:gd name="connsiteY814" fmla="*/ 281128 h 6858000"/>
              <a:gd name="connsiteX815" fmla="*/ 5731212 w 7467600"/>
              <a:gd name="connsiteY815" fmla="*/ 231951 h 6858000"/>
              <a:gd name="connsiteX816" fmla="*/ 5905192 w 7467600"/>
              <a:gd name="connsiteY816" fmla="*/ 163079 h 6858000"/>
              <a:gd name="connsiteX817" fmla="*/ 5944437 w 7467600"/>
              <a:gd name="connsiteY817" fmla="*/ 113829 h 6858000"/>
              <a:gd name="connsiteX818" fmla="*/ 5825032 w 7467600"/>
              <a:gd name="connsiteY818" fmla="*/ 146405 h 6858000"/>
              <a:gd name="connsiteX819" fmla="*/ 4955599 w 7467600"/>
              <a:gd name="connsiteY819" fmla="*/ 247008 h 6858000"/>
              <a:gd name="connsiteX820" fmla="*/ 5210104 w 7467600"/>
              <a:gd name="connsiteY820" fmla="*/ 228123 h 6858000"/>
              <a:gd name="connsiteX821" fmla="*/ 5261015 w 7467600"/>
              <a:gd name="connsiteY821" fmla="*/ 227087 h 6858000"/>
              <a:gd name="connsiteX822" fmla="*/ 5861181 w 7467600"/>
              <a:gd name="connsiteY822" fmla="*/ 143093 h 6858000"/>
              <a:gd name="connsiteX823" fmla="*/ 5961252 w 7467600"/>
              <a:gd name="connsiteY823" fmla="*/ 114820 h 6858000"/>
              <a:gd name="connsiteX824" fmla="*/ 5944437 w 7467600"/>
              <a:gd name="connsiteY824" fmla="*/ 113829 h 6858000"/>
              <a:gd name="connsiteX825" fmla="*/ 3882765 w 7467600"/>
              <a:gd name="connsiteY825" fmla="*/ 0 h 6858000"/>
              <a:gd name="connsiteX826" fmla="*/ 3995099 w 7467600"/>
              <a:gd name="connsiteY826" fmla="*/ 0 h 6858000"/>
              <a:gd name="connsiteX827" fmla="*/ 4163818 w 7467600"/>
              <a:gd name="connsiteY827" fmla="*/ 234104 h 6858000"/>
              <a:gd name="connsiteX828" fmla="*/ 4172099 w 7467600"/>
              <a:gd name="connsiteY828" fmla="*/ 234207 h 6858000"/>
              <a:gd name="connsiteX829" fmla="*/ 4784282 w 7467600"/>
              <a:gd name="connsiteY829" fmla="*/ 276561 h 6858000"/>
              <a:gd name="connsiteX830" fmla="*/ 4801687 w 7467600"/>
              <a:gd name="connsiteY830" fmla="*/ 267764 h 6858000"/>
              <a:gd name="connsiteX831" fmla="*/ 6082788 w 7467600"/>
              <a:gd name="connsiteY831" fmla="*/ 64119 h 6858000"/>
              <a:gd name="connsiteX832" fmla="*/ 6099442 w 7467600"/>
              <a:gd name="connsiteY832" fmla="*/ 82568 h 6858000"/>
              <a:gd name="connsiteX833" fmla="*/ 4804137 w 7467600"/>
              <a:gd name="connsiteY833" fmla="*/ 320931 h 6858000"/>
              <a:gd name="connsiteX834" fmla="*/ 4227047 w 7467600"/>
              <a:gd name="connsiteY834" fmla="*/ 313415 h 6858000"/>
              <a:gd name="connsiteX835" fmla="*/ 4346041 w 7467600"/>
              <a:gd name="connsiteY835" fmla="*/ 456086 h 6858000"/>
              <a:gd name="connsiteX836" fmla="*/ 4870967 w 7467600"/>
              <a:gd name="connsiteY836" fmla="*/ 963061 h 6858000"/>
              <a:gd name="connsiteX837" fmla="*/ 4889647 w 7467600"/>
              <a:gd name="connsiteY837" fmla="*/ 957147 h 6858000"/>
              <a:gd name="connsiteX838" fmla="*/ 5422504 w 7467600"/>
              <a:gd name="connsiteY838" fmla="*/ 805191 h 6858000"/>
              <a:gd name="connsiteX839" fmla="*/ 6087656 w 7467600"/>
              <a:gd name="connsiteY839" fmla="*/ 826703 h 6858000"/>
              <a:gd name="connsiteX840" fmla="*/ 6058717 w 7467600"/>
              <a:gd name="connsiteY840" fmla="*/ 865992 h 6858000"/>
              <a:gd name="connsiteX841" fmla="*/ 4974153 w 7467600"/>
              <a:gd name="connsiteY841" fmla="*/ 1045456 h 6858000"/>
              <a:gd name="connsiteX842" fmla="*/ 5627835 w 7467600"/>
              <a:gd name="connsiteY842" fmla="*/ 1472077 h 6858000"/>
              <a:gd name="connsiteX843" fmla="*/ 5629817 w 7467600"/>
              <a:gd name="connsiteY843" fmla="*/ 1471412 h 6858000"/>
              <a:gd name="connsiteX844" fmla="*/ 5634124 w 7467600"/>
              <a:gd name="connsiteY844" fmla="*/ 1470572 h 6858000"/>
              <a:gd name="connsiteX845" fmla="*/ 5755832 w 7467600"/>
              <a:gd name="connsiteY845" fmla="*/ 1383886 h 6858000"/>
              <a:gd name="connsiteX846" fmla="*/ 6014186 w 7467600"/>
              <a:gd name="connsiteY846" fmla="*/ 1279799 h 6858000"/>
              <a:gd name="connsiteX847" fmla="*/ 6901619 w 7467600"/>
              <a:gd name="connsiteY847" fmla="*/ 1047874 h 6858000"/>
              <a:gd name="connsiteX848" fmla="*/ 6931566 w 7467600"/>
              <a:gd name="connsiteY848" fmla="*/ 1062034 h 6858000"/>
              <a:gd name="connsiteX849" fmla="*/ 5790982 w 7467600"/>
              <a:gd name="connsiteY849" fmla="*/ 1561380 h 6858000"/>
              <a:gd name="connsiteX850" fmla="*/ 6188971 w 7467600"/>
              <a:gd name="connsiteY850" fmla="*/ 1755168 h 6858000"/>
              <a:gd name="connsiteX851" fmla="*/ 6202446 w 7467600"/>
              <a:gd name="connsiteY851" fmla="*/ 1752268 h 6858000"/>
              <a:gd name="connsiteX852" fmla="*/ 7179560 w 7467600"/>
              <a:gd name="connsiteY852" fmla="*/ 1467551 h 6858000"/>
              <a:gd name="connsiteX853" fmla="*/ 7158730 w 7467600"/>
              <a:gd name="connsiteY853" fmla="*/ 1507835 h 6858000"/>
              <a:gd name="connsiteX854" fmla="*/ 6326959 w 7467600"/>
              <a:gd name="connsiteY854" fmla="*/ 1817686 h 6858000"/>
              <a:gd name="connsiteX855" fmla="*/ 6537433 w 7467600"/>
              <a:gd name="connsiteY855" fmla="*/ 1907790 h 6858000"/>
              <a:gd name="connsiteX856" fmla="*/ 6550221 w 7467600"/>
              <a:gd name="connsiteY856" fmla="*/ 1910729 h 6858000"/>
              <a:gd name="connsiteX857" fmla="*/ 6964438 w 7467600"/>
              <a:gd name="connsiteY857" fmla="*/ 2209505 h 6858000"/>
              <a:gd name="connsiteX858" fmla="*/ 7367862 w 7467600"/>
              <a:gd name="connsiteY858" fmla="*/ 2806833 h 6858000"/>
              <a:gd name="connsiteX859" fmla="*/ 7364329 w 7467600"/>
              <a:gd name="connsiteY859" fmla="*/ 2826907 h 6858000"/>
              <a:gd name="connsiteX860" fmla="*/ 7290545 w 7467600"/>
              <a:gd name="connsiteY860" fmla="*/ 2850663 h 6858000"/>
              <a:gd name="connsiteX861" fmla="*/ 6472036 w 7467600"/>
              <a:gd name="connsiteY861" fmla="*/ 1959003 h 6858000"/>
              <a:gd name="connsiteX862" fmla="*/ 5792897 w 7467600"/>
              <a:gd name="connsiteY862" fmla="*/ 1647747 h 6858000"/>
              <a:gd name="connsiteX863" fmla="*/ 5842751 w 7467600"/>
              <a:gd name="connsiteY863" fmla="*/ 1816112 h 6858000"/>
              <a:gd name="connsiteX864" fmla="*/ 5847424 w 7467600"/>
              <a:gd name="connsiteY864" fmla="*/ 1815776 h 6858000"/>
              <a:gd name="connsiteX865" fmla="*/ 6399821 w 7467600"/>
              <a:gd name="connsiteY865" fmla="*/ 2344799 h 6858000"/>
              <a:gd name="connsiteX866" fmla="*/ 6323232 w 7467600"/>
              <a:gd name="connsiteY866" fmla="*/ 2389634 h 6858000"/>
              <a:gd name="connsiteX867" fmla="*/ 5942958 w 7467600"/>
              <a:gd name="connsiteY867" fmla="*/ 2077708 h 6858000"/>
              <a:gd name="connsiteX868" fmla="*/ 5921559 w 7467600"/>
              <a:gd name="connsiteY868" fmla="*/ 2378596 h 6858000"/>
              <a:gd name="connsiteX869" fmla="*/ 5817651 w 7467600"/>
              <a:gd name="connsiteY869" fmla="*/ 3023919 h 6858000"/>
              <a:gd name="connsiteX870" fmla="*/ 5729634 w 7467600"/>
              <a:gd name="connsiteY870" fmla="*/ 3051849 h 6858000"/>
              <a:gd name="connsiteX871" fmla="*/ 5611018 w 7467600"/>
              <a:gd name="connsiteY871" fmla="*/ 2316769 h 6858000"/>
              <a:gd name="connsiteX872" fmla="*/ 5687608 w 7467600"/>
              <a:gd name="connsiteY872" fmla="*/ 2039972 h 6858000"/>
              <a:gd name="connsiteX873" fmla="*/ 5657554 w 7467600"/>
              <a:gd name="connsiteY873" fmla="*/ 1576445 h 6858000"/>
              <a:gd name="connsiteX874" fmla="*/ 5150475 w 7467600"/>
              <a:gd name="connsiteY874" fmla="*/ 1274012 h 6858000"/>
              <a:gd name="connsiteX875" fmla="*/ 5349142 w 7467600"/>
              <a:gd name="connsiteY875" fmla="*/ 2204405 h 6858000"/>
              <a:gd name="connsiteX876" fmla="*/ 5262214 w 7467600"/>
              <a:gd name="connsiteY876" fmla="*/ 2233836 h 6858000"/>
              <a:gd name="connsiteX877" fmla="*/ 4981539 w 7467600"/>
              <a:gd name="connsiteY877" fmla="*/ 1542201 h 6858000"/>
              <a:gd name="connsiteX878" fmla="*/ 4958461 w 7467600"/>
              <a:gd name="connsiteY878" fmla="*/ 1136957 h 6858000"/>
              <a:gd name="connsiteX879" fmla="*/ 4655015 w 7467600"/>
              <a:gd name="connsiteY879" fmla="*/ 891426 h 6858000"/>
              <a:gd name="connsiteX880" fmla="*/ 4348002 w 7467600"/>
              <a:gd name="connsiteY880" fmla="*/ 2205895 h 6858000"/>
              <a:gd name="connsiteX881" fmla="*/ 4262250 w 7467600"/>
              <a:gd name="connsiteY881" fmla="*/ 2219972 h 6858000"/>
              <a:gd name="connsiteX882" fmla="*/ 4550611 w 7467600"/>
              <a:gd name="connsiteY882" fmla="*/ 817540 h 6858000"/>
              <a:gd name="connsiteX883" fmla="*/ 4564418 w 7467600"/>
              <a:gd name="connsiteY883" fmla="*/ 808293 h 6858000"/>
              <a:gd name="connsiteX884" fmla="*/ 4266388 w 7467600"/>
              <a:gd name="connsiteY884" fmla="*/ 500083 h 6858000"/>
              <a:gd name="connsiteX885" fmla="*/ 4032842 w 7467600"/>
              <a:gd name="connsiteY885" fmla="*/ 211809 h 6858000"/>
              <a:gd name="connsiteX886" fmla="*/ 3882765 w 7467600"/>
              <a:gd name="connsiteY886" fmla="*/ 0 h 6858000"/>
              <a:gd name="connsiteX887" fmla="*/ 3721337 w 7467600"/>
              <a:gd name="connsiteY887" fmla="*/ 0 h 6858000"/>
              <a:gd name="connsiteX888" fmla="*/ 3797544 w 7467600"/>
              <a:gd name="connsiteY888" fmla="*/ 0 h 6858000"/>
              <a:gd name="connsiteX889" fmla="*/ 3775734 w 7467600"/>
              <a:gd name="connsiteY889" fmla="*/ 95131 h 6858000"/>
              <a:gd name="connsiteX890" fmla="*/ 3724807 w 7467600"/>
              <a:gd name="connsiteY890" fmla="*/ 272257 h 6858000"/>
              <a:gd name="connsiteX891" fmla="*/ 3726844 w 7467600"/>
              <a:gd name="connsiteY891" fmla="*/ 282988 h 6858000"/>
              <a:gd name="connsiteX892" fmla="*/ 3742664 w 7467600"/>
              <a:gd name="connsiteY892" fmla="*/ 279918 h 6858000"/>
              <a:gd name="connsiteX893" fmla="*/ 4103910 w 7467600"/>
              <a:gd name="connsiteY893" fmla="*/ 1161917 h 6858000"/>
              <a:gd name="connsiteX894" fmla="*/ 4020269 w 7467600"/>
              <a:gd name="connsiteY894" fmla="*/ 1200406 h 6858000"/>
              <a:gd name="connsiteX895" fmla="*/ 3674882 w 7467600"/>
              <a:gd name="connsiteY895" fmla="*/ 488524 h 6858000"/>
              <a:gd name="connsiteX896" fmla="*/ 3132682 w 7467600"/>
              <a:gd name="connsiteY896" fmla="*/ 1072284 h 6858000"/>
              <a:gd name="connsiteX897" fmla="*/ 2716346 w 7467600"/>
              <a:gd name="connsiteY897" fmla="*/ 1276376 h 6858000"/>
              <a:gd name="connsiteX898" fmla="*/ 2716772 w 7467600"/>
              <a:gd name="connsiteY898" fmla="*/ 1255462 h 6858000"/>
              <a:gd name="connsiteX899" fmla="*/ 3471096 w 7467600"/>
              <a:gd name="connsiteY899" fmla="*/ 437072 h 6858000"/>
              <a:gd name="connsiteX900" fmla="*/ 3639057 w 7467600"/>
              <a:gd name="connsiteY900" fmla="*/ 286334 h 6858000"/>
              <a:gd name="connsiteX901" fmla="*/ 3640309 w 7467600"/>
              <a:gd name="connsiteY901" fmla="*/ 284664 h 6858000"/>
              <a:gd name="connsiteX902" fmla="*/ 3646022 w 7467600"/>
              <a:gd name="connsiteY902" fmla="*/ 276711 h 6858000"/>
              <a:gd name="connsiteX903" fmla="*/ 3707943 w 7467600"/>
              <a:gd name="connsiteY903" fmla="*/ 65958 h 6858000"/>
              <a:gd name="connsiteX904" fmla="*/ 3721337 w 7467600"/>
              <a:gd name="connsiteY904" fmla="*/ 0 h 6858000"/>
              <a:gd name="connsiteX905" fmla="*/ 2867960 w 7467600"/>
              <a:gd name="connsiteY905" fmla="*/ 0 h 6858000"/>
              <a:gd name="connsiteX906" fmla="*/ 2926351 w 7467600"/>
              <a:gd name="connsiteY906" fmla="*/ 0 h 6858000"/>
              <a:gd name="connsiteX907" fmla="*/ 2902823 w 7467600"/>
              <a:gd name="connsiteY907" fmla="*/ 262929 h 6858000"/>
              <a:gd name="connsiteX908" fmla="*/ 2940663 w 7467600"/>
              <a:gd name="connsiteY908" fmla="*/ 140884 h 6858000"/>
              <a:gd name="connsiteX909" fmla="*/ 2947039 w 7467600"/>
              <a:gd name="connsiteY909" fmla="*/ 122524 h 6858000"/>
              <a:gd name="connsiteX910" fmla="*/ 2984316 w 7467600"/>
              <a:gd name="connsiteY910" fmla="*/ 0 h 6858000"/>
              <a:gd name="connsiteX911" fmla="*/ 3016114 w 7467600"/>
              <a:gd name="connsiteY911" fmla="*/ 0 h 6858000"/>
              <a:gd name="connsiteX912" fmla="*/ 2979949 w 7467600"/>
              <a:gd name="connsiteY912" fmla="*/ 119274 h 6858000"/>
              <a:gd name="connsiteX913" fmla="*/ 3023879 w 7467600"/>
              <a:gd name="connsiteY913" fmla="*/ 0 h 6858000"/>
              <a:gd name="connsiteX914" fmla="*/ 3105400 w 7467600"/>
              <a:gd name="connsiteY914" fmla="*/ 0 h 6858000"/>
              <a:gd name="connsiteX915" fmla="*/ 3094669 w 7467600"/>
              <a:gd name="connsiteY915" fmla="*/ 30308 h 6858000"/>
              <a:gd name="connsiteX916" fmla="*/ 2901945 w 7467600"/>
              <a:gd name="connsiteY916" fmla="*/ 466538 h 6858000"/>
              <a:gd name="connsiteX917" fmla="*/ 2815209 w 7467600"/>
              <a:gd name="connsiteY917" fmla="*/ 497361 h 6858000"/>
              <a:gd name="connsiteX918" fmla="*/ 2844845 w 7467600"/>
              <a:gd name="connsiteY918" fmla="*/ 127638 h 6858000"/>
              <a:gd name="connsiteX919" fmla="*/ 2867960 w 7467600"/>
              <a:gd name="connsiteY919" fmla="*/ 0 h 6858000"/>
              <a:gd name="connsiteX920" fmla="*/ 1057230 w 7467600"/>
              <a:gd name="connsiteY920" fmla="*/ 0 h 6858000"/>
              <a:gd name="connsiteX921" fmla="*/ 1111003 w 7467600"/>
              <a:gd name="connsiteY921" fmla="*/ 0 h 6858000"/>
              <a:gd name="connsiteX922" fmla="*/ 1125553 w 7467600"/>
              <a:gd name="connsiteY922" fmla="*/ 52588 h 6858000"/>
              <a:gd name="connsiteX923" fmla="*/ 1304276 w 7467600"/>
              <a:gd name="connsiteY923" fmla="*/ 476275 h 6858000"/>
              <a:gd name="connsiteX924" fmla="*/ 1492066 w 7467600"/>
              <a:gd name="connsiteY924" fmla="*/ 886333 h 6858000"/>
              <a:gd name="connsiteX925" fmla="*/ 1423698 w 7467600"/>
              <a:gd name="connsiteY925" fmla="*/ 710817 h 6858000"/>
              <a:gd name="connsiteX926" fmla="*/ 1357609 w 7467600"/>
              <a:gd name="connsiteY926" fmla="*/ 532892 h 6858000"/>
              <a:gd name="connsiteX927" fmla="*/ 1309550 w 7467600"/>
              <a:gd name="connsiteY927" fmla="*/ 374031 h 6858000"/>
              <a:gd name="connsiteX928" fmla="*/ 1193673 w 7467600"/>
              <a:gd name="connsiteY928" fmla="*/ 49533 h 6858000"/>
              <a:gd name="connsiteX929" fmla="*/ 1164391 w 7467600"/>
              <a:gd name="connsiteY929" fmla="*/ 0 h 6858000"/>
              <a:gd name="connsiteX930" fmla="*/ 1200666 w 7467600"/>
              <a:gd name="connsiteY930" fmla="*/ 0 h 6858000"/>
              <a:gd name="connsiteX931" fmla="*/ 1223408 w 7467600"/>
              <a:gd name="connsiteY931" fmla="*/ 38996 h 6858000"/>
              <a:gd name="connsiteX932" fmla="*/ 1339635 w 7467600"/>
              <a:gd name="connsiteY932" fmla="*/ 365517 h 6858000"/>
              <a:gd name="connsiteX933" fmla="*/ 1387469 w 7467600"/>
              <a:gd name="connsiteY933" fmla="*/ 523079 h 6858000"/>
              <a:gd name="connsiteX934" fmla="*/ 1452685 w 7467600"/>
              <a:gd name="connsiteY934" fmla="*/ 699806 h 6858000"/>
              <a:gd name="connsiteX935" fmla="*/ 1492092 w 7467600"/>
              <a:gd name="connsiteY935" fmla="*/ 800424 h 6858000"/>
              <a:gd name="connsiteX936" fmla="*/ 1455302 w 7467600"/>
              <a:gd name="connsiteY936" fmla="*/ 632913 h 6858000"/>
              <a:gd name="connsiteX937" fmla="*/ 1222336 w 7467600"/>
              <a:gd name="connsiteY937" fmla="*/ 9480 h 6858000"/>
              <a:gd name="connsiteX938" fmla="*/ 1214634 w 7467600"/>
              <a:gd name="connsiteY938" fmla="*/ 0 h 6858000"/>
              <a:gd name="connsiteX939" fmla="*/ 1289827 w 7467600"/>
              <a:gd name="connsiteY939" fmla="*/ 0 h 6858000"/>
              <a:gd name="connsiteX940" fmla="*/ 1321076 w 7467600"/>
              <a:gd name="connsiteY940" fmla="*/ 59722 h 6858000"/>
              <a:gd name="connsiteX941" fmla="*/ 1512579 w 7467600"/>
              <a:gd name="connsiteY941" fmla="*/ 626441 h 6858000"/>
              <a:gd name="connsiteX942" fmla="*/ 1506076 w 7467600"/>
              <a:gd name="connsiteY942" fmla="*/ 1089289 h 6858000"/>
              <a:gd name="connsiteX943" fmla="*/ 1486346 w 7467600"/>
              <a:gd name="connsiteY943" fmla="*/ 1079919 h 6858000"/>
              <a:gd name="connsiteX944" fmla="*/ 1070511 w 7467600"/>
              <a:gd name="connsiteY944" fmla="*/ 48609 h 6858000"/>
              <a:gd name="connsiteX945" fmla="*/ 1057230 w 7467600"/>
              <a:gd name="connsiteY945" fmla="*/ 0 h 6858000"/>
              <a:gd name="connsiteX946" fmla="*/ 43151 w 7467600"/>
              <a:gd name="connsiteY946" fmla="*/ 0 h 6858000"/>
              <a:gd name="connsiteX947" fmla="*/ 95283 w 7467600"/>
              <a:gd name="connsiteY947" fmla="*/ 0 h 6858000"/>
              <a:gd name="connsiteX948" fmla="*/ 300708 w 7467600"/>
              <a:gd name="connsiteY948" fmla="*/ 154571 h 6858000"/>
              <a:gd name="connsiteX949" fmla="*/ 530414 w 7467600"/>
              <a:gd name="connsiteY949" fmla="*/ 354673 h 6858000"/>
              <a:gd name="connsiteX950" fmla="*/ 333785 w 7467600"/>
              <a:gd name="connsiteY950" fmla="*/ 161564 h 6858000"/>
              <a:gd name="connsiteX951" fmla="*/ 147005 w 7467600"/>
              <a:gd name="connsiteY951" fmla="*/ 0 h 6858000"/>
              <a:gd name="connsiteX952" fmla="*/ 272509 w 7467600"/>
              <a:gd name="connsiteY952" fmla="*/ 0 h 6858000"/>
              <a:gd name="connsiteX953" fmla="*/ 326276 w 7467600"/>
              <a:gd name="connsiteY953" fmla="*/ 45847 h 6858000"/>
              <a:gd name="connsiteX954" fmla="*/ 823759 w 7467600"/>
              <a:gd name="connsiteY954" fmla="*/ 574145 h 6858000"/>
              <a:gd name="connsiteX955" fmla="*/ 811254 w 7467600"/>
              <a:gd name="connsiteY955" fmla="*/ 665546 h 6858000"/>
              <a:gd name="connsiteX956" fmla="*/ 154042 w 7467600"/>
              <a:gd name="connsiteY956" fmla="*/ 261522 h 6858000"/>
              <a:gd name="connsiteX957" fmla="*/ 13550 w 7467600"/>
              <a:gd name="connsiteY957" fmla="*/ 158423 h 6858000"/>
              <a:gd name="connsiteX958" fmla="*/ 0 w 7467600"/>
              <a:gd name="connsiteY958" fmla="*/ 146618 h 6858000"/>
              <a:gd name="connsiteX959" fmla="*/ 0 w 7467600"/>
              <a:gd name="connsiteY959" fmla="*/ 59161 h 6858000"/>
              <a:gd name="connsiteX960" fmla="*/ 45427 w 7467600"/>
              <a:gd name="connsiteY960" fmla="*/ 101078 h 6858000"/>
              <a:gd name="connsiteX961" fmla="*/ 630103 w 7467600"/>
              <a:gd name="connsiteY961" fmla="*/ 485885 h 6858000"/>
              <a:gd name="connsiteX962" fmla="*/ 532040 w 7467600"/>
              <a:gd name="connsiteY962" fmla="*/ 399359 h 6858000"/>
              <a:gd name="connsiteX963" fmla="*/ 517618 w 7467600"/>
              <a:gd name="connsiteY963" fmla="*/ 385726 h 6858000"/>
              <a:gd name="connsiteX964" fmla="*/ 285074 w 7467600"/>
              <a:gd name="connsiteY964" fmla="*/ 182755 h 6858000"/>
              <a:gd name="connsiteX965" fmla="*/ 43151 w 7467600"/>
              <a:gd name="connsiteY965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254615 w 7472601"/>
              <a:gd name="connsiteY80" fmla="*/ 5911918 h 6858000"/>
              <a:gd name="connsiteX81" fmla="*/ 7312589 w 7472601"/>
              <a:gd name="connsiteY81" fmla="*/ 5982309 h 6858000"/>
              <a:gd name="connsiteX82" fmla="*/ 7448321 w 7472601"/>
              <a:gd name="connsiteY82" fmla="*/ 6190991 h 6858000"/>
              <a:gd name="connsiteX83" fmla="*/ 7467600 w 7472601"/>
              <a:gd name="connsiteY83" fmla="*/ 6221686 h 6858000"/>
              <a:gd name="connsiteX84" fmla="*/ 7467600 w 7472601"/>
              <a:gd name="connsiteY84" fmla="*/ 6334256 h 6858000"/>
              <a:gd name="connsiteX85" fmla="*/ 7454976 w 7472601"/>
              <a:gd name="connsiteY85" fmla="*/ 6318297 h 6858000"/>
              <a:gd name="connsiteX86" fmla="*/ 1456157 w 7472601"/>
              <a:gd name="connsiteY86" fmla="*/ 5371404 h 6858000"/>
              <a:gd name="connsiteX87" fmla="*/ 1244432 w 7472601"/>
              <a:gd name="connsiteY87" fmla="*/ 5385601 h 6858000"/>
              <a:gd name="connsiteX88" fmla="*/ 973990 w 7472601"/>
              <a:gd name="connsiteY88" fmla="*/ 5424940 h 6858000"/>
              <a:gd name="connsiteX89" fmla="*/ 1103809 w 7472601"/>
              <a:gd name="connsiteY89" fmla="*/ 5433720 h 6858000"/>
              <a:gd name="connsiteX90" fmla="*/ 1123454 w 7472601"/>
              <a:gd name="connsiteY90" fmla="*/ 5435727 h 6858000"/>
              <a:gd name="connsiteX91" fmla="*/ 1737017 w 7472601"/>
              <a:gd name="connsiteY91" fmla="*/ 5452183 h 6858000"/>
              <a:gd name="connsiteX92" fmla="*/ 1824397 w 7472601"/>
              <a:gd name="connsiteY92" fmla="*/ 5447757 h 6858000"/>
              <a:gd name="connsiteX93" fmla="*/ 2070059 w 7472601"/>
              <a:gd name="connsiteY93" fmla="*/ 5441660 h 6858000"/>
              <a:gd name="connsiteX94" fmla="*/ 1456157 w 7472601"/>
              <a:gd name="connsiteY94" fmla="*/ 5371404 h 6858000"/>
              <a:gd name="connsiteX95" fmla="*/ 4988186 w 7472601"/>
              <a:gd name="connsiteY95" fmla="*/ 5216467 h 6858000"/>
              <a:gd name="connsiteX96" fmla="*/ 4777334 w 7472601"/>
              <a:gd name="connsiteY96" fmla="*/ 5406072 h 6858000"/>
              <a:gd name="connsiteX97" fmla="*/ 4718341 w 7472601"/>
              <a:gd name="connsiteY97" fmla="*/ 5468043 h 6858000"/>
              <a:gd name="connsiteX98" fmla="*/ 4604655 w 7472601"/>
              <a:gd name="connsiteY98" fmla="*/ 5583434 h 6858000"/>
              <a:gd name="connsiteX99" fmla="*/ 4565074 w 7472601"/>
              <a:gd name="connsiteY99" fmla="*/ 5618550 h 6858000"/>
              <a:gd name="connsiteX100" fmla="*/ 4988186 w 7472601"/>
              <a:gd name="connsiteY100" fmla="*/ 5216467 h 6858000"/>
              <a:gd name="connsiteX101" fmla="*/ 4978032 w 7472601"/>
              <a:gd name="connsiteY101" fmla="*/ 5183809 h 6858000"/>
              <a:gd name="connsiteX102" fmla="*/ 4463413 w 7472601"/>
              <a:gd name="connsiteY102" fmla="*/ 5615162 h 6858000"/>
              <a:gd name="connsiteX103" fmla="*/ 4358134 w 7472601"/>
              <a:gd name="connsiteY103" fmla="*/ 5742791 h 6858000"/>
              <a:gd name="connsiteX104" fmla="*/ 4376219 w 7472601"/>
              <a:gd name="connsiteY104" fmla="*/ 5729027 h 6858000"/>
              <a:gd name="connsiteX105" fmla="*/ 4582340 w 7472601"/>
              <a:gd name="connsiteY105" fmla="*/ 5561037 h 6858000"/>
              <a:gd name="connsiteX106" fmla="*/ 4694684 w 7472601"/>
              <a:gd name="connsiteY106" fmla="*/ 5447098 h 6858000"/>
              <a:gd name="connsiteX107" fmla="*/ 4754123 w 7472601"/>
              <a:gd name="connsiteY107" fmla="*/ 5384643 h 6858000"/>
              <a:gd name="connsiteX108" fmla="*/ 4978032 w 7472601"/>
              <a:gd name="connsiteY108" fmla="*/ 5183809 h 6858000"/>
              <a:gd name="connsiteX109" fmla="*/ 1903353 w 7472601"/>
              <a:gd name="connsiteY109" fmla="*/ 5044827 h 6858000"/>
              <a:gd name="connsiteX110" fmla="*/ 1936931 w 7472601"/>
              <a:gd name="connsiteY110" fmla="*/ 5093954 h 6858000"/>
              <a:gd name="connsiteX111" fmla="*/ 2195868 w 7472601"/>
              <a:gd name="connsiteY111" fmla="*/ 5396574 h 6858000"/>
              <a:gd name="connsiteX112" fmla="*/ 2088852 w 7472601"/>
              <a:gd name="connsiteY112" fmla="*/ 5166123 h 6858000"/>
              <a:gd name="connsiteX113" fmla="*/ 1958241 w 7472601"/>
              <a:gd name="connsiteY113" fmla="*/ 5067955 h 6858000"/>
              <a:gd name="connsiteX114" fmla="*/ 1903353 w 7472601"/>
              <a:gd name="connsiteY114" fmla="*/ 5044827 h 6858000"/>
              <a:gd name="connsiteX115" fmla="*/ 1979378 w 7472601"/>
              <a:gd name="connsiteY115" fmla="*/ 4769504 h 6858000"/>
              <a:gd name="connsiteX116" fmla="*/ 2882120 w 7472601"/>
              <a:gd name="connsiteY116" fmla="*/ 5064547 h 6858000"/>
              <a:gd name="connsiteX117" fmla="*/ 2793103 w 7472601"/>
              <a:gd name="connsiteY117" fmla="*/ 5039699 h 6858000"/>
              <a:gd name="connsiteX118" fmla="*/ 2770041 w 7472601"/>
              <a:gd name="connsiteY118" fmla="*/ 5033634 h 6858000"/>
              <a:gd name="connsiteX119" fmla="*/ 1979378 w 7472601"/>
              <a:gd name="connsiteY119" fmla="*/ 4769504 h 6858000"/>
              <a:gd name="connsiteX120" fmla="*/ 1927410 w 7472601"/>
              <a:gd name="connsiteY120" fmla="*/ 4716164 h 6858000"/>
              <a:gd name="connsiteX121" fmla="*/ 1959587 w 7472601"/>
              <a:gd name="connsiteY121" fmla="*/ 4728849 h 6858000"/>
              <a:gd name="connsiteX122" fmla="*/ 2777707 w 7472601"/>
              <a:gd name="connsiteY122" fmla="*/ 5003991 h 6858000"/>
              <a:gd name="connsiteX123" fmla="*/ 2800768 w 7472601"/>
              <a:gd name="connsiteY123" fmla="*/ 5010056 h 6858000"/>
              <a:gd name="connsiteX124" fmla="*/ 2879408 w 7472601"/>
              <a:gd name="connsiteY124" fmla="*/ 5031590 h 6858000"/>
              <a:gd name="connsiteX125" fmla="*/ 2862295 w 7472601"/>
              <a:gd name="connsiteY125" fmla="*/ 5022958 h 6858000"/>
              <a:gd name="connsiteX126" fmla="*/ 2813343 w 7472601"/>
              <a:gd name="connsiteY126" fmla="*/ 4998369 h 6858000"/>
              <a:gd name="connsiteX127" fmla="*/ 2646245 w 7472601"/>
              <a:gd name="connsiteY127" fmla="*/ 4930999 h 6858000"/>
              <a:gd name="connsiteX128" fmla="*/ 1999243 w 7472601"/>
              <a:gd name="connsiteY128" fmla="*/ 4730524 h 6858000"/>
              <a:gd name="connsiteX129" fmla="*/ 1979527 w 7472601"/>
              <a:gd name="connsiteY129" fmla="*/ 4726651 h 6858000"/>
              <a:gd name="connsiteX130" fmla="*/ 1927410 w 7472601"/>
              <a:gd name="connsiteY130" fmla="*/ 4716164 h 6858000"/>
              <a:gd name="connsiteX131" fmla="*/ 1997014 w 7472601"/>
              <a:gd name="connsiteY131" fmla="*/ 4698007 h 6858000"/>
              <a:gd name="connsiteX132" fmla="*/ 2005458 w 7472601"/>
              <a:gd name="connsiteY132" fmla="*/ 4699540 h 6858000"/>
              <a:gd name="connsiteX133" fmla="*/ 2657186 w 7472601"/>
              <a:gd name="connsiteY133" fmla="*/ 4901687 h 6858000"/>
              <a:gd name="connsiteX134" fmla="*/ 2826662 w 7472601"/>
              <a:gd name="connsiteY134" fmla="*/ 4970362 h 6858000"/>
              <a:gd name="connsiteX135" fmla="*/ 2876100 w 7472601"/>
              <a:gd name="connsiteY135" fmla="*/ 4995397 h 6858000"/>
              <a:gd name="connsiteX136" fmla="*/ 3042600 w 7472601"/>
              <a:gd name="connsiteY136" fmla="*/ 5059532 h 6858000"/>
              <a:gd name="connsiteX137" fmla="*/ 1997014 w 7472601"/>
              <a:gd name="connsiteY137" fmla="*/ 4698007 h 6858000"/>
              <a:gd name="connsiteX138" fmla="*/ 2305292 w 7472601"/>
              <a:gd name="connsiteY138" fmla="*/ 4219492 h 6858000"/>
              <a:gd name="connsiteX139" fmla="*/ 3360922 w 7472601"/>
              <a:gd name="connsiteY139" fmla="*/ 4529373 h 6858000"/>
              <a:gd name="connsiteX140" fmla="*/ 3492420 w 7472601"/>
              <a:gd name="connsiteY140" fmla="*/ 4510145 h 6858000"/>
              <a:gd name="connsiteX141" fmla="*/ 3364086 w 7472601"/>
              <a:gd name="connsiteY141" fmla="*/ 4480340 h 6858000"/>
              <a:gd name="connsiteX142" fmla="*/ 3225818 w 7472601"/>
              <a:gd name="connsiteY142" fmla="*/ 4411822 h 6858000"/>
              <a:gd name="connsiteX143" fmla="*/ 3129696 w 7472601"/>
              <a:gd name="connsiteY143" fmla="*/ 4360704 h 6858000"/>
              <a:gd name="connsiteX144" fmla="*/ 2814545 w 7472601"/>
              <a:gd name="connsiteY144" fmla="*/ 4282955 h 6858000"/>
              <a:gd name="connsiteX145" fmla="*/ 2305292 w 7472601"/>
              <a:gd name="connsiteY145" fmla="*/ 4219492 h 6858000"/>
              <a:gd name="connsiteX146" fmla="*/ 2626982 w 7472601"/>
              <a:gd name="connsiteY146" fmla="*/ 4206450 h 6858000"/>
              <a:gd name="connsiteX147" fmla="*/ 2490617 w 7472601"/>
              <a:gd name="connsiteY147" fmla="*/ 4206951 h 6858000"/>
              <a:gd name="connsiteX148" fmla="*/ 2819869 w 7472601"/>
              <a:gd name="connsiteY148" fmla="*/ 4252936 h 6858000"/>
              <a:gd name="connsiteX149" fmla="*/ 3143018 w 7472601"/>
              <a:gd name="connsiteY149" fmla="*/ 4332698 h 6858000"/>
              <a:gd name="connsiteX150" fmla="*/ 3241520 w 7472601"/>
              <a:gd name="connsiteY150" fmla="*/ 4385112 h 6858000"/>
              <a:gd name="connsiteX151" fmla="*/ 3374575 w 7472601"/>
              <a:gd name="connsiteY151" fmla="*/ 4451517 h 6858000"/>
              <a:gd name="connsiteX152" fmla="*/ 3505221 w 7472601"/>
              <a:gd name="connsiteY152" fmla="*/ 4480757 h 6858000"/>
              <a:gd name="connsiteX153" fmla="*/ 2626982 w 7472601"/>
              <a:gd name="connsiteY153" fmla="*/ 4206450 h 6858000"/>
              <a:gd name="connsiteX154" fmla="*/ 1310106 w 7472601"/>
              <a:gd name="connsiteY154" fmla="*/ 3943217 h 6858000"/>
              <a:gd name="connsiteX155" fmla="*/ 854994 w 7472601"/>
              <a:gd name="connsiteY155" fmla="*/ 4399136 h 6858000"/>
              <a:gd name="connsiteX156" fmla="*/ 742462 w 7472601"/>
              <a:gd name="connsiteY156" fmla="*/ 4594648 h 6858000"/>
              <a:gd name="connsiteX157" fmla="*/ 820602 w 7472601"/>
              <a:gd name="connsiteY157" fmla="*/ 4485915 h 6858000"/>
              <a:gd name="connsiteX158" fmla="*/ 878295 w 7472601"/>
              <a:gd name="connsiteY158" fmla="*/ 4403594 h 6858000"/>
              <a:gd name="connsiteX159" fmla="*/ 1240607 w 7472601"/>
              <a:gd name="connsiteY159" fmla="*/ 4010401 h 6858000"/>
              <a:gd name="connsiteX160" fmla="*/ 1310106 w 7472601"/>
              <a:gd name="connsiteY160" fmla="*/ 3943217 h 6858000"/>
              <a:gd name="connsiteX161" fmla="*/ 1423113 w 7472601"/>
              <a:gd name="connsiteY161" fmla="*/ 3874565 h 6858000"/>
              <a:gd name="connsiteX162" fmla="*/ 1260565 w 7472601"/>
              <a:gd name="connsiteY162" fmla="*/ 4031982 h 6858000"/>
              <a:gd name="connsiteX163" fmla="*/ 901900 w 7472601"/>
              <a:gd name="connsiteY163" fmla="*/ 4421236 h 6858000"/>
              <a:gd name="connsiteX164" fmla="*/ 845044 w 7472601"/>
              <a:gd name="connsiteY164" fmla="*/ 4502436 h 6858000"/>
              <a:gd name="connsiteX165" fmla="*/ 685926 w 7472601"/>
              <a:gd name="connsiteY165" fmla="*/ 4703069 h 6858000"/>
              <a:gd name="connsiteX166" fmla="*/ 684248 w 7472601"/>
              <a:gd name="connsiteY166" fmla="*/ 4706721 h 6858000"/>
              <a:gd name="connsiteX167" fmla="*/ 1423113 w 7472601"/>
              <a:gd name="connsiteY167" fmla="*/ 3874565 h 6858000"/>
              <a:gd name="connsiteX168" fmla="*/ 3316479 w 7472601"/>
              <a:gd name="connsiteY168" fmla="*/ 3872136 h 6858000"/>
              <a:gd name="connsiteX169" fmla="*/ 3546806 w 7472601"/>
              <a:gd name="connsiteY169" fmla="*/ 4356139 h 6858000"/>
              <a:gd name="connsiteX170" fmla="*/ 3364433 w 7472601"/>
              <a:gd name="connsiteY170" fmla="*/ 3953121 h 6858000"/>
              <a:gd name="connsiteX171" fmla="*/ 3316479 w 7472601"/>
              <a:gd name="connsiteY171" fmla="*/ 3872136 h 6858000"/>
              <a:gd name="connsiteX172" fmla="*/ 3291335 w 7472601"/>
              <a:gd name="connsiteY172" fmla="*/ 3767420 h 6858000"/>
              <a:gd name="connsiteX173" fmla="*/ 3390805 w 7472601"/>
              <a:gd name="connsiteY173" fmla="*/ 3937163 h 6858000"/>
              <a:gd name="connsiteX174" fmla="*/ 3579062 w 7472601"/>
              <a:gd name="connsiteY174" fmla="*/ 4359040 h 6858000"/>
              <a:gd name="connsiteX175" fmla="*/ 3467355 w 7472601"/>
              <a:gd name="connsiteY175" fmla="*/ 3988130 h 6858000"/>
              <a:gd name="connsiteX176" fmla="*/ 3310753 w 7472601"/>
              <a:gd name="connsiteY176" fmla="*/ 3787140 h 6858000"/>
              <a:gd name="connsiteX177" fmla="*/ 3291335 w 7472601"/>
              <a:gd name="connsiteY177" fmla="*/ 3767420 h 6858000"/>
              <a:gd name="connsiteX178" fmla="*/ 1635889 w 7472601"/>
              <a:gd name="connsiteY178" fmla="*/ 3709494 h 6858000"/>
              <a:gd name="connsiteX179" fmla="*/ 1634800 w 7472601"/>
              <a:gd name="connsiteY179" fmla="*/ 3731111 h 6858000"/>
              <a:gd name="connsiteX180" fmla="*/ 1635889 w 7472601"/>
              <a:gd name="connsiteY180" fmla="*/ 3709494 h 6858000"/>
              <a:gd name="connsiteX181" fmla="*/ 1510397 w 7472601"/>
              <a:gd name="connsiteY181" fmla="*/ 3684705 h 6858000"/>
              <a:gd name="connsiteX182" fmla="*/ 1146550 w 7472601"/>
              <a:gd name="connsiteY182" fmla="*/ 3802012 h 6858000"/>
              <a:gd name="connsiteX183" fmla="*/ 698834 w 7472601"/>
              <a:gd name="connsiteY183" fmla="*/ 3952272 h 6858000"/>
              <a:gd name="connsiteX184" fmla="*/ 34256 w 7472601"/>
              <a:gd name="connsiteY184" fmla="*/ 4347603 h 6858000"/>
              <a:gd name="connsiteX185" fmla="*/ 527241 w 7472601"/>
              <a:gd name="connsiteY185" fmla="*/ 4065078 h 6858000"/>
              <a:gd name="connsiteX186" fmla="*/ 1510397 w 7472601"/>
              <a:gd name="connsiteY186" fmla="*/ 3684705 h 6858000"/>
              <a:gd name="connsiteX187" fmla="*/ 1313114 w 7472601"/>
              <a:gd name="connsiteY187" fmla="*/ 3655216 h 6858000"/>
              <a:gd name="connsiteX188" fmla="*/ 1109304 w 7472601"/>
              <a:gd name="connsiteY188" fmla="*/ 3669030 h 6858000"/>
              <a:gd name="connsiteX189" fmla="*/ 8129 w 7472601"/>
              <a:gd name="connsiteY189" fmla="*/ 4330519 h 6858000"/>
              <a:gd name="connsiteX190" fmla="*/ 687572 w 7472601"/>
              <a:gd name="connsiteY190" fmla="*/ 3925629 h 6858000"/>
              <a:gd name="connsiteX191" fmla="*/ 1138365 w 7472601"/>
              <a:gd name="connsiteY191" fmla="*/ 3774515 h 6858000"/>
              <a:gd name="connsiteX192" fmla="*/ 1505579 w 7472601"/>
              <a:gd name="connsiteY192" fmla="*/ 3655526 h 6858000"/>
              <a:gd name="connsiteX193" fmla="*/ 1313114 w 7472601"/>
              <a:gd name="connsiteY193" fmla="*/ 3655216 h 6858000"/>
              <a:gd name="connsiteX194" fmla="*/ 3655073 w 7472601"/>
              <a:gd name="connsiteY194" fmla="*/ 3650884 h 6858000"/>
              <a:gd name="connsiteX195" fmla="*/ 3989938 w 7472601"/>
              <a:gd name="connsiteY195" fmla="*/ 3991685 h 6858000"/>
              <a:gd name="connsiteX196" fmla="*/ 4393907 w 7472601"/>
              <a:gd name="connsiteY196" fmla="*/ 4261258 h 6858000"/>
              <a:gd name="connsiteX197" fmla="*/ 4648051 w 7472601"/>
              <a:gd name="connsiteY197" fmla="*/ 4374051 h 6858000"/>
              <a:gd name="connsiteX198" fmla="*/ 4383389 w 7472601"/>
              <a:gd name="connsiteY198" fmla="*/ 4184369 h 6858000"/>
              <a:gd name="connsiteX199" fmla="*/ 4165508 w 7472601"/>
              <a:gd name="connsiteY199" fmla="*/ 4035196 h 6858000"/>
              <a:gd name="connsiteX200" fmla="*/ 4068162 w 7472601"/>
              <a:gd name="connsiteY200" fmla="*/ 3953394 h 6858000"/>
              <a:gd name="connsiteX201" fmla="*/ 3981416 w 7472601"/>
              <a:gd name="connsiteY201" fmla="*/ 3880482 h 6858000"/>
              <a:gd name="connsiteX202" fmla="*/ 3800147 w 7472601"/>
              <a:gd name="connsiteY202" fmla="*/ 3749872 h 6858000"/>
              <a:gd name="connsiteX203" fmla="*/ 3655073 w 7472601"/>
              <a:gd name="connsiteY203" fmla="*/ 3650884 h 6858000"/>
              <a:gd name="connsiteX204" fmla="*/ 3670252 w 7472601"/>
              <a:gd name="connsiteY204" fmla="*/ 3622798 h 6858000"/>
              <a:gd name="connsiteX205" fmla="*/ 3817258 w 7472601"/>
              <a:gd name="connsiteY205" fmla="*/ 3723577 h 6858000"/>
              <a:gd name="connsiteX206" fmla="*/ 4000461 w 7472601"/>
              <a:gd name="connsiteY206" fmla="*/ 3855966 h 6858000"/>
              <a:gd name="connsiteX207" fmla="*/ 4088180 w 7472601"/>
              <a:gd name="connsiteY207" fmla="*/ 3929774 h 6858000"/>
              <a:gd name="connsiteX208" fmla="*/ 4184555 w 7472601"/>
              <a:gd name="connsiteY208" fmla="*/ 4010683 h 6858000"/>
              <a:gd name="connsiteX209" fmla="*/ 4399563 w 7472601"/>
              <a:gd name="connsiteY209" fmla="*/ 4158106 h 6858000"/>
              <a:gd name="connsiteX210" fmla="*/ 4684469 w 7472601"/>
              <a:gd name="connsiteY210" fmla="*/ 4364680 h 6858000"/>
              <a:gd name="connsiteX211" fmla="*/ 4690271 w 7472601"/>
              <a:gd name="connsiteY211" fmla="*/ 4370034 h 6858000"/>
              <a:gd name="connsiteX212" fmla="*/ 4136093 w 7472601"/>
              <a:gd name="connsiteY212" fmla="*/ 3858466 h 6858000"/>
              <a:gd name="connsiteX213" fmla="*/ 3670252 w 7472601"/>
              <a:gd name="connsiteY213" fmla="*/ 3622798 h 6858000"/>
              <a:gd name="connsiteX214" fmla="*/ 4440129 w 7472601"/>
              <a:gd name="connsiteY214" fmla="*/ 3448571 h 6858000"/>
              <a:gd name="connsiteX215" fmla="*/ 4856525 w 7472601"/>
              <a:gd name="connsiteY215" fmla="*/ 3915351 h 6858000"/>
              <a:gd name="connsiteX216" fmla="*/ 5059055 w 7472601"/>
              <a:gd name="connsiteY216" fmla="*/ 4108918 h 6858000"/>
              <a:gd name="connsiteX217" fmla="*/ 5290070 w 7472601"/>
              <a:gd name="connsiteY217" fmla="*/ 4263619 h 6858000"/>
              <a:gd name="connsiteX218" fmla="*/ 4834991 w 7472601"/>
              <a:gd name="connsiteY218" fmla="*/ 3830985 h 6858000"/>
              <a:gd name="connsiteX219" fmla="*/ 4440129 w 7472601"/>
              <a:gd name="connsiteY219" fmla="*/ 3448571 h 6858000"/>
              <a:gd name="connsiteX220" fmla="*/ 4441737 w 7472601"/>
              <a:gd name="connsiteY220" fmla="*/ 3399734 h 6858000"/>
              <a:gd name="connsiteX221" fmla="*/ 4431236 w 7472601"/>
              <a:gd name="connsiteY221" fmla="*/ 3400954 h 6858000"/>
              <a:gd name="connsiteX222" fmla="*/ 4557150 w 7472601"/>
              <a:gd name="connsiteY222" fmla="*/ 3510023 h 6858000"/>
              <a:gd name="connsiteX223" fmla="*/ 4856936 w 7472601"/>
              <a:gd name="connsiteY223" fmla="*/ 3809146 h 6858000"/>
              <a:gd name="connsiteX224" fmla="*/ 5111996 w 7472601"/>
              <a:gd name="connsiteY224" fmla="*/ 4065759 h 6858000"/>
              <a:gd name="connsiteX225" fmla="*/ 5388878 w 7472601"/>
              <a:gd name="connsiteY225" fmla="*/ 4300185 h 6858000"/>
              <a:gd name="connsiteX226" fmla="*/ 5425556 w 7472601"/>
              <a:gd name="connsiteY226" fmla="*/ 4308967 h 6858000"/>
              <a:gd name="connsiteX227" fmla="*/ 4943646 w 7472601"/>
              <a:gd name="connsiteY227" fmla="*/ 3822916 h 6858000"/>
              <a:gd name="connsiteX228" fmla="*/ 4594837 w 7472601"/>
              <a:gd name="connsiteY228" fmla="*/ 3532274 h 6858000"/>
              <a:gd name="connsiteX229" fmla="*/ 4441737 w 7472601"/>
              <a:gd name="connsiteY229" fmla="*/ 3399734 h 6858000"/>
              <a:gd name="connsiteX230" fmla="*/ 5425834 w 7472601"/>
              <a:gd name="connsiteY230" fmla="*/ 3162785 h 6858000"/>
              <a:gd name="connsiteX231" fmla="*/ 5401644 w 7472601"/>
              <a:gd name="connsiteY231" fmla="*/ 3617847 h 6858000"/>
              <a:gd name="connsiteX232" fmla="*/ 5467256 w 7472601"/>
              <a:gd name="connsiteY232" fmla="*/ 4175494 h 6858000"/>
              <a:gd name="connsiteX233" fmla="*/ 5448069 w 7472601"/>
              <a:gd name="connsiteY233" fmla="*/ 3567554 h 6858000"/>
              <a:gd name="connsiteX234" fmla="*/ 5425834 w 7472601"/>
              <a:gd name="connsiteY234" fmla="*/ 3162785 h 6858000"/>
              <a:gd name="connsiteX235" fmla="*/ 1318687 w 7472601"/>
              <a:gd name="connsiteY235" fmla="*/ 3113840 h 6858000"/>
              <a:gd name="connsiteX236" fmla="*/ 1066793 w 7472601"/>
              <a:gd name="connsiteY236" fmla="*/ 3212171 h 6858000"/>
              <a:gd name="connsiteX237" fmla="*/ 993319 w 7472601"/>
              <a:gd name="connsiteY237" fmla="*/ 3247648 h 6858000"/>
              <a:gd name="connsiteX238" fmla="*/ 853081 w 7472601"/>
              <a:gd name="connsiteY238" fmla="*/ 3312410 h 6858000"/>
              <a:gd name="connsiteX239" fmla="*/ 805957 w 7472601"/>
              <a:gd name="connsiteY239" fmla="*/ 3330443 h 6858000"/>
              <a:gd name="connsiteX240" fmla="*/ 1318687 w 7472601"/>
              <a:gd name="connsiteY240" fmla="*/ 3113840 h 6858000"/>
              <a:gd name="connsiteX241" fmla="*/ 5453702 w 7472601"/>
              <a:gd name="connsiteY241" fmla="*/ 3090882 h 6858000"/>
              <a:gd name="connsiteX242" fmla="*/ 5480135 w 7472601"/>
              <a:gd name="connsiteY242" fmla="*/ 3565802 h 6858000"/>
              <a:gd name="connsiteX243" fmla="*/ 5499023 w 7472601"/>
              <a:gd name="connsiteY243" fmla="*/ 4166310 h 6858000"/>
              <a:gd name="connsiteX244" fmla="*/ 5547022 w 7472601"/>
              <a:gd name="connsiteY244" fmla="*/ 3607838 h 6858000"/>
              <a:gd name="connsiteX245" fmla="*/ 5515964 w 7472601"/>
              <a:gd name="connsiteY245" fmla="*/ 3378541 h 6858000"/>
              <a:gd name="connsiteX246" fmla="*/ 5453702 w 7472601"/>
              <a:gd name="connsiteY246" fmla="*/ 3090882 h 6858000"/>
              <a:gd name="connsiteX247" fmla="*/ 1238695 w 7472601"/>
              <a:gd name="connsiteY247" fmla="*/ 3076820 h 6858000"/>
              <a:gd name="connsiteX248" fmla="*/ 716371 w 7472601"/>
              <a:gd name="connsiteY248" fmla="*/ 3293249 h 6858000"/>
              <a:gd name="connsiteX249" fmla="*/ 579522 w 7472601"/>
              <a:gd name="connsiteY249" fmla="*/ 3371759 h 6858000"/>
              <a:gd name="connsiteX250" fmla="*/ 600288 w 7472601"/>
              <a:gd name="connsiteY250" fmla="*/ 3365555 h 6858000"/>
              <a:gd name="connsiteX251" fmla="*/ 840692 w 7472601"/>
              <a:gd name="connsiteY251" fmla="*/ 3284921 h 6858000"/>
              <a:gd name="connsiteX252" fmla="*/ 979248 w 7472601"/>
              <a:gd name="connsiteY252" fmla="*/ 3221003 h 6858000"/>
              <a:gd name="connsiteX253" fmla="*/ 1053282 w 7472601"/>
              <a:gd name="connsiteY253" fmla="*/ 3185247 h 6858000"/>
              <a:gd name="connsiteX254" fmla="*/ 1320603 w 7472601"/>
              <a:gd name="connsiteY254" fmla="*/ 3081281 h 6858000"/>
              <a:gd name="connsiteX255" fmla="*/ 1238695 w 7472601"/>
              <a:gd name="connsiteY255" fmla="*/ 3076820 h 6858000"/>
              <a:gd name="connsiteX256" fmla="*/ 5425627 w 7472601"/>
              <a:gd name="connsiteY256" fmla="*/ 2954192 h 6858000"/>
              <a:gd name="connsiteX257" fmla="*/ 5470770 w 7472601"/>
              <a:gd name="connsiteY257" fmla="*/ 3005435 h 6858000"/>
              <a:gd name="connsiteX258" fmla="*/ 5519779 w 7472601"/>
              <a:gd name="connsiteY258" fmla="*/ 4359223 h 6858000"/>
              <a:gd name="connsiteX259" fmla="*/ 5520293 w 7472601"/>
              <a:gd name="connsiteY259" fmla="*/ 4360602 h 6858000"/>
              <a:gd name="connsiteX260" fmla="*/ 5767221 w 7472601"/>
              <a:gd name="connsiteY260" fmla="*/ 4665564 h 6858000"/>
              <a:gd name="connsiteX261" fmla="*/ 6937169 w 7472601"/>
              <a:gd name="connsiteY261" fmla="*/ 4815941 h 6858000"/>
              <a:gd name="connsiteX262" fmla="*/ 6953922 w 7472601"/>
              <a:gd name="connsiteY262" fmla="*/ 4890068 h 6858000"/>
              <a:gd name="connsiteX263" fmla="*/ 6071359 w 7472601"/>
              <a:gd name="connsiteY263" fmla="*/ 4770770 h 6858000"/>
              <a:gd name="connsiteX264" fmla="*/ 6038839 w 7472601"/>
              <a:gd name="connsiteY264" fmla="*/ 4764474 h 6858000"/>
              <a:gd name="connsiteX265" fmla="*/ 6038706 w 7472601"/>
              <a:gd name="connsiteY265" fmla="*/ 4763847 h 6858000"/>
              <a:gd name="connsiteX266" fmla="*/ 6037784 w 7472601"/>
              <a:gd name="connsiteY266" fmla="*/ 4764270 h 6858000"/>
              <a:gd name="connsiteX267" fmla="*/ 6038839 w 7472601"/>
              <a:gd name="connsiteY267" fmla="*/ 4764474 h 6858000"/>
              <a:gd name="connsiteX268" fmla="*/ 6040338 w 7472601"/>
              <a:gd name="connsiteY268" fmla="*/ 4771418 h 6858000"/>
              <a:gd name="connsiteX269" fmla="*/ 6024488 w 7472601"/>
              <a:gd name="connsiteY269" fmla="*/ 4809903 h 6858000"/>
              <a:gd name="connsiteX270" fmla="*/ 5599771 w 7472601"/>
              <a:gd name="connsiteY270" fmla="*/ 5509652 h 6858000"/>
              <a:gd name="connsiteX271" fmla="*/ 5548843 w 7472601"/>
              <a:gd name="connsiteY271" fmla="*/ 5563845 h 6858000"/>
              <a:gd name="connsiteX272" fmla="*/ 5940952 w 7472601"/>
              <a:gd name="connsiteY272" fmla="*/ 6250028 h 6858000"/>
              <a:gd name="connsiteX273" fmla="*/ 6043441 w 7472601"/>
              <a:gd name="connsiteY273" fmla="*/ 6665847 h 6858000"/>
              <a:gd name="connsiteX274" fmla="*/ 6093432 w 7472601"/>
              <a:gd name="connsiteY274" fmla="*/ 6858000 h 6858000"/>
              <a:gd name="connsiteX275" fmla="*/ 6034344 w 7472601"/>
              <a:gd name="connsiteY275" fmla="*/ 6858000 h 6858000"/>
              <a:gd name="connsiteX276" fmla="*/ 6026679 w 7472601"/>
              <a:gd name="connsiteY276" fmla="*/ 6836959 h 6858000"/>
              <a:gd name="connsiteX277" fmla="*/ 5800441 w 7472601"/>
              <a:gd name="connsiteY277" fmla="*/ 6335286 h 6858000"/>
              <a:gd name="connsiteX278" fmla="*/ 5526562 w 7472601"/>
              <a:gd name="connsiteY278" fmla="*/ 5705388 h 6858000"/>
              <a:gd name="connsiteX279" fmla="*/ 5519640 w 7472601"/>
              <a:gd name="connsiteY279" fmla="*/ 5683774 h 6858000"/>
              <a:gd name="connsiteX280" fmla="*/ 5844559 w 7472601"/>
              <a:gd name="connsiteY280" fmla="*/ 6553349 h 6858000"/>
              <a:gd name="connsiteX281" fmla="*/ 5975994 w 7472601"/>
              <a:gd name="connsiteY281" fmla="*/ 6858000 h 6858000"/>
              <a:gd name="connsiteX282" fmla="*/ 5898547 w 7472601"/>
              <a:gd name="connsiteY282" fmla="*/ 6858000 h 6858000"/>
              <a:gd name="connsiteX283" fmla="*/ 5682041 w 7472601"/>
              <a:gd name="connsiteY283" fmla="*/ 6355860 h 6858000"/>
              <a:gd name="connsiteX284" fmla="*/ 5461758 w 7472601"/>
              <a:gd name="connsiteY284" fmla="*/ 5820220 h 6858000"/>
              <a:gd name="connsiteX285" fmla="*/ 5237282 w 7472601"/>
              <a:gd name="connsiteY285" fmla="*/ 6579086 h 6858000"/>
              <a:gd name="connsiteX286" fmla="*/ 5115009 w 7472601"/>
              <a:gd name="connsiteY286" fmla="*/ 6858000 h 6858000"/>
              <a:gd name="connsiteX287" fmla="*/ 5028074 w 7472601"/>
              <a:gd name="connsiteY287" fmla="*/ 6858000 h 6858000"/>
              <a:gd name="connsiteX288" fmla="*/ 5079508 w 7472601"/>
              <a:gd name="connsiteY288" fmla="*/ 6749074 h 6858000"/>
              <a:gd name="connsiteX289" fmla="*/ 5371846 w 7472601"/>
              <a:gd name="connsiteY289" fmla="*/ 5924413 h 6858000"/>
              <a:gd name="connsiteX290" fmla="*/ 5270512 w 7472601"/>
              <a:gd name="connsiteY290" fmla="*/ 6138975 h 6858000"/>
              <a:gd name="connsiteX291" fmla="*/ 5062409 w 7472601"/>
              <a:gd name="connsiteY291" fmla="*/ 6653544 h 6858000"/>
              <a:gd name="connsiteX292" fmla="*/ 5036628 w 7472601"/>
              <a:gd name="connsiteY292" fmla="*/ 6754247 h 6858000"/>
              <a:gd name="connsiteX293" fmla="*/ 5009112 w 7472601"/>
              <a:gd name="connsiteY293" fmla="*/ 6858000 h 6858000"/>
              <a:gd name="connsiteX294" fmla="*/ 4976679 w 7472601"/>
              <a:gd name="connsiteY294" fmla="*/ 6858000 h 6858000"/>
              <a:gd name="connsiteX295" fmla="*/ 5006537 w 7472601"/>
              <a:gd name="connsiteY295" fmla="*/ 6747068 h 6858000"/>
              <a:gd name="connsiteX296" fmla="*/ 5032723 w 7472601"/>
              <a:gd name="connsiteY296" fmla="*/ 6644957 h 6858000"/>
              <a:gd name="connsiteX297" fmla="*/ 5242949 w 7472601"/>
              <a:gd name="connsiteY297" fmla="*/ 6125175 h 6858000"/>
              <a:gd name="connsiteX298" fmla="*/ 5286321 w 7472601"/>
              <a:gd name="connsiteY298" fmla="*/ 6033555 h 6858000"/>
              <a:gd name="connsiteX299" fmla="*/ 5008210 w 7472601"/>
              <a:gd name="connsiteY299" fmla="*/ 6649194 h 6858000"/>
              <a:gd name="connsiteX300" fmla="*/ 4986321 w 7472601"/>
              <a:gd name="connsiteY300" fmla="*/ 6765687 h 6858000"/>
              <a:gd name="connsiteX301" fmla="*/ 4973474 w 7472601"/>
              <a:gd name="connsiteY301" fmla="*/ 6858000 h 6858000"/>
              <a:gd name="connsiteX302" fmla="*/ 4907178 w 7472601"/>
              <a:gd name="connsiteY302" fmla="*/ 6858000 h 6858000"/>
              <a:gd name="connsiteX303" fmla="*/ 4910810 w 7472601"/>
              <a:gd name="connsiteY303" fmla="*/ 6829660 h 6858000"/>
              <a:gd name="connsiteX304" fmla="*/ 4987461 w 7472601"/>
              <a:gd name="connsiteY304" fmla="*/ 6432994 h 6858000"/>
              <a:gd name="connsiteX305" fmla="*/ 5179262 w 7472601"/>
              <a:gd name="connsiteY305" fmla="*/ 6035044 h 6858000"/>
              <a:gd name="connsiteX306" fmla="*/ 4689678 w 7472601"/>
              <a:gd name="connsiteY306" fmla="*/ 6440241 h 6858000"/>
              <a:gd name="connsiteX307" fmla="*/ 4477543 w 7472601"/>
              <a:gd name="connsiteY307" fmla="*/ 6674836 h 6858000"/>
              <a:gd name="connsiteX308" fmla="*/ 4329957 w 7472601"/>
              <a:gd name="connsiteY308" fmla="*/ 6858000 h 6858000"/>
              <a:gd name="connsiteX309" fmla="*/ 4218595 w 7472601"/>
              <a:gd name="connsiteY309" fmla="*/ 6858000 h 6858000"/>
              <a:gd name="connsiteX310" fmla="*/ 4368888 w 7472601"/>
              <a:gd name="connsiteY310" fmla="*/ 6668412 h 6858000"/>
              <a:gd name="connsiteX311" fmla="*/ 4563091 w 7472601"/>
              <a:gd name="connsiteY311" fmla="*/ 6442508 h 6858000"/>
              <a:gd name="connsiteX312" fmla="*/ 5387324 w 7472601"/>
              <a:gd name="connsiteY312" fmla="*/ 5705830 h 6858000"/>
              <a:gd name="connsiteX313" fmla="*/ 5073620 w 7472601"/>
              <a:gd name="connsiteY313" fmla="*/ 5955437 h 6858000"/>
              <a:gd name="connsiteX314" fmla="*/ 4689789 w 7472601"/>
              <a:gd name="connsiteY314" fmla="*/ 6268382 h 6858000"/>
              <a:gd name="connsiteX315" fmla="*/ 4418722 w 7472601"/>
              <a:gd name="connsiteY315" fmla="*/ 6570886 h 6858000"/>
              <a:gd name="connsiteX316" fmla="*/ 4214944 w 7472601"/>
              <a:gd name="connsiteY316" fmla="*/ 6858000 h 6858000"/>
              <a:gd name="connsiteX317" fmla="*/ 4177898 w 7472601"/>
              <a:gd name="connsiteY317" fmla="*/ 6858000 h 6858000"/>
              <a:gd name="connsiteX318" fmla="*/ 4391597 w 7472601"/>
              <a:gd name="connsiteY318" fmla="*/ 6556370 h 6858000"/>
              <a:gd name="connsiteX319" fmla="*/ 4668889 w 7472601"/>
              <a:gd name="connsiteY319" fmla="*/ 6246399 h 6858000"/>
              <a:gd name="connsiteX320" fmla="*/ 5055427 w 7472601"/>
              <a:gd name="connsiteY320" fmla="*/ 5931476 h 6858000"/>
              <a:gd name="connsiteX321" fmla="*/ 5371814 w 7472601"/>
              <a:gd name="connsiteY321" fmla="*/ 5678975 h 6858000"/>
              <a:gd name="connsiteX322" fmla="*/ 4987918 w 7472601"/>
              <a:gd name="connsiteY322" fmla="*/ 5838701 h 6858000"/>
              <a:gd name="connsiteX323" fmla="*/ 4317146 w 7472601"/>
              <a:gd name="connsiteY323" fmla="*/ 6587716 h 6858000"/>
              <a:gd name="connsiteX324" fmla="*/ 4171627 w 7472601"/>
              <a:gd name="connsiteY324" fmla="*/ 6858000 h 6858000"/>
              <a:gd name="connsiteX325" fmla="*/ 4081585 w 7472601"/>
              <a:gd name="connsiteY325" fmla="*/ 6858000 h 6858000"/>
              <a:gd name="connsiteX326" fmla="*/ 4238603 w 7472601"/>
              <a:gd name="connsiteY326" fmla="*/ 6559341 h 6858000"/>
              <a:gd name="connsiteX327" fmla="*/ 4778333 w 7472601"/>
              <a:gd name="connsiteY327" fmla="*/ 5873626 h 6858000"/>
              <a:gd name="connsiteX328" fmla="*/ 5414185 w 7472601"/>
              <a:gd name="connsiteY328" fmla="*/ 5573882 h 6858000"/>
              <a:gd name="connsiteX329" fmla="*/ 5959648 w 7472601"/>
              <a:gd name="connsiteY329" fmla="*/ 4760797 h 6858000"/>
              <a:gd name="connsiteX330" fmla="*/ 5355019 w 7472601"/>
              <a:gd name="connsiteY330" fmla="*/ 4734672 h 6858000"/>
              <a:gd name="connsiteX331" fmla="*/ 5083565 w 7472601"/>
              <a:gd name="connsiteY331" fmla="*/ 5179121 h 6858000"/>
              <a:gd name="connsiteX332" fmla="*/ 4713577 w 7472601"/>
              <a:gd name="connsiteY332" fmla="*/ 5616803 h 6858000"/>
              <a:gd name="connsiteX333" fmla="*/ 3989559 w 7472601"/>
              <a:gd name="connsiteY333" fmla="*/ 6145945 h 6858000"/>
              <a:gd name="connsiteX334" fmla="*/ 3939824 w 7472601"/>
              <a:gd name="connsiteY334" fmla="*/ 6066900 h 6858000"/>
              <a:gd name="connsiteX335" fmla="*/ 4584537 w 7472601"/>
              <a:gd name="connsiteY335" fmla="*/ 5324826 h 6858000"/>
              <a:gd name="connsiteX336" fmla="*/ 5037105 w 7472601"/>
              <a:gd name="connsiteY336" fmla="*/ 5088765 h 6858000"/>
              <a:gd name="connsiteX337" fmla="*/ 5039930 w 7472601"/>
              <a:gd name="connsiteY337" fmla="*/ 5089585 h 6858000"/>
              <a:gd name="connsiteX338" fmla="*/ 5263764 w 7472601"/>
              <a:gd name="connsiteY338" fmla="*/ 4735525 h 6858000"/>
              <a:gd name="connsiteX339" fmla="*/ 4086300 w 7472601"/>
              <a:gd name="connsiteY339" fmla="*/ 4884599 h 6858000"/>
              <a:gd name="connsiteX340" fmla="*/ 4085485 w 7472601"/>
              <a:gd name="connsiteY340" fmla="*/ 4899070 h 6858000"/>
              <a:gd name="connsiteX341" fmla="*/ 3871915 w 7472601"/>
              <a:gd name="connsiteY341" fmla="*/ 5253645 h 6858000"/>
              <a:gd name="connsiteX342" fmla="*/ 3799374 w 7472601"/>
              <a:gd name="connsiteY342" fmla="*/ 5466127 h 6858000"/>
              <a:gd name="connsiteX343" fmla="*/ 3498850 w 7472601"/>
              <a:gd name="connsiteY343" fmla="*/ 6661888 h 6858000"/>
              <a:gd name="connsiteX344" fmla="*/ 3399216 w 7472601"/>
              <a:gd name="connsiteY344" fmla="*/ 6858000 h 6858000"/>
              <a:gd name="connsiteX345" fmla="*/ 3303688 w 7472601"/>
              <a:gd name="connsiteY345" fmla="*/ 6858000 h 6858000"/>
              <a:gd name="connsiteX346" fmla="*/ 3391774 w 7472601"/>
              <a:gd name="connsiteY346" fmla="*/ 6697181 h 6858000"/>
              <a:gd name="connsiteX347" fmla="*/ 3735540 w 7472601"/>
              <a:gd name="connsiteY347" fmla="*/ 5546923 h 6858000"/>
              <a:gd name="connsiteX348" fmla="*/ 3729438 w 7472601"/>
              <a:gd name="connsiteY348" fmla="*/ 5569058 h 6858000"/>
              <a:gd name="connsiteX349" fmla="*/ 3707782 w 7472601"/>
              <a:gd name="connsiteY349" fmla="*/ 5644908 h 6858000"/>
              <a:gd name="connsiteX350" fmla="*/ 3583827 w 7472601"/>
              <a:gd name="connsiteY350" fmla="*/ 6039215 h 6858000"/>
              <a:gd name="connsiteX351" fmla="*/ 3547861 w 7472601"/>
              <a:gd name="connsiteY351" fmla="*/ 6129609 h 6858000"/>
              <a:gd name="connsiteX352" fmla="*/ 3490905 w 7472601"/>
              <a:gd name="connsiteY352" fmla="*/ 6277660 h 6858000"/>
              <a:gd name="connsiteX353" fmla="*/ 3455859 w 7472601"/>
              <a:gd name="connsiteY353" fmla="*/ 6391301 h 6858000"/>
              <a:gd name="connsiteX354" fmla="*/ 3429112 w 7472601"/>
              <a:gd name="connsiteY354" fmla="*/ 6479469 h 6858000"/>
              <a:gd name="connsiteX355" fmla="*/ 3304862 w 7472601"/>
              <a:gd name="connsiteY355" fmla="*/ 6796476 h 6858000"/>
              <a:gd name="connsiteX356" fmla="*/ 3276071 w 7472601"/>
              <a:gd name="connsiteY356" fmla="*/ 6858000 h 6858000"/>
              <a:gd name="connsiteX357" fmla="*/ 3240805 w 7472601"/>
              <a:gd name="connsiteY357" fmla="*/ 6858000 h 6858000"/>
              <a:gd name="connsiteX358" fmla="*/ 3275917 w 7472601"/>
              <a:gd name="connsiteY358" fmla="*/ 6783192 h 6858000"/>
              <a:gd name="connsiteX359" fmla="*/ 3399358 w 7472601"/>
              <a:gd name="connsiteY359" fmla="*/ 6469011 h 6858000"/>
              <a:gd name="connsiteX360" fmla="*/ 3425650 w 7472601"/>
              <a:gd name="connsiteY360" fmla="*/ 6381333 h 6858000"/>
              <a:gd name="connsiteX361" fmla="*/ 3460661 w 7472601"/>
              <a:gd name="connsiteY361" fmla="*/ 6266763 h 6858000"/>
              <a:gd name="connsiteX362" fmla="*/ 3518021 w 7472601"/>
              <a:gd name="connsiteY362" fmla="*/ 6117298 h 6858000"/>
              <a:gd name="connsiteX363" fmla="*/ 3554035 w 7472601"/>
              <a:gd name="connsiteY363" fmla="*/ 6027832 h 6858000"/>
              <a:gd name="connsiteX364" fmla="*/ 3677174 w 7472601"/>
              <a:gd name="connsiteY364" fmla="*/ 5636351 h 6858000"/>
              <a:gd name="connsiteX365" fmla="*/ 3698819 w 7472601"/>
              <a:gd name="connsiteY365" fmla="*/ 5560503 h 6858000"/>
              <a:gd name="connsiteX366" fmla="*/ 3702094 w 7472601"/>
              <a:gd name="connsiteY366" fmla="*/ 5549194 h 6858000"/>
              <a:gd name="connsiteX367" fmla="*/ 3398355 w 7472601"/>
              <a:gd name="connsiteY367" fmla="*/ 6094603 h 6858000"/>
              <a:gd name="connsiteX368" fmla="*/ 3193941 w 7472601"/>
              <a:gd name="connsiteY368" fmla="*/ 6798775 h 6858000"/>
              <a:gd name="connsiteX369" fmla="*/ 3184140 w 7472601"/>
              <a:gd name="connsiteY369" fmla="*/ 6858000 h 6858000"/>
              <a:gd name="connsiteX370" fmla="*/ 3099978 w 7472601"/>
              <a:gd name="connsiteY370" fmla="*/ 6858000 h 6858000"/>
              <a:gd name="connsiteX371" fmla="*/ 3101556 w 7472601"/>
              <a:gd name="connsiteY371" fmla="*/ 6843337 h 6858000"/>
              <a:gd name="connsiteX372" fmla="*/ 3370162 w 7472601"/>
              <a:gd name="connsiteY372" fmla="*/ 5785550 h 6858000"/>
              <a:gd name="connsiteX373" fmla="*/ 3746477 w 7472601"/>
              <a:gd name="connsiteY373" fmla="*/ 5377889 h 6858000"/>
              <a:gd name="connsiteX374" fmla="*/ 3863399 w 7472601"/>
              <a:gd name="connsiteY374" fmla="*/ 5087257 h 6858000"/>
              <a:gd name="connsiteX375" fmla="*/ 3968712 w 7472601"/>
              <a:gd name="connsiteY375" fmla="*/ 4913989 h 6858000"/>
              <a:gd name="connsiteX376" fmla="*/ 2792390 w 7472601"/>
              <a:gd name="connsiteY376" fmla="*/ 5382974 h 6858000"/>
              <a:gd name="connsiteX377" fmla="*/ 2714982 w 7472601"/>
              <a:gd name="connsiteY377" fmla="*/ 5427051 h 6858000"/>
              <a:gd name="connsiteX378" fmla="*/ 2813361 w 7472601"/>
              <a:gd name="connsiteY378" fmla="*/ 6023912 h 6858000"/>
              <a:gd name="connsiteX379" fmla="*/ 2688430 w 7472601"/>
              <a:gd name="connsiteY379" fmla="*/ 6801564 h 6858000"/>
              <a:gd name="connsiteX380" fmla="*/ 2629626 w 7472601"/>
              <a:gd name="connsiteY380" fmla="*/ 6763394 h 6858000"/>
              <a:gd name="connsiteX381" fmla="*/ 2565328 w 7472601"/>
              <a:gd name="connsiteY381" fmla="*/ 5516399 h 6858000"/>
              <a:gd name="connsiteX382" fmla="*/ 1922999 w 7472601"/>
              <a:gd name="connsiteY382" fmla="*/ 5980343 h 6858000"/>
              <a:gd name="connsiteX383" fmla="*/ 1950261 w 7472601"/>
              <a:gd name="connsiteY383" fmla="*/ 6405858 h 6858000"/>
              <a:gd name="connsiteX384" fmla="*/ 2365554 w 7472601"/>
              <a:gd name="connsiteY384" fmla="*/ 6759107 h 6858000"/>
              <a:gd name="connsiteX385" fmla="*/ 2424142 w 7472601"/>
              <a:gd name="connsiteY385" fmla="*/ 6858000 h 6858000"/>
              <a:gd name="connsiteX386" fmla="*/ 2395994 w 7472601"/>
              <a:gd name="connsiteY386" fmla="*/ 6858000 h 6858000"/>
              <a:gd name="connsiteX387" fmla="*/ 2392863 w 7472601"/>
              <a:gd name="connsiteY387" fmla="*/ 6852964 h 6858000"/>
              <a:gd name="connsiteX388" fmla="*/ 2017589 w 7472601"/>
              <a:gd name="connsiteY388" fmla="*/ 6493982 h 6858000"/>
              <a:gd name="connsiteX389" fmla="*/ 2147336 w 7472601"/>
              <a:gd name="connsiteY389" fmla="*/ 6594052 h 6858000"/>
              <a:gd name="connsiteX390" fmla="*/ 2207047 w 7472601"/>
              <a:gd name="connsiteY390" fmla="*/ 6654540 h 6858000"/>
              <a:gd name="connsiteX391" fmla="*/ 2299106 w 7472601"/>
              <a:gd name="connsiteY391" fmla="*/ 6778931 h 6858000"/>
              <a:gd name="connsiteX392" fmla="*/ 2314430 w 7472601"/>
              <a:gd name="connsiteY392" fmla="*/ 6801144 h 6858000"/>
              <a:gd name="connsiteX393" fmla="*/ 2352406 w 7472601"/>
              <a:gd name="connsiteY393" fmla="*/ 6858000 h 6858000"/>
              <a:gd name="connsiteX394" fmla="*/ 2314492 w 7472601"/>
              <a:gd name="connsiteY394" fmla="*/ 6858000 h 6858000"/>
              <a:gd name="connsiteX395" fmla="*/ 2288095 w 7472601"/>
              <a:gd name="connsiteY395" fmla="*/ 6818030 h 6858000"/>
              <a:gd name="connsiteX396" fmla="*/ 2272768 w 7472601"/>
              <a:gd name="connsiteY396" fmla="*/ 6795822 h 6858000"/>
              <a:gd name="connsiteX397" fmla="*/ 2182715 w 7472601"/>
              <a:gd name="connsiteY397" fmla="*/ 6675071 h 6858000"/>
              <a:gd name="connsiteX398" fmla="*/ 2032061 w 7472601"/>
              <a:gd name="connsiteY398" fmla="*/ 6541380 h 6858000"/>
              <a:gd name="connsiteX399" fmla="*/ 2257220 w 7472601"/>
              <a:gd name="connsiteY399" fmla="*/ 6826257 h 6858000"/>
              <a:gd name="connsiteX400" fmla="*/ 2281324 w 7472601"/>
              <a:gd name="connsiteY400" fmla="*/ 6858000 h 6858000"/>
              <a:gd name="connsiteX401" fmla="*/ 2242860 w 7472601"/>
              <a:gd name="connsiteY401" fmla="*/ 6858000 h 6858000"/>
              <a:gd name="connsiteX402" fmla="*/ 2232818 w 7472601"/>
              <a:gd name="connsiteY402" fmla="*/ 6844926 h 6858000"/>
              <a:gd name="connsiteX403" fmla="*/ 1990172 w 7472601"/>
              <a:gd name="connsiteY403" fmla="*/ 6542121 h 6858000"/>
              <a:gd name="connsiteX404" fmla="*/ 2124090 w 7472601"/>
              <a:gd name="connsiteY404" fmla="*/ 6761017 h 6858000"/>
              <a:gd name="connsiteX405" fmla="*/ 2200380 w 7472601"/>
              <a:gd name="connsiteY405" fmla="*/ 6858000 h 6858000"/>
              <a:gd name="connsiteX406" fmla="*/ 2147507 w 7472601"/>
              <a:gd name="connsiteY406" fmla="*/ 6858000 h 6858000"/>
              <a:gd name="connsiteX407" fmla="*/ 2070668 w 7472601"/>
              <a:gd name="connsiteY407" fmla="*/ 6761520 h 6858000"/>
              <a:gd name="connsiteX408" fmla="*/ 1975142 w 7472601"/>
              <a:gd name="connsiteY408" fmla="*/ 6585570 h 6858000"/>
              <a:gd name="connsiteX409" fmla="*/ 2050035 w 7472601"/>
              <a:gd name="connsiteY409" fmla="*/ 6813345 h 6858000"/>
              <a:gd name="connsiteX410" fmla="*/ 2063025 w 7472601"/>
              <a:gd name="connsiteY410" fmla="*/ 6858000 h 6858000"/>
              <a:gd name="connsiteX411" fmla="*/ 2021675 w 7472601"/>
              <a:gd name="connsiteY411" fmla="*/ 6858000 h 6858000"/>
              <a:gd name="connsiteX412" fmla="*/ 2019308 w 7472601"/>
              <a:gd name="connsiteY412" fmla="*/ 6847118 h 6858000"/>
              <a:gd name="connsiteX413" fmla="*/ 1938835 w 7472601"/>
              <a:gd name="connsiteY413" fmla="*/ 6551160 h 6858000"/>
              <a:gd name="connsiteX414" fmla="*/ 1953230 w 7472601"/>
              <a:gd name="connsiteY414" fmla="*/ 6759699 h 6858000"/>
              <a:gd name="connsiteX415" fmla="*/ 1956763 w 7472601"/>
              <a:gd name="connsiteY415" fmla="*/ 6778191 h 6858000"/>
              <a:gd name="connsiteX416" fmla="*/ 1967925 w 7472601"/>
              <a:gd name="connsiteY416" fmla="*/ 6858000 h 6858000"/>
              <a:gd name="connsiteX417" fmla="*/ 1936622 w 7472601"/>
              <a:gd name="connsiteY417" fmla="*/ 6858000 h 6858000"/>
              <a:gd name="connsiteX418" fmla="*/ 1926261 w 7472601"/>
              <a:gd name="connsiteY418" fmla="*/ 6784064 h 6858000"/>
              <a:gd name="connsiteX419" fmla="*/ 1922724 w 7472601"/>
              <a:gd name="connsiteY419" fmla="*/ 6765577 h 6858000"/>
              <a:gd name="connsiteX420" fmla="*/ 1904650 w 7472601"/>
              <a:gd name="connsiteY420" fmla="*/ 6639616 h 6858000"/>
              <a:gd name="connsiteX421" fmla="*/ 1885273 w 7472601"/>
              <a:gd name="connsiteY421" fmla="*/ 6858000 h 6858000"/>
              <a:gd name="connsiteX422" fmla="*/ 1854363 w 7472601"/>
              <a:gd name="connsiteY422" fmla="*/ 6858000 h 6858000"/>
              <a:gd name="connsiteX423" fmla="*/ 1880391 w 7472601"/>
              <a:gd name="connsiteY423" fmla="*/ 6603796 h 6858000"/>
              <a:gd name="connsiteX424" fmla="*/ 1818273 w 7472601"/>
              <a:gd name="connsiteY424" fmla="*/ 6715729 h 6858000"/>
              <a:gd name="connsiteX425" fmla="*/ 1794691 w 7472601"/>
              <a:gd name="connsiteY425" fmla="*/ 6843239 h 6858000"/>
              <a:gd name="connsiteX426" fmla="*/ 1794914 w 7472601"/>
              <a:gd name="connsiteY426" fmla="*/ 6858000 h 6858000"/>
              <a:gd name="connsiteX427" fmla="*/ 1746128 w 7472601"/>
              <a:gd name="connsiteY427" fmla="*/ 6858000 h 6858000"/>
              <a:gd name="connsiteX428" fmla="*/ 1753934 w 7472601"/>
              <a:gd name="connsiteY428" fmla="*/ 6724796 h 6858000"/>
              <a:gd name="connsiteX429" fmla="*/ 1792053 w 7472601"/>
              <a:gd name="connsiteY429" fmla="*/ 6572396 h 6858000"/>
              <a:gd name="connsiteX430" fmla="*/ 1862248 w 7472601"/>
              <a:gd name="connsiteY430" fmla="*/ 6266397 h 6858000"/>
              <a:gd name="connsiteX431" fmla="*/ 1862250 w 7472601"/>
              <a:gd name="connsiteY431" fmla="*/ 6033531 h 6858000"/>
              <a:gd name="connsiteX432" fmla="*/ 1211999 w 7472601"/>
              <a:gd name="connsiteY432" fmla="*/ 6683610 h 6858000"/>
              <a:gd name="connsiteX433" fmla="*/ 1213266 w 7472601"/>
              <a:gd name="connsiteY433" fmla="*/ 6691947 h 6858000"/>
              <a:gd name="connsiteX434" fmla="*/ 1203370 w 7472601"/>
              <a:gd name="connsiteY434" fmla="*/ 6850676 h 6858000"/>
              <a:gd name="connsiteX435" fmla="*/ 1203671 w 7472601"/>
              <a:gd name="connsiteY435" fmla="*/ 6858000 h 6858000"/>
              <a:gd name="connsiteX436" fmla="*/ 1143180 w 7472601"/>
              <a:gd name="connsiteY436" fmla="*/ 6858000 h 6858000"/>
              <a:gd name="connsiteX437" fmla="*/ 1142176 w 7472601"/>
              <a:gd name="connsiteY437" fmla="*/ 6766045 h 6858000"/>
              <a:gd name="connsiteX438" fmla="*/ 1067484 w 7472601"/>
              <a:gd name="connsiteY438" fmla="*/ 6858000 h 6858000"/>
              <a:gd name="connsiteX439" fmla="*/ 953928 w 7472601"/>
              <a:gd name="connsiteY439" fmla="*/ 6858000 h 6858000"/>
              <a:gd name="connsiteX440" fmla="*/ 959715 w 7472601"/>
              <a:gd name="connsiteY440" fmla="*/ 6850185 h 6858000"/>
              <a:gd name="connsiteX441" fmla="*/ 1483788 w 7472601"/>
              <a:gd name="connsiteY441" fmla="*/ 6259174 h 6858000"/>
              <a:gd name="connsiteX442" fmla="*/ 1100671 w 7472601"/>
              <a:gd name="connsiteY442" fmla="*/ 6252137 h 6858000"/>
              <a:gd name="connsiteX443" fmla="*/ 1090144 w 7472601"/>
              <a:gd name="connsiteY443" fmla="*/ 6256748 h 6858000"/>
              <a:gd name="connsiteX444" fmla="*/ 1095872 w 7472601"/>
              <a:gd name="connsiteY444" fmla="*/ 6271892 h 6858000"/>
              <a:gd name="connsiteX445" fmla="*/ 262785 w 7472601"/>
              <a:gd name="connsiteY445" fmla="*/ 6845450 h 6858000"/>
              <a:gd name="connsiteX446" fmla="*/ 209968 w 7472601"/>
              <a:gd name="connsiteY446" fmla="*/ 6770713 h 6858000"/>
              <a:gd name="connsiteX447" fmla="*/ 873460 w 7472601"/>
              <a:gd name="connsiteY447" fmla="*/ 6253768 h 6858000"/>
              <a:gd name="connsiteX448" fmla="*/ 192686 w 7472601"/>
              <a:gd name="connsiteY448" fmla="*/ 5849257 h 6858000"/>
              <a:gd name="connsiteX449" fmla="*/ 4696 w 7472601"/>
              <a:gd name="connsiteY449" fmla="*/ 5697668 h 6858000"/>
              <a:gd name="connsiteX450" fmla="*/ 0 w 7472601"/>
              <a:gd name="connsiteY450" fmla="*/ 5689984 h 6858000"/>
              <a:gd name="connsiteX451" fmla="*/ 0 w 7472601"/>
              <a:gd name="connsiteY451" fmla="*/ 5513472 h 6858000"/>
              <a:gd name="connsiteX452" fmla="*/ 174101 w 7472601"/>
              <a:gd name="connsiteY452" fmla="*/ 5620277 h 6858000"/>
              <a:gd name="connsiteX453" fmla="*/ 891800 w 7472601"/>
              <a:gd name="connsiteY453" fmla="*/ 6036935 h 6858000"/>
              <a:gd name="connsiteX454" fmla="*/ 1072219 w 7472601"/>
              <a:gd name="connsiteY454" fmla="*/ 6169443 h 6858000"/>
              <a:gd name="connsiteX455" fmla="*/ 1074117 w 7472601"/>
              <a:gd name="connsiteY455" fmla="*/ 6170301 h 6858000"/>
              <a:gd name="connsiteX456" fmla="*/ 1083114 w 7472601"/>
              <a:gd name="connsiteY456" fmla="*/ 6174131 h 6858000"/>
              <a:gd name="connsiteX457" fmla="*/ 1543010 w 7472601"/>
              <a:gd name="connsiteY457" fmla="*/ 6191140 h 6858000"/>
              <a:gd name="connsiteX458" fmla="*/ 1551080 w 7472601"/>
              <a:gd name="connsiteY458" fmla="*/ 6195006 h 6858000"/>
              <a:gd name="connsiteX459" fmla="*/ 2345443 w 7472601"/>
              <a:gd name="connsiteY459" fmla="*/ 5549882 h 6858000"/>
              <a:gd name="connsiteX460" fmla="*/ 1721499 w 7472601"/>
              <a:gd name="connsiteY460" fmla="*/ 5599969 h 6858000"/>
              <a:gd name="connsiteX461" fmla="*/ 767716 w 7472601"/>
              <a:gd name="connsiteY461" fmla="*/ 5472768 h 6858000"/>
              <a:gd name="connsiteX462" fmla="*/ 722147 w 7472601"/>
              <a:gd name="connsiteY462" fmla="*/ 5393091 h 6858000"/>
              <a:gd name="connsiteX463" fmla="*/ 1485552 w 7472601"/>
              <a:gd name="connsiteY463" fmla="*/ 5313202 h 6858000"/>
              <a:gd name="connsiteX464" fmla="*/ 2143004 w 7472601"/>
              <a:gd name="connsiteY464" fmla="*/ 5402420 h 6858000"/>
              <a:gd name="connsiteX465" fmla="*/ 1933391 w 7472601"/>
              <a:gd name="connsiteY465" fmla="*/ 5156971 h 6858000"/>
              <a:gd name="connsiteX466" fmla="*/ 1827118 w 7472601"/>
              <a:gd name="connsiteY466" fmla="*/ 4968410 h 6858000"/>
              <a:gd name="connsiteX467" fmla="*/ 1837349 w 7472601"/>
              <a:gd name="connsiteY467" fmla="*/ 4956357 h 6858000"/>
              <a:gd name="connsiteX468" fmla="*/ 2162835 w 7472601"/>
              <a:gd name="connsiteY468" fmla="*/ 5187853 h 6858000"/>
              <a:gd name="connsiteX469" fmla="*/ 2257167 w 7472601"/>
              <a:gd name="connsiteY469" fmla="*/ 5462123 h 6858000"/>
              <a:gd name="connsiteX470" fmla="*/ 2261598 w 7472601"/>
              <a:gd name="connsiteY470" fmla="*/ 5467998 h 6858000"/>
              <a:gd name="connsiteX471" fmla="*/ 2437177 w 7472601"/>
              <a:gd name="connsiteY471" fmla="*/ 5479608 h 6858000"/>
              <a:gd name="connsiteX472" fmla="*/ 2445247 w 7472601"/>
              <a:gd name="connsiteY472" fmla="*/ 5483476 h 6858000"/>
              <a:gd name="connsiteX473" fmla="*/ 2743626 w 7472601"/>
              <a:gd name="connsiteY473" fmla="*/ 5304819 h 6858000"/>
              <a:gd name="connsiteX474" fmla="*/ 3048102 w 7472601"/>
              <a:gd name="connsiteY474" fmla="*/ 5150595 h 6858000"/>
              <a:gd name="connsiteX475" fmla="*/ 1799414 w 7472601"/>
              <a:gd name="connsiteY475" fmla="*/ 4694732 h 6858000"/>
              <a:gd name="connsiteX476" fmla="*/ 1771735 w 7472601"/>
              <a:gd name="connsiteY476" fmla="*/ 4619929 h 6858000"/>
              <a:gd name="connsiteX477" fmla="*/ 3104273 w 7472601"/>
              <a:gd name="connsiteY477" fmla="*/ 5076159 h 6858000"/>
              <a:gd name="connsiteX478" fmla="*/ 3113245 w 7472601"/>
              <a:gd name="connsiteY478" fmla="*/ 5090705 h 6858000"/>
              <a:gd name="connsiteX479" fmla="*/ 3126294 w 7472601"/>
              <a:gd name="connsiteY479" fmla="*/ 5114400 h 6858000"/>
              <a:gd name="connsiteX480" fmla="*/ 3937433 w 7472601"/>
              <a:gd name="connsiteY480" fmla="*/ 4830473 h 6858000"/>
              <a:gd name="connsiteX481" fmla="*/ 3590475 w 7472601"/>
              <a:gd name="connsiteY481" fmla="*/ 4597974 h 6858000"/>
              <a:gd name="connsiteX482" fmla="*/ 3100264 w 7472601"/>
              <a:gd name="connsiteY482" fmla="*/ 4579845 h 6858000"/>
              <a:gd name="connsiteX483" fmla="*/ 2183576 w 7472601"/>
              <a:gd name="connsiteY483" fmla="*/ 4227150 h 6858000"/>
              <a:gd name="connsiteX484" fmla="*/ 2151029 w 7472601"/>
              <a:gd name="connsiteY484" fmla="*/ 4146947 h 6858000"/>
              <a:gd name="connsiteX485" fmla="*/ 3563434 w 7472601"/>
              <a:gd name="connsiteY485" fmla="*/ 4469115 h 6858000"/>
              <a:gd name="connsiteX486" fmla="*/ 3177952 w 7472601"/>
              <a:gd name="connsiteY486" fmla="*/ 3657386 h 6858000"/>
              <a:gd name="connsiteX487" fmla="*/ 3189263 w 7472601"/>
              <a:gd name="connsiteY487" fmla="*/ 3625726 h 6858000"/>
              <a:gd name="connsiteX488" fmla="*/ 3560912 w 7472601"/>
              <a:gd name="connsiteY488" fmla="*/ 4079863 h 6858000"/>
              <a:gd name="connsiteX489" fmla="*/ 3626636 w 7472601"/>
              <a:gd name="connsiteY489" fmla="*/ 4512230 h 6858000"/>
              <a:gd name="connsiteX490" fmla="*/ 3653088 w 7472601"/>
              <a:gd name="connsiteY490" fmla="*/ 4521417 h 6858000"/>
              <a:gd name="connsiteX491" fmla="*/ 3988128 w 7472601"/>
              <a:gd name="connsiteY491" fmla="*/ 4817267 h 6858000"/>
              <a:gd name="connsiteX492" fmla="*/ 4830582 w 7472601"/>
              <a:gd name="connsiteY492" fmla="*/ 4676000 h 6858000"/>
              <a:gd name="connsiteX493" fmla="*/ 4830100 w 7472601"/>
              <a:gd name="connsiteY493" fmla="*/ 4675554 h 6858000"/>
              <a:gd name="connsiteX494" fmla="*/ 4036318 w 7472601"/>
              <a:gd name="connsiteY494" fmla="*/ 4147013 h 6858000"/>
              <a:gd name="connsiteX495" fmla="*/ 3432098 w 7472601"/>
              <a:gd name="connsiteY495" fmla="*/ 3537312 h 6858000"/>
              <a:gd name="connsiteX496" fmla="*/ 3446761 w 7472601"/>
              <a:gd name="connsiteY496" fmla="*/ 3461278 h 6858000"/>
              <a:gd name="connsiteX497" fmla="*/ 4419733 w 7472601"/>
              <a:gd name="connsiteY497" fmla="*/ 3963555 h 6858000"/>
              <a:gd name="connsiteX498" fmla="*/ 4781371 w 7472601"/>
              <a:gd name="connsiteY498" fmla="*/ 4458604 h 6858000"/>
              <a:gd name="connsiteX499" fmla="*/ 4780440 w 7472601"/>
              <a:gd name="connsiteY499" fmla="*/ 4470290 h 6858000"/>
              <a:gd name="connsiteX500" fmla="*/ 4898954 w 7472601"/>
              <a:gd name="connsiteY500" fmla="*/ 4662092 h 6858000"/>
              <a:gd name="connsiteX501" fmla="*/ 4900699 w 7472601"/>
              <a:gd name="connsiteY501" fmla="*/ 4670867 h 6858000"/>
              <a:gd name="connsiteX502" fmla="*/ 5714511 w 7472601"/>
              <a:gd name="connsiteY502" fmla="*/ 4663483 h 6858000"/>
              <a:gd name="connsiteX503" fmla="*/ 5464793 w 7472601"/>
              <a:gd name="connsiteY503" fmla="*/ 4393556 h 6858000"/>
              <a:gd name="connsiteX504" fmla="*/ 5461897 w 7472601"/>
              <a:gd name="connsiteY504" fmla="*/ 4390879 h 6858000"/>
              <a:gd name="connsiteX505" fmla="*/ 4294126 w 7472601"/>
              <a:gd name="connsiteY505" fmla="*/ 3303048 h 6858000"/>
              <a:gd name="connsiteX506" fmla="*/ 4305321 w 7472601"/>
              <a:gd name="connsiteY506" fmla="*/ 3256953 h 6858000"/>
              <a:gd name="connsiteX507" fmla="*/ 4949299 w 7472601"/>
              <a:gd name="connsiteY507" fmla="*/ 3766336 h 6858000"/>
              <a:gd name="connsiteX508" fmla="*/ 5291452 w 7472601"/>
              <a:gd name="connsiteY508" fmla="*/ 4076801 h 6858000"/>
              <a:gd name="connsiteX509" fmla="*/ 5434998 w 7472601"/>
              <a:gd name="connsiteY509" fmla="*/ 4254100 h 6858000"/>
              <a:gd name="connsiteX510" fmla="*/ 5351015 w 7472601"/>
              <a:gd name="connsiteY510" fmla="*/ 3760989 h 6858000"/>
              <a:gd name="connsiteX511" fmla="*/ 5413780 w 7472601"/>
              <a:gd name="connsiteY511" fmla="*/ 2966265 h 6858000"/>
              <a:gd name="connsiteX512" fmla="*/ 5425627 w 7472601"/>
              <a:gd name="connsiteY512" fmla="*/ 2954192 h 6858000"/>
              <a:gd name="connsiteX513" fmla="*/ 6604735 w 7472601"/>
              <a:gd name="connsiteY513" fmla="*/ 2041381 h 6858000"/>
              <a:gd name="connsiteX514" fmla="*/ 7204487 w 7472601"/>
              <a:gd name="connsiteY514" fmla="*/ 2742112 h 6858000"/>
              <a:gd name="connsiteX515" fmla="*/ 7131592 w 7472601"/>
              <a:gd name="connsiteY515" fmla="*/ 2672096 h 6858000"/>
              <a:gd name="connsiteX516" fmla="*/ 6996344 w 7472601"/>
              <a:gd name="connsiteY516" fmla="*/ 2518310 h 6858000"/>
              <a:gd name="connsiteX517" fmla="*/ 6735495 w 7472601"/>
              <a:gd name="connsiteY517" fmla="*/ 2196890 h 6858000"/>
              <a:gd name="connsiteX518" fmla="*/ 6721901 w 7472601"/>
              <a:gd name="connsiteY518" fmla="*/ 2179274 h 6858000"/>
              <a:gd name="connsiteX519" fmla="*/ 6604735 w 7472601"/>
              <a:gd name="connsiteY519" fmla="*/ 2041381 h 6858000"/>
              <a:gd name="connsiteX520" fmla="*/ 6591670 w 7472601"/>
              <a:gd name="connsiteY520" fmla="*/ 1988277 h 6858000"/>
              <a:gd name="connsiteX521" fmla="*/ 6747349 w 7472601"/>
              <a:gd name="connsiteY521" fmla="*/ 2160069 h 6858000"/>
              <a:gd name="connsiteX522" fmla="*/ 6760943 w 7472601"/>
              <a:gd name="connsiteY522" fmla="*/ 2177686 h 6858000"/>
              <a:gd name="connsiteX523" fmla="*/ 7021065 w 7472601"/>
              <a:gd name="connsiteY523" fmla="*/ 2498102 h 6858000"/>
              <a:gd name="connsiteX524" fmla="*/ 7155223 w 7472601"/>
              <a:gd name="connsiteY524" fmla="*/ 2650386 h 6858000"/>
              <a:gd name="connsiteX525" fmla="*/ 7203167 w 7472601"/>
              <a:gd name="connsiteY525" fmla="*/ 2697288 h 6858000"/>
              <a:gd name="connsiteX526" fmla="*/ 6937703 w 7472601"/>
              <a:gd name="connsiteY526" fmla="*/ 2321981 h 6858000"/>
              <a:gd name="connsiteX527" fmla="*/ 6591670 w 7472601"/>
              <a:gd name="connsiteY527" fmla="*/ 1988277 h 6858000"/>
              <a:gd name="connsiteX528" fmla="*/ 5798671 w 7472601"/>
              <a:gd name="connsiteY528" fmla="*/ 1981601 h 6858000"/>
              <a:gd name="connsiteX529" fmla="*/ 5754709 w 7472601"/>
              <a:gd name="connsiteY529" fmla="*/ 2071454 h 6858000"/>
              <a:gd name="connsiteX530" fmla="*/ 5763044 w 7472601"/>
              <a:gd name="connsiteY530" fmla="*/ 2842206 h 6858000"/>
              <a:gd name="connsiteX531" fmla="*/ 5764974 w 7472601"/>
              <a:gd name="connsiteY531" fmla="*/ 2799609 h 6858000"/>
              <a:gd name="connsiteX532" fmla="*/ 5767665 w 7472601"/>
              <a:gd name="connsiteY532" fmla="*/ 2666409 h 6858000"/>
              <a:gd name="connsiteX533" fmla="*/ 5763055 w 7472601"/>
              <a:gd name="connsiteY533" fmla="*/ 2579705 h 6858000"/>
              <a:gd name="connsiteX534" fmla="*/ 5758079 w 7472601"/>
              <a:gd name="connsiteY534" fmla="*/ 2492508 h 6858000"/>
              <a:gd name="connsiteX535" fmla="*/ 5779325 w 7472601"/>
              <a:gd name="connsiteY535" fmla="*/ 2197069 h 6858000"/>
              <a:gd name="connsiteX536" fmla="*/ 5798671 w 7472601"/>
              <a:gd name="connsiteY536" fmla="*/ 1981601 h 6858000"/>
              <a:gd name="connsiteX537" fmla="*/ 5829202 w 7472601"/>
              <a:gd name="connsiteY537" fmla="*/ 1971679 h 6858000"/>
              <a:gd name="connsiteX538" fmla="*/ 5809558 w 7472601"/>
              <a:gd name="connsiteY538" fmla="*/ 2198043 h 6858000"/>
              <a:gd name="connsiteX539" fmla="*/ 5788653 w 7472601"/>
              <a:gd name="connsiteY539" fmla="*/ 2489430 h 6858000"/>
              <a:gd name="connsiteX540" fmla="*/ 5793439 w 7472601"/>
              <a:gd name="connsiteY540" fmla="*/ 2575235 h 6858000"/>
              <a:gd name="connsiteX541" fmla="*/ 5796837 w 7472601"/>
              <a:gd name="connsiteY541" fmla="*/ 2637633 h 6858000"/>
              <a:gd name="connsiteX542" fmla="*/ 5818614 w 7472601"/>
              <a:gd name="connsiteY542" fmla="*/ 2473055 h 6858000"/>
              <a:gd name="connsiteX543" fmla="*/ 5829202 w 7472601"/>
              <a:gd name="connsiteY543" fmla="*/ 1971679 h 6858000"/>
              <a:gd name="connsiteX544" fmla="*/ 5911389 w 7472601"/>
              <a:gd name="connsiteY544" fmla="*/ 1898371 h 6858000"/>
              <a:gd name="connsiteX545" fmla="*/ 6237627 w 7472601"/>
              <a:gd name="connsiteY545" fmla="*/ 2231921 h 6858000"/>
              <a:gd name="connsiteX546" fmla="*/ 5911389 w 7472601"/>
              <a:gd name="connsiteY546" fmla="*/ 1898371 h 6858000"/>
              <a:gd name="connsiteX547" fmla="*/ 6944437 w 7472601"/>
              <a:gd name="connsiteY547" fmla="*/ 1575402 h 6858000"/>
              <a:gd name="connsiteX548" fmla="*/ 6304730 w 7472601"/>
              <a:gd name="connsiteY548" fmla="*/ 1766654 h 6858000"/>
              <a:gd name="connsiteX549" fmla="*/ 6944437 w 7472601"/>
              <a:gd name="connsiteY549" fmla="*/ 1575402 h 6858000"/>
              <a:gd name="connsiteX550" fmla="*/ 7019523 w 7472601"/>
              <a:gd name="connsiteY550" fmla="*/ 1519450 h 6858000"/>
              <a:gd name="connsiteX551" fmla="*/ 6298091 w 7472601"/>
              <a:gd name="connsiteY551" fmla="*/ 1737122 h 6858000"/>
              <a:gd name="connsiteX552" fmla="*/ 7019523 w 7472601"/>
              <a:gd name="connsiteY552" fmla="*/ 1519450 h 6858000"/>
              <a:gd name="connsiteX553" fmla="*/ 2399523 w 7472601"/>
              <a:gd name="connsiteY553" fmla="*/ 1428234 h 6858000"/>
              <a:gd name="connsiteX554" fmla="*/ 2224982 w 7472601"/>
              <a:gd name="connsiteY554" fmla="*/ 1826201 h 6858000"/>
              <a:gd name="connsiteX555" fmla="*/ 2096099 w 7472601"/>
              <a:gd name="connsiteY555" fmla="*/ 2345900 h 6858000"/>
              <a:gd name="connsiteX556" fmla="*/ 2283317 w 7472601"/>
              <a:gd name="connsiteY556" fmla="*/ 1796925 h 6858000"/>
              <a:gd name="connsiteX557" fmla="*/ 2399523 w 7472601"/>
              <a:gd name="connsiteY557" fmla="*/ 1428234 h 6858000"/>
              <a:gd name="connsiteX558" fmla="*/ 2448558 w 7472601"/>
              <a:gd name="connsiteY558" fmla="*/ 1373435 h 6858000"/>
              <a:gd name="connsiteX559" fmla="*/ 2312521 w 7472601"/>
              <a:gd name="connsiteY559" fmla="*/ 1806140 h 6858000"/>
              <a:gd name="connsiteX560" fmla="*/ 2127533 w 7472601"/>
              <a:gd name="connsiteY560" fmla="*/ 2348380 h 6858000"/>
              <a:gd name="connsiteX561" fmla="*/ 2358080 w 7472601"/>
              <a:gd name="connsiteY561" fmla="*/ 1866134 h 6858000"/>
              <a:gd name="connsiteX562" fmla="*/ 2407436 w 7472601"/>
              <a:gd name="connsiteY562" fmla="*/ 1651070 h 6858000"/>
              <a:gd name="connsiteX563" fmla="*/ 2448558 w 7472601"/>
              <a:gd name="connsiteY563" fmla="*/ 1373435 h 6858000"/>
              <a:gd name="connsiteX564" fmla="*/ 278707 w 7472601"/>
              <a:gd name="connsiteY564" fmla="*/ 1352270 h 6858000"/>
              <a:gd name="connsiteX565" fmla="*/ 321570 w 7472601"/>
              <a:gd name="connsiteY565" fmla="*/ 1861610 h 6858000"/>
              <a:gd name="connsiteX566" fmla="*/ 294281 w 7472601"/>
              <a:gd name="connsiteY566" fmla="*/ 1440658 h 6858000"/>
              <a:gd name="connsiteX567" fmla="*/ 278707 w 7472601"/>
              <a:gd name="connsiteY567" fmla="*/ 1352270 h 6858000"/>
              <a:gd name="connsiteX568" fmla="*/ 1423821 w 7472601"/>
              <a:gd name="connsiteY568" fmla="*/ 1351958 h 6858000"/>
              <a:gd name="connsiteX569" fmla="*/ 1638521 w 7472601"/>
              <a:gd name="connsiteY569" fmla="*/ 1908470 h 6858000"/>
              <a:gd name="connsiteX570" fmla="*/ 1754199 w 7472601"/>
              <a:gd name="connsiteY570" fmla="*/ 2149284 h 6858000"/>
              <a:gd name="connsiteX571" fmla="*/ 1908359 w 7472601"/>
              <a:gd name="connsiteY571" fmla="*/ 2364988 h 6858000"/>
              <a:gd name="connsiteX572" fmla="*/ 1647661 w 7472601"/>
              <a:gd name="connsiteY572" fmla="*/ 1825945 h 6858000"/>
              <a:gd name="connsiteX573" fmla="*/ 1423821 w 7472601"/>
              <a:gd name="connsiteY573" fmla="*/ 1351958 h 6858000"/>
              <a:gd name="connsiteX574" fmla="*/ 1431890 w 7472601"/>
              <a:gd name="connsiteY574" fmla="*/ 1306475 h 6858000"/>
              <a:gd name="connsiteX575" fmla="*/ 1507597 w 7472601"/>
              <a:gd name="connsiteY575" fmla="*/ 1446132 h 6858000"/>
              <a:gd name="connsiteX576" fmla="*/ 1674586 w 7472601"/>
              <a:gd name="connsiteY576" fmla="*/ 1813832 h 6858000"/>
              <a:gd name="connsiteX577" fmla="*/ 1815950 w 7472601"/>
              <a:gd name="connsiteY577" fmla="*/ 2128564 h 6858000"/>
              <a:gd name="connsiteX578" fmla="*/ 1984242 w 7472601"/>
              <a:gd name="connsiteY578" fmla="*/ 2430829 h 6858000"/>
              <a:gd name="connsiteX579" fmla="*/ 2014023 w 7472601"/>
              <a:gd name="connsiteY579" fmla="*/ 2450995 h 6858000"/>
              <a:gd name="connsiteX580" fmla="*/ 1747337 w 7472601"/>
              <a:gd name="connsiteY580" fmla="*/ 1855264 h 6858000"/>
              <a:gd name="connsiteX581" fmla="*/ 1533749 w 7472601"/>
              <a:gd name="connsiteY581" fmla="*/ 1478656 h 6858000"/>
              <a:gd name="connsiteX582" fmla="*/ 1431890 w 7472601"/>
              <a:gd name="connsiteY582" fmla="*/ 1306475 h 6858000"/>
              <a:gd name="connsiteX583" fmla="*/ 5052692 w 7472601"/>
              <a:gd name="connsiteY583" fmla="*/ 1292994 h 6858000"/>
              <a:gd name="connsiteX584" fmla="*/ 5200661 w 7472601"/>
              <a:gd name="connsiteY584" fmla="*/ 1635186 h 6858000"/>
              <a:gd name="connsiteX585" fmla="*/ 5297138 w 7472601"/>
              <a:gd name="connsiteY585" fmla="*/ 1906351 h 6858000"/>
              <a:gd name="connsiteX586" fmla="*/ 5052692 w 7472601"/>
              <a:gd name="connsiteY586" fmla="*/ 1292994 h 6858000"/>
              <a:gd name="connsiteX587" fmla="*/ 5009948 w 7472601"/>
              <a:gd name="connsiteY587" fmla="*/ 1273619 h 6858000"/>
              <a:gd name="connsiteX588" fmla="*/ 5121777 w 7472601"/>
              <a:gd name="connsiteY588" fmla="*/ 1654213 h 6858000"/>
              <a:gd name="connsiteX589" fmla="*/ 5293545 w 7472601"/>
              <a:gd name="connsiteY589" fmla="*/ 2072247 h 6858000"/>
              <a:gd name="connsiteX590" fmla="*/ 5294042 w 7472601"/>
              <a:gd name="connsiteY590" fmla="*/ 2065019 h 6858000"/>
              <a:gd name="connsiteX591" fmla="*/ 5171936 w 7472601"/>
              <a:gd name="connsiteY591" fmla="*/ 1647613 h 6858000"/>
              <a:gd name="connsiteX592" fmla="*/ 5009948 w 7472601"/>
              <a:gd name="connsiteY592" fmla="*/ 1273619 h 6858000"/>
              <a:gd name="connsiteX593" fmla="*/ 655236 w 7472601"/>
              <a:gd name="connsiteY593" fmla="*/ 1268632 h 6858000"/>
              <a:gd name="connsiteX594" fmla="*/ 839521 w 7472601"/>
              <a:gd name="connsiteY594" fmla="*/ 1685315 h 6858000"/>
              <a:gd name="connsiteX595" fmla="*/ 1109416 w 7472601"/>
              <a:gd name="connsiteY595" fmla="*/ 2061663 h 6858000"/>
              <a:gd name="connsiteX596" fmla="*/ 1298300 w 7472601"/>
              <a:gd name="connsiteY596" fmla="*/ 2247742 h 6858000"/>
              <a:gd name="connsiteX597" fmla="*/ 1125871 w 7472601"/>
              <a:gd name="connsiteY597" fmla="*/ 1989513 h 6858000"/>
              <a:gd name="connsiteX598" fmla="*/ 981574 w 7472601"/>
              <a:gd name="connsiteY598" fmla="*/ 1783157 h 6858000"/>
              <a:gd name="connsiteX599" fmla="*/ 922198 w 7472601"/>
              <a:gd name="connsiteY599" fmla="*/ 1677437 h 6858000"/>
              <a:gd name="connsiteX600" fmla="*/ 869293 w 7472601"/>
              <a:gd name="connsiteY600" fmla="*/ 1583214 h 6858000"/>
              <a:gd name="connsiteX601" fmla="*/ 751431 w 7472601"/>
              <a:gd name="connsiteY601" fmla="*/ 1405731 h 6858000"/>
              <a:gd name="connsiteX602" fmla="*/ 655236 w 7472601"/>
              <a:gd name="connsiteY602" fmla="*/ 1268632 h 6858000"/>
              <a:gd name="connsiteX603" fmla="*/ 6516292 w 7472601"/>
              <a:gd name="connsiteY603" fmla="*/ 1263064 h 6858000"/>
              <a:gd name="connsiteX604" fmla="*/ 5736320 w 7472601"/>
              <a:gd name="connsiteY604" fmla="*/ 1501803 h 6858000"/>
              <a:gd name="connsiteX605" fmla="*/ 6516292 w 7472601"/>
              <a:gd name="connsiteY605" fmla="*/ 1263064 h 6858000"/>
              <a:gd name="connsiteX606" fmla="*/ 291466 w 7472601"/>
              <a:gd name="connsiteY606" fmla="*/ 1250369 h 6858000"/>
              <a:gd name="connsiteX607" fmla="*/ 323180 w 7472601"/>
              <a:gd name="connsiteY607" fmla="*/ 1435283 h 6858000"/>
              <a:gd name="connsiteX608" fmla="*/ 349381 w 7472601"/>
              <a:gd name="connsiteY608" fmla="*/ 1875041 h 6858000"/>
              <a:gd name="connsiteX609" fmla="*/ 374363 w 7472601"/>
              <a:gd name="connsiteY609" fmla="*/ 1506494 h 6858000"/>
              <a:gd name="connsiteX610" fmla="*/ 302168 w 7472601"/>
              <a:gd name="connsiteY610" fmla="*/ 1274495 h 6858000"/>
              <a:gd name="connsiteX611" fmla="*/ 291466 w 7472601"/>
              <a:gd name="connsiteY611" fmla="*/ 1250369 h 6858000"/>
              <a:gd name="connsiteX612" fmla="*/ 678222 w 7472601"/>
              <a:gd name="connsiteY612" fmla="*/ 1248670 h 6858000"/>
              <a:gd name="connsiteX613" fmla="*/ 775536 w 7472601"/>
              <a:gd name="connsiteY613" fmla="*/ 1388015 h 6858000"/>
              <a:gd name="connsiteX614" fmla="*/ 894529 w 7472601"/>
              <a:gd name="connsiteY614" fmla="*/ 1567739 h 6858000"/>
              <a:gd name="connsiteX615" fmla="*/ 948000 w 7472601"/>
              <a:gd name="connsiteY615" fmla="*/ 1663088 h 6858000"/>
              <a:gd name="connsiteX616" fmla="*/ 1006812 w 7472601"/>
              <a:gd name="connsiteY616" fmla="*/ 1767683 h 6858000"/>
              <a:gd name="connsiteX617" fmla="*/ 1149133 w 7472601"/>
              <a:gd name="connsiteY617" fmla="*/ 1971513 h 6858000"/>
              <a:gd name="connsiteX618" fmla="*/ 1333952 w 7472601"/>
              <a:gd name="connsiteY618" fmla="*/ 2251620 h 6858000"/>
              <a:gd name="connsiteX619" fmla="*/ 1337329 w 7472601"/>
              <a:gd name="connsiteY619" fmla="*/ 2258350 h 6858000"/>
              <a:gd name="connsiteX620" fmla="*/ 1014726 w 7472601"/>
              <a:gd name="connsiteY620" fmla="*/ 1615556 h 6858000"/>
              <a:gd name="connsiteX621" fmla="*/ 678222 w 7472601"/>
              <a:gd name="connsiteY621" fmla="*/ 1248670 h 6858000"/>
              <a:gd name="connsiteX622" fmla="*/ 6691602 w 7472601"/>
              <a:gd name="connsiteY622" fmla="*/ 1140573 h 6858000"/>
              <a:gd name="connsiteX623" fmla="*/ 6571100 w 7472601"/>
              <a:gd name="connsiteY623" fmla="*/ 1183662 h 6858000"/>
              <a:gd name="connsiteX624" fmla="*/ 6241687 w 7472601"/>
              <a:gd name="connsiteY624" fmla="*/ 1257600 h 6858000"/>
              <a:gd name="connsiteX625" fmla="*/ 5693009 w 7472601"/>
              <a:gd name="connsiteY625" fmla="*/ 1478256 h 6858000"/>
              <a:gd name="connsiteX626" fmla="*/ 6548420 w 7472601"/>
              <a:gd name="connsiteY626" fmla="*/ 1214599 h 6858000"/>
              <a:gd name="connsiteX627" fmla="*/ 6605473 w 7472601"/>
              <a:gd name="connsiteY627" fmla="*/ 1184686 h 6858000"/>
              <a:gd name="connsiteX628" fmla="*/ 6691602 w 7472601"/>
              <a:gd name="connsiteY628" fmla="*/ 1140573 h 6858000"/>
              <a:gd name="connsiteX629" fmla="*/ 4002475 w 7472601"/>
              <a:gd name="connsiteY629" fmla="*/ 1037802 h 6858000"/>
              <a:gd name="connsiteX630" fmla="*/ 4000324 w 7472601"/>
              <a:gd name="connsiteY630" fmla="*/ 1039362 h 6858000"/>
              <a:gd name="connsiteX631" fmla="*/ 4002862 w 7472601"/>
              <a:gd name="connsiteY631" fmla="*/ 1042866 h 6858000"/>
              <a:gd name="connsiteX632" fmla="*/ 4002475 w 7472601"/>
              <a:gd name="connsiteY632" fmla="*/ 1037802 h 6858000"/>
              <a:gd name="connsiteX633" fmla="*/ 506322 w 7472601"/>
              <a:gd name="connsiteY633" fmla="*/ 1020997 h 6858000"/>
              <a:gd name="connsiteX634" fmla="*/ 533068 w 7472601"/>
              <a:gd name="connsiteY634" fmla="*/ 1029409 h 6858000"/>
              <a:gd name="connsiteX635" fmla="*/ 1232525 w 7472601"/>
              <a:gd name="connsiteY635" fmla="*/ 1804675 h 6858000"/>
              <a:gd name="connsiteX636" fmla="*/ 1388858 w 7472601"/>
              <a:gd name="connsiteY636" fmla="*/ 2368011 h 6858000"/>
              <a:gd name="connsiteX637" fmla="*/ 1384098 w 7472601"/>
              <a:gd name="connsiteY637" fmla="*/ 2378125 h 6858000"/>
              <a:gd name="connsiteX638" fmla="*/ 1425393 w 7472601"/>
              <a:gd name="connsiteY638" fmla="*/ 2589124 h 6858000"/>
              <a:gd name="connsiteX639" fmla="*/ 1424001 w 7472601"/>
              <a:gd name="connsiteY639" fmla="*/ 2597541 h 6858000"/>
              <a:gd name="connsiteX640" fmla="*/ 2152729 w 7472601"/>
              <a:gd name="connsiteY640" fmla="*/ 2864487 h 6858000"/>
              <a:gd name="connsiteX641" fmla="*/ 2020609 w 7472601"/>
              <a:gd name="connsiteY641" fmla="*/ 2539671 h 6858000"/>
              <a:gd name="connsiteX642" fmla="*/ 2018920 w 7472601"/>
              <a:gd name="connsiteY642" fmla="*/ 2536309 h 6858000"/>
              <a:gd name="connsiteX643" fmla="*/ 1342441 w 7472601"/>
              <a:gd name="connsiteY643" fmla="*/ 1173017 h 6858000"/>
              <a:gd name="connsiteX644" fmla="*/ 1367925 w 7472601"/>
              <a:gd name="connsiteY644" fmla="*/ 1135648 h 6858000"/>
              <a:gd name="connsiteX645" fmla="*/ 1771401 w 7472601"/>
              <a:gd name="connsiteY645" fmla="*/ 1806673 h 6858000"/>
              <a:gd name="connsiteX646" fmla="*/ 1972385 w 7472601"/>
              <a:gd name="connsiteY646" fmla="*/ 2198735 h 6858000"/>
              <a:gd name="connsiteX647" fmla="*/ 2040892 w 7472601"/>
              <a:gd name="connsiteY647" fmla="*/ 2405205 h 6858000"/>
              <a:gd name="connsiteX648" fmla="*/ 2131689 w 7472601"/>
              <a:gd name="connsiteY648" fmla="*/ 1936926 h 6858000"/>
              <a:gd name="connsiteX649" fmla="*/ 2454820 w 7472601"/>
              <a:gd name="connsiteY649" fmla="*/ 1248808 h 6858000"/>
              <a:gd name="connsiteX650" fmla="*/ 2492512 w 7472601"/>
              <a:gd name="connsiteY650" fmla="*/ 1302920 h 6858000"/>
              <a:gd name="connsiteX651" fmla="*/ 2081216 w 7472601"/>
              <a:gd name="connsiteY651" fmla="*/ 2527513 h 6858000"/>
              <a:gd name="connsiteX652" fmla="*/ 2081211 w 7472601"/>
              <a:gd name="connsiteY652" fmla="*/ 2528916 h 6858000"/>
              <a:gd name="connsiteX653" fmla="*/ 2199067 w 7472601"/>
              <a:gd name="connsiteY653" fmla="*/ 2884061 h 6858000"/>
              <a:gd name="connsiteX654" fmla="*/ 3192586 w 7472601"/>
              <a:gd name="connsiteY654" fmla="*/ 3411496 h 6858000"/>
              <a:gd name="connsiteX655" fmla="*/ 3182620 w 7472601"/>
              <a:gd name="connsiteY655" fmla="*/ 3483279 h 6858000"/>
              <a:gd name="connsiteX656" fmla="*/ 2435119 w 7472601"/>
              <a:gd name="connsiteY656" fmla="*/ 3080173 h 6858000"/>
              <a:gd name="connsiteX657" fmla="*/ 2410152 w 7472601"/>
              <a:gd name="connsiteY657" fmla="*/ 3063751 h 6858000"/>
              <a:gd name="connsiteX658" fmla="*/ 2408099 w 7472601"/>
              <a:gd name="connsiteY658" fmla="*/ 3064403 h 6858000"/>
              <a:gd name="connsiteX659" fmla="*/ 2407218 w 7472601"/>
              <a:gd name="connsiteY659" fmla="*/ 3070324 h 6858000"/>
              <a:gd name="connsiteX660" fmla="*/ 2380138 w 7472601"/>
              <a:gd name="connsiteY660" fmla="*/ 3099341 h 6858000"/>
              <a:gd name="connsiteX661" fmla="*/ 1765923 w 7472601"/>
              <a:gd name="connsiteY661" fmla="*/ 3581043 h 6858000"/>
              <a:gd name="connsiteX662" fmla="*/ 1702258 w 7472601"/>
              <a:gd name="connsiteY662" fmla="*/ 3612286 h 6858000"/>
              <a:gd name="connsiteX663" fmla="*/ 1538370 w 7472601"/>
              <a:gd name="connsiteY663" fmla="*/ 3811804 h 6858000"/>
              <a:gd name="connsiteX664" fmla="*/ 542867 w 7472601"/>
              <a:gd name="connsiteY664" fmla="*/ 4944092 h 6858000"/>
              <a:gd name="connsiteX665" fmla="*/ 515800 w 7472601"/>
              <a:gd name="connsiteY665" fmla="*/ 4862180 h 6858000"/>
              <a:gd name="connsiteX666" fmla="*/ 909145 w 7472601"/>
              <a:gd name="connsiteY666" fmla="*/ 4199225 h 6858000"/>
              <a:gd name="connsiteX667" fmla="*/ 1214067 w 7472601"/>
              <a:gd name="connsiteY667" fmla="*/ 3908561 h 6858000"/>
              <a:gd name="connsiteX668" fmla="*/ 640967 w 7472601"/>
              <a:gd name="connsiteY668" fmla="*/ 4105601 h 6858000"/>
              <a:gd name="connsiteX669" fmla="*/ 112563 w 7472601"/>
              <a:gd name="connsiteY669" fmla="*/ 4396952 h 6858000"/>
              <a:gd name="connsiteX670" fmla="*/ 0 w 7472601"/>
              <a:gd name="connsiteY670" fmla="*/ 4466006 h 6858000"/>
              <a:gd name="connsiteX671" fmla="*/ 0 w 7472601"/>
              <a:gd name="connsiteY671" fmla="*/ 4233763 h 6858000"/>
              <a:gd name="connsiteX672" fmla="*/ 36881 w 7472601"/>
              <a:gd name="connsiteY672" fmla="*/ 4200118 h 6858000"/>
              <a:gd name="connsiteX673" fmla="*/ 910534 w 7472601"/>
              <a:gd name="connsiteY673" fmla="*/ 3629753 h 6858000"/>
              <a:gd name="connsiteX674" fmla="*/ 1578717 w 7472601"/>
              <a:gd name="connsiteY674" fmla="*/ 3575982 h 6858000"/>
              <a:gd name="connsiteX675" fmla="*/ 2338780 w 7472601"/>
              <a:gd name="connsiteY675" fmla="*/ 3033725 h 6858000"/>
              <a:gd name="connsiteX676" fmla="*/ 1807991 w 7472601"/>
              <a:gd name="connsiteY676" fmla="*/ 2807184 h 6858000"/>
              <a:gd name="connsiteX677" fmla="*/ 1416358 w 7472601"/>
              <a:gd name="connsiteY677" fmla="*/ 3112571 h 6858000"/>
              <a:gd name="connsiteX678" fmla="*/ 939066 w 7472601"/>
              <a:gd name="connsiteY678" fmla="*/ 3378798 h 6858000"/>
              <a:gd name="connsiteX679" fmla="*/ 115099 w 7472601"/>
              <a:gd name="connsiteY679" fmla="*/ 3607650 h 6858000"/>
              <a:gd name="connsiteX680" fmla="*/ 97284 w 7472601"/>
              <a:gd name="connsiteY680" fmla="*/ 3520393 h 6858000"/>
              <a:gd name="connsiteX681" fmla="*/ 922050 w 7472601"/>
              <a:gd name="connsiteY681" fmla="*/ 3074867 h 6858000"/>
              <a:gd name="connsiteX682" fmla="*/ 1405265 w 7472601"/>
              <a:gd name="connsiteY682" fmla="*/ 3016319 h 6858000"/>
              <a:gd name="connsiteX683" fmla="*/ 1407512 w 7472601"/>
              <a:gd name="connsiteY683" fmla="*/ 3018001 h 6858000"/>
              <a:gd name="connsiteX684" fmla="*/ 1726266 w 7472601"/>
              <a:gd name="connsiteY684" fmla="*/ 2777274 h 6858000"/>
              <a:gd name="connsiteX685" fmla="*/ 625390 w 7472601"/>
              <a:gd name="connsiteY685" fmla="*/ 2514541 h 6858000"/>
              <a:gd name="connsiteX686" fmla="*/ 619799 w 7472601"/>
              <a:gd name="connsiteY686" fmla="*/ 2527180 h 6858000"/>
              <a:gd name="connsiteX687" fmla="*/ 310030 w 7472601"/>
              <a:gd name="connsiteY687" fmla="*/ 2771818 h 6858000"/>
              <a:gd name="connsiteX688" fmla="*/ 173877 w 7472601"/>
              <a:gd name="connsiteY688" fmla="*/ 2937056 h 6858000"/>
              <a:gd name="connsiteX689" fmla="*/ 77889 w 7472601"/>
              <a:gd name="connsiteY689" fmla="*/ 3138440 h 6858000"/>
              <a:gd name="connsiteX690" fmla="*/ 0 w 7472601"/>
              <a:gd name="connsiteY690" fmla="*/ 3271395 h 6858000"/>
              <a:gd name="connsiteX691" fmla="*/ 0 w 7472601"/>
              <a:gd name="connsiteY691" fmla="*/ 3153002 h 6858000"/>
              <a:gd name="connsiteX692" fmla="*/ 2386 w 7472601"/>
              <a:gd name="connsiteY692" fmla="*/ 3149203 h 6858000"/>
              <a:gd name="connsiteX693" fmla="*/ 89753 w 7472601"/>
              <a:gd name="connsiteY693" fmla="*/ 2987702 h 6858000"/>
              <a:gd name="connsiteX694" fmla="*/ 76869 w 7472601"/>
              <a:gd name="connsiteY694" fmla="*/ 3005404 h 6858000"/>
              <a:gd name="connsiteX695" fmla="*/ 32049 w 7472601"/>
              <a:gd name="connsiteY695" fmla="*/ 3065814 h 6858000"/>
              <a:gd name="connsiteX696" fmla="*/ 0 w 7472601"/>
              <a:gd name="connsiteY696" fmla="*/ 3108744 h 6858000"/>
              <a:gd name="connsiteX697" fmla="*/ 0 w 7472601"/>
              <a:gd name="connsiteY697" fmla="*/ 3058059 h 6858000"/>
              <a:gd name="connsiteX698" fmla="*/ 7610 w 7472601"/>
              <a:gd name="connsiteY698" fmla="*/ 3047889 h 6858000"/>
              <a:gd name="connsiteX699" fmla="*/ 52419 w 7472601"/>
              <a:gd name="connsiteY699" fmla="*/ 2987479 h 6858000"/>
              <a:gd name="connsiteX700" fmla="*/ 59142 w 7472601"/>
              <a:gd name="connsiteY700" fmla="*/ 2978488 h 6858000"/>
              <a:gd name="connsiteX701" fmla="*/ 0 w 7472601"/>
              <a:gd name="connsiteY701" fmla="*/ 3015334 h 6858000"/>
              <a:gd name="connsiteX702" fmla="*/ 0 w 7472601"/>
              <a:gd name="connsiteY702" fmla="*/ 2914286 h 6858000"/>
              <a:gd name="connsiteX703" fmla="*/ 36383 w 7472601"/>
              <a:gd name="connsiteY703" fmla="*/ 2901128 h 6858000"/>
              <a:gd name="connsiteX704" fmla="*/ 156329 w 7472601"/>
              <a:gd name="connsiteY704" fmla="*/ 2840533 h 6858000"/>
              <a:gd name="connsiteX705" fmla="*/ 358355 w 7472601"/>
              <a:gd name="connsiteY705" fmla="*/ 2620471 h 6858000"/>
              <a:gd name="connsiteX706" fmla="*/ 510577 w 7472601"/>
              <a:gd name="connsiteY706" fmla="*/ 2501244 h 6858000"/>
              <a:gd name="connsiteX707" fmla="*/ 211967 w 7472601"/>
              <a:gd name="connsiteY707" fmla="*/ 2479171 h 6858000"/>
              <a:gd name="connsiteX708" fmla="*/ 0 w 7472601"/>
              <a:gd name="connsiteY708" fmla="*/ 2476398 h 6858000"/>
              <a:gd name="connsiteX709" fmla="*/ 0 w 7472601"/>
              <a:gd name="connsiteY709" fmla="*/ 2389189 h 6858000"/>
              <a:gd name="connsiteX710" fmla="*/ 103062 w 7472601"/>
              <a:gd name="connsiteY710" fmla="*/ 2389518 h 6858000"/>
              <a:gd name="connsiteX711" fmla="*/ 510734 w 7472601"/>
              <a:gd name="connsiteY711" fmla="*/ 2416201 h 6858000"/>
              <a:gd name="connsiteX712" fmla="*/ 279257 w 7472601"/>
              <a:gd name="connsiteY712" fmla="*/ 2092102 h 6858000"/>
              <a:gd name="connsiteX713" fmla="*/ 65265 w 7472601"/>
              <a:gd name="connsiteY713" fmla="*/ 2006049 h 6858000"/>
              <a:gd name="connsiteX714" fmla="*/ 0 w 7472601"/>
              <a:gd name="connsiteY714" fmla="*/ 1982532 h 6858000"/>
              <a:gd name="connsiteX715" fmla="*/ 0 w 7472601"/>
              <a:gd name="connsiteY715" fmla="*/ 1912789 h 6858000"/>
              <a:gd name="connsiteX716" fmla="*/ 97460 w 7472601"/>
              <a:gd name="connsiteY716" fmla="*/ 1953725 h 6858000"/>
              <a:gd name="connsiteX717" fmla="*/ 221272 w 7472601"/>
              <a:gd name="connsiteY717" fmla="*/ 1980766 h 6858000"/>
              <a:gd name="connsiteX718" fmla="*/ 116765 w 7472601"/>
              <a:gd name="connsiteY718" fmla="*/ 1911033 h 6858000"/>
              <a:gd name="connsiteX719" fmla="*/ 16405 w 7472601"/>
              <a:gd name="connsiteY719" fmla="*/ 1803412 h 6858000"/>
              <a:gd name="connsiteX720" fmla="*/ 0 w 7472601"/>
              <a:gd name="connsiteY720" fmla="*/ 1784777 h 6858000"/>
              <a:gd name="connsiteX721" fmla="*/ 0 w 7472601"/>
              <a:gd name="connsiteY721" fmla="*/ 1740082 h 6858000"/>
              <a:gd name="connsiteX722" fmla="*/ 39394 w 7472601"/>
              <a:gd name="connsiteY722" fmla="*/ 1784856 h 6858000"/>
              <a:gd name="connsiteX723" fmla="*/ 135813 w 7472601"/>
              <a:gd name="connsiteY723" fmla="*/ 1888838 h 6858000"/>
              <a:gd name="connsiteX724" fmla="*/ 242575 w 7472601"/>
              <a:gd name="connsiteY724" fmla="*/ 1958841 h 6858000"/>
              <a:gd name="connsiteX725" fmla="*/ 82197 w 7472601"/>
              <a:gd name="connsiteY725" fmla="*/ 1754826 h 6858000"/>
              <a:gd name="connsiteX726" fmla="*/ 0 w 7472601"/>
              <a:gd name="connsiteY726" fmla="*/ 1679650 h 6858000"/>
              <a:gd name="connsiteX727" fmla="*/ 0 w 7472601"/>
              <a:gd name="connsiteY727" fmla="*/ 1602463 h 6858000"/>
              <a:gd name="connsiteX728" fmla="*/ 84689 w 7472601"/>
              <a:gd name="connsiteY728" fmla="*/ 1677442 h 6858000"/>
              <a:gd name="connsiteX729" fmla="*/ 298437 w 7472601"/>
              <a:gd name="connsiteY729" fmla="*/ 1968019 h 6858000"/>
              <a:gd name="connsiteX730" fmla="*/ 227269 w 7472601"/>
              <a:gd name="connsiteY730" fmla="*/ 1114064 h 6858000"/>
              <a:gd name="connsiteX731" fmla="*/ 248003 w 7472601"/>
              <a:gd name="connsiteY731" fmla="*/ 1089613 h 6858000"/>
              <a:gd name="connsiteX732" fmla="*/ 427020 w 7472601"/>
              <a:gd name="connsiteY732" fmla="*/ 1619803 h 6858000"/>
              <a:gd name="connsiteX733" fmla="*/ 340345 w 7472601"/>
              <a:gd name="connsiteY733" fmla="*/ 2027739 h 6858000"/>
              <a:gd name="connsiteX734" fmla="*/ 360865 w 7472601"/>
              <a:gd name="connsiteY734" fmla="*/ 2044827 h 6858000"/>
              <a:gd name="connsiteX735" fmla="*/ 560414 w 7472601"/>
              <a:gd name="connsiteY735" fmla="*/ 2421457 h 6858000"/>
              <a:gd name="connsiteX736" fmla="*/ 1359703 w 7472601"/>
              <a:gd name="connsiteY736" fmla="*/ 2578554 h 6858000"/>
              <a:gd name="connsiteX737" fmla="*/ 1359422 w 7472601"/>
              <a:gd name="connsiteY737" fmla="*/ 2577994 h 6858000"/>
              <a:gd name="connsiteX738" fmla="*/ 828701 w 7472601"/>
              <a:gd name="connsiteY738" fmla="*/ 1839520 h 6858000"/>
              <a:gd name="connsiteX739" fmla="*/ 494427 w 7472601"/>
              <a:gd name="connsiteY739" fmla="*/ 1092333 h 6858000"/>
              <a:gd name="connsiteX740" fmla="*/ 506322 w 7472601"/>
              <a:gd name="connsiteY740" fmla="*/ 1020997 h 6858000"/>
              <a:gd name="connsiteX741" fmla="*/ 4570198 w 7472601"/>
              <a:gd name="connsiteY741" fmla="*/ 978081 h 6858000"/>
              <a:gd name="connsiteX742" fmla="*/ 4523691 w 7472601"/>
              <a:gd name="connsiteY742" fmla="*/ 1127776 h 6858000"/>
              <a:gd name="connsiteX743" fmla="*/ 4509875 w 7472601"/>
              <a:gd name="connsiteY743" fmla="*/ 1167552 h 6858000"/>
              <a:gd name="connsiteX744" fmla="*/ 4478168 w 7472601"/>
              <a:gd name="connsiteY744" fmla="*/ 1260735 h 6858000"/>
              <a:gd name="connsiteX745" fmla="*/ 4409309 w 7472601"/>
              <a:gd name="connsiteY745" fmla="*/ 1666996 h 6858000"/>
              <a:gd name="connsiteX746" fmla="*/ 4370031 w 7472601"/>
              <a:gd name="connsiteY746" fmla="*/ 1955666 h 6858000"/>
              <a:gd name="connsiteX747" fmla="*/ 4570198 w 7472601"/>
              <a:gd name="connsiteY747" fmla="*/ 978081 h 6858000"/>
              <a:gd name="connsiteX748" fmla="*/ 4557898 w 7472601"/>
              <a:gd name="connsiteY748" fmla="*/ 900011 h 6858000"/>
              <a:gd name="connsiteX749" fmla="*/ 4344840 w 7472601"/>
              <a:gd name="connsiteY749" fmla="*/ 1922038 h 6858000"/>
              <a:gd name="connsiteX750" fmla="*/ 4378710 w 7472601"/>
              <a:gd name="connsiteY750" fmla="*/ 1665516 h 6858000"/>
              <a:gd name="connsiteX751" fmla="*/ 4448798 w 7472601"/>
              <a:gd name="connsiteY751" fmla="*/ 1253024 h 6858000"/>
              <a:gd name="connsiteX752" fmla="*/ 4480315 w 7472601"/>
              <a:gd name="connsiteY752" fmla="*/ 1158454 h 6858000"/>
              <a:gd name="connsiteX753" fmla="*/ 4494133 w 7472601"/>
              <a:gd name="connsiteY753" fmla="*/ 1118676 h 6858000"/>
              <a:gd name="connsiteX754" fmla="*/ 4557898 w 7472601"/>
              <a:gd name="connsiteY754" fmla="*/ 900011 h 6858000"/>
              <a:gd name="connsiteX755" fmla="*/ 5870151 w 7472601"/>
              <a:gd name="connsiteY755" fmla="*/ 898890 h 6858000"/>
              <a:gd name="connsiteX756" fmla="*/ 5861335 w 7472601"/>
              <a:gd name="connsiteY756" fmla="*/ 899177 h 6858000"/>
              <a:gd name="connsiteX757" fmla="*/ 5843702 w 7472601"/>
              <a:gd name="connsiteY757" fmla="*/ 899748 h 6858000"/>
              <a:gd name="connsiteX758" fmla="*/ 5651107 w 7472601"/>
              <a:gd name="connsiteY758" fmla="*/ 920306 h 6858000"/>
              <a:gd name="connsiteX759" fmla="*/ 5459407 w 7472601"/>
              <a:gd name="connsiteY759" fmla="*/ 940975 h 6858000"/>
              <a:gd name="connsiteX760" fmla="*/ 5374846 w 7472601"/>
              <a:gd name="connsiteY760" fmla="*/ 941988 h 6858000"/>
              <a:gd name="connsiteX761" fmla="*/ 5256105 w 7472601"/>
              <a:gd name="connsiteY761" fmla="*/ 945632 h 6858000"/>
              <a:gd name="connsiteX762" fmla="*/ 5107071 w 7472601"/>
              <a:gd name="connsiteY762" fmla="*/ 969720 h 6858000"/>
              <a:gd name="connsiteX763" fmla="*/ 4998681 w 7472601"/>
              <a:gd name="connsiteY763" fmla="*/ 988771 h 6858000"/>
              <a:gd name="connsiteX764" fmla="*/ 5870151 w 7472601"/>
              <a:gd name="connsiteY764" fmla="*/ 898890 h 6858000"/>
              <a:gd name="connsiteX765" fmla="*/ 5504425 w 7472601"/>
              <a:gd name="connsiteY765" fmla="*/ 848067 h 6858000"/>
              <a:gd name="connsiteX766" fmla="*/ 4968849 w 7472601"/>
              <a:gd name="connsiteY766" fmla="*/ 962318 h 6858000"/>
              <a:gd name="connsiteX767" fmla="*/ 5104039 w 7472601"/>
              <a:gd name="connsiteY767" fmla="*/ 940634 h 6858000"/>
              <a:gd name="connsiteX768" fmla="*/ 5256311 w 7472601"/>
              <a:gd name="connsiteY768" fmla="*/ 916490 h 6858000"/>
              <a:gd name="connsiteX769" fmla="*/ 5377381 w 7472601"/>
              <a:gd name="connsiteY769" fmla="*/ 912671 h 6858000"/>
              <a:gd name="connsiteX770" fmla="*/ 5460148 w 7472601"/>
              <a:gd name="connsiteY770" fmla="*/ 911442 h 6858000"/>
              <a:gd name="connsiteX771" fmla="*/ 5648971 w 7472601"/>
              <a:gd name="connsiteY771" fmla="*/ 891331 h 6858000"/>
              <a:gd name="connsiteX772" fmla="*/ 5844807 w 7472601"/>
              <a:gd name="connsiteY772" fmla="*/ 870718 h 6858000"/>
              <a:gd name="connsiteX773" fmla="*/ 5862975 w 7472601"/>
              <a:gd name="connsiteY773" fmla="*/ 869756 h 6858000"/>
              <a:gd name="connsiteX774" fmla="*/ 5920887 w 7472601"/>
              <a:gd name="connsiteY774" fmla="*/ 865929 h 6858000"/>
              <a:gd name="connsiteX775" fmla="*/ 5504425 w 7472601"/>
              <a:gd name="connsiteY775" fmla="*/ 848067 h 6858000"/>
              <a:gd name="connsiteX776" fmla="*/ 3607114 w 7472601"/>
              <a:gd name="connsiteY776" fmla="*/ 467441 h 6858000"/>
              <a:gd name="connsiteX777" fmla="*/ 3296242 w 7472601"/>
              <a:gd name="connsiteY777" fmla="*/ 807991 h 6858000"/>
              <a:gd name="connsiteX778" fmla="*/ 3174674 w 7472601"/>
              <a:gd name="connsiteY778" fmla="*/ 919759 h 6858000"/>
              <a:gd name="connsiteX779" fmla="*/ 3042978 w 7472601"/>
              <a:gd name="connsiteY779" fmla="*/ 1054894 h 6858000"/>
              <a:gd name="connsiteX780" fmla="*/ 2968914 w 7472601"/>
              <a:gd name="connsiteY780" fmla="*/ 1133756 h 6858000"/>
              <a:gd name="connsiteX781" fmla="*/ 3103823 w 7472601"/>
              <a:gd name="connsiteY781" fmla="*/ 1026814 h 6858000"/>
              <a:gd name="connsiteX782" fmla="*/ 3607114 w 7472601"/>
              <a:gd name="connsiteY782" fmla="*/ 467441 h 6858000"/>
              <a:gd name="connsiteX783" fmla="*/ 3744487 w 7472601"/>
              <a:gd name="connsiteY783" fmla="*/ 383136 h 6858000"/>
              <a:gd name="connsiteX784" fmla="*/ 3970213 w 7472601"/>
              <a:gd name="connsiteY784" fmla="*/ 995559 h 6858000"/>
              <a:gd name="connsiteX785" fmla="*/ 3744487 w 7472601"/>
              <a:gd name="connsiteY785" fmla="*/ 383136 h 6858000"/>
              <a:gd name="connsiteX786" fmla="*/ 3624562 w 7472601"/>
              <a:gd name="connsiteY786" fmla="*/ 367041 h 6858000"/>
              <a:gd name="connsiteX787" fmla="*/ 3489712 w 7472601"/>
              <a:gd name="connsiteY787" fmla="*/ 485386 h 6858000"/>
              <a:gd name="connsiteX788" fmla="*/ 3182994 w 7472601"/>
              <a:gd name="connsiteY788" fmla="*/ 828265 h 6858000"/>
              <a:gd name="connsiteX789" fmla="*/ 2892114 w 7472601"/>
              <a:gd name="connsiteY789" fmla="*/ 1172635 h 6858000"/>
              <a:gd name="connsiteX790" fmla="*/ 3021459 w 7472601"/>
              <a:gd name="connsiteY790" fmla="*/ 1035385 h 6858000"/>
              <a:gd name="connsiteX791" fmla="*/ 3153873 w 7472601"/>
              <a:gd name="connsiteY791" fmla="*/ 898971 h 6858000"/>
              <a:gd name="connsiteX792" fmla="*/ 3276511 w 7472601"/>
              <a:gd name="connsiteY792" fmla="*/ 786423 h 6858000"/>
              <a:gd name="connsiteX793" fmla="*/ 3584154 w 7472601"/>
              <a:gd name="connsiteY793" fmla="*/ 448218 h 6858000"/>
              <a:gd name="connsiteX794" fmla="*/ 3624562 w 7472601"/>
              <a:gd name="connsiteY794" fmla="*/ 367041 h 6858000"/>
              <a:gd name="connsiteX795" fmla="*/ 3766672 w 7472601"/>
              <a:gd name="connsiteY795" fmla="*/ 359429 h 6858000"/>
              <a:gd name="connsiteX796" fmla="*/ 3996338 w 7472601"/>
              <a:gd name="connsiteY796" fmla="*/ 968237 h 6858000"/>
              <a:gd name="connsiteX797" fmla="*/ 3766672 w 7472601"/>
              <a:gd name="connsiteY797" fmla="*/ 359429 h 6858000"/>
              <a:gd name="connsiteX798" fmla="*/ 5805386 w 7472601"/>
              <a:gd name="connsiteY798" fmla="*/ 239240 h 6858000"/>
              <a:gd name="connsiteX799" fmla="*/ 5736947 w 7472601"/>
              <a:gd name="connsiteY799" fmla="*/ 261367 h 6858000"/>
              <a:gd name="connsiteX800" fmla="*/ 5427012 w 7472601"/>
              <a:gd name="connsiteY800" fmla="*/ 311272 h 6858000"/>
              <a:gd name="connsiteX801" fmla="*/ 5147818 w 7472601"/>
              <a:gd name="connsiteY801" fmla="*/ 322112 h 6858000"/>
              <a:gd name="connsiteX802" fmla="*/ 5060854 w 7472601"/>
              <a:gd name="connsiteY802" fmla="*/ 311882 h 6858000"/>
              <a:gd name="connsiteX803" fmla="*/ 4945989 w 7472601"/>
              <a:gd name="connsiteY803" fmla="*/ 300516 h 6858000"/>
              <a:gd name="connsiteX804" fmla="*/ 5410479 w 7472601"/>
              <a:gd name="connsiteY804" fmla="*/ 348434 h 6858000"/>
              <a:gd name="connsiteX805" fmla="*/ 5805386 w 7472601"/>
              <a:gd name="connsiteY805" fmla="*/ 239240 h 6858000"/>
              <a:gd name="connsiteX806" fmla="*/ 5905192 w 7472601"/>
              <a:gd name="connsiteY806" fmla="*/ 163079 h 6858000"/>
              <a:gd name="connsiteX807" fmla="*/ 5865655 w 7472601"/>
              <a:gd name="connsiteY807" fmla="*/ 171901 h 6858000"/>
              <a:gd name="connsiteX808" fmla="*/ 5259740 w 7472601"/>
              <a:gd name="connsiteY808" fmla="*/ 257013 h 6858000"/>
              <a:gd name="connsiteX809" fmla="*/ 5208466 w 7472601"/>
              <a:gd name="connsiteY809" fmla="*/ 257550 h 6858000"/>
              <a:gd name="connsiteX810" fmla="*/ 4980204 w 7472601"/>
              <a:gd name="connsiteY810" fmla="*/ 271903 h 6858000"/>
              <a:gd name="connsiteX811" fmla="*/ 5068068 w 7472601"/>
              <a:gd name="connsiteY811" fmla="*/ 282244 h 6858000"/>
              <a:gd name="connsiteX812" fmla="*/ 5153231 w 7472601"/>
              <a:gd name="connsiteY812" fmla="*/ 292240 h 6858000"/>
              <a:gd name="connsiteX813" fmla="*/ 5426491 w 7472601"/>
              <a:gd name="connsiteY813" fmla="*/ 281128 h 6858000"/>
              <a:gd name="connsiteX814" fmla="*/ 5731212 w 7472601"/>
              <a:gd name="connsiteY814" fmla="*/ 231951 h 6858000"/>
              <a:gd name="connsiteX815" fmla="*/ 5905192 w 7472601"/>
              <a:gd name="connsiteY815" fmla="*/ 163079 h 6858000"/>
              <a:gd name="connsiteX816" fmla="*/ 5944437 w 7472601"/>
              <a:gd name="connsiteY816" fmla="*/ 113829 h 6858000"/>
              <a:gd name="connsiteX817" fmla="*/ 5825032 w 7472601"/>
              <a:gd name="connsiteY817" fmla="*/ 146405 h 6858000"/>
              <a:gd name="connsiteX818" fmla="*/ 4955599 w 7472601"/>
              <a:gd name="connsiteY818" fmla="*/ 247008 h 6858000"/>
              <a:gd name="connsiteX819" fmla="*/ 5210104 w 7472601"/>
              <a:gd name="connsiteY819" fmla="*/ 228123 h 6858000"/>
              <a:gd name="connsiteX820" fmla="*/ 5261015 w 7472601"/>
              <a:gd name="connsiteY820" fmla="*/ 227087 h 6858000"/>
              <a:gd name="connsiteX821" fmla="*/ 5861181 w 7472601"/>
              <a:gd name="connsiteY821" fmla="*/ 143093 h 6858000"/>
              <a:gd name="connsiteX822" fmla="*/ 5961252 w 7472601"/>
              <a:gd name="connsiteY822" fmla="*/ 114820 h 6858000"/>
              <a:gd name="connsiteX823" fmla="*/ 5944437 w 7472601"/>
              <a:gd name="connsiteY823" fmla="*/ 113829 h 6858000"/>
              <a:gd name="connsiteX824" fmla="*/ 3882765 w 7472601"/>
              <a:gd name="connsiteY824" fmla="*/ 0 h 6858000"/>
              <a:gd name="connsiteX825" fmla="*/ 3995099 w 7472601"/>
              <a:gd name="connsiteY825" fmla="*/ 0 h 6858000"/>
              <a:gd name="connsiteX826" fmla="*/ 4163818 w 7472601"/>
              <a:gd name="connsiteY826" fmla="*/ 234104 h 6858000"/>
              <a:gd name="connsiteX827" fmla="*/ 4172099 w 7472601"/>
              <a:gd name="connsiteY827" fmla="*/ 234207 h 6858000"/>
              <a:gd name="connsiteX828" fmla="*/ 4784282 w 7472601"/>
              <a:gd name="connsiteY828" fmla="*/ 276561 h 6858000"/>
              <a:gd name="connsiteX829" fmla="*/ 4801687 w 7472601"/>
              <a:gd name="connsiteY829" fmla="*/ 267764 h 6858000"/>
              <a:gd name="connsiteX830" fmla="*/ 6082788 w 7472601"/>
              <a:gd name="connsiteY830" fmla="*/ 64119 h 6858000"/>
              <a:gd name="connsiteX831" fmla="*/ 6099442 w 7472601"/>
              <a:gd name="connsiteY831" fmla="*/ 82568 h 6858000"/>
              <a:gd name="connsiteX832" fmla="*/ 4804137 w 7472601"/>
              <a:gd name="connsiteY832" fmla="*/ 320931 h 6858000"/>
              <a:gd name="connsiteX833" fmla="*/ 4227047 w 7472601"/>
              <a:gd name="connsiteY833" fmla="*/ 313415 h 6858000"/>
              <a:gd name="connsiteX834" fmla="*/ 4346041 w 7472601"/>
              <a:gd name="connsiteY834" fmla="*/ 456086 h 6858000"/>
              <a:gd name="connsiteX835" fmla="*/ 4870967 w 7472601"/>
              <a:gd name="connsiteY835" fmla="*/ 963061 h 6858000"/>
              <a:gd name="connsiteX836" fmla="*/ 4889647 w 7472601"/>
              <a:gd name="connsiteY836" fmla="*/ 957147 h 6858000"/>
              <a:gd name="connsiteX837" fmla="*/ 5422504 w 7472601"/>
              <a:gd name="connsiteY837" fmla="*/ 805191 h 6858000"/>
              <a:gd name="connsiteX838" fmla="*/ 6087656 w 7472601"/>
              <a:gd name="connsiteY838" fmla="*/ 826703 h 6858000"/>
              <a:gd name="connsiteX839" fmla="*/ 6058717 w 7472601"/>
              <a:gd name="connsiteY839" fmla="*/ 865992 h 6858000"/>
              <a:gd name="connsiteX840" fmla="*/ 4974153 w 7472601"/>
              <a:gd name="connsiteY840" fmla="*/ 1045456 h 6858000"/>
              <a:gd name="connsiteX841" fmla="*/ 5627835 w 7472601"/>
              <a:gd name="connsiteY841" fmla="*/ 1472077 h 6858000"/>
              <a:gd name="connsiteX842" fmla="*/ 5629817 w 7472601"/>
              <a:gd name="connsiteY842" fmla="*/ 1471412 h 6858000"/>
              <a:gd name="connsiteX843" fmla="*/ 5634124 w 7472601"/>
              <a:gd name="connsiteY843" fmla="*/ 1470572 h 6858000"/>
              <a:gd name="connsiteX844" fmla="*/ 5755832 w 7472601"/>
              <a:gd name="connsiteY844" fmla="*/ 1383886 h 6858000"/>
              <a:gd name="connsiteX845" fmla="*/ 6014186 w 7472601"/>
              <a:gd name="connsiteY845" fmla="*/ 1279799 h 6858000"/>
              <a:gd name="connsiteX846" fmla="*/ 6901619 w 7472601"/>
              <a:gd name="connsiteY846" fmla="*/ 1047874 h 6858000"/>
              <a:gd name="connsiteX847" fmla="*/ 6931566 w 7472601"/>
              <a:gd name="connsiteY847" fmla="*/ 1062034 h 6858000"/>
              <a:gd name="connsiteX848" fmla="*/ 5790982 w 7472601"/>
              <a:gd name="connsiteY848" fmla="*/ 1561380 h 6858000"/>
              <a:gd name="connsiteX849" fmla="*/ 6188971 w 7472601"/>
              <a:gd name="connsiteY849" fmla="*/ 1755168 h 6858000"/>
              <a:gd name="connsiteX850" fmla="*/ 6202446 w 7472601"/>
              <a:gd name="connsiteY850" fmla="*/ 1752268 h 6858000"/>
              <a:gd name="connsiteX851" fmla="*/ 7179560 w 7472601"/>
              <a:gd name="connsiteY851" fmla="*/ 1467551 h 6858000"/>
              <a:gd name="connsiteX852" fmla="*/ 7158730 w 7472601"/>
              <a:gd name="connsiteY852" fmla="*/ 1507835 h 6858000"/>
              <a:gd name="connsiteX853" fmla="*/ 6326959 w 7472601"/>
              <a:gd name="connsiteY853" fmla="*/ 1817686 h 6858000"/>
              <a:gd name="connsiteX854" fmla="*/ 6537433 w 7472601"/>
              <a:gd name="connsiteY854" fmla="*/ 1907790 h 6858000"/>
              <a:gd name="connsiteX855" fmla="*/ 6550221 w 7472601"/>
              <a:gd name="connsiteY855" fmla="*/ 1910729 h 6858000"/>
              <a:gd name="connsiteX856" fmla="*/ 6964438 w 7472601"/>
              <a:gd name="connsiteY856" fmla="*/ 2209505 h 6858000"/>
              <a:gd name="connsiteX857" fmla="*/ 7367862 w 7472601"/>
              <a:gd name="connsiteY857" fmla="*/ 2806833 h 6858000"/>
              <a:gd name="connsiteX858" fmla="*/ 7364329 w 7472601"/>
              <a:gd name="connsiteY858" fmla="*/ 2826907 h 6858000"/>
              <a:gd name="connsiteX859" fmla="*/ 7290545 w 7472601"/>
              <a:gd name="connsiteY859" fmla="*/ 2850663 h 6858000"/>
              <a:gd name="connsiteX860" fmla="*/ 6472036 w 7472601"/>
              <a:gd name="connsiteY860" fmla="*/ 1959003 h 6858000"/>
              <a:gd name="connsiteX861" fmla="*/ 5792897 w 7472601"/>
              <a:gd name="connsiteY861" fmla="*/ 1647747 h 6858000"/>
              <a:gd name="connsiteX862" fmla="*/ 5842751 w 7472601"/>
              <a:gd name="connsiteY862" fmla="*/ 1816112 h 6858000"/>
              <a:gd name="connsiteX863" fmla="*/ 5847424 w 7472601"/>
              <a:gd name="connsiteY863" fmla="*/ 1815776 h 6858000"/>
              <a:gd name="connsiteX864" fmla="*/ 6399821 w 7472601"/>
              <a:gd name="connsiteY864" fmla="*/ 2344799 h 6858000"/>
              <a:gd name="connsiteX865" fmla="*/ 6323232 w 7472601"/>
              <a:gd name="connsiteY865" fmla="*/ 2389634 h 6858000"/>
              <a:gd name="connsiteX866" fmla="*/ 5942958 w 7472601"/>
              <a:gd name="connsiteY866" fmla="*/ 2077708 h 6858000"/>
              <a:gd name="connsiteX867" fmla="*/ 5921559 w 7472601"/>
              <a:gd name="connsiteY867" fmla="*/ 2378596 h 6858000"/>
              <a:gd name="connsiteX868" fmla="*/ 5817651 w 7472601"/>
              <a:gd name="connsiteY868" fmla="*/ 3023919 h 6858000"/>
              <a:gd name="connsiteX869" fmla="*/ 5729634 w 7472601"/>
              <a:gd name="connsiteY869" fmla="*/ 3051849 h 6858000"/>
              <a:gd name="connsiteX870" fmla="*/ 5611018 w 7472601"/>
              <a:gd name="connsiteY870" fmla="*/ 2316769 h 6858000"/>
              <a:gd name="connsiteX871" fmla="*/ 5687608 w 7472601"/>
              <a:gd name="connsiteY871" fmla="*/ 2039972 h 6858000"/>
              <a:gd name="connsiteX872" fmla="*/ 5657554 w 7472601"/>
              <a:gd name="connsiteY872" fmla="*/ 1576445 h 6858000"/>
              <a:gd name="connsiteX873" fmla="*/ 5150475 w 7472601"/>
              <a:gd name="connsiteY873" fmla="*/ 1274012 h 6858000"/>
              <a:gd name="connsiteX874" fmla="*/ 5349142 w 7472601"/>
              <a:gd name="connsiteY874" fmla="*/ 2204405 h 6858000"/>
              <a:gd name="connsiteX875" fmla="*/ 5262214 w 7472601"/>
              <a:gd name="connsiteY875" fmla="*/ 2233836 h 6858000"/>
              <a:gd name="connsiteX876" fmla="*/ 4981539 w 7472601"/>
              <a:gd name="connsiteY876" fmla="*/ 1542201 h 6858000"/>
              <a:gd name="connsiteX877" fmla="*/ 4958461 w 7472601"/>
              <a:gd name="connsiteY877" fmla="*/ 1136957 h 6858000"/>
              <a:gd name="connsiteX878" fmla="*/ 4655015 w 7472601"/>
              <a:gd name="connsiteY878" fmla="*/ 891426 h 6858000"/>
              <a:gd name="connsiteX879" fmla="*/ 4348002 w 7472601"/>
              <a:gd name="connsiteY879" fmla="*/ 2205895 h 6858000"/>
              <a:gd name="connsiteX880" fmla="*/ 4262250 w 7472601"/>
              <a:gd name="connsiteY880" fmla="*/ 2219972 h 6858000"/>
              <a:gd name="connsiteX881" fmla="*/ 4550611 w 7472601"/>
              <a:gd name="connsiteY881" fmla="*/ 817540 h 6858000"/>
              <a:gd name="connsiteX882" fmla="*/ 4564418 w 7472601"/>
              <a:gd name="connsiteY882" fmla="*/ 808293 h 6858000"/>
              <a:gd name="connsiteX883" fmla="*/ 4266388 w 7472601"/>
              <a:gd name="connsiteY883" fmla="*/ 500083 h 6858000"/>
              <a:gd name="connsiteX884" fmla="*/ 4032842 w 7472601"/>
              <a:gd name="connsiteY884" fmla="*/ 211809 h 6858000"/>
              <a:gd name="connsiteX885" fmla="*/ 3882765 w 7472601"/>
              <a:gd name="connsiteY885" fmla="*/ 0 h 6858000"/>
              <a:gd name="connsiteX886" fmla="*/ 3721337 w 7472601"/>
              <a:gd name="connsiteY886" fmla="*/ 0 h 6858000"/>
              <a:gd name="connsiteX887" fmla="*/ 3797544 w 7472601"/>
              <a:gd name="connsiteY887" fmla="*/ 0 h 6858000"/>
              <a:gd name="connsiteX888" fmla="*/ 3775734 w 7472601"/>
              <a:gd name="connsiteY888" fmla="*/ 95131 h 6858000"/>
              <a:gd name="connsiteX889" fmla="*/ 3724807 w 7472601"/>
              <a:gd name="connsiteY889" fmla="*/ 272257 h 6858000"/>
              <a:gd name="connsiteX890" fmla="*/ 3726844 w 7472601"/>
              <a:gd name="connsiteY890" fmla="*/ 282988 h 6858000"/>
              <a:gd name="connsiteX891" fmla="*/ 3742664 w 7472601"/>
              <a:gd name="connsiteY891" fmla="*/ 279918 h 6858000"/>
              <a:gd name="connsiteX892" fmla="*/ 4103910 w 7472601"/>
              <a:gd name="connsiteY892" fmla="*/ 1161917 h 6858000"/>
              <a:gd name="connsiteX893" fmla="*/ 4020269 w 7472601"/>
              <a:gd name="connsiteY893" fmla="*/ 1200406 h 6858000"/>
              <a:gd name="connsiteX894" fmla="*/ 3674882 w 7472601"/>
              <a:gd name="connsiteY894" fmla="*/ 488524 h 6858000"/>
              <a:gd name="connsiteX895" fmla="*/ 3132682 w 7472601"/>
              <a:gd name="connsiteY895" fmla="*/ 1072284 h 6858000"/>
              <a:gd name="connsiteX896" fmla="*/ 2716346 w 7472601"/>
              <a:gd name="connsiteY896" fmla="*/ 1276376 h 6858000"/>
              <a:gd name="connsiteX897" fmla="*/ 2716772 w 7472601"/>
              <a:gd name="connsiteY897" fmla="*/ 1255462 h 6858000"/>
              <a:gd name="connsiteX898" fmla="*/ 3471096 w 7472601"/>
              <a:gd name="connsiteY898" fmla="*/ 437072 h 6858000"/>
              <a:gd name="connsiteX899" fmla="*/ 3639057 w 7472601"/>
              <a:gd name="connsiteY899" fmla="*/ 286334 h 6858000"/>
              <a:gd name="connsiteX900" fmla="*/ 3640309 w 7472601"/>
              <a:gd name="connsiteY900" fmla="*/ 284664 h 6858000"/>
              <a:gd name="connsiteX901" fmla="*/ 3646022 w 7472601"/>
              <a:gd name="connsiteY901" fmla="*/ 276711 h 6858000"/>
              <a:gd name="connsiteX902" fmla="*/ 3707943 w 7472601"/>
              <a:gd name="connsiteY902" fmla="*/ 65958 h 6858000"/>
              <a:gd name="connsiteX903" fmla="*/ 3721337 w 7472601"/>
              <a:gd name="connsiteY903" fmla="*/ 0 h 6858000"/>
              <a:gd name="connsiteX904" fmla="*/ 2867960 w 7472601"/>
              <a:gd name="connsiteY904" fmla="*/ 0 h 6858000"/>
              <a:gd name="connsiteX905" fmla="*/ 2926351 w 7472601"/>
              <a:gd name="connsiteY905" fmla="*/ 0 h 6858000"/>
              <a:gd name="connsiteX906" fmla="*/ 2902823 w 7472601"/>
              <a:gd name="connsiteY906" fmla="*/ 262929 h 6858000"/>
              <a:gd name="connsiteX907" fmla="*/ 2940663 w 7472601"/>
              <a:gd name="connsiteY907" fmla="*/ 140884 h 6858000"/>
              <a:gd name="connsiteX908" fmla="*/ 2947039 w 7472601"/>
              <a:gd name="connsiteY908" fmla="*/ 122524 h 6858000"/>
              <a:gd name="connsiteX909" fmla="*/ 2984316 w 7472601"/>
              <a:gd name="connsiteY909" fmla="*/ 0 h 6858000"/>
              <a:gd name="connsiteX910" fmla="*/ 3016114 w 7472601"/>
              <a:gd name="connsiteY910" fmla="*/ 0 h 6858000"/>
              <a:gd name="connsiteX911" fmla="*/ 2979949 w 7472601"/>
              <a:gd name="connsiteY911" fmla="*/ 119274 h 6858000"/>
              <a:gd name="connsiteX912" fmla="*/ 3023879 w 7472601"/>
              <a:gd name="connsiteY912" fmla="*/ 0 h 6858000"/>
              <a:gd name="connsiteX913" fmla="*/ 3105400 w 7472601"/>
              <a:gd name="connsiteY913" fmla="*/ 0 h 6858000"/>
              <a:gd name="connsiteX914" fmla="*/ 3094669 w 7472601"/>
              <a:gd name="connsiteY914" fmla="*/ 30308 h 6858000"/>
              <a:gd name="connsiteX915" fmla="*/ 2901945 w 7472601"/>
              <a:gd name="connsiteY915" fmla="*/ 466538 h 6858000"/>
              <a:gd name="connsiteX916" fmla="*/ 2815209 w 7472601"/>
              <a:gd name="connsiteY916" fmla="*/ 497361 h 6858000"/>
              <a:gd name="connsiteX917" fmla="*/ 2844845 w 7472601"/>
              <a:gd name="connsiteY917" fmla="*/ 127638 h 6858000"/>
              <a:gd name="connsiteX918" fmla="*/ 2867960 w 7472601"/>
              <a:gd name="connsiteY918" fmla="*/ 0 h 6858000"/>
              <a:gd name="connsiteX919" fmla="*/ 1057230 w 7472601"/>
              <a:gd name="connsiteY919" fmla="*/ 0 h 6858000"/>
              <a:gd name="connsiteX920" fmla="*/ 1111003 w 7472601"/>
              <a:gd name="connsiteY920" fmla="*/ 0 h 6858000"/>
              <a:gd name="connsiteX921" fmla="*/ 1125553 w 7472601"/>
              <a:gd name="connsiteY921" fmla="*/ 52588 h 6858000"/>
              <a:gd name="connsiteX922" fmla="*/ 1304276 w 7472601"/>
              <a:gd name="connsiteY922" fmla="*/ 476275 h 6858000"/>
              <a:gd name="connsiteX923" fmla="*/ 1492066 w 7472601"/>
              <a:gd name="connsiteY923" fmla="*/ 886333 h 6858000"/>
              <a:gd name="connsiteX924" fmla="*/ 1423698 w 7472601"/>
              <a:gd name="connsiteY924" fmla="*/ 710817 h 6858000"/>
              <a:gd name="connsiteX925" fmla="*/ 1357609 w 7472601"/>
              <a:gd name="connsiteY925" fmla="*/ 532892 h 6858000"/>
              <a:gd name="connsiteX926" fmla="*/ 1309550 w 7472601"/>
              <a:gd name="connsiteY926" fmla="*/ 374031 h 6858000"/>
              <a:gd name="connsiteX927" fmla="*/ 1193673 w 7472601"/>
              <a:gd name="connsiteY927" fmla="*/ 49533 h 6858000"/>
              <a:gd name="connsiteX928" fmla="*/ 1164391 w 7472601"/>
              <a:gd name="connsiteY928" fmla="*/ 0 h 6858000"/>
              <a:gd name="connsiteX929" fmla="*/ 1200666 w 7472601"/>
              <a:gd name="connsiteY929" fmla="*/ 0 h 6858000"/>
              <a:gd name="connsiteX930" fmla="*/ 1223408 w 7472601"/>
              <a:gd name="connsiteY930" fmla="*/ 38996 h 6858000"/>
              <a:gd name="connsiteX931" fmla="*/ 1339635 w 7472601"/>
              <a:gd name="connsiteY931" fmla="*/ 365517 h 6858000"/>
              <a:gd name="connsiteX932" fmla="*/ 1387469 w 7472601"/>
              <a:gd name="connsiteY932" fmla="*/ 523079 h 6858000"/>
              <a:gd name="connsiteX933" fmla="*/ 1452685 w 7472601"/>
              <a:gd name="connsiteY933" fmla="*/ 699806 h 6858000"/>
              <a:gd name="connsiteX934" fmla="*/ 1492092 w 7472601"/>
              <a:gd name="connsiteY934" fmla="*/ 800424 h 6858000"/>
              <a:gd name="connsiteX935" fmla="*/ 1455302 w 7472601"/>
              <a:gd name="connsiteY935" fmla="*/ 632913 h 6858000"/>
              <a:gd name="connsiteX936" fmla="*/ 1222336 w 7472601"/>
              <a:gd name="connsiteY936" fmla="*/ 9480 h 6858000"/>
              <a:gd name="connsiteX937" fmla="*/ 1214634 w 7472601"/>
              <a:gd name="connsiteY937" fmla="*/ 0 h 6858000"/>
              <a:gd name="connsiteX938" fmla="*/ 1289827 w 7472601"/>
              <a:gd name="connsiteY938" fmla="*/ 0 h 6858000"/>
              <a:gd name="connsiteX939" fmla="*/ 1321076 w 7472601"/>
              <a:gd name="connsiteY939" fmla="*/ 59722 h 6858000"/>
              <a:gd name="connsiteX940" fmla="*/ 1512579 w 7472601"/>
              <a:gd name="connsiteY940" fmla="*/ 626441 h 6858000"/>
              <a:gd name="connsiteX941" fmla="*/ 1506076 w 7472601"/>
              <a:gd name="connsiteY941" fmla="*/ 1089289 h 6858000"/>
              <a:gd name="connsiteX942" fmla="*/ 1486346 w 7472601"/>
              <a:gd name="connsiteY942" fmla="*/ 1079919 h 6858000"/>
              <a:gd name="connsiteX943" fmla="*/ 1070511 w 7472601"/>
              <a:gd name="connsiteY943" fmla="*/ 48609 h 6858000"/>
              <a:gd name="connsiteX944" fmla="*/ 1057230 w 7472601"/>
              <a:gd name="connsiteY944" fmla="*/ 0 h 6858000"/>
              <a:gd name="connsiteX945" fmla="*/ 43151 w 7472601"/>
              <a:gd name="connsiteY945" fmla="*/ 0 h 6858000"/>
              <a:gd name="connsiteX946" fmla="*/ 95283 w 7472601"/>
              <a:gd name="connsiteY946" fmla="*/ 0 h 6858000"/>
              <a:gd name="connsiteX947" fmla="*/ 300708 w 7472601"/>
              <a:gd name="connsiteY947" fmla="*/ 154571 h 6858000"/>
              <a:gd name="connsiteX948" fmla="*/ 530414 w 7472601"/>
              <a:gd name="connsiteY948" fmla="*/ 354673 h 6858000"/>
              <a:gd name="connsiteX949" fmla="*/ 333785 w 7472601"/>
              <a:gd name="connsiteY949" fmla="*/ 161564 h 6858000"/>
              <a:gd name="connsiteX950" fmla="*/ 147005 w 7472601"/>
              <a:gd name="connsiteY950" fmla="*/ 0 h 6858000"/>
              <a:gd name="connsiteX951" fmla="*/ 272509 w 7472601"/>
              <a:gd name="connsiteY951" fmla="*/ 0 h 6858000"/>
              <a:gd name="connsiteX952" fmla="*/ 326276 w 7472601"/>
              <a:gd name="connsiteY952" fmla="*/ 45847 h 6858000"/>
              <a:gd name="connsiteX953" fmla="*/ 823759 w 7472601"/>
              <a:gd name="connsiteY953" fmla="*/ 574145 h 6858000"/>
              <a:gd name="connsiteX954" fmla="*/ 811254 w 7472601"/>
              <a:gd name="connsiteY954" fmla="*/ 665546 h 6858000"/>
              <a:gd name="connsiteX955" fmla="*/ 154042 w 7472601"/>
              <a:gd name="connsiteY955" fmla="*/ 261522 h 6858000"/>
              <a:gd name="connsiteX956" fmla="*/ 13550 w 7472601"/>
              <a:gd name="connsiteY956" fmla="*/ 158423 h 6858000"/>
              <a:gd name="connsiteX957" fmla="*/ 0 w 7472601"/>
              <a:gd name="connsiteY957" fmla="*/ 146618 h 6858000"/>
              <a:gd name="connsiteX958" fmla="*/ 0 w 7472601"/>
              <a:gd name="connsiteY958" fmla="*/ 59161 h 6858000"/>
              <a:gd name="connsiteX959" fmla="*/ 45427 w 7472601"/>
              <a:gd name="connsiteY959" fmla="*/ 101078 h 6858000"/>
              <a:gd name="connsiteX960" fmla="*/ 630103 w 7472601"/>
              <a:gd name="connsiteY960" fmla="*/ 485885 h 6858000"/>
              <a:gd name="connsiteX961" fmla="*/ 532040 w 7472601"/>
              <a:gd name="connsiteY961" fmla="*/ 399359 h 6858000"/>
              <a:gd name="connsiteX962" fmla="*/ 517618 w 7472601"/>
              <a:gd name="connsiteY962" fmla="*/ 385726 h 6858000"/>
              <a:gd name="connsiteX963" fmla="*/ 285074 w 7472601"/>
              <a:gd name="connsiteY963" fmla="*/ 182755 h 6858000"/>
              <a:gd name="connsiteX964" fmla="*/ 43151 w 7472601"/>
              <a:gd name="connsiteY964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312589 w 7472601"/>
              <a:gd name="connsiteY80" fmla="*/ 5982309 h 6858000"/>
              <a:gd name="connsiteX81" fmla="*/ 7448321 w 7472601"/>
              <a:gd name="connsiteY81" fmla="*/ 6190991 h 6858000"/>
              <a:gd name="connsiteX82" fmla="*/ 7467600 w 7472601"/>
              <a:gd name="connsiteY82" fmla="*/ 6221686 h 6858000"/>
              <a:gd name="connsiteX83" fmla="*/ 7467600 w 7472601"/>
              <a:gd name="connsiteY83" fmla="*/ 6334256 h 6858000"/>
              <a:gd name="connsiteX84" fmla="*/ 7454976 w 7472601"/>
              <a:gd name="connsiteY84" fmla="*/ 6318297 h 6858000"/>
              <a:gd name="connsiteX85" fmla="*/ 1456157 w 7472601"/>
              <a:gd name="connsiteY85" fmla="*/ 5371404 h 6858000"/>
              <a:gd name="connsiteX86" fmla="*/ 1244432 w 7472601"/>
              <a:gd name="connsiteY86" fmla="*/ 5385601 h 6858000"/>
              <a:gd name="connsiteX87" fmla="*/ 973990 w 7472601"/>
              <a:gd name="connsiteY87" fmla="*/ 5424940 h 6858000"/>
              <a:gd name="connsiteX88" fmla="*/ 1103809 w 7472601"/>
              <a:gd name="connsiteY88" fmla="*/ 5433720 h 6858000"/>
              <a:gd name="connsiteX89" fmla="*/ 1123454 w 7472601"/>
              <a:gd name="connsiteY89" fmla="*/ 5435727 h 6858000"/>
              <a:gd name="connsiteX90" fmla="*/ 1737017 w 7472601"/>
              <a:gd name="connsiteY90" fmla="*/ 5452183 h 6858000"/>
              <a:gd name="connsiteX91" fmla="*/ 1824397 w 7472601"/>
              <a:gd name="connsiteY91" fmla="*/ 5447757 h 6858000"/>
              <a:gd name="connsiteX92" fmla="*/ 2070059 w 7472601"/>
              <a:gd name="connsiteY92" fmla="*/ 5441660 h 6858000"/>
              <a:gd name="connsiteX93" fmla="*/ 1456157 w 7472601"/>
              <a:gd name="connsiteY93" fmla="*/ 5371404 h 6858000"/>
              <a:gd name="connsiteX94" fmla="*/ 4988186 w 7472601"/>
              <a:gd name="connsiteY94" fmla="*/ 5216467 h 6858000"/>
              <a:gd name="connsiteX95" fmla="*/ 4777334 w 7472601"/>
              <a:gd name="connsiteY95" fmla="*/ 5406072 h 6858000"/>
              <a:gd name="connsiteX96" fmla="*/ 4718341 w 7472601"/>
              <a:gd name="connsiteY96" fmla="*/ 5468043 h 6858000"/>
              <a:gd name="connsiteX97" fmla="*/ 4604655 w 7472601"/>
              <a:gd name="connsiteY97" fmla="*/ 5583434 h 6858000"/>
              <a:gd name="connsiteX98" fmla="*/ 4565074 w 7472601"/>
              <a:gd name="connsiteY98" fmla="*/ 5618550 h 6858000"/>
              <a:gd name="connsiteX99" fmla="*/ 4988186 w 7472601"/>
              <a:gd name="connsiteY99" fmla="*/ 5216467 h 6858000"/>
              <a:gd name="connsiteX100" fmla="*/ 4978032 w 7472601"/>
              <a:gd name="connsiteY100" fmla="*/ 5183809 h 6858000"/>
              <a:gd name="connsiteX101" fmla="*/ 4463413 w 7472601"/>
              <a:gd name="connsiteY101" fmla="*/ 5615162 h 6858000"/>
              <a:gd name="connsiteX102" fmla="*/ 4358134 w 7472601"/>
              <a:gd name="connsiteY102" fmla="*/ 5742791 h 6858000"/>
              <a:gd name="connsiteX103" fmla="*/ 4376219 w 7472601"/>
              <a:gd name="connsiteY103" fmla="*/ 5729027 h 6858000"/>
              <a:gd name="connsiteX104" fmla="*/ 4582340 w 7472601"/>
              <a:gd name="connsiteY104" fmla="*/ 5561037 h 6858000"/>
              <a:gd name="connsiteX105" fmla="*/ 4694684 w 7472601"/>
              <a:gd name="connsiteY105" fmla="*/ 5447098 h 6858000"/>
              <a:gd name="connsiteX106" fmla="*/ 4754123 w 7472601"/>
              <a:gd name="connsiteY106" fmla="*/ 5384643 h 6858000"/>
              <a:gd name="connsiteX107" fmla="*/ 4978032 w 7472601"/>
              <a:gd name="connsiteY107" fmla="*/ 5183809 h 6858000"/>
              <a:gd name="connsiteX108" fmla="*/ 1903353 w 7472601"/>
              <a:gd name="connsiteY108" fmla="*/ 5044827 h 6858000"/>
              <a:gd name="connsiteX109" fmla="*/ 1936931 w 7472601"/>
              <a:gd name="connsiteY109" fmla="*/ 5093954 h 6858000"/>
              <a:gd name="connsiteX110" fmla="*/ 2195868 w 7472601"/>
              <a:gd name="connsiteY110" fmla="*/ 5396574 h 6858000"/>
              <a:gd name="connsiteX111" fmla="*/ 2088852 w 7472601"/>
              <a:gd name="connsiteY111" fmla="*/ 5166123 h 6858000"/>
              <a:gd name="connsiteX112" fmla="*/ 1958241 w 7472601"/>
              <a:gd name="connsiteY112" fmla="*/ 5067955 h 6858000"/>
              <a:gd name="connsiteX113" fmla="*/ 1903353 w 7472601"/>
              <a:gd name="connsiteY113" fmla="*/ 5044827 h 6858000"/>
              <a:gd name="connsiteX114" fmla="*/ 1979378 w 7472601"/>
              <a:gd name="connsiteY114" fmla="*/ 4769504 h 6858000"/>
              <a:gd name="connsiteX115" fmla="*/ 2882120 w 7472601"/>
              <a:gd name="connsiteY115" fmla="*/ 5064547 h 6858000"/>
              <a:gd name="connsiteX116" fmla="*/ 2793103 w 7472601"/>
              <a:gd name="connsiteY116" fmla="*/ 5039699 h 6858000"/>
              <a:gd name="connsiteX117" fmla="*/ 2770041 w 7472601"/>
              <a:gd name="connsiteY117" fmla="*/ 5033634 h 6858000"/>
              <a:gd name="connsiteX118" fmla="*/ 1979378 w 7472601"/>
              <a:gd name="connsiteY118" fmla="*/ 4769504 h 6858000"/>
              <a:gd name="connsiteX119" fmla="*/ 1927410 w 7472601"/>
              <a:gd name="connsiteY119" fmla="*/ 4716164 h 6858000"/>
              <a:gd name="connsiteX120" fmla="*/ 1959587 w 7472601"/>
              <a:gd name="connsiteY120" fmla="*/ 4728849 h 6858000"/>
              <a:gd name="connsiteX121" fmla="*/ 2777707 w 7472601"/>
              <a:gd name="connsiteY121" fmla="*/ 5003991 h 6858000"/>
              <a:gd name="connsiteX122" fmla="*/ 2800768 w 7472601"/>
              <a:gd name="connsiteY122" fmla="*/ 5010056 h 6858000"/>
              <a:gd name="connsiteX123" fmla="*/ 2879408 w 7472601"/>
              <a:gd name="connsiteY123" fmla="*/ 5031590 h 6858000"/>
              <a:gd name="connsiteX124" fmla="*/ 2862295 w 7472601"/>
              <a:gd name="connsiteY124" fmla="*/ 5022958 h 6858000"/>
              <a:gd name="connsiteX125" fmla="*/ 2813343 w 7472601"/>
              <a:gd name="connsiteY125" fmla="*/ 4998369 h 6858000"/>
              <a:gd name="connsiteX126" fmla="*/ 2646245 w 7472601"/>
              <a:gd name="connsiteY126" fmla="*/ 4930999 h 6858000"/>
              <a:gd name="connsiteX127" fmla="*/ 1999243 w 7472601"/>
              <a:gd name="connsiteY127" fmla="*/ 4730524 h 6858000"/>
              <a:gd name="connsiteX128" fmla="*/ 1979527 w 7472601"/>
              <a:gd name="connsiteY128" fmla="*/ 4726651 h 6858000"/>
              <a:gd name="connsiteX129" fmla="*/ 1927410 w 7472601"/>
              <a:gd name="connsiteY129" fmla="*/ 4716164 h 6858000"/>
              <a:gd name="connsiteX130" fmla="*/ 1997014 w 7472601"/>
              <a:gd name="connsiteY130" fmla="*/ 4698007 h 6858000"/>
              <a:gd name="connsiteX131" fmla="*/ 2005458 w 7472601"/>
              <a:gd name="connsiteY131" fmla="*/ 4699540 h 6858000"/>
              <a:gd name="connsiteX132" fmla="*/ 2657186 w 7472601"/>
              <a:gd name="connsiteY132" fmla="*/ 4901687 h 6858000"/>
              <a:gd name="connsiteX133" fmla="*/ 2826662 w 7472601"/>
              <a:gd name="connsiteY133" fmla="*/ 4970362 h 6858000"/>
              <a:gd name="connsiteX134" fmla="*/ 2876100 w 7472601"/>
              <a:gd name="connsiteY134" fmla="*/ 4995397 h 6858000"/>
              <a:gd name="connsiteX135" fmla="*/ 3042600 w 7472601"/>
              <a:gd name="connsiteY135" fmla="*/ 5059532 h 6858000"/>
              <a:gd name="connsiteX136" fmla="*/ 1997014 w 7472601"/>
              <a:gd name="connsiteY136" fmla="*/ 4698007 h 6858000"/>
              <a:gd name="connsiteX137" fmla="*/ 2305292 w 7472601"/>
              <a:gd name="connsiteY137" fmla="*/ 4219492 h 6858000"/>
              <a:gd name="connsiteX138" fmla="*/ 3360922 w 7472601"/>
              <a:gd name="connsiteY138" fmla="*/ 4529373 h 6858000"/>
              <a:gd name="connsiteX139" fmla="*/ 3492420 w 7472601"/>
              <a:gd name="connsiteY139" fmla="*/ 4510145 h 6858000"/>
              <a:gd name="connsiteX140" fmla="*/ 3364086 w 7472601"/>
              <a:gd name="connsiteY140" fmla="*/ 4480340 h 6858000"/>
              <a:gd name="connsiteX141" fmla="*/ 3225818 w 7472601"/>
              <a:gd name="connsiteY141" fmla="*/ 4411822 h 6858000"/>
              <a:gd name="connsiteX142" fmla="*/ 3129696 w 7472601"/>
              <a:gd name="connsiteY142" fmla="*/ 4360704 h 6858000"/>
              <a:gd name="connsiteX143" fmla="*/ 2814545 w 7472601"/>
              <a:gd name="connsiteY143" fmla="*/ 4282955 h 6858000"/>
              <a:gd name="connsiteX144" fmla="*/ 2305292 w 7472601"/>
              <a:gd name="connsiteY144" fmla="*/ 4219492 h 6858000"/>
              <a:gd name="connsiteX145" fmla="*/ 2626982 w 7472601"/>
              <a:gd name="connsiteY145" fmla="*/ 4206450 h 6858000"/>
              <a:gd name="connsiteX146" fmla="*/ 2490617 w 7472601"/>
              <a:gd name="connsiteY146" fmla="*/ 4206951 h 6858000"/>
              <a:gd name="connsiteX147" fmla="*/ 2819869 w 7472601"/>
              <a:gd name="connsiteY147" fmla="*/ 4252936 h 6858000"/>
              <a:gd name="connsiteX148" fmla="*/ 3143018 w 7472601"/>
              <a:gd name="connsiteY148" fmla="*/ 4332698 h 6858000"/>
              <a:gd name="connsiteX149" fmla="*/ 3241520 w 7472601"/>
              <a:gd name="connsiteY149" fmla="*/ 4385112 h 6858000"/>
              <a:gd name="connsiteX150" fmla="*/ 3374575 w 7472601"/>
              <a:gd name="connsiteY150" fmla="*/ 4451517 h 6858000"/>
              <a:gd name="connsiteX151" fmla="*/ 3505221 w 7472601"/>
              <a:gd name="connsiteY151" fmla="*/ 4480757 h 6858000"/>
              <a:gd name="connsiteX152" fmla="*/ 2626982 w 7472601"/>
              <a:gd name="connsiteY152" fmla="*/ 4206450 h 6858000"/>
              <a:gd name="connsiteX153" fmla="*/ 1310106 w 7472601"/>
              <a:gd name="connsiteY153" fmla="*/ 3943217 h 6858000"/>
              <a:gd name="connsiteX154" fmla="*/ 854994 w 7472601"/>
              <a:gd name="connsiteY154" fmla="*/ 4399136 h 6858000"/>
              <a:gd name="connsiteX155" fmla="*/ 742462 w 7472601"/>
              <a:gd name="connsiteY155" fmla="*/ 4594648 h 6858000"/>
              <a:gd name="connsiteX156" fmla="*/ 820602 w 7472601"/>
              <a:gd name="connsiteY156" fmla="*/ 4485915 h 6858000"/>
              <a:gd name="connsiteX157" fmla="*/ 878295 w 7472601"/>
              <a:gd name="connsiteY157" fmla="*/ 4403594 h 6858000"/>
              <a:gd name="connsiteX158" fmla="*/ 1240607 w 7472601"/>
              <a:gd name="connsiteY158" fmla="*/ 4010401 h 6858000"/>
              <a:gd name="connsiteX159" fmla="*/ 1310106 w 7472601"/>
              <a:gd name="connsiteY159" fmla="*/ 3943217 h 6858000"/>
              <a:gd name="connsiteX160" fmla="*/ 1423113 w 7472601"/>
              <a:gd name="connsiteY160" fmla="*/ 3874565 h 6858000"/>
              <a:gd name="connsiteX161" fmla="*/ 1260565 w 7472601"/>
              <a:gd name="connsiteY161" fmla="*/ 4031982 h 6858000"/>
              <a:gd name="connsiteX162" fmla="*/ 901900 w 7472601"/>
              <a:gd name="connsiteY162" fmla="*/ 4421236 h 6858000"/>
              <a:gd name="connsiteX163" fmla="*/ 845044 w 7472601"/>
              <a:gd name="connsiteY163" fmla="*/ 4502436 h 6858000"/>
              <a:gd name="connsiteX164" fmla="*/ 685926 w 7472601"/>
              <a:gd name="connsiteY164" fmla="*/ 4703069 h 6858000"/>
              <a:gd name="connsiteX165" fmla="*/ 684248 w 7472601"/>
              <a:gd name="connsiteY165" fmla="*/ 4706721 h 6858000"/>
              <a:gd name="connsiteX166" fmla="*/ 1423113 w 7472601"/>
              <a:gd name="connsiteY166" fmla="*/ 3874565 h 6858000"/>
              <a:gd name="connsiteX167" fmla="*/ 3316479 w 7472601"/>
              <a:gd name="connsiteY167" fmla="*/ 3872136 h 6858000"/>
              <a:gd name="connsiteX168" fmla="*/ 3546806 w 7472601"/>
              <a:gd name="connsiteY168" fmla="*/ 4356139 h 6858000"/>
              <a:gd name="connsiteX169" fmla="*/ 3364433 w 7472601"/>
              <a:gd name="connsiteY169" fmla="*/ 3953121 h 6858000"/>
              <a:gd name="connsiteX170" fmla="*/ 3316479 w 7472601"/>
              <a:gd name="connsiteY170" fmla="*/ 3872136 h 6858000"/>
              <a:gd name="connsiteX171" fmla="*/ 3291335 w 7472601"/>
              <a:gd name="connsiteY171" fmla="*/ 3767420 h 6858000"/>
              <a:gd name="connsiteX172" fmla="*/ 3390805 w 7472601"/>
              <a:gd name="connsiteY172" fmla="*/ 3937163 h 6858000"/>
              <a:gd name="connsiteX173" fmla="*/ 3579062 w 7472601"/>
              <a:gd name="connsiteY173" fmla="*/ 4359040 h 6858000"/>
              <a:gd name="connsiteX174" fmla="*/ 3467355 w 7472601"/>
              <a:gd name="connsiteY174" fmla="*/ 3988130 h 6858000"/>
              <a:gd name="connsiteX175" fmla="*/ 3310753 w 7472601"/>
              <a:gd name="connsiteY175" fmla="*/ 3787140 h 6858000"/>
              <a:gd name="connsiteX176" fmla="*/ 3291335 w 7472601"/>
              <a:gd name="connsiteY176" fmla="*/ 3767420 h 6858000"/>
              <a:gd name="connsiteX177" fmla="*/ 1635889 w 7472601"/>
              <a:gd name="connsiteY177" fmla="*/ 3709494 h 6858000"/>
              <a:gd name="connsiteX178" fmla="*/ 1634800 w 7472601"/>
              <a:gd name="connsiteY178" fmla="*/ 3731111 h 6858000"/>
              <a:gd name="connsiteX179" fmla="*/ 1635889 w 7472601"/>
              <a:gd name="connsiteY179" fmla="*/ 3709494 h 6858000"/>
              <a:gd name="connsiteX180" fmla="*/ 1510397 w 7472601"/>
              <a:gd name="connsiteY180" fmla="*/ 3684705 h 6858000"/>
              <a:gd name="connsiteX181" fmla="*/ 1146550 w 7472601"/>
              <a:gd name="connsiteY181" fmla="*/ 3802012 h 6858000"/>
              <a:gd name="connsiteX182" fmla="*/ 698834 w 7472601"/>
              <a:gd name="connsiteY182" fmla="*/ 3952272 h 6858000"/>
              <a:gd name="connsiteX183" fmla="*/ 34256 w 7472601"/>
              <a:gd name="connsiteY183" fmla="*/ 4347603 h 6858000"/>
              <a:gd name="connsiteX184" fmla="*/ 527241 w 7472601"/>
              <a:gd name="connsiteY184" fmla="*/ 4065078 h 6858000"/>
              <a:gd name="connsiteX185" fmla="*/ 1510397 w 7472601"/>
              <a:gd name="connsiteY185" fmla="*/ 3684705 h 6858000"/>
              <a:gd name="connsiteX186" fmla="*/ 1313114 w 7472601"/>
              <a:gd name="connsiteY186" fmla="*/ 3655216 h 6858000"/>
              <a:gd name="connsiteX187" fmla="*/ 1109304 w 7472601"/>
              <a:gd name="connsiteY187" fmla="*/ 3669030 h 6858000"/>
              <a:gd name="connsiteX188" fmla="*/ 8129 w 7472601"/>
              <a:gd name="connsiteY188" fmla="*/ 4330519 h 6858000"/>
              <a:gd name="connsiteX189" fmla="*/ 687572 w 7472601"/>
              <a:gd name="connsiteY189" fmla="*/ 3925629 h 6858000"/>
              <a:gd name="connsiteX190" fmla="*/ 1138365 w 7472601"/>
              <a:gd name="connsiteY190" fmla="*/ 3774515 h 6858000"/>
              <a:gd name="connsiteX191" fmla="*/ 1505579 w 7472601"/>
              <a:gd name="connsiteY191" fmla="*/ 3655526 h 6858000"/>
              <a:gd name="connsiteX192" fmla="*/ 1313114 w 7472601"/>
              <a:gd name="connsiteY192" fmla="*/ 3655216 h 6858000"/>
              <a:gd name="connsiteX193" fmla="*/ 3655073 w 7472601"/>
              <a:gd name="connsiteY193" fmla="*/ 3650884 h 6858000"/>
              <a:gd name="connsiteX194" fmla="*/ 3989938 w 7472601"/>
              <a:gd name="connsiteY194" fmla="*/ 3991685 h 6858000"/>
              <a:gd name="connsiteX195" fmla="*/ 4393907 w 7472601"/>
              <a:gd name="connsiteY195" fmla="*/ 4261258 h 6858000"/>
              <a:gd name="connsiteX196" fmla="*/ 4648051 w 7472601"/>
              <a:gd name="connsiteY196" fmla="*/ 4374051 h 6858000"/>
              <a:gd name="connsiteX197" fmla="*/ 4383389 w 7472601"/>
              <a:gd name="connsiteY197" fmla="*/ 4184369 h 6858000"/>
              <a:gd name="connsiteX198" fmla="*/ 4165508 w 7472601"/>
              <a:gd name="connsiteY198" fmla="*/ 4035196 h 6858000"/>
              <a:gd name="connsiteX199" fmla="*/ 4068162 w 7472601"/>
              <a:gd name="connsiteY199" fmla="*/ 3953394 h 6858000"/>
              <a:gd name="connsiteX200" fmla="*/ 3981416 w 7472601"/>
              <a:gd name="connsiteY200" fmla="*/ 3880482 h 6858000"/>
              <a:gd name="connsiteX201" fmla="*/ 3800147 w 7472601"/>
              <a:gd name="connsiteY201" fmla="*/ 3749872 h 6858000"/>
              <a:gd name="connsiteX202" fmla="*/ 3655073 w 7472601"/>
              <a:gd name="connsiteY202" fmla="*/ 3650884 h 6858000"/>
              <a:gd name="connsiteX203" fmla="*/ 3670252 w 7472601"/>
              <a:gd name="connsiteY203" fmla="*/ 3622798 h 6858000"/>
              <a:gd name="connsiteX204" fmla="*/ 3817258 w 7472601"/>
              <a:gd name="connsiteY204" fmla="*/ 3723577 h 6858000"/>
              <a:gd name="connsiteX205" fmla="*/ 4000461 w 7472601"/>
              <a:gd name="connsiteY205" fmla="*/ 3855966 h 6858000"/>
              <a:gd name="connsiteX206" fmla="*/ 4088180 w 7472601"/>
              <a:gd name="connsiteY206" fmla="*/ 3929774 h 6858000"/>
              <a:gd name="connsiteX207" fmla="*/ 4184555 w 7472601"/>
              <a:gd name="connsiteY207" fmla="*/ 4010683 h 6858000"/>
              <a:gd name="connsiteX208" fmla="*/ 4399563 w 7472601"/>
              <a:gd name="connsiteY208" fmla="*/ 4158106 h 6858000"/>
              <a:gd name="connsiteX209" fmla="*/ 4684469 w 7472601"/>
              <a:gd name="connsiteY209" fmla="*/ 4364680 h 6858000"/>
              <a:gd name="connsiteX210" fmla="*/ 4690271 w 7472601"/>
              <a:gd name="connsiteY210" fmla="*/ 4370034 h 6858000"/>
              <a:gd name="connsiteX211" fmla="*/ 4136093 w 7472601"/>
              <a:gd name="connsiteY211" fmla="*/ 3858466 h 6858000"/>
              <a:gd name="connsiteX212" fmla="*/ 3670252 w 7472601"/>
              <a:gd name="connsiteY212" fmla="*/ 3622798 h 6858000"/>
              <a:gd name="connsiteX213" fmla="*/ 4440129 w 7472601"/>
              <a:gd name="connsiteY213" fmla="*/ 3448571 h 6858000"/>
              <a:gd name="connsiteX214" fmla="*/ 4856525 w 7472601"/>
              <a:gd name="connsiteY214" fmla="*/ 3915351 h 6858000"/>
              <a:gd name="connsiteX215" fmla="*/ 5059055 w 7472601"/>
              <a:gd name="connsiteY215" fmla="*/ 4108918 h 6858000"/>
              <a:gd name="connsiteX216" fmla="*/ 5290070 w 7472601"/>
              <a:gd name="connsiteY216" fmla="*/ 4263619 h 6858000"/>
              <a:gd name="connsiteX217" fmla="*/ 4834991 w 7472601"/>
              <a:gd name="connsiteY217" fmla="*/ 3830985 h 6858000"/>
              <a:gd name="connsiteX218" fmla="*/ 4440129 w 7472601"/>
              <a:gd name="connsiteY218" fmla="*/ 3448571 h 6858000"/>
              <a:gd name="connsiteX219" fmla="*/ 4441737 w 7472601"/>
              <a:gd name="connsiteY219" fmla="*/ 3399734 h 6858000"/>
              <a:gd name="connsiteX220" fmla="*/ 4431236 w 7472601"/>
              <a:gd name="connsiteY220" fmla="*/ 3400954 h 6858000"/>
              <a:gd name="connsiteX221" fmla="*/ 4557150 w 7472601"/>
              <a:gd name="connsiteY221" fmla="*/ 3510023 h 6858000"/>
              <a:gd name="connsiteX222" fmla="*/ 4856936 w 7472601"/>
              <a:gd name="connsiteY222" fmla="*/ 3809146 h 6858000"/>
              <a:gd name="connsiteX223" fmla="*/ 5111996 w 7472601"/>
              <a:gd name="connsiteY223" fmla="*/ 4065759 h 6858000"/>
              <a:gd name="connsiteX224" fmla="*/ 5388878 w 7472601"/>
              <a:gd name="connsiteY224" fmla="*/ 4300185 h 6858000"/>
              <a:gd name="connsiteX225" fmla="*/ 5425556 w 7472601"/>
              <a:gd name="connsiteY225" fmla="*/ 4308967 h 6858000"/>
              <a:gd name="connsiteX226" fmla="*/ 4943646 w 7472601"/>
              <a:gd name="connsiteY226" fmla="*/ 3822916 h 6858000"/>
              <a:gd name="connsiteX227" fmla="*/ 4594837 w 7472601"/>
              <a:gd name="connsiteY227" fmla="*/ 3532274 h 6858000"/>
              <a:gd name="connsiteX228" fmla="*/ 4441737 w 7472601"/>
              <a:gd name="connsiteY228" fmla="*/ 3399734 h 6858000"/>
              <a:gd name="connsiteX229" fmla="*/ 5425834 w 7472601"/>
              <a:gd name="connsiteY229" fmla="*/ 3162785 h 6858000"/>
              <a:gd name="connsiteX230" fmla="*/ 5401644 w 7472601"/>
              <a:gd name="connsiteY230" fmla="*/ 3617847 h 6858000"/>
              <a:gd name="connsiteX231" fmla="*/ 5467256 w 7472601"/>
              <a:gd name="connsiteY231" fmla="*/ 4175494 h 6858000"/>
              <a:gd name="connsiteX232" fmla="*/ 5448069 w 7472601"/>
              <a:gd name="connsiteY232" fmla="*/ 3567554 h 6858000"/>
              <a:gd name="connsiteX233" fmla="*/ 5425834 w 7472601"/>
              <a:gd name="connsiteY233" fmla="*/ 3162785 h 6858000"/>
              <a:gd name="connsiteX234" fmla="*/ 1318687 w 7472601"/>
              <a:gd name="connsiteY234" fmla="*/ 3113840 h 6858000"/>
              <a:gd name="connsiteX235" fmla="*/ 1066793 w 7472601"/>
              <a:gd name="connsiteY235" fmla="*/ 3212171 h 6858000"/>
              <a:gd name="connsiteX236" fmla="*/ 993319 w 7472601"/>
              <a:gd name="connsiteY236" fmla="*/ 3247648 h 6858000"/>
              <a:gd name="connsiteX237" fmla="*/ 853081 w 7472601"/>
              <a:gd name="connsiteY237" fmla="*/ 3312410 h 6858000"/>
              <a:gd name="connsiteX238" fmla="*/ 805957 w 7472601"/>
              <a:gd name="connsiteY238" fmla="*/ 3330443 h 6858000"/>
              <a:gd name="connsiteX239" fmla="*/ 1318687 w 7472601"/>
              <a:gd name="connsiteY239" fmla="*/ 3113840 h 6858000"/>
              <a:gd name="connsiteX240" fmla="*/ 5453702 w 7472601"/>
              <a:gd name="connsiteY240" fmla="*/ 3090882 h 6858000"/>
              <a:gd name="connsiteX241" fmla="*/ 5480135 w 7472601"/>
              <a:gd name="connsiteY241" fmla="*/ 3565802 h 6858000"/>
              <a:gd name="connsiteX242" fmla="*/ 5499023 w 7472601"/>
              <a:gd name="connsiteY242" fmla="*/ 4166310 h 6858000"/>
              <a:gd name="connsiteX243" fmla="*/ 5547022 w 7472601"/>
              <a:gd name="connsiteY243" fmla="*/ 3607838 h 6858000"/>
              <a:gd name="connsiteX244" fmla="*/ 5515964 w 7472601"/>
              <a:gd name="connsiteY244" fmla="*/ 3378541 h 6858000"/>
              <a:gd name="connsiteX245" fmla="*/ 5453702 w 7472601"/>
              <a:gd name="connsiteY245" fmla="*/ 3090882 h 6858000"/>
              <a:gd name="connsiteX246" fmla="*/ 1238695 w 7472601"/>
              <a:gd name="connsiteY246" fmla="*/ 3076820 h 6858000"/>
              <a:gd name="connsiteX247" fmla="*/ 716371 w 7472601"/>
              <a:gd name="connsiteY247" fmla="*/ 3293249 h 6858000"/>
              <a:gd name="connsiteX248" fmla="*/ 579522 w 7472601"/>
              <a:gd name="connsiteY248" fmla="*/ 3371759 h 6858000"/>
              <a:gd name="connsiteX249" fmla="*/ 600288 w 7472601"/>
              <a:gd name="connsiteY249" fmla="*/ 3365555 h 6858000"/>
              <a:gd name="connsiteX250" fmla="*/ 840692 w 7472601"/>
              <a:gd name="connsiteY250" fmla="*/ 3284921 h 6858000"/>
              <a:gd name="connsiteX251" fmla="*/ 979248 w 7472601"/>
              <a:gd name="connsiteY251" fmla="*/ 3221003 h 6858000"/>
              <a:gd name="connsiteX252" fmla="*/ 1053282 w 7472601"/>
              <a:gd name="connsiteY252" fmla="*/ 3185247 h 6858000"/>
              <a:gd name="connsiteX253" fmla="*/ 1320603 w 7472601"/>
              <a:gd name="connsiteY253" fmla="*/ 3081281 h 6858000"/>
              <a:gd name="connsiteX254" fmla="*/ 1238695 w 7472601"/>
              <a:gd name="connsiteY254" fmla="*/ 3076820 h 6858000"/>
              <a:gd name="connsiteX255" fmla="*/ 5425627 w 7472601"/>
              <a:gd name="connsiteY255" fmla="*/ 2954192 h 6858000"/>
              <a:gd name="connsiteX256" fmla="*/ 5470770 w 7472601"/>
              <a:gd name="connsiteY256" fmla="*/ 3005435 h 6858000"/>
              <a:gd name="connsiteX257" fmla="*/ 5519779 w 7472601"/>
              <a:gd name="connsiteY257" fmla="*/ 4359223 h 6858000"/>
              <a:gd name="connsiteX258" fmla="*/ 5520293 w 7472601"/>
              <a:gd name="connsiteY258" fmla="*/ 4360602 h 6858000"/>
              <a:gd name="connsiteX259" fmla="*/ 5767221 w 7472601"/>
              <a:gd name="connsiteY259" fmla="*/ 4665564 h 6858000"/>
              <a:gd name="connsiteX260" fmla="*/ 6937169 w 7472601"/>
              <a:gd name="connsiteY260" fmla="*/ 4815941 h 6858000"/>
              <a:gd name="connsiteX261" fmla="*/ 6953922 w 7472601"/>
              <a:gd name="connsiteY261" fmla="*/ 4890068 h 6858000"/>
              <a:gd name="connsiteX262" fmla="*/ 6071359 w 7472601"/>
              <a:gd name="connsiteY262" fmla="*/ 4770770 h 6858000"/>
              <a:gd name="connsiteX263" fmla="*/ 6038839 w 7472601"/>
              <a:gd name="connsiteY263" fmla="*/ 4764474 h 6858000"/>
              <a:gd name="connsiteX264" fmla="*/ 6038706 w 7472601"/>
              <a:gd name="connsiteY264" fmla="*/ 4763847 h 6858000"/>
              <a:gd name="connsiteX265" fmla="*/ 6037784 w 7472601"/>
              <a:gd name="connsiteY265" fmla="*/ 4764270 h 6858000"/>
              <a:gd name="connsiteX266" fmla="*/ 6038839 w 7472601"/>
              <a:gd name="connsiteY266" fmla="*/ 4764474 h 6858000"/>
              <a:gd name="connsiteX267" fmla="*/ 6040338 w 7472601"/>
              <a:gd name="connsiteY267" fmla="*/ 4771418 h 6858000"/>
              <a:gd name="connsiteX268" fmla="*/ 6024488 w 7472601"/>
              <a:gd name="connsiteY268" fmla="*/ 4809903 h 6858000"/>
              <a:gd name="connsiteX269" fmla="*/ 5599771 w 7472601"/>
              <a:gd name="connsiteY269" fmla="*/ 5509652 h 6858000"/>
              <a:gd name="connsiteX270" fmla="*/ 5548843 w 7472601"/>
              <a:gd name="connsiteY270" fmla="*/ 5563845 h 6858000"/>
              <a:gd name="connsiteX271" fmla="*/ 5940952 w 7472601"/>
              <a:gd name="connsiteY271" fmla="*/ 6250028 h 6858000"/>
              <a:gd name="connsiteX272" fmla="*/ 6043441 w 7472601"/>
              <a:gd name="connsiteY272" fmla="*/ 6665847 h 6858000"/>
              <a:gd name="connsiteX273" fmla="*/ 6093432 w 7472601"/>
              <a:gd name="connsiteY273" fmla="*/ 6858000 h 6858000"/>
              <a:gd name="connsiteX274" fmla="*/ 6034344 w 7472601"/>
              <a:gd name="connsiteY274" fmla="*/ 6858000 h 6858000"/>
              <a:gd name="connsiteX275" fmla="*/ 6026679 w 7472601"/>
              <a:gd name="connsiteY275" fmla="*/ 6836959 h 6858000"/>
              <a:gd name="connsiteX276" fmla="*/ 5800441 w 7472601"/>
              <a:gd name="connsiteY276" fmla="*/ 6335286 h 6858000"/>
              <a:gd name="connsiteX277" fmla="*/ 5526562 w 7472601"/>
              <a:gd name="connsiteY277" fmla="*/ 5705388 h 6858000"/>
              <a:gd name="connsiteX278" fmla="*/ 5519640 w 7472601"/>
              <a:gd name="connsiteY278" fmla="*/ 5683774 h 6858000"/>
              <a:gd name="connsiteX279" fmla="*/ 5844559 w 7472601"/>
              <a:gd name="connsiteY279" fmla="*/ 6553349 h 6858000"/>
              <a:gd name="connsiteX280" fmla="*/ 5975994 w 7472601"/>
              <a:gd name="connsiteY280" fmla="*/ 6858000 h 6858000"/>
              <a:gd name="connsiteX281" fmla="*/ 5898547 w 7472601"/>
              <a:gd name="connsiteY281" fmla="*/ 6858000 h 6858000"/>
              <a:gd name="connsiteX282" fmla="*/ 5682041 w 7472601"/>
              <a:gd name="connsiteY282" fmla="*/ 6355860 h 6858000"/>
              <a:gd name="connsiteX283" fmla="*/ 5461758 w 7472601"/>
              <a:gd name="connsiteY283" fmla="*/ 5820220 h 6858000"/>
              <a:gd name="connsiteX284" fmla="*/ 5237282 w 7472601"/>
              <a:gd name="connsiteY284" fmla="*/ 6579086 h 6858000"/>
              <a:gd name="connsiteX285" fmla="*/ 5115009 w 7472601"/>
              <a:gd name="connsiteY285" fmla="*/ 6858000 h 6858000"/>
              <a:gd name="connsiteX286" fmla="*/ 5028074 w 7472601"/>
              <a:gd name="connsiteY286" fmla="*/ 6858000 h 6858000"/>
              <a:gd name="connsiteX287" fmla="*/ 5079508 w 7472601"/>
              <a:gd name="connsiteY287" fmla="*/ 6749074 h 6858000"/>
              <a:gd name="connsiteX288" fmla="*/ 5371846 w 7472601"/>
              <a:gd name="connsiteY288" fmla="*/ 5924413 h 6858000"/>
              <a:gd name="connsiteX289" fmla="*/ 5270512 w 7472601"/>
              <a:gd name="connsiteY289" fmla="*/ 6138975 h 6858000"/>
              <a:gd name="connsiteX290" fmla="*/ 5062409 w 7472601"/>
              <a:gd name="connsiteY290" fmla="*/ 6653544 h 6858000"/>
              <a:gd name="connsiteX291" fmla="*/ 5036628 w 7472601"/>
              <a:gd name="connsiteY291" fmla="*/ 6754247 h 6858000"/>
              <a:gd name="connsiteX292" fmla="*/ 5009112 w 7472601"/>
              <a:gd name="connsiteY292" fmla="*/ 6858000 h 6858000"/>
              <a:gd name="connsiteX293" fmla="*/ 4976679 w 7472601"/>
              <a:gd name="connsiteY293" fmla="*/ 6858000 h 6858000"/>
              <a:gd name="connsiteX294" fmla="*/ 5006537 w 7472601"/>
              <a:gd name="connsiteY294" fmla="*/ 6747068 h 6858000"/>
              <a:gd name="connsiteX295" fmla="*/ 5032723 w 7472601"/>
              <a:gd name="connsiteY295" fmla="*/ 6644957 h 6858000"/>
              <a:gd name="connsiteX296" fmla="*/ 5242949 w 7472601"/>
              <a:gd name="connsiteY296" fmla="*/ 6125175 h 6858000"/>
              <a:gd name="connsiteX297" fmla="*/ 5286321 w 7472601"/>
              <a:gd name="connsiteY297" fmla="*/ 6033555 h 6858000"/>
              <a:gd name="connsiteX298" fmla="*/ 5008210 w 7472601"/>
              <a:gd name="connsiteY298" fmla="*/ 6649194 h 6858000"/>
              <a:gd name="connsiteX299" fmla="*/ 4986321 w 7472601"/>
              <a:gd name="connsiteY299" fmla="*/ 6765687 h 6858000"/>
              <a:gd name="connsiteX300" fmla="*/ 4973474 w 7472601"/>
              <a:gd name="connsiteY300" fmla="*/ 6858000 h 6858000"/>
              <a:gd name="connsiteX301" fmla="*/ 4907178 w 7472601"/>
              <a:gd name="connsiteY301" fmla="*/ 6858000 h 6858000"/>
              <a:gd name="connsiteX302" fmla="*/ 4910810 w 7472601"/>
              <a:gd name="connsiteY302" fmla="*/ 6829660 h 6858000"/>
              <a:gd name="connsiteX303" fmla="*/ 4987461 w 7472601"/>
              <a:gd name="connsiteY303" fmla="*/ 6432994 h 6858000"/>
              <a:gd name="connsiteX304" fmla="*/ 5179262 w 7472601"/>
              <a:gd name="connsiteY304" fmla="*/ 6035044 h 6858000"/>
              <a:gd name="connsiteX305" fmla="*/ 4689678 w 7472601"/>
              <a:gd name="connsiteY305" fmla="*/ 6440241 h 6858000"/>
              <a:gd name="connsiteX306" fmla="*/ 4477543 w 7472601"/>
              <a:gd name="connsiteY306" fmla="*/ 6674836 h 6858000"/>
              <a:gd name="connsiteX307" fmla="*/ 4329957 w 7472601"/>
              <a:gd name="connsiteY307" fmla="*/ 6858000 h 6858000"/>
              <a:gd name="connsiteX308" fmla="*/ 4218595 w 7472601"/>
              <a:gd name="connsiteY308" fmla="*/ 6858000 h 6858000"/>
              <a:gd name="connsiteX309" fmla="*/ 4368888 w 7472601"/>
              <a:gd name="connsiteY309" fmla="*/ 6668412 h 6858000"/>
              <a:gd name="connsiteX310" fmla="*/ 4563091 w 7472601"/>
              <a:gd name="connsiteY310" fmla="*/ 6442508 h 6858000"/>
              <a:gd name="connsiteX311" fmla="*/ 5387324 w 7472601"/>
              <a:gd name="connsiteY311" fmla="*/ 5705830 h 6858000"/>
              <a:gd name="connsiteX312" fmla="*/ 5073620 w 7472601"/>
              <a:gd name="connsiteY312" fmla="*/ 5955437 h 6858000"/>
              <a:gd name="connsiteX313" fmla="*/ 4689789 w 7472601"/>
              <a:gd name="connsiteY313" fmla="*/ 6268382 h 6858000"/>
              <a:gd name="connsiteX314" fmla="*/ 4418722 w 7472601"/>
              <a:gd name="connsiteY314" fmla="*/ 6570886 h 6858000"/>
              <a:gd name="connsiteX315" fmla="*/ 4214944 w 7472601"/>
              <a:gd name="connsiteY315" fmla="*/ 6858000 h 6858000"/>
              <a:gd name="connsiteX316" fmla="*/ 4177898 w 7472601"/>
              <a:gd name="connsiteY316" fmla="*/ 6858000 h 6858000"/>
              <a:gd name="connsiteX317" fmla="*/ 4391597 w 7472601"/>
              <a:gd name="connsiteY317" fmla="*/ 6556370 h 6858000"/>
              <a:gd name="connsiteX318" fmla="*/ 4668889 w 7472601"/>
              <a:gd name="connsiteY318" fmla="*/ 6246399 h 6858000"/>
              <a:gd name="connsiteX319" fmla="*/ 5055427 w 7472601"/>
              <a:gd name="connsiteY319" fmla="*/ 5931476 h 6858000"/>
              <a:gd name="connsiteX320" fmla="*/ 5371814 w 7472601"/>
              <a:gd name="connsiteY320" fmla="*/ 5678975 h 6858000"/>
              <a:gd name="connsiteX321" fmla="*/ 4987918 w 7472601"/>
              <a:gd name="connsiteY321" fmla="*/ 5838701 h 6858000"/>
              <a:gd name="connsiteX322" fmla="*/ 4317146 w 7472601"/>
              <a:gd name="connsiteY322" fmla="*/ 6587716 h 6858000"/>
              <a:gd name="connsiteX323" fmla="*/ 4171627 w 7472601"/>
              <a:gd name="connsiteY323" fmla="*/ 6858000 h 6858000"/>
              <a:gd name="connsiteX324" fmla="*/ 4081585 w 7472601"/>
              <a:gd name="connsiteY324" fmla="*/ 6858000 h 6858000"/>
              <a:gd name="connsiteX325" fmla="*/ 4238603 w 7472601"/>
              <a:gd name="connsiteY325" fmla="*/ 6559341 h 6858000"/>
              <a:gd name="connsiteX326" fmla="*/ 4778333 w 7472601"/>
              <a:gd name="connsiteY326" fmla="*/ 5873626 h 6858000"/>
              <a:gd name="connsiteX327" fmla="*/ 5414185 w 7472601"/>
              <a:gd name="connsiteY327" fmla="*/ 5573882 h 6858000"/>
              <a:gd name="connsiteX328" fmla="*/ 5959648 w 7472601"/>
              <a:gd name="connsiteY328" fmla="*/ 4760797 h 6858000"/>
              <a:gd name="connsiteX329" fmla="*/ 5355019 w 7472601"/>
              <a:gd name="connsiteY329" fmla="*/ 4734672 h 6858000"/>
              <a:gd name="connsiteX330" fmla="*/ 5083565 w 7472601"/>
              <a:gd name="connsiteY330" fmla="*/ 5179121 h 6858000"/>
              <a:gd name="connsiteX331" fmla="*/ 4713577 w 7472601"/>
              <a:gd name="connsiteY331" fmla="*/ 5616803 h 6858000"/>
              <a:gd name="connsiteX332" fmla="*/ 3989559 w 7472601"/>
              <a:gd name="connsiteY332" fmla="*/ 6145945 h 6858000"/>
              <a:gd name="connsiteX333" fmla="*/ 3939824 w 7472601"/>
              <a:gd name="connsiteY333" fmla="*/ 6066900 h 6858000"/>
              <a:gd name="connsiteX334" fmla="*/ 4584537 w 7472601"/>
              <a:gd name="connsiteY334" fmla="*/ 5324826 h 6858000"/>
              <a:gd name="connsiteX335" fmla="*/ 5037105 w 7472601"/>
              <a:gd name="connsiteY335" fmla="*/ 5088765 h 6858000"/>
              <a:gd name="connsiteX336" fmla="*/ 5039930 w 7472601"/>
              <a:gd name="connsiteY336" fmla="*/ 5089585 h 6858000"/>
              <a:gd name="connsiteX337" fmla="*/ 5263764 w 7472601"/>
              <a:gd name="connsiteY337" fmla="*/ 4735525 h 6858000"/>
              <a:gd name="connsiteX338" fmla="*/ 4086300 w 7472601"/>
              <a:gd name="connsiteY338" fmla="*/ 4884599 h 6858000"/>
              <a:gd name="connsiteX339" fmla="*/ 4085485 w 7472601"/>
              <a:gd name="connsiteY339" fmla="*/ 4899070 h 6858000"/>
              <a:gd name="connsiteX340" fmla="*/ 3871915 w 7472601"/>
              <a:gd name="connsiteY340" fmla="*/ 5253645 h 6858000"/>
              <a:gd name="connsiteX341" fmla="*/ 3799374 w 7472601"/>
              <a:gd name="connsiteY341" fmla="*/ 5466127 h 6858000"/>
              <a:gd name="connsiteX342" fmla="*/ 3498850 w 7472601"/>
              <a:gd name="connsiteY342" fmla="*/ 6661888 h 6858000"/>
              <a:gd name="connsiteX343" fmla="*/ 3399216 w 7472601"/>
              <a:gd name="connsiteY343" fmla="*/ 6858000 h 6858000"/>
              <a:gd name="connsiteX344" fmla="*/ 3303688 w 7472601"/>
              <a:gd name="connsiteY344" fmla="*/ 6858000 h 6858000"/>
              <a:gd name="connsiteX345" fmla="*/ 3391774 w 7472601"/>
              <a:gd name="connsiteY345" fmla="*/ 6697181 h 6858000"/>
              <a:gd name="connsiteX346" fmla="*/ 3735540 w 7472601"/>
              <a:gd name="connsiteY346" fmla="*/ 5546923 h 6858000"/>
              <a:gd name="connsiteX347" fmla="*/ 3729438 w 7472601"/>
              <a:gd name="connsiteY347" fmla="*/ 5569058 h 6858000"/>
              <a:gd name="connsiteX348" fmla="*/ 3707782 w 7472601"/>
              <a:gd name="connsiteY348" fmla="*/ 5644908 h 6858000"/>
              <a:gd name="connsiteX349" fmla="*/ 3583827 w 7472601"/>
              <a:gd name="connsiteY349" fmla="*/ 6039215 h 6858000"/>
              <a:gd name="connsiteX350" fmla="*/ 3547861 w 7472601"/>
              <a:gd name="connsiteY350" fmla="*/ 6129609 h 6858000"/>
              <a:gd name="connsiteX351" fmla="*/ 3490905 w 7472601"/>
              <a:gd name="connsiteY351" fmla="*/ 6277660 h 6858000"/>
              <a:gd name="connsiteX352" fmla="*/ 3455859 w 7472601"/>
              <a:gd name="connsiteY352" fmla="*/ 6391301 h 6858000"/>
              <a:gd name="connsiteX353" fmla="*/ 3429112 w 7472601"/>
              <a:gd name="connsiteY353" fmla="*/ 6479469 h 6858000"/>
              <a:gd name="connsiteX354" fmla="*/ 3304862 w 7472601"/>
              <a:gd name="connsiteY354" fmla="*/ 6796476 h 6858000"/>
              <a:gd name="connsiteX355" fmla="*/ 3276071 w 7472601"/>
              <a:gd name="connsiteY355" fmla="*/ 6858000 h 6858000"/>
              <a:gd name="connsiteX356" fmla="*/ 3240805 w 7472601"/>
              <a:gd name="connsiteY356" fmla="*/ 6858000 h 6858000"/>
              <a:gd name="connsiteX357" fmla="*/ 3275917 w 7472601"/>
              <a:gd name="connsiteY357" fmla="*/ 6783192 h 6858000"/>
              <a:gd name="connsiteX358" fmla="*/ 3399358 w 7472601"/>
              <a:gd name="connsiteY358" fmla="*/ 6469011 h 6858000"/>
              <a:gd name="connsiteX359" fmla="*/ 3425650 w 7472601"/>
              <a:gd name="connsiteY359" fmla="*/ 6381333 h 6858000"/>
              <a:gd name="connsiteX360" fmla="*/ 3460661 w 7472601"/>
              <a:gd name="connsiteY360" fmla="*/ 6266763 h 6858000"/>
              <a:gd name="connsiteX361" fmla="*/ 3518021 w 7472601"/>
              <a:gd name="connsiteY361" fmla="*/ 6117298 h 6858000"/>
              <a:gd name="connsiteX362" fmla="*/ 3554035 w 7472601"/>
              <a:gd name="connsiteY362" fmla="*/ 6027832 h 6858000"/>
              <a:gd name="connsiteX363" fmla="*/ 3677174 w 7472601"/>
              <a:gd name="connsiteY363" fmla="*/ 5636351 h 6858000"/>
              <a:gd name="connsiteX364" fmla="*/ 3698819 w 7472601"/>
              <a:gd name="connsiteY364" fmla="*/ 5560503 h 6858000"/>
              <a:gd name="connsiteX365" fmla="*/ 3702094 w 7472601"/>
              <a:gd name="connsiteY365" fmla="*/ 5549194 h 6858000"/>
              <a:gd name="connsiteX366" fmla="*/ 3398355 w 7472601"/>
              <a:gd name="connsiteY366" fmla="*/ 6094603 h 6858000"/>
              <a:gd name="connsiteX367" fmla="*/ 3193941 w 7472601"/>
              <a:gd name="connsiteY367" fmla="*/ 6798775 h 6858000"/>
              <a:gd name="connsiteX368" fmla="*/ 3184140 w 7472601"/>
              <a:gd name="connsiteY368" fmla="*/ 6858000 h 6858000"/>
              <a:gd name="connsiteX369" fmla="*/ 3099978 w 7472601"/>
              <a:gd name="connsiteY369" fmla="*/ 6858000 h 6858000"/>
              <a:gd name="connsiteX370" fmla="*/ 3101556 w 7472601"/>
              <a:gd name="connsiteY370" fmla="*/ 6843337 h 6858000"/>
              <a:gd name="connsiteX371" fmla="*/ 3370162 w 7472601"/>
              <a:gd name="connsiteY371" fmla="*/ 5785550 h 6858000"/>
              <a:gd name="connsiteX372" fmla="*/ 3746477 w 7472601"/>
              <a:gd name="connsiteY372" fmla="*/ 5377889 h 6858000"/>
              <a:gd name="connsiteX373" fmla="*/ 3863399 w 7472601"/>
              <a:gd name="connsiteY373" fmla="*/ 5087257 h 6858000"/>
              <a:gd name="connsiteX374" fmla="*/ 3968712 w 7472601"/>
              <a:gd name="connsiteY374" fmla="*/ 4913989 h 6858000"/>
              <a:gd name="connsiteX375" fmla="*/ 2792390 w 7472601"/>
              <a:gd name="connsiteY375" fmla="*/ 5382974 h 6858000"/>
              <a:gd name="connsiteX376" fmla="*/ 2714982 w 7472601"/>
              <a:gd name="connsiteY376" fmla="*/ 5427051 h 6858000"/>
              <a:gd name="connsiteX377" fmla="*/ 2813361 w 7472601"/>
              <a:gd name="connsiteY377" fmla="*/ 6023912 h 6858000"/>
              <a:gd name="connsiteX378" fmla="*/ 2688430 w 7472601"/>
              <a:gd name="connsiteY378" fmla="*/ 6801564 h 6858000"/>
              <a:gd name="connsiteX379" fmla="*/ 2629626 w 7472601"/>
              <a:gd name="connsiteY379" fmla="*/ 6763394 h 6858000"/>
              <a:gd name="connsiteX380" fmla="*/ 2565328 w 7472601"/>
              <a:gd name="connsiteY380" fmla="*/ 5516399 h 6858000"/>
              <a:gd name="connsiteX381" fmla="*/ 1922999 w 7472601"/>
              <a:gd name="connsiteY381" fmla="*/ 5980343 h 6858000"/>
              <a:gd name="connsiteX382" fmla="*/ 1950261 w 7472601"/>
              <a:gd name="connsiteY382" fmla="*/ 6405858 h 6858000"/>
              <a:gd name="connsiteX383" fmla="*/ 2365554 w 7472601"/>
              <a:gd name="connsiteY383" fmla="*/ 6759107 h 6858000"/>
              <a:gd name="connsiteX384" fmla="*/ 2424142 w 7472601"/>
              <a:gd name="connsiteY384" fmla="*/ 6858000 h 6858000"/>
              <a:gd name="connsiteX385" fmla="*/ 2395994 w 7472601"/>
              <a:gd name="connsiteY385" fmla="*/ 6858000 h 6858000"/>
              <a:gd name="connsiteX386" fmla="*/ 2392863 w 7472601"/>
              <a:gd name="connsiteY386" fmla="*/ 6852964 h 6858000"/>
              <a:gd name="connsiteX387" fmla="*/ 2017589 w 7472601"/>
              <a:gd name="connsiteY387" fmla="*/ 6493982 h 6858000"/>
              <a:gd name="connsiteX388" fmla="*/ 2147336 w 7472601"/>
              <a:gd name="connsiteY388" fmla="*/ 6594052 h 6858000"/>
              <a:gd name="connsiteX389" fmla="*/ 2207047 w 7472601"/>
              <a:gd name="connsiteY389" fmla="*/ 6654540 h 6858000"/>
              <a:gd name="connsiteX390" fmla="*/ 2299106 w 7472601"/>
              <a:gd name="connsiteY390" fmla="*/ 6778931 h 6858000"/>
              <a:gd name="connsiteX391" fmla="*/ 2314430 w 7472601"/>
              <a:gd name="connsiteY391" fmla="*/ 6801144 h 6858000"/>
              <a:gd name="connsiteX392" fmla="*/ 2352406 w 7472601"/>
              <a:gd name="connsiteY392" fmla="*/ 6858000 h 6858000"/>
              <a:gd name="connsiteX393" fmla="*/ 2314492 w 7472601"/>
              <a:gd name="connsiteY393" fmla="*/ 6858000 h 6858000"/>
              <a:gd name="connsiteX394" fmla="*/ 2288095 w 7472601"/>
              <a:gd name="connsiteY394" fmla="*/ 6818030 h 6858000"/>
              <a:gd name="connsiteX395" fmla="*/ 2272768 w 7472601"/>
              <a:gd name="connsiteY395" fmla="*/ 6795822 h 6858000"/>
              <a:gd name="connsiteX396" fmla="*/ 2182715 w 7472601"/>
              <a:gd name="connsiteY396" fmla="*/ 6675071 h 6858000"/>
              <a:gd name="connsiteX397" fmla="*/ 2032061 w 7472601"/>
              <a:gd name="connsiteY397" fmla="*/ 6541380 h 6858000"/>
              <a:gd name="connsiteX398" fmla="*/ 2257220 w 7472601"/>
              <a:gd name="connsiteY398" fmla="*/ 6826257 h 6858000"/>
              <a:gd name="connsiteX399" fmla="*/ 2281324 w 7472601"/>
              <a:gd name="connsiteY399" fmla="*/ 6858000 h 6858000"/>
              <a:gd name="connsiteX400" fmla="*/ 2242860 w 7472601"/>
              <a:gd name="connsiteY400" fmla="*/ 6858000 h 6858000"/>
              <a:gd name="connsiteX401" fmla="*/ 2232818 w 7472601"/>
              <a:gd name="connsiteY401" fmla="*/ 6844926 h 6858000"/>
              <a:gd name="connsiteX402" fmla="*/ 1990172 w 7472601"/>
              <a:gd name="connsiteY402" fmla="*/ 6542121 h 6858000"/>
              <a:gd name="connsiteX403" fmla="*/ 2124090 w 7472601"/>
              <a:gd name="connsiteY403" fmla="*/ 6761017 h 6858000"/>
              <a:gd name="connsiteX404" fmla="*/ 2200380 w 7472601"/>
              <a:gd name="connsiteY404" fmla="*/ 6858000 h 6858000"/>
              <a:gd name="connsiteX405" fmla="*/ 2147507 w 7472601"/>
              <a:gd name="connsiteY405" fmla="*/ 6858000 h 6858000"/>
              <a:gd name="connsiteX406" fmla="*/ 2070668 w 7472601"/>
              <a:gd name="connsiteY406" fmla="*/ 6761520 h 6858000"/>
              <a:gd name="connsiteX407" fmla="*/ 1975142 w 7472601"/>
              <a:gd name="connsiteY407" fmla="*/ 6585570 h 6858000"/>
              <a:gd name="connsiteX408" fmla="*/ 2050035 w 7472601"/>
              <a:gd name="connsiteY408" fmla="*/ 6813345 h 6858000"/>
              <a:gd name="connsiteX409" fmla="*/ 2063025 w 7472601"/>
              <a:gd name="connsiteY409" fmla="*/ 6858000 h 6858000"/>
              <a:gd name="connsiteX410" fmla="*/ 2021675 w 7472601"/>
              <a:gd name="connsiteY410" fmla="*/ 6858000 h 6858000"/>
              <a:gd name="connsiteX411" fmla="*/ 2019308 w 7472601"/>
              <a:gd name="connsiteY411" fmla="*/ 6847118 h 6858000"/>
              <a:gd name="connsiteX412" fmla="*/ 1938835 w 7472601"/>
              <a:gd name="connsiteY412" fmla="*/ 6551160 h 6858000"/>
              <a:gd name="connsiteX413" fmla="*/ 1953230 w 7472601"/>
              <a:gd name="connsiteY413" fmla="*/ 6759699 h 6858000"/>
              <a:gd name="connsiteX414" fmla="*/ 1956763 w 7472601"/>
              <a:gd name="connsiteY414" fmla="*/ 6778191 h 6858000"/>
              <a:gd name="connsiteX415" fmla="*/ 1967925 w 7472601"/>
              <a:gd name="connsiteY415" fmla="*/ 6858000 h 6858000"/>
              <a:gd name="connsiteX416" fmla="*/ 1936622 w 7472601"/>
              <a:gd name="connsiteY416" fmla="*/ 6858000 h 6858000"/>
              <a:gd name="connsiteX417" fmla="*/ 1926261 w 7472601"/>
              <a:gd name="connsiteY417" fmla="*/ 6784064 h 6858000"/>
              <a:gd name="connsiteX418" fmla="*/ 1922724 w 7472601"/>
              <a:gd name="connsiteY418" fmla="*/ 6765577 h 6858000"/>
              <a:gd name="connsiteX419" fmla="*/ 1904650 w 7472601"/>
              <a:gd name="connsiteY419" fmla="*/ 6639616 h 6858000"/>
              <a:gd name="connsiteX420" fmla="*/ 1885273 w 7472601"/>
              <a:gd name="connsiteY420" fmla="*/ 6858000 h 6858000"/>
              <a:gd name="connsiteX421" fmla="*/ 1854363 w 7472601"/>
              <a:gd name="connsiteY421" fmla="*/ 6858000 h 6858000"/>
              <a:gd name="connsiteX422" fmla="*/ 1880391 w 7472601"/>
              <a:gd name="connsiteY422" fmla="*/ 6603796 h 6858000"/>
              <a:gd name="connsiteX423" fmla="*/ 1818273 w 7472601"/>
              <a:gd name="connsiteY423" fmla="*/ 6715729 h 6858000"/>
              <a:gd name="connsiteX424" fmla="*/ 1794691 w 7472601"/>
              <a:gd name="connsiteY424" fmla="*/ 6843239 h 6858000"/>
              <a:gd name="connsiteX425" fmla="*/ 1794914 w 7472601"/>
              <a:gd name="connsiteY425" fmla="*/ 6858000 h 6858000"/>
              <a:gd name="connsiteX426" fmla="*/ 1746128 w 7472601"/>
              <a:gd name="connsiteY426" fmla="*/ 6858000 h 6858000"/>
              <a:gd name="connsiteX427" fmla="*/ 1753934 w 7472601"/>
              <a:gd name="connsiteY427" fmla="*/ 6724796 h 6858000"/>
              <a:gd name="connsiteX428" fmla="*/ 1792053 w 7472601"/>
              <a:gd name="connsiteY428" fmla="*/ 6572396 h 6858000"/>
              <a:gd name="connsiteX429" fmla="*/ 1862248 w 7472601"/>
              <a:gd name="connsiteY429" fmla="*/ 6266397 h 6858000"/>
              <a:gd name="connsiteX430" fmla="*/ 1862250 w 7472601"/>
              <a:gd name="connsiteY430" fmla="*/ 6033531 h 6858000"/>
              <a:gd name="connsiteX431" fmla="*/ 1211999 w 7472601"/>
              <a:gd name="connsiteY431" fmla="*/ 6683610 h 6858000"/>
              <a:gd name="connsiteX432" fmla="*/ 1213266 w 7472601"/>
              <a:gd name="connsiteY432" fmla="*/ 6691947 h 6858000"/>
              <a:gd name="connsiteX433" fmla="*/ 1203370 w 7472601"/>
              <a:gd name="connsiteY433" fmla="*/ 6850676 h 6858000"/>
              <a:gd name="connsiteX434" fmla="*/ 1203671 w 7472601"/>
              <a:gd name="connsiteY434" fmla="*/ 6858000 h 6858000"/>
              <a:gd name="connsiteX435" fmla="*/ 1143180 w 7472601"/>
              <a:gd name="connsiteY435" fmla="*/ 6858000 h 6858000"/>
              <a:gd name="connsiteX436" fmla="*/ 1142176 w 7472601"/>
              <a:gd name="connsiteY436" fmla="*/ 6766045 h 6858000"/>
              <a:gd name="connsiteX437" fmla="*/ 1067484 w 7472601"/>
              <a:gd name="connsiteY437" fmla="*/ 6858000 h 6858000"/>
              <a:gd name="connsiteX438" fmla="*/ 953928 w 7472601"/>
              <a:gd name="connsiteY438" fmla="*/ 6858000 h 6858000"/>
              <a:gd name="connsiteX439" fmla="*/ 959715 w 7472601"/>
              <a:gd name="connsiteY439" fmla="*/ 6850185 h 6858000"/>
              <a:gd name="connsiteX440" fmla="*/ 1483788 w 7472601"/>
              <a:gd name="connsiteY440" fmla="*/ 6259174 h 6858000"/>
              <a:gd name="connsiteX441" fmla="*/ 1100671 w 7472601"/>
              <a:gd name="connsiteY441" fmla="*/ 6252137 h 6858000"/>
              <a:gd name="connsiteX442" fmla="*/ 1090144 w 7472601"/>
              <a:gd name="connsiteY442" fmla="*/ 6256748 h 6858000"/>
              <a:gd name="connsiteX443" fmla="*/ 1095872 w 7472601"/>
              <a:gd name="connsiteY443" fmla="*/ 6271892 h 6858000"/>
              <a:gd name="connsiteX444" fmla="*/ 262785 w 7472601"/>
              <a:gd name="connsiteY444" fmla="*/ 6845450 h 6858000"/>
              <a:gd name="connsiteX445" fmla="*/ 209968 w 7472601"/>
              <a:gd name="connsiteY445" fmla="*/ 6770713 h 6858000"/>
              <a:gd name="connsiteX446" fmla="*/ 873460 w 7472601"/>
              <a:gd name="connsiteY446" fmla="*/ 6253768 h 6858000"/>
              <a:gd name="connsiteX447" fmla="*/ 192686 w 7472601"/>
              <a:gd name="connsiteY447" fmla="*/ 5849257 h 6858000"/>
              <a:gd name="connsiteX448" fmla="*/ 4696 w 7472601"/>
              <a:gd name="connsiteY448" fmla="*/ 5697668 h 6858000"/>
              <a:gd name="connsiteX449" fmla="*/ 0 w 7472601"/>
              <a:gd name="connsiteY449" fmla="*/ 5689984 h 6858000"/>
              <a:gd name="connsiteX450" fmla="*/ 0 w 7472601"/>
              <a:gd name="connsiteY450" fmla="*/ 5513472 h 6858000"/>
              <a:gd name="connsiteX451" fmla="*/ 174101 w 7472601"/>
              <a:gd name="connsiteY451" fmla="*/ 5620277 h 6858000"/>
              <a:gd name="connsiteX452" fmla="*/ 891800 w 7472601"/>
              <a:gd name="connsiteY452" fmla="*/ 6036935 h 6858000"/>
              <a:gd name="connsiteX453" fmla="*/ 1072219 w 7472601"/>
              <a:gd name="connsiteY453" fmla="*/ 6169443 h 6858000"/>
              <a:gd name="connsiteX454" fmla="*/ 1074117 w 7472601"/>
              <a:gd name="connsiteY454" fmla="*/ 6170301 h 6858000"/>
              <a:gd name="connsiteX455" fmla="*/ 1083114 w 7472601"/>
              <a:gd name="connsiteY455" fmla="*/ 6174131 h 6858000"/>
              <a:gd name="connsiteX456" fmla="*/ 1543010 w 7472601"/>
              <a:gd name="connsiteY456" fmla="*/ 6191140 h 6858000"/>
              <a:gd name="connsiteX457" fmla="*/ 1551080 w 7472601"/>
              <a:gd name="connsiteY457" fmla="*/ 6195006 h 6858000"/>
              <a:gd name="connsiteX458" fmla="*/ 2345443 w 7472601"/>
              <a:gd name="connsiteY458" fmla="*/ 5549882 h 6858000"/>
              <a:gd name="connsiteX459" fmla="*/ 1721499 w 7472601"/>
              <a:gd name="connsiteY459" fmla="*/ 5599969 h 6858000"/>
              <a:gd name="connsiteX460" fmla="*/ 767716 w 7472601"/>
              <a:gd name="connsiteY460" fmla="*/ 5472768 h 6858000"/>
              <a:gd name="connsiteX461" fmla="*/ 722147 w 7472601"/>
              <a:gd name="connsiteY461" fmla="*/ 5393091 h 6858000"/>
              <a:gd name="connsiteX462" fmla="*/ 1485552 w 7472601"/>
              <a:gd name="connsiteY462" fmla="*/ 5313202 h 6858000"/>
              <a:gd name="connsiteX463" fmla="*/ 2143004 w 7472601"/>
              <a:gd name="connsiteY463" fmla="*/ 5402420 h 6858000"/>
              <a:gd name="connsiteX464" fmla="*/ 1933391 w 7472601"/>
              <a:gd name="connsiteY464" fmla="*/ 5156971 h 6858000"/>
              <a:gd name="connsiteX465" fmla="*/ 1827118 w 7472601"/>
              <a:gd name="connsiteY465" fmla="*/ 4968410 h 6858000"/>
              <a:gd name="connsiteX466" fmla="*/ 1837349 w 7472601"/>
              <a:gd name="connsiteY466" fmla="*/ 4956357 h 6858000"/>
              <a:gd name="connsiteX467" fmla="*/ 2162835 w 7472601"/>
              <a:gd name="connsiteY467" fmla="*/ 5187853 h 6858000"/>
              <a:gd name="connsiteX468" fmla="*/ 2257167 w 7472601"/>
              <a:gd name="connsiteY468" fmla="*/ 5462123 h 6858000"/>
              <a:gd name="connsiteX469" fmla="*/ 2261598 w 7472601"/>
              <a:gd name="connsiteY469" fmla="*/ 5467998 h 6858000"/>
              <a:gd name="connsiteX470" fmla="*/ 2437177 w 7472601"/>
              <a:gd name="connsiteY470" fmla="*/ 5479608 h 6858000"/>
              <a:gd name="connsiteX471" fmla="*/ 2445247 w 7472601"/>
              <a:gd name="connsiteY471" fmla="*/ 5483476 h 6858000"/>
              <a:gd name="connsiteX472" fmla="*/ 2743626 w 7472601"/>
              <a:gd name="connsiteY472" fmla="*/ 5304819 h 6858000"/>
              <a:gd name="connsiteX473" fmla="*/ 3048102 w 7472601"/>
              <a:gd name="connsiteY473" fmla="*/ 5150595 h 6858000"/>
              <a:gd name="connsiteX474" fmla="*/ 1799414 w 7472601"/>
              <a:gd name="connsiteY474" fmla="*/ 4694732 h 6858000"/>
              <a:gd name="connsiteX475" fmla="*/ 1771735 w 7472601"/>
              <a:gd name="connsiteY475" fmla="*/ 4619929 h 6858000"/>
              <a:gd name="connsiteX476" fmla="*/ 3104273 w 7472601"/>
              <a:gd name="connsiteY476" fmla="*/ 5076159 h 6858000"/>
              <a:gd name="connsiteX477" fmla="*/ 3113245 w 7472601"/>
              <a:gd name="connsiteY477" fmla="*/ 5090705 h 6858000"/>
              <a:gd name="connsiteX478" fmla="*/ 3126294 w 7472601"/>
              <a:gd name="connsiteY478" fmla="*/ 5114400 h 6858000"/>
              <a:gd name="connsiteX479" fmla="*/ 3937433 w 7472601"/>
              <a:gd name="connsiteY479" fmla="*/ 4830473 h 6858000"/>
              <a:gd name="connsiteX480" fmla="*/ 3590475 w 7472601"/>
              <a:gd name="connsiteY480" fmla="*/ 4597974 h 6858000"/>
              <a:gd name="connsiteX481" fmla="*/ 3100264 w 7472601"/>
              <a:gd name="connsiteY481" fmla="*/ 4579845 h 6858000"/>
              <a:gd name="connsiteX482" fmla="*/ 2183576 w 7472601"/>
              <a:gd name="connsiteY482" fmla="*/ 4227150 h 6858000"/>
              <a:gd name="connsiteX483" fmla="*/ 2151029 w 7472601"/>
              <a:gd name="connsiteY483" fmla="*/ 4146947 h 6858000"/>
              <a:gd name="connsiteX484" fmla="*/ 3563434 w 7472601"/>
              <a:gd name="connsiteY484" fmla="*/ 4469115 h 6858000"/>
              <a:gd name="connsiteX485" fmla="*/ 3177952 w 7472601"/>
              <a:gd name="connsiteY485" fmla="*/ 3657386 h 6858000"/>
              <a:gd name="connsiteX486" fmla="*/ 3189263 w 7472601"/>
              <a:gd name="connsiteY486" fmla="*/ 3625726 h 6858000"/>
              <a:gd name="connsiteX487" fmla="*/ 3560912 w 7472601"/>
              <a:gd name="connsiteY487" fmla="*/ 4079863 h 6858000"/>
              <a:gd name="connsiteX488" fmla="*/ 3626636 w 7472601"/>
              <a:gd name="connsiteY488" fmla="*/ 4512230 h 6858000"/>
              <a:gd name="connsiteX489" fmla="*/ 3653088 w 7472601"/>
              <a:gd name="connsiteY489" fmla="*/ 4521417 h 6858000"/>
              <a:gd name="connsiteX490" fmla="*/ 3988128 w 7472601"/>
              <a:gd name="connsiteY490" fmla="*/ 4817267 h 6858000"/>
              <a:gd name="connsiteX491" fmla="*/ 4830582 w 7472601"/>
              <a:gd name="connsiteY491" fmla="*/ 4676000 h 6858000"/>
              <a:gd name="connsiteX492" fmla="*/ 4830100 w 7472601"/>
              <a:gd name="connsiteY492" fmla="*/ 4675554 h 6858000"/>
              <a:gd name="connsiteX493" fmla="*/ 4036318 w 7472601"/>
              <a:gd name="connsiteY493" fmla="*/ 4147013 h 6858000"/>
              <a:gd name="connsiteX494" fmla="*/ 3432098 w 7472601"/>
              <a:gd name="connsiteY494" fmla="*/ 3537312 h 6858000"/>
              <a:gd name="connsiteX495" fmla="*/ 3446761 w 7472601"/>
              <a:gd name="connsiteY495" fmla="*/ 3461278 h 6858000"/>
              <a:gd name="connsiteX496" fmla="*/ 4419733 w 7472601"/>
              <a:gd name="connsiteY496" fmla="*/ 3963555 h 6858000"/>
              <a:gd name="connsiteX497" fmla="*/ 4781371 w 7472601"/>
              <a:gd name="connsiteY497" fmla="*/ 4458604 h 6858000"/>
              <a:gd name="connsiteX498" fmla="*/ 4780440 w 7472601"/>
              <a:gd name="connsiteY498" fmla="*/ 4470290 h 6858000"/>
              <a:gd name="connsiteX499" fmla="*/ 4898954 w 7472601"/>
              <a:gd name="connsiteY499" fmla="*/ 4662092 h 6858000"/>
              <a:gd name="connsiteX500" fmla="*/ 4900699 w 7472601"/>
              <a:gd name="connsiteY500" fmla="*/ 4670867 h 6858000"/>
              <a:gd name="connsiteX501" fmla="*/ 5714511 w 7472601"/>
              <a:gd name="connsiteY501" fmla="*/ 4663483 h 6858000"/>
              <a:gd name="connsiteX502" fmla="*/ 5464793 w 7472601"/>
              <a:gd name="connsiteY502" fmla="*/ 4393556 h 6858000"/>
              <a:gd name="connsiteX503" fmla="*/ 5461897 w 7472601"/>
              <a:gd name="connsiteY503" fmla="*/ 4390879 h 6858000"/>
              <a:gd name="connsiteX504" fmla="*/ 4294126 w 7472601"/>
              <a:gd name="connsiteY504" fmla="*/ 3303048 h 6858000"/>
              <a:gd name="connsiteX505" fmla="*/ 4305321 w 7472601"/>
              <a:gd name="connsiteY505" fmla="*/ 3256953 h 6858000"/>
              <a:gd name="connsiteX506" fmla="*/ 4949299 w 7472601"/>
              <a:gd name="connsiteY506" fmla="*/ 3766336 h 6858000"/>
              <a:gd name="connsiteX507" fmla="*/ 5291452 w 7472601"/>
              <a:gd name="connsiteY507" fmla="*/ 4076801 h 6858000"/>
              <a:gd name="connsiteX508" fmla="*/ 5434998 w 7472601"/>
              <a:gd name="connsiteY508" fmla="*/ 4254100 h 6858000"/>
              <a:gd name="connsiteX509" fmla="*/ 5351015 w 7472601"/>
              <a:gd name="connsiteY509" fmla="*/ 3760989 h 6858000"/>
              <a:gd name="connsiteX510" fmla="*/ 5413780 w 7472601"/>
              <a:gd name="connsiteY510" fmla="*/ 2966265 h 6858000"/>
              <a:gd name="connsiteX511" fmla="*/ 5425627 w 7472601"/>
              <a:gd name="connsiteY511" fmla="*/ 2954192 h 6858000"/>
              <a:gd name="connsiteX512" fmla="*/ 6604735 w 7472601"/>
              <a:gd name="connsiteY512" fmla="*/ 2041381 h 6858000"/>
              <a:gd name="connsiteX513" fmla="*/ 7204487 w 7472601"/>
              <a:gd name="connsiteY513" fmla="*/ 2742112 h 6858000"/>
              <a:gd name="connsiteX514" fmla="*/ 7131592 w 7472601"/>
              <a:gd name="connsiteY514" fmla="*/ 2672096 h 6858000"/>
              <a:gd name="connsiteX515" fmla="*/ 6996344 w 7472601"/>
              <a:gd name="connsiteY515" fmla="*/ 2518310 h 6858000"/>
              <a:gd name="connsiteX516" fmla="*/ 6735495 w 7472601"/>
              <a:gd name="connsiteY516" fmla="*/ 2196890 h 6858000"/>
              <a:gd name="connsiteX517" fmla="*/ 6721901 w 7472601"/>
              <a:gd name="connsiteY517" fmla="*/ 2179274 h 6858000"/>
              <a:gd name="connsiteX518" fmla="*/ 6604735 w 7472601"/>
              <a:gd name="connsiteY518" fmla="*/ 2041381 h 6858000"/>
              <a:gd name="connsiteX519" fmla="*/ 6591670 w 7472601"/>
              <a:gd name="connsiteY519" fmla="*/ 1988277 h 6858000"/>
              <a:gd name="connsiteX520" fmla="*/ 6747349 w 7472601"/>
              <a:gd name="connsiteY520" fmla="*/ 2160069 h 6858000"/>
              <a:gd name="connsiteX521" fmla="*/ 6760943 w 7472601"/>
              <a:gd name="connsiteY521" fmla="*/ 2177686 h 6858000"/>
              <a:gd name="connsiteX522" fmla="*/ 7021065 w 7472601"/>
              <a:gd name="connsiteY522" fmla="*/ 2498102 h 6858000"/>
              <a:gd name="connsiteX523" fmla="*/ 7155223 w 7472601"/>
              <a:gd name="connsiteY523" fmla="*/ 2650386 h 6858000"/>
              <a:gd name="connsiteX524" fmla="*/ 7203167 w 7472601"/>
              <a:gd name="connsiteY524" fmla="*/ 2697288 h 6858000"/>
              <a:gd name="connsiteX525" fmla="*/ 6937703 w 7472601"/>
              <a:gd name="connsiteY525" fmla="*/ 2321981 h 6858000"/>
              <a:gd name="connsiteX526" fmla="*/ 6591670 w 7472601"/>
              <a:gd name="connsiteY526" fmla="*/ 1988277 h 6858000"/>
              <a:gd name="connsiteX527" fmla="*/ 5798671 w 7472601"/>
              <a:gd name="connsiteY527" fmla="*/ 1981601 h 6858000"/>
              <a:gd name="connsiteX528" fmla="*/ 5754709 w 7472601"/>
              <a:gd name="connsiteY528" fmla="*/ 2071454 h 6858000"/>
              <a:gd name="connsiteX529" fmla="*/ 5763044 w 7472601"/>
              <a:gd name="connsiteY529" fmla="*/ 2842206 h 6858000"/>
              <a:gd name="connsiteX530" fmla="*/ 5764974 w 7472601"/>
              <a:gd name="connsiteY530" fmla="*/ 2799609 h 6858000"/>
              <a:gd name="connsiteX531" fmla="*/ 5767665 w 7472601"/>
              <a:gd name="connsiteY531" fmla="*/ 2666409 h 6858000"/>
              <a:gd name="connsiteX532" fmla="*/ 5763055 w 7472601"/>
              <a:gd name="connsiteY532" fmla="*/ 2579705 h 6858000"/>
              <a:gd name="connsiteX533" fmla="*/ 5758079 w 7472601"/>
              <a:gd name="connsiteY533" fmla="*/ 2492508 h 6858000"/>
              <a:gd name="connsiteX534" fmla="*/ 5779325 w 7472601"/>
              <a:gd name="connsiteY534" fmla="*/ 2197069 h 6858000"/>
              <a:gd name="connsiteX535" fmla="*/ 5798671 w 7472601"/>
              <a:gd name="connsiteY535" fmla="*/ 1981601 h 6858000"/>
              <a:gd name="connsiteX536" fmla="*/ 5829202 w 7472601"/>
              <a:gd name="connsiteY536" fmla="*/ 1971679 h 6858000"/>
              <a:gd name="connsiteX537" fmla="*/ 5809558 w 7472601"/>
              <a:gd name="connsiteY537" fmla="*/ 2198043 h 6858000"/>
              <a:gd name="connsiteX538" fmla="*/ 5788653 w 7472601"/>
              <a:gd name="connsiteY538" fmla="*/ 2489430 h 6858000"/>
              <a:gd name="connsiteX539" fmla="*/ 5793439 w 7472601"/>
              <a:gd name="connsiteY539" fmla="*/ 2575235 h 6858000"/>
              <a:gd name="connsiteX540" fmla="*/ 5796837 w 7472601"/>
              <a:gd name="connsiteY540" fmla="*/ 2637633 h 6858000"/>
              <a:gd name="connsiteX541" fmla="*/ 5818614 w 7472601"/>
              <a:gd name="connsiteY541" fmla="*/ 2473055 h 6858000"/>
              <a:gd name="connsiteX542" fmla="*/ 5829202 w 7472601"/>
              <a:gd name="connsiteY542" fmla="*/ 1971679 h 6858000"/>
              <a:gd name="connsiteX543" fmla="*/ 5911389 w 7472601"/>
              <a:gd name="connsiteY543" fmla="*/ 1898371 h 6858000"/>
              <a:gd name="connsiteX544" fmla="*/ 6237627 w 7472601"/>
              <a:gd name="connsiteY544" fmla="*/ 2231921 h 6858000"/>
              <a:gd name="connsiteX545" fmla="*/ 5911389 w 7472601"/>
              <a:gd name="connsiteY545" fmla="*/ 1898371 h 6858000"/>
              <a:gd name="connsiteX546" fmla="*/ 6944437 w 7472601"/>
              <a:gd name="connsiteY546" fmla="*/ 1575402 h 6858000"/>
              <a:gd name="connsiteX547" fmla="*/ 6304730 w 7472601"/>
              <a:gd name="connsiteY547" fmla="*/ 1766654 h 6858000"/>
              <a:gd name="connsiteX548" fmla="*/ 6944437 w 7472601"/>
              <a:gd name="connsiteY548" fmla="*/ 1575402 h 6858000"/>
              <a:gd name="connsiteX549" fmla="*/ 7019523 w 7472601"/>
              <a:gd name="connsiteY549" fmla="*/ 1519450 h 6858000"/>
              <a:gd name="connsiteX550" fmla="*/ 6298091 w 7472601"/>
              <a:gd name="connsiteY550" fmla="*/ 1737122 h 6858000"/>
              <a:gd name="connsiteX551" fmla="*/ 7019523 w 7472601"/>
              <a:gd name="connsiteY551" fmla="*/ 1519450 h 6858000"/>
              <a:gd name="connsiteX552" fmla="*/ 2399523 w 7472601"/>
              <a:gd name="connsiteY552" fmla="*/ 1428234 h 6858000"/>
              <a:gd name="connsiteX553" fmla="*/ 2224982 w 7472601"/>
              <a:gd name="connsiteY553" fmla="*/ 1826201 h 6858000"/>
              <a:gd name="connsiteX554" fmla="*/ 2096099 w 7472601"/>
              <a:gd name="connsiteY554" fmla="*/ 2345900 h 6858000"/>
              <a:gd name="connsiteX555" fmla="*/ 2283317 w 7472601"/>
              <a:gd name="connsiteY555" fmla="*/ 1796925 h 6858000"/>
              <a:gd name="connsiteX556" fmla="*/ 2399523 w 7472601"/>
              <a:gd name="connsiteY556" fmla="*/ 1428234 h 6858000"/>
              <a:gd name="connsiteX557" fmla="*/ 2448558 w 7472601"/>
              <a:gd name="connsiteY557" fmla="*/ 1373435 h 6858000"/>
              <a:gd name="connsiteX558" fmla="*/ 2312521 w 7472601"/>
              <a:gd name="connsiteY558" fmla="*/ 1806140 h 6858000"/>
              <a:gd name="connsiteX559" fmla="*/ 2127533 w 7472601"/>
              <a:gd name="connsiteY559" fmla="*/ 2348380 h 6858000"/>
              <a:gd name="connsiteX560" fmla="*/ 2358080 w 7472601"/>
              <a:gd name="connsiteY560" fmla="*/ 1866134 h 6858000"/>
              <a:gd name="connsiteX561" fmla="*/ 2407436 w 7472601"/>
              <a:gd name="connsiteY561" fmla="*/ 1651070 h 6858000"/>
              <a:gd name="connsiteX562" fmla="*/ 2448558 w 7472601"/>
              <a:gd name="connsiteY562" fmla="*/ 1373435 h 6858000"/>
              <a:gd name="connsiteX563" fmla="*/ 278707 w 7472601"/>
              <a:gd name="connsiteY563" fmla="*/ 1352270 h 6858000"/>
              <a:gd name="connsiteX564" fmla="*/ 321570 w 7472601"/>
              <a:gd name="connsiteY564" fmla="*/ 1861610 h 6858000"/>
              <a:gd name="connsiteX565" fmla="*/ 294281 w 7472601"/>
              <a:gd name="connsiteY565" fmla="*/ 1440658 h 6858000"/>
              <a:gd name="connsiteX566" fmla="*/ 278707 w 7472601"/>
              <a:gd name="connsiteY566" fmla="*/ 1352270 h 6858000"/>
              <a:gd name="connsiteX567" fmla="*/ 1423821 w 7472601"/>
              <a:gd name="connsiteY567" fmla="*/ 1351958 h 6858000"/>
              <a:gd name="connsiteX568" fmla="*/ 1638521 w 7472601"/>
              <a:gd name="connsiteY568" fmla="*/ 1908470 h 6858000"/>
              <a:gd name="connsiteX569" fmla="*/ 1754199 w 7472601"/>
              <a:gd name="connsiteY569" fmla="*/ 2149284 h 6858000"/>
              <a:gd name="connsiteX570" fmla="*/ 1908359 w 7472601"/>
              <a:gd name="connsiteY570" fmla="*/ 2364988 h 6858000"/>
              <a:gd name="connsiteX571" fmla="*/ 1647661 w 7472601"/>
              <a:gd name="connsiteY571" fmla="*/ 1825945 h 6858000"/>
              <a:gd name="connsiteX572" fmla="*/ 1423821 w 7472601"/>
              <a:gd name="connsiteY572" fmla="*/ 1351958 h 6858000"/>
              <a:gd name="connsiteX573" fmla="*/ 1431890 w 7472601"/>
              <a:gd name="connsiteY573" fmla="*/ 1306475 h 6858000"/>
              <a:gd name="connsiteX574" fmla="*/ 1507597 w 7472601"/>
              <a:gd name="connsiteY574" fmla="*/ 1446132 h 6858000"/>
              <a:gd name="connsiteX575" fmla="*/ 1674586 w 7472601"/>
              <a:gd name="connsiteY575" fmla="*/ 1813832 h 6858000"/>
              <a:gd name="connsiteX576" fmla="*/ 1815950 w 7472601"/>
              <a:gd name="connsiteY576" fmla="*/ 2128564 h 6858000"/>
              <a:gd name="connsiteX577" fmla="*/ 1984242 w 7472601"/>
              <a:gd name="connsiteY577" fmla="*/ 2430829 h 6858000"/>
              <a:gd name="connsiteX578" fmla="*/ 2014023 w 7472601"/>
              <a:gd name="connsiteY578" fmla="*/ 2450995 h 6858000"/>
              <a:gd name="connsiteX579" fmla="*/ 1747337 w 7472601"/>
              <a:gd name="connsiteY579" fmla="*/ 1855264 h 6858000"/>
              <a:gd name="connsiteX580" fmla="*/ 1533749 w 7472601"/>
              <a:gd name="connsiteY580" fmla="*/ 1478656 h 6858000"/>
              <a:gd name="connsiteX581" fmla="*/ 1431890 w 7472601"/>
              <a:gd name="connsiteY581" fmla="*/ 1306475 h 6858000"/>
              <a:gd name="connsiteX582" fmla="*/ 5052692 w 7472601"/>
              <a:gd name="connsiteY582" fmla="*/ 1292994 h 6858000"/>
              <a:gd name="connsiteX583" fmla="*/ 5200661 w 7472601"/>
              <a:gd name="connsiteY583" fmla="*/ 1635186 h 6858000"/>
              <a:gd name="connsiteX584" fmla="*/ 5297138 w 7472601"/>
              <a:gd name="connsiteY584" fmla="*/ 1906351 h 6858000"/>
              <a:gd name="connsiteX585" fmla="*/ 5052692 w 7472601"/>
              <a:gd name="connsiteY585" fmla="*/ 1292994 h 6858000"/>
              <a:gd name="connsiteX586" fmla="*/ 5009948 w 7472601"/>
              <a:gd name="connsiteY586" fmla="*/ 1273619 h 6858000"/>
              <a:gd name="connsiteX587" fmla="*/ 5121777 w 7472601"/>
              <a:gd name="connsiteY587" fmla="*/ 1654213 h 6858000"/>
              <a:gd name="connsiteX588" fmla="*/ 5293545 w 7472601"/>
              <a:gd name="connsiteY588" fmla="*/ 2072247 h 6858000"/>
              <a:gd name="connsiteX589" fmla="*/ 5294042 w 7472601"/>
              <a:gd name="connsiteY589" fmla="*/ 2065019 h 6858000"/>
              <a:gd name="connsiteX590" fmla="*/ 5171936 w 7472601"/>
              <a:gd name="connsiteY590" fmla="*/ 1647613 h 6858000"/>
              <a:gd name="connsiteX591" fmla="*/ 5009948 w 7472601"/>
              <a:gd name="connsiteY591" fmla="*/ 1273619 h 6858000"/>
              <a:gd name="connsiteX592" fmla="*/ 655236 w 7472601"/>
              <a:gd name="connsiteY592" fmla="*/ 1268632 h 6858000"/>
              <a:gd name="connsiteX593" fmla="*/ 839521 w 7472601"/>
              <a:gd name="connsiteY593" fmla="*/ 1685315 h 6858000"/>
              <a:gd name="connsiteX594" fmla="*/ 1109416 w 7472601"/>
              <a:gd name="connsiteY594" fmla="*/ 2061663 h 6858000"/>
              <a:gd name="connsiteX595" fmla="*/ 1298300 w 7472601"/>
              <a:gd name="connsiteY595" fmla="*/ 2247742 h 6858000"/>
              <a:gd name="connsiteX596" fmla="*/ 1125871 w 7472601"/>
              <a:gd name="connsiteY596" fmla="*/ 1989513 h 6858000"/>
              <a:gd name="connsiteX597" fmla="*/ 981574 w 7472601"/>
              <a:gd name="connsiteY597" fmla="*/ 1783157 h 6858000"/>
              <a:gd name="connsiteX598" fmla="*/ 922198 w 7472601"/>
              <a:gd name="connsiteY598" fmla="*/ 1677437 h 6858000"/>
              <a:gd name="connsiteX599" fmla="*/ 869293 w 7472601"/>
              <a:gd name="connsiteY599" fmla="*/ 1583214 h 6858000"/>
              <a:gd name="connsiteX600" fmla="*/ 751431 w 7472601"/>
              <a:gd name="connsiteY600" fmla="*/ 1405731 h 6858000"/>
              <a:gd name="connsiteX601" fmla="*/ 655236 w 7472601"/>
              <a:gd name="connsiteY601" fmla="*/ 1268632 h 6858000"/>
              <a:gd name="connsiteX602" fmla="*/ 6516292 w 7472601"/>
              <a:gd name="connsiteY602" fmla="*/ 1263064 h 6858000"/>
              <a:gd name="connsiteX603" fmla="*/ 5736320 w 7472601"/>
              <a:gd name="connsiteY603" fmla="*/ 1501803 h 6858000"/>
              <a:gd name="connsiteX604" fmla="*/ 6516292 w 7472601"/>
              <a:gd name="connsiteY604" fmla="*/ 1263064 h 6858000"/>
              <a:gd name="connsiteX605" fmla="*/ 291466 w 7472601"/>
              <a:gd name="connsiteY605" fmla="*/ 1250369 h 6858000"/>
              <a:gd name="connsiteX606" fmla="*/ 323180 w 7472601"/>
              <a:gd name="connsiteY606" fmla="*/ 1435283 h 6858000"/>
              <a:gd name="connsiteX607" fmla="*/ 349381 w 7472601"/>
              <a:gd name="connsiteY607" fmla="*/ 1875041 h 6858000"/>
              <a:gd name="connsiteX608" fmla="*/ 374363 w 7472601"/>
              <a:gd name="connsiteY608" fmla="*/ 1506494 h 6858000"/>
              <a:gd name="connsiteX609" fmla="*/ 302168 w 7472601"/>
              <a:gd name="connsiteY609" fmla="*/ 1274495 h 6858000"/>
              <a:gd name="connsiteX610" fmla="*/ 291466 w 7472601"/>
              <a:gd name="connsiteY610" fmla="*/ 1250369 h 6858000"/>
              <a:gd name="connsiteX611" fmla="*/ 678222 w 7472601"/>
              <a:gd name="connsiteY611" fmla="*/ 1248670 h 6858000"/>
              <a:gd name="connsiteX612" fmla="*/ 775536 w 7472601"/>
              <a:gd name="connsiteY612" fmla="*/ 1388015 h 6858000"/>
              <a:gd name="connsiteX613" fmla="*/ 894529 w 7472601"/>
              <a:gd name="connsiteY613" fmla="*/ 1567739 h 6858000"/>
              <a:gd name="connsiteX614" fmla="*/ 948000 w 7472601"/>
              <a:gd name="connsiteY614" fmla="*/ 1663088 h 6858000"/>
              <a:gd name="connsiteX615" fmla="*/ 1006812 w 7472601"/>
              <a:gd name="connsiteY615" fmla="*/ 1767683 h 6858000"/>
              <a:gd name="connsiteX616" fmla="*/ 1149133 w 7472601"/>
              <a:gd name="connsiteY616" fmla="*/ 1971513 h 6858000"/>
              <a:gd name="connsiteX617" fmla="*/ 1333952 w 7472601"/>
              <a:gd name="connsiteY617" fmla="*/ 2251620 h 6858000"/>
              <a:gd name="connsiteX618" fmla="*/ 1337329 w 7472601"/>
              <a:gd name="connsiteY618" fmla="*/ 2258350 h 6858000"/>
              <a:gd name="connsiteX619" fmla="*/ 1014726 w 7472601"/>
              <a:gd name="connsiteY619" fmla="*/ 1615556 h 6858000"/>
              <a:gd name="connsiteX620" fmla="*/ 678222 w 7472601"/>
              <a:gd name="connsiteY620" fmla="*/ 1248670 h 6858000"/>
              <a:gd name="connsiteX621" fmla="*/ 6691602 w 7472601"/>
              <a:gd name="connsiteY621" fmla="*/ 1140573 h 6858000"/>
              <a:gd name="connsiteX622" fmla="*/ 6571100 w 7472601"/>
              <a:gd name="connsiteY622" fmla="*/ 1183662 h 6858000"/>
              <a:gd name="connsiteX623" fmla="*/ 6241687 w 7472601"/>
              <a:gd name="connsiteY623" fmla="*/ 1257600 h 6858000"/>
              <a:gd name="connsiteX624" fmla="*/ 5693009 w 7472601"/>
              <a:gd name="connsiteY624" fmla="*/ 1478256 h 6858000"/>
              <a:gd name="connsiteX625" fmla="*/ 6548420 w 7472601"/>
              <a:gd name="connsiteY625" fmla="*/ 1214599 h 6858000"/>
              <a:gd name="connsiteX626" fmla="*/ 6605473 w 7472601"/>
              <a:gd name="connsiteY626" fmla="*/ 1184686 h 6858000"/>
              <a:gd name="connsiteX627" fmla="*/ 6691602 w 7472601"/>
              <a:gd name="connsiteY627" fmla="*/ 1140573 h 6858000"/>
              <a:gd name="connsiteX628" fmla="*/ 4002475 w 7472601"/>
              <a:gd name="connsiteY628" fmla="*/ 1037802 h 6858000"/>
              <a:gd name="connsiteX629" fmla="*/ 4000324 w 7472601"/>
              <a:gd name="connsiteY629" fmla="*/ 1039362 h 6858000"/>
              <a:gd name="connsiteX630" fmla="*/ 4002862 w 7472601"/>
              <a:gd name="connsiteY630" fmla="*/ 1042866 h 6858000"/>
              <a:gd name="connsiteX631" fmla="*/ 4002475 w 7472601"/>
              <a:gd name="connsiteY631" fmla="*/ 1037802 h 6858000"/>
              <a:gd name="connsiteX632" fmla="*/ 506322 w 7472601"/>
              <a:gd name="connsiteY632" fmla="*/ 1020997 h 6858000"/>
              <a:gd name="connsiteX633" fmla="*/ 533068 w 7472601"/>
              <a:gd name="connsiteY633" fmla="*/ 1029409 h 6858000"/>
              <a:gd name="connsiteX634" fmla="*/ 1232525 w 7472601"/>
              <a:gd name="connsiteY634" fmla="*/ 1804675 h 6858000"/>
              <a:gd name="connsiteX635" fmla="*/ 1388858 w 7472601"/>
              <a:gd name="connsiteY635" fmla="*/ 2368011 h 6858000"/>
              <a:gd name="connsiteX636" fmla="*/ 1384098 w 7472601"/>
              <a:gd name="connsiteY636" fmla="*/ 2378125 h 6858000"/>
              <a:gd name="connsiteX637" fmla="*/ 1425393 w 7472601"/>
              <a:gd name="connsiteY637" fmla="*/ 2589124 h 6858000"/>
              <a:gd name="connsiteX638" fmla="*/ 1424001 w 7472601"/>
              <a:gd name="connsiteY638" fmla="*/ 2597541 h 6858000"/>
              <a:gd name="connsiteX639" fmla="*/ 2152729 w 7472601"/>
              <a:gd name="connsiteY639" fmla="*/ 2864487 h 6858000"/>
              <a:gd name="connsiteX640" fmla="*/ 2020609 w 7472601"/>
              <a:gd name="connsiteY640" fmla="*/ 2539671 h 6858000"/>
              <a:gd name="connsiteX641" fmla="*/ 2018920 w 7472601"/>
              <a:gd name="connsiteY641" fmla="*/ 2536309 h 6858000"/>
              <a:gd name="connsiteX642" fmla="*/ 1342441 w 7472601"/>
              <a:gd name="connsiteY642" fmla="*/ 1173017 h 6858000"/>
              <a:gd name="connsiteX643" fmla="*/ 1367925 w 7472601"/>
              <a:gd name="connsiteY643" fmla="*/ 1135648 h 6858000"/>
              <a:gd name="connsiteX644" fmla="*/ 1771401 w 7472601"/>
              <a:gd name="connsiteY644" fmla="*/ 1806673 h 6858000"/>
              <a:gd name="connsiteX645" fmla="*/ 1972385 w 7472601"/>
              <a:gd name="connsiteY645" fmla="*/ 2198735 h 6858000"/>
              <a:gd name="connsiteX646" fmla="*/ 2040892 w 7472601"/>
              <a:gd name="connsiteY646" fmla="*/ 2405205 h 6858000"/>
              <a:gd name="connsiteX647" fmla="*/ 2131689 w 7472601"/>
              <a:gd name="connsiteY647" fmla="*/ 1936926 h 6858000"/>
              <a:gd name="connsiteX648" fmla="*/ 2454820 w 7472601"/>
              <a:gd name="connsiteY648" fmla="*/ 1248808 h 6858000"/>
              <a:gd name="connsiteX649" fmla="*/ 2492512 w 7472601"/>
              <a:gd name="connsiteY649" fmla="*/ 1302920 h 6858000"/>
              <a:gd name="connsiteX650" fmla="*/ 2081216 w 7472601"/>
              <a:gd name="connsiteY650" fmla="*/ 2527513 h 6858000"/>
              <a:gd name="connsiteX651" fmla="*/ 2081211 w 7472601"/>
              <a:gd name="connsiteY651" fmla="*/ 2528916 h 6858000"/>
              <a:gd name="connsiteX652" fmla="*/ 2199067 w 7472601"/>
              <a:gd name="connsiteY652" fmla="*/ 2884061 h 6858000"/>
              <a:gd name="connsiteX653" fmla="*/ 3192586 w 7472601"/>
              <a:gd name="connsiteY653" fmla="*/ 3411496 h 6858000"/>
              <a:gd name="connsiteX654" fmla="*/ 3182620 w 7472601"/>
              <a:gd name="connsiteY654" fmla="*/ 3483279 h 6858000"/>
              <a:gd name="connsiteX655" fmla="*/ 2435119 w 7472601"/>
              <a:gd name="connsiteY655" fmla="*/ 3080173 h 6858000"/>
              <a:gd name="connsiteX656" fmla="*/ 2410152 w 7472601"/>
              <a:gd name="connsiteY656" fmla="*/ 3063751 h 6858000"/>
              <a:gd name="connsiteX657" fmla="*/ 2408099 w 7472601"/>
              <a:gd name="connsiteY657" fmla="*/ 3064403 h 6858000"/>
              <a:gd name="connsiteX658" fmla="*/ 2407218 w 7472601"/>
              <a:gd name="connsiteY658" fmla="*/ 3070324 h 6858000"/>
              <a:gd name="connsiteX659" fmla="*/ 2380138 w 7472601"/>
              <a:gd name="connsiteY659" fmla="*/ 3099341 h 6858000"/>
              <a:gd name="connsiteX660" fmla="*/ 1765923 w 7472601"/>
              <a:gd name="connsiteY660" fmla="*/ 3581043 h 6858000"/>
              <a:gd name="connsiteX661" fmla="*/ 1702258 w 7472601"/>
              <a:gd name="connsiteY661" fmla="*/ 3612286 h 6858000"/>
              <a:gd name="connsiteX662" fmla="*/ 1538370 w 7472601"/>
              <a:gd name="connsiteY662" fmla="*/ 3811804 h 6858000"/>
              <a:gd name="connsiteX663" fmla="*/ 542867 w 7472601"/>
              <a:gd name="connsiteY663" fmla="*/ 4944092 h 6858000"/>
              <a:gd name="connsiteX664" fmla="*/ 515800 w 7472601"/>
              <a:gd name="connsiteY664" fmla="*/ 4862180 h 6858000"/>
              <a:gd name="connsiteX665" fmla="*/ 909145 w 7472601"/>
              <a:gd name="connsiteY665" fmla="*/ 4199225 h 6858000"/>
              <a:gd name="connsiteX666" fmla="*/ 1214067 w 7472601"/>
              <a:gd name="connsiteY666" fmla="*/ 3908561 h 6858000"/>
              <a:gd name="connsiteX667" fmla="*/ 640967 w 7472601"/>
              <a:gd name="connsiteY667" fmla="*/ 4105601 h 6858000"/>
              <a:gd name="connsiteX668" fmla="*/ 112563 w 7472601"/>
              <a:gd name="connsiteY668" fmla="*/ 4396952 h 6858000"/>
              <a:gd name="connsiteX669" fmla="*/ 0 w 7472601"/>
              <a:gd name="connsiteY669" fmla="*/ 4466006 h 6858000"/>
              <a:gd name="connsiteX670" fmla="*/ 0 w 7472601"/>
              <a:gd name="connsiteY670" fmla="*/ 4233763 h 6858000"/>
              <a:gd name="connsiteX671" fmla="*/ 36881 w 7472601"/>
              <a:gd name="connsiteY671" fmla="*/ 4200118 h 6858000"/>
              <a:gd name="connsiteX672" fmla="*/ 910534 w 7472601"/>
              <a:gd name="connsiteY672" fmla="*/ 3629753 h 6858000"/>
              <a:gd name="connsiteX673" fmla="*/ 1578717 w 7472601"/>
              <a:gd name="connsiteY673" fmla="*/ 3575982 h 6858000"/>
              <a:gd name="connsiteX674" fmla="*/ 2338780 w 7472601"/>
              <a:gd name="connsiteY674" fmla="*/ 3033725 h 6858000"/>
              <a:gd name="connsiteX675" fmla="*/ 1807991 w 7472601"/>
              <a:gd name="connsiteY675" fmla="*/ 2807184 h 6858000"/>
              <a:gd name="connsiteX676" fmla="*/ 1416358 w 7472601"/>
              <a:gd name="connsiteY676" fmla="*/ 3112571 h 6858000"/>
              <a:gd name="connsiteX677" fmla="*/ 939066 w 7472601"/>
              <a:gd name="connsiteY677" fmla="*/ 3378798 h 6858000"/>
              <a:gd name="connsiteX678" fmla="*/ 115099 w 7472601"/>
              <a:gd name="connsiteY678" fmla="*/ 3607650 h 6858000"/>
              <a:gd name="connsiteX679" fmla="*/ 97284 w 7472601"/>
              <a:gd name="connsiteY679" fmla="*/ 3520393 h 6858000"/>
              <a:gd name="connsiteX680" fmla="*/ 922050 w 7472601"/>
              <a:gd name="connsiteY680" fmla="*/ 3074867 h 6858000"/>
              <a:gd name="connsiteX681" fmla="*/ 1405265 w 7472601"/>
              <a:gd name="connsiteY681" fmla="*/ 3016319 h 6858000"/>
              <a:gd name="connsiteX682" fmla="*/ 1407512 w 7472601"/>
              <a:gd name="connsiteY682" fmla="*/ 3018001 h 6858000"/>
              <a:gd name="connsiteX683" fmla="*/ 1726266 w 7472601"/>
              <a:gd name="connsiteY683" fmla="*/ 2777274 h 6858000"/>
              <a:gd name="connsiteX684" fmla="*/ 625390 w 7472601"/>
              <a:gd name="connsiteY684" fmla="*/ 2514541 h 6858000"/>
              <a:gd name="connsiteX685" fmla="*/ 619799 w 7472601"/>
              <a:gd name="connsiteY685" fmla="*/ 2527180 h 6858000"/>
              <a:gd name="connsiteX686" fmla="*/ 310030 w 7472601"/>
              <a:gd name="connsiteY686" fmla="*/ 2771818 h 6858000"/>
              <a:gd name="connsiteX687" fmla="*/ 173877 w 7472601"/>
              <a:gd name="connsiteY687" fmla="*/ 2937056 h 6858000"/>
              <a:gd name="connsiteX688" fmla="*/ 77889 w 7472601"/>
              <a:gd name="connsiteY688" fmla="*/ 3138440 h 6858000"/>
              <a:gd name="connsiteX689" fmla="*/ 0 w 7472601"/>
              <a:gd name="connsiteY689" fmla="*/ 3271395 h 6858000"/>
              <a:gd name="connsiteX690" fmla="*/ 0 w 7472601"/>
              <a:gd name="connsiteY690" fmla="*/ 3153002 h 6858000"/>
              <a:gd name="connsiteX691" fmla="*/ 2386 w 7472601"/>
              <a:gd name="connsiteY691" fmla="*/ 3149203 h 6858000"/>
              <a:gd name="connsiteX692" fmla="*/ 89753 w 7472601"/>
              <a:gd name="connsiteY692" fmla="*/ 2987702 h 6858000"/>
              <a:gd name="connsiteX693" fmla="*/ 76869 w 7472601"/>
              <a:gd name="connsiteY693" fmla="*/ 3005404 h 6858000"/>
              <a:gd name="connsiteX694" fmla="*/ 32049 w 7472601"/>
              <a:gd name="connsiteY694" fmla="*/ 3065814 h 6858000"/>
              <a:gd name="connsiteX695" fmla="*/ 0 w 7472601"/>
              <a:gd name="connsiteY695" fmla="*/ 3108744 h 6858000"/>
              <a:gd name="connsiteX696" fmla="*/ 0 w 7472601"/>
              <a:gd name="connsiteY696" fmla="*/ 3058059 h 6858000"/>
              <a:gd name="connsiteX697" fmla="*/ 7610 w 7472601"/>
              <a:gd name="connsiteY697" fmla="*/ 3047889 h 6858000"/>
              <a:gd name="connsiteX698" fmla="*/ 52419 w 7472601"/>
              <a:gd name="connsiteY698" fmla="*/ 2987479 h 6858000"/>
              <a:gd name="connsiteX699" fmla="*/ 59142 w 7472601"/>
              <a:gd name="connsiteY699" fmla="*/ 2978488 h 6858000"/>
              <a:gd name="connsiteX700" fmla="*/ 0 w 7472601"/>
              <a:gd name="connsiteY700" fmla="*/ 3015334 h 6858000"/>
              <a:gd name="connsiteX701" fmla="*/ 0 w 7472601"/>
              <a:gd name="connsiteY701" fmla="*/ 2914286 h 6858000"/>
              <a:gd name="connsiteX702" fmla="*/ 36383 w 7472601"/>
              <a:gd name="connsiteY702" fmla="*/ 2901128 h 6858000"/>
              <a:gd name="connsiteX703" fmla="*/ 156329 w 7472601"/>
              <a:gd name="connsiteY703" fmla="*/ 2840533 h 6858000"/>
              <a:gd name="connsiteX704" fmla="*/ 358355 w 7472601"/>
              <a:gd name="connsiteY704" fmla="*/ 2620471 h 6858000"/>
              <a:gd name="connsiteX705" fmla="*/ 510577 w 7472601"/>
              <a:gd name="connsiteY705" fmla="*/ 2501244 h 6858000"/>
              <a:gd name="connsiteX706" fmla="*/ 211967 w 7472601"/>
              <a:gd name="connsiteY706" fmla="*/ 2479171 h 6858000"/>
              <a:gd name="connsiteX707" fmla="*/ 0 w 7472601"/>
              <a:gd name="connsiteY707" fmla="*/ 2476398 h 6858000"/>
              <a:gd name="connsiteX708" fmla="*/ 0 w 7472601"/>
              <a:gd name="connsiteY708" fmla="*/ 2389189 h 6858000"/>
              <a:gd name="connsiteX709" fmla="*/ 103062 w 7472601"/>
              <a:gd name="connsiteY709" fmla="*/ 2389518 h 6858000"/>
              <a:gd name="connsiteX710" fmla="*/ 510734 w 7472601"/>
              <a:gd name="connsiteY710" fmla="*/ 2416201 h 6858000"/>
              <a:gd name="connsiteX711" fmla="*/ 279257 w 7472601"/>
              <a:gd name="connsiteY711" fmla="*/ 2092102 h 6858000"/>
              <a:gd name="connsiteX712" fmla="*/ 65265 w 7472601"/>
              <a:gd name="connsiteY712" fmla="*/ 2006049 h 6858000"/>
              <a:gd name="connsiteX713" fmla="*/ 0 w 7472601"/>
              <a:gd name="connsiteY713" fmla="*/ 1982532 h 6858000"/>
              <a:gd name="connsiteX714" fmla="*/ 0 w 7472601"/>
              <a:gd name="connsiteY714" fmla="*/ 1912789 h 6858000"/>
              <a:gd name="connsiteX715" fmla="*/ 97460 w 7472601"/>
              <a:gd name="connsiteY715" fmla="*/ 1953725 h 6858000"/>
              <a:gd name="connsiteX716" fmla="*/ 221272 w 7472601"/>
              <a:gd name="connsiteY716" fmla="*/ 1980766 h 6858000"/>
              <a:gd name="connsiteX717" fmla="*/ 116765 w 7472601"/>
              <a:gd name="connsiteY717" fmla="*/ 1911033 h 6858000"/>
              <a:gd name="connsiteX718" fmla="*/ 16405 w 7472601"/>
              <a:gd name="connsiteY718" fmla="*/ 1803412 h 6858000"/>
              <a:gd name="connsiteX719" fmla="*/ 0 w 7472601"/>
              <a:gd name="connsiteY719" fmla="*/ 1784777 h 6858000"/>
              <a:gd name="connsiteX720" fmla="*/ 0 w 7472601"/>
              <a:gd name="connsiteY720" fmla="*/ 1740082 h 6858000"/>
              <a:gd name="connsiteX721" fmla="*/ 39394 w 7472601"/>
              <a:gd name="connsiteY721" fmla="*/ 1784856 h 6858000"/>
              <a:gd name="connsiteX722" fmla="*/ 135813 w 7472601"/>
              <a:gd name="connsiteY722" fmla="*/ 1888838 h 6858000"/>
              <a:gd name="connsiteX723" fmla="*/ 242575 w 7472601"/>
              <a:gd name="connsiteY723" fmla="*/ 1958841 h 6858000"/>
              <a:gd name="connsiteX724" fmla="*/ 82197 w 7472601"/>
              <a:gd name="connsiteY724" fmla="*/ 1754826 h 6858000"/>
              <a:gd name="connsiteX725" fmla="*/ 0 w 7472601"/>
              <a:gd name="connsiteY725" fmla="*/ 1679650 h 6858000"/>
              <a:gd name="connsiteX726" fmla="*/ 0 w 7472601"/>
              <a:gd name="connsiteY726" fmla="*/ 1602463 h 6858000"/>
              <a:gd name="connsiteX727" fmla="*/ 84689 w 7472601"/>
              <a:gd name="connsiteY727" fmla="*/ 1677442 h 6858000"/>
              <a:gd name="connsiteX728" fmla="*/ 298437 w 7472601"/>
              <a:gd name="connsiteY728" fmla="*/ 1968019 h 6858000"/>
              <a:gd name="connsiteX729" fmla="*/ 227269 w 7472601"/>
              <a:gd name="connsiteY729" fmla="*/ 1114064 h 6858000"/>
              <a:gd name="connsiteX730" fmla="*/ 248003 w 7472601"/>
              <a:gd name="connsiteY730" fmla="*/ 1089613 h 6858000"/>
              <a:gd name="connsiteX731" fmla="*/ 427020 w 7472601"/>
              <a:gd name="connsiteY731" fmla="*/ 1619803 h 6858000"/>
              <a:gd name="connsiteX732" fmla="*/ 340345 w 7472601"/>
              <a:gd name="connsiteY732" fmla="*/ 2027739 h 6858000"/>
              <a:gd name="connsiteX733" fmla="*/ 360865 w 7472601"/>
              <a:gd name="connsiteY733" fmla="*/ 2044827 h 6858000"/>
              <a:gd name="connsiteX734" fmla="*/ 560414 w 7472601"/>
              <a:gd name="connsiteY734" fmla="*/ 2421457 h 6858000"/>
              <a:gd name="connsiteX735" fmla="*/ 1359703 w 7472601"/>
              <a:gd name="connsiteY735" fmla="*/ 2578554 h 6858000"/>
              <a:gd name="connsiteX736" fmla="*/ 1359422 w 7472601"/>
              <a:gd name="connsiteY736" fmla="*/ 2577994 h 6858000"/>
              <a:gd name="connsiteX737" fmla="*/ 828701 w 7472601"/>
              <a:gd name="connsiteY737" fmla="*/ 1839520 h 6858000"/>
              <a:gd name="connsiteX738" fmla="*/ 494427 w 7472601"/>
              <a:gd name="connsiteY738" fmla="*/ 1092333 h 6858000"/>
              <a:gd name="connsiteX739" fmla="*/ 506322 w 7472601"/>
              <a:gd name="connsiteY739" fmla="*/ 1020997 h 6858000"/>
              <a:gd name="connsiteX740" fmla="*/ 4570198 w 7472601"/>
              <a:gd name="connsiteY740" fmla="*/ 978081 h 6858000"/>
              <a:gd name="connsiteX741" fmla="*/ 4523691 w 7472601"/>
              <a:gd name="connsiteY741" fmla="*/ 1127776 h 6858000"/>
              <a:gd name="connsiteX742" fmla="*/ 4509875 w 7472601"/>
              <a:gd name="connsiteY742" fmla="*/ 1167552 h 6858000"/>
              <a:gd name="connsiteX743" fmla="*/ 4478168 w 7472601"/>
              <a:gd name="connsiteY743" fmla="*/ 1260735 h 6858000"/>
              <a:gd name="connsiteX744" fmla="*/ 4409309 w 7472601"/>
              <a:gd name="connsiteY744" fmla="*/ 1666996 h 6858000"/>
              <a:gd name="connsiteX745" fmla="*/ 4370031 w 7472601"/>
              <a:gd name="connsiteY745" fmla="*/ 1955666 h 6858000"/>
              <a:gd name="connsiteX746" fmla="*/ 4570198 w 7472601"/>
              <a:gd name="connsiteY746" fmla="*/ 978081 h 6858000"/>
              <a:gd name="connsiteX747" fmla="*/ 4557898 w 7472601"/>
              <a:gd name="connsiteY747" fmla="*/ 900011 h 6858000"/>
              <a:gd name="connsiteX748" fmla="*/ 4344840 w 7472601"/>
              <a:gd name="connsiteY748" fmla="*/ 1922038 h 6858000"/>
              <a:gd name="connsiteX749" fmla="*/ 4378710 w 7472601"/>
              <a:gd name="connsiteY749" fmla="*/ 1665516 h 6858000"/>
              <a:gd name="connsiteX750" fmla="*/ 4448798 w 7472601"/>
              <a:gd name="connsiteY750" fmla="*/ 1253024 h 6858000"/>
              <a:gd name="connsiteX751" fmla="*/ 4480315 w 7472601"/>
              <a:gd name="connsiteY751" fmla="*/ 1158454 h 6858000"/>
              <a:gd name="connsiteX752" fmla="*/ 4494133 w 7472601"/>
              <a:gd name="connsiteY752" fmla="*/ 1118676 h 6858000"/>
              <a:gd name="connsiteX753" fmla="*/ 4557898 w 7472601"/>
              <a:gd name="connsiteY753" fmla="*/ 900011 h 6858000"/>
              <a:gd name="connsiteX754" fmla="*/ 5870151 w 7472601"/>
              <a:gd name="connsiteY754" fmla="*/ 898890 h 6858000"/>
              <a:gd name="connsiteX755" fmla="*/ 5861335 w 7472601"/>
              <a:gd name="connsiteY755" fmla="*/ 899177 h 6858000"/>
              <a:gd name="connsiteX756" fmla="*/ 5843702 w 7472601"/>
              <a:gd name="connsiteY756" fmla="*/ 899748 h 6858000"/>
              <a:gd name="connsiteX757" fmla="*/ 5651107 w 7472601"/>
              <a:gd name="connsiteY757" fmla="*/ 920306 h 6858000"/>
              <a:gd name="connsiteX758" fmla="*/ 5459407 w 7472601"/>
              <a:gd name="connsiteY758" fmla="*/ 940975 h 6858000"/>
              <a:gd name="connsiteX759" fmla="*/ 5374846 w 7472601"/>
              <a:gd name="connsiteY759" fmla="*/ 941988 h 6858000"/>
              <a:gd name="connsiteX760" fmla="*/ 5256105 w 7472601"/>
              <a:gd name="connsiteY760" fmla="*/ 945632 h 6858000"/>
              <a:gd name="connsiteX761" fmla="*/ 5107071 w 7472601"/>
              <a:gd name="connsiteY761" fmla="*/ 969720 h 6858000"/>
              <a:gd name="connsiteX762" fmla="*/ 4998681 w 7472601"/>
              <a:gd name="connsiteY762" fmla="*/ 988771 h 6858000"/>
              <a:gd name="connsiteX763" fmla="*/ 5870151 w 7472601"/>
              <a:gd name="connsiteY763" fmla="*/ 898890 h 6858000"/>
              <a:gd name="connsiteX764" fmla="*/ 5504425 w 7472601"/>
              <a:gd name="connsiteY764" fmla="*/ 848067 h 6858000"/>
              <a:gd name="connsiteX765" fmla="*/ 4968849 w 7472601"/>
              <a:gd name="connsiteY765" fmla="*/ 962318 h 6858000"/>
              <a:gd name="connsiteX766" fmla="*/ 5104039 w 7472601"/>
              <a:gd name="connsiteY766" fmla="*/ 940634 h 6858000"/>
              <a:gd name="connsiteX767" fmla="*/ 5256311 w 7472601"/>
              <a:gd name="connsiteY767" fmla="*/ 916490 h 6858000"/>
              <a:gd name="connsiteX768" fmla="*/ 5377381 w 7472601"/>
              <a:gd name="connsiteY768" fmla="*/ 912671 h 6858000"/>
              <a:gd name="connsiteX769" fmla="*/ 5460148 w 7472601"/>
              <a:gd name="connsiteY769" fmla="*/ 911442 h 6858000"/>
              <a:gd name="connsiteX770" fmla="*/ 5648971 w 7472601"/>
              <a:gd name="connsiteY770" fmla="*/ 891331 h 6858000"/>
              <a:gd name="connsiteX771" fmla="*/ 5844807 w 7472601"/>
              <a:gd name="connsiteY771" fmla="*/ 870718 h 6858000"/>
              <a:gd name="connsiteX772" fmla="*/ 5862975 w 7472601"/>
              <a:gd name="connsiteY772" fmla="*/ 869756 h 6858000"/>
              <a:gd name="connsiteX773" fmla="*/ 5920887 w 7472601"/>
              <a:gd name="connsiteY773" fmla="*/ 865929 h 6858000"/>
              <a:gd name="connsiteX774" fmla="*/ 5504425 w 7472601"/>
              <a:gd name="connsiteY774" fmla="*/ 848067 h 6858000"/>
              <a:gd name="connsiteX775" fmla="*/ 3607114 w 7472601"/>
              <a:gd name="connsiteY775" fmla="*/ 467441 h 6858000"/>
              <a:gd name="connsiteX776" fmla="*/ 3296242 w 7472601"/>
              <a:gd name="connsiteY776" fmla="*/ 807991 h 6858000"/>
              <a:gd name="connsiteX777" fmla="*/ 3174674 w 7472601"/>
              <a:gd name="connsiteY777" fmla="*/ 919759 h 6858000"/>
              <a:gd name="connsiteX778" fmla="*/ 3042978 w 7472601"/>
              <a:gd name="connsiteY778" fmla="*/ 1054894 h 6858000"/>
              <a:gd name="connsiteX779" fmla="*/ 2968914 w 7472601"/>
              <a:gd name="connsiteY779" fmla="*/ 1133756 h 6858000"/>
              <a:gd name="connsiteX780" fmla="*/ 3103823 w 7472601"/>
              <a:gd name="connsiteY780" fmla="*/ 1026814 h 6858000"/>
              <a:gd name="connsiteX781" fmla="*/ 3607114 w 7472601"/>
              <a:gd name="connsiteY781" fmla="*/ 467441 h 6858000"/>
              <a:gd name="connsiteX782" fmla="*/ 3744487 w 7472601"/>
              <a:gd name="connsiteY782" fmla="*/ 383136 h 6858000"/>
              <a:gd name="connsiteX783" fmla="*/ 3970213 w 7472601"/>
              <a:gd name="connsiteY783" fmla="*/ 995559 h 6858000"/>
              <a:gd name="connsiteX784" fmla="*/ 3744487 w 7472601"/>
              <a:gd name="connsiteY784" fmla="*/ 383136 h 6858000"/>
              <a:gd name="connsiteX785" fmla="*/ 3624562 w 7472601"/>
              <a:gd name="connsiteY785" fmla="*/ 367041 h 6858000"/>
              <a:gd name="connsiteX786" fmla="*/ 3489712 w 7472601"/>
              <a:gd name="connsiteY786" fmla="*/ 485386 h 6858000"/>
              <a:gd name="connsiteX787" fmla="*/ 3182994 w 7472601"/>
              <a:gd name="connsiteY787" fmla="*/ 828265 h 6858000"/>
              <a:gd name="connsiteX788" fmla="*/ 2892114 w 7472601"/>
              <a:gd name="connsiteY788" fmla="*/ 1172635 h 6858000"/>
              <a:gd name="connsiteX789" fmla="*/ 3021459 w 7472601"/>
              <a:gd name="connsiteY789" fmla="*/ 1035385 h 6858000"/>
              <a:gd name="connsiteX790" fmla="*/ 3153873 w 7472601"/>
              <a:gd name="connsiteY790" fmla="*/ 898971 h 6858000"/>
              <a:gd name="connsiteX791" fmla="*/ 3276511 w 7472601"/>
              <a:gd name="connsiteY791" fmla="*/ 786423 h 6858000"/>
              <a:gd name="connsiteX792" fmla="*/ 3584154 w 7472601"/>
              <a:gd name="connsiteY792" fmla="*/ 448218 h 6858000"/>
              <a:gd name="connsiteX793" fmla="*/ 3624562 w 7472601"/>
              <a:gd name="connsiteY793" fmla="*/ 367041 h 6858000"/>
              <a:gd name="connsiteX794" fmla="*/ 3766672 w 7472601"/>
              <a:gd name="connsiteY794" fmla="*/ 359429 h 6858000"/>
              <a:gd name="connsiteX795" fmla="*/ 3996338 w 7472601"/>
              <a:gd name="connsiteY795" fmla="*/ 968237 h 6858000"/>
              <a:gd name="connsiteX796" fmla="*/ 3766672 w 7472601"/>
              <a:gd name="connsiteY796" fmla="*/ 359429 h 6858000"/>
              <a:gd name="connsiteX797" fmla="*/ 5805386 w 7472601"/>
              <a:gd name="connsiteY797" fmla="*/ 239240 h 6858000"/>
              <a:gd name="connsiteX798" fmla="*/ 5736947 w 7472601"/>
              <a:gd name="connsiteY798" fmla="*/ 261367 h 6858000"/>
              <a:gd name="connsiteX799" fmla="*/ 5427012 w 7472601"/>
              <a:gd name="connsiteY799" fmla="*/ 311272 h 6858000"/>
              <a:gd name="connsiteX800" fmla="*/ 5147818 w 7472601"/>
              <a:gd name="connsiteY800" fmla="*/ 322112 h 6858000"/>
              <a:gd name="connsiteX801" fmla="*/ 5060854 w 7472601"/>
              <a:gd name="connsiteY801" fmla="*/ 311882 h 6858000"/>
              <a:gd name="connsiteX802" fmla="*/ 4945989 w 7472601"/>
              <a:gd name="connsiteY802" fmla="*/ 300516 h 6858000"/>
              <a:gd name="connsiteX803" fmla="*/ 5410479 w 7472601"/>
              <a:gd name="connsiteY803" fmla="*/ 348434 h 6858000"/>
              <a:gd name="connsiteX804" fmla="*/ 5805386 w 7472601"/>
              <a:gd name="connsiteY804" fmla="*/ 239240 h 6858000"/>
              <a:gd name="connsiteX805" fmla="*/ 5905192 w 7472601"/>
              <a:gd name="connsiteY805" fmla="*/ 163079 h 6858000"/>
              <a:gd name="connsiteX806" fmla="*/ 5865655 w 7472601"/>
              <a:gd name="connsiteY806" fmla="*/ 171901 h 6858000"/>
              <a:gd name="connsiteX807" fmla="*/ 5259740 w 7472601"/>
              <a:gd name="connsiteY807" fmla="*/ 257013 h 6858000"/>
              <a:gd name="connsiteX808" fmla="*/ 5208466 w 7472601"/>
              <a:gd name="connsiteY808" fmla="*/ 257550 h 6858000"/>
              <a:gd name="connsiteX809" fmla="*/ 4980204 w 7472601"/>
              <a:gd name="connsiteY809" fmla="*/ 271903 h 6858000"/>
              <a:gd name="connsiteX810" fmla="*/ 5068068 w 7472601"/>
              <a:gd name="connsiteY810" fmla="*/ 282244 h 6858000"/>
              <a:gd name="connsiteX811" fmla="*/ 5153231 w 7472601"/>
              <a:gd name="connsiteY811" fmla="*/ 292240 h 6858000"/>
              <a:gd name="connsiteX812" fmla="*/ 5426491 w 7472601"/>
              <a:gd name="connsiteY812" fmla="*/ 281128 h 6858000"/>
              <a:gd name="connsiteX813" fmla="*/ 5731212 w 7472601"/>
              <a:gd name="connsiteY813" fmla="*/ 231951 h 6858000"/>
              <a:gd name="connsiteX814" fmla="*/ 5905192 w 7472601"/>
              <a:gd name="connsiteY814" fmla="*/ 163079 h 6858000"/>
              <a:gd name="connsiteX815" fmla="*/ 5944437 w 7472601"/>
              <a:gd name="connsiteY815" fmla="*/ 113829 h 6858000"/>
              <a:gd name="connsiteX816" fmla="*/ 5825032 w 7472601"/>
              <a:gd name="connsiteY816" fmla="*/ 146405 h 6858000"/>
              <a:gd name="connsiteX817" fmla="*/ 4955599 w 7472601"/>
              <a:gd name="connsiteY817" fmla="*/ 247008 h 6858000"/>
              <a:gd name="connsiteX818" fmla="*/ 5210104 w 7472601"/>
              <a:gd name="connsiteY818" fmla="*/ 228123 h 6858000"/>
              <a:gd name="connsiteX819" fmla="*/ 5261015 w 7472601"/>
              <a:gd name="connsiteY819" fmla="*/ 227087 h 6858000"/>
              <a:gd name="connsiteX820" fmla="*/ 5861181 w 7472601"/>
              <a:gd name="connsiteY820" fmla="*/ 143093 h 6858000"/>
              <a:gd name="connsiteX821" fmla="*/ 5961252 w 7472601"/>
              <a:gd name="connsiteY821" fmla="*/ 114820 h 6858000"/>
              <a:gd name="connsiteX822" fmla="*/ 5944437 w 7472601"/>
              <a:gd name="connsiteY822" fmla="*/ 113829 h 6858000"/>
              <a:gd name="connsiteX823" fmla="*/ 3882765 w 7472601"/>
              <a:gd name="connsiteY823" fmla="*/ 0 h 6858000"/>
              <a:gd name="connsiteX824" fmla="*/ 3995099 w 7472601"/>
              <a:gd name="connsiteY824" fmla="*/ 0 h 6858000"/>
              <a:gd name="connsiteX825" fmla="*/ 4163818 w 7472601"/>
              <a:gd name="connsiteY825" fmla="*/ 234104 h 6858000"/>
              <a:gd name="connsiteX826" fmla="*/ 4172099 w 7472601"/>
              <a:gd name="connsiteY826" fmla="*/ 234207 h 6858000"/>
              <a:gd name="connsiteX827" fmla="*/ 4784282 w 7472601"/>
              <a:gd name="connsiteY827" fmla="*/ 276561 h 6858000"/>
              <a:gd name="connsiteX828" fmla="*/ 4801687 w 7472601"/>
              <a:gd name="connsiteY828" fmla="*/ 267764 h 6858000"/>
              <a:gd name="connsiteX829" fmla="*/ 6082788 w 7472601"/>
              <a:gd name="connsiteY829" fmla="*/ 64119 h 6858000"/>
              <a:gd name="connsiteX830" fmla="*/ 6099442 w 7472601"/>
              <a:gd name="connsiteY830" fmla="*/ 82568 h 6858000"/>
              <a:gd name="connsiteX831" fmla="*/ 4804137 w 7472601"/>
              <a:gd name="connsiteY831" fmla="*/ 320931 h 6858000"/>
              <a:gd name="connsiteX832" fmla="*/ 4227047 w 7472601"/>
              <a:gd name="connsiteY832" fmla="*/ 313415 h 6858000"/>
              <a:gd name="connsiteX833" fmla="*/ 4346041 w 7472601"/>
              <a:gd name="connsiteY833" fmla="*/ 456086 h 6858000"/>
              <a:gd name="connsiteX834" fmla="*/ 4870967 w 7472601"/>
              <a:gd name="connsiteY834" fmla="*/ 963061 h 6858000"/>
              <a:gd name="connsiteX835" fmla="*/ 4889647 w 7472601"/>
              <a:gd name="connsiteY835" fmla="*/ 957147 h 6858000"/>
              <a:gd name="connsiteX836" fmla="*/ 5422504 w 7472601"/>
              <a:gd name="connsiteY836" fmla="*/ 805191 h 6858000"/>
              <a:gd name="connsiteX837" fmla="*/ 6087656 w 7472601"/>
              <a:gd name="connsiteY837" fmla="*/ 826703 h 6858000"/>
              <a:gd name="connsiteX838" fmla="*/ 6058717 w 7472601"/>
              <a:gd name="connsiteY838" fmla="*/ 865992 h 6858000"/>
              <a:gd name="connsiteX839" fmla="*/ 4974153 w 7472601"/>
              <a:gd name="connsiteY839" fmla="*/ 1045456 h 6858000"/>
              <a:gd name="connsiteX840" fmla="*/ 5627835 w 7472601"/>
              <a:gd name="connsiteY840" fmla="*/ 1472077 h 6858000"/>
              <a:gd name="connsiteX841" fmla="*/ 5629817 w 7472601"/>
              <a:gd name="connsiteY841" fmla="*/ 1471412 h 6858000"/>
              <a:gd name="connsiteX842" fmla="*/ 5634124 w 7472601"/>
              <a:gd name="connsiteY842" fmla="*/ 1470572 h 6858000"/>
              <a:gd name="connsiteX843" fmla="*/ 5755832 w 7472601"/>
              <a:gd name="connsiteY843" fmla="*/ 1383886 h 6858000"/>
              <a:gd name="connsiteX844" fmla="*/ 6014186 w 7472601"/>
              <a:gd name="connsiteY844" fmla="*/ 1279799 h 6858000"/>
              <a:gd name="connsiteX845" fmla="*/ 6901619 w 7472601"/>
              <a:gd name="connsiteY845" fmla="*/ 1047874 h 6858000"/>
              <a:gd name="connsiteX846" fmla="*/ 6931566 w 7472601"/>
              <a:gd name="connsiteY846" fmla="*/ 1062034 h 6858000"/>
              <a:gd name="connsiteX847" fmla="*/ 5790982 w 7472601"/>
              <a:gd name="connsiteY847" fmla="*/ 1561380 h 6858000"/>
              <a:gd name="connsiteX848" fmla="*/ 6188971 w 7472601"/>
              <a:gd name="connsiteY848" fmla="*/ 1755168 h 6858000"/>
              <a:gd name="connsiteX849" fmla="*/ 6202446 w 7472601"/>
              <a:gd name="connsiteY849" fmla="*/ 1752268 h 6858000"/>
              <a:gd name="connsiteX850" fmla="*/ 7179560 w 7472601"/>
              <a:gd name="connsiteY850" fmla="*/ 1467551 h 6858000"/>
              <a:gd name="connsiteX851" fmla="*/ 7158730 w 7472601"/>
              <a:gd name="connsiteY851" fmla="*/ 1507835 h 6858000"/>
              <a:gd name="connsiteX852" fmla="*/ 6326959 w 7472601"/>
              <a:gd name="connsiteY852" fmla="*/ 1817686 h 6858000"/>
              <a:gd name="connsiteX853" fmla="*/ 6537433 w 7472601"/>
              <a:gd name="connsiteY853" fmla="*/ 1907790 h 6858000"/>
              <a:gd name="connsiteX854" fmla="*/ 6550221 w 7472601"/>
              <a:gd name="connsiteY854" fmla="*/ 1910729 h 6858000"/>
              <a:gd name="connsiteX855" fmla="*/ 6964438 w 7472601"/>
              <a:gd name="connsiteY855" fmla="*/ 2209505 h 6858000"/>
              <a:gd name="connsiteX856" fmla="*/ 7367862 w 7472601"/>
              <a:gd name="connsiteY856" fmla="*/ 2806833 h 6858000"/>
              <a:gd name="connsiteX857" fmla="*/ 7364329 w 7472601"/>
              <a:gd name="connsiteY857" fmla="*/ 2826907 h 6858000"/>
              <a:gd name="connsiteX858" fmla="*/ 7290545 w 7472601"/>
              <a:gd name="connsiteY858" fmla="*/ 2850663 h 6858000"/>
              <a:gd name="connsiteX859" fmla="*/ 6472036 w 7472601"/>
              <a:gd name="connsiteY859" fmla="*/ 1959003 h 6858000"/>
              <a:gd name="connsiteX860" fmla="*/ 5792897 w 7472601"/>
              <a:gd name="connsiteY860" fmla="*/ 1647747 h 6858000"/>
              <a:gd name="connsiteX861" fmla="*/ 5842751 w 7472601"/>
              <a:gd name="connsiteY861" fmla="*/ 1816112 h 6858000"/>
              <a:gd name="connsiteX862" fmla="*/ 5847424 w 7472601"/>
              <a:gd name="connsiteY862" fmla="*/ 1815776 h 6858000"/>
              <a:gd name="connsiteX863" fmla="*/ 6399821 w 7472601"/>
              <a:gd name="connsiteY863" fmla="*/ 2344799 h 6858000"/>
              <a:gd name="connsiteX864" fmla="*/ 6323232 w 7472601"/>
              <a:gd name="connsiteY864" fmla="*/ 2389634 h 6858000"/>
              <a:gd name="connsiteX865" fmla="*/ 5942958 w 7472601"/>
              <a:gd name="connsiteY865" fmla="*/ 2077708 h 6858000"/>
              <a:gd name="connsiteX866" fmla="*/ 5921559 w 7472601"/>
              <a:gd name="connsiteY866" fmla="*/ 2378596 h 6858000"/>
              <a:gd name="connsiteX867" fmla="*/ 5817651 w 7472601"/>
              <a:gd name="connsiteY867" fmla="*/ 3023919 h 6858000"/>
              <a:gd name="connsiteX868" fmla="*/ 5729634 w 7472601"/>
              <a:gd name="connsiteY868" fmla="*/ 3051849 h 6858000"/>
              <a:gd name="connsiteX869" fmla="*/ 5611018 w 7472601"/>
              <a:gd name="connsiteY869" fmla="*/ 2316769 h 6858000"/>
              <a:gd name="connsiteX870" fmla="*/ 5687608 w 7472601"/>
              <a:gd name="connsiteY870" fmla="*/ 2039972 h 6858000"/>
              <a:gd name="connsiteX871" fmla="*/ 5657554 w 7472601"/>
              <a:gd name="connsiteY871" fmla="*/ 1576445 h 6858000"/>
              <a:gd name="connsiteX872" fmla="*/ 5150475 w 7472601"/>
              <a:gd name="connsiteY872" fmla="*/ 1274012 h 6858000"/>
              <a:gd name="connsiteX873" fmla="*/ 5349142 w 7472601"/>
              <a:gd name="connsiteY873" fmla="*/ 2204405 h 6858000"/>
              <a:gd name="connsiteX874" fmla="*/ 5262214 w 7472601"/>
              <a:gd name="connsiteY874" fmla="*/ 2233836 h 6858000"/>
              <a:gd name="connsiteX875" fmla="*/ 4981539 w 7472601"/>
              <a:gd name="connsiteY875" fmla="*/ 1542201 h 6858000"/>
              <a:gd name="connsiteX876" fmla="*/ 4958461 w 7472601"/>
              <a:gd name="connsiteY876" fmla="*/ 1136957 h 6858000"/>
              <a:gd name="connsiteX877" fmla="*/ 4655015 w 7472601"/>
              <a:gd name="connsiteY877" fmla="*/ 891426 h 6858000"/>
              <a:gd name="connsiteX878" fmla="*/ 4348002 w 7472601"/>
              <a:gd name="connsiteY878" fmla="*/ 2205895 h 6858000"/>
              <a:gd name="connsiteX879" fmla="*/ 4262250 w 7472601"/>
              <a:gd name="connsiteY879" fmla="*/ 2219972 h 6858000"/>
              <a:gd name="connsiteX880" fmla="*/ 4550611 w 7472601"/>
              <a:gd name="connsiteY880" fmla="*/ 817540 h 6858000"/>
              <a:gd name="connsiteX881" fmla="*/ 4564418 w 7472601"/>
              <a:gd name="connsiteY881" fmla="*/ 808293 h 6858000"/>
              <a:gd name="connsiteX882" fmla="*/ 4266388 w 7472601"/>
              <a:gd name="connsiteY882" fmla="*/ 500083 h 6858000"/>
              <a:gd name="connsiteX883" fmla="*/ 4032842 w 7472601"/>
              <a:gd name="connsiteY883" fmla="*/ 211809 h 6858000"/>
              <a:gd name="connsiteX884" fmla="*/ 3882765 w 7472601"/>
              <a:gd name="connsiteY884" fmla="*/ 0 h 6858000"/>
              <a:gd name="connsiteX885" fmla="*/ 3721337 w 7472601"/>
              <a:gd name="connsiteY885" fmla="*/ 0 h 6858000"/>
              <a:gd name="connsiteX886" fmla="*/ 3797544 w 7472601"/>
              <a:gd name="connsiteY886" fmla="*/ 0 h 6858000"/>
              <a:gd name="connsiteX887" fmla="*/ 3775734 w 7472601"/>
              <a:gd name="connsiteY887" fmla="*/ 95131 h 6858000"/>
              <a:gd name="connsiteX888" fmla="*/ 3724807 w 7472601"/>
              <a:gd name="connsiteY888" fmla="*/ 272257 h 6858000"/>
              <a:gd name="connsiteX889" fmla="*/ 3726844 w 7472601"/>
              <a:gd name="connsiteY889" fmla="*/ 282988 h 6858000"/>
              <a:gd name="connsiteX890" fmla="*/ 3742664 w 7472601"/>
              <a:gd name="connsiteY890" fmla="*/ 279918 h 6858000"/>
              <a:gd name="connsiteX891" fmla="*/ 4103910 w 7472601"/>
              <a:gd name="connsiteY891" fmla="*/ 1161917 h 6858000"/>
              <a:gd name="connsiteX892" fmla="*/ 4020269 w 7472601"/>
              <a:gd name="connsiteY892" fmla="*/ 1200406 h 6858000"/>
              <a:gd name="connsiteX893" fmla="*/ 3674882 w 7472601"/>
              <a:gd name="connsiteY893" fmla="*/ 488524 h 6858000"/>
              <a:gd name="connsiteX894" fmla="*/ 3132682 w 7472601"/>
              <a:gd name="connsiteY894" fmla="*/ 1072284 h 6858000"/>
              <a:gd name="connsiteX895" fmla="*/ 2716346 w 7472601"/>
              <a:gd name="connsiteY895" fmla="*/ 1276376 h 6858000"/>
              <a:gd name="connsiteX896" fmla="*/ 2716772 w 7472601"/>
              <a:gd name="connsiteY896" fmla="*/ 1255462 h 6858000"/>
              <a:gd name="connsiteX897" fmla="*/ 3471096 w 7472601"/>
              <a:gd name="connsiteY897" fmla="*/ 437072 h 6858000"/>
              <a:gd name="connsiteX898" fmla="*/ 3639057 w 7472601"/>
              <a:gd name="connsiteY898" fmla="*/ 286334 h 6858000"/>
              <a:gd name="connsiteX899" fmla="*/ 3640309 w 7472601"/>
              <a:gd name="connsiteY899" fmla="*/ 284664 h 6858000"/>
              <a:gd name="connsiteX900" fmla="*/ 3646022 w 7472601"/>
              <a:gd name="connsiteY900" fmla="*/ 276711 h 6858000"/>
              <a:gd name="connsiteX901" fmla="*/ 3707943 w 7472601"/>
              <a:gd name="connsiteY901" fmla="*/ 65958 h 6858000"/>
              <a:gd name="connsiteX902" fmla="*/ 3721337 w 7472601"/>
              <a:gd name="connsiteY902" fmla="*/ 0 h 6858000"/>
              <a:gd name="connsiteX903" fmla="*/ 2867960 w 7472601"/>
              <a:gd name="connsiteY903" fmla="*/ 0 h 6858000"/>
              <a:gd name="connsiteX904" fmla="*/ 2926351 w 7472601"/>
              <a:gd name="connsiteY904" fmla="*/ 0 h 6858000"/>
              <a:gd name="connsiteX905" fmla="*/ 2902823 w 7472601"/>
              <a:gd name="connsiteY905" fmla="*/ 262929 h 6858000"/>
              <a:gd name="connsiteX906" fmla="*/ 2940663 w 7472601"/>
              <a:gd name="connsiteY906" fmla="*/ 140884 h 6858000"/>
              <a:gd name="connsiteX907" fmla="*/ 2947039 w 7472601"/>
              <a:gd name="connsiteY907" fmla="*/ 122524 h 6858000"/>
              <a:gd name="connsiteX908" fmla="*/ 2984316 w 7472601"/>
              <a:gd name="connsiteY908" fmla="*/ 0 h 6858000"/>
              <a:gd name="connsiteX909" fmla="*/ 3016114 w 7472601"/>
              <a:gd name="connsiteY909" fmla="*/ 0 h 6858000"/>
              <a:gd name="connsiteX910" fmla="*/ 2979949 w 7472601"/>
              <a:gd name="connsiteY910" fmla="*/ 119274 h 6858000"/>
              <a:gd name="connsiteX911" fmla="*/ 3023879 w 7472601"/>
              <a:gd name="connsiteY911" fmla="*/ 0 h 6858000"/>
              <a:gd name="connsiteX912" fmla="*/ 3105400 w 7472601"/>
              <a:gd name="connsiteY912" fmla="*/ 0 h 6858000"/>
              <a:gd name="connsiteX913" fmla="*/ 3094669 w 7472601"/>
              <a:gd name="connsiteY913" fmla="*/ 30308 h 6858000"/>
              <a:gd name="connsiteX914" fmla="*/ 2901945 w 7472601"/>
              <a:gd name="connsiteY914" fmla="*/ 466538 h 6858000"/>
              <a:gd name="connsiteX915" fmla="*/ 2815209 w 7472601"/>
              <a:gd name="connsiteY915" fmla="*/ 497361 h 6858000"/>
              <a:gd name="connsiteX916" fmla="*/ 2844845 w 7472601"/>
              <a:gd name="connsiteY916" fmla="*/ 127638 h 6858000"/>
              <a:gd name="connsiteX917" fmla="*/ 2867960 w 7472601"/>
              <a:gd name="connsiteY917" fmla="*/ 0 h 6858000"/>
              <a:gd name="connsiteX918" fmla="*/ 1057230 w 7472601"/>
              <a:gd name="connsiteY918" fmla="*/ 0 h 6858000"/>
              <a:gd name="connsiteX919" fmla="*/ 1111003 w 7472601"/>
              <a:gd name="connsiteY919" fmla="*/ 0 h 6858000"/>
              <a:gd name="connsiteX920" fmla="*/ 1125553 w 7472601"/>
              <a:gd name="connsiteY920" fmla="*/ 52588 h 6858000"/>
              <a:gd name="connsiteX921" fmla="*/ 1304276 w 7472601"/>
              <a:gd name="connsiteY921" fmla="*/ 476275 h 6858000"/>
              <a:gd name="connsiteX922" fmla="*/ 1492066 w 7472601"/>
              <a:gd name="connsiteY922" fmla="*/ 886333 h 6858000"/>
              <a:gd name="connsiteX923" fmla="*/ 1423698 w 7472601"/>
              <a:gd name="connsiteY923" fmla="*/ 710817 h 6858000"/>
              <a:gd name="connsiteX924" fmla="*/ 1357609 w 7472601"/>
              <a:gd name="connsiteY924" fmla="*/ 532892 h 6858000"/>
              <a:gd name="connsiteX925" fmla="*/ 1309550 w 7472601"/>
              <a:gd name="connsiteY925" fmla="*/ 374031 h 6858000"/>
              <a:gd name="connsiteX926" fmla="*/ 1193673 w 7472601"/>
              <a:gd name="connsiteY926" fmla="*/ 49533 h 6858000"/>
              <a:gd name="connsiteX927" fmla="*/ 1164391 w 7472601"/>
              <a:gd name="connsiteY927" fmla="*/ 0 h 6858000"/>
              <a:gd name="connsiteX928" fmla="*/ 1200666 w 7472601"/>
              <a:gd name="connsiteY928" fmla="*/ 0 h 6858000"/>
              <a:gd name="connsiteX929" fmla="*/ 1223408 w 7472601"/>
              <a:gd name="connsiteY929" fmla="*/ 38996 h 6858000"/>
              <a:gd name="connsiteX930" fmla="*/ 1339635 w 7472601"/>
              <a:gd name="connsiteY930" fmla="*/ 365517 h 6858000"/>
              <a:gd name="connsiteX931" fmla="*/ 1387469 w 7472601"/>
              <a:gd name="connsiteY931" fmla="*/ 523079 h 6858000"/>
              <a:gd name="connsiteX932" fmla="*/ 1452685 w 7472601"/>
              <a:gd name="connsiteY932" fmla="*/ 699806 h 6858000"/>
              <a:gd name="connsiteX933" fmla="*/ 1492092 w 7472601"/>
              <a:gd name="connsiteY933" fmla="*/ 800424 h 6858000"/>
              <a:gd name="connsiteX934" fmla="*/ 1455302 w 7472601"/>
              <a:gd name="connsiteY934" fmla="*/ 632913 h 6858000"/>
              <a:gd name="connsiteX935" fmla="*/ 1222336 w 7472601"/>
              <a:gd name="connsiteY935" fmla="*/ 9480 h 6858000"/>
              <a:gd name="connsiteX936" fmla="*/ 1214634 w 7472601"/>
              <a:gd name="connsiteY936" fmla="*/ 0 h 6858000"/>
              <a:gd name="connsiteX937" fmla="*/ 1289827 w 7472601"/>
              <a:gd name="connsiteY937" fmla="*/ 0 h 6858000"/>
              <a:gd name="connsiteX938" fmla="*/ 1321076 w 7472601"/>
              <a:gd name="connsiteY938" fmla="*/ 59722 h 6858000"/>
              <a:gd name="connsiteX939" fmla="*/ 1512579 w 7472601"/>
              <a:gd name="connsiteY939" fmla="*/ 626441 h 6858000"/>
              <a:gd name="connsiteX940" fmla="*/ 1506076 w 7472601"/>
              <a:gd name="connsiteY940" fmla="*/ 1089289 h 6858000"/>
              <a:gd name="connsiteX941" fmla="*/ 1486346 w 7472601"/>
              <a:gd name="connsiteY941" fmla="*/ 1079919 h 6858000"/>
              <a:gd name="connsiteX942" fmla="*/ 1070511 w 7472601"/>
              <a:gd name="connsiteY942" fmla="*/ 48609 h 6858000"/>
              <a:gd name="connsiteX943" fmla="*/ 1057230 w 7472601"/>
              <a:gd name="connsiteY943" fmla="*/ 0 h 6858000"/>
              <a:gd name="connsiteX944" fmla="*/ 43151 w 7472601"/>
              <a:gd name="connsiteY944" fmla="*/ 0 h 6858000"/>
              <a:gd name="connsiteX945" fmla="*/ 95283 w 7472601"/>
              <a:gd name="connsiteY945" fmla="*/ 0 h 6858000"/>
              <a:gd name="connsiteX946" fmla="*/ 300708 w 7472601"/>
              <a:gd name="connsiteY946" fmla="*/ 154571 h 6858000"/>
              <a:gd name="connsiteX947" fmla="*/ 530414 w 7472601"/>
              <a:gd name="connsiteY947" fmla="*/ 354673 h 6858000"/>
              <a:gd name="connsiteX948" fmla="*/ 333785 w 7472601"/>
              <a:gd name="connsiteY948" fmla="*/ 161564 h 6858000"/>
              <a:gd name="connsiteX949" fmla="*/ 147005 w 7472601"/>
              <a:gd name="connsiteY949" fmla="*/ 0 h 6858000"/>
              <a:gd name="connsiteX950" fmla="*/ 272509 w 7472601"/>
              <a:gd name="connsiteY950" fmla="*/ 0 h 6858000"/>
              <a:gd name="connsiteX951" fmla="*/ 326276 w 7472601"/>
              <a:gd name="connsiteY951" fmla="*/ 45847 h 6858000"/>
              <a:gd name="connsiteX952" fmla="*/ 823759 w 7472601"/>
              <a:gd name="connsiteY952" fmla="*/ 574145 h 6858000"/>
              <a:gd name="connsiteX953" fmla="*/ 811254 w 7472601"/>
              <a:gd name="connsiteY953" fmla="*/ 665546 h 6858000"/>
              <a:gd name="connsiteX954" fmla="*/ 154042 w 7472601"/>
              <a:gd name="connsiteY954" fmla="*/ 261522 h 6858000"/>
              <a:gd name="connsiteX955" fmla="*/ 13550 w 7472601"/>
              <a:gd name="connsiteY955" fmla="*/ 158423 h 6858000"/>
              <a:gd name="connsiteX956" fmla="*/ 0 w 7472601"/>
              <a:gd name="connsiteY956" fmla="*/ 146618 h 6858000"/>
              <a:gd name="connsiteX957" fmla="*/ 0 w 7472601"/>
              <a:gd name="connsiteY957" fmla="*/ 59161 h 6858000"/>
              <a:gd name="connsiteX958" fmla="*/ 45427 w 7472601"/>
              <a:gd name="connsiteY958" fmla="*/ 101078 h 6858000"/>
              <a:gd name="connsiteX959" fmla="*/ 630103 w 7472601"/>
              <a:gd name="connsiteY959" fmla="*/ 485885 h 6858000"/>
              <a:gd name="connsiteX960" fmla="*/ 532040 w 7472601"/>
              <a:gd name="connsiteY960" fmla="*/ 399359 h 6858000"/>
              <a:gd name="connsiteX961" fmla="*/ 517618 w 7472601"/>
              <a:gd name="connsiteY961" fmla="*/ 385726 h 6858000"/>
              <a:gd name="connsiteX962" fmla="*/ 285074 w 7472601"/>
              <a:gd name="connsiteY962" fmla="*/ 182755 h 6858000"/>
              <a:gd name="connsiteX963" fmla="*/ 43151 w 7472601"/>
              <a:gd name="connsiteY963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448321 w 7472601"/>
              <a:gd name="connsiteY80" fmla="*/ 6190991 h 6858000"/>
              <a:gd name="connsiteX81" fmla="*/ 7467600 w 7472601"/>
              <a:gd name="connsiteY81" fmla="*/ 6221686 h 6858000"/>
              <a:gd name="connsiteX82" fmla="*/ 7467600 w 7472601"/>
              <a:gd name="connsiteY82" fmla="*/ 6334256 h 6858000"/>
              <a:gd name="connsiteX83" fmla="*/ 7454976 w 7472601"/>
              <a:gd name="connsiteY83" fmla="*/ 6318297 h 6858000"/>
              <a:gd name="connsiteX84" fmla="*/ 1456157 w 7472601"/>
              <a:gd name="connsiteY84" fmla="*/ 5371404 h 6858000"/>
              <a:gd name="connsiteX85" fmla="*/ 1244432 w 7472601"/>
              <a:gd name="connsiteY85" fmla="*/ 5385601 h 6858000"/>
              <a:gd name="connsiteX86" fmla="*/ 973990 w 7472601"/>
              <a:gd name="connsiteY86" fmla="*/ 5424940 h 6858000"/>
              <a:gd name="connsiteX87" fmla="*/ 1103809 w 7472601"/>
              <a:gd name="connsiteY87" fmla="*/ 5433720 h 6858000"/>
              <a:gd name="connsiteX88" fmla="*/ 1123454 w 7472601"/>
              <a:gd name="connsiteY88" fmla="*/ 5435727 h 6858000"/>
              <a:gd name="connsiteX89" fmla="*/ 1737017 w 7472601"/>
              <a:gd name="connsiteY89" fmla="*/ 5452183 h 6858000"/>
              <a:gd name="connsiteX90" fmla="*/ 1824397 w 7472601"/>
              <a:gd name="connsiteY90" fmla="*/ 5447757 h 6858000"/>
              <a:gd name="connsiteX91" fmla="*/ 2070059 w 7472601"/>
              <a:gd name="connsiteY91" fmla="*/ 5441660 h 6858000"/>
              <a:gd name="connsiteX92" fmla="*/ 1456157 w 7472601"/>
              <a:gd name="connsiteY92" fmla="*/ 5371404 h 6858000"/>
              <a:gd name="connsiteX93" fmla="*/ 4988186 w 7472601"/>
              <a:gd name="connsiteY93" fmla="*/ 5216467 h 6858000"/>
              <a:gd name="connsiteX94" fmla="*/ 4777334 w 7472601"/>
              <a:gd name="connsiteY94" fmla="*/ 5406072 h 6858000"/>
              <a:gd name="connsiteX95" fmla="*/ 4718341 w 7472601"/>
              <a:gd name="connsiteY95" fmla="*/ 5468043 h 6858000"/>
              <a:gd name="connsiteX96" fmla="*/ 4604655 w 7472601"/>
              <a:gd name="connsiteY96" fmla="*/ 5583434 h 6858000"/>
              <a:gd name="connsiteX97" fmla="*/ 4565074 w 7472601"/>
              <a:gd name="connsiteY97" fmla="*/ 5618550 h 6858000"/>
              <a:gd name="connsiteX98" fmla="*/ 4988186 w 7472601"/>
              <a:gd name="connsiteY98" fmla="*/ 5216467 h 6858000"/>
              <a:gd name="connsiteX99" fmla="*/ 4978032 w 7472601"/>
              <a:gd name="connsiteY99" fmla="*/ 5183809 h 6858000"/>
              <a:gd name="connsiteX100" fmla="*/ 4463413 w 7472601"/>
              <a:gd name="connsiteY100" fmla="*/ 5615162 h 6858000"/>
              <a:gd name="connsiteX101" fmla="*/ 4358134 w 7472601"/>
              <a:gd name="connsiteY101" fmla="*/ 5742791 h 6858000"/>
              <a:gd name="connsiteX102" fmla="*/ 4376219 w 7472601"/>
              <a:gd name="connsiteY102" fmla="*/ 5729027 h 6858000"/>
              <a:gd name="connsiteX103" fmla="*/ 4582340 w 7472601"/>
              <a:gd name="connsiteY103" fmla="*/ 5561037 h 6858000"/>
              <a:gd name="connsiteX104" fmla="*/ 4694684 w 7472601"/>
              <a:gd name="connsiteY104" fmla="*/ 5447098 h 6858000"/>
              <a:gd name="connsiteX105" fmla="*/ 4754123 w 7472601"/>
              <a:gd name="connsiteY105" fmla="*/ 5384643 h 6858000"/>
              <a:gd name="connsiteX106" fmla="*/ 4978032 w 7472601"/>
              <a:gd name="connsiteY106" fmla="*/ 5183809 h 6858000"/>
              <a:gd name="connsiteX107" fmla="*/ 1903353 w 7472601"/>
              <a:gd name="connsiteY107" fmla="*/ 5044827 h 6858000"/>
              <a:gd name="connsiteX108" fmla="*/ 1936931 w 7472601"/>
              <a:gd name="connsiteY108" fmla="*/ 5093954 h 6858000"/>
              <a:gd name="connsiteX109" fmla="*/ 2195868 w 7472601"/>
              <a:gd name="connsiteY109" fmla="*/ 5396574 h 6858000"/>
              <a:gd name="connsiteX110" fmla="*/ 2088852 w 7472601"/>
              <a:gd name="connsiteY110" fmla="*/ 5166123 h 6858000"/>
              <a:gd name="connsiteX111" fmla="*/ 1958241 w 7472601"/>
              <a:gd name="connsiteY111" fmla="*/ 5067955 h 6858000"/>
              <a:gd name="connsiteX112" fmla="*/ 1903353 w 7472601"/>
              <a:gd name="connsiteY112" fmla="*/ 5044827 h 6858000"/>
              <a:gd name="connsiteX113" fmla="*/ 1979378 w 7472601"/>
              <a:gd name="connsiteY113" fmla="*/ 4769504 h 6858000"/>
              <a:gd name="connsiteX114" fmla="*/ 2882120 w 7472601"/>
              <a:gd name="connsiteY114" fmla="*/ 5064547 h 6858000"/>
              <a:gd name="connsiteX115" fmla="*/ 2793103 w 7472601"/>
              <a:gd name="connsiteY115" fmla="*/ 5039699 h 6858000"/>
              <a:gd name="connsiteX116" fmla="*/ 2770041 w 7472601"/>
              <a:gd name="connsiteY116" fmla="*/ 5033634 h 6858000"/>
              <a:gd name="connsiteX117" fmla="*/ 1979378 w 7472601"/>
              <a:gd name="connsiteY117" fmla="*/ 4769504 h 6858000"/>
              <a:gd name="connsiteX118" fmla="*/ 1927410 w 7472601"/>
              <a:gd name="connsiteY118" fmla="*/ 4716164 h 6858000"/>
              <a:gd name="connsiteX119" fmla="*/ 1959587 w 7472601"/>
              <a:gd name="connsiteY119" fmla="*/ 4728849 h 6858000"/>
              <a:gd name="connsiteX120" fmla="*/ 2777707 w 7472601"/>
              <a:gd name="connsiteY120" fmla="*/ 5003991 h 6858000"/>
              <a:gd name="connsiteX121" fmla="*/ 2800768 w 7472601"/>
              <a:gd name="connsiteY121" fmla="*/ 5010056 h 6858000"/>
              <a:gd name="connsiteX122" fmla="*/ 2879408 w 7472601"/>
              <a:gd name="connsiteY122" fmla="*/ 5031590 h 6858000"/>
              <a:gd name="connsiteX123" fmla="*/ 2862295 w 7472601"/>
              <a:gd name="connsiteY123" fmla="*/ 5022958 h 6858000"/>
              <a:gd name="connsiteX124" fmla="*/ 2813343 w 7472601"/>
              <a:gd name="connsiteY124" fmla="*/ 4998369 h 6858000"/>
              <a:gd name="connsiteX125" fmla="*/ 2646245 w 7472601"/>
              <a:gd name="connsiteY125" fmla="*/ 4930999 h 6858000"/>
              <a:gd name="connsiteX126" fmla="*/ 1999243 w 7472601"/>
              <a:gd name="connsiteY126" fmla="*/ 4730524 h 6858000"/>
              <a:gd name="connsiteX127" fmla="*/ 1979527 w 7472601"/>
              <a:gd name="connsiteY127" fmla="*/ 4726651 h 6858000"/>
              <a:gd name="connsiteX128" fmla="*/ 1927410 w 7472601"/>
              <a:gd name="connsiteY128" fmla="*/ 4716164 h 6858000"/>
              <a:gd name="connsiteX129" fmla="*/ 1997014 w 7472601"/>
              <a:gd name="connsiteY129" fmla="*/ 4698007 h 6858000"/>
              <a:gd name="connsiteX130" fmla="*/ 2005458 w 7472601"/>
              <a:gd name="connsiteY130" fmla="*/ 4699540 h 6858000"/>
              <a:gd name="connsiteX131" fmla="*/ 2657186 w 7472601"/>
              <a:gd name="connsiteY131" fmla="*/ 4901687 h 6858000"/>
              <a:gd name="connsiteX132" fmla="*/ 2826662 w 7472601"/>
              <a:gd name="connsiteY132" fmla="*/ 4970362 h 6858000"/>
              <a:gd name="connsiteX133" fmla="*/ 2876100 w 7472601"/>
              <a:gd name="connsiteY133" fmla="*/ 4995397 h 6858000"/>
              <a:gd name="connsiteX134" fmla="*/ 3042600 w 7472601"/>
              <a:gd name="connsiteY134" fmla="*/ 5059532 h 6858000"/>
              <a:gd name="connsiteX135" fmla="*/ 1997014 w 7472601"/>
              <a:gd name="connsiteY135" fmla="*/ 4698007 h 6858000"/>
              <a:gd name="connsiteX136" fmla="*/ 2305292 w 7472601"/>
              <a:gd name="connsiteY136" fmla="*/ 4219492 h 6858000"/>
              <a:gd name="connsiteX137" fmla="*/ 3360922 w 7472601"/>
              <a:gd name="connsiteY137" fmla="*/ 4529373 h 6858000"/>
              <a:gd name="connsiteX138" fmla="*/ 3492420 w 7472601"/>
              <a:gd name="connsiteY138" fmla="*/ 4510145 h 6858000"/>
              <a:gd name="connsiteX139" fmla="*/ 3364086 w 7472601"/>
              <a:gd name="connsiteY139" fmla="*/ 4480340 h 6858000"/>
              <a:gd name="connsiteX140" fmla="*/ 3225818 w 7472601"/>
              <a:gd name="connsiteY140" fmla="*/ 4411822 h 6858000"/>
              <a:gd name="connsiteX141" fmla="*/ 3129696 w 7472601"/>
              <a:gd name="connsiteY141" fmla="*/ 4360704 h 6858000"/>
              <a:gd name="connsiteX142" fmla="*/ 2814545 w 7472601"/>
              <a:gd name="connsiteY142" fmla="*/ 4282955 h 6858000"/>
              <a:gd name="connsiteX143" fmla="*/ 2305292 w 7472601"/>
              <a:gd name="connsiteY143" fmla="*/ 4219492 h 6858000"/>
              <a:gd name="connsiteX144" fmla="*/ 2626982 w 7472601"/>
              <a:gd name="connsiteY144" fmla="*/ 4206450 h 6858000"/>
              <a:gd name="connsiteX145" fmla="*/ 2490617 w 7472601"/>
              <a:gd name="connsiteY145" fmla="*/ 4206951 h 6858000"/>
              <a:gd name="connsiteX146" fmla="*/ 2819869 w 7472601"/>
              <a:gd name="connsiteY146" fmla="*/ 4252936 h 6858000"/>
              <a:gd name="connsiteX147" fmla="*/ 3143018 w 7472601"/>
              <a:gd name="connsiteY147" fmla="*/ 4332698 h 6858000"/>
              <a:gd name="connsiteX148" fmla="*/ 3241520 w 7472601"/>
              <a:gd name="connsiteY148" fmla="*/ 4385112 h 6858000"/>
              <a:gd name="connsiteX149" fmla="*/ 3374575 w 7472601"/>
              <a:gd name="connsiteY149" fmla="*/ 4451517 h 6858000"/>
              <a:gd name="connsiteX150" fmla="*/ 3505221 w 7472601"/>
              <a:gd name="connsiteY150" fmla="*/ 4480757 h 6858000"/>
              <a:gd name="connsiteX151" fmla="*/ 2626982 w 7472601"/>
              <a:gd name="connsiteY151" fmla="*/ 4206450 h 6858000"/>
              <a:gd name="connsiteX152" fmla="*/ 1310106 w 7472601"/>
              <a:gd name="connsiteY152" fmla="*/ 3943217 h 6858000"/>
              <a:gd name="connsiteX153" fmla="*/ 854994 w 7472601"/>
              <a:gd name="connsiteY153" fmla="*/ 4399136 h 6858000"/>
              <a:gd name="connsiteX154" fmla="*/ 742462 w 7472601"/>
              <a:gd name="connsiteY154" fmla="*/ 4594648 h 6858000"/>
              <a:gd name="connsiteX155" fmla="*/ 820602 w 7472601"/>
              <a:gd name="connsiteY155" fmla="*/ 4485915 h 6858000"/>
              <a:gd name="connsiteX156" fmla="*/ 878295 w 7472601"/>
              <a:gd name="connsiteY156" fmla="*/ 4403594 h 6858000"/>
              <a:gd name="connsiteX157" fmla="*/ 1240607 w 7472601"/>
              <a:gd name="connsiteY157" fmla="*/ 4010401 h 6858000"/>
              <a:gd name="connsiteX158" fmla="*/ 1310106 w 7472601"/>
              <a:gd name="connsiteY158" fmla="*/ 3943217 h 6858000"/>
              <a:gd name="connsiteX159" fmla="*/ 1423113 w 7472601"/>
              <a:gd name="connsiteY159" fmla="*/ 3874565 h 6858000"/>
              <a:gd name="connsiteX160" fmla="*/ 1260565 w 7472601"/>
              <a:gd name="connsiteY160" fmla="*/ 4031982 h 6858000"/>
              <a:gd name="connsiteX161" fmla="*/ 901900 w 7472601"/>
              <a:gd name="connsiteY161" fmla="*/ 4421236 h 6858000"/>
              <a:gd name="connsiteX162" fmla="*/ 845044 w 7472601"/>
              <a:gd name="connsiteY162" fmla="*/ 4502436 h 6858000"/>
              <a:gd name="connsiteX163" fmla="*/ 685926 w 7472601"/>
              <a:gd name="connsiteY163" fmla="*/ 4703069 h 6858000"/>
              <a:gd name="connsiteX164" fmla="*/ 684248 w 7472601"/>
              <a:gd name="connsiteY164" fmla="*/ 4706721 h 6858000"/>
              <a:gd name="connsiteX165" fmla="*/ 1423113 w 7472601"/>
              <a:gd name="connsiteY165" fmla="*/ 3874565 h 6858000"/>
              <a:gd name="connsiteX166" fmla="*/ 3316479 w 7472601"/>
              <a:gd name="connsiteY166" fmla="*/ 3872136 h 6858000"/>
              <a:gd name="connsiteX167" fmla="*/ 3546806 w 7472601"/>
              <a:gd name="connsiteY167" fmla="*/ 4356139 h 6858000"/>
              <a:gd name="connsiteX168" fmla="*/ 3364433 w 7472601"/>
              <a:gd name="connsiteY168" fmla="*/ 3953121 h 6858000"/>
              <a:gd name="connsiteX169" fmla="*/ 3316479 w 7472601"/>
              <a:gd name="connsiteY169" fmla="*/ 3872136 h 6858000"/>
              <a:gd name="connsiteX170" fmla="*/ 3291335 w 7472601"/>
              <a:gd name="connsiteY170" fmla="*/ 3767420 h 6858000"/>
              <a:gd name="connsiteX171" fmla="*/ 3390805 w 7472601"/>
              <a:gd name="connsiteY171" fmla="*/ 3937163 h 6858000"/>
              <a:gd name="connsiteX172" fmla="*/ 3579062 w 7472601"/>
              <a:gd name="connsiteY172" fmla="*/ 4359040 h 6858000"/>
              <a:gd name="connsiteX173" fmla="*/ 3467355 w 7472601"/>
              <a:gd name="connsiteY173" fmla="*/ 3988130 h 6858000"/>
              <a:gd name="connsiteX174" fmla="*/ 3310753 w 7472601"/>
              <a:gd name="connsiteY174" fmla="*/ 3787140 h 6858000"/>
              <a:gd name="connsiteX175" fmla="*/ 3291335 w 7472601"/>
              <a:gd name="connsiteY175" fmla="*/ 3767420 h 6858000"/>
              <a:gd name="connsiteX176" fmla="*/ 1635889 w 7472601"/>
              <a:gd name="connsiteY176" fmla="*/ 3709494 h 6858000"/>
              <a:gd name="connsiteX177" fmla="*/ 1634800 w 7472601"/>
              <a:gd name="connsiteY177" fmla="*/ 3731111 h 6858000"/>
              <a:gd name="connsiteX178" fmla="*/ 1635889 w 7472601"/>
              <a:gd name="connsiteY178" fmla="*/ 3709494 h 6858000"/>
              <a:gd name="connsiteX179" fmla="*/ 1510397 w 7472601"/>
              <a:gd name="connsiteY179" fmla="*/ 3684705 h 6858000"/>
              <a:gd name="connsiteX180" fmla="*/ 1146550 w 7472601"/>
              <a:gd name="connsiteY180" fmla="*/ 3802012 h 6858000"/>
              <a:gd name="connsiteX181" fmla="*/ 698834 w 7472601"/>
              <a:gd name="connsiteY181" fmla="*/ 3952272 h 6858000"/>
              <a:gd name="connsiteX182" fmla="*/ 34256 w 7472601"/>
              <a:gd name="connsiteY182" fmla="*/ 4347603 h 6858000"/>
              <a:gd name="connsiteX183" fmla="*/ 527241 w 7472601"/>
              <a:gd name="connsiteY183" fmla="*/ 4065078 h 6858000"/>
              <a:gd name="connsiteX184" fmla="*/ 1510397 w 7472601"/>
              <a:gd name="connsiteY184" fmla="*/ 3684705 h 6858000"/>
              <a:gd name="connsiteX185" fmla="*/ 1313114 w 7472601"/>
              <a:gd name="connsiteY185" fmla="*/ 3655216 h 6858000"/>
              <a:gd name="connsiteX186" fmla="*/ 1109304 w 7472601"/>
              <a:gd name="connsiteY186" fmla="*/ 3669030 h 6858000"/>
              <a:gd name="connsiteX187" fmla="*/ 8129 w 7472601"/>
              <a:gd name="connsiteY187" fmla="*/ 4330519 h 6858000"/>
              <a:gd name="connsiteX188" fmla="*/ 687572 w 7472601"/>
              <a:gd name="connsiteY188" fmla="*/ 3925629 h 6858000"/>
              <a:gd name="connsiteX189" fmla="*/ 1138365 w 7472601"/>
              <a:gd name="connsiteY189" fmla="*/ 3774515 h 6858000"/>
              <a:gd name="connsiteX190" fmla="*/ 1505579 w 7472601"/>
              <a:gd name="connsiteY190" fmla="*/ 3655526 h 6858000"/>
              <a:gd name="connsiteX191" fmla="*/ 1313114 w 7472601"/>
              <a:gd name="connsiteY191" fmla="*/ 3655216 h 6858000"/>
              <a:gd name="connsiteX192" fmla="*/ 3655073 w 7472601"/>
              <a:gd name="connsiteY192" fmla="*/ 3650884 h 6858000"/>
              <a:gd name="connsiteX193" fmla="*/ 3989938 w 7472601"/>
              <a:gd name="connsiteY193" fmla="*/ 3991685 h 6858000"/>
              <a:gd name="connsiteX194" fmla="*/ 4393907 w 7472601"/>
              <a:gd name="connsiteY194" fmla="*/ 4261258 h 6858000"/>
              <a:gd name="connsiteX195" fmla="*/ 4648051 w 7472601"/>
              <a:gd name="connsiteY195" fmla="*/ 4374051 h 6858000"/>
              <a:gd name="connsiteX196" fmla="*/ 4383389 w 7472601"/>
              <a:gd name="connsiteY196" fmla="*/ 4184369 h 6858000"/>
              <a:gd name="connsiteX197" fmla="*/ 4165508 w 7472601"/>
              <a:gd name="connsiteY197" fmla="*/ 4035196 h 6858000"/>
              <a:gd name="connsiteX198" fmla="*/ 4068162 w 7472601"/>
              <a:gd name="connsiteY198" fmla="*/ 3953394 h 6858000"/>
              <a:gd name="connsiteX199" fmla="*/ 3981416 w 7472601"/>
              <a:gd name="connsiteY199" fmla="*/ 3880482 h 6858000"/>
              <a:gd name="connsiteX200" fmla="*/ 3800147 w 7472601"/>
              <a:gd name="connsiteY200" fmla="*/ 3749872 h 6858000"/>
              <a:gd name="connsiteX201" fmla="*/ 3655073 w 7472601"/>
              <a:gd name="connsiteY201" fmla="*/ 3650884 h 6858000"/>
              <a:gd name="connsiteX202" fmla="*/ 3670252 w 7472601"/>
              <a:gd name="connsiteY202" fmla="*/ 3622798 h 6858000"/>
              <a:gd name="connsiteX203" fmla="*/ 3817258 w 7472601"/>
              <a:gd name="connsiteY203" fmla="*/ 3723577 h 6858000"/>
              <a:gd name="connsiteX204" fmla="*/ 4000461 w 7472601"/>
              <a:gd name="connsiteY204" fmla="*/ 3855966 h 6858000"/>
              <a:gd name="connsiteX205" fmla="*/ 4088180 w 7472601"/>
              <a:gd name="connsiteY205" fmla="*/ 3929774 h 6858000"/>
              <a:gd name="connsiteX206" fmla="*/ 4184555 w 7472601"/>
              <a:gd name="connsiteY206" fmla="*/ 4010683 h 6858000"/>
              <a:gd name="connsiteX207" fmla="*/ 4399563 w 7472601"/>
              <a:gd name="connsiteY207" fmla="*/ 4158106 h 6858000"/>
              <a:gd name="connsiteX208" fmla="*/ 4684469 w 7472601"/>
              <a:gd name="connsiteY208" fmla="*/ 4364680 h 6858000"/>
              <a:gd name="connsiteX209" fmla="*/ 4690271 w 7472601"/>
              <a:gd name="connsiteY209" fmla="*/ 4370034 h 6858000"/>
              <a:gd name="connsiteX210" fmla="*/ 4136093 w 7472601"/>
              <a:gd name="connsiteY210" fmla="*/ 3858466 h 6858000"/>
              <a:gd name="connsiteX211" fmla="*/ 3670252 w 7472601"/>
              <a:gd name="connsiteY211" fmla="*/ 3622798 h 6858000"/>
              <a:gd name="connsiteX212" fmla="*/ 4440129 w 7472601"/>
              <a:gd name="connsiteY212" fmla="*/ 3448571 h 6858000"/>
              <a:gd name="connsiteX213" fmla="*/ 4856525 w 7472601"/>
              <a:gd name="connsiteY213" fmla="*/ 3915351 h 6858000"/>
              <a:gd name="connsiteX214" fmla="*/ 5059055 w 7472601"/>
              <a:gd name="connsiteY214" fmla="*/ 4108918 h 6858000"/>
              <a:gd name="connsiteX215" fmla="*/ 5290070 w 7472601"/>
              <a:gd name="connsiteY215" fmla="*/ 4263619 h 6858000"/>
              <a:gd name="connsiteX216" fmla="*/ 4834991 w 7472601"/>
              <a:gd name="connsiteY216" fmla="*/ 3830985 h 6858000"/>
              <a:gd name="connsiteX217" fmla="*/ 4440129 w 7472601"/>
              <a:gd name="connsiteY217" fmla="*/ 3448571 h 6858000"/>
              <a:gd name="connsiteX218" fmla="*/ 4441737 w 7472601"/>
              <a:gd name="connsiteY218" fmla="*/ 3399734 h 6858000"/>
              <a:gd name="connsiteX219" fmla="*/ 4431236 w 7472601"/>
              <a:gd name="connsiteY219" fmla="*/ 3400954 h 6858000"/>
              <a:gd name="connsiteX220" fmla="*/ 4557150 w 7472601"/>
              <a:gd name="connsiteY220" fmla="*/ 3510023 h 6858000"/>
              <a:gd name="connsiteX221" fmla="*/ 4856936 w 7472601"/>
              <a:gd name="connsiteY221" fmla="*/ 3809146 h 6858000"/>
              <a:gd name="connsiteX222" fmla="*/ 5111996 w 7472601"/>
              <a:gd name="connsiteY222" fmla="*/ 4065759 h 6858000"/>
              <a:gd name="connsiteX223" fmla="*/ 5388878 w 7472601"/>
              <a:gd name="connsiteY223" fmla="*/ 4300185 h 6858000"/>
              <a:gd name="connsiteX224" fmla="*/ 5425556 w 7472601"/>
              <a:gd name="connsiteY224" fmla="*/ 4308967 h 6858000"/>
              <a:gd name="connsiteX225" fmla="*/ 4943646 w 7472601"/>
              <a:gd name="connsiteY225" fmla="*/ 3822916 h 6858000"/>
              <a:gd name="connsiteX226" fmla="*/ 4594837 w 7472601"/>
              <a:gd name="connsiteY226" fmla="*/ 3532274 h 6858000"/>
              <a:gd name="connsiteX227" fmla="*/ 4441737 w 7472601"/>
              <a:gd name="connsiteY227" fmla="*/ 3399734 h 6858000"/>
              <a:gd name="connsiteX228" fmla="*/ 5425834 w 7472601"/>
              <a:gd name="connsiteY228" fmla="*/ 3162785 h 6858000"/>
              <a:gd name="connsiteX229" fmla="*/ 5401644 w 7472601"/>
              <a:gd name="connsiteY229" fmla="*/ 3617847 h 6858000"/>
              <a:gd name="connsiteX230" fmla="*/ 5467256 w 7472601"/>
              <a:gd name="connsiteY230" fmla="*/ 4175494 h 6858000"/>
              <a:gd name="connsiteX231" fmla="*/ 5448069 w 7472601"/>
              <a:gd name="connsiteY231" fmla="*/ 3567554 h 6858000"/>
              <a:gd name="connsiteX232" fmla="*/ 5425834 w 7472601"/>
              <a:gd name="connsiteY232" fmla="*/ 3162785 h 6858000"/>
              <a:gd name="connsiteX233" fmla="*/ 1318687 w 7472601"/>
              <a:gd name="connsiteY233" fmla="*/ 3113840 h 6858000"/>
              <a:gd name="connsiteX234" fmla="*/ 1066793 w 7472601"/>
              <a:gd name="connsiteY234" fmla="*/ 3212171 h 6858000"/>
              <a:gd name="connsiteX235" fmla="*/ 993319 w 7472601"/>
              <a:gd name="connsiteY235" fmla="*/ 3247648 h 6858000"/>
              <a:gd name="connsiteX236" fmla="*/ 853081 w 7472601"/>
              <a:gd name="connsiteY236" fmla="*/ 3312410 h 6858000"/>
              <a:gd name="connsiteX237" fmla="*/ 805957 w 7472601"/>
              <a:gd name="connsiteY237" fmla="*/ 3330443 h 6858000"/>
              <a:gd name="connsiteX238" fmla="*/ 1318687 w 7472601"/>
              <a:gd name="connsiteY238" fmla="*/ 3113840 h 6858000"/>
              <a:gd name="connsiteX239" fmla="*/ 5453702 w 7472601"/>
              <a:gd name="connsiteY239" fmla="*/ 3090882 h 6858000"/>
              <a:gd name="connsiteX240" fmla="*/ 5480135 w 7472601"/>
              <a:gd name="connsiteY240" fmla="*/ 3565802 h 6858000"/>
              <a:gd name="connsiteX241" fmla="*/ 5499023 w 7472601"/>
              <a:gd name="connsiteY241" fmla="*/ 4166310 h 6858000"/>
              <a:gd name="connsiteX242" fmla="*/ 5547022 w 7472601"/>
              <a:gd name="connsiteY242" fmla="*/ 3607838 h 6858000"/>
              <a:gd name="connsiteX243" fmla="*/ 5515964 w 7472601"/>
              <a:gd name="connsiteY243" fmla="*/ 3378541 h 6858000"/>
              <a:gd name="connsiteX244" fmla="*/ 5453702 w 7472601"/>
              <a:gd name="connsiteY244" fmla="*/ 3090882 h 6858000"/>
              <a:gd name="connsiteX245" fmla="*/ 1238695 w 7472601"/>
              <a:gd name="connsiteY245" fmla="*/ 3076820 h 6858000"/>
              <a:gd name="connsiteX246" fmla="*/ 716371 w 7472601"/>
              <a:gd name="connsiteY246" fmla="*/ 3293249 h 6858000"/>
              <a:gd name="connsiteX247" fmla="*/ 579522 w 7472601"/>
              <a:gd name="connsiteY247" fmla="*/ 3371759 h 6858000"/>
              <a:gd name="connsiteX248" fmla="*/ 600288 w 7472601"/>
              <a:gd name="connsiteY248" fmla="*/ 3365555 h 6858000"/>
              <a:gd name="connsiteX249" fmla="*/ 840692 w 7472601"/>
              <a:gd name="connsiteY249" fmla="*/ 3284921 h 6858000"/>
              <a:gd name="connsiteX250" fmla="*/ 979248 w 7472601"/>
              <a:gd name="connsiteY250" fmla="*/ 3221003 h 6858000"/>
              <a:gd name="connsiteX251" fmla="*/ 1053282 w 7472601"/>
              <a:gd name="connsiteY251" fmla="*/ 3185247 h 6858000"/>
              <a:gd name="connsiteX252" fmla="*/ 1320603 w 7472601"/>
              <a:gd name="connsiteY252" fmla="*/ 3081281 h 6858000"/>
              <a:gd name="connsiteX253" fmla="*/ 1238695 w 7472601"/>
              <a:gd name="connsiteY253" fmla="*/ 3076820 h 6858000"/>
              <a:gd name="connsiteX254" fmla="*/ 5425627 w 7472601"/>
              <a:gd name="connsiteY254" fmla="*/ 2954192 h 6858000"/>
              <a:gd name="connsiteX255" fmla="*/ 5470770 w 7472601"/>
              <a:gd name="connsiteY255" fmla="*/ 3005435 h 6858000"/>
              <a:gd name="connsiteX256" fmla="*/ 5519779 w 7472601"/>
              <a:gd name="connsiteY256" fmla="*/ 4359223 h 6858000"/>
              <a:gd name="connsiteX257" fmla="*/ 5520293 w 7472601"/>
              <a:gd name="connsiteY257" fmla="*/ 4360602 h 6858000"/>
              <a:gd name="connsiteX258" fmla="*/ 5767221 w 7472601"/>
              <a:gd name="connsiteY258" fmla="*/ 4665564 h 6858000"/>
              <a:gd name="connsiteX259" fmla="*/ 6937169 w 7472601"/>
              <a:gd name="connsiteY259" fmla="*/ 4815941 h 6858000"/>
              <a:gd name="connsiteX260" fmla="*/ 6953922 w 7472601"/>
              <a:gd name="connsiteY260" fmla="*/ 4890068 h 6858000"/>
              <a:gd name="connsiteX261" fmla="*/ 6071359 w 7472601"/>
              <a:gd name="connsiteY261" fmla="*/ 4770770 h 6858000"/>
              <a:gd name="connsiteX262" fmla="*/ 6038839 w 7472601"/>
              <a:gd name="connsiteY262" fmla="*/ 4764474 h 6858000"/>
              <a:gd name="connsiteX263" fmla="*/ 6038706 w 7472601"/>
              <a:gd name="connsiteY263" fmla="*/ 4763847 h 6858000"/>
              <a:gd name="connsiteX264" fmla="*/ 6037784 w 7472601"/>
              <a:gd name="connsiteY264" fmla="*/ 4764270 h 6858000"/>
              <a:gd name="connsiteX265" fmla="*/ 6038839 w 7472601"/>
              <a:gd name="connsiteY265" fmla="*/ 4764474 h 6858000"/>
              <a:gd name="connsiteX266" fmla="*/ 6040338 w 7472601"/>
              <a:gd name="connsiteY266" fmla="*/ 4771418 h 6858000"/>
              <a:gd name="connsiteX267" fmla="*/ 6024488 w 7472601"/>
              <a:gd name="connsiteY267" fmla="*/ 4809903 h 6858000"/>
              <a:gd name="connsiteX268" fmla="*/ 5599771 w 7472601"/>
              <a:gd name="connsiteY268" fmla="*/ 5509652 h 6858000"/>
              <a:gd name="connsiteX269" fmla="*/ 5548843 w 7472601"/>
              <a:gd name="connsiteY269" fmla="*/ 5563845 h 6858000"/>
              <a:gd name="connsiteX270" fmla="*/ 5940952 w 7472601"/>
              <a:gd name="connsiteY270" fmla="*/ 6250028 h 6858000"/>
              <a:gd name="connsiteX271" fmla="*/ 6043441 w 7472601"/>
              <a:gd name="connsiteY271" fmla="*/ 6665847 h 6858000"/>
              <a:gd name="connsiteX272" fmla="*/ 6093432 w 7472601"/>
              <a:gd name="connsiteY272" fmla="*/ 6858000 h 6858000"/>
              <a:gd name="connsiteX273" fmla="*/ 6034344 w 7472601"/>
              <a:gd name="connsiteY273" fmla="*/ 6858000 h 6858000"/>
              <a:gd name="connsiteX274" fmla="*/ 6026679 w 7472601"/>
              <a:gd name="connsiteY274" fmla="*/ 6836959 h 6858000"/>
              <a:gd name="connsiteX275" fmla="*/ 5800441 w 7472601"/>
              <a:gd name="connsiteY275" fmla="*/ 6335286 h 6858000"/>
              <a:gd name="connsiteX276" fmla="*/ 5526562 w 7472601"/>
              <a:gd name="connsiteY276" fmla="*/ 5705388 h 6858000"/>
              <a:gd name="connsiteX277" fmla="*/ 5519640 w 7472601"/>
              <a:gd name="connsiteY277" fmla="*/ 5683774 h 6858000"/>
              <a:gd name="connsiteX278" fmla="*/ 5844559 w 7472601"/>
              <a:gd name="connsiteY278" fmla="*/ 6553349 h 6858000"/>
              <a:gd name="connsiteX279" fmla="*/ 5975994 w 7472601"/>
              <a:gd name="connsiteY279" fmla="*/ 6858000 h 6858000"/>
              <a:gd name="connsiteX280" fmla="*/ 5898547 w 7472601"/>
              <a:gd name="connsiteY280" fmla="*/ 6858000 h 6858000"/>
              <a:gd name="connsiteX281" fmla="*/ 5682041 w 7472601"/>
              <a:gd name="connsiteY281" fmla="*/ 6355860 h 6858000"/>
              <a:gd name="connsiteX282" fmla="*/ 5461758 w 7472601"/>
              <a:gd name="connsiteY282" fmla="*/ 5820220 h 6858000"/>
              <a:gd name="connsiteX283" fmla="*/ 5237282 w 7472601"/>
              <a:gd name="connsiteY283" fmla="*/ 6579086 h 6858000"/>
              <a:gd name="connsiteX284" fmla="*/ 5115009 w 7472601"/>
              <a:gd name="connsiteY284" fmla="*/ 6858000 h 6858000"/>
              <a:gd name="connsiteX285" fmla="*/ 5028074 w 7472601"/>
              <a:gd name="connsiteY285" fmla="*/ 6858000 h 6858000"/>
              <a:gd name="connsiteX286" fmla="*/ 5079508 w 7472601"/>
              <a:gd name="connsiteY286" fmla="*/ 6749074 h 6858000"/>
              <a:gd name="connsiteX287" fmla="*/ 5371846 w 7472601"/>
              <a:gd name="connsiteY287" fmla="*/ 5924413 h 6858000"/>
              <a:gd name="connsiteX288" fmla="*/ 5270512 w 7472601"/>
              <a:gd name="connsiteY288" fmla="*/ 6138975 h 6858000"/>
              <a:gd name="connsiteX289" fmla="*/ 5062409 w 7472601"/>
              <a:gd name="connsiteY289" fmla="*/ 6653544 h 6858000"/>
              <a:gd name="connsiteX290" fmla="*/ 5036628 w 7472601"/>
              <a:gd name="connsiteY290" fmla="*/ 6754247 h 6858000"/>
              <a:gd name="connsiteX291" fmla="*/ 5009112 w 7472601"/>
              <a:gd name="connsiteY291" fmla="*/ 6858000 h 6858000"/>
              <a:gd name="connsiteX292" fmla="*/ 4976679 w 7472601"/>
              <a:gd name="connsiteY292" fmla="*/ 6858000 h 6858000"/>
              <a:gd name="connsiteX293" fmla="*/ 5006537 w 7472601"/>
              <a:gd name="connsiteY293" fmla="*/ 6747068 h 6858000"/>
              <a:gd name="connsiteX294" fmla="*/ 5032723 w 7472601"/>
              <a:gd name="connsiteY294" fmla="*/ 6644957 h 6858000"/>
              <a:gd name="connsiteX295" fmla="*/ 5242949 w 7472601"/>
              <a:gd name="connsiteY295" fmla="*/ 6125175 h 6858000"/>
              <a:gd name="connsiteX296" fmla="*/ 5286321 w 7472601"/>
              <a:gd name="connsiteY296" fmla="*/ 6033555 h 6858000"/>
              <a:gd name="connsiteX297" fmla="*/ 5008210 w 7472601"/>
              <a:gd name="connsiteY297" fmla="*/ 6649194 h 6858000"/>
              <a:gd name="connsiteX298" fmla="*/ 4986321 w 7472601"/>
              <a:gd name="connsiteY298" fmla="*/ 6765687 h 6858000"/>
              <a:gd name="connsiteX299" fmla="*/ 4973474 w 7472601"/>
              <a:gd name="connsiteY299" fmla="*/ 6858000 h 6858000"/>
              <a:gd name="connsiteX300" fmla="*/ 4907178 w 7472601"/>
              <a:gd name="connsiteY300" fmla="*/ 6858000 h 6858000"/>
              <a:gd name="connsiteX301" fmla="*/ 4910810 w 7472601"/>
              <a:gd name="connsiteY301" fmla="*/ 6829660 h 6858000"/>
              <a:gd name="connsiteX302" fmla="*/ 4987461 w 7472601"/>
              <a:gd name="connsiteY302" fmla="*/ 6432994 h 6858000"/>
              <a:gd name="connsiteX303" fmla="*/ 5179262 w 7472601"/>
              <a:gd name="connsiteY303" fmla="*/ 6035044 h 6858000"/>
              <a:gd name="connsiteX304" fmla="*/ 4689678 w 7472601"/>
              <a:gd name="connsiteY304" fmla="*/ 6440241 h 6858000"/>
              <a:gd name="connsiteX305" fmla="*/ 4477543 w 7472601"/>
              <a:gd name="connsiteY305" fmla="*/ 6674836 h 6858000"/>
              <a:gd name="connsiteX306" fmla="*/ 4329957 w 7472601"/>
              <a:gd name="connsiteY306" fmla="*/ 6858000 h 6858000"/>
              <a:gd name="connsiteX307" fmla="*/ 4218595 w 7472601"/>
              <a:gd name="connsiteY307" fmla="*/ 6858000 h 6858000"/>
              <a:gd name="connsiteX308" fmla="*/ 4368888 w 7472601"/>
              <a:gd name="connsiteY308" fmla="*/ 6668412 h 6858000"/>
              <a:gd name="connsiteX309" fmla="*/ 4563091 w 7472601"/>
              <a:gd name="connsiteY309" fmla="*/ 6442508 h 6858000"/>
              <a:gd name="connsiteX310" fmla="*/ 5387324 w 7472601"/>
              <a:gd name="connsiteY310" fmla="*/ 5705830 h 6858000"/>
              <a:gd name="connsiteX311" fmla="*/ 5073620 w 7472601"/>
              <a:gd name="connsiteY311" fmla="*/ 5955437 h 6858000"/>
              <a:gd name="connsiteX312" fmla="*/ 4689789 w 7472601"/>
              <a:gd name="connsiteY312" fmla="*/ 6268382 h 6858000"/>
              <a:gd name="connsiteX313" fmla="*/ 4418722 w 7472601"/>
              <a:gd name="connsiteY313" fmla="*/ 6570886 h 6858000"/>
              <a:gd name="connsiteX314" fmla="*/ 4214944 w 7472601"/>
              <a:gd name="connsiteY314" fmla="*/ 6858000 h 6858000"/>
              <a:gd name="connsiteX315" fmla="*/ 4177898 w 7472601"/>
              <a:gd name="connsiteY315" fmla="*/ 6858000 h 6858000"/>
              <a:gd name="connsiteX316" fmla="*/ 4391597 w 7472601"/>
              <a:gd name="connsiteY316" fmla="*/ 6556370 h 6858000"/>
              <a:gd name="connsiteX317" fmla="*/ 4668889 w 7472601"/>
              <a:gd name="connsiteY317" fmla="*/ 6246399 h 6858000"/>
              <a:gd name="connsiteX318" fmla="*/ 5055427 w 7472601"/>
              <a:gd name="connsiteY318" fmla="*/ 5931476 h 6858000"/>
              <a:gd name="connsiteX319" fmla="*/ 5371814 w 7472601"/>
              <a:gd name="connsiteY319" fmla="*/ 5678975 h 6858000"/>
              <a:gd name="connsiteX320" fmla="*/ 4987918 w 7472601"/>
              <a:gd name="connsiteY320" fmla="*/ 5838701 h 6858000"/>
              <a:gd name="connsiteX321" fmla="*/ 4317146 w 7472601"/>
              <a:gd name="connsiteY321" fmla="*/ 6587716 h 6858000"/>
              <a:gd name="connsiteX322" fmla="*/ 4171627 w 7472601"/>
              <a:gd name="connsiteY322" fmla="*/ 6858000 h 6858000"/>
              <a:gd name="connsiteX323" fmla="*/ 4081585 w 7472601"/>
              <a:gd name="connsiteY323" fmla="*/ 6858000 h 6858000"/>
              <a:gd name="connsiteX324" fmla="*/ 4238603 w 7472601"/>
              <a:gd name="connsiteY324" fmla="*/ 6559341 h 6858000"/>
              <a:gd name="connsiteX325" fmla="*/ 4778333 w 7472601"/>
              <a:gd name="connsiteY325" fmla="*/ 5873626 h 6858000"/>
              <a:gd name="connsiteX326" fmla="*/ 5414185 w 7472601"/>
              <a:gd name="connsiteY326" fmla="*/ 5573882 h 6858000"/>
              <a:gd name="connsiteX327" fmla="*/ 5959648 w 7472601"/>
              <a:gd name="connsiteY327" fmla="*/ 4760797 h 6858000"/>
              <a:gd name="connsiteX328" fmla="*/ 5355019 w 7472601"/>
              <a:gd name="connsiteY328" fmla="*/ 4734672 h 6858000"/>
              <a:gd name="connsiteX329" fmla="*/ 5083565 w 7472601"/>
              <a:gd name="connsiteY329" fmla="*/ 5179121 h 6858000"/>
              <a:gd name="connsiteX330" fmla="*/ 4713577 w 7472601"/>
              <a:gd name="connsiteY330" fmla="*/ 5616803 h 6858000"/>
              <a:gd name="connsiteX331" fmla="*/ 3989559 w 7472601"/>
              <a:gd name="connsiteY331" fmla="*/ 6145945 h 6858000"/>
              <a:gd name="connsiteX332" fmla="*/ 3939824 w 7472601"/>
              <a:gd name="connsiteY332" fmla="*/ 6066900 h 6858000"/>
              <a:gd name="connsiteX333" fmla="*/ 4584537 w 7472601"/>
              <a:gd name="connsiteY333" fmla="*/ 5324826 h 6858000"/>
              <a:gd name="connsiteX334" fmla="*/ 5037105 w 7472601"/>
              <a:gd name="connsiteY334" fmla="*/ 5088765 h 6858000"/>
              <a:gd name="connsiteX335" fmla="*/ 5039930 w 7472601"/>
              <a:gd name="connsiteY335" fmla="*/ 5089585 h 6858000"/>
              <a:gd name="connsiteX336" fmla="*/ 5263764 w 7472601"/>
              <a:gd name="connsiteY336" fmla="*/ 4735525 h 6858000"/>
              <a:gd name="connsiteX337" fmla="*/ 4086300 w 7472601"/>
              <a:gd name="connsiteY337" fmla="*/ 4884599 h 6858000"/>
              <a:gd name="connsiteX338" fmla="*/ 4085485 w 7472601"/>
              <a:gd name="connsiteY338" fmla="*/ 4899070 h 6858000"/>
              <a:gd name="connsiteX339" fmla="*/ 3871915 w 7472601"/>
              <a:gd name="connsiteY339" fmla="*/ 5253645 h 6858000"/>
              <a:gd name="connsiteX340" fmla="*/ 3799374 w 7472601"/>
              <a:gd name="connsiteY340" fmla="*/ 5466127 h 6858000"/>
              <a:gd name="connsiteX341" fmla="*/ 3498850 w 7472601"/>
              <a:gd name="connsiteY341" fmla="*/ 6661888 h 6858000"/>
              <a:gd name="connsiteX342" fmla="*/ 3399216 w 7472601"/>
              <a:gd name="connsiteY342" fmla="*/ 6858000 h 6858000"/>
              <a:gd name="connsiteX343" fmla="*/ 3303688 w 7472601"/>
              <a:gd name="connsiteY343" fmla="*/ 6858000 h 6858000"/>
              <a:gd name="connsiteX344" fmla="*/ 3391774 w 7472601"/>
              <a:gd name="connsiteY344" fmla="*/ 6697181 h 6858000"/>
              <a:gd name="connsiteX345" fmla="*/ 3735540 w 7472601"/>
              <a:gd name="connsiteY345" fmla="*/ 5546923 h 6858000"/>
              <a:gd name="connsiteX346" fmla="*/ 3729438 w 7472601"/>
              <a:gd name="connsiteY346" fmla="*/ 5569058 h 6858000"/>
              <a:gd name="connsiteX347" fmla="*/ 3707782 w 7472601"/>
              <a:gd name="connsiteY347" fmla="*/ 5644908 h 6858000"/>
              <a:gd name="connsiteX348" fmla="*/ 3583827 w 7472601"/>
              <a:gd name="connsiteY348" fmla="*/ 6039215 h 6858000"/>
              <a:gd name="connsiteX349" fmla="*/ 3547861 w 7472601"/>
              <a:gd name="connsiteY349" fmla="*/ 6129609 h 6858000"/>
              <a:gd name="connsiteX350" fmla="*/ 3490905 w 7472601"/>
              <a:gd name="connsiteY350" fmla="*/ 6277660 h 6858000"/>
              <a:gd name="connsiteX351" fmla="*/ 3455859 w 7472601"/>
              <a:gd name="connsiteY351" fmla="*/ 6391301 h 6858000"/>
              <a:gd name="connsiteX352" fmla="*/ 3429112 w 7472601"/>
              <a:gd name="connsiteY352" fmla="*/ 6479469 h 6858000"/>
              <a:gd name="connsiteX353" fmla="*/ 3304862 w 7472601"/>
              <a:gd name="connsiteY353" fmla="*/ 6796476 h 6858000"/>
              <a:gd name="connsiteX354" fmla="*/ 3276071 w 7472601"/>
              <a:gd name="connsiteY354" fmla="*/ 6858000 h 6858000"/>
              <a:gd name="connsiteX355" fmla="*/ 3240805 w 7472601"/>
              <a:gd name="connsiteY355" fmla="*/ 6858000 h 6858000"/>
              <a:gd name="connsiteX356" fmla="*/ 3275917 w 7472601"/>
              <a:gd name="connsiteY356" fmla="*/ 6783192 h 6858000"/>
              <a:gd name="connsiteX357" fmla="*/ 3399358 w 7472601"/>
              <a:gd name="connsiteY357" fmla="*/ 6469011 h 6858000"/>
              <a:gd name="connsiteX358" fmla="*/ 3425650 w 7472601"/>
              <a:gd name="connsiteY358" fmla="*/ 6381333 h 6858000"/>
              <a:gd name="connsiteX359" fmla="*/ 3460661 w 7472601"/>
              <a:gd name="connsiteY359" fmla="*/ 6266763 h 6858000"/>
              <a:gd name="connsiteX360" fmla="*/ 3518021 w 7472601"/>
              <a:gd name="connsiteY360" fmla="*/ 6117298 h 6858000"/>
              <a:gd name="connsiteX361" fmla="*/ 3554035 w 7472601"/>
              <a:gd name="connsiteY361" fmla="*/ 6027832 h 6858000"/>
              <a:gd name="connsiteX362" fmla="*/ 3677174 w 7472601"/>
              <a:gd name="connsiteY362" fmla="*/ 5636351 h 6858000"/>
              <a:gd name="connsiteX363" fmla="*/ 3698819 w 7472601"/>
              <a:gd name="connsiteY363" fmla="*/ 5560503 h 6858000"/>
              <a:gd name="connsiteX364" fmla="*/ 3702094 w 7472601"/>
              <a:gd name="connsiteY364" fmla="*/ 5549194 h 6858000"/>
              <a:gd name="connsiteX365" fmla="*/ 3398355 w 7472601"/>
              <a:gd name="connsiteY365" fmla="*/ 6094603 h 6858000"/>
              <a:gd name="connsiteX366" fmla="*/ 3193941 w 7472601"/>
              <a:gd name="connsiteY366" fmla="*/ 6798775 h 6858000"/>
              <a:gd name="connsiteX367" fmla="*/ 3184140 w 7472601"/>
              <a:gd name="connsiteY367" fmla="*/ 6858000 h 6858000"/>
              <a:gd name="connsiteX368" fmla="*/ 3099978 w 7472601"/>
              <a:gd name="connsiteY368" fmla="*/ 6858000 h 6858000"/>
              <a:gd name="connsiteX369" fmla="*/ 3101556 w 7472601"/>
              <a:gd name="connsiteY369" fmla="*/ 6843337 h 6858000"/>
              <a:gd name="connsiteX370" fmla="*/ 3370162 w 7472601"/>
              <a:gd name="connsiteY370" fmla="*/ 5785550 h 6858000"/>
              <a:gd name="connsiteX371" fmla="*/ 3746477 w 7472601"/>
              <a:gd name="connsiteY371" fmla="*/ 5377889 h 6858000"/>
              <a:gd name="connsiteX372" fmla="*/ 3863399 w 7472601"/>
              <a:gd name="connsiteY372" fmla="*/ 5087257 h 6858000"/>
              <a:gd name="connsiteX373" fmla="*/ 3968712 w 7472601"/>
              <a:gd name="connsiteY373" fmla="*/ 4913989 h 6858000"/>
              <a:gd name="connsiteX374" fmla="*/ 2792390 w 7472601"/>
              <a:gd name="connsiteY374" fmla="*/ 5382974 h 6858000"/>
              <a:gd name="connsiteX375" fmla="*/ 2714982 w 7472601"/>
              <a:gd name="connsiteY375" fmla="*/ 5427051 h 6858000"/>
              <a:gd name="connsiteX376" fmla="*/ 2813361 w 7472601"/>
              <a:gd name="connsiteY376" fmla="*/ 6023912 h 6858000"/>
              <a:gd name="connsiteX377" fmla="*/ 2688430 w 7472601"/>
              <a:gd name="connsiteY377" fmla="*/ 6801564 h 6858000"/>
              <a:gd name="connsiteX378" fmla="*/ 2629626 w 7472601"/>
              <a:gd name="connsiteY378" fmla="*/ 6763394 h 6858000"/>
              <a:gd name="connsiteX379" fmla="*/ 2565328 w 7472601"/>
              <a:gd name="connsiteY379" fmla="*/ 5516399 h 6858000"/>
              <a:gd name="connsiteX380" fmla="*/ 1922999 w 7472601"/>
              <a:gd name="connsiteY380" fmla="*/ 5980343 h 6858000"/>
              <a:gd name="connsiteX381" fmla="*/ 1950261 w 7472601"/>
              <a:gd name="connsiteY381" fmla="*/ 6405858 h 6858000"/>
              <a:gd name="connsiteX382" fmla="*/ 2365554 w 7472601"/>
              <a:gd name="connsiteY382" fmla="*/ 6759107 h 6858000"/>
              <a:gd name="connsiteX383" fmla="*/ 2424142 w 7472601"/>
              <a:gd name="connsiteY383" fmla="*/ 6858000 h 6858000"/>
              <a:gd name="connsiteX384" fmla="*/ 2395994 w 7472601"/>
              <a:gd name="connsiteY384" fmla="*/ 6858000 h 6858000"/>
              <a:gd name="connsiteX385" fmla="*/ 2392863 w 7472601"/>
              <a:gd name="connsiteY385" fmla="*/ 6852964 h 6858000"/>
              <a:gd name="connsiteX386" fmla="*/ 2017589 w 7472601"/>
              <a:gd name="connsiteY386" fmla="*/ 6493982 h 6858000"/>
              <a:gd name="connsiteX387" fmla="*/ 2147336 w 7472601"/>
              <a:gd name="connsiteY387" fmla="*/ 6594052 h 6858000"/>
              <a:gd name="connsiteX388" fmla="*/ 2207047 w 7472601"/>
              <a:gd name="connsiteY388" fmla="*/ 6654540 h 6858000"/>
              <a:gd name="connsiteX389" fmla="*/ 2299106 w 7472601"/>
              <a:gd name="connsiteY389" fmla="*/ 6778931 h 6858000"/>
              <a:gd name="connsiteX390" fmla="*/ 2314430 w 7472601"/>
              <a:gd name="connsiteY390" fmla="*/ 6801144 h 6858000"/>
              <a:gd name="connsiteX391" fmla="*/ 2352406 w 7472601"/>
              <a:gd name="connsiteY391" fmla="*/ 6858000 h 6858000"/>
              <a:gd name="connsiteX392" fmla="*/ 2314492 w 7472601"/>
              <a:gd name="connsiteY392" fmla="*/ 6858000 h 6858000"/>
              <a:gd name="connsiteX393" fmla="*/ 2288095 w 7472601"/>
              <a:gd name="connsiteY393" fmla="*/ 6818030 h 6858000"/>
              <a:gd name="connsiteX394" fmla="*/ 2272768 w 7472601"/>
              <a:gd name="connsiteY394" fmla="*/ 6795822 h 6858000"/>
              <a:gd name="connsiteX395" fmla="*/ 2182715 w 7472601"/>
              <a:gd name="connsiteY395" fmla="*/ 6675071 h 6858000"/>
              <a:gd name="connsiteX396" fmla="*/ 2032061 w 7472601"/>
              <a:gd name="connsiteY396" fmla="*/ 6541380 h 6858000"/>
              <a:gd name="connsiteX397" fmla="*/ 2257220 w 7472601"/>
              <a:gd name="connsiteY397" fmla="*/ 6826257 h 6858000"/>
              <a:gd name="connsiteX398" fmla="*/ 2281324 w 7472601"/>
              <a:gd name="connsiteY398" fmla="*/ 6858000 h 6858000"/>
              <a:gd name="connsiteX399" fmla="*/ 2242860 w 7472601"/>
              <a:gd name="connsiteY399" fmla="*/ 6858000 h 6858000"/>
              <a:gd name="connsiteX400" fmla="*/ 2232818 w 7472601"/>
              <a:gd name="connsiteY400" fmla="*/ 6844926 h 6858000"/>
              <a:gd name="connsiteX401" fmla="*/ 1990172 w 7472601"/>
              <a:gd name="connsiteY401" fmla="*/ 6542121 h 6858000"/>
              <a:gd name="connsiteX402" fmla="*/ 2124090 w 7472601"/>
              <a:gd name="connsiteY402" fmla="*/ 6761017 h 6858000"/>
              <a:gd name="connsiteX403" fmla="*/ 2200380 w 7472601"/>
              <a:gd name="connsiteY403" fmla="*/ 6858000 h 6858000"/>
              <a:gd name="connsiteX404" fmla="*/ 2147507 w 7472601"/>
              <a:gd name="connsiteY404" fmla="*/ 6858000 h 6858000"/>
              <a:gd name="connsiteX405" fmla="*/ 2070668 w 7472601"/>
              <a:gd name="connsiteY405" fmla="*/ 6761520 h 6858000"/>
              <a:gd name="connsiteX406" fmla="*/ 1975142 w 7472601"/>
              <a:gd name="connsiteY406" fmla="*/ 6585570 h 6858000"/>
              <a:gd name="connsiteX407" fmla="*/ 2050035 w 7472601"/>
              <a:gd name="connsiteY407" fmla="*/ 6813345 h 6858000"/>
              <a:gd name="connsiteX408" fmla="*/ 2063025 w 7472601"/>
              <a:gd name="connsiteY408" fmla="*/ 6858000 h 6858000"/>
              <a:gd name="connsiteX409" fmla="*/ 2021675 w 7472601"/>
              <a:gd name="connsiteY409" fmla="*/ 6858000 h 6858000"/>
              <a:gd name="connsiteX410" fmla="*/ 2019308 w 7472601"/>
              <a:gd name="connsiteY410" fmla="*/ 6847118 h 6858000"/>
              <a:gd name="connsiteX411" fmla="*/ 1938835 w 7472601"/>
              <a:gd name="connsiteY411" fmla="*/ 6551160 h 6858000"/>
              <a:gd name="connsiteX412" fmla="*/ 1953230 w 7472601"/>
              <a:gd name="connsiteY412" fmla="*/ 6759699 h 6858000"/>
              <a:gd name="connsiteX413" fmla="*/ 1956763 w 7472601"/>
              <a:gd name="connsiteY413" fmla="*/ 6778191 h 6858000"/>
              <a:gd name="connsiteX414" fmla="*/ 1967925 w 7472601"/>
              <a:gd name="connsiteY414" fmla="*/ 6858000 h 6858000"/>
              <a:gd name="connsiteX415" fmla="*/ 1936622 w 7472601"/>
              <a:gd name="connsiteY415" fmla="*/ 6858000 h 6858000"/>
              <a:gd name="connsiteX416" fmla="*/ 1926261 w 7472601"/>
              <a:gd name="connsiteY416" fmla="*/ 6784064 h 6858000"/>
              <a:gd name="connsiteX417" fmla="*/ 1922724 w 7472601"/>
              <a:gd name="connsiteY417" fmla="*/ 6765577 h 6858000"/>
              <a:gd name="connsiteX418" fmla="*/ 1904650 w 7472601"/>
              <a:gd name="connsiteY418" fmla="*/ 6639616 h 6858000"/>
              <a:gd name="connsiteX419" fmla="*/ 1885273 w 7472601"/>
              <a:gd name="connsiteY419" fmla="*/ 6858000 h 6858000"/>
              <a:gd name="connsiteX420" fmla="*/ 1854363 w 7472601"/>
              <a:gd name="connsiteY420" fmla="*/ 6858000 h 6858000"/>
              <a:gd name="connsiteX421" fmla="*/ 1880391 w 7472601"/>
              <a:gd name="connsiteY421" fmla="*/ 6603796 h 6858000"/>
              <a:gd name="connsiteX422" fmla="*/ 1818273 w 7472601"/>
              <a:gd name="connsiteY422" fmla="*/ 6715729 h 6858000"/>
              <a:gd name="connsiteX423" fmla="*/ 1794691 w 7472601"/>
              <a:gd name="connsiteY423" fmla="*/ 6843239 h 6858000"/>
              <a:gd name="connsiteX424" fmla="*/ 1794914 w 7472601"/>
              <a:gd name="connsiteY424" fmla="*/ 6858000 h 6858000"/>
              <a:gd name="connsiteX425" fmla="*/ 1746128 w 7472601"/>
              <a:gd name="connsiteY425" fmla="*/ 6858000 h 6858000"/>
              <a:gd name="connsiteX426" fmla="*/ 1753934 w 7472601"/>
              <a:gd name="connsiteY426" fmla="*/ 6724796 h 6858000"/>
              <a:gd name="connsiteX427" fmla="*/ 1792053 w 7472601"/>
              <a:gd name="connsiteY427" fmla="*/ 6572396 h 6858000"/>
              <a:gd name="connsiteX428" fmla="*/ 1862248 w 7472601"/>
              <a:gd name="connsiteY428" fmla="*/ 6266397 h 6858000"/>
              <a:gd name="connsiteX429" fmla="*/ 1862250 w 7472601"/>
              <a:gd name="connsiteY429" fmla="*/ 6033531 h 6858000"/>
              <a:gd name="connsiteX430" fmla="*/ 1211999 w 7472601"/>
              <a:gd name="connsiteY430" fmla="*/ 6683610 h 6858000"/>
              <a:gd name="connsiteX431" fmla="*/ 1213266 w 7472601"/>
              <a:gd name="connsiteY431" fmla="*/ 6691947 h 6858000"/>
              <a:gd name="connsiteX432" fmla="*/ 1203370 w 7472601"/>
              <a:gd name="connsiteY432" fmla="*/ 6850676 h 6858000"/>
              <a:gd name="connsiteX433" fmla="*/ 1203671 w 7472601"/>
              <a:gd name="connsiteY433" fmla="*/ 6858000 h 6858000"/>
              <a:gd name="connsiteX434" fmla="*/ 1143180 w 7472601"/>
              <a:gd name="connsiteY434" fmla="*/ 6858000 h 6858000"/>
              <a:gd name="connsiteX435" fmla="*/ 1142176 w 7472601"/>
              <a:gd name="connsiteY435" fmla="*/ 6766045 h 6858000"/>
              <a:gd name="connsiteX436" fmla="*/ 1067484 w 7472601"/>
              <a:gd name="connsiteY436" fmla="*/ 6858000 h 6858000"/>
              <a:gd name="connsiteX437" fmla="*/ 953928 w 7472601"/>
              <a:gd name="connsiteY437" fmla="*/ 6858000 h 6858000"/>
              <a:gd name="connsiteX438" fmla="*/ 959715 w 7472601"/>
              <a:gd name="connsiteY438" fmla="*/ 6850185 h 6858000"/>
              <a:gd name="connsiteX439" fmla="*/ 1483788 w 7472601"/>
              <a:gd name="connsiteY439" fmla="*/ 6259174 h 6858000"/>
              <a:gd name="connsiteX440" fmla="*/ 1100671 w 7472601"/>
              <a:gd name="connsiteY440" fmla="*/ 6252137 h 6858000"/>
              <a:gd name="connsiteX441" fmla="*/ 1090144 w 7472601"/>
              <a:gd name="connsiteY441" fmla="*/ 6256748 h 6858000"/>
              <a:gd name="connsiteX442" fmla="*/ 1095872 w 7472601"/>
              <a:gd name="connsiteY442" fmla="*/ 6271892 h 6858000"/>
              <a:gd name="connsiteX443" fmla="*/ 262785 w 7472601"/>
              <a:gd name="connsiteY443" fmla="*/ 6845450 h 6858000"/>
              <a:gd name="connsiteX444" fmla="*/ 209968 w 7472601"/>
              <a:gd name="connsiteY444" fmla="*/ 6770713 h 6858000"/>
              <a:gd name="connsiteX445" fmla="*/ 873460 w 7472601"/>
              <a:gd name="connsiteY445" fmla="*/ 6253768 h 6858000"/>
              <a:gd name="connsiteX446" fmla="*/ 192686 w 7472601"/>
              <a:gd name="connsiteY446" fmla="*/ 5849257 h 6858000"/>
              <a:gd name="connsiteX447" fmla="*/ 4696 w 7472601"/>
              <a:gd name="connsiteY447" fmla="*/ 5697668 h 6858000"/>
              <a:gd name="connsiteX448" fmla="*/ 0 w 7472601"/>
              <a:gd name="connsiteY448" fmla="*/ 5689984 h 6858000"/>
              <a:gd name="connsiteX449" fmla="*/ 0 w 7472601"/>
              <a:gd name="connsiteY449" fmla="*/ 5513472 h 6858000"/>
              <a:gd name="connsiteX450" fmla="*/ 174101 w 7472601"/>
              <a:gd name="connsiteY450" fmla="*/ 5620277 h 6858000"/>
              <a:gd name="connsiteX451" fmla="*/ 891800 w 7472601"/>
              <a:gd name="connsiteY451" fmla="*/ 6036935 h 6858000"/>
              <a:gd name="connsiteX452" fmla="*/ 1072219 w 7472601"/>
              <a:gd name="connsiteY452" fmla="*/ 6169443 h 6858000"/>
              <a:gd name="connsiteX453" fmla="*/ 1074117 w 7472601"/>
              <a:gd name="connsiteY453" fmla="*/ 6170301 h 6858000"/>
              <a:gd name="connsiteX454" fmla="*/ 1083114 w 7472601"/>
              <a:gd name="connsiteY454" fmla="*/ 6174131 h 6858000"/>
              <a:gd name="connsiteX455" fmla="*/ 1543010 w 7472601"/>
              <a:gd name="connsiteY455" fmla="*/ 6191140 h 6858000"/>
              <a:gd name="connsiteX456" fmla="*/ 1551080 w 7472601"/>
              <a:gd name="connsiteY456" fmla="*/ 6195006 h 6858000"/>
              <a:gd name="connsiteX457" fmla="*/ 2345443 w 7472601"/>
              <a:gd name="connsiteY457" fmla="*/ 5549882 h 6858000"/>
              <a:gd name="connsiteX458" fmla="*/ 1721499 w 7472601"/>
              <a:gd name="connsiteY458" fmla="*/ 5599969 h 6858000"/>
              <a:gd name="connsiteX459" fmla="*/ 767716 w 7472601"/>
              <a:gd name="connsiteY459" fmla="*/ 5472768 h 6858000"/>
              <a:gd name="connsiteX460" fmla="*/ 722147 w 7472601"/>
              <a:gd name="connsiteY460" fmla="*/ 5393091 h 6858000"/>
              <a:gd name="connsiteX461" fmla="*/ 1485552 w 7472601"/>
              <a:gd name="connsiteY461" fmla="*/ 5313202 h 6858000"/>
              <a:gd name="connsiteX462" fmla="*/ 2143004 w 7472601"/>
              <a:gd name="connsiteY462" fmla="*/ 5402420 h 6858000"/>
              <a:gd name="connsiteX463" fmla="*/ 1933391 w 7472601"/>
              <a:gd name="connsiteY463" fmla="*/ 5156971 h 6858000"/>
              <a:gd name="connsiteX464" fmla="*/ 1827118 w 7472601"/>
              <a:gd name="connsiteY464" fmla="*/ 4968410 h 6858000"/>
              <a:gd name="connsiteX465" fmla="*/ 1837349 w 7472601"/>
              <a:gd name="connsiteY465" fmla="*/ 4956357 h 6858000"/>
              <a:gd name="connsiteX466" fmla="*/ 2162835 w 7472601"/>
              <a:gd name="connsiteY466" fmla="*/ 5187853 h 6858000"/>
              <a:gd name="connsiteX467" fmla="*/ 2257167 w 7472601"/>
              <a:gd name="connsiteY467" fmla="*/ 5462123 h 6858000"/>
              <a:gd name="connsiteX468" fmla="*/ 2261598 w 7472601"/>
              <a:gd name="connsiteY468" fmla="*/ 5467998 h 6858000"/>
              <a:gd name="connsiteX469" fmla="*/ 2437177 w 7472601"/>
              <a:gd name="connsiteY469" fmla="*/ 5479608 h 6858000"/>
              <a:gd name="connsiteX470" fmla="*/ 2445247 w 7472601"/>
              <a:gd name="connsiteY470" fmla="*/ 5483476 h 6858000"/>
              <a:gd name="connsiteX471" fmla="*/ 2743626 w 7472601"/>
              <a:gd name="connsiteY471" fmla="*/ 5304819 h 6858000"/>
              <a:gd name="connsiteX472" fmla="*/ 3048102 w 7472601"/>
              <a:gd name="connsiteY472" fmla="*/ 5150595 h 6858000"/>
              <a:gd name="connsiteX473" fmla="*/ 1799414 w 7472601"/>
              <a:gd name="connsiteY473" fmla="*/ 4694732 h 6858000"/>
              <a:gd name="connsiteX474" fmla="*/ 1771735 w 7472601"/>
              <a:gd name="connsiteY474" fmla="*/ 4619929 h 6858000"/>
              <a:gd name="connsiteX475" fmla="*/ 3104273 w 7472601"/>
              <a:gd name="connsiteY475" fmla="*/ 5076159 h 6858000"/>
              <a:gd name="connsiteX476" fmla="*/ 3113245 w 7472601"/>
              <a:gd name="connsiteY476" fmla="*/ 5090705 h 6858000"/>
              <a:gd name="connsiteX477" fmla="*/ 3126294 w 7472601"/>
              <a:gd name="connsiteY477" fmla="*/ 5114400 h 6858000"/>
              <a:gd name="connsiteX478" fmla="*/ 3937433 w 7472601"/>
              <a:gd name="connsiteY478" fmla="*/ 4830473 h 6858000"/>
              <a:gd name="connsiteX479" fmla="*/ 3590475 w 7472601"/>
              <a:gd name="connsiteY479" fmla="*/ 4597974 h 6858000"/>
              <a:gd name="connsiteX480" fmla="*/ 3100264 w 7472601"/>
              <a:gd name="connsiteY480" fmla="*/ 4579845 h 6858000"/>
              <a:gd name="connsiteX481" fmla="*/ 2183576 w 7472601"/>
              <a:gd name="connsiteY481" fmla="*/ 4227150 h 6858000"/>
              <a:gd name="connsiteX482" fmla="*/ 2151029 w 7472601"/>
              <a:gd name="connsiteY482" fmla="*/ 4146947 h 6858000"/>
              <a:gd name="connsiteX483" fmla="*/ 3563434 w 7472601"/>
              <a:gd name="connsiteY483" fmla="*/ 4469115 h 6858000"/>
              <a:gd name="connsiteX484" fmla="*/ 3177952 w 7472601"/>
              <a:gd name="connsiteY484" fmla="*/ 3657386 h 6858000"/>
              <a:gd name="connsiteX485" fmla="*/ 3189263 w 7472601"/>
              <a:gd name="connsiteY485" fmla="*/ 3625726 h 6858000"/>
              <a:gd name="connsiteX486" fmla="*/ 3560912 w 7472601"/>
              <a:gd name="connsiteY486" fmla="*/ 4079863 h 6858000"/>
              <a:gd name="connsiteX487" fmla="*/ 3626636 w 7472601"/>
              <a:gd name="connsiteY487" fmla="*/ 4512230 h 6858000"/>
              <a:gd name="connsiteX488" fmla="*/ 3653088 w 7472601"/>
              <a:gd name="connsiteY488" fmla="*/ 4521417 h 6858000"/>
              <a:gd name="connsiteX489" fmla="*/ 3988128 w 7472601"/>
              <a:gd name="connsiteY489" fmla="*/ 4817267 h 6858000"/>
              <a:gd name="connsiteX490" fmla="*/ 4830582 w 7472601"/>
              <a:gd name="connsiteY490" fmla="*/ 4676000 h 6858000"/>
              <a:gd name="connsiteX491" fmla="*/ 4830100 w 7472601"/>
              <a:gd name="connsiteY491" fmla="*/ 4675554 h 6858000"/>
              <a:gd name="connsiteX492" fmla="*/ 4036318 w 7472601"/>
              <a:gd name="connsiteY492" fmla="*/ 4147013 h 6858000"/>
              <a:gd name="connsiteX493" fmla="*/ 3432098 w 7472601"/>
              <a:gd name="connsiteY493" fmla="*/ 3537312 h 6858000"/>
              <a:gd name="connsiteX494" fmla="*/ 3446761 w 7472601"/>
              <a:gd name="connsiteY494" fmla="*/ 3461278 h 6858000"/>
              <a:gd name="connsiteX495" fmla="*/ 4419733 w 7472601"/>
              <a:gd name="connsiteY495" fmla="*/ 3963555 h 6858000"/>
              <a:gd name="connsiteX496" fmla="*/ 4781371 w 7472601"/>
              <a:gd name="connsiteY496" fmla="*/ 4458604 h 6858000"/>
              <a:gd name="connsiteX497" fmla="*/ 4780440 w 7472601"/>
              <a:gd name="connsiteY497" fmla="*/ 4470290 h 6858000"/>
              <a:gd name="connsiteX498" fmla="*/ 4898954 w 7472601"/>
              <a:gd name="connsiteY498" fmla="*/ 4662092 h 6858000"/>
              <a:gd name="connsiteX499" fmla="*/ 4900699 w 7472601"/>
              <a:gd name="connsiteY499" fmla="*/ 4670867 h 6858000"/>
              <a:gd name="connsiteX500" fmla="*/ 5714511 w 7472601"/>
              <a:gd name="connsiteY500" fmla="*/ 4663483 h 6858000"/>
              <a:gd name="connsiteX501" fmla="*/ 5464793 w 7472601"/>
              <a:gd name="connsiteY501" fmla="*/ 4393556 h 6858000"/>
              <a:gd name="connsiteX502" fmla="*/ 5461897 w 7472601"/>
              <a:gd name="connsiteY502" fmla="*/ 4390879 h 6858000"/>
              <a:gd name="connsiteX503" fmla="*/ 4294126 w 7472601"/>
              <a:gd name="connsiteY503" fmla="*/ 3303048 h 6858000"/>
              <a:gd name="connsiteX504" fmla="*/ 4305321 w 7472601"/>
              <a:gd name="connsiteY504" fmla="*/ 3256953 h 6858000"/>
              <a:gd name="connsiteX505" fmla="*/ 4949299 w 7472601"/>
              <a:gd name="connsiteY505" fmla="*/ 3766336 h 6858000"/>
              <a:gd name="connsiteX506" fmla="*/ 5291452 w 7472601"/>
              <a:gd name="connsiteY506" fmla="*/ 4076801 h 6858000"/>
              <a:gd name="connsiteX507" fmla="*/ 5434998 w 7472601"/>
              <a:gd name="connsiteY507" fmla="*/ 4254100 h 6858000"/>
              <a:gd name="connsiteX508" fmla="*/ 5351015 w 7472601"/>
              <a:gd name="connsiteY508" fmla="*/ 3760989 h 6858000"/>
              <a:gd name="connsiteX509" fmla="*/ 5413780 w 7472601"/>
              <a:gd name="connsiteY509" fmla="*/ 2966265 h 6858000"/>
              <a:gd name="connsiteX510" fmla="*/ 5425627 w 7472601"/>
              <a:gd name="connsiteY510" fmla="*/ 2954192 h 6858000"/>
              <a:gd name="connsiteX511" fmla="*/ 6604735 w 7472601"/>
              <a:gd name="connsiteY511" fmla="*/ 2041381 h 6858000"/>
              <a:gd name="connsiteX512" fmla="*/ 7204487 w 7472601"/>
              <a:gd name="connsiteY512" fmla="*/ 2742112 h 6858000"/>
              <a:gd name="connsiteX513" fmla="*/ 7131592 w 7472601"/>
              <a:gd name="connsiteY513" fmla="*/ 2672096 h 6858000"/>
              <a:gd name="connsiteX514" fmla="*/ 6996344 w 7472601"/>
              <a:gd name="connsiteY514" fmla="*/ 2518310 h 6858000"/>
              <a:gd name="connsiteX515" fmla="*/ 6735495 w 7472601"/>
              <a:gd name="connsiteY515" fmla="*/ 2196890 h 6858000"/>
              <a:gd name="connsiteX516" fmla="*/ 6721901 w 7472601"/>
              <a:gd name="connsiteY516" fmla="*/ 2179274 h 6858000"/>
              <a:gd name="connsiteX517" fmla="*/ 6604735 w 7472601"/>
              <a:gd name="connsiteY517" fmla="*/ 2041381 h 6858000"/>
              <a:gd name="connsiteX518" fmla="*/ 6591670 w 7472601"/>
              <a:gd name="connsiteY518" fmla="*/ 1988277 h 6858000"/>
              <a:gd name="connsiteX519" fmla="*/ 6747349 w 7472601"/>
              <a:gd name="connsiteY519" fmla="*/ 2160069 h 6858000"/>
              <a:gd name="connsiteX520" fmla="*/ 6760943 w 7472601"/>
              <a:gd name="connsiteY520" fmla="*/ 2177686 h 6858000"/>
              <a:gd name="connsiteX521" fmla="*/ 7021065 w 7472601"/>
              <a:gd name="connsiteY521" fmla="*/ 2498102 h 6858000"/>
              <a:gd name="connsiteX522" fmla="*/ 7155223 w 7472601"/>
              <a:gd name="connsiteY522" fmla="*/ 2650386 h 6858000"/>
              <a:gd name="connsiteX523" fmla="*/ 7203167 w 7472601"/>
              <a:gd name="connsiteY523" fmla="*/ 2697288 h 6858000"/>
              <a:gd name="connsiteX524" fmla="*/ 6937703 w 7472601"/>
              <a:gd name="connsiteY524" fmla="*/ 2321981 h 6858000"/>
              <a:gd name="connsiteX525" fmla="*/ 6591670 w 7472601"/>
              <a:gd name="connsiteY525" fmla="*/ 1988277 h 6858000"/>
              <a:gd name="connsiteX526" fmla="*/ 5798671 w 7472601"/>
              <a:gd name="connsiteY526" fmla="*/ 1981601 h 6858000"/>
              <a:gd name="connsiteX527" fmla="*/ 5754709 w 7472601"/>
              <a:gd name="connsiteY527" fmla="*/ 2071454 h 6858000"/>
              <a:gd name="connsiteX528" fmla="*/ 5763044 w 7472601"/>
              <a:gd name="connsiteY528" fmla="*/ 2842206 h 6858000"/>
              <a:gd name="connsiteX529" fmla="*/ 5764974 w 7472601"/>
              <a:gd name="connsiteY529" fmla="*/ 2799609 h 6858000"/>
              <a:gd name="connsiteX530" fmla="*/ 5767665 w 7472601"/>
              <a:gd name="connsiteY530" fmla="*/ 2666409 h 6858000"/>
              <a:gd name="connsiteX531" fmla="*/ 5763055 w 7472601"/>
              <a:gd name="connsiteY531" fmla="*/ 2579705 h 6858000"/>
              <a:gd name="connsiteX532" fmla="*/ 5758079 w 7472601"/>
              <a:gd name="connsiteY532" fmla="*/ 2492508 h 6858000"/>
              <a:gd name="connsiteX533" fmla="*/ 5779325 w 7472601"/>
              <a:gd name="connsiteY533" fmla="*/ 2197069 h 6858000"/>
              <a:gd name="connsiteX534" fmla="*/ 5798671 w 7472601"/>
              <a:gd name="connsiteY534" fmla="*/ 1981601 h 6858000"/>
              <a:gd name="connsiteX535" fmla="*/ 5829202 w 7472601"/>
              <a:gd name="connsiteY535" fmla="*/ 1971679 h 6858000"/>
              <a:gd name="connsiteX536" fmla="*/ 5809558 w 7472601"/>
              <a:gd name="connsiteY536" fmla="*/ 2198043 h 6858000"/>
              <a:gd name="connsiteX537" fmla="*/ 5788653 w 7472601"/>
              <a:gd name="connsiteY537" fmla="*/ 2489430 h 6858000"/>
              <a:gd name="connsiteX538" fmla="*/ 5793439 w 7472601"/>
              <a:gd name="connsiteY538" fmla="*/ 2575235 h 6858000"/>
              <a:gd name="connsiteX539" fmla="*/ 5796837 w 7472601"/>
              <a:gd name="connsiteY539" fmla="*/ 2637633 h 6858000"/>
              <a:gd name="connsiteX540" fmla="*/ 5818614 w 7472601"/>
              <a:gd name="connsiteY540" fmla="*/ 2473055 h 6858000"/>
              <a:gd name="connsiteX541" fmla="*/ 5829202 w 7472601"/>
              <a:gd name="connsiteY541" fmla="*/ 1971679 h 6858000"/>
              <a:gd name="connsiteX542" fmla="*/ 5911389 w 7472601"/>
              <a:gd name="connsiteY542" fmla="*/ 1898371 h 6858000"/>
              <a:gd name="connsiteX543" fmla="*/ 6237627 w 7472601"/>
              <a:gd name="connsiteY543" fmla="*/ 2231921 h 6858000"/>
              <a:gd name="connsiteX544" fmla="*/ 5911389 w 7472601"/>
              <a:gd name="connsiteY544" fmla="*/ 1898371 h 6858000"/>
              <a:gd name="connsiteX545" fmla="*/ 6944437 w 7472601"/>
              <a:gd name="connsiteY545" fmla="*/ 1575402 h 6858000"/>
              <a:gd name="connsiteX546" fmla="*/ 6304730 w 7472601"/>
              <a:gd name="connsiteY546" fmla="*/ 1766654 h 6858000"/>
              <a:gd name="connsiteX547" fmla="*/ 6944437 w 7472601"/>
              <a:gd name="connsiteY547" fmla="*/ 1575402 h 6858000"/>
              <a:gd name="connsiteX548" fmla="*/ 7019523 w 7472601"/>
              <a:gd name="connsiteY548" fmla="*/ 1519450 h 6858000"/>
              <a:gd name="connsiteX549" fmla="*/ 6298091 w 7472601"/>
              <a:gd name="connsiteY549" fmla="*/ 1737122 h 6858000"/>
              <a:gd name="connsiteX550" fmla="*/ 7019523 w 7472601"/>
              <a:gd name="connsiteY550" fmla="*/ 1519450 h 6858000"/>
              <a:gd name="connsiteX551" fmla="*/ 2399523 w 7472601"/>
              <a:gd name="connsiteY551" fmla="*/ 1428234 h 6858000"/>
              <a:gd name="connsiteX552" fmla="*/ 2224982 w 7472601"/>
              <a:gd name="connsiteY552" fmla="*/ 1826201 h 6858000"/>
              <a:gd name="connsiteX553" fmla="*/ 2096099 w 7472601"/>
              <a:gd name="connsiteY553" fmla="*/ 2345900 h 6858000"/>
              <a:gd name="connsiteX554" fmla="*/ 2283317 w 7472601"/>
              <a:gd name="connsiteY554" fmla="*/ 1796925 h 6858000"/>
              <a:gd name="connsiteX555" fmla="*/ 2399523 w 7472601"/>
              <a:gd name="connsiteY555" fmla="*/ 1428234 h 6858000"/>
              <a:gd name="connsiteX556" fmla="*/ 2448558 w 7472601"/>
              <a:gd name="connsiteY556" fmla="*/ 1373435 h 6858000"/>
              <a:gd name="connsiteX557" fmla="*/ 2312521 w 7472601"/>
              <a:gd name="connsiteY557" fmla="*/ 1806140 h 6858000"/>
              <a:gd name="connsiteX558" fmla="*/ 2127533 w 7472601"/>
              <a:gd name="connsiteY558" fmla="*/ 2348380 h 6858000"/>
              <a:gd name="connsiteX559" fmla="*/ 2358080 w 7472601"/>
              <a:gd name="connsiteY559" fmla="*/ 1866134 h 6858000"/>
              <a:gd name="connsiteX560" fmla="*/ 2407436 w 7472601"/>
              <a:gd name="connsiteY560" fmla="*/ 1651070 h 6858000"/>
              <a:gd name="connsiteX561" fmla="*/ 2448558 w 7472601"/>
              <a:gd name="connsiteY561" fmla="*/ 1373435 h 6858000"/>
              <a:gd name="connsiteX562" fmla="*/ 278707 w 7472601"/>
              <a:gd name="connsiteY562" fmla="*/ 1352270 h 6858000"/>
              <a:gd name="connsiteX563" fmla="*/ 321570 w 7472601"/>
              <a:gd name="connsiteY563" fmla="*/ 1861610 h 6858000"/>
              <a:gd name="connsiteX564" fmla="*/ 294281 w 7472601"/>
              <a:gd name="connsiteY564" fmla="*/ 1440658 h 6858000"/>
              <a:gd name="connsiteX565" fmla="*/ 278707 w 7472601"/>
              <a:gd name="connsiteY565" fmla="*/ 1352270 h 6858000"/>
              <a:gd name="connsiteX566" fmla="*/ 1423821 w 7472601"/>
              <a:gd name="connsiteY566" fmla="*/ 1351958 h 6858000"/>
              <a:gd name="connsiteX567" fmla="*/ 1638521 w 7472601"/>
              <a:gd name="connsiteY567" fmla="*/ 1908470 h 6858000"/>
              <a:gd name="connsiteX568" fmla="*/ 1754199 w 7472601"/>
              <a:gd name="connsiteY568" fmla="*/ 2149284 h 6858000"/>
              <a:gd name="connsiteX569" fmla="*/ 1908359 w 7472601"/>
              <a:gd name="connsiteY569" fmla="*/ 2364988 h 6858000"/>
              <a:gd name="connsiteX570" fmla="*/ 1647661 w 7472601"/>
              <a:gd name="connsiteY570" fmla="*/ 1825945 h 6858000"/>
              <a:gd name="connsiteX571" fmla="*/ 1423821 w 7472601"/>
              <a:gd name="connsiteY571" fmla="*/ 1351958 h 6858000"/>
              <a:gd name="connsiteX572" fmla="*/ 1431890 w 7472601"/>
              <a:gd name="connsiteY572" fmla="*/ 1306475 h 6858000"/>
              <a:gd name="connsiteX573" fmla="*/ 1507597 w 7472601"/>
              <a:gd name="connsiteY573" fmla="*/ 1446132 h 6858000"/>
              <a:gd name="connsiteX574" fmla="*/ 1674586 w 7472601"/>
              <a:gd name="connsiteY574" fmla="*/ 1813832 h 6858000"/>
              <a:gd name="connsiteX575" fmla="*/ 1815950 w 7472601"/>
              <a:gd name="connsiteY575" fmla="*/ 2128564 h 6858000"/>
              <a:gd name="connsiteX576" fmla="*/ 1984242 w 7472601"/>
              <a:gd name="connsiteY576" fmla="*/ 2430829 h 6858000"/>
              <a:gd name="connsiteX577" fmla="*/ 2014023 w 7472601"/>
              <a:gd name="connsiteY577" fmla="*/ 2450995 h 6858000"/>
              <a:gd name="connsiteX578" fmla="*/ 1747337 w 7472601"/>
              <a:gd name="connsiteY578" fmla="*/ 1855264 h 6858000"/>
              <a:gd name="connsiteX579" fmla="*/ 1533749 w 7472601"/>
              <a:gd name="connsiteY579" fmla="*/ 1478656 h 6858000"/>
              <a:gd name="connsiteX580" fmla="*/ 1431890 w 7472601"/>
              <a:gd name="connsiteY580" fmla="*/ 1306475 h 6858000"/>
              <a:gd name="connsiteX581" fmla="*/ 5052692 w 7472601"/>
              <a:gd name="connsiteY581" fmla="*/ 1292994 h 6858000"/>
              <a:gd name="connsiteX582" fmla="*/ 5200661 w 7472601"/>
              <a:gd name="connsiteY582" fmla="*/ 1635186 h 6858000"/>
              <a:gd name="connsiteX583" fmla="*/ 5297138 w 7472601"/>
              <a:gd name="connsiteY583" fmla="*/ 1906351 h 6858000"/>
              <a:gd name="connsiteX584" fmla="*/ 5052692 w 7472601"/>
              <a:gd name="connsiteY584" fmla="*/ 1292994 h 6858000"/>
              <a:gd name="connsiteX585" fmla="*/ 5009948 w 7472601"/>
              <a:gd name="connsiteY585" fmla="*/ 1273619 h 6858000"/>
              <a:gd name="connsiteX586" fmla="*/ 5121777 w 7472601"/>
              <a:gd name="connsiteY586" fmla="*/ 1654213 h 6858000"/>
              <a:gd name="connsiteX587" fmla="*/ 5293545 w 7472601"/>
              <a:gd name="connsiteY587" fmla="*/ 2072247 h 6858000"/>
              <a:gd name="connsiteX588" fmla="*/ 5294042 w 7472601"/>
              <a:gd name="connsiteY588" fmla="*/ 2065019 h 6858000"/>
              <a:gd name="connsiteX589" fmla="*/ 5171936 w 7472601"/>
              <a:gd name="connsiteY589" fmla="*/ 1647613 h 6858000"/>
              <a:gd name="connsiteX590" fmla="*/ 5009948 w 7472601"/>
              <a:gd name="connsiteY590" fmla="*/ 1273619 h 6858000"/>
              <a:gd name="connsiteX591" fmla="*/ 655236 w 7472601"/>
              <a:gd name="connsiteY591" fmla="*/ 1268632 h 6858000"/>
              <a:gd name="connsiteX592" fmla="*/ 839521 w 7472601"/>
              <a:gd name="connsiteY592" fmla="*/ 1685315 h 6858000"/>
              <a:gd name="connsiteX593" fmla="*/ 1109416 w 7472601"/>
              <a:gd name="connsiteY593" fmla="*/ 2061663 h 6858000"/>
              <a:gd name="connsiteX594" fmla="*/ 1298300 w 7472601"/>
              <a:gd name="connsiteY594" fmla="*/ 2247742 h 6858000"/>
              <a:gd name="connsiteX595" fmla="*/ 1125871 w 7472601"/>
              <a:gd name="connsiteY595" fmla="*/ 1989513 h 6858000"/>
              <a:gd name="connsiteX596" fmla="*/ 981574 w 7472601"/>
              <a:gd name="connsiteY596" fmla="*/ 1783157 h 6858000"/>
              <a:gd name="connsiteX597" fmla="*/ 922198 w 7472601"/>
              <a:gd name="connsiteY597" fmla="*/ 1677437 h 6858000"/>
              <a:gd name="connsiteX598" fmla="*/ 869293 w 7472601"/>
              <a:gd name="connsiteY598" fmla="*/ 1583214 h 6858000"/>
              <a:gd name="connsiteX599" fmla="*/ 751431 w 7472601"/>
              <a:gd name="connsiteY599" fmla="*/ 1405731 h 6858000"/>
              <a:gd name="connsiteX600" fmla="*/ 655236 w 7472601"/>
              <a:gd name="connsiteY600" fmla="*/ 1268632 h 6858000"/>
              <a:gd name="connsiteX601" fmla="*/ 6516292 w 7472601"/>
              <a:gd name="connsiteY601" fmla="*/ 1263064 h 6858000"/>
              <a:gd name="connsiteX602" fmla="*/ 5736320 w 7472601"/>
              <a:gd name="connsiteY602" fmla="*/ 1501803 h 6858000"/>
              <a:gd name="connsiteX603" fmla="*/ 6516292 w 7472601"/>
              <a:gd name="connsiteY603" fmla="*/ 1263064 h 6858000"/>
              <a:gd name="connsiteX604" fmla="*/ 291466 w 7472601"/>
              <a:gd name="connsiteY604" fmla="*/ 1250369 h 6858000"/>
              <a:gd name="connsiteX605" fmla="*/ 323180 w 7472601"/>
              <a:gd name="connsiteY605" fmla="*/ 1435283 h 6858000"/>
              <a:gd name="connsiteX606" fmla="*/ 349381 w 7472601"/>
              <a:gd name="connsiteY606" fmla="*/ 1875041 h 6858000"/>
              <a:gd name="connsiteX607" fmla="*/ 374363 w 7472601"/>
              <a:gd name="connsiteY607" fmla="*/ 1506494 h 6858000"/>
              <a:gd name="connsiteX608" fmla="*/ 302168 w 7472601"/>
              <a:gd name="connsiteY608" fmla="*/ 1274495 h 6858000"/>
              <a:gd name="connsiteX609" fmla="*/ 291466 w 7472601"/>
              <a:gd name="connsiteY609" fmla="*/ 1250369 h 6858000"/>
              <a:gd name="connsiteX610" fmla="*/ 678222 w 7472601"/>
              <a:gd name="connsiteY610" fmla="*/ 1248670 h 6858000"/>
              <a:gd name="connsiteX611" fmla="*/ 775536 w 7472601"/>
              <a:gd name="connsiteY611" fmla="*/ 1388015 h 6858000"/>
              <a:gd name="connsiteX612" fmla="*/ 894529 w 7472601"/>
              <a:gd name="connsiteY612" fmla="*/ 1567739 h 6858000"/>
              <a:gd name="connsiteX613" fmla="*/ 948000 w 7472601"/>
              <a:gd name="connsiteY613" fmla="*/ 1663088 h 6858000"/>
              <a:gd name="connsiteX614" fmla="*/ 1006812 w 7472601"/>
              <a:gd name="connsiteY614" fmla="*/ 1767683 h 6858000"/>
              <a:gd name="connsiteX615" fmla="*/ 1149133 w 7472601"/>
              <a:gd name="connsiteY615" fmla="*/ 1971513 h 6858000"/>
              <a:gd name="connsiteX616" fmla="*/ 1333952 w 7472601"/>
              <a:gd name="connsiteY616" fmla="*/ 2251620 h 6858000"/>
              <a:gd name="connsiteX617" fmla="*/ 1337329 w 7472601"/>
              <a:gd name="connsiteY617" fmla="*/ 2258350 h 6858000"/>
              <a:gd name="connsiteX618" fmla="*/ 1014726 w 7472601"/>
              <a:gd name="connsiteY618" fmla="*/ 1615556 h 6858000"/>
              <a:gd name="connsiteX619" fmla="*/ 678222 w 7472601"/>
              <a:gd name="connsiteY619" fmla="*/ 1248670 h 6858000"/>
              <a:gd name="connsiteX620" fmla="*/ 6691602 w 7472601"/>
              <a:gd name="connsiteY620" fmla="*/ 1140573 h 6858000"/>
              <a:gd name="connsiteX621" fmla="*/ 6571100 w 7472601"/>
              <a:gd name="connsiteY621" fmla="*/ 1183662 h 6858000"/>
              <a:gd name="connsiteX622" fmla="*/ 6241687 w 7472601"/>
              <a:gd name="connsiteY622" fmla="*/ 1257600 h 6858000"/>
              <a:gd name="connsiteX623" fmla="*/ 5693009 w 7472601"/>
              <a:gd name="connsiteY623" fmla="*/ 1478256 h 6858000"/>
              <a:gd name="connsiteX624" fmla="*/ 6548420 w 7472601"/>
              <a:gd name="connsiteY624" fmla="*/ 1214599 h 6858000"/>
              <a:gd name="connsiteX625" fmla="*/ 6605473 w 7472601"/>
              <a:gd name="connsiteY625" fmla="*/ 1184686 h 6858000"/>
              <a:gd name="connsiteX626" fmla="*/ 6691602 w 7472601"/>
              <a:gd name="connsiteY626" fmla="*/ 1140573 h 6858000"/>
              <a:gd name="connsiteX627" fmla="*/ 4002475 w 7472601"/>
              <a:gd name="connsiteY627" fmla="*/ 1037802 h 6858000"/>
              <a:gd name="connsiteX628" fmla="*/ 4000324 w 7472601"/>
              <a:gd name="connsiteY628" fmla="*/ 1039362 h 6858000"/>
              <a:gd name="connsiteX629" fmla="*/ 4002862 w 7472601"/>
              <a:gd name="connsiteY629" fmla="*/ 1042866 h 6858000"/>
              <a:gd name="connsiteX630" fmla="*/ 4002475 w 7472601"/>
              <a:gd name="connsiteY630" fmla="*/ 1037802 h 6858000"/>
              <a:gd name="connsiteX631" fmla="*/ 506322 w 7472601"/>
              <a:gd name="connsiteY631" fmla="*/ 1020997 h 6858000"/>
              <a:gd name="connsiteX632" fmla="*/ 533068 w 7472601"/>
              <a:gd name="connsiteY632" fmla="*/ 1029409 h 6858000"/>
              <a:gd name="connsiteX633" fmla="*/ 1232525 w 7472601"/>
              <a:gd name="connsiteY633" fmla="*/ 1804675 h 6858000"/>
              <a:gd name="connsiteX634" fmla="*/ 1388858 w 7472601"/>
              <a:gd name="connsiteY634" fmla="*/ 2368011 h 6858000"/>
              <a:gd name="connsiteX635" fmla="*/ 1384098 w 7472601"/>
              <a:gd name="connsiteY635" fmla="*/ 2378125 h 6858000"/>
              <a:gd name="connsiteX636" fmla="*/ 1425393 w 7472601"/>
              <a:gd name="connsiteY636" fmla="*/ 2589124 h 6858000"/>
              <a:gd name="connsiteX637" fmla="*/ 1424001 w 7472601"/>
              <a:gd name="connsiteY637" fmla="*/ 2597541 h 6858000"/>
              <a:gd name="connsiteX638" fmla="*/ 2152729 w 7472601"/>
              <a:gd name="connsiteY638" fmla="*/ 2864487 h 6858000"/>
              <a:gd name="connsiteX639" fmla="*/ 2020609 w 7472601"/>
              <a:gd name="connsiteY639" fmla="*/ 2539671 h 6858000"/>
              <a:gd name="connsiteX640" fmla="*/ 2018920 w 7472601"/>
              <a:gd name="connsiteY640" fmla="*/ 2536309 h 6858000"/>
              <a:gd name="connsiteX641" fmla="*/ 1342441 w 7472601"/>
              <a:gd name="connsiteY641" fmla="*/ 1173017 h 6858000"/>
              <a:gd name="connsiteX642" fmla="*/ 1367925 w 7472601"/>
              <a:gd name="connsiteY642" fmla="*/ 1135648 h 6858000"/>
              <a:gd name="connsiteX643" fmla="*/ 1771401 w 7472601"/>
              <a:gd name="connsiteY643" fmla="*/ 1806673 h 6858000"/>
              <a:gd name="connsiteX644" fmla="*/ 1972385 w 7472601"/>
              <a:gd name="connsiteY644" fmla="*/ 2198735 h 6858000"/>
              <a:gd name="connsiteX645" fmla="*/ 2040892 w 7472601"/>
              <a:gd name="connsiteY645" fmla="*/ 2405205 h 6858000"/>
              <a:gd name="connsiteX646" fmla="*/ 2131689 w 7472601"/>
              <a:gd name="connsiteY646" fmla="*/ 1936926 h 6858000"/>
              <a:gd name="connsiteX647" fmla="*/ 2454820 w 7472601"/>
              <a:gd name="connsiteY647" fmla="*/ 1248808 h 6858000"/>
              <a:gd name="connsiteX648" fmla="*/ 2492512 w 7472601"/>
              <a:gd name="connsiteY648" fmla="*/ 1302920 h 6858000"/>
              <a:gd name="connsiteX649" fmla="*/ 2081216 w 7472601"/>
              <a:gd name="connsiteY649" fmla="*/ 2527513 h 6858000"/>
              <a:gd name="connsiteX650" fmla="*/ 2081211 w 7472601"/>
              <a:gd name="connsiteY650" fmla="*/ 2528916 h 6858000"/>
              <a:gd name="connsiteX651" fmla="*/ 2199067 w 7472601"/>
              <a:gd name="connsiteY651" fmla="*/ 2884061 h 6858000"/>
              <a:gd name="connsiteX652" fmla="*/ 3192586 w 7472601"/>
              <a:gd name="connsiteY652" fmla="*/ 3411496 h 6858000"/>
              <a:gd name="connsiteX653" fmla="*/ 3182620 w 7472601"/>
              <a:gd name="connsiteY653" fmla="*/ 3483279 h 6858000"/>
              <a:gd name="connsiteX654" fmla="*/ 2435119 w 7472601"/>
              <a:gd name="connsiteY654" fmla="*/ 3080173 h 6858000"/>
              <a:gd name="connsiteX655" fmla="*/ 2410152 w 7472601"/>
              <a:gd name="connsiteY655" fmla="*/ 3063751 h 6858000"/>
              <a:gd name="connsiteX656" fmla="*/ 2408099 w 7472601"/>
              <a:gd name="connsiteY656" fmla="*/ 3064403 h 6858000"/>
              <a:gd name="connsiteX657" fmla="*/ 2407218 w 7472601"/>
              <a:gd name="connsiteY657" fmla="*/ 3070324 h 6858000"/>
              <a:gd name="connsiteX658" fmla="*/ 2380138 w 7472601"/>
              <a:gd name="connsiteY658" fmla="*/ 3099341 h 6858000"/>
              <a:gd name="connsiteX659" fmla="*/ 1765923 w 7472601"/>
              <a:gd name="connsiteY659" fmla="*/ 3581043 h 6858000"/>
              <a:gd name="connsiteX660" fmla="*/ 1702258 w 7472601"/>
              <a:gd name="connsiteY660" fmla="*/ 3612286 h 6858000"/>
              <a:gd name="connsiteX661" fmla="*/ 1538370 w 7472601"/>
              <a:gd name="connsiteY661" fmla="*/ 3811804 h 6858000"/>
              <a:gd name="connsiteX662" fmla="*/ 542867 w 7472601"/>
              <a:gd name="connsiteY662" fmla="*/ 4944092 h 6858000"/>
              <a:gd name="connsiteX663" fmla="*/ 515800 w 7472601"/>
              <a:gd name="connsiteY663" fmla="*/ 4862180 h 6858000"/>
              <a:gd name="connsiteX664" fmla="*/ 909145 w 7472601"/>
              <a:gd name="connsiteY664" fmla="*/ 4199225 h 6858000"/>
              <a:gd name="connsiteX665" fmla="*/ 1214067 w 7472601"/>
              <a:gd name="connsiteY665" fmla="*/ 3908561 h 6858000"/>
              <a:gd name="connsiteX666" fmla="*/ 640967 w 7472601"/>
              <a:gd name="connsiteY666" fmla="*/ 4105601 h 6858000"/>
              <a:gd name="connsiteX667" fmla="*/ 112563 w 7472601"/>
              <a:gd name="connsiteY667" fmla="*/ 4396952 h 6858000"/>
              <a:gd name="connsiteX668" fmla="*/ 0 w 7472601"/>
              <a:gd name="connsiteY668" fmla="*/ 4466006 h 6858000"/>
              <a:gd name="connsiteX669" fmla="*/ 0 w 7472601"/>
              <a:gd name="connsiteY669" fmla="*/ 4233763 h 6858000"/>
              <a:gd name="connsiteX670" fmla="*/ 36881 w 7472601"/>
              <a:gd name="connsiteY670" fmla="*/ 4200118 h 6858000"/>
              <a:gd name="connsiteX671" fmla="*/ 910534 w 7472601"/>
              <a:gd name="connsiteY671" fmla="*/ 3629753 h 6858000"/>
              <a:gd name="connsiteX672" fmla="*/ 1578717 w 7472601"/>
              <a:gd name="connsiteY672" fmla="*/ 3575982 h 6858000"/>
              <a:gd name="connsiteX673" fmla="*/ 2338780 w 7472601"/>
              <a:gd name="connsiteY673" fmla="*/ 3033725 h 6858000"/>
              <a:gd name="connsiteX674" fmla="*/ 1807991 w 7472601"/>
              <a:gd name="connsiteY674" fmla="*/ 2807184 h 6858000"/>
              <a:gd name="connsiteX675" fmla="*/ 1416358 w 7472601"/>
              <a:gd name="connsiteY675" fmla="*/ 3112571 h 6858000"/>
              <a:gd name="connsiteX676" fmla="*/ 939066 w 7472601"/>
              <a:gd name="connsiteY676" fmla="*/ 3378798 h 6858000"/>
              <a:gd name="connsiteX677" fmla="*/ 115099 w 7472601"/>
              <a:gd name="connsiteY677" fmla="*/ 3607650 h 6858000"/>
              <a:gd name="connsiteX678" fmla="*/ 97284 w 7472601"/>
              <a:gd name="connsiteY678" fmla="*/ 3520393 h 6858000"/>
              <a:gd name="connsiteX679" fmla="*/ 922050 w 7472601"/>
              <a:gd name="connsiteY679" fmla="*/ 3074867 h 6858000"/>
              <a:gd name="connsiteX680" fmla="*/ 1405265 w 7472601"/>
              <a:gd name="connsiteY680" fmla="*/ 3016319 h 6858000"/>
              <a:gd name="connsiteX681" fmla="*/ 1407512 w 7472601"/>
              <a:gd name="connsiteY681" fmla="*/ 3018001 h 6858000"/>
              <a:gd name="connsiteX682" fmla="*/ 1726266 w 7472601"/>
              <a:gd name="connsiteY682" fmla="*/ 2777274 h 6858000"/>
              <a:gd name="connsiteX683" fmla="*/ 625390 w 7472601"/>
              <a:gd name="connsiteY683" fmla="*/ 2514541 h 6858000"/>
              <a:gd name="connsiteX684" fmla="*/ 619799 w 7472601"/>
              <a:gd name="connsiteY684" fmla="*/ 2527180 h 6858000"/>
              <a:gd name="connsiteX685" fmla="*/ 310030 w 7472601"/>
              <a:gd name="connsiteY685" fmla="*/ 2771818 h 6858000"/>
              <a:gd name="connsiteX686" fmla="*/ 173877 w 7472601"/>
              <a:gd name="connsiteY686" fmla="*/ 2937056 h 6858000"/>
              <a:gd name="connsiteX687" fmla="*/ 77889 w 7472601"/>
              <a:gd name="connsiteY687" fmla="*/ 3138440 h 6858000"/>
              <a:gd name="connsiteX688" fmla="*/ 0 w 7472601"/>
              <a:gd name="connsiteY688" fmla="*/ 3271395 h 6858000"/>
              <a:gd name="connsiteX689" fmla="*/ 0 w 7472601"/>
              <a:gd name="connsiteY689" fmla="*/ 3153002 h 6858000"/>
              <a:gd name="connsiteX690" fmla="*/ 2386 w 7472601"/>
              <a:gd name="connsiteY690" fmla="*/ 3149203 h 6858000"/>
              <a:gd name="connsiteX691" fmla="*/ 89753 w 7472601"/>
              <a:gd name="connsiteY691" fmla="*/ 2987702 h 6858000"/>
              <a:gd name="connsiteX692" fmla="*/ 76869 w 7472601"/>
              <a:gd name="connsiteY692" fmla="*/ 3005404 h 6858000"/>
              <a:gd name="connsiteX693" fmla="*/ 32049 w 7472601"/>
              <a:gd name="connsiteY693" fmla="*/ 3065814 h 6858000"/>
              <a:gd name="connsiteX694" fmla="*/ 0 w 7472601"/>
              <a:gd name="connsiteY694" fmla="*/ 3108744 h 6858000"/>
              <a:gd name="connsiteX695" fmla="*/ 0 w 7472601"/>
              <a:gd name="connsiteY695" fmla="*/ 3058059 h 6858000"/>
              <a:gd name="connsiteX696" fmla="*/ 7610 w 7472601"/>
              <a:gd name="connsiteY696" fmla="*/ 3047889 h 6858000"/>
              <a:gd name="connsiteX697" fmla="*/ 52419 w 7472601"/>
              <a:gd name="connsiteY697" fmla="*/ 2987479 h 6858000"/>
              <a:gd name="connsiteX698" fmla="*/ 59142 w 7472601"/>
              <a:gd name="connsiteY698" fmla="*/ 2978488 h 6858000"/>
              <a:gd name="connsiteX699" fmla="*/ 0 w 7472601"/>
              <a:gd name="connsiteY699" fmla="*/ 3015334 h 6858000"/>
              <a:gd name="connsiteX700" fmla="*/ 0 w 7472601"/>
              <a:gd name="connsiteY700" fmla="*/ 2914286 h 6858000"/>
              <a:gd name="connsiteX701" fmla="*/ 36383 w 7472601"/>
              <a:gd name="connsiteY701" fmla="*/ 2901128 h 6858000"/>
              <a:gd name="connsiteX702" fmla="*/ 156329 w 7472601"/>
              <a:gd name="connsiteY702" fmla="*/ 2840533 h 6858000"/>
              <a:gd name="connsiteX703" fmla="*/ 358355 w 7472601"/>
              <a:gd name="connsiteY703" fmla="*/ 2620471 h 6858000"/>
              <a:gd name="connsiteX704" fmla="*/ 510577 w 7472601"/>
              <a:gd name="connsiteY704" fmla="*/ 2501244 h 6858000"/>
              <a:gd name="connsiteX705" fmla="*/ 211967 w 7472601"/>
              <a:gd name="connsiteY705" fmla="*/ 2479171 h 6858000"/>
              <a:gd name="connsiteX706" fmla="*/ 0 w 7472601"/>
              <a:gd name="connsiteY706" fmla="*/ 2476398 h 6858000"/>
              <a:gd name="connsiteX707" fmla="*/ 0 w 7472601"/>
              <a:gd name="connsiteY707" fmla="*/ 2389189 h 6858000"/>
              <a:gd name="connsiteX708" fmla="*/ 103062 w 7472601"/>
              <a:gd name="connsiteY708" fmla="*/ 2389518 h 6858000"/>
              <a:gd name="connsiteX709" fmla="*/ 510734 w 7472601"/>
              <a:gd name="connsiteY709" fmla="*/ 2416201 h 6858000"/>
              <a:gd name="connsiteX710" fmla="*/ 279257 w 7472601"/>
              <a:gd name="connsiteY710" fmla="*/ 2092102 h 6858000"/>
              <a:gd name="connsiteX711" fmla="*/ 65265 w 7472601"/>
              <a:gd name="connsiteY711" fmla="*/ 2006049 h 6858000"/>
              <a:gd name="connsiteX712" fmla="*/ 0 w 7472601"/>
              <a:gd name="connsiteY712" fmla="*/ 1982532 h 6858000"/>
              <a:gd name="connsiteX713" fmla="*/ 0 w 7472601"/>
              <a:gd name="connsiteY713" fmla="*/ 1912789 h 6858000"/>
              <a:gd name="connsiteX714" fmla="*/ 97460 w 7472601"/>
              <a:gd name="connsiteY714" fmla="*/ 1953725 h 6858000"/>
              <a:gd name="connsiteX715" fmla="*/ 221272 w 7472601"/>
              <a:gd name="connsiteY715" fmla="*/ 1980766 h 6858000"/>
              <a:gd name="connsiteX716" fmla="*/ 116765 w 7472601"/>
              <a:gd name="connsiteY716" fmla="*/ 1911033 h 6858000"/>
              <a:gd name="connsiteX717" fmla="*/ 16405 w 7472601"/>
              <a:gd name="connsiteY717" fmla="*/ 1803412 h 6858000"/>
              <a:gd name="connsiteX718" fmla="*/ 0 w 7472601"/>
              <a:gd name="connsiteY718" fmla="*/ 1784777 h 6858000"/>
              <a:gd name="connsiteX719" fmla="*/ 0 w 7472601"/>
              <a:gd name="connsiteY719" fmla="*/ 1740082 h 6858000"/>
              <a:gd name="connsiteX720" fmla="*/ 39394 w 7472601"/>
              <a:gd name="connsiteY720" fmla="*/ 1784856 h 6858000"/>
              <a:gd name="connsiteX721" fmla="*/ 135813 w 7472601"/>
              <a:gd name="connsiteY721" fmla="*/ 1888838 h 6858000"/>
              <a:gd name="connsiteX722" fmla="*/ 242575 w 7472601"/>
              <a:gd name="connsiteY722" fmla="*/ 1958841 h 6858000"/>
              <a:gd name="connsiteX723" fmla="*/ 82197 w 7472601"/>
              <a:gd name="connsiteY723" fmla="*/ 1754826 h 6858000"/>
              <a:gd name="connsiteX724" fmla="*/ 0 w 7472601"/>
              <a:gd name="connsiteY724" fmla="*/ 1679650 h 6858000"/>
              <a:gd name="connsiteX725" fmla="*/ 0 w 7472601"/>
              <a:gd name="connsiteY725" fmla="*/ 1602463 h 6858000"/>
              <a:gd name="connsiteX726" fmla="*/ 84689 w 7472601"/>
              <a:gd name="connsiteY726" fmla="*/ 1677442 h 6858000"/>
              <a:gd name="connsiteX727" fmla="*/ 298437 w 7472601"/>
              <a:gd name="connsiteY727" fmla="*/ 1968019 h 6858000"/>
              <a:gd name="connsiteX728" fmla="*/ 227269 w 7472601"/>
              <a:gd name="connsiteY728" fmla="*/ 1114064 h 6858000"/>
              <a:gd name="connsiteX729" fmla="*/ 248003 w 7472601"/>
              <a:gd name="connsiteY729" fmla="*/ 1089613 h 6858000"/>
              <a:gd name="connsiteX730" fmla="*/ 427020 w 7472601"/>
              <a:gd name="connsiteY730" fmla="*/ 1619803 h 6858000"/>
              <a:gd name="connsiteX731" fmla="*/ 340345 w 7472601"/>
              <a:gd name="connsiteY731" fmla="*/ 2027739 h 6858000"/>
              <a:gd name="connsiteX732" fmla="*/ 360865 w 7472601"/>
              <a:gd name="connsiteY732" fmla="*/ 2044827 h 6858000"/>
              <a:gd name="connsiteX733" fmla="*/ 560414 w 7472601"/>
              <a:gd name="connsiteY733" fmla="*/ 2421457 h 6858000"/>
              <a:gd name="connsiteX734" fmla="*/ 1359703 w 7472601"/>
              <a:gd name="connsiteY734" fmla="*/ 2578554 h 6858000"/>
              <a:gd name="connsiteX735" fmla="*/ 1359422 w 7472601"/>
              <a:gd name="connsiteY735" fmla="*/ 2577994 h 6858000"/>
              <a:gd name="connsiteX736" fmla="*/ 828701 w 7472601"/>
              <a:gd name="connsiteY736" fmla="*/ 1839520 h 6858000"/>
              <a:gd name="connsiteX737" fmla="*/ 494427 w 7472601"/>
              <a:gd name="connsiteY737" fmla="*/ 1092333 h 6858000"/>
              <a:gd name="connsiteX738" fmla="*/ 506322 w 7472601"/>
              <a:gd name="connsiteY738" fmla="*/ 1020997 h 6858000"/>
              <a:gd name="connsiteX739" fmla="*/ 4570198 w 7472601"/>
              <a:gd name="connsiteY739" fmla="*/ 978081 h 6858000"/>
              <a:gd name="connsiteX740" fmla="*/ 4523691 w 7472601"/>
              <a:gd name="connsiteY740" fmla="*/ 1127776 h 6858000"/>
              <a:gd name="connsiteX741" fmla="*/ 4509875 w 7472601"/>
              <a:gd name="connsiteY741" fmla="*/ 1167552 h 6858000"/>
              <a:gd name="connsiteX742" fmla="*/ 4478168 w 7472601"/>
              <a:gd name="connsiteY742" fmla="*/ 1260735 h 6858000"/>
              <a:gd name="connsiteX743" fmla="*/ 4409309 w 7472601"/>
              <a:gd name="connsiteY743" fmla="*/ 1666996 h 6858000"/>
              <a:gd name="connsiteX744" fmla="*/ 4370031 w 7472601"/>
              <a:gd name="connsiteY744" fmla="*/ 1955666 h 6858000"/>
              <a:gd name="connsiteX745" fmla="*/ 4570198 w 7472601"/>
              <a:gd name="connsiteY745" fmla="*/ 978081 h 6858000"/>
              <a:gd name="connsiteX746" fmla="*/ 4557898 w 7472601"/>
              <a:gd name="connsiteY746" fmla="*/ 900011 h 6858000"/>
              <a:gd name="connsiteX747" fmla="*/ 4344840 w 7472601"/>
              <a:gd name="connsiteY747" fmla="*/ 1922038 h 6858000"/>
              <a:gd name="connsiteX748" fmla="*/ 4378710 w 7472601"/>
              <a:gd name="connsiteY748" fmla="*/ 1665516 h 6858000"/>
              <a:gd name="connsiteX749" fmla="*/ 4448798 w 7472601"/>
              <a:gd name="connsiteY749" fmla="*/ 1253024 h 6858000"/>
              <a:gd name="connsiteX750" fmla="*/ 4480315 w 7472601"/>
              <a:gd name="connsiteY750" fmla="*/ 1158454 h 6858000"/>
              <a:gd name="connsiteX751" fmla="*/ 4494133 w 7472601"/>
              <a:gd name="connsiteY751" fmla="*/ 1118676 h 6858000"/>
              <a:gd name="connsiteX752" fmla="*/ 4557898 w 7472601"/>
              <a:gd name="connsiteY752" fmla="*/ 900011 h 6858000"/>
              <a:gd name="connsiteX753" fmla="*/ 5870151 w 7472601"/>
              <a:gd name="connsiteY753" fmla="*/ 898890 h 6858000"/>
              <a:gd name="connsiteX754" fmla="*/ 5861335 w 7472601"/>
              <a:gd name="connsiteY754" fmla="*/ 899177 h 6858000"/>
              <a:gd name="connsiteX755" fmla="*/ 5843702 w 7472601"/>
              <a:gd name="connsiteY755" fmla="*/ 899748 h 6858000"/>
              <a:gd name="connsiteX756" fmla="*/ 5651107 w 7472601"/>
              <a:gd name="connsiteY756" fmla="*/ 920306 h 6858000"/>
              <a:gd name="connsiteX757" fmla="*/ 5459407 w 7472601"/>
              <a:gd name="connsiteY757" fmla="*/ 940975 h 6858000"/>
              <a:gd name="connsiteX758" fmla="*/ 5374846 w 7472601"/>
              <a:gd name="connsiteY758" fmla="*/ 941988 h 6858000"/>
              <a:gd name="connsiteX759" fmla="*/ 5256105 w 7472601"/>
              <a:gd name="connsiteY759" fmla="*/ 945632 h 6858000"/>
              <a:gd name="connsiteX760" fmla="*/ 5107071 w 7472601"/>
              <a:gd name="connsiteY760" fmla="*/ 969720 h 6858000"/>
              <a:gd name="connsiteX761" fmla="*/ 4998681 w 7472601"/>
              <a:gd name="connsiteY761" fmla="*/ 988771 h 6858000"/>
              <a:gd name="connsiteX762" fmla="*/ 5870151 w 7472601"/>
              <a:gd name="connsiteY762" fmla="*/ 898890 h 6858000"/>
              <a:gd name="connsiteX763" fmla="*/ 5504425 w 7472601"/>
              <a:gd name="connsiteY763" fmla="*/ 848067 h 6858000"/>
              <a:gd name="connsiteX764" fmla="*/ 4968849 w 7472601"/>
              <a:gd name="connsiteY764" fmla="*/ 962318 h 6858000"/>
              <a:gd name="connsiteX765" fmla="*/ 5104039 w 7472601"/>
              <a:gd name="connsiteY765" fmla="*/ 940634 h 6858000"/>
              <a:gd name="connsiteX766" fmla="*/ 5256311 w 7472601"/>
              <a:gd name="connsiteY766" fmla="*/ 916490 h 6858000"/>
              <a:gd name="connsiteX767" fmla="*/ 5377381 w 7472601"/>
              <a:gd name="connsiteY767" fmla="*/ 912671 h 6858000"/>
              <a:gd name="connsiteX768" fmla="*/ 5460148 w 7472601"/>
              <a:gd name="connsiteY768" fmla="*/ 911442 h 6858000"/>
              <a:gd name="connsiteX769" fmla="*/ 5648971 w 7472601"/>
              <a:gd name="connsiteY769" fmla="*/ 891331 h 6858000"/>
              <a:gd name="connsiteX770" fmla="*/ 5844807 w 7472601"/>
              <a:gd name="connsiteY770" fmla="*/ 870718 h 6858000"/>
              <a:gd name="connsiteX771" fmla="*/ 5862975 w 7472601"/>
              <a:gd name="connsiteY771" fmla="*/ 869756 h 6858000"/>
              <a:gd name="connsiteX772" fmla="*/ 5920887 w 7472601"/>
              <a:gd name="connsiteY772" fmla="*/ 865929 h 6858000"/>
              <a:gd name="connsiteX773" fmla="*/ 5504425 w 7472601"/>
              <a:gd name="connsiteY773" fmla="*/ 848067 h 6858000"/>
              <a:gd name="connsiteX774" fmla="*/ 3607114 w 7472601"/>
              <a:gd name="connsiteY774" fmla="*/ 467441 h 6858000"/>
              <a:gd name="connsiteX775" fmla="*/ 3296242 w 7472601"/>
              <a:gd name="connsiteY775" fmla="*/ 807991 h 6858000"/>
              <a:gd name="connsiteX776" fmla="*/ 3174674 w 7472601"/>
              <a:gd name="connsiteY776" fmla="*/ 919759 h 6858000"/>
              <a:gd name="connsiteX777" fmla="*/ 3042978 w 7472601"/>
              <a:gd name="connsiteY777" fmla="*/ 1054894 h 6858000"/>
              <a:gd name="connsiteX778" fmla="*/ 2968914 w 7472601"/>
              <a:gd name="connsiteY778" fmla="*/ 1133756 h 6858000"/>
              <a:gd name="connsiteX779" fmla="*/ 3103823 w 7472601"/>
              <a:gd name="connsiteY779" fmla="*/ 1026814 h 6858000"/>
              <a:gd name="connsiteX780" fmla="*/ 3607114 w 7472601"/>
              <a:gd name="connsiteY780" fmla="*/ 467441 h 6858000"/>
              <a:gd name="connsiteX781" fmla="*/ 3744487 w 7472601"/>
              <a:gd name="connsiteY781" fmla="*/ 383136 h 6858000"/>
              <a:gd name="connsiteX782" fmla="*/ 3970213 w 7472601"/>
              <a:gd name="connsiteY782" fmla="*/ 995559 h 6858000"/>
              <a:gd name="connsiteX783" fmla="*/ 3744487 w 7472601"/>
              <a:gd name="connsiteY783" fmla="*/ 383136 h 6858000"/>
              <a:gd name="connsiteX784" fmla="*/ 3624562 w 7472601"/>
              <a:gd name="connsiteY784" fmla="*/ 367041 h 6858000"/>
              <a:gd name="connsiteX785" fmla="*/ 3489712 w 7472601"/>
              <a:gd name="connsiteY785" fmla="*/ 485386 h 6858000"/>
              <a:gd name="connsiteX786" fmla="*/ 3182994 w 7472601"/>
              <a:gd name="connsiteY786" fmla="*/ 828265 h 6858000"/>
              <a:gd name="connsiteX787" fmla="*/ 2892114 w 7472601"/>
              <a:gd name="connsiteY787" fmla="*/ 1172635 h 6858000"/>
              <a:gd name="connsiteX788" fmla="*/ 3021459 w 7472601"/>
              <a:gd name="connsiteY788" fmla="*/ 1035385 h 6858000"/>
              <a:gd name="connsiteX789" fmla="*/ 3153873 w 7472601"/>
              <a:gd name="connsiteY789" fmla="*/ 898971 h 6858000"/>
              <a:gd name="connsiteX790" fmla="*/ 3276511 w 7472601"/>
              <a:gd name="connsiteY790" fmla="*/ 786423 h 6858000"/>
              <a:gd name="connsiteX791" fmla="*/ 3584154 w 7472601"/>
              <a:gd name="connsiteY791" fmla="*/ 448218 h 6858000"/>
              <a:gd name="connsiteX792" fmla="*/ 3624562 w 7472601"/>
              <a:gd name="connsiteY792" fmla="*/ 367041 h 6858000"/>
              <a:gd name="connsiteX793" fmla="*/ 3766672 w 7472601"/>
              <a:gd name="connsiteY793" fmla="*/ 359429 h 6858000"/>
              <a:gd name="connsiteX794" fmla="*/ 3996338 w 7472601"/>
              <a:gd name="connsiteY794" fmla="*/ 968237 h 6858000"/>
              <a:gd name="connsiteX795" fmla="*/ 3766672 w 7472601"/>
              <a:gd name="connsiteY795" fmla="*/ 359429 h 6858000"/>
              <a:gd name="connsiteX796" fmla="*/ 5805386 w 7472601"/>
              <a:gd name="connsiteY796" fmla="*/ 239240 h 6858000"/>
              <a:gd name="connsiteX797" fmla="*/ 5736947 w 7472601"/>
              <a:gd name="connsiteY797" fmla="*/ 261367 h 6858000"/>
              <a:gd name="connsiteX798" fmla="*/ 5427012 w 7472601"/>
              <a:gd name="connsiteY798" fmla="*/ 311272 h 6858000"/>
              <a:gd name="connsiteX799" fmla="*/ 5147818 w 7472601"/>
              <a:gd name="connsiteY799" fmla="*/ 322112 h 6858000"/>
              <a:gd name="connsiteX800" fmla="*/ 5060854 w 7472601"/>
              <a:gd name="connsiteY800" fmla="*/ 311882 h 6858000"/>
              <a:gd name="connsiteX801" fmla="*/ 4945989 w 7472601"/>
              <a:gd name="connsiteY801" fmla="*/ 300516 h 6858000"/>
              <a:gd name="connsiteX802" fmla="*/ 5410479 w 7472601"/>
              <a:gd name="connsiteY802" fmla="*/ 348434 h 6858000"/>
              <a:gd name="connsiteX803" fmla="*/ 5805386 w 7472601"/>
              <a:gd name="connsiteY803" fmla="*/ 239240 h 6858000"/>
              <a:gd name="connsiteX804" fmla="*/ 5905192 w 7472601"/>
              <a:gd name="connsiteY804" fmla="*/ 163079 h 6858000"/>
              <a:gd name="connsiteX805" fmla="*/ 5865655 w 7472601"/>
              <a:gd name="connsiteY805" fmla="*/ 171901 h 6858000"/>
              <a:gd name="connsiteX806" fmla="*/ 5259740 w 7472601"/>
              <a:gd name="connsiteY806" fmla="*/ 257013 h 6858000"/>
              <a:gd name="connsiteX807" fmla="*/ 5208466 w 7472601"/>
              <a:gd name="connsiteY807" fmla="*/ 257550 h 6858000"/>
              <a:gd name="connsiteX808" fmla="*/ 4980204 w 7472601"/>
              <a:gd name="connsiteY808" fmla="*/ 271903 h 6858000"/>
              <a:gd name="connsiteX809" fmla="*/ 5068068 w 7472601"/>
              <a:gd name="connsiteY809" fmla="*/ 282244 h 6858000"/>
              <a:gd name="connsiteX810" fmla="*/ 5153231 w 7472601"/>
              <a:gd name="connsiteY810" fmla="*/ 292240 h 6858000"/>
              <a:gd name="connsiteX811" fmla="*/ 5426491 w 7472601"/>
              <a:gd name="connsiteY811" fmla="*/ 281128 h 6858000"/>
              <a:gd name="connsiteX812" fmla="*/ 5731212 w 7472601"/>
              <a:gd name="connsiteY812" fmla="*/ 231951 h 6858000"/>
              <a:gd name="connsiteX813" fmla="*/ 5905192 w 7472601"/>
              <a:gd name="connsiteY813" fmla="*/ 163079 h 6858000"/>
              <a:gd name="connsiteX814" fmla="*/ 5944437 w 7472601"/>
              <a:gd name="connsiteY814" fmla="*/ 113829 h 6858000"/>
              <a:gd name="connsiteX815" fmla="*/ 5825032 w 7472601"/>
              <a:gd name="connsiteY815" fmla="*/ 146405 h 6858000"/>
              <a:gd name="connsiteX816" fmla="*/ 4955599 w 7472601"/>
              <a:gd name="connsiteY816" fmla="*/ 247008 h 6858000"/>
              <a:gd name="connsiteX817" fmla="*/ 5210104 w 7472601"/>
              <a:gd name="connsiteY817" fmla="*/ 228123 h 6858000"/>
              <a:gd name="connsiteX818" fmla="*/ 5261015 w 7472601"/>
              <a:gd name="connsiteY818" fmla="*/ 227087 h 6858000"/>
              <a:gd name="connsiteX819" fmla="*/ 5861181 w 7472601"/>
              <a:gd name="connsiteY819" fmla="*/ 143093 h 6858000"/>
              <a:gd name="connsiteX820" fmla="*/ 5961252 w 7472601"/>
              <a:gd name="connsiteY820" fmla="*/ 114820 h 6858000"/>
              <a:gd name="connsiteX821" fmla="*/ 5944437 w 7472601"/>
              <a:gd name="connsiteY821" fmla="*/ 113829 h 6858000"/>
              <a:gd name="connsiteX822" fmla="*/ 3882765 w 7472601"/>
              <a:gd name="connsiteY822" fmla="*/ 0 h 6858000"/>
              <a:gd name="connsiteX823" fmla="*/ 3995099 w 7472601"/>
              <a:gd name="connsiteY823" fmla="*/ 0 h 6858000"/>
              <a:gd name="connsiteX824" fmla="*/ 4163818 w 7472601"/>
              <a:gd name="connsiteY824" fmla="*/ 234104 h 6858000"/>
              <a:gd name="connsiteX825" fmla="*/ 4172099 w 7472601"/>
              <a:gd name="connsiteY825" fmla="*/ 234207 h 6858000"/>
              <a:gd name="connsiteX826" fmla="*/ 4784282 w 7472601"/>
              <a:gd name="connsiteY826" fmla="*/ 276561 h 6858000"/>
              <a:gd name="connsiteX827" fmla="*/ 4801687 w 7472601"/>
              <a:gd name="connsiteY827" fmla="*/ 267764 h 6858000"/>
              <a:gd name="connsiteX828" fmla="*/ 6082788 w 7472601"/>
              <a:gd name="connsiteY828" fmla="*/ 64119 h 6858000"/>
              <a:gd name="connsiteX829" fmla="*/ 6099442 w 7472601"/>
              <a:gd name="connsiteY829" fmla="*/ 82568 h 6858000"/>
              <a:gd name="connsiteX830" fmla="*/ 4804137 w 7472601"/>
              <a:gd name="connsiteY830" fmla="*/ 320931 h 6858000"/>
              <a:gd name="connsiteX831" fmla="*/ 4227047 w 7472601"/>
              <a:gd name="connsiteY831" fmla="*/ 313415 h 6858000"/>
              <a:gd name="connsiteX832" fmla="*/ 4346041 w 7472601"/>
              <a:gd name="connsiteY832" fmla="*/ 456086 h 6858000"/>
              <a:gd name="connsiteX833" fmla="*/ 4870967 w 7472601"/>
              <a:gd name="connsiteY833" fmla="*/ 963061 h 6858000"/>
              <a:gd name="connsiteX834" fmla="*/ 4889647 w 7472601"/>
              <a:gd name="connsiteY834" fmla="*/ 957147 h 6858000"/>
              <a:gd name="connsiteX835" fmla="*/ 5422504 w 7472601"/>
              <a:gd name="connsiteY835" fmla="*/ 805191 h 6858000"/>
              <a:gd name="connsiteX836" fmla="*/ 6087656 w 7472601"/>
              <a:gd name="connsiteY836" fmla="*/ 826703 h 6858000"/>
              <a:gd name="connsiteX837" fmla="*/ 6058717 w 7472601"/>
              <a:gd name="connsiteY837" fmla="*/ 865992 h 6858000"/>
              <a:gd name="connsiteX838" fmla="*/ 4974153 w 7472601"/>
              <a:gd name="connsiteY838" fmla="*/ 1045456 h 6858000"/>
              <a:gd name="connsiteX839" fmla="*/ 5627835 w 7472601"/>
              <a:gd name="connsiteY839" fmla="*/ 1472077 h 6858000"/>
              <a:gd name="connsiteX840" fmla="*/ 5629817 w 7472601"/>
              <a:gd name="connsiteY840" fmla="*/ 1471412 h 6858000"/>
              <a:gd name="connsiteX841" fmla="*/ 5634124 w 7472601"/>
              <a:gd name="connsiteY841" fmla="*/ 1470572 h 6858000"/>
              <a:gd name="connsiteX842" fmla="*/ 5755832 w 7472601"/>
              <a:gd name="connsiteY842" fmla="*/ 1383886 h 6858000"/>
              <a:gd name="connsiteX843" fmla="*/ 6014186 w 7472601"/>
              <a:gd name="connsiteY843" fmla="*/ 1279799 h 6858000"/>
              <a:gd name="connsiteX844" fmla="*/ 6901619 w 7472601"/>
              <a:gd name="connsiteY844" fmla="*/ 1047874 h 6858000"/>
              <a:gd name="connsiteX845" fmla="*/ 6931566 w 7472601"/>
              <a:gd name="connsiteY845" fmla="*/ 1062034 h 6858000"/>
              <a:gd name="connsiteX846" fmla="*/ 5790982 w 7472601"/>
              <a:gd name="connsiteY846" fmla="*/ 1561380 h 6858000"/>
              <a:gd name="connsiteX847" fmla="*/ 6188971 w 7472601"/>
              <a:gd name="connsiteY847" fmla="*/ 1755168 h 6858000"/>
              <a:gd name="connsiteX848" fmla="*/ 6202446 w 7472601"/>
              <a:gd name="connsiteY848" fmla="*/ 1752268 h 6858000"/>
              <a:gd name="connsiteX849" fmla="*/ 7179560 w 7472601"/>
              <a:gd name="connsiteY849" fmla="*/ 1467551 h 6858000"/>
              <a:gd name="connsiteX850" fmla="*/ 7158730 w 7472601"/>
              <a:gd name="connsiteY850" fmla="*/ 1507835 h 6858000"/>
              <a:gd name="connsiteX851" fmla="*/ 6326959 w 7472601"/>
              <a:gd name="connsiteY851" fmla="*/ 1817686 h 6858000"/>
              <a:gd name="connsiteX852" fmla="*/ 6537433 w 7472601"/>
              <a:gd name="connsiteY852" fmla="*/ 1907790 h 6858000"/>
              <a:gd name="connsiteX853" fmla="*/ 6550221 w 7472601"/>
              <a:gd name="connsiteY853" fmla="*/ 1910729 h 6858000"/>
              <a:gd name="connsiteX854" fmla="*/ 6964438 w 7472601"/>
              <a:gd name="connsiteY854" fmla="*/ 2209505 h 6858000"/>
              <a:gd name="connsiteX855" fmla="*/ 7367862 w 7472601"/>
              <a:gd name="connsiteY855" fmla="*/ 2806833 h 6858000"/>
              <a:gd name="connsiteX856" fmla="*/ 7364329 w 7472601"/>
              <a:gd name="connsiteY856" fmla="*/ 2826907 h 6858000"/>
              <a:gd name="connsiteX857" fmla="*/ 7290545 w 7472601"/>
              <a:gd name="connsiteY857" fmla="*/ 2850663 h 6858000"/>
              <a:gd name="connsiteX858" fmla="*/ 6472036 w 7472601"/>
              <a:gd name="connsiteY858" fmla="*/ 1959003 h 6858000"/>
              <a:gd name="connsiteX859" fmla="*/ 5792897 w 7472601"/>
              <a:gd name="connsiteY859" fmla="*/ 1647747 h 6858000"/>
              <a:gd name="connsiteX860" fmla="*/ 5842751 w 7472601"/>
              <a:gd name="connsiteY860" fmla="*/ 1816112 h 6858000"/>
              <a:gd name="connsiteX861" fmla="*/ 5847424 w 7472601"/>
              <a:gd name="connsiteY861" fmla="*/ 1815776 h 6858000"/>
              <a:gd name="connsiteX862" fmla="*/ 6399821 w 7472601"/>
              <a:gd name="connsiteY862" fmla="*/ 2344799 h 6858000"/>
              <a:gd name="connsiteX863" fmla="*/ 6323232 w 7472601"/>
              <a:gd name="connsiteY863" fmla="*/ 2389634 h 6858000"/>
              <a:gd name="connsiteX864" fmla="*/ 5942958 w 7472601"/>
              <a:gd name="connsiteY864" fmla="*/ 2077708 h 6858000"/>
              <a:gd name="connsiteX865" fmla="*/ 5921559 w 7472601"/>
              <a:gd name="connsiteY865" fmla="*/ 2378596 h 6858000"/>
              <a:gd name="connsiteX866" fmla="*/ 5817651 w 7472601"/>
              <a:gd name="connsiteY866" fmla="*/ 3023919 h 6858000"/>
              <a:gd name="connsiteX867" fmla="*/ 5729634 w 7472601"/>
              <a:gd name="connsiteY867" fmla="*/ 3051849 h 6858000"/>
              <a:gd name="connsiteX868" fmla="*/ 5611018 w 7472601"/>
              <a:gd name="connsiteY868" fmla="*/ 2316769 h 6858000"/>
              <a:gd name="connsiteX869" fmla="*/ 5687608 w 7472601"/>
              <a:gd name="connsiteY869" fmla="*/ 2039972 h 6858000"/>
              <a:gd name="connsiteX870" fmla="*/ 5657554 w 7472601"/>
              <a:gd name="connsiteY870" fmla="*/ 1576445 h 6858000"/>
              <a:gd name="connsiteX871" fmla="*/ 5150475 w 7472601"/>
              <a:gd name="connsiteY871" fmla="*/ 1274012 h 6858000"/>
              <a:gd name="connsiteX872" fmla="*/ 5349142 w 7472601"/>
              <a:gd name="connsiteY872" fmla="*/ 2204405 h 6858000"/>
              <a:gd name="connsiteX873" fmla="*/ 5262214 w 7472601"/>
              <a:gd name="connsiteY873" fmla="*/ 2233836 h 6858000"/>
              <a:gd name="connsiteX874" fmla="*/ 4981539 w 7472601"/>
              <a:gd name="connsiteY874" fmla="*/ 1542201 h 6858000"/>
              <a:gd name="connsiteX875" fmla="*/ 4958461 w 7472601"/>
              <a:gd name="connsiteY875" fmla="*/ 1136957 h 6858000"/>
              <a:gd name="connsiteX876" fmla="*/ 4655015 w 7472601"/>
              <a:gd name="connsiteY876" fmla="*/ 891426 h 6858000"/>
              <a:gd name="connsiteX877" fmla="*/ 4348002 w 7472601"/>
              <a:gd name="connsiteY877" fmla="*/ 2205895 h 6858000"/>
              <a:gd name="connsiteX878" fmla="*/ 4262250 w 7472601"/>
              <a:gd name="connsiteY878" fmla="*/ 2219972 h 6858000"/>
              <a:gd name="connsiteX879" fmla="*/ 4550611 w 7472601"/>
              <a:gd name="connsiteY879" fmla="*/ 817540 h 6858000"/>
              <a:gd name="connsiteX880" fmla="*/ 4564418 w 7472601"/>
              <a:gd name="connsiteY880" fmla="*/ 808293 h 6858000"/>
              <a:gd name="connsiteX881" fmla="*/ 4266388 w 7472601"/>
              <a:gd name="connsiteY881" fmla="*/ 500083 h 6858000"/>
              <a:gd name="connsiteX882" fmla="*/ 4032842 w 7472601"/>
              <a:gd name="connsiteY882" fmla="*/ 211809 h 6858000"/>
              <a:gd name="connsiteX883" fmla="*/ 3882765 w 7472601"/>
              <a:gd name="connsiteY883" fmla="*/ 0 h 6858000"/>
              <a:gd name="connsiteX884" fmla="*/ 3721337 w 7472601"/>
              <a:gd name="connsiteY884" fmla="*/ 0 h 6858000"/>
              <a:gd name="connsiteX885" fmla="*/ 3797544 w 7472601"/>
              <a:gd name="connsiteY885" fmla="*/ 0 h 6858000"/>
              <a:gd name="connsiteX886" fmla="*/ 3775734 w 7472601"/>
              <a:gd name="connsiteY886" fmla="*/ 95131 h 6858000"/>
              <a:gd name="connsiteX887" fmla="*/ 3724807 w 7472601"/>
              <a:gd name="connsiteY887" fmla="*/ 272257 h 6858000"/>
              <a:gd name="connsiteX888" fmla="*/ 3726844 w 7472601"/>
              <a:gd name="connsiteY888" fmla="*/ 282988 h 6858000"/>
              <a:gd name="connsiteX889" fmla="*/ 3742664 w 7472601"/>
              <a:gd name="connsiteY889" fmla="*/ 279918 h 6858000"/>
              <a:gd name="connsiteX890" fmla="*/ 4103910 w 7472601"/>
              <a:gd name="connsiteY890" fmla="*/ 1161917 h 6858000"/>
              <a:gd name="connsiteX891" fmla="*/ 4020269 w 7472601"/>
              <a:gd name="connsiteY891" fmla="*/ 1200406 h 6858000"/>
              <a:gd name="connsiteX892" fmla="*/ 3674882 w 7472601"/>
              <a:gd name="connsiteY892" fmla="*/ 488524 h 6858000"/>
              <a:gd name="connsiteX893" fmla="*/ 3132682 w 7472601"/>
              <a:gd name="connsiteY893" fmla="*/ 1072284 h 6858000"/>
              <a:gd name="connsiteX894" fmla="*/ 2716346 w 7472601"/>
              <a:gd name="connsiteY894" fmla="*/ 1276376 h 6858000"/>
              <a:gd name="connsiteX895" fmla="*/ 2716772 w 7472601"/>
              <a:gd name="connsiteY895" fmla="*/ 1255462 h 6858000"/>
              <a:gd name="connsiteX896" fmla="*/ 3471096 w 7472601"/>
              <a:gd name="connsiteY896" fmla="*/ 437072 h 6858000"/>
              <a:gd name="connsiteX897" fmla="*/ 3639057 w 7472601"/>
              <a:gd name="connsiteY897" fmla="*/ 286334 h 6858000"/>
              <a:gd name="connsiteX898" fmla="*/ 3640309 w 7472601"/>
              <a:gd name="connsiteY898" fmla="*/ 284664 h 6858000"/>
              <a:gd name="connsiteX899" fmla="*/ 3646022 w 7472601"/>
              <a:gd name="connsiteY899" fmla="*/ 276711 h 6858000"/>
              <a:gd name="connsiteX900" fmla="*/ 3707943 w 7472601"/>
              <a:gd name="connsiteY900" fmla="*/ 65958 h 6858000"/>
              <a:gd name="connsiteX901" fmla="*/ 3721337 w 7472601"/>
              <a:gd name="connsiteY901" fmla="*/ 0 h 6858000"/>
              <a:gd name="connsiteX902" fmla="*/ 2867960 w 7472601"/>
              <a:gd name="connsiteY902" fmla="*/ 0 h 6858000"/>
              <a:gd name="connsiteX903" fmla="*/ 2926351 w 7472601"/>
              <a:gd name="connsiteY903" fmla="*/ 0 h 6858000"/>
              <a:gd name="connsiteX904" fmla="*/ 2902823 w 7472601"/>
              <a:gd name="connsiteY904" fmla="*/ 262929 h 6858000"/>
              <a:gd name="connsiteX905" fmla="*/ 2940663 w 7472601"/>
              <a:gd name="connsiteY905" fmla="*/ 140884 h 6858000"/>
              <a:gd name="connsiteX906" fmla="*/ 2947039 w 7472601"/>
              <a:gd name="connsiteY906" fmla="*/ 122524 h 6858000"/>
              <a:gd name="connsiteX907" fmla="*/ 2984316 w 7472601"/>
              <a:gd name="connsiteY907" fmla="*/ 0 h 6858000"/>
              <a:gd name="connsiteX908" fmla="*/ 3016114 w 7472601"/>
              <a:gd name="connsiteY908" fmla="*/ 0 h 6858000"/>
              <a:gd name="connsiteX909" fmla="*/ 2979949 w 7472601"/>
              <a:gd name="connsiteY909" fmla="*/ 119274 h 6858000"/>
              <a:gd name="connsiteX910" fmla="*/ 3023879 w 7472601"/>
              <a:gd name="connsiteY910" fmla="*/ 0 h 6858000"/>
              <a:gd name="connsiteX911" fmla="*/ 3105400 w 7472601"/>
              <a:gd name="connsiteY911" fmla="*/ 0 h 6858000"/>
              <a:gd name="connsiteX912" fmla="*/ 3094669 w 7472601"/>
              <a:gd name="connsiteY912" fmla="*/ 30308 h 6858000"/>
              <a:gd name="connsiteX913" fmla="*/ 2901945 w 7472601"/>
              <a:gd name="connsiteY913" fmla="*/ 466538 h 6858000"/>
              <a:gd name="connsiteX914" fmla="*/ 2815209 w 7472601"/>
              <a:gd name="connsiteY914" fmla="*/ 497361 h 6858000"/>
              <a:gd name="connsiteX915" fmla="*/ 2844845 w 7472601"/>
              <a:gd name="connsiteY915" fmla="*/ 127638 h 6858000"/>
              <a:gd name="connsiteX916" fmla="*/ 2867960 w 7472601"/>
              <a:gd name="connsiteY916" fmla="*/ 0 h 6858000"/>
              <a:gd name="connsiteX917" fmla="*/ 1057230 w 7472601"/>
              <a:gd name="connsiteY917" fmla="*/ 0 h 6858000"/>
              <a:gd name="connsiteX918" fmla="*/ 1111003 w 7472601"/>
              <a:gd name="connsiteY918" fmla="*/ 0 h 6858000"/>
              <a:gd name="connsiteX919" fmla="*/ 1125553 w 7472601"/>
              <a:gd name="connsiteY919" fmla="*/ 52588 h 6858000"/>
              <a:gd name="connsiteX920" fmla="*/ 1304276 w 7472601"/>
              <a:gd name="connsiteY920" fmla="*/ 476275 h 6858000"/>
              <a:gd name="connsiteX921" fmla="*/ 1492066 w 7472601"/>
              <a:gd name="connsiteY921" fmla="*/ 886333 h 6858000"/>
              <a:gd name="connsiteX922" fmla="*/ 1423698 w 7472601"/>
              <a:gd name="connsiteY922" fmla="*/ 710817 h 6858000"/>
              <a:gd name="connsiteX923" fmla="*/ 1357609 w 7472601"/>
              <a:gd name="connsiteY923" fmla="*/ 532892 h 6858000"/>
              <a:gd name="connsiteX924" fmla="*/ 1309550 w 7472601"/>
              <a:gd name="connsiteY924" fmla="*/ 374031 h 6858000"/>
              <a:gd name="connsiteX925" fmla="*/ 1193673 w 7472601"/>
              <a:gd name="connsiteY925" fmla="*/ 49533 h 6858000"/>
              <a:gd name="connsiteX926" fmla="*/ 1164391 w 7472601"/>
              <a:gd name="connsiteY926" fmla="*/ 0 h 6858000"/>
              <a:gd name="connsiteX927" fmla="*/ 1200666 w 7472601"/>
              <a:gd name="connsiteY927" fmla="*/ 0 h 6858000"/>
              <a:gd name="connsiteX928" fmla="*/ 1223408 w 7472601"/>
              <a:gd name="connsiteY928" fmla="*/ 38996 h 6858000"/>
              <a:gd name="connsiteX929" fmla="*/ 1339635 w 7472601"/>
              <a:gd name="connsiteY929" fmla="*/ 365517 h 6858000"/>
              <a:gd name="connsiteX930" fmla="*/ 1387469 w 7472601"/>
              <a:gd name="connsiteY930" fmla="*/ 523079 h 6858000"/>
              <a:gd name="connsiteX931" fmla="*/ 1452685 w 7472601"/>
              <a:gd name="connsiteY931" fmla="*/ 699806 h 6858000"/>
              <a:gd name="connsiteX932" fmla="*/ 1492092 w 7472601"/>
              <a:gd name="connsiteY932" fmla="*/ 800424 h 6858000"/>
              <a:gd name="connsiteX933" fmla="*/ 1455302 w 7472601"/>
              <a:gd name="connsiteY933" fmla="*/ 632913 h 6858000"/>
              <a:gd name="connsiteX934" fmla="*/ 1222336 w 7472601"/>
              <a:gd name="connsiteY934" fmla="*/ 9480 h 6858000"/>
              <a:gd name="connsiteX935" fmla="*/ 1214634 w 7472601"/>
              <a:gd name="connsiteY935" fmla="*/ 0 h 6858000"/>
              <a:gd name="connsiteX936" fmla="*/ 1289827 w 7472601"/>
              <a:gd name="connsiteY936" fmla="*/ 0 h 6858000"/>
              <a:gd name="connsiteX937" fmla="*/ 1321076 w 7472601"/>
              <a:gd name="connsiteY937" fmla="*/ 59722 h 6858000"/>
              <a:gd name="connsiteX938" fmla="*/ 1512579 w 7472601"/>
              <a:gd name="connsiteY938" fmla="*/ 626441 h 6858000"/>
              <a:gd name="connsiteX939" fmla="*/ 1506076 w 7472601"/>
              <a:gd name="connsiteY939" fmla="*/ 1089289 h 6858000"/>
              <a:gd name="connsiteX940" fmla="*/ 1486346 w 7472601"/>
              <a:gd name="connsiteY940" fmla="*/ 1079919 h 6858000"/>
              <a:gd name="connsiteX941" fmla="*/ 1070511 w 7472601"/>
              <a:gd name="connsiteY941" fmla="*/ 48609 h 6858000"/>
              <a:gd name="connsiteX942" fmla="*/ 1057230 w 7472601"/>
              <a:gd name="connsiteY942" fmla="*/ 0 h 6858000"/>
              <a:gd name="connsiteX943" fmla="*/ 43151 w 7472601"/>
              <a:gd name="connsiteY943" fmla="*/ 0 h 6858000"/>
              <a:gd name="connsiteX944" fmla="*/ 95283 w 7472601"/>
              <a:gd name="connsiteY944" fmla="*/ 0 h 6858000"/>
              <a:gd name="connsiteX945" fmla="*/ 300708 w 7472601"/>
              <a:gd name="connsiteY945" fmla="*/ 154571 h 6858000"/>
              <a:gd name="connsiteX946" fmla="*/ 530414 w 7472601"/>
              <a:gd name="connsiteY946" fmla="*/ 354673 h 6858000"/>
              <a:gd name="connsiteX947" fmla="*/ 333785 w 7472601"/>
              <a:gd name="connsiteY947" fmla="*/ 161564 h 6858000"/>
              <a:gd name="connsiteX948" fmla="*/ 147005 w 7472601"/>
              <a:gd name="connsiteY948" fmla="*/ 0 h 6858000"/>
              <a:gd name="connsiteX949" fmla="*/ 272509 w 7472601"/>
              <a:gd name="connsiteY949" fmla="*/ 0 h 6858000"/>
              <a:gd name="connsiteX950" fmla="*/ 326276 w 7472601"/>
              <a:gd name="connsiteY950" fmla="*/ 45847 h 6858000"/>
              <a:gd name="connsiteX951" fmla="*/ 823759 w 7472601"/>
              <a:gd name="connsiteY951" fmla="*/ 574145 h 6858000"/>
              <a:gd name="connsiteX952" fmla="*/ 811254 w 7472601"/>
              <a:gd name="connsiteY952" fmla="*/ 665546 h 6858000"/>
              <a:gd name="connsiteX953" fmla="*/ 154042 w 7472601"/>
              <a:gd name="connsiteY953" fmla="*/ 261522 h 6858000"/>
              <a:gd name="connsiteX954" fmla="*/ 13550 w 7472601"/>
              <a:gd name="connsiteY954" fmla="*/ 158423 h 6858000"/>
              <a:gd name="connsiteX955" fmla="*/ 0 w 7472601"/>
              <a:gd name="connsiteY955" fmla="*/ 146618 h 6858000"/>
              <a:gd name="connsiteX956" fmla="*/ 0 w 7472601"/>
              <a:gd name="connsiteY956" fmla="*/ 59161 h 6858000"/>
              <a:gd name="connsiteX957" fmla="*/ 45427 w 7472601"/>
              <a:gd name="connsiteY957" fmla="*/ 101078 h 6858000"/>
              <a:gd name="connsiteX958" fmla="*/ 630103 w 7472601"/>
              <a:gd name="connsiteY958" fmla="*/ 485885 h 6858000"/>
              <a:gd name="connsiteX959" fmla="*/ 532040 w 7472601"/>
              <a:gd name="connsiteY959" fmla="*/ 399359 h 6858000"/>
              <a:gd name="connsiteX960" fmla="*/ 517618 w 7472601"/>
              <a:gd name="connsiteY960" fmla="*/ 385726 h 6858000"/>
              <a:gd name="connsiteX961" fmla="*/ 285074 w 7472601"/>
              <a:gd name="connsiteY961" fmla="*/ 182755 h 6858000"/>
              <a:gd name="connsiteX962" fmla="*/ 43151 w 7472601"/>
              <a:gd name="connsiteY962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48321 w 7472601"/>
              <a:gd name="connsiteY79" fmla="*/ 6190991 h 6858000"/>
              <a:gd name="connsiteX80" fmla="*/ 7467600 w 7472601"/>
              <a:gd name="connsiteY80" fmla="*/ 6221686 h 6858000"/>
              <a:gd name="connsiteX81" fmla="*/ 7467600 w 7472601"/>
              <a:gd name="connsiteY81" fmla="*/ 6334256 h 6858000"/>
              <a:gd name="connsiteX82" fmla="*/ 7454976 w 7472601"/>
              <a:gd name="connsiteY82" fmla="*/ 6318297 h 6858000"/>
              <a:gd name="connsiteX83" fmla="*/ 1456157 w 7472601"/>
              <a:gd name="connsiteY83" fmla="*/ 5371404 h 6858000"/>
              <a:gd name="connsiteX84" fmla="*/ 1244432 w 7472601"/>
              <a:gd name="connsiteY84" fmla="*/ 5385601 h 6858000"/>
              <a:gd name="connsiteX85" fmla="*/ 973990 w 7472601"/>
              <a:gd name="connsiteY85" fmla="*/ 5424940 h 6858000"/>
              <a:gd name="connsiteX86" fmla="*/ 1103809 w 7472601"/>
              <a:gd name="connsiteY86" fmla="*/ 5433720 h 6858000"/>
              <a:gd name="connsiteX87" fmla="*/ 1123454 w 7472601"/>
              <a:gd name="connsiteY87" fmla="*/ 5435727 h 6858000"/>
              <a:gd name="connsiteX88" fmla="*/ 1737017 w 7472601"/>
              <a:gd name="connsiteY88" fmla="*/ 5452183 h 6858000"/>
              <a:gd name="connsiteX89" fmla="*/ 1824397 w 7472601"/>
              <a:gd name="connsiteY89" fmla="*/ 5447757 h 6858000"/>
              <a:gd name="connsiteX90" fmla="*/ 2070059 w 7472601"/>
              <a:gd name="connsiteY90" fmla="*/ 5441660 h 6858000"/>
              <a:gd name="connsiteX91" fmla="*/ 1456157 w 7472601"/>
              <a:gd name="connsiteY91" fmla="*/ 5371404 h 6858000"/>
              <a:gd name="connsiteX92" fmla="*/ 4988186 w 7472601"/>
              <a:gd name="connsiteY92" fmla="*/ 5216467 h 6858000"/>
              <a:gd name="connsiteX93" fmla="*/ 4777334 w 7472601"/>
              <a:gd name="connsiteY93" fmla="*/ 5406072 h 6858000"/>
              <a:gd name="connsiteX94" fmla="*/ 4718341 w 7472601"/>
              <a:gd name="connsiteY94" fmla="*/ 5468043 h 6858000"/>
              <a:gd name="connsiteX95" fmla="*/ 4604655 w 7472601"/>
              <a:gd name="connsiteY95" fmla="*/ 5583434 h 6858000"/>
              <a:gd name="connsiteX96" fmla="*/ 4565074 w 7472601"/>
              <a:gd name="connsiteY96" fmla="*/ 5618550 h 6858000"/>
              <a:gd name="connsiteX97" fmla="*/ 4988186 w 7472601"/>
              <a:gd name="connsiteY97" fmla="*/ 5216467 h 6858000"/>
              <a:gd name="connsiteX98" fmla="*/ 4978032 w 7472601"/>
              <a:gd name="connsiteY98" fmla="*/ 5183809 h 6858000"/>
              <a:gd name="connsiteX99" fmla="*/ 4463413 w 7472601"/>
              <a:gd name="connsiteY99" fmla="*/ 5615162 h 6858000"/>
              <a:gd name="connsiteX100" fmla="*/ 4358134 w 7472601"/>
              <a:gd name="connsiteY100" fmla="*/ 5742791 h 6858000"/>
              <a:gd name="connsiteX101" fmla="*/ 4376219 w 7472601"/>
              <a:gd name="connsiteY101" fmla="*/ 5729027 h 6858000"/>
              <a:gd name="connsiteX102" fmla="*/ 4582340 w 7472601"/>
              <a:gd name="connsiteY102" fmla="*/ 5561037 h 6858000"/>
              <a:gd name="connsiteX103" fmla="*/ 4694684 w 7472601"/>
              <a:gd name="connsiteY103" fmla="*/ 5447098 h 6858000"/>
              <a:gd name="connsiteX104" fmla="*/ 4754123 w 7472601"/>
              <a:gd name="connsiteY104" fmla="*/ 5384643 h 6858000"/>
              <a:gd name="connsiteX105" fmla="*/ 4978032 w 7472601"/>
              <a:gd name="connsiteY105" fmla="*/ 5183809 h 6858000"/>
              <a:gd name="connsiteX106" fmla="*/ 1903353 w 7472601"/>
              <a:gd name="connsiteY106" fmla="*/ 5044827 h 6858000"/>
              <a:gd name="connsiteX107" fmla="*/ 1936931 w 7472601"/>
              <a:gd name="connsiteY107" fmla="*/ 5093954 h 6858000"/>
              <a:gd name="connsiteX108" fmla="*/ 2195868 w 7472601"/>
              <a:gd name="connsiteY108" fmla="*/ 5396574 h 6858000"/>
              <a:gd name="connsiteX109" fmla="*/ 2088852 w 7472601"/>
              <a:gd name="connsiteY109" fmla="*/ 5166123 h 6858000"/>
              <a:gd name="connsiteX110" fmla="*/ 1958241 w 7472601"/>
              <a:gd name="connsiteY110" fmla="*/ 5067955 h 6858000"/>
              <a:gd name="connsiteX111" fmla="*/ 1903353 w 7472601"/>
              <a:gd name="connsiteY111" fmla="*/ 5044827 h 6858000"/>
              <a:gd name="connsiteX112" fmla="*/ 1979378 w 7472601"/>
              <a:gd name="connsiteY112" fmla="*/ 4769504 h 6858000"/>
              <a:gd name="connsiteX113" fmla="*/ 2882120 w 7472601"/>
              <a:gd name="connsiteY113" fmla="*/ 5064547 h 6858000"/>
              <a:gd name="connsiteX114" fmla="*/ 2793103 w 7472601"/>
              <a:gd name="connsiteY114" fmla="*/ 5039699 h 6858000"/>
              <a:gd name="connsiteX115" fmla="*/ 2770041 w 7472601"/>
              <a:gd name="connsiteY115" fmla="*/ 5033634 h 6858000"/>
              <a:gd name="connsiteX116" fmla="*/ 1979378 w 7472601"/>
              <a:gd name="connsiteY116" fmla="*/ 4769504 h 6858000"/>
              <a:gd name="connsiteX117" fmla="*/ 1927410 w 7472601"/>
              <a:gd name="connsiteY117" fmla="*/ 4716164 h 6858000"/>
              <a:gd name="connsiteX118" fmla="*/ 1959587 w 7472601"/>
              <a:gd name="connsiteY118" fmla="*/ 4728849 h 6858000"/>
              <a:gd name="connsiteX119" fmla="*/ 2777707 w 7472601"/>
              <a:gd name="connsiteY119" fmla="*/ 5003991 h 6858000"/>
              <a:gd name="connsiteX120" fmla="*/ 2800768 w 7472601"/>
              <a:gd name="connsiteY120" fmla="*/ 5010056 h 6858000"/>
              <a:gd name="connsiteX121" fmla="*/ 2879408 w 7472601"/>
              <a:gd name="connsiteY121" fmla="*/ 5031590 h 6858000"/>
              <a:gd name="connsiteX122" fmla="*/ 2862295 w 7472601"/>
              <a:gd name="connsiteY122" fmla="*/ 5022958 h 6858000"/>
              <a:gd name="connsiteX123" fmla="*/ 2813343 w 7472601"/>
              <a:gd name="connsiteY123" fmla="*/ 4998369 h 6858000"/>
              <a:gd name="connsiteX124" fmla="*/ 2646245 w 7472601"/>
              <a:gd name="connsiteY124" fmla="*/ 4930999 h 6858000"/>
              <a:gd name="connsiteX125" fmla="*/ 1999243 w 7472601"/>
              <a:gd name="connsiteY125" fmla="*/ 4730524 h 6858000"/>
              <a:gd name="connsiteX126" fmla="*/ 1979527 w 7472601"/>
              <a:gd name="connsiteY126" fmla="*/ 4726651 h 6858000"/>
              <a:gd name="connsiteX127" fmla="*/ 1927410 w 7472601"/>
              <a:gd name="connsiteY127" fmla="*/ 4716164 h 6858000"/>
              <a:gd name="connsiteX128" fmla="*/ 1997014 w 7472601"/>
              <a:gd name="connsiteY128" fmla="*/ 4698007 h 6858000"/>
              <a:gd name="connsiteX129" fmla="*/ 2005458 w 7472601"/>
              <a:gd name="connsiteY129" fmla="*/ 4699540 h 6858000"/>
              <a:gd name="connsiteX130" fmla="*/ 2657186 w 7472601"/>
              <a:gd name="connsiteY130" fmla="*/ 4901687 h 6858000"/>
              <a:gd name="connsiteX131" fmla="*/ 2826662 w 7472601"/>
              <a:gd name="connsiteY131" fmla="*/ 4970362 h 6858000"/>
              <a:gd name="connsiteX132" fmla="*/ 2876100 w 7472601"/>
              <a:gd name="connsiteY132" fmla="*/ 4995397 h 6858000"/>
              <a:gd name="connsiteX133" fmla="*/ 3042600 w 7472601"/>
              <a:gd name="connsiteY133" fmla="*/ 5059532 h 6858000"/>
              <a:gd name="connsiteX134" fmla="*/ 1997014 w 7472601"/>
              <a:gd name="connsiteY134" fmla="*/ 4698007 h 6858000"/>
              <a:gd name="connsiteX135" fmla="*/ 2305292 w 7472601"/>
              <a:gd name="connsiteY135" fmla="*/ 4219492 h 6858000"/>
              <a:gd name="connsiteX136" fmla="*/ 3360922 w 7472601"/>
              <a:gd name="connsiteY136" fmla="*/ 4529373 h 6858000"/>
              <a:gd name="connsiteX137" fmla="*/ 3492420 w 7472601"/>
              <a:gd name="connsiteY137" fmla="*/ 4510145 h 6858000"/>
              <a:gd name="connsiteX138" fmla="*/ 3364086 w 7472601"/>
              <a:gd name="connsiteY138" fmla="*/ 4480340 h 6858000"/>
              <a:gd name="connsiteX139" fmla="*/ 3225818 w 7472601"/>
              <a:gd name="connsiteY139" fmla="*/ 4411822 h 6858000"/>
              <a:gd name="connsiteX140" fmla="*/ 3129696 w 7472601"/>
              <a:gd name="connsiteY140" fmla="*/ 4360704 h 6858000"/>
              <a:gd name="connsiteX141" fmla="*/ 2814545 w 7472601"/>
              <a:gd name="connsiteY141" fmla="*/ 4282955 h 6858000"/>
              <a:gd name="connsiteX142" fmla="*/ 2305292 w 7472601"/>
              <a:gd name="connsiteY142" fmla="*/ 4219492 h 6858000"/>
              <a:gd name="connsiteX143" fmla="*/ 2626982 w 7472601"/>
              <a:gd name="connsiteY143" fmla="*/ 4206450 h 6858000"/>
              <a:gd name="connsiteX144" fmla="*/ 2490617 w 7472601"/>
              <a:gd name="connsiteY144" fmla="*/ 4206951 h 6858000"/>
              <a:gd name="connsiteX145" fmla="*/ 2819869 w 7472601"/>
              <a:gd name="connsiteY145" fmla="*/ 4252936 h 6858000"/>
              <a:gd name="connsiteX146" fmla="*/ 3143018 w 7472601"/>
              <a:gd name="connsiteY146" fmla="*/ 4332698 h 6858000"/>
              <a:gd name="connsiteX147" fmla="*/ 3241520 w 7472601"/>
              <a:gd name="connsiteY147" fmla="*/ 4385112 h 6858000"/>
              <a:gd name="connsiteX148" fmla="*/ 3374575 w 7472601"/>
              <a:gd name="connsiteY148" fmla="*/ 4451517 h 6858000"/>
              <a:gd name="connsiteX149" fmla="*/ 3505221 w 7472601"/>
              <a:gd name="connsiteY149" fmla="*/ 4480757 h 6858000"/>
              <a:gd name="connsiteX150" fmla="*/ 2626982 w 7472601"/>
              <a:gd name="connsiteY150" fmla="*/ 4206450 h 6858000"/>
              <a:gd name="connsiteX151" fmla="*/ 1310106 w 7472601"/>
              <a:gd name="connsiteY151" fmla="*/ 3943217 h 6858000"/>
              <a:gd name="connsiteX152" fmla="*/ 854994 w 7472601"/>
              <a:gd name="connsiteY152" fmla="*/ 4399136 h 6858000"/>
              <a:gd name="connsiteX153" fmla="*/ 742462 w 7472601"/>
              <a:gd name="connsiteY153" fmla="*/ 4594648 h 6858000"/>
              <a:gd name="connsiteX154" fmla="*/ 820602 w 7472601"/>
              <a:gd name="connsiteY154" fmla="*/ 4485915 h 6858000"/>
              <a:gd name="connsiteX155" fmla="*/ 878295 w 7472601"/>
              <a:gd name="connsiteY155" fmla="*/ 4403594 h 6858000"/>
              <a:gd name="connsiteX156" fmla="*/ 1240607 w 7472601"/>
              <a:gd name="connsiteY156" fmla="*/ 4010401 h 6858000"/>
              <a:gd name="connsiteX157" fmla="*/ 1310106 w 7472601"/>
              <a:gd name="connsiteY157" fmla="*/ 3943217 h 6858000"/>
              <a:gd name="connsiteX158" fmla="*/ 1423113 w 7472601"/>
              <a:gd name="connsiteY158" fmla="*/ 3874565 h 6858000"/>
              <a:gd name="connsiteX159" fmla="*/ 1260565 w 7472601"/>
              <a:gd name="connsiteY159" fmla="*/ 4031982 h 6858000"/>
              <a:gd name="connsiteX160" fmla="*/ 901900 w 7472601"/>
              <a:gd name="connsiteY160" fmla="*/ 4421236 h 6858000"/>
              <a:gd name="connsiteX161" fmla="*/ 845044 w 7472601"/>
              <a:gd name="connsiteY161" fmla="*/ 4502436 h 6858000"/>
              <a:gd name="connsiteX162" fmla="*/ 685926 w 7472601"/>
              <a:gd name="connsiteY162" fmla="*/ 4703069 h 6858000"/>
              <a:gd name="connsiteX163" fmla="*/ 684248 w 7472601"/>
              <a:gd name="connsiteY163" fmla="*/ 4706721 h 6858000"/>
              <a:gd name="connsiteX164" fmla="*/ 1423113 w 7472601"/>
              <a:gd name="connsiteY164" fmla="*/ 3874565 h 6858000"/>
              <a:gd name="connsiteX165" fmla="*/ 3316479 w 7472601"/>
              <a:gd name="connsiteY165" fmla="*/ 3872136 h 6858000"/>
              <a:gd name="connsiteX166" fmla="*/ 3546806 w 7472601"/>
              <a:gd name="connsiteY166" fmla="*/ 4356139 h 6858000"/>
              <a:gd name="connsiteX167" fmla="*/ 3364433 w 7472601"/>
              <a:gd name="connsiteY167" fmla="*/ 3953121 h 6858000"/>
              <a:gd name="connsiteX168" fmla="*/ 3316479 w 7472601"/>
              <a:gd name="connsiteY168" fmla="*/ 3872136 h 6858000"/>
              <a:gd name="connsiteX169" fmla="*/ 3291335 w 7472601"/>
              <a:gd name="connsiteY169" fmla="*/ 3767420 h 6858000"/>
              <a:gd name="connsiteX170" fmla="*/ 3390805 w 7472601"/>
              <a:gd name="connsiteY170" fmla="*/ 3937163 h 6858000"/>
              <a:gd name="connsiteX171" fmla="*/ 3579062 w 7472601"/>
              <a:gd name="connsiteY171" fmla="*/ 4359040 h 6858000"/>
              <a:gd name="connsiteX172" fmla="*/ 3467355 w 7472601"/>
              <a:gd name="connsiteY172" fmla="*/ 3988130 h 6858000"/>
              <a:gd name="connsiteX173" fmla="*/ 3310753 w 7472601"/>
              <a:gd name="connsiteY173" fmla="*/ 3787140 h 6858000"/>
              <a:gd name="connsiteX174" fmla="*/ 3291335 w 7472601"/>
              <a:gd name="connsiteY174" fmla="*/ 3767420 h 6858000"/>
              <a:gd name="connsiteX175" fmla="*/ 1635889 w 7472601"/>
              <a:gd name="connsiteY175" fmla="*/ 3709494 h 6858000"/>
              <a:gd name="connsiteX176" fmla="*/ 1634800 w 7472601"/>
              <a:gd name="connsiteY176" fmla="*/ 3731111 h 6858000"/>
              <a:gd name="connsiteX177" fmla="*/ 1635889 w 7472601"/>
              <a:gd name="connsiteY177" fmla="*/ 3709494 h 6858000"/>
              <a:gd name="connsiteX178" fmla="*/ 1510397 w 7472601"/>
              <a:gd name="connsiteY178" fmla="*/ 3684705 h 6858000"/>
              <a:gd name="connsiteX179" fmla="*/ 1146550 w 7472601"/>
              <a:gd name="connsiteY179" fmla="*/ 3802012 h 6858000"/>
              <a:gd name="connsiteX180" fmla="*/ 698834 w 7472601"/>
              <a:gd name="connsiteY180" fmla="*/ 3952272 h 6858000"/>
              <a:gd name="connsiteX181" fmla="*/ 34256 w 7472601"/>
              <a:gd name="connsiteY181" fmla="*/ 4347603 h 6858000"/>
              <a:gd name="connsiteX182" fmla="*/ 527241 w 7472601"/>
              <a:gd name="connsiteY182" fmla="*/ 4065078 h 6858000"/>
              <a:gd name="connsiteX183" fmla="*/ 1510397 w 7472601"/>
              <a:gd name="connsiteY183" fmla="*/ 3684705 h 6858000"/>
              <a:gd name="connsiteX184" fmla="*/ 1313114 w 7472601"/>
              <a:gd name="connsiteY184" fmla="*/ 3655216 h 6858000"/>
              <a:gd name="connsiteX185" fmla="*/ 1109304 w 7472601"/>
              <a:gd name="connsiteY185" fmla="*/ 3669030 h 6858000"/>
              <a:gd name="connsiteX186" fmla="*/ 8129 w 7472601"/>
              <a:gd name="connsiteY186" fmla="*/ 4330519 h 6858000"/>
              <a:gd name="connsiteX187" fmla="*/ 687572 w 7472601"/>
              <a:gd name="connsiteY187" fmla="*/ 3925629 h 6858000"/>
              <a:gd name="connsiteX188" fmla="*/ 1138365 w 7472601"/>
              <a:gd name="connsiteY188" fmla="*/ 3774515 h 6858000"/>
              <a:gd name="connsiteX189" fmla="*/ 1505579 w 7472601"/>
              <a:gd name="connsiteY189" fmla="*/ 3655526 h 6858000"/>
              <a:gd name="connsiteX190" fmla="*/ 1313114 w 7472601"/>
              <a:gd name="connsiteY190" fmla="*/ 3655216 h 6858000"/>
              <a:gd name="connsiteX191" fmla="*/ 3655073 w 7472601"/>
              <a:gd name="connsiteY191" fmla="*/ 3650884 h 6858000"/>
              <a:gd name="connsiteX192" fmla="*/ 3989938 w 7472601"/>
              <a:gd name="connsiteY192" fmla="*/ 3991685 h 6858000"/>
              <a:gd name="connsiteX193" fmla="*/ 4393907 w 7472601"/>
              <a:gd name="connsiteY193" fmla="*/ 4261258 h 6858000"/>
              <a:gd name="connsiteX194" fmla="*/ 4648051 w 7472601"/>
              <a:gd name="connsiteY194" fmla="*/ 4374051 h 6858000"/>
              <a:gd name="connsiteX195" fmla="*/ 4383389 w 7472601"/>
              <a:gd name="connsiteY195" fmla="*/ 4184369 h 6858000"/>
              <a:gd name="connsiteX196" fmla="*/ 4165508 w 7472601"/>
              <a:gd name="connsiteY196" fmla="*/ 4035196 h 6858000"/>
              <a:gd name="connsiteX197" fmla="*/ 4068162 w 7472601"/>
              <a:gd name="connsiteY197" fmla="*/ 3953394 h 6858000"/>
              <a:gd name="connsiteX198" fmla="*/ 3981416 w 7472601"/>
              <a:gd name="connsiteY198" fmla="*/ 3880482 h 6858000"/>
              <a:gd name="connsiteX199" fmla="*/ 3800147 w 7472601"/>
              <a:gd name="connsiteY199" fmla="*/ 3749872 h 6858000"/>
              <a:gd name="connsiteX200" fmla="*/ 3655073 w 7472601"/>
              <a:gd name="connsiteY200" fmla="*/ 3650884 h 6858000"/>
              <a:gd name="connsiteX201" fmla="*/ 3670252 w 7472601"/>
              <a:gd name="connsiteY201" fmla="*/ 3622798 h 6858000"/>
              <a:gd name="connsiteX202" fmla="*/ 3817258 w 7472601"/>
              <a:gd name="connsiteY202" fmla="*/ 3723577 h 6858000"/>
              <a:gd name="connsiteX203" fmla="*/ 4000461 w 7472601"/>
              <a:gd name="connsiteY203" fmla="*/ 3855966 h 6858000"/>
              <a:gd name="connsiteX204" fmla="*/ 4088180 w 7472601"/>
              <a:gd name="connsiteY204" fmla="*/ 3929774 h 6858000"/>
              <a:gd name="connsiteX205" fmla="*/ 4184555 w 7472601"/>
              <a:gd name="connsiteY205" fmla="*/ 4010683 h 6858000"/>
              <a:gd name="connsiteX206" fmla="*/ 4399563 w 7472601"/>
              <a:gd name="connsiteY206" fmla="*/ 4158106 h 6858000"/>
              <a:gd name="connsiteX207" fmla="*/ 4684469 w 7472601"/>
              <a:gd name="connsiteY207" fmla="*/ 4364680 h 6858000"/>
              <a:gd name="connsiteX208" fmla="*/ 4690271 w 7472601"/>
              <a:gd name="connsiteY208" fmla="*/ 4370034 h 6858000"/>
              <a:gd name="connsiteX209" fmla="*/ 4136093 w 7472601"/>
              <a:gd name="connsiteY209" fmla="*/ 3858466 h 6858000"/>
              <a:gd name="connsiteX210" fmla="*/ 3670252 w 7472601"/>
              <a:gd name="connsiteY210" fmla="*/ 3622798 h 6858000"/>
              <a:gd name="connsiteX211" fmla="*/ 4440129 w 7472601"/>
              <a:gd name="connsiteY211" fmla="*/ 3448571 h 6858000"/>
              <a:gd name="connsiteX212" fmla="*/ 4856525 w 7472601"/>
              <a:gd name="connsiteY212" fmla="*/ 3915351 h 6858000"/>
              <a:gd name="connsiteX213" fmla="*/ 5059055 w 7472601"/>
              <a:gd name="connsiteY213" fmla="*/ 4108918 h 6858000"/>
              <a:gd name="connsiteX214" fmla="*/ 5290070 w 7472601"/>
              <a:gd name="connsiteY214" fmla="*/ 4263619 h 6858000"/>
              <a:gd name="connsiteX215" fmla="*/ 4834991 w 7472601"/>
              <a:gd name="connsiteY215" fmla="*/ 3830985 h 6858000"/>
              <a:gd name="connsiteX216" fmla="*/ 4440129 w 7472601"/>
              <a:gd name="connsiteY216" fmla="*/ 3448571 h 6858000"/>
              <a:gd name="connsiteX217" fmla="*/ 4441737 w 7472601"/>
              <a:gd name="connsiteY217" fmla="*/ 3399734 h 6858000"/>
              <a:gd name="connsiteX218" fmla="*/ 4431236 w 7472601"/>
              <a:gd name="connsiteY218" fmla="*/ 3400954 h 6858000"/>
              <a:gd name="connsiteX219" fmla="*/ 4557150 w 7472601"/>
              <a:gd name="connsiteY219" fmla="*/ 3510023 h 6858000"/>
              <a:gd name="connsiteX220" fmla="*/ 4856936 w 7472601"/>
              <a:gd name="connsiteY220" fmla="*/ 3809146 h 6858000"/>
              <a:gd name="connsiteX221" fmla="*/ 5111996 w 7472601"/>
              <a:gd name="connsiteY221" fmla="*/ 4065759 h 6858000"/>
              <a:gd name="connsiteX222" fmla="*/ 5388878 w 7472601"/>
              <a:gd name="connsiteY222" fmla="*/ 4300185 h 6858000"/>
              <a:gd name="connsiteX223" fmla="*/ 5425556 w 7472601"/>
              <a:gd name="connsiteY223" fmla="*/ 4308967 h 6858000"/>
              <a:gd name="connsiteX224" fmla="*/ 4943646 w 7472601"/>
              <a:gd name="connsiteY224" fmla="*/ 3822916 h 6858000"/>
              <a:gd name="connsiteX225" fmla="*/ 4594837 w 7472601"/>
              <a:gd name="connsiteY225" fmla="*/ 3532274 h 6858000"/>
              <a:gd name="connsiteX226" fmla="*/ 4441737 w 7472601"/>
              <a:gd name="connsiteY226" fmla="*/ 3399734 h 6858000"/>
              <a:gd name="connsiteX227" fmla="*/ 5425834 w 7472601"/>
              <a:gd name="connsiteY227" fmla="*/ 3162785 h 6858000"/>
              <a:gd name="connsiteX228" fmla="*/ 5401644 w 7472601"/>
              <a:gd name="connsiteY228" fmla="*/ 3617847 h 6858000"/>
              <a:gd name="connsiteX229" fmla="*/ 5467256 w 7472601"/>
              <a:gd name="connsiteY229" fmla="*/ 4175494 h 6858000"/>
              <a:gd name="connsiteX230" fmla="*/ 5448069 w 7472601"/>
              <a:gd name="connsiteY230" fmla="*/ 3567554 h 6858000"/>
              <a:gd name="connsiteX231" fmla="*/ 5425834 w 7472601"/>
              <a:gd name="connsiteY231" fmla="*/ 3162785 h 6858000"/>
              <a:gd name="connsiteX232" fmla="*/ 1318687 w 7472601"/>
              <a:gd name="connsiteY232" fmla="*/ 3113840 h 6858000"/>
              <a:gd name="connsiteX233" fmla="*/ 1066793 w 7472601"/>
              <a:gd name="connsiteY233" fmla="*/ 3212171 h 6858000"/>
              <a:gd name="connsiteX234" fmla="*/ 993319 w 7472601"/>
              <a:gd name="connsiteY234" fmla="*/ 3247648 h 6858000"/>
              <a:gd name="connsiteX235" fmla="*/ 853081 w 7472601"/>
              <a:gd name="connsiteY235" fmla="*/ 3312410 h 6858000"/>
              <a:gd name="connsiteX236" fmla="*/ 805957 w 7472601"/>
              <a:gd name="connsiteY236" fmla="*/ 3330443 h 6858000"/>
              <a:gd name="connsiteX237" fmla="*/ 1318687 w 7472601"/>
              <a:gd name="connsiteY237" fmla="*/ 3113840 h 6858000"/>
              <a:gd name="connsiteX238" fmla="*/ 5453702 w 7472601"/>
              <a:gd name="connsiteY238" fmla="*/ 3090882 h 6858000"/>
              <a:gd name="connsiteX239" fmla="*/ 5480135 w 7472601"/>
              <a:gd name="connsiteY239" fmla="*/ 3565802 h 6858000"/>
              <a:gd name="connsiteX240" fmla="*/ 5499023 w 7472601"/>
              <a:gd name="connsiteY240" fmla="*/ 4166310 h 6858000"/>
              <a:gd name="connsiteX241" fmla="*/ 5547022 w 7472601"/>
              <a:gd name="connsiteY241" fmla="*/ 3607838 h 6858000"/>
              <a:gd name="connsiteX242" fmla="*/ 5515964 w 7472601"/>
              <a:gd name="connsiteY242" fmla="*/ 3378541 h 6858000"/>
              <a:gd name="connsiteX243" fmla="*/ 5453702 w 7472601"/>
              <a:gd name="connsiteY243" fmla="*/ 3090882 h 6858000"/>
              <a:gd name="connsiteX244" fmla="*/ 1238695 w 7472601"/>
              <a:gd name="connsiteY244" fmla="*/ 3076820 h 6858000"/>
              <a:gd name="connsiteX245" fmla="*/ 716371 w 7472601"/>
              <a:gd name="connsiteY245" fmla="*/ 3293249 h 6858000"/>
              <a:gd name="connsiteX246" fmla="*/ 579522 w 7472601"/>
              <a:gd name="connsiteY246" fmla="*/ 3371759 h 6858000"/>
              <a:gd name="connsiteX247" fmla="*/ 600288 w 7472601"/>
              <a:gd name="connsiteY247" fmla="*/ 3365555 h 6858000"/>
              <a:gd name="connsiteX248" fmla="*/ 840692 w 7472601"/>
              <a:gd name="connsiteY248" fmla="*/ 3284921 h 6858000"/>
              <a:gd name="connsiteX249" fmla="*/ 979248 w 7472601"/>
              <a:gd name="connsiteY249" fmla="*/ 3221003 h 6858000"/>
              <a:gd name="connsiteX250" fmla="*/ 1053282 w 7472601"/>
              <a:gd name="connsiteY250" fmla="*/ 3185247 h 6858000"/>
              <a:gd name="connsiteX251" fmla="*/ 1320603 w 7472601"/>
              <a:gd name="connsiteY251" fmla="*/ 3081281 h 6858000"/>
              <a:gd name="connsiteX252" fmla="*/ 1238695 w 7472601"/>
              <a:gd name="connsiteY252" fmla="*/ 3076820 h 6858000"/>
              <a:gd name="connsiteX253" fmla="*/ 5425627 w 7472601"/>
              <a:gd name="connsiteY253" fmla="*/ 2954192 h 6858000"/>
              <a:gd name="connsiteX254" fmla="*/ 5470770 w 7472601"/>
              <a:gd name="connsiteY254" fmla="*/ 3005435 h 6858000"/>
              <a:gd name="connsiteX255" fmla="*/ 5519779 w 7472601"/>
              <a:gd name="connsiteY255" fmla="*/ 4359223 h 6858000"/>
              <a:gd name="connsiteX256" fmla="*/ 5520293 w 7472601"/>
              <a:gd name="connsiteY256" fmla="*/ 4360602 h 6858000"/>
              <a:gd name="connsiteX257" fmla="*/ 5767221 w 7472601"/>
              <a:gd name="connsiteY257" fmla="*/ 4665564 h 6858000"/>
              <a:gd name="connsiteX258" fmla="*/ 6937169 w 7472601"/>
              <a:gd name="connsiteY258" fmla="*/ 4815941 h 6858000"/>
              <a:gd name="connsiteX259" fmla="*/ 6953922 w 7472601"/>
              <a:gd name="connsiteY259" fmla="*/ 4890068 h 6858000"/>
              <a:gd name="connsiteX260" fmla="*/ 6071359 w 7472601"/>
              <a:gd name="connsiteY260" fmla="*/ 4770770 h 6858000"/>
              <a:gd name="connsiteX261" fmla="*/ 6038839 w 7472601"/>
              <a:gd name="connsiteY261" fmla="*/ 4764474 h 6858000"/>
              <a:gd name="connsiteX262" fmla="*/ 6038706 w 7472601"/>
              <a:gd name="connsiteY262" fmla="*/ 4763847 h 6858000"/>
              <a:gd name="connsiteX263" fmla="*/ 6037784 w 7472601"/>
              <a:gd name="connsiteY263" fmla="*/ 4764270 h 6858000"/>
              <a:gd name="connsiteX264" fmla="*/ 6038839 w 7472601"/>
              <a:gd name="connsiteY264" fmla="*/ 4764474 h 6858000"/>
              <a:gd name="connsiteX265" fmla="*/ 6040338 w 7472601"/>
              <a:gd name="connsiteY265" fmla="*/ 4771418 h 6858000"/>
              <a:gd name="connsiteX266" fmla="*/ 6024488 w 7472601"/>
              <a:gd name="connsiteY266" fmla="*/ 4809903 h 6858000"/>
              <a:gd name="connsiteX267" fmla="*/ 5599771 w 7472601"/>
              <a:gd name="connsiteY267" fmla="*/ 5509652 h 6858000"/>
              <a:gd name="connsiteX268" fmla="*/ 5548843 w 7472601"/>
              <a:gd name="connsiteY268" fmla="*/ 5563845 h 6858000"/>
              <a:gd name="connsiteX269" fmla="*/ 5940952 w 7472601"/>
              <a:gd name="connsiteY269" fmla="*/ 6250028 h 6858000"/>
              <a:gd name="connsiteX270" fmla="*/ 6043441 w 7472601"/>
              <a:gd name="connsiteY270" fmla="*/ 6665847 h 6858000"/>
              <a:gd name="connsiteX271" fmla="*/ 6093432 w 7472601"/>
              <a:gd name="connsiteY271" fmla="*/ 6858000 h 6858000"/>
              <a:gd name="connsiteX272" fmla="*/ 6034344 w 7472601"/>
              <a:gd name="connsiteY272" fmla="*/ 6858000 h 6858000"/>
              <a:gd name="connsiteX273" fmla="*/ 6026679 w 7472601"/>
              <a:gd name="connsiteY273" fmla="*/ 6836959 h 6858000"/>
              <a:gd name="connsiteX274" fmla="*/ 5800441 w 7472601"/>
              <a:gd name="connsiteY274" fmla="*/ 6335286 h 6858000"/>
              <a:gd name="connsiteX275" fmla="*/ 5526562 w 7472601"/>
              <a:gd name="connsiteY275" fmla="*/ 5705388 h 6858000"/>
              <a:gd name="connsiteX276" fmla="*/ 5519640 w 7472601"/>
              <a:gd name="connsiteY276" fmla="*/ 5683774 h 6858000"/>
              <a:gd name="connsiteX277" fmla="*/ 5844559 w 7472601"/>
              <a:gd name="connsiteY277" fmla="*/ 6553349 h 6858000"/>
              <a:gd name="connsiteX278" fmla="*/ 5975994 w 7472601"/>
              <a:gd name="connsiteY278" fmla="*/ 6858000 h 6858000"/>
              <a:gd name="connsiteX279" fmla="*/ 5898547 w 7472601"/>
              <a:gd name="connsiteY279" fmla="*/ 6858000 h 6858000"/>
              <a:gd name="connsiteX280" fmla="*/ 5682041 w 7472601"/>
              <a:gd name="connsiteY280" fmla="*/ 6355860 h 6858000"/>
              <a:gd name="connsiteX281" fmla="*/ 5461758 w 7472601"/>
              <a:gd name="connsiteY281" fmla="*/ 5820220 h 6858000"/>
              <a:gd name="connsiteX282" fmla="*/ 5237282 w 7472601"/>
              <a:gd name="connsiteY282" fmla="*/ 6579086 h 6858000"/>
              <a:gd name="connsiteX283" fmla="*/ 5115009 w 7472601"/>
              <a:gd name="connsiteY283" fmla="*/ 6858000 h 6858000"/>
              <a:gd name="connsiteX284" fmla="*/ 5028074 w 7472601"/>
              <a:gd name="connsiteY284" fmla="*/ 6858000 h 6858000"/>
              <a:gd name="connsiteX285" fmla="*/ 5079508 w 7472601"/>
              <a:gd name="connsiteY285" fmla="*/ 6749074 h 6858000"/>
              <a:gd name="connsiteX286" fmla="*/ 5371846 w 7472601"/>
              <a:gd name="connsiteY286" fmla="*/ 5924413 h 6858000"/>
              <a:gd name="connsiteX287" fmla="*/ 5270512 w 7472601"/>
              <a:gd name="connsiteY287" fmla="*/ 6138975 h 6858000"/>
              <a:gd name="connsiteX288" fmla="*/ 5062409 w 7472601"/>
              <a:gd name="connsiteY288" fmla="*/ 6653544 h 6858000"/>
              <a:gd name="connsiteX289" fmla="*/ 5036628 w 7472601"/>
              <a:gd name="connsiteY289" fmla="*/ 6754247 h 6858000"/>
              <a:gd name="connsiteX290" fmla="*/ 5009112 w 7472601"/>
              <a:gd name="connsiteY290" fmla="*/ 6858000 h 6858000"/>
              <a:gd name="connsiteX291" fmla="*/ 4976679 w 7472601"/>
              <a:gd name="connsiteY291" fmla="*/ 6858000 h 6858000"/>
              <a:gd name="connsiteX292" fmla="*/ 5006537 w 7472601"/>
              <a:gd name="connsiteY292" fmla="*/ 6747068 h 6858000"/>
              <a:gd name="connsiteX293" fmla="*/ 5032723 w 7472601"/>
              <a:gd name="connsiteY293" fmla="*/ 6644957 h 6858000"/>
              <a:gd name="connsiteX294" fmla="*/ 5242949 w 7472601"/>
              <a:gd name="connsiteY294" fmla="*/ 6125175 h 6858000"/>
              <a:gd name="connsiteX295" fmla="*/ 5286321 w 7472601"/>
              <a:gd name="connsiteY295" fmla="*/ 6033555 h 6858000"/>
              <a:gd name="connsiteX296" fmla="*/ 5008210 w 7472601"/>
              <a:gd name="connsiteY296" fmla="*/ 6649194 h 6858000"/>
              <a:gd name="connsiteX297" fmla="*/ 4986321 w 7472601"/>
              <a:gd name="connsiteY297" fmla="*/ 6765687 h 6858000"/>
              <a:gd name="connsiteX298" fmla="*/ 4973474 w 7472601"/>
              <a:gd name="connsiteY298" fmla="*/ 6858000 h 6858000"/>
              <a:gd name="connsiteX299" fmla="*/ 4907178 w 7472601"/>
              <a:gd name="connsiteY299" fmla="*/ 6858000 h 6858000"/>
              <a:gd name="connsiteX300" fmla="*/ 4910810 w 7472601"/>
              <a:gd name="connsiteY300" fmla="*/ 6829660 h 6858000"/>
              <a:gd name="connsiteX301" fmla="*/ 4987461 w 7472601"/>
              <a:gd name="connsiteY301" fmla="*/ 6432994 h 6858000"/>
              <a:gd name="connsiteX302" fmla="*/ 5179262 w 7472601"/>
              <a:gd name="connsiteY302" fmla="*/ 6035044 h 6858000"/>
              <a:gd name="connsiteX303" fmla="*/ 4689678 w 7472601"/>
              <a:gd name="connsiteY303" fmla="*/ 6440241 h 6858000"/>
              <a:gd name="connsiteX304" fmla="*/ 4477543 w 7472601"/>
              <a:gd name="connsiteY304" fmla="*/ 6674836 h 6858000"/>
              <a:gd name="connsiteX305" fmla="*/ 4329957 w 7472601"/>
              <a:gd name="connsiteY305" fmla="*/ 6858000 h 6858000"/>
              <a:gd name="connsiteX306" fmla="*/ 4218595 w 7472601"/>
              <a:gd name="connsiteY306" fmla="*/ 6858000 h 6858000"/>
              <a:gd name="connsiteX307" fmla="*/ 4368888 w 7472601"/>
              <a:gd name="connsiteY307" fmla="*/ 6668412 h 6858000"/>
              <a:gd name="connsiteX308" fmla="*/ 4563091 w 7472601"/>
              <a:gd name="connsiteY308" fmla="*/ 6442508 h 6858000"/>
              <a:gd name="connsiteX309" fmla="*/ 5387324 w 7472601"/>
              <a:gd name="connsiteY309" fmla="*/ 5705830 h 6858000"/>
              <a:gd name="connsiteX310" fmla="*/ 5073620 w 7472601"/>
              <a:gd name="connsiteY310" fmla="*/ 5955437 h 6858000"/>
              <a:gd name="connsiteX311" fmla="*/ 4689789 w 7472601"/>
              <a:gd name="connsiteY311" fmla="*/ 6268382 h 6858000"/>
              <a:gd name="connsiteX312" fmla="*/ 4418722 w 7472601"/>
              <a:gd name="connsiteY312" fmla="*/ 6570886 h 6858000"/>
              <a:gd name="connsiteX313" fmla="*/ 4214944 w 7472601"/>
              <a:gd name="connsiteY313" fmla="*/ 6858000 h 6858000"/>
              <a:gd name="connsiteX314" fmla="*/ 4177898 w 7472601"/>
              <a:gd name="connsiteY314" fmla="*/ 6858000 h 6858000"/>
              <a:gd name="connsiteX315" fmla="*/ 4391597 w 7472601"/>
              <a:gd name="connsiteY315" fmla="*/ 6556370 h 6858000"/>
              <a:gd name="connsiteX316" fmla="*/ 4668889 w 7472601"/>
              <a:gd name="connsiteY316" fmla="*/ 6246399 h 6858000"/>
              <a:gd name="connsiteX317" fmla="*/ 5055427 w 7472601"/>
              <a:gd name="connsiteY317" fmla="*/ 5931476 h 6858000"/>
              <a:gd name="connsiteX318" fmla="*/ 5371814 w 7472601"/>
              <a:gd name="connsiteY318" fmla="*/ 5678975 h 6858000"/>
              <a:gd name="connsiteX319" fmla="*/ 4987918 w 7472601"/>
              <a:gd name="connsiteY319" fmla="*/ 5838701 h 6858000"/>
              <a:gd name="connsiteX320" fmla="*/ 4317146 w 7472601"/>
              <a:gd name="connsiteY320" fmla="*/ 6587716 h 6858000"/>
              <a:gd name="connsiteX321" fmla="*/ 4171627 w 7472601"/>
              <a:gd name="connsiteY321" fmla="*/ 6858000 h 6858000"/>
              <a:gd name="connsiteX322" fmla="*/ 4081585 w 7472601"/>
              <a:gd name="connsiteY322" fmla="*/ 6858000 h 6858000"/>
              <a:gd name="connsiteX323" fmla="*/ 4238603 w 7472601"/>
              <a:gd name="connsiteY323" fmla="*/ 6559341 h 6858000"/>
              <a:gd name="connsiteX324" fmla="*/ 4778333 w 7472601"/>
              <a:gd name="connsiteY324" fmla="*/ 5873626 h 6858000"/>
              <a:gd name="connsiteX325" fmla="*/ 5414185 w 7472601"/>
              <a:gd name="connsiteY325" fmla="*/ 5573882 h 6858000"/>
              <a:gd name="connsiteX326" fmla="*/ 5959648 w 7472601"/>
              <a:gd name="connsiteY326" fmla="*/ 4760797 h 6858000"/>
              <a:gd name="connsiteX327" fmla="*/ 5355019 w 7472601"/>
              <a:gd name="connsiteY327" fmla="*/ 4734672 h 6858000"/>
              <a:gd name="connsiteX328" fmla="*/ 5083565 w 7472601"/>
              <a:gd name="connsiteY328" fmla="*/ 5179121 h 6858000"/>
              <a:gd name="connsiteX329" fmla="*/ 4713577 w 7472601"/>
              <a:gd name="connsiteY329" fmla="*/ 5616803 h 6858000"/>
              <a:gd name="connsiteX330" fmla="*/ 3989559 w 7472601"/>
              <a:gd name="connsiteY330" fmla="*/ 6145945 h 6858000"/>
              <a:gd name="connsiteX331" fmla="*/ 3939824 w 7472601"/>
              <a:gd name="connsiteY331" fmla="*/ 6066900 h 6858000"/>
              <a:gd name="connsiteX332" fmla="*/ 4584537 w 7472601"/>
              <a:gd name="connsiteY332" fmla="*/ 5324826 h 6858000"/>
              <a:gd name="connsiteX333" fmla="*/ 5037105 w 7472601"/>
              <a:gd name="connsiteY333" fmla="*/ 5088765 h 6858000"/>
              <a:gd name="connsiteX334" fmla="*/ 5039930 w 7472601"/>
              <a:gd name="connsiteY334" fmla="*/ 5089585 h 6858000"/>
              <a:gd name="connsiteX335" fmla="*/ 5263764 w 7472601"/>
              <a:gd name="connsiteY335" fmla="*/ 4735525 h 6858000"/>
              <a:gd name="connsiteX336" fmla="*/ 4086300 w 7472601"/>
              <a:gd name="connsiteY336" fmla="*/ 4884599 h 6858000"/>
              <a:gd name="connsiteX337" fmla="*/ 4085485 w 7472601"/>
              <a:gd name="connsiteY337" fmla="*/ 4899070 h 6858000"/>
              <a:gd name="connsiteX338" fmla="*/ 3871915 w 7472601"/>
              <a:gd name="connsiteY338" fmla="*/ 5253645 h 6858000"/>
              <a:gd name="connsiteX339" fmla="*/ 3799374 w 7472601"/>
              <a:gd name="connsiteY339" fmla="*/ 5466127 h 6858000"/>
              <a:gd name="connsiteX340" fmla="*/ 3498850 w 7472601"/>
              <a:gd name="connsiteY340" fmla="*/ 6661888 h 6858000"/>
              <a:gd name="connsiteX341" fmla="*/ 3399216 w 7472601"/>
              <a:gd name="connsiteY341" fmla="*/ 6858000 h 6858000"/>
              <a:gd name="connsiteX342" fmla="*/ 3303688 w 7472601"/>
              <a:gd name="connsiteY342" fmla="*/ 6858000 h 6858000"/>
              <a:gd name="connsiteX343" fmla="*/ 3391774 w 7472601"/>
              <a:gd name="connsiteY343" fmla="*/ 6697181 h 6858000"/>
              <a:gd name="connsiteX344" fmla="*/ 3735540 w 7472601"/>
              <a:gd name="connsiteY344" fmla="*/ 5546923 h 6858000"/>
              <a:gd name="connsiteX345" fmla="*/ 3729438 w 7472601"/>
              <a:gd name="connsiteY345" fmla="*/ 5569058 h 6858000"/>
              <a:gd name="connsiteX346" fmla="*/ 3707782 w 7472601"/>
              <a:gd name="connsiteY346" fmla="*/ 5644908 h 6858000"/>
              <a:gd name="connsiteX347" fmla="*/ 3583827 w 7472601"/>
              <a:gd name="connsiteY347" fmla="*/ 6039215 h 6858000"/>
              <a:gd name="connsiteX348" fmla="*/ 3547861 w 7472601"/>
              <a:gd name="connsiteY348" fmla="*/ 6129609 h 6858000"/>
              <a:gd name="connsiteX349" fmla="*/ 3490905 w 7472601"/>
              <a:gd name="connsiteY349" fmla="*/ 6277660 h 6858000"/>
              <a:gd name="connsiteX350" fmla="*/ 3455859 w 7472601"/>
              <a:gd name="connsiteY350" fmla="*/ 6391301 h 6858000"/>
              <a:gd name="connsiteX351" fmla="*/ 3429112 w 7472601"/>
              <a:gd name="connsiteY351" fmla="*/ 6479469 h 6858000"/>
              <a:gd name="connsiteX352" fmla="*/ 3304862 w 7472601"/>
              <a:gd name="connsiteY352" fmla="*/ 6796476 h 6858000"/>
              <a:gd name="connsiteX353" fmla="*/ 3276071 w 7472601"/>
              <a:gd name="connsiteY353" fmla="*/ 6858000 h 6858000"/>
              <a:gd name="connsiteX354" fmla="*/ 3240805 w 7472601"/>
              <a:gd name="connsiteY354" fmla="*/ 6858000 h 6858000"/>
              <a:gd name="connsiteX355" fmla="*/ 3275917 w 7472601"/>
              <a:gd name="connsiteY355" fmla="*/ 6783192 h 6858000"/>
              <a:gd name="connsiteX356" fmla="*/ 3399358 w 7472601"/>
              <a:gd name="connsiteY356" fmla="*/ 6469011 h 6858000"/>
              <a:gd name="connsiteX357" fmla="*/ 3425650 w 7472601"/>
              <a:gd name="connsiteY357" fmla="*/ 6381333 h 6858000"/>
              <a:gd name="connsiteX358" fmla="*/ 3460661 w 7472601"/>
              <a:gd name="connsiteY358" fmla="*/ 6266763 h 6858000"/>
              <a:gd name="connsiteX359" fmla="*/ 3518021 w 7472601"/>
              <a:gd name="connsiteY359" fmla="*/ 6117298 h 6858000"/>
              <a:gd name="connsiteX360" fmla="*/ 3554035 w 7472601"/>
              <a:gd name="connsiteY360" fmla="*/ 6027832 h 6858000"/>
              <a:gd name="connsiteX361" fmla="*/ 3677174 w 7472601"/>
              <a:gd name="connsiteY361" fmla="*/ 5636351 h 6858000"/>
              <a:gd name="connsiteX362" fmla="*/ 3698819 w 7472601"/>
              <a:gd name="connsiteY362" fmla="*/ 5560503 h 6858000"/>
              <a:gd name="connsiteX363" fmla="*/ 3702094 w 7472601"/>
              <a:gd name="connsiteY363" fmla="*/ 5549194 h 6858000"/>
              <a:gd name="connsiteX364" fmla="*/ 3398355 w 7472601"/>
              <a:gd name="connsiteY364" fmla="*/ 6094603 h 6858000"/>
              <a:gd name="connsiteX365" fmla="*/ 3193941 w 7472601"/>
              <a:gd name="connsiteY365" fmla="*/ 6798775 h 6858000"/>
              <a:gd name="connsiteX366" fmla="*/ 3184140 w 7472601"/>
              <a:gd name="connsiteY366" fmla="*/ 6858000 h 6858000"/>
              <a:gd name="connsiteX367" fmla="*/ 3099978 w 7472601"/>
              <a:gd name="connsiteY367" fmla="*/ 6858000 h 6858000"/>
              <a:gd name="connsiteX368" fmla="*/ 3101556 w 7472601"/>
              <a:gd name="connsiteY368" fmla="*/ 6843337 h 6858000"/>
              <a:gd name="connsiteX369" fmla="*/ 3370162 w 7472601"/>
              <a:gd name="connsiteY369" fmla="*/ 5785550 h 6858000"/>
              <a:gd name="connsiteX370" fmla="*/ 3746477 w 7472601"/>
              <a:gd name="connsiteY370" fmla="*/ 5377889 h 6858000"/>
              <a:gd name="connsiteX371" fmla="*/ 3863399 w 7472601"/>
              <a:gd name="connsiteY371" fmla="*/ 5087257 h 6858000"/>
              <a:gd name="connsiteX372" fmla="*/ 3968712 w 7472601"/>
              <a:gd name="connsiteY372" fmla="*/ 4913989 h 6858000"/>
              <a:gd name="connsiteX373" fmla="*/ 2792390 w 7472601"/>
              <a:gd name="connsiteY373" fmla="*/ 5382974 h 6858000"/>
              <a:gd name="connsiteX374" fmla="*/ 2714982 w 7472601"/>
              <a:gd name="connsiteY374" fmla="*/ 5427051 h 6858000"/>
              <a:gd name="connsiteX375" fmla="*/ 2813361 w 7472601"/>
              <a:gd name="connsiteY375" fmla="*/ 6023912 h 6858000"/>
              <a:gd name="connsiteX376" fmla="*/ 2688430 w 7472601"/>
              <a:gd name="connsiteY376" fmla="*/ 6801564 h 6858000"/>
              <a:gd name="connsiteX377" fmla="*/ 2629626 w 7472601"/>
              <a:gd name="connsiteY377" fmla="*/ 6763394 h 6858000"/>
              <a:gd name="connsiteX378" fmla="*/ 2565328 w 7472601"/>
              <a:gd name="connsiteY378" fmla="*/ 5516399 h 6858000"/>
              <a:gd name="connsiteX379" fmla="*/ 1922999 w 7472601"/>
              <a:gd name="connsiteY379" fmla="*/ 5980343 h 6858000"/>
              <a:gd name="connsiteX380" fmla="*/ 1950261 w 7472601"/>
              <a:gd name="connsiteY380" fmla="*/ 6405858 h 6858000"/>
              <a:gd name="connsiteX381" fmla="*/ 2365554 w 7472601"/>
              <a:gd name="connsiteY381" fmla="*/ 6759107 h 6858000"/>
              <a:gd name="connsiteX382" fmla="*/ 2424142 w 7472601"/>
              <a:gd name="connsiteY382" fmla="*/ 6858000 h 6858000"/>
              <a:gd name="connsiteX383" fmla="*/ 2395994 w 7472601"/>
              <a:gd name="connsiteY383" fmla="*/ 6858000 h 6858000"/>
              <a:gd name="connsiteX384" fmla="*/ 2392863 w 7472601"/>
              <a:gd name="connsiteY384" fmla="*/ 6852964 h 6858000"/>
              <a:gd name="connsiteX385" fmla="*/ 2017589 w 7472601"/>
              <a:gd name="connsiteY385" fmla="*/ 6493982 h 6858000"/>
              <a:gd name="connsiteX386" fmla="*/ 2147336 w 7472601"/>
              <a:gd name="connsiteY386" fmla="*/ 6594052 h 6858000"/>
              <a:gd name="connsiteX387" fmla="*/ 2207047 w 7472601"/>
              <a:gd name="connsiteY387" fmla="*/ 6654540 h 6858000"/>
              <a:gd name="connsiteX388" fmla="*/ 2299106 w 7472601"/>
              <a:gd name="connsiteY388" fmla="*/ 6778931 h 6858000"/>
              <a:gd name="connsiteX389" fmla="*/ 2314430 w 7472601"/>
              <a:gd name="connsiteY389" fmla="*/ 6801144 h 6858000"/>
              <a:gd name="connsiteX390" fmla="*/ 2352406 w 7472601"/>
              <a:gd name="connsiteY390" fmla="*/ 6858000 h 6858000"/>
              <a:gd name="connsiteX391" fmla="*/ 2314492 w 7472601"/>
              <a:gd name="connsiteY391" fmla="*/ 6858000 h 6858000"/>
              <a:gd name="connsiteX392" fmla="*/ 2288095 w 7472601"/>
              <a:gd name="connsiteY392" fmla="*/ 6818030 h 6858000"/>
              <a:gd name="connsiteX393" fmla="*/ 2272768 w 7472601"/>
              <a:gd name="connsiteY393" fmla="*/ 6795822 h 6858000"/>
              <a:gd name="connsiteX394" fmla="*/ 2182715 w 7472601"/>
              <a:gd name="connsiteY394" fmla="*/ 6675071 h 6858000"/>
              <a:gd name="connsiteX395" fmla="*/ 2032061 w 7472601"/>
              <a:gd name="connsiteY395" fmla="*/ 6541380 h 6858000"/>
              <a:gd name="connsiteX396" fmla="*/ 2257220 w 7472601"/>
              <a:gd name="connsiteY396" fmla="*/ 6826257 h 6858000"/>
              <a:gd name="connsiteX397" fmla="*/ 2281324 w 7472601"/>
              <a:gd name="connsiteY397" fmla="*/ 6858000 h 6858000"/>
              <a:gd name="connsiteX398" fmla="*/ 2242860 w 7472601"/>
              <a:gd name="connsiteY398" fmla="*/ 6858000 h 6858000"/>
              <a:gd name="connsiteX399" fmla="*/ 2232818 w 7472601"/>
              <a:gd name="connsiteY399" fmla="*/ 6844926 h 6858000"/>
              <a:gd name="connsiteX400" fmla="*/ 1990172 w 7472601"/>
              <a:gd name="connsiteY400" fmla="*/ 6542121 h 6858000"/>
              <a:gd name="connsiteX401" fmla="*/ 2124090 w 7472601"/>
              <a:gd name="connsiteY401" fmla="*/ 6761017 h 6858000"/>
              <a:gd name="connsiteX402" fmla="*/ 2200380 w 7472601"/>
              <a:gd name="connsiteY402" fmla="*/ 6858000 h 6858000"/>
              <a:gd name="connsiteX403" fmla="*/ 2147507 w 7472601"/>
              <a:gd name="connsiteY403" fmla="*/ 6858000 h 6858000"/>
              <a:gd name="connsiteX404" fmla="*/ 2070668 w 7472601"/>
              <a:gd name="connsiteY404" fmla="*/ 6761520 h 6858000"/>
              <a:gd name="connsiteX405" fmla="*/ 1975142 w 7472601"/>
              <a:gd name="connsiteY405" fmla="*/ 6585570 h 6858000"/>
              <a:gd name="connsiteX406" fmla="*/ 2050035 w 7472601"/>
              <a:gd name="connsiteY406" fmla="*/ 6813345 h 6858000"/>
              <a:gd name="connsiteX407" fmla="*/ 2063025 w 7472601"/>
              <a:gd name="connsiteY407" fmla="*/ 6858000 h 6858000"/>
              <a:gd name="connsiteX408" fmla="*/ 2021675 w 7472601"/>
              <a:gd name="connsiteY408" fmla="*/ 6858000 h 6858000"/>
              <a:gd name="connsiteX409" fmla="*/ 2019308 w 7472601"/>
              <a:gd name="connsiteY409" fmla="*/ 6847118 h 6858000"/>
              <a:gd name="connsiteX410" fmla="*/ 1938835 w 7472601"/>
              <a:gd name="connsiteY410" fmla="*/ 6551160 h 6858000"/>
              <a:gd name="connsiteX411" fmla="*/ 1953230 w 7472601"/>
              <a:gd name="connsiteY411" fmla="*/ 6759699 h 6858000"/>
              <a:gd name="connsiteX412" fmla="*/ 1956763 w 7472601"/>
              <a:gd name="connsiteY412" fmla="*/ 6778191 h 6858000"/>
              <a:gd name="connsiteX413" fmla="*/ 1967925 w 7472601"/>
              <a:gd name="connsiteY413" fmla="*/ 6858000 h 6858000"/>
              <a:gd name="connsiteX414" fmla="*/ 1936622 w 7472601"/>
              <a:gd name="connsiteY414" fmla="*/ 6858000 h 6858000"/>
              <a:gd name="connsiteX415" fmla="*/ 1926261 w 7472601"/>
              <a:gd name="connsiteY415" fmla="*/ 6784064 h 6858000"/>
              <a:gd name="connsiteX416" fmla="*/ 1922724 w 7472601"/>
              <a:gd name="connsiteY416" fmla="*/ 6765577 h 6858000"/>
              <a:gd name="connsiteX417" fmla="*/ 1904650 w 7472601"/>
              <a:gd name="connsiteY417" fmla="*/ 6639616 h 6858000"/>
              <a:gd name="connsiteX418" fmla="*/ 1885273 w 7472601"/>
              <a:gd name="connsiteY418" fmla="*/ 6858000 h 6858000"/>
              <a:gd name="connsiteX419" fmla="*/ 1854363 w 7472601"/>
              <a:gd name="connsiteY419" fmla="*/ 6858000 h 6858000"/>
              <a:gd name="connsiteX420" fmla="*/ 1880391 w 7472601"/>
              <a:gd name="connsiteY420" fmla="*/ 6603796 h 6858000"/>
              <a:gd name="connsiteX421" fmla="*/ 1818273 w 7472601"/>
              <a:gd name="connsiteY421" fmla="*/ 6715729 h 6858000"/>
              <a:gd name="connsiteX422" fmla="*/ 1794691 w 7472601"/>
              <a:gd name="connsiteY422" fmla="*/ 6843239 h 6858000"/>
              <a:gd name="connsiteX423" fmla="*/ 1794914 w 7472601"/>
              <a:gd name="connsiteY423" fmla="*/ 6858000 h 6858000"/>
              <a:gd name="connsiteX424" fmla="*/ 1746128 w 7472601"/>
              <a:gd name="connsiteY424" fmla="*/ 6858000 h 6858000"/>
              <a:gd name="connsiteX425" fmla="*/ 1753934 w 7472601"/>
              <a:gd name="connsiteY425" fmla="*/ 6724796 h 6858000"/>
              <a:gd name="connsiteX426" fmla="*/ 1792053 w 7472601"/>
              <a:gd name="connsiteY426" fmla="*/ 6572396 h 6858000"/>
              <a:gd name="connsiteX427" fmla="*/ 1862248 w 7472601"/>
              <a:gd name="connsiteY427" fmla="*/ 6266397 h 6858000"/>
              <a:gd name="connsiteX428" fmla="*/ 1862250 w 7472601"/>
              <a:gd name="connsiteY428" fmla="*/ 6033531 h 6858000"/>
              <a:gd name="connsiteX429" fmla="*/ 1211999 w 7472601"/>
              <a:gd name="connsiteY429" fmla="*/ 6683610 h 6858000"/>
              <a:gd name="connsiteX430" fmla="*/ 1213266 w 7472601"/>
              <a:gd name="connsiteY430" fmla="*/ 6691947 h 6858000"/>
              <a:gd name="connsiteX431" fmla="*/ 1203370 w 7472601"/>
              <a:gd name="connsiteY431" fmla="*/ 6850676 h 6858000"/>
              <a:gd name="connsiteX432" fmla="*/ 1203671 w 7472601"/>
              <a:gd name="connsiteY432" fmla="*/ 6858000 h 6858000"/>
              <a:gd name="connsiteX433" fmla="*/ 1143180 w 7472601"/>
              <a:gd name="connsiteY433" fmla="*/ 6858000 h 6858000"/>
              <a:gd name="connsiteX434" fmla="*/ 1142176 w 7472601"/>
              <a:gd name="connsiteY434" fmla="*/ 6766045 h 6858000"/>
              <a:gd name="connsiteX435" fmla="*/ 1067484 w 7472601"/>
              <a:gd name="connsiteY435" fmla="*/ 6858000 h 6858000"/>
              <a:gd name="connsiteX436" fmla="*/ 953928 w 7472601"/>
              <a:gd name="connsiteY436" fmla="*/ 6858000 h 6858000"/>
              <a:gd name="connsiteX437" fmla="*/ 959715 w 7472601"/>
              <a:gd name="connsiteY437" fmla="*/ 6850185 h 6858000"/>
              <a:gd name="connsiteX438" fmla="*/ 1483788 w 7472601"/>
              <a:gd name="connsiteY438" fmla="*/ 6259174 h 6858000"/>
              <a:gd name="connsiteX439" fmla="*/ 1100671 w 7472601"/>
              <a:gd name="connsiteY439" fmla="*/ 6252137 h 6858000"/>
              <a:gd name="connsiteX440" fmla="*/ 1090144 w 7472601"/>
              <a:gd name="connsiteY440" fmla="*/ 6256748 h 6858000"/>
              <a:gd name="connsiteX441" fmla="*/ 1095872 w 7472601"/>
              <a:gd name="connsiteY441" fmla="*/ 6271892 h 6858000"/>
              <a:gd name="connsiteX442" fmla="*/ 262785 w 7472601"/>
              <a:gd name="connsiteY442" fmla="*/ 6845450 h 6858000"/>
              <a:gd name="connsiteX443" fmla="*/ 209968 w 7472601"/>
              <a:gd name="connsiteY443" fmla="*/ 6770713 h 6858000"/>
              <a:gd name="connsiteX444" fmla="*/ 873460 w 7472601"/>
              <a:gd name="connsiteY444" fmla="*/ 6253768 h 6858000"/>
              <a:gd name="connsiteX445" fmla="*/ 192686 w 7472601"/>
              <a:gd name="connsiteY445" fmla="*/ 5849257 h 6858000"/>
              <a:gd name="connsiteX446" fmla="*/ 4696 w 7472601"/>
              <a:gd name="connsiteY446" fmla="*/ 5697668 h 6858000"/>
              <a:gd name="connsiteX447" fmla="*/ 0 w 7472601"/>
              <a:gd name="connsiteY447" fmla="*/ 5689984 h 6858000"/>
              <a:gd name="connsiteX448" fmla="*/ 0 w 7472601"/>
              <a:gd name="connsiteY448" fmla="*/ 5513472 h 6858000"/>
              <a:gd name="connsiteX449" fmla="*/ 174101 w 7472601"/>
              <a:gd name="connsiteY449" fmla="*/ 5620277 h 6858000"/>
              <a:gd name="connsiteX450" fmla="*/ 891800 w 7472601"/>
              <a:gd name="connsiteY450" fmla="*/ 6036935 h 6858000"/>
              <a:gd name="connsiteX451" fmla="*/ 1072219 w 7472601"/>
              <a:gd name="connsiteY451" fmla="*/ 6169443 h 6858000"/>
              <a:gd name="connsiteX452" fmla="*/ 1074117 w 7472601"/>
              <a:gd name="connsiteY452" fmla="*/ 6170301 h 6858000"/>
              <a:gd name="connsiteX453" fmla="*/ 1083114 w 7472601"/>
              <a:gd name="connsiteY453" fmla="*/ 6174131 h 6858000"/>
              <a:gd name="connsiteX454" fmla="*/ 1543010 w 7472601"/>
              <a:gd name="connsiteY454" fmla="*/ 6191140 h 6858000"/>
              <a:gd name="connsiteX455" fmla="*/ 1551080 w 7472601"/>
              <a:gd name="connsiteY455" fmla="*/ 6195006 h 6858000"/>
              <a:gd name="connsiteX456" fmla="*/ 2345443 w 7472601"/>
              <a:gd name="connsiteY456" fmla="*/ 5549882 h 6858000"/>
              <a:gd name="connsiteX457" fmla="*/ 1721499 w 7472601"/>
              <a:gd name="connsiteY457" fmla="*/ 5599969 h 6858000"/>
              <a:gd name="connsiteX458" fmla="*/ 767716 w 7472601"/>
              <a:gd name="connsiteY458" fmla="*/ 5472768 h 6858000"/>
              <a:gd name="connsiteX459" fmla="*/ 722147 w 7472601"/>
              <a:gd name="connsiteY459" fmla="*/ 5393091 h 6858000"/>
              <a:gd name="connsiteX460" fmla="*/ 1485552 w 7472601"/>
              <a:gd name="connsiteY460" fmla="*/ 5313202 h 6858000"/>
              <a:gd name="connsiteX461" fmla="*/ 2143004 w 7472601"/>
              <a:gd name="connsiteY461" fmla="*/ 5402420 h 6858000"/>
              <a:gd name="connsiteX462" fmla="*/ 1933391 w 7472601"/>
              <a:gd name="connsiteY462" fmla="*/ 5156971 h 6858000"/>
              <a:gd name="connsiteX463" fmla="*/ 1827118 w 7472601"/>
              <a:gd name="connsiteY463" fmla="*/ 4968410 h 6858000"/>
              <a:gd name="connsiteX464" fmla="*/ 1837349 w 7472601"/>
              <a:gd name="connsiteY464" fmla="*/ 4956357 h 6858000"/>
              <a:gd name="connsiteX465" fmla="*/ 2162835 w 7472601"/>
              <a:gd name="connsiteY465" fmla="*/ 5187853 h 6858000"/>
              <a:gd name="connsiteX466" fmla="*/ 2257167 w 7472601"/>
              <a:gd name="connsiteY466" fmla="*/ 5462123 h 6858000"/>
              <a:gd name="connsiteX467" fmla="*/ 2261598 w 7472601"/>
              <a:gd name="connsiteY467" fmla="*/ 5467998 h 6858000"/>
              <a:gd name="connsiteX468" fmla="*/ 2437177 w 7472601"/>
              <a:gd name="connsiteY468" fmla="*/ 5479608 h 6858000"/>
              <a:gd name="connsiteX469" fmla="*/ 2445247 w 7472601"/>
              <a:gd name="connsiteY469" fmla="*/ 5483476 h 6858000"/>
              <a:gd name="connsiteX470" fmla="*/ 2743626 w 7472601"/>
              <a:gd name="connsiteY470" fmla="*/ 5304819 h 6858000"/>
              <a:gd name="connsiteX471" fmla="*/ 3048102 w 7472601"/>
              <a:gd name="connsiteY471" fmla="*/ 5150595 h 6858000"/>
              <a:gd name="connsiteX472" fmla="*/ 1799414 w 7472601"/>
              <a:gd name="connsiteY472" fmla="*/ 4694732 h 6858000"/>
              <a:gd name="connsiteX473" fmla="*/ 1771735 w 7472601"/>
              <a:gd name="connsiteY473" fmla="*/ 4619929 h 6858000"/>
              <a:gd name="connsiteX474" fmla="*/ 3104273 w 7472601"/>
              <a:gd name="connsiteY474" fmla="*/ 5076159 h 6858000"/>
              <a:gd name="connsiteX475" fmla="*/ 3113245 w 7472601"/>
              <a:gd name="connsiteY475" fmla="*/ 5090705 h 6858000"/>
              <a:gd name="connsiteX476" fmla="*/ 3126294 w 7472601"/>
              <a:gd name="connsiteY476" fmla="*/ 5114400 h 6858000"/>
              <a:gd name="connsiteX477" fmla="*/ 3937433 w 7472601"/>
              <a:gd name="connsiteY477" fmla="*/ 4830473 h 6858000"/>
              <a:gd name="connsiteX478" fmla="*/ 3590475 w 7472601"/>
              <a:gd name="connsiteY478" fmla="*/ 4597974 h 6858000"/>
              <a:gd name="connsiteX479" fmla="*/ 3100264 w 7472601"/>
              <a:gd name="connsiteY479" fmla="*/ 4579845 h 6858000"/>
              <a:gd name="connsiteX480" fmla="*/ 2183576 w 7472601"/>
              <a:gd name="connsiteY480" fmla="*/ 4227150 h 6858000"/>
              <a:gd name="connsiteX481" fmla="*/ 2151029 w 7472601"/>
              <a:gd name="connsiteY481" fmla="*/ 4146947 h 6858000"/>
              <a:gd name="connsiteX482" fmla="*/ 3563434 w 7472601"/>
              <a:gd name="connsiteY482" fmla="*/ 4469115 h 6858000"/>
              <a:gd name="connsiteX483" fmla="*/ 3177952 w 7472601"/>
              <a:gd name="connsiteY483" fmla="*/ 3657386 h 6858000"/>
              <a:gd name="connsiteX484" fmla="*/ 3189263 w 7472601"/>
              <a:gd name="connsiteY484" fmla="*/ 3625726 h 6858000"/>
              <a:gd name="connsiteX485" fmla="*/ 3560912 w 7472601"/>
              <a:gd name="connsiteY485" fmla="*/ 4079863 h 6858000"/>
              <a:gd name="connsiteX486" fmla="*/ 3626636 w 7472601"/>
              <a:gd name="connsiteY486" fmla="*/ 4512230 h 6858000"/>
              <a:gd name="connsiteX487" fmla="*/ 3653088 w 7472601"/>
              <a:gd name="connsiteY487" fmla="*/ 4521417 h 6858000"/>
              <a:gd name="connsiteX488" fmla="*/ 3988128 w 7472601"/>
              <a:gd name="connsiteY488" fmla="*/ 4817267 h 6858000"/>
              <a:gd name="connsiteX489" fmla="*/ 4830582 w 7472601"/>
              <a:gd name="connsiteY489" fmla="*/ 4676000 h 6858000"/>
              <a:gd name="connsiteX490" fmla="*/ 4830100 w 7472601"/>
              <a:gd name="connsiteY490" fmla="*/ 4675554 h 6858000"/>
              <a:gd name="connsiteX491" fmla="*/ 4036318 w 7472601"/>
              <a:gd name="connsiteY491" fmla="*/ 4147013 h 6858000"/>
              <a:gd name="connsiteX492" fmla="*/ 3432098 w 7472601"/>
              <a:gd name="connsiteY492" fmla="*/ 3537312 h 6858000"/>
              <a:gd name="connsiteX493" fmla="*/ 3446761 w 7472601"/>
              <a:gd name="connsiteY493" fmla="*/ 3461278 h 6858000"/>
              <a:gd name="connsiteX494" fmla="*/ 4419733 w 7472601"/>
              <a:gd name="connsiteY494" fmla="*/ 3963555 h 6858000"/>
              <a:gd name="connsiteX495" fmla="*/ 4781371 w 7472601"/>
              <a:gd name="connsiteY495" fmla="*/ 4458604 h 6858000"/>
              <a:gd name="connsiteX496" fmla="*/ 4780440 w 7472601"/>
              <a:gd name="connsiteY496" fmla="*/ 4470290 h 6858000"/>
              <a:gd name="connsiteX497" fmla="*/ 4898954 w 7472601"/>
              <a:gd name="connsiteY497" fmla="*/ 4662092 h 6858000"/>
              <a:gd name="connsiteX498" fmla="*/ 4900699 w 7472601"/>
              <a:gd name="connsiteY498" fmla="*/ 4670867 h 6858000"/>
              <a:gd name="connsiteX499" fmla="*/ 5714511 w 7472601"/>
              <a:gd name="connsiteY499" fmla="*/ 4663483 h 6858000"/>
              <a:gd name="connsiteX500" fmla="*/ 5464793 w 7472601"/>
              <a:gd name="connsiteY500" fmla="*/ 4393556 h 6858000"/>
              <a:gd name="connsiteX501" fmla="*/ 5461897 w 7472601"/>
              <a:gd name="connsiteY501" fmla="*/ 4390879 h 6858000"/>
              <a:gd name="connsiteX502" fmla="*/ 4294126 w 7472601"/>
              <a:gd name="connsiteY502" fmla="*/ 3303048 h 6858000"/>
              <a:gd name="connsiteX503" fmla="*/ 4305321 w 7472601"/>
              <a:gd name="connsiteY503" fmla="*/ 3256953 h 6858000"/>
              <a:gd name="connsiteX504" fmla="*/ 4949299 w 7472601"/>
              <a:gd name="connsiteY504" fmla="*/ 3766336 h 6858000"/>
              <a:gd name="connsiteX505" fmla="*/ 5291452 w 7472601"/>
              <a:gd name="connsiteY505" fmla="*/ 4076801 h 6858000"/>
              <a:gd name="connsiteX506" fmla="*/ 5434998 w 7472601"/>
              <a:gd name="connsiteY506" fmla="*/ 4254100 h 6858000"/>
              <a:gd name="connsiteX507" fmla="*/ 5351015 w 7472601"/>
              <a:gd name="connsiteY507" fmla="*/ 3760989 h 6858000"/>
              <a:gd name="connsiteX508" fmla="*/ 5413780 w 7472601"/>
              <a:gd name="connsiteY508" fmla="*/ 2966265 h 6858000"/>
              <a:gd name="connsiteX509" fmla="*/ 5425627 w 7472601"/>
              <a:gd name="connsiteY509" fmla="*/ 2954192 h 6858000"/>
              <a:gd name="connsiteX510" fmla="*/ 6604735 w 7472601"/>
              <a:gd name="connsiteY510" fmla="*/ 2041381 h 6858000"/>
              <a:gd name="connsiteX511" fmla="*/ 7204487 w 7472601"/>
              <a:gd name="connsiteY511" fmla="*/ 2742112 h 6858000"/>
              <a:gd name="connsiteX512" fmla="*/ 7131592 w 7472601"/>
              <a:gd name="connsiteY512" fmla="*/ 2672096 h 6858000"/>
              <a:gd name="connsiteX513" fmla="*/ 6996344 w 7472601"/>
              <a:gd name="connsiteY513" fmla="*/ 2518310 h 6858000"/>
              <a:gd name="connsiteX514" fmla="*/ 6735495 w 7472601"/>
              <a:gd name="connsiteY514" fmla="*/ 2196890 h 6858000"/>
              <a:gd name="connsiteX515" fmla="*/ 6721901 w 7472601"/>
              <a:gd name="connsiteY515" fmla="*/ 2179274 h 6858000"/>
              <a:gd name="connsiteX516" fmla="*/ 6604735 w 7472601"/>
              <a:gd name="connsiteY516" fmla="*/ 2041381 h 6858000"/>
              <a:gd name="connsiteX517" fmla="*/ 6591670 w 7472601"/>
              <a:gd name="connsiteY517" fmla="*/ 1988277 h 6858000"/>
              <a:gd name="connsiteX518" fmla="*/ 6747349 w 7472601"/>
              <a:gd name="connsiteY518" fmla="*/ 2160069 h 6858000"/>
              <a:gd name="connsiteX519" fmla="*/ 6760943 w 7472601"/>
              <a:gd name="connsiteY519" fmla="*/ 2177686 h 6858000"/>
              <a:gd name="connsiteX520" fmla="*/ 7021065 w 7472601"/>
              <a:gd name="connsiteY520" fmla="*/ 2498102 h 6858000"/>
              <a:gd name="connsiteX521" fmla="*/ 7155223 w 7472601"/>
              <a:gd name="connsiteY521" fmla="*/ 2650386 h 6858000"/>
              <a:gd name="connsiteX522" fmla="*/ 7203167 w 7472601"/>
              <a:gd name="connsiteY522" fmla="*/ 2697288 h 6858000"/>
              <a:gd name="connsiteX523" fmla="*/ 6937703 w 7472601"/>
              <a:gd name="connsiteY523" fmla="*/ 2321981 h 6858000"/>
              <a:gd name="connsiteX524" fmla="*/ 6591670 w 7472601"/>
              <a:gd name="connsiteY524" fmla="*/ 1988277 h 6858000"/>
              <a:gd name="connsiteX525" fmla="*/ 5798671 w 7472601"/>
              <a:gd name="connsiteY525" fmla="*/ 1981601 h 6858000"/>
              <a:gd name="connsiteX526" fmla="*/ 5754709 w 7472601"/>
              <a:gd name="connsiteY526" fmla="*/ 2071454 h 6858000"/>
              <a:gd name="connsiteX527" fmla="*/ 5763044 w 7472601"/>
              <a:gd name="connsiteY527" fmla="*/ 2842206 h 6858000"/>
              <a:gd name="connsiteX528" fmla="*/ 5764974 w 7472601"/>
              <a:gd name="connsiteY528" fmla="*/ 2799609 h 6858000"/>
              <a:gd name="connsiteX529" fmla="*/ 5767665 w 7472601"/>
              <a:gd name="connsiteY529" fmla="*/ 2666409 h 6858000"/>
              <a:gd name="connsiteX530" fmla="*/ 5763055 w 7472601"/>
              <a:gd name="connsiteY530" fmla="*/ 2579705 h 6858000"/>
              <a:gd name="connsiteX531" fmla="*/ 5758079 w 7472601"/>
              <a:gd name="connsiteY531" fmla="*/ 2492508 h 6858000"/>
              <a:gd name="connsiteX532" fmla="*/ 5779325 w 7472601"/>
              <a:gd name="connsiteY532" fmla="*/ 2197069 h 6858000"/>
              <a:gd name="connsiteX533" fmla="*/ 5798671 w 7472601"/>
              <a:gd name="connsiteY533" fmla="*/ 1981601 h 6858000"/>
              <a:gd name="connsiteX534" fmla="*/ 5829202 w 7472601"/>
              <a:gd name="connsiteY534" fmla="*/ 1971679 h 6858000"/>
              <a:gd name="connsiteX535" fmla="*/ 5809558 w 7472601"/>
              <a:gd name="connsiteY535" fmla="*/ 2198043 h 6858000"/>
              <a:gd name="connsiteX536" fmla="*/ 5788653 w 7472601"/>
              <a:gd name="connsiteY536" fmla="*/ 2489430 h 6858000"/>
              <a:gd name="connsiteX537" fmla="*/ 5793439 w 7472601"/>
              <a:gd name="connsiteY537" fmla="*/ 2575235 h 6858000"/>
              <a:gd name="connsiteX538" fmla="*/ 5796837 w 7472601"/>
              <a:gd name="connsiteY538" fmla="*/ 2637633 h 6858000"/>
              <a:gd name="connsiteX539" fmla="*/ 5818614 w 7472601"/>
              <a:gd name="connsiteY539" fmla="*/ 2473055 h 6858000"/>
              <a:gd name="connsiteX540" fmla="*/ 5829202 w 7472601"/>
              <a:gd name="connsiteY540" fmla="*/ 1971679 h 6858000"/>
              <a:gd name="connsiteX541" fmla="*/ 5911389 w 7472601"/>
              <a:gd name="connsiteY541" fmla="*/ 1898371 h 6858000"/>
              <a:gd name="connsiteX542" fmla="*/ 6237627 w 7472601"/>
              <a:gd name="connsiteY542" fmla="*/ 2231921 h 6858000"/>
              <a:gd name="connsiteX543" fmla="*/ 5911389 w 7472601"/>
              <a:gd name="connsiteY543" fmla="*/ 1898371 h 6858000"/>
              <a:gd name="connsiteX544" fmla="*/ 6944437 w 7472601"/>
              <a:gd name="connsiteY544" fmla="*/ 1575402 h 6858000"/>
              <a:gd name="connsiteX545" fmla="*/ 6304730 w 7472601"/>
              <a:gd name="connsiteY545" fmla="*/ 1766654 h 6858000"/>
              <a:gd name="connsiteX546" fmla="*/ 6944437 w 7472601"/>
              <a:gd name="connsiteY546" fmla="*/ 1575402 h 6858000"/>
              <a:gd name="connsiteX547" fmla="*/ 7019523 w 7472601"/>
              <a:gd name="connsiteY547" fmla="*/ 1519450 h 6858000"/>
              <a:gd name="connsiteX548" fmla="*/ 6298091 w 7472601"/>
              <a:gd name="connsiteY548" fmla="*/ 1737122 h 6858000"/>
              <a:gd name="connsiteX549" fmla="*/ 7019523 w 7472601"/>
              <a:gd name="connsiteY549" fmla="*/ 1519450 h 6858000"/>
              <a:gd name="connsiteX550" fmla="*/ 2399523 w 7472601"/>
              <a:gd name="connsiteY550" fmla="*/ 1428234 h 6858000"/>
              <a:gd name="connsiteX551" fmla="*/ 2224982 w 7472601"/>
              <a:gd name="connsiteY551" fmla="*/ 1826201 h 6858000"/>
              <a:gd name="connsiteX552" fmla="*/ 2096099 w 7472601"/>
              <a:gd name="connsiteY552" fmla="*/ 2345900 h 6858000"/>
              <a:gd name="connsiteX553" fmla="*/ 2283317 w 7472601"/>
              <a:gd name="connsiteY553" fmla="*/ 1796925 h 6858000"/>
              <a:gd name="connsiteX554" fmla="*/ 2399523 w 7472601"/>
              <a:gd name="connsiteY554" fmla="*/ 1428234 h 6858000"/>
              <a:gd name="connsiteX555" fmla="*/ 2448558 w 7472601"/>
              <a:gd name="connsiteY555" fmla="*/ 1373435 h 6858000"/>
              <a:gd name="connsiteX556" fmla="*/ 2312521 w 7472601"/>
              <a:gd name="connsiteY556" fmla="*/ 1806140 h 6858000"/>
              <a:gd name="connsiteX557" fmla="*/ 2127533 w 7472601"/>
              <a:gd name="connsiteY557" fmla="*/ 2348380 h 6858000"/>
              <a:gd name="connsiteX558" fmla="*/ 2358080 w 7472601"/>
              <a:gd name="connsiteY558" fmla="*/ 1866134 h 6858000"/>
              <a:gd name="connsiteX559" fmla="*/ 2407436 w 7472601"/>
              <a:gd name="connsiteY559" fmla="*/ 1651070 h 6858000"/>
              <a:gd name="connsiteX560" fmla="*/ 2448558 w 7472601"/>
              <a:gd name="connsiteY560" fmla="*/ 1373435 h 6858000"/>
              <a:gd name="connsiteX561" fmla="*/ 278707 w 7472601"/>
              <a:gd name="connsiteY561" fmla="*/ 1352270 h 6858000"/>
              <a:gd name="connsiteX562" fmla="*/ 321570 w 7472601"/>
              <a:gd name="connsiteY562" fmla="*/ 1861610 h 6858000"/>
              <a:gd name="connsiteX563" fmla="*/ 294281 w 7472601"/>
              <a:gd name="connsiteY563" fmla="*/ 1440658 h 6858000"/>
              <a:gd name="connsiteX564" fmla="*/ 278707 w 7472601"/>
              <a:gd name="connsiteY564" fmla="*/ 1352270 h 6858000"/>
              <a:gd name="connsiteX565" fmla="*/ 1423821 w 7472601"/>
              <a:gd name="connsiteY565" fmla="*/ 1351958 h 6858000"/>
              <a:gd name="connsiteX566" fmla="*/ 1638521 w 7472601"/>
              <a:gd name="connsiteY566" fmla="*/ 1908470 h 6858000"/>
              <a:gd name="connsiteX567" fmla="*/ 1754199 w 7472601"/>
              <a:gd name="connsiteY567" fmla="*/ 2149284 h 6858000"/>
              <a:gd name="connsiteX568" fmla="*/ 1908359 w 7472601"/>
              <a:gd name="connsiteY568" fmla="*/ 2364988 h 6858000"/>
              <a:gd name="connsiteX569" fmla="*/ 1647661 w 7472601"/>
              <a:gd name="connsiteY569" fmla="*/ 1825945 h 6858000"/>
              <a:gd name="connsiteX570" fmla="*/ 1423821 w 7472601"/>
              <a:gd name="connsiteY570" fmla="*/ 1351958 h 6858000"/>
              <a:gd name="connsiteX571" fmla="*/ 1431890 w 7472601"/>
              <a:gd name="connsiteY571" fmla="*/ 1306475 h 6858000"/>
              <a:gd name="connsiteX572" fmla="*/ 1507597 w 7472601"/>
              <a:gd name="connsiteY572" fmla="*/ 1446132 h 6858000"/>
              <a:gd name="connsiteX573" fmla="*/ 1674586 w 7472601"/>
              <a:gd name="connsiteY573" fmla="*/ 1813832 h 6858000"/>
              <a:gd name="connsiteX574" fmla="*/ 1815950 w 7472601"/>
              <a:gd name="connsiteY574" fmla="*/ 2128564 h 6858000"/>
              <a:gd name="connsiteX575" fmla="*/ 1984242 w 7472601"/>
              <a:gd name="connsiteY575" fmla="*/ 2430829 h 6858000"/>
              <a:gd name="connsiteX576" fmla="*/ 2014023 w 7472601"/>
              <a:gd name="connsiteY576" fmla="*/ 2450995 h 6858000"/>
              <a:gd name="connsiteX577" fmla="*/ 1747337 w 7472601"/>
              <a:gd name="connsiteY577" fmla="*/ 1855264 h 6858000"/>
              <a:gd name="connsiteX578" fmla="*/ 1533749 w 7472601"/>
              <a:gd name="connsiteY578" fmla="*/ 1478656 h 6858000"/>
              <a:gd name="connsiteX579" fmla="*/ 1431890 w 7472601"/>
              <a:gd name="connsiteY579" fmla="*/ 1306475 h 6858000"/>
              <a:gd name="connsiteX580" fmla="*/ 5052692 w 7472601"/>
              <a:gd name="connsiteY580" fmla="*/ 1292994 h 6858000"/>
              <a:gd name="connsiteX581" fmla="*/ 5200661 w 7472601"/>
              <a:gd name="connsiteY581" fmla="*/ 1635186 h 6858000"/>
              <a:gd name="connsiteX582" fmla="*/ 5297138 w 7472601"/>
              <a:gd name="connsiteY582" fmla="*/ 1906351 h 6858000"/>
              <a:gd name="connsiteX583" fmla="*/ 5052692 w 7472601"/>
              <a:gd name="connsiteY583" fmla="*/ 1292994 h 6858000"/>
              <a:gd name="connsiteX584" fmla="*/ 5009948 w 7472601"/>
              <a:gd name="connsiteY584" fmla="*/ 1273619 h 6858000"/>
              <a:gd name="connsiteX585" fmla="*/ 5121777 w 7472601"/>
              <a:gd name="connsiteY585" fmla="*/ 1654213 h 6858000"/>
              <a:gd name="connsiteX586" fmla="*/ 5293545 w 7472601"/>
              <a:gd name="connsiteY586" fmla="*/ 2072247 h 6858000"/>
              <a:gd name="connsiteX587" fmla="*/ 5294042 w 7472601"/>
              <a:gd name="connsiteY587" fmla="*/ 2065019 h 6858000"/>
              <a:gd name="connsiteX588" fmla="*/ 5171936 w 7472601"/>
              <a:gd name="connsiteY588" fmla="*/ 1647613 h 6858000"/>
              <a:gd name="connsiteX589" fmla="*/ 5009948 w 7472601"/>
              <a:gd name="connsiteY589" fmla="*/ 1273619 h 6858000"/>
              <a:gd name="connsiteX590" fmla="*/ 655236 w 7472601"/>
              <a:gd name="connsiteY590" fmla="*/ 1268632 h 6858000"/>
              <a:gd name="connsiteX591" fmla="*/ 839521 w 7472601"/>
              <a:gd name="connsiteY591" fmla="*/ 1685315 h 6858000"/>
              <a:gd name="connsiteX592" fmla="*/ 1109416 w 7472601"/>
              <a:gd name="connsiteY592" fmla="*/ 2061663 h 6858000"/>
              <a:gd name="connsiteX593" fmla="*/ 1298300 w 7472601"/>
              <a:gd name="connsiteY593" fmla="*/ 2247742 h 6858000"/>
              <a:gd name="connsiteX594" fmla="*/ 1125871 w 7472601"/>
              <a:gd name="connsiteY594" fmla="*/ 1989513 h 6858000"/>
              <a:gd name="connsiteX595" fmla="*/ 981574 w 7472601"/>
              <a:gd name="connsiteY595" fmla="*/ 1783157 h 6858000"/>
              <a:gd name="connsiteX596" fmla="*/ 922198 w 7472601"/>
              <a:gd name="connsiteY596" fmla="*/ 1677437 h 6858000"/>
              <a:gd name="connsiteX597" fmla="*/ 869293 w 7472601"/>
              <a:gd name="connsiteY597" fmla="*/ 1583214 h 6858000"/>
              <a:gd name="connsiteX598" fmla="*/ 751431 w 7472601"/>
              <a:gd name="connsiteY598" fmla="*/ 1405731 h 6858000"/>
              <a:gd name="connsiteX599" fmla="*/ 655236 w 7472601"/>
              <a:gd name="connsiteY599" fmla="*/ 1268632 h 6858000"/>
              <a:gd name="connsiteX600" fmla="*/ 6516292 w 7472601"/>
              <a:gd name="connsiteY600" fmla="*/ 1263064 h 6858000"/>
              <a:gd name="connsiteX601" fmla="*/ 5736320 w 7472601"/>
              <a:gd name="connsiteY601" fmla="*/ 1501803 h 6858000"/>
              <a:gd name="connsiteX602" fmla="*/ 6516292 w 7472601"/>
              <a:gd name="connsiteY602" fmla="*/ 1263064 h 6858000"/>
              <a:gd name="connsiteX603" fmla="*/ 291466 w 7472601"/>
              <a:gd name="connsiteY603" fmla="*/ 1250369 h 6858000"/>
              <a:gd name="connsiteX604" fmla="*/ 323180 w 7472601"/>
              <a:gd name="connsiteY604" fmla="*/ 1435283 h 6858000"/>
              <a:gd name="connsiteX605" fmla="*/ 349381 w 7472601"/>
              <a:gd name="connsiteY605" fmla="*/ 1875041 h 6858000"/>
              <a:gd name="connsiteX606" fmla="*/ 374363 w 7472601"/>
              <a:gd name="connsiteY606" fmla="*/ 1506494 h 6858000"/>
              <a:gd name="connsiteX607" fmla="*/ 302168 w 7472601"/>
              <a:gd name="connsiteY607" fmla="*/ 1274495 h 6858000"/>
              <a:gd name="connsiteX608" fmla="*/ 291466 w 7472601"/>
              <a:gd name="connsiteY608" fmla="*/ 1250369 h 6858000"/>
              <a:gd name="connsiteX609" fmla="*/ 678222 w 7472601"/>
              <a:gd name="connsiteY609" fmla="*/ 1248670 h 6858000"/>
              <a:gd name="connsiteX610" fmla="*/ 775536 w 7472601"/>
              <a:gd name="connsiteY610" fmla="*/ 1388015 h 6858000"/>
              <a:gd name="connsiteX611" fmla="*/ 894529 w 7472601"/>
              <a:gd name="connsiteY611" fmla="*/ 1567739 h 6858000"/>
              <a:gd name="connsiteX612" fmla="*/ 948000 w 7472601"/>
              <a:gd name="connsiteY612" fmla="*/ 1663088 h 6858000"/>
              <a:gd name="connsiteX613" fmla="*/ 1006812 w 7472601"/>
              <a:gd name="connsiteY613" fmla="*/ 1767683 h 6858000"/>
              <a:gd name="connsiteX614" fmla="*/ 1149133 w 7472601"/>
              <a:gd name="connsiteY614" fmla="*/ 1971513 h 6858000"/>
              <a:gd name="connsiteX615" fmla="*/ 1333952 w 7472601"/>
              <a:gd name="connsiteY615" fmla="*/ 2251620 h 6858000"/>
              <a:gd name="connsiteX616" fmla="*/ 1337329 w 7472601"/>
              <a:gd name="connsiteY616" fmla="*/ 2258350 h 6858000"/>
              <a:gd name="connsiteX617" fmla="*/ 1014726 w 7472601"/>
              <a:gd name="connsiteY617" fmla="*/ 1615556 h 6858000"/>
              <a:gd name="connsiteX618" fmla="*/ 678222 w 7472601"/>
              <a:gd name="connsiteY618" fmla="*/ 1248670 h 6858000"/>
              <a:gd name="connsiteX619" fmla="*/ 6691602 w 7472601"/>
              <a:gd name="connsiteY619" fmla="*/ 1140573 h 6858000"/>
              <a:gd name="connsiteX620" fmla="*/ 6571100 w 7472601"/>
              <a:gd name="connsiteY620" fmla="*/ 1183662 h 6858000"/>
              <a:gd name="connsiteX621" fmla="*/ 6241687 w 7472601"/>
              <a:gd name="connsiteY621" fmla="*/ 1257600 h 6858000"/>
              <a:gd name="connsiteX622" fmla="*/ 5693009 w 7472601"/>
              <a:gd name="connsiteY622" fmla="*/ 1478256 h 6858000"/>
              <a:gd name="connsiteX623" fmla="*/ 6548420 w 7472601"/>
              <a:gd name="connsiteY623" fmla="*/ 1214599 h 6858000"/>
              <a:gd name="connsiteX624" fmla="*/ 6605473 w 7472601"/>
              <a:gd name="connsiteY624" fmla="*/ 1184686 h 6858000"/>
              <a:gd name="connsiteX625" fmla="*/ 6691602 w 7472601"/>
              <a:gd name="connsiteY625" fmla="*/ 1140573 h 6858000"/>
              <a:gd name="connsiteX626" fmla="*/ 4002475 w 7472601"/>
              <a:gd name="connsiteY626" fmla="*/ 1037802 h 6858000"/>
              <a:gd name="connsiteX627" fmla="*/ 4000324 w 7472601"/>
              <a:gd name="connsiteY627" fmla="*/ 1039362 h 6858000"/>
              <a:gd name="connsiteX628" fmla="*/ 4002862 w 7472601"/>
              <a:gd name="connsiteY628" fmla="*/ 1042866 h 6858000"/>
              <a:gd name="connsiteX629" fmla="*/ 4002475 w 7472601"/>
              <a:gd name="connsiteY629" fmla="*/ 1037802 h 6858000"/>
              <a:gd name="connsiteX630" fmla="*/ 506322 w 7472601"/>
              <a:gd name="connsiteY630" fmla="*/ 1020997 h 6858000"/>
              <a:gd name="connsiteX631" fmla="*/ 533068 w 7472601"/>
              <a:gd name="connsiteY631" fmla="*/ 1029409 h 6858000"/>
              <a:gd name="connsiteX632" fmla="*/ 1232525 w 7472601"/>
              <a:gd name="connsiteY632" fmla="*/ 1804675 h 6858000"/>
              <a:gd name="connsiteX633" fmla="*/ 1388858 w 7472601"/>
              <a:gd name="connsiteY633" fmla="*/ 2368011 h 6858000"/>
              <a:gd name="connsiteX634" fmla="*/ 1384098 w 7472601"/>
              <a:gd name="connsiteY634" fmla="*/ 2378125 h 6858000"/>
              <a:gd name="connsiteX635" fmla="*/ 1425393 w 7472601"/>
              <a:gd name="connsiteY635" fmla="*/ 2589124 h 6858000"/>
              <a:gd name="connsiteX636" fmla="*/ 1424001 w 7472601"/>
              <a:gd name="connsiteY636" fmla="*/ 2597541 h 6858000"/>
              <a:gd name="connsiteX637" fmla="*/ 2152729 w 7472601"/>
              <a:gd name="connsiteY637" fmla="*/ 2864487 h 6858000"/>
              <a:gd name="connsiteX638" fmla="*/ 2020609 w 7472601"/>
              <a:gd name="connsiteY638" fmla="*/ 2539671 h 6858000"/>
              <a:gd name="connsiteX639" fmla="*/ 2018920 w 7472601"/>
              <a:gd name="connsiteY639" fmla="*/ 2536309 h 6858000"/>
              <a:gd name="connsiteX640" fmla="*/ 1342441 w 7472601"/>
              <a:gd name="connsiteY640" fmla="*/ 1173017 h 6858000"/>
              <a:gd name="connsiteX641" fmla="*/ 1367925 w 7472601"/>
              <a:gd name="connsiteY641" fmla="*/ 1135648 h 6858000"/>
              <a:gd name="connsiteX642" fmla="*/ 1771401 w 7472601"/>
              <a:gd name="connsiteY642" fmla="*/ 1806673 h 6858000"/>
              <a:gd name="connsiteX643" fmla="*/ 1972385 w 7472601"/>
              <a:gd name="connsiteY643" fmla="*/ 2198735 h 6858000"/>
              <a:gd name="connsiteX644" fmla="*/ 2040892 w 7472601"/>
              <a:gd name="connsiteY644" fmla="*/ 2405205 h 6858000"/>
              <a:gd name="connsiteX645" fmla="*/ 2131689 w 7472601"/>
              <a:gd name="connsiteY645" fmla="*/ 1936926 h 6858000"/>
              <a:gd name="connsiteX646" fmla="*/ 2454820 w 7472601"/>
              <a:gd name="connsiteY646" fmla="*/ 1248808 h 6858000"/>
              <a:gd name="connsiteX647" fmla="*/ 2492512 w 7472601"/>
              <a:gd name="connsiteY647" fmla="*/ 1302920 h 6858000"/>
              <a:gd name="connsiteX648" fmla="*/ 2081216 w 7472601"/>
              <a:gd name="connsiteY648" fmla="*/ 2527513 h 6858000"/>
              <a:gd name="connsiteX649" fmla="*/ 2081211 w 7472601"/>
              <a:gd name="connsiteY649" fmla="*/ 2528916 h 6858000"/>
              <a:gd name="connsiteX650" fmla="*/ 2199067 w 7472601"/>
              <a:gd name="connsiteY650" fmla="*/ 2884061 h 6858000"/>
              <a:gd name="connsiteX651" fmla="*/ 3192586 w 7472601"/>
              <a:gd name="connsiteY651" fmla="*/ 3411496 h 6858000"/>
              <a:gd name="connsiteX652" fmla="*/ 3182620 w 7472601"/>
              <a:gd name="connsiteY652" fmla="*/ 3483279 h 6858000"/>
              <a:gd name="connsiteX653" fmla="*/ 2435119 w 7472601"/>
              <a:gd name="connsiteY653" fmla="*/ 3080173 h 6858000"/>
              <a:gd name="connsiteX654" fmla="*/ 2410152 w 7472601"/>
              <a:gd name="connsiteY654" fmla="*/ 3063751 h 6858000"/>
              <a:gd name="connsiteX655" fmla="*/ 2408099 w 7472601"/>
              <a:gd name="connsiteY655" fmla="*/ 3064403 h 6858000"/>
              <a:gd name="connsiteX656" fmla="*/ 2407218 w 7472601"/>
              <a:gd name="connsiteY656" fmla="*/ 3070324 h 6858000"/>
              <a:gd name="connsiteX657" fmla="*/ 2380138 w 7472601"/>
              <a:gd name="connsiteY657" fmla="*/ 3099341 h 6858000"/>
              <a:gd name="connsiteX658" fmla="*/ 1765923 w 7472601"/>
              <a:gd name="connsiteY658" fmla="*/ 3581043 h 6858000"/>
              <a:gd name="connsiteX659" fmla="*/ 1702258 w 7472601"/>
              <a:gd name="connsiteY659" fmla="*/ 3612286 h 6858000"/>
              <a:gd name="connsiteX660" fmla="*/ 1538370 w 7472601"/>
              <a:gd name="connsiteY660" fmla="*/ 3811804 h 6858000"/>
              <a:gd name="connsiteX661" fmla="*/ 542867 w 7472601"/>
              <a:gd name="connsiteY661" fmla="*/ 4944092 h 6858000"/>
              <a:gd name="connsiteX662" fmla="*/ 515800 w 7472601"/>
              <a:gd name="connsiteY662" fmla="*/ 4862180 h 6858000"/>
              <a:gd name="connsiteX663" fmla="*/ 909145 w 7472601"/>
              <a:gd name="connsiteY663" fmla="*/ 4199225 h 6858000"/>
              <a:gd name="connsiteX664" fmla="*/ 1214067 w 7472601"/>
              <a:gd name="connsiteY664" fmla="*/ 3908561 h 6858000"/>
              <a:gd name="connsiteX665" fmla="*/ 640967 w 7472601"/>
              <a:gd name="connsiteY665" fmla="*/ 4105601 h 6858000"/>
              <a:gd name="connsiteX666" fmla="*/ 112563 w 7472601"/>
              <a:gd name="connsiteY666" fmla="*/ 4396952 h 6858000"/>
              <a:gd name="connsiteX667" fmla="*/ 0 w 7472601"/>
              <a:gd name="connsiteY667" fmla="*/ 4466006 h 6858000"/>
              <a:gd name="connsiteX668" fmla="*/ 0 w 7472601"/>
              <a:gd name="connsiteY668" fmla="*/ 4233763 h 6858000"/>
              <a:gd name="connsiteX669" fmla="*/ 36881 w 7472601"/>
              <a:gd name="connsiteY669" fmla="*/ 4200118 h 6858000"/>
              <a:gd name="connsiteX670" fmla="*/ 910534 w 7472601"/>
              <a:gd name="connsiteY670" fmla="*/ 3629753 h 6858000"/>
              <a:gd name="connsiteX671" fmla="*/ 1578717 w 7472601"/>
              <a:gd name="connsiteY671" fmla="*/ 3575982 h 6858000"/>
              <a:gd name="connsiteX672" fmla="*/ 2338780 w 7472601"/>
              <a:gd name="connsiteY672" fmla="*/ 3033725 h 6858000"/>
              <a:gd name="connsiteX673" fmla="*/ 1807991 w 7472601"/>
              <a:gd name="connsiteY673" fmla="*/ 2807184 h 6858000"/>
              <a:gd name="connsiteX674" fmla="*/ 1416358 w 7472601"/>
              <a:gd name="connsiteY674" fmla="*/ 3112571 h 6858000"/>
              <a:gd name="connsiteX675" fmla="*/ 939066 w 7472601"/>
              <a:gd name="connsiteY675" fmla="*/ 3378798 h 6858000"/>
              <a:gd name="connsiteX676" fmla="*/ 115099 w 7472601"/>
              <a:gd name="connsiteY676" fmla="*/ 3607650 h 6858000"/>
              <a:gd name="connsiteX677" fmla="*/ 97284 w 7472601"/>
              <a:gd name="connsiteY677" fmla="*/ 3520393 h 6858000"/>
              <a:gd name="connsiteX678" fmla="*/ 922050 w 7472601"/>
              <a:gd name="connsiteY678" fmla="*/ 3074867 h 6858000"/>
              <a:gd name="connsiteX679" fmla="*/ 1405265 w 7472601"/>
              <a:gd name="connsiteY679" fmla="*/ 3016319 h 6858000"/>
              <a:gd name="connsiteX680" fmla="*/ 1407512 w 7472601"/>
              <a:gd name="connsiteY680" fmla="*/ 3018001 h 6858000"/>
              <a:gd name="connsiteX681" fmla="*/ 1726266 w 7472601"/>
              <a:gd name="connsiteY681" fmla="*/ 2777274 h 6858000"/>
              <a:gd name="connsiteX682" fmla="*/ 625390 w 7472601"/>
              <a:gd name="connsiteY682" fmla="*/ 2514541 h 6858000"/>
              <a:gd name="connsiteX683" fmla="*/ 619799 w 7472601"/>
              <a:gd name="connsiteY683" fmla="*/ 2527180 h 6858000"/>
              <a:gd name="connsiteX684" fmla="*/ 310030 w 7472601"/>
              <a:gd name="connsiteY684" fmla="*/ 2771818 h 6858000"/>
              <a:gd name="connsiteX685" fmla="*/ 173877 w 7472601"/>
              <a:gd name="connsiteY685" fmla="*/ 2937056 h 6858000"/>
              <a:gd name="connsiteX686" fmla="*/ 77889 w 7472601"/>
              <a:gd name="connsiteY686" fmla="*/ 3138440 h 6858000"/>
              <a:gd name="connsiteX687" fmla="*/ 0 w 7472601"/>
              <a:gd name="connsiteY687" fmla="*/ 3271395 h 6858000"/>
              <a:gd name="connsiteX688" fmla="*/ 0 w 7472601"/>
              <a:gd name="connsiteY688" fmla="*/ 3153002 h 6858000"/>
              <a:gd name="connsiteX689" fmla="*/ 2386 w 7472601"/>
              <a:gd name="connsiteY689" fmla="*/ 3149203 h 6858000"/>
              <a:gd name="connsiteX690" fmla="*/ 89753 w 7472601"/>
              <a:gd name="connsiteY690" fmla="*/ 2987702 h 6858000"/>
              <a:gd name="connsiteX691" fmla="*/ 76869 w 7472601"/>
              <a:gd name="connsiteY691" fmla="*/ 3005404 h 6858000"/>
              <a:gd name="connsiteX692" fmla="*/ 32049 w 7472601"/>
              <a:gd name="connsiteY692" fmla="*/ 3065814 h 6858000"/>
              <a:gd name="connsiteX693" fmla="*/ 0 w 7472601"/>
              <a:gd name="connsiteY693" fmla="*/ 3108744 h 6858000"/>
              <a:gd name="connsiteX694" fmla="*/ 0 w 7472601"/>
              <a:gd name="connsiteY694" fmla="*/ 3058059 h 6858000"/>
              <a:gd name="connsiteX695" fmla="*/ 7610 w 7472601"/>
              <a:gd name="connsiteY695" fmla="*/ 3047889 h 6858000"/>
              <a:gd name="connsiteX696" fmla="*/ 52419 w 7472601"/>
              <a:gd name="connsiteY696" fmla="*/ 2987479 h 6858000"/>
              <a:gd name="connsiteX697" fmla="*/ 59142 w 7472601"/>
              <a:gd name="connsiteY697" fmla="*/ 2978488 h 6858000"/>
              <a:gd name="connsiteX698" fmla="*/ 0 w 7472601"/>
              <a:gd name="connsiteY698" fmla="*/ 3015334 h 6858000"/>
              <a:gd name="connsiteX699" fmla="*/ 0 w 7472601"/>
              <a:gd name="connsiteY699" fmla="*/ 2914286 h 6858000"/>
              <a:gd name="connsiteX700" fmla="*/ 36383 w 7472601"/>
              <a:gd name="connsiteY700" fmla="*/ 2901128 h 6858000"/>
              <a:gd name="connsiteX701" fmla="*/ 156329 w 7472601"/>
              <a:gd name="connsiteY701" fmla="*/ 2840533 h 6858000"/>
              <a:gd name="connsiteX702" fmla="*/ 358355 w 7472601"/>
              <a:gd name="connsiteY702" fmla="*/ 2620471 h 6858000"/>
              <a:gd name="connsiteX703" fmla="*/ 510577 w 7472601"/>
              <a:gd name="connsiteY703" fmla="*/ 2501244 h 6858000"/>
              <a:gd name="connsiteX704" fmla="*/ 211967 w 7472601"/>
              <a:gd name="connsiteY704" fmla="*/ 2479171 h 6858000"/>
              <a:gd name="connsiteX705" fmla="*/ 0 w 7472601"/>
              <a:gd name="connsiteY705" fmla="*/ 2476398 h 6858000"/>
              <a:gd name="connsiteX706" fmla="*/ 0 w 7472601"/>
              <a:gd name="connsiteY706" fmla="*/ 2389189 h 6858000"/>
              <a:gd name="connsiteX707" fmla="*/ 103062 w 7472601"/>
              <a:gd name="connsiteY707" fmla="*/ 2389518 h 6858000"/>
              <a:gd name="connsiteX708" fmla="*/ 510734 w 7472601"/>
              <a:gd name="connsiteY708" fmla="*/ 2416201 h 6858000"/>
              <a:gd name="connsiteX709" fmla="*/ 279257 w 7472601"/>
              <a:gd name="connsiteY709" fmla="*/ 2092102 h 6858000"/>
              <a:gd name="connsiteX710" fmla="*/ 65265 w 7472601"/>
              <a:gd name="connsiteY710" fmla="*/ 2006049 h 6858000"/>
              <a:gd name="connsiteX711" fmla="*/ 0 w 7472601"/>
              <a:gd name="connsiteY711" fmla="*/ 1982532 h 6858000"/>
              <a:gd name="connsiteX712" fmla="*/ 0 w 7472601"/>
              <a:gd name="connsiteY712" fmla="*/ 1912789 h 6858000"/>
              <a:gd name="connsiteX713" fmla="*/ 97460 w 7472601"/>
              <a:gd name="connsiteY713" fmla="*/ 1953725 h 6858000"/>
              <a:gd name="connsiteX714" fmla="*/ 221272 w 7472601"/>
              <a:gd name="connsiteY714" fmla="*/ 1980766 h 6858000"/>
              <a:gd name="connsiteX715" fmla="*/ 116765 w 7472601"/>
              <a:gd name="connsiteY715" fmla="*/ 1911033 h 6858000"/>
              <a:gd name="connsiteX716" fmla="*/ 16405 w 7472601"/>
              <a:gd name="connsiteY716" fmla="*/ 1803412 h 6858000"/>
              <a:gd name="connsiteX717" fmla="*/ 0 w 7472601"/>
              <a:gd name="connsiteY717" fmla="*/ 1784777 h 6858000"/>
              <a:gd name="connsiteX718" fmla="*/ 0 w 7472601"/>
              <a:gd name="connsiteY718" fmla="*/ 1740082 h 6858000"/>
              <a:gd name="connsiteX719" fmla="*/ 39394 w 7472601"/>
              <a:gd name="connsiteY719" fmla="*/ 1784856 h 6858000"/>
              <a:gd name="connsiteX720" fmla="*/ 135813 w 7472601"/>
              <a:gd name="connsiteY720" fmla="*/ 1888838 h 6858000"/>
              <a:gd name="connsiteX721" fmla="*/ 242575 w 7472601"/>
              <a:gd name="connsiteY721" fmla="*/ 1958841 h 6858000"/>
              <a:gd name="connsiteX722" fmla="*/ 82197 w 7472601"/>
              <a:gd name="connsiteY722" fmla="*/ 1754826 h 6858000"/>
              <a:gd name="connsiteX723" fmla="*/ 0 w 7472601"/>
              <a:gd name="connsiteY723" fmla="*/ 1679650 h 6858000"/>
              <a:gd name="connsiteX724" fmla="*/ 0 w 7472601"/>
              <a:gd name="connsiteY724" fmla="*/ 1602463 h 6858000"/>
              <a:gd name="connsiteX725" fmla="*/ 84689 w 7472601"/>
              <a:gd name="connsiteY725" fmla="*/ 1677442 h 6858000"/>
              <a:gd name="connsiteX726" fmla="*/ 298437 w 7472601"/>
              <a:gd name="connsiteY726" fmla="*/ 1968019 h 6858000"/>
              <a:gd name="connsiteX727" fmla="*/ 227269 w 7472601"/>
              <a:gd name="connsiteY727" fmla="*/ 1114064 h 6858000"/>
              <a:gd name="connsiteX728" fmla="*/ 248003 w 7472601"/>
              <a:gd name="connsiteY728" fmla="*/ 1089613 h 6858000"/>
              <a:gd name="connsiteX729" fmla="*/ 427020 w 7472601"/>
              <a:gd name="connsiteY729" fmla="*/ 1619803 h 6858000"/>
              <a:gd name="connsiteX730" fmla="*/ 340345 w 7472601"/>
              <a:gd name="connsiteY730" fmla="*/ 2027739 h 6858000"/>
              <a:gd name="connsiteX731" fmla="*/ 360865 w 7472601"/>
              <a:gd name="connsiteY731" fmla="*/ 2044827 h 6858000"/>
              <a:gd name="connsiteX732" fmla="*/ 560414 w 7472601"/>
              <a:gd name="connsiteY732" fmla="*/ 2421457 h 6858000"/>
              <a:gd name="connsiteX733" fmla="*/ 1359703 w 7472601"/>
              <a:gd name="connsiteY733" fmla="*/ 2578554 h 6858000"/>
              <a:gd name="connsiteX734" fmla="*/ 1359422 w 7472601"/>
              <a:gd name="connsiteY734" fmla="*/ 2577994 h 6858000"/>
              <a:gd name="connsiteX735" fmla="*/ 828701 w 7472601"/>
              <a:gd name="connsiteY735" fmla="*/ 1839520 h 6858000"/>
              <a:gd name="connsiteX736" fmla="*/ 494427 w 7472601"/>
              <a:gd name="connsiteY736" fmla="*/ 1092333 h 6858000"/>
              <a:gd name="connsiteX737" fmla="*/ 506322 w 7472601"/>
              <a:gd name="connsiteY737" fmla="*/ 1020997 h 6858000"/>
              <a:gd name="connsiteX738" fmla="*/ 4570198 w 7472601"/>
              <a:gd name="connsiteY738" fmla="*/ 978081 h 6858000"/>
              <a:gd name="connsiteX739" fmla="*/ 4523691 w 7472601"/>
              <a:gd name="connsiteY739" fmla="*/ 1127776 h 6858000"/>
              <a:gd name="connsiteX740" fmla="*/ 4509875 w 7472601"/>
              <a:gd name="connsiteY740" fmla="*/ 1167552 h 6858000"/>
              <a:gd name="connsiteX741" fmla="*/ 4478168 w 7472601"/>
              <a:gd name="connsiteY741" fmla="*/ 1260735 h 6858000"/>
              <a:gd name="connsiteX742" fmla="*/ 4409309 w 7472601"/>
              <a:gd name="connsiteY742" fmla="*/ 1666996 h 6858000"/>
              <a:gd name="connsiteX743" fmla="*/ 4370031 w 7472601"/>
              <a:gd name="connsiteY743" fmla="*/ 1955666 h 6858000"/>
              <a:gd name="connsiteX744" fmla="*/ 4570198 w 7472601"/>
              <a:gd name="connsiteY744" fmla="*/ 978081 h 6858000"/>
              <a:gd name="connsiteX745" fmla="*/ 4557898 w 7472601"/>
              <a:gd name="connsiteY745" fmla="*/ 900011 h 6858000"/>
              <a:gd name="connsiteX746" fmla="*/ 4344840 w 7472601"/>
              <a:gd name="connsiteY746" fmla="*/ 1922038 h 6858000"/>
              <a:gd name="connsiteX747" fmla="*/ 4378710 w 7472601"/>
              <a:gd name="connsiteY747" fmla="*/ 1665516 h 6858000"/>
              <a:gd name="connsiteX748" fmla="*/ 4448798 w 7472601"/>
              <a:gd name="connsiteY748" fmla="*/ 1253024 h 6858000"/>
              <a:gd name="connsiteX749" fmla="*/ 4480315 w 7472601"/>
              <a:gd name="connsiteY749" fmla="*/ 1158454 h 6858000"/>
              <a:gd name="connsiteX750" fmla="*/ 4494133 w 7472601"/>
              <a:gd name="connsiteY750" fmla="*/ 1118676 h 6858000"/>
              <a:gd name="connsiteX751" fmla="*/ 4557898 w 7472601"/>
              <a:gd name="connsiteY751" fmla="*/ 900011 h 6858000"/>
              <a:gd name="connsiteX752" fmla="*/ 5870151 w 7472601"/>
              <a:gd name="connsiteY752" fmla="*/ 898890 h 6858000"/>
              <a:gd name="connsiteX753" fmla="*/ 5861335 w 7472601"/>
              <a:gd name="connsiteY753" fmla="*/ 899177 h 6858000"/>
              <a:gd name="connsiteX754" fmla="*/ 5843702 w 7472601"/>
              <a:gd name="connsiteY754" fmla="*/ 899748 h 6858000"/>
              <a:gd name="connsiteX755" fmla="*/ 5651107 w 7472601"/>
              <a:gd name="connsiteY755" fmla="*/ 920306 h 6858000"/>
              <a:gd name="connsiteX756" fmla="*/ 5459407 w 7472601"/>
              <a:gd name="connsiteY756" fmla="*/ 940975 h 6858000"/>
              <a:gd name="connsiteX757" fmla="*/ 5374846 w 7472601"/>
              <a:gd name="connsiteY757" fmla="*/ 941988 h 6858000"/>
              <a:gd name="connsiteX758" fmla="*/ 5256105 w 7472601"/>
              <a:gd name="connsiteY758" fmla="*/ 945632 h 6858000"/>
              <a:gd name="connsiteX759" fmla="*/ 5107071 w 7472601"/>
              <a:gd name="connsiteY759" fmla="*/ 969720 h 6858000"/>
              <a:gd name="connsiteX760" fmla="*/ 4998681 w 7472601"/>
              <a:gd name="connsiteY760" fmla="*/ 988771 h 6858000"/>
              <a:gd name="connsiteX761" fmla="*/ 5870151 w 7472601"/>
              <a:gd name="connsiteY761" fmla="*/ 898890 h 6858000"/>
              <a:gd name="connsiteX762" fmla="*/ 5504425 w 7472601"/>
              <a:gd name="connsiteY762" fmla="*/ 848067 h 6858000"/>
              <a:gd name="connsiteX763" fmla="*/ 4968849 w 7472601"/>
              <a:gd name="connsiteY763" fmla="*/ 962318 h 6858000"/>
              <a:gd name="connsiteX764" fmla="*/ 5104039 w 7472601"/>
              <a:gd name="connsiteY764" fmla="*/ 940634 h 6858000"/>
              <a:gd name="connsiteX765" fmla="*/ 5256311 w 7472601"/>
              <a:gd name="connsiteY765" fmla="*/ 916490 h 6858000"/>
              <a:gd name="connsiteX766" fmla="*/ 5377381 w 7472601"/>
              <a:gd name="connsiteY766" fmla="*/ 912671 h 6858000"/>
              <a:gd name="connsiteX767" fmla="*/ 5460148 w 7472601"/>
              <a:gd name="connsiteY767" fmla="*/ 911442 h 6858000"/>
              <a:gd name="connsiteX768" fmla="*/ 5648971 w 7472601"/>
              <a:gd name="connsiteY768" fmla="*/ 891331 h 6858000"/>
              <a:gd name="connsiteX769" fmla="*/ 5844807 w 7472601"/>
              <a:gd name="connsiteY769" fmla="*/ 870718 h 6858000"/>
              <a:gd name="connsiteX770" fmla="*/ 5862975 w 7472601"/>
              <a:gd name="connsiteY770" fmla="*/ 869756 h 6858000"/>
              <a:gd name="connsiteX771" fmla="*/ 5920887 w 7472601"/>
              <a:gd name="connsiteY771" fmla="*/ 865929 h 6858000"/>
              <a:gd name="connsiteX772" fmla="*/ 5504425 w 7472601"/>
              <a:gd name="connsiteY772" fmla="*/ 848067 h 6858000"/>
              <a:gd name="connsiteX773" fmla="*/ 3607114 w 7472601"/>
              <a:gd name="connsiteY773" fmla="*/ 467441 h 6858000"/>
              <a:gd name="connsiteX774" fmla="*/ 3296242 w 7472601"/>
              <a:gd name="connsiteY774" fmla="*/ 807991 h 6858000"/>
              <a:gd name="connsiteX775" fmla="*/ 3174674 w 7472601"/>
              <a:gd name="connsiteY775" fmla="*/ 919759 h 6858000"/>
              <a:gd name="connsiteX776" fmla="*/ 3042978 w 7472601"/>
              <a:gd name="connsiteY776" fmla="*/ 1054894 h 6858000"/>
              <a:gd name="connsiteX777" fmla="*/ 2968914 w 7472601"/>
              <a:gd name="connsiteY777" fmla="*/ 1133756 h 6858000"/>
              <a:gd name="connsiteX778" fmla="*/ 3103823 w 7472601"/>
              <a:gd name="connsiteY778" fmla="*/ 1026814 h 6858000"/>
              <a:gd name="connsiteX779" fmla="*/ 3607114 w 7472601"/>
              <a:gd name="connsiteY779" fmla="*/ 467441 h 6858000"/>
              <a:gd name="connsiteX780" fmla="*/ 3744487 w 7472601"/>
              <a:gd name="connsiteY780" fmla="*/ 383136 h 6858000"/>
              <a:gd name="connsiteX781" fmla="*/ 3970213 w 7472601"/>
              <a:gd name="connsiteY781" fmla="*/ 995559 h 6858000"/>
              <a:gd name="connsiteX782" fmla="*/ 3744487 w 7472601"/>
              <a:gd name="connsiteY782" fmla="*/ 383136 h 6858000"/>
              <a:gd name="connsiteX783" fmla="*/ 3624562 w 7472601"/>
              <a:gd name="connsiteY783" fmla="*/ 367041 h 6858000"/>
              <a:gd name="connsiteX784" fmla="*/ 3489712 w 7472601"/>
              <a:gd name="connsiteY784" fmla="*/ 485386 h 6858000"/>
              <a:gd name="connsiteX785" fmla="*/ 3182994 w 7472601"/>
              <a:gd name="connsiteY785" fmla="*/ 828265 h 6858000"/>
              <a:gd name="connsiteX786" fmla="*/ 2892114 w 7472601"/>
              <a:gd name="connsiteY786" fmla="*/ 1172635 h 6858000"/>
              <a:gd name="connsiteX787" fmla="*/ 3021459 w 7472601"/>
              <a:gd name="connsiteY787" fmla="*/ 1035385 h 6858000"/>
              <a:gd name="connsiteX788" fmla="*/ 3153873 w 7472601"/>
              <a:gd name="connsiteY788" fmla="*/ 898971 h 6858000"/>
              <a:gd name="connsiteX789" fmla="*/ 3276511 w 7472601"/>
              <a:gd name="connsiteY789" fmla="*/ 786423 h 6858000"/>
              <a:gd name="connsiteX790" fmla="*/ 3584154 w 7472601"/>
              <a:gd name="connsiteY790" fmla="*/ 448218 h 6858000"/>
              <a:gd name="connsiteX791" fmla="*/ 3624562 w 7472601"/>
              <a:gd name="connsiteY791" fmla="*/ 367041 h 6858000"/>
              <a:gd name="connsiteX792" fmla="*/ 3766672 w 7472601"/>
              <a:gd name="connsiteY792" fmla="*/ 359429 h 6858000"/>
              <a:gd name="connsiteX793" fmla="*/ 3996338 w 7472601"/>
              <a:gd name="connsiteY793" fmla="*/ 968237 h 6858000"/>
              <a:gd name="connsiteX794" fmla="*/ 3766672 w 7472601"/>
              <a:gd name="connsiteY794" fmla="*/ 359429 h 6858000"/>
              <a:gd name="connsiteX795" fmla="*/ 5805386 w 7472601"/>
              <a:gd name="connsiteY795" fmla="*/ 239240 h 6858000"/>
              <a:gd name="connsiteX796" fmla="*/ 5736947 w 7472601"/>
              <a:gd name="connsiteY796" fmla="*/ 261367 h 6858000"/>
              <a:gd name="connsiteX797" fmla="*/ 5427012 w 7472601"/>
              <a:gd name="connsiteY797" fmla="*/ 311272 h 6858000"/>
              <a:gd name="connsiteX798" fmla="*/ 5147818 w 7472601"/>
              <a:gd name="connsiteY798" fmla="*/ 322112 h 6858000"/>
              <a:gd name="connsiteX799" fmla="*/ 5060854 w 7472601"/>
              <a:gd name="connsiteY799" fmla="*/ 311882 h 6858000"/>
              <a:gd name="connsiteX800" fmla="*/ 4945989 w 7472601"/>
              <a:gd name="connsiteY800" fmla="*/ 300516 h 6858000"/>
              <a:gd name="connsiteX801" fmla="*/ 5410479 w 7472601"/>
              <a:gd name="connsiteY801" fmla="*/ 348434 h 6858000"/>
              <a:gd name="connsiteX802" fmla="*/ 5805386 w 7472601"/>
              <a:gd name="connsiteY802" fmla="*/ 239240 h 6858000"/>
              <a:gd name="connsiteX803" fmla="*/ 5905192 w 7472601"/>
              <a:gd name="connsiteY803" fmla="*/ 163079 h 6858000"/>
              <a:gd name="connsiteX804" fmla="*/ 5865655 w 7472601"/>
              <a:gd name="connsiteY804" fmla="*/ 171901 h 6858000"/>
              <a:gd name="connsiteX805" fmla="*/ 5259740 w 7472601"/>
              <a:gd name="connsiteY805" fmla="*/ 257013 h 6858000"/>
              <a:gd name="connsiteX806" fmla="*/ 5208466 w 7472601"/>
              <a:gd name="connsiteY806" fmla="*/ 257550 h 6858000"/>
              <a:gd name="connsiteX807" fmla="*/ 4980204 w 7472601"/>
              <a:gd name="connsiteY807" fmla="*/ 271903 h 6858000"/>
              <a:gd name="connsiteX808" fmla="*/ 5068068 w 7472601"/>
              <a:gd name="connsiteY808" fmla="*/ 282244 h 6858000"/>
              <a:gd name="connsiteX809" fmla="*/ 5153231 w 7472601"/>
              <a:gd name="connsiteY809" fmla="*/ 292240 h 6858000"/>
              <a:gd name="connsiteX810" fmla="*/ 5426491 w 7472601"/>
              <a:gd name="connsiteY810" fmla="*/ 281128 h 6858000"/>
              <a:gd name="connsiteX811" fmla="*/ 5731212 w 7472601"/>
              <a:gd name="connsiteY811" fmla="*/ 231951 h 6858000"/>
              <a:gd name="connsiteX812" fmla="*/ 5905192 w 7472601"/>
              <a:gd name="connsiteY812" fmla="*/ 163079 h 6858000"/>
              <a:gd name="connsiteX813" fmla="*/ 5944437 w 7472601"/>
              <a:gd name="connsiteY813" fmla="*/ 113829 h 6858000"/>
              <a:gd name="connsiteX814" fmla="*/ 5825032 w 7472601"/>
              <a:gd name="connsiteY814" fmla="*/ 146405 h 6858000"/>
              <a:gd name="connsiteX815" fmla="*/ 4955599 w 7472601"/>
              <a:gd name="connsiteY815" fmla="*/ 247008 h 6858000"/>
              <a:gd name="connsiteX816" fmla="*/ 5210104 w 7472601"/>
              <a:gd name="connsiteY816" fmla="*/ 228123 h 6858000"/>
              <a:gd name="connsiteX817" fmla="*/ 5261015 w 7472601"/>
              <a:gd name="connsiteY817" fmla="*/ 227087 h 6858000"/>
              <a:gd name="connsiteX818" fmla="*/ 5861181 w 7472601"/>
              <a:gd name="connsiteY818" fmla="*/ 143093 h 6858000"/>
              <a:gd name="connsiteX819" fmla="*/ 5961252 w 7472601"/>
              <a:gd name="connsiteY819" fmla="*/ 114820 h 6858000"/>
              <a:gd name="connsiteX820" fmla="*/ 5944437 w 7472601"/>
              <a:gd name="connsiteY820" fmla="*/ 113829 h 6858000"/>
              <a:gd name="connsiteX821" fmla="*/ 3882765 w 7472601"/>
              <a:gd name="connsiteY821" fmla="*/ 0 h 6858000"/>
              <a:gd name="connsiteX822" fmla="*/ 3995099 w 7472601"/>
              <a:gd name="connsiteY822" fmla="*/ 0 h 6858000"/>
              <a:gd name="connsiteX823" fmla="*/ 4163818 w 7472601"/>
              <a:gd name="connsiteY823" fmla="*/ 234104 h 6858000"/>
              <a:gd name="connsiteX824" fmla="*/ 4172099 w 7472601"/>
              <a:gd name="connsiteY824" fmla="*/ 234207 h 6858000"/>
              <a:gd name="connsiteX825" fmla="*/ 4784282 w 7472601"/>
              <a:gd name="connsiteY825" fmla="*/ 276561 h 6858000"/>
              <a:gd name="connsiteX826" fmla="*/ 4801687 w 7472601"/>
              <a:gd name="connsiteY826" fmla="*/ 267764 h 6858000"/>
              <a:gd name="connsiteX827" fmla="*/ 6082788 w 7472601"/>
              <a:gd name="connsiteY827" fmla="*/ 64119 h 6858000"/>
              <a:gd name="connsiteX828" fmla="*/ 6099442 w 7472601"/>
              <a:gd name="connsiteY828" fmla="*/ 82568 h 6858000"/>
              <a:gd name="connsiteX829" fmla="*/ 4804137 w 7472601"/>
              <a:gd name="connsiteY829" fmla="*/ 320931 h 6858000"/>
              <a:gd name="connsiteX830" fmla="*/ 4227047 w 7472601"/>
              <a:gd name="connsiteY830" fmla="*/ 313415 h 6858000"/>
              <a:gd name="connsiteX831" fmla="*/ 4346041 w 7472601"/>
              <a:gd name="connsiteY831" fmla="*/ 456086 h 6858000"/>
              <a:gd name="connsiteX832" fmla="*/ 4870967 w 7472601"/>
              <a:gd name="connsiteY832" fmla="*/ 963061 h 6858000"/>
              <a:gd name="connsiteX833" fmla="*/ 4889647 w 7472601"/>
              <a:gd name="connsiteY833" fmla="*/ 957147 h 6858000"/>
              <a:gd name="connsiteX834" fmla="*/ 5422504 w 7472601"/>
              <a:gd name="connsiteY834" fmla="*/ 805191 h 6858000"/>
              <a:gd name="connsiteX835" fmla="*/ 6087656 w 7472601"/>
              <a:gd name="connsiteY835" fmla="*/ 826703 h 6858000"/>
              <a:gd name="connsiteX836" fmla="*/ 6058717 w 7472601"/>
              <a:gd name="connsiteY836" fmla="*/ 865992 h 6858000"/>
              <a:gd name="connsiteX837" fmla="*/ 4974153 w 7472601"/>
              <a:gd name="connsiteY837" fmla="*/ 1045456 h 6858000"/>
              <a:gd name="connsiteX838" fmla="*/ 5627835 w 7472601"/>
              <a:gd name="connsiteY838" fmla="*/ 1472077 h 6858000"/>
              <a:gd name="connsiteX839" fmla="*/ 5629817 w 7472601"/>
              <a:gd name="connsiteY839" fmla="*/ 1471412 h 6858000"/>
              <a:gd name="connsiteX840" fmla="*/ 5634124 w 7472601"/>
              <a:gd name="connsiteY840" fmla="*/ 1470572 h 6858000"/>
              <a:gd name="connsiteX841" fmla="*/ 5755832 w 7472601"/>
              <a:gd name="connsiteY841" fmla="*/ 1383886 h 6858000"/>
              <a:gd name="connsiteX842" fmla="*/ 6014186 w 7472601"/>
              <a:gd name="connsiteY842" fmla="*/ 1279799 h 6858000"/>
              <a:gd name="connsiteX843" fmla="*/ 6901619 w 7472601"/>
              <a:gd name="connsiteY843" fmla="*/ 1047874 h 6858000"/>
              <a:gd name="connsiteX844" fmla="*/ 6931566 w 7472601"/>
              <a:gd name="connsiteY844" fmla="*/ 1062034 h 6858000"/>
              <a:gd name="connsiteX845" fmla="*/ 5790982 w 7472601"/>
              <a:gd name="connsiteY845" fmla="*/ 1561380 h 6858000"/>
              <a:gd name="connsiteX846" fmla="*/ 6188971 w 7472601"/>
              <a:gd name="connsiteY846" fmla="*/ 1755168 h 6858000"/>
              <a:gd name="connsiteX847" fmla="*/ 6202446 w 7472601"/>
              <a:gd name="connsiteY847" fmla="*/ 1752268 h 6858000"/>
              <a:gd name="connsiteX848" fmla="*/ 7179560 w 7472601"/>
              <a:gd name="connsiteY848" fmla="*/ 1467551 h 6858000"/>
              <a:gd name="connsiteX849" fmla="*/ 7158730 w 7472601"/>
              <a:gd name="connsiteY849" fmla="*/ 1507835 h 6858000"/>
              <a:gd name="connsiteX850" fmla="*/ 6326959 w 7472601"/>
              <a:gd name="connsiteY850" fmla="*/ 1817686 h 6858000"/>
              <a:gd name="connsiteX851" fmla="*/ 6537433 w 7472601"/>
              <a:gd name="connsiteY851" fmla="*/ 1907790 h 6858000"/>
              <a:gd name="connsiteX852" fmla="*/ 6550221 w 7472601"/>
              <a:gd name="connsiteY852" fmla="*/ 1910729 h 6858000"/>
              <a:gd name="connsiteX853" fmla="*/ 6964438 w 7472601"/>
              <a:gd name="connsiteY853" fmla="*/ 2209505 h 6858000"/>
              <a:gd name="connsiteX854" fmla="*/ 7367862 w 7472601"/>
              <a:gd name="connsiteY854" fmla="*/ 2806833 h 6858000"/>
              <a:gd name="connsiteX855" fmla="*/ 7364329 w 7472601"/>
              <a:gd name="connsiteY855" fmla="*/ 2826907 h 6858000"/>
              <a:gd name="connsiteX856" fmla="*/ 7290545 w 7472601"/>
              <a:gd name="connsiteY856" fmla="*/ 2850663 h 6858000"/>
              <a:gd name="connsiteX857" fmla="*/ 6472036 w 7472601"/>
              <a:gd name="connsiteY857" fmla="*/ 1959003 h 6858000"/>
              <a:gd name="connsiteX858" fmla="*/ 5792897 w 7472601"/>
              <a:gd name="connsiteY858" fmla="*/ 1647747 h 6858000"/>
              <a:gd name="connsiteX859" fmla="*/ 5842751 w 7472601"/>
              <a:gd name="connsiteY859" fmla="*/ 1816112 h 6858000"/>
              <a:gd name="connsiteX860" fmla="*/ 5847424 w 7472601"/>
              <a:gd name="connsiteY860" fmla="*/ 1815776 h 6858000"/>
              <a:gd name="connsiteX861" fmla="*/ 6399821 w 7472601"/>
              <a:gd name="connsiteY861" fmla="*/ 2344799 h 6858000"/>
              <a:gd name="connsiteX862" fmla="*/ 6323232 w 7472601"/>
              <a:gd name="connsiteY862" fmla="*/ 2389634 h 6858000"/>
              <a:gd name="connsiteX863" fmla="*/ 5942958 w 7472601"/>
              <a:gd name="connsiteY863" fmla="*/ 2077708 h 6858000"/>
              <a:gd name="connsiteX864" fmla="*/ 5921559 w 7472601"/>
              <a:gd name="connsiteY864" fmla="*/ 2378596 h 6858000"/>
              <a:gd name="connsiteX865" fmla="*/ 5817651 w 7472601"/>
              <a:gd name="connsiteY865" fmla="*/ 3023919 h 6858000"/>
              <a:gd name="connsiteX866" fmla="*/ 5729634 w 7472601"/>
              <a:gd name="connsiteY866" fmla="*/ 3051849 h 6858000"/>
              <a:gd name="connsiteX867" fmla="*/ 5611018 w 7472601"/>
              <a:gd name="connsiteY867" fmla="*/ 2316769 h 6858000"/>
              <a:gd name="connsiteX868" fmla="*/ 5687608 w 7472601"/>
              <a:gd name="connsiteY868" fmla="*/ 2039972 h 6858000"/>
              <a:gd name="connsiteX869" fmla="*/ 5657554 w 7472601"/>
              <a:gd name="connsiteY869" fmla="*/ 1576445 h 6858000"/>
              <a:gd name="connsiteX870" fmla="*/ 5150475 w 7472601"/>
              <a:gd name="connsiteY870" fmla="*/ 1274012 h 6858000"/>
              <a:gd name="connsiteX871" fmla="*/ 5349142 w 7472601"/>
              <a:gd name="connsiteY871" fmla="*/ 2204405 h 6858000"/>
              <a:gd name="connsiteX872" fmla="*/ 5262214 w 7472601"/>
              <a:gd name="connsiteY872" fmla="*/ 2233836 h 6858000"/>
              <a:gd name="connsiteX873" fmla="*/ 4981539 w 7472601"/>
              <a:gd name="connsiteY873" fmla="*/ 1542201 h 6858000"/>
              <a:gd name="connsiteX874" fmla="*/ 4958461 w 7472601"/>
              <a:gd name="connsiteY874" fmla="*/ 1136957 h 6858000"/>
              <a:gd name="connsiteX875" fmla="*/ 4655015 w 7472601"/>
              <a:gd name="connsiteY875" fmla="*/ 891426 h 6858000"/>
              <a:gd name="connsiteX876" fmla="*/ 4348002 w 7472601"/>
              <a:gd name="connsiteY876" fmla="*/ 2205895 h 6858000"/>
              <a:gd name="connsiteX877" fmla="*/ 4262250 w 7472601"/>
              <a:gd name="connsiteY877" fmla="*/ 2219972 h 6858000"/>
              <a:gd name="connsiteX878" fmla="*/ 4550611 w 7472601"/>
              <a:gd name="connsiteY878" fmla="*/ 817540 h 6858000"/>
              <a:gd name="connsiteX879" fmla="*/ 4564418 w 7472601"/>
              <a:gd name="connsiteY879" fmla="*/ 808293 h 6858000"/>
              <a:gd name="connsiteX880" fmla="*/ 4266388 w 7472601"/>
              <a:gd name="connsiteY880" fmla="*/ 500083 h 6858000"/>
              <a:gd name="connsiteX881" fmla="*/ 4032842 w 7472601"/>
              <a:gd name="connsiteY881" fmla="*/ 211809 h 6858000"/>
              <a:gd name="connsiteX882" fmla="*/ 3882765 w 7472601"/>
              <a:gd name="connsiteY882" fmla="*/ 0 h 6858000"/>
              <a:gd name="connsiteX883" fmla="*/ 3721337 w 7472601"/>
              <a:gd name="connsiteY883" fmla="*/ 0 h 6858000"/>
              <a:gd name="connsiteX884" fmla="*/ 3797544 w 7472601"/>
              <a:gd name="connsiteY884" fmla="*/ 0 h 6858000"/>
              <a:gd name="connsiteX885" fmla="*/ 3775734 w 7472601"/>
              <a:gd name="connsiteY885" fmla="*/ 95131 h 6858000"/>
              <a:gd name="connsiteX886" fmla="*/ 3724807 w 7472601"/>
              <a:gd name="connsiteY886" fmla="*/ 272257 h 6858000"/>
              <a:gd name="connsiteX887" fmla="*/ 3726844 w 7472601"/>
              <a:gd name="connsiteY887" fmla="*/ 282988 h 6858000"/>
              <a:gd name="connsiteX888" fmla="*/ 3742664 w 7472601"/>
              <a:gd name="connsiteY888" fmla="*/ 279918 h 6858000"/>
              <a:gd name="connsiteX889" fmla="*/ 4103910 w 7472601"/>
              <a:gd name="connsiteY889" fmla="*/ 1161917 h 6858000"/>
              <a:gd name="connsiteX890" fmla="*/ 4020269 w 7472601"/>
              <a:gd name="connsiteY890" fmla="*/ 1200406 h 6858000"/>
              <a:gd name="connsiteX891" fmla="*/ 3674882 w 7472601"/>
              <a:gd name="connsiteY891" fmla="*/ 488524 h 6858000"/>
              <a:gd name="connsiteX892" fmla="*/ 3132682 w 7472601"/>
              <a:gd name="connsiteY892" fmla="*/ 1072284 h 6858000"/>
              <a:gd name="connsiteX893" fmla="*/ 2716346 w 7472601"/>
              <a:gd name="connsiteY893" fmla="*/ 1276376 h 6858000"/>
              <a:gd name="connsiteX894" fmla="*/ 2716772 w 7472601"/>
              <a:gd name="connsiteY894" fmla="*/ 1255462 h 6858000"/>
              <a:gd name="connsiteX895" fmla="*/ 3471096 w 7472601"/>
              <a:gd name="connsiteY895" fmla="*/ 437072 h 6858000"/>
              <a:gd name="connsiteX896" fmla="*/ 3639057 w 7472601"/>
              <a:gd name="connsiteY896" fmla="*/ 286334 h 6858000"/>
              <a:gd name="connsiteX897" fmla="*/ 3640309 w 7472601"/>
              <a:gd name="connsiteY897" fmla="*/ 284664 h 6858000"/>
              <a:gd name="connsiteX898" fmla="*/ 3646022 w 7472601"/>
              <a:gd name="connsiteY898" fmla="*/ 276711 h 6858000"/>
              <a:gd name="connsiteX899" fmla="*/ 3707943 w 7472601"/>
              <a:gd name="connsiteY899" fmla="*/ 65958 h 6858000"/>
              <a:gd name="connsiteX900" fmla="*/ 3721337 w 7472601"/>
              <a:gd name="connsiteY900" fmla="*/ 0 h 6858000"/>
              <a:gd name="connsiteX901" fmla="*/ 2867960 w 7472601"/>
              <a:gd name="connsiteY901" fmla="*/ 0 h 6858000"/>
              <a:gd name="connsiteX902" fmla="*/ 2926351 w 7472601"/>
              <a:gd name="connsiteY902" fmla="*/ 0 h 6858000"/>
              <a:gd name="connsiteX903" fmla="*/ 2902823 w 7472601"/>
              <a:gd name="connsiteY903" fmla="*/ 262929 h 6858000"/>
              <a:gd name="connsiteX904" fmla="*/ 2940663 w 7472601"/>
              <a:gd name="connsiteY904" fmla="*/ 140884 h 6858000"/>
              <a:gd name="connsiteX905" fmla="*/ 2947039 w 7472601"/>
              <a:gd name="connsiteY905" fmla="*/ 122524 h 6858000"/>
              <a:gd name="connsiteX906" fmla="*/ 2984316 w 7472601"/>
              <a:gd name="connsiteY906" fmla="*/ 0 h 6858000"/>
              <a:gd name="connsiteX907" fmla="*/ 3016114 w 7472601"/>
              <a:gd name="connsiteY907" fmla="*/ 0 h 6858000"/>
              <a:gd name="connsiteX908" fmla="*/ 2979949 w 7472601"/>
              <a:gd name="connsiteY908" fmla="*/ 119274 h 6858000"/>
              <a:gd name="connsiteX909" fmla="*/ 3023879 w 7472601"/>
              <a:gd name="connsiteY909" fmla="*/ 0 h 6858000"/>
              <a:gd name="connsiteX910" fmla="*/ 3105400 w 7472601"/>
              <a:gd name="connsiteY910" fmla="*/ 0 h 6858000"/>
              <a:gd name="connsiteX911" fmla="*/ 3094669 w 7472601"/>
              <a:gd name="connsiteY911" fmla="*/ 30308 h 6858000"/>
              <a:gd name="connsiteX912" fmla="*/ 2901945 w 7472601"/>
              <a:gd name="connsiteY912" fmla="*/ 466538 h 6858000"/>
              <a:gd name="connsiteX913" fmla="*/ 2815209 w 7472601"/>
              <a:gd name="connsiteY913" fmla="*/ 497361 h 6858000"/>
              <a:gd name="connsiteX914" fmla="*/ 2844845 w 7472601"/>
              <a:gd name="connsiteY914" fmla="*/ 127638 h 6858000"/>
              <a:gd name="connsiteX915" fmla="*/ 2867960 w 7472601"/>
              <a:gd name="connsiteY915" fmla="*/ 0 h 6858000"/>
              <a:gd name="connsiteX916" fmla="*/ 1057230 w 7472601"/>
              <a:gd name="connsiteY916" fmla="*/ 0 h 6858000"/>
              <a:gd name="connsiteX917" fmla="*/ 1111003 w 7472601"/>
              <a:gd name="connsiteY917" fmla="*/ 0 h 6858000"/>
              <a:gd name="connsiteX918" fmla="*/ 1125553 w 7472601"/>
              <a:gd name="connsiteY918" fmla="*/ 52588 h 6858000"/>
              <a:gd name="connsiteX919" fmla="*/ 1304276 w 7472601"/>
              <a:gd name="connsiteY919" fmla="*/ 476275 h 6858000"/>
              <a:gd name="connsiteX920" fmla="*/ 1492066 w 7472601"/>
              <a:gd name="connsiteY920" fmla="*/ 886333 h 6858000"/>
              <a:gd name="connsiteX921" fmla="*/ 1423698 w 7472601"/>
              <a:gd name="connsiteY921" fmla="*/ 710817 h 6858000"/>
              <a:gd name="connsiteX922" fmla="*/ 1357609 w 7472601"/>
              <a:gd name="connsiteY922" fmla="*/ 532892 h 6858000"/>
              <a:gd name="connsiteX923" fmla="*/ 1309550 w 7472601"/>
              <a:gd name="connsiteY923" fmla="*/ 374031 h 6858000"/>
              <a:gd name="connsiteX924" fmla="*/ 1193673 w 7472601"/>
              <a:gd name="connsiteY924" fmla="*/ 49533 h 6858000"/>
              <a:gd name="connsiteX925" fmla="*/ 1164391 w 7472601"/>
              <a:gd name="connsiteY925" fmla="*/ 0 h 6858000"/>
              <a:gd name="connsiteX926" fmla="*/ 1200666 w 7472601"/>
              <a:gd name="connsiteY926" fmla="*/ 0 h 6858000"/>
              <a:gd name="connsiteX927" fmla="*/ 1223408 w 7472601"/>
              <a:gd name="connsiteY927" fmla="*/ 38996 h 6858000"/>
              <a:gd name="connsiteX928" fmla="*/ 1339635 w 7472601"/>
              <a:gd name="connsiteY928" fmla="*/ 365517 h 6858000"/>
              <a:gd name="connsiteX929" fmla="*/ 1387469 w 7472601"/>
              <a:gd name="connsiteY929" fmla="*/ 523079 h 6858000"/>
              <a:gd name="connsiteX930" fmla="*/ 1452685 w 7472601"/>
              <a:gd name="connsiteY930" fmla="*/ 699806 h 6858000"/>
              <a:gd name="connsiteX931" fmla="*/ 1492092 w 7472601"/>
              <a:gd name="connsiteY931" fmla="*/ 800424 h 6858000"/>
              <a:gd name="connsiteX932" fmla="*/ 1455302 w 7472601"/>
              <a:gd name="connsiteY932" fmla="*/ 632913 h 6858000"/>
              <a:gd name="connsiteX933" fmla="*/ 1222336 w 7472601"/>
              <a:gd name="connsiteY933" fmla="*/ 9480 h 6858000"/>
              <a:gd name="connsiteX934" fmla="*/ 1214634 w 7472601"/>
              <a:gd name="connsiteY934" fmla="*/ 0 h 6858000"/>
              <a:gd name="connsiteX935" fmla="*/ 1289827 w 7472601"/>
              <a:gd name="connsiteY935" fmla="*/ 0 h 6858000"/>
              <a:gd name="connsiteX936" fmla="*/ 1321076 w 7472601"/>
              <a:gd name="connsiteY936" fmla="*/ 59722 h 6858000"/>
              <a:gd name="connsiteX937" fmla="*/ 1512579 w 7472601"/>
              <a:gd name="connsiteY937" fmla="*/ 626441 h 6858000"/>
              <a:gd name="connsiteX938" fmla="*/ 1506076 w 7472601"/>
              <a:gd name="connsiteY938" fmla="*/ 1089289 h 6858000"/>
              <a:gd name="connsiteX939" fmla="*/ 1486346 w 7472601"/>
              <a:gd name="connsiteY939" fmla="*/ 1079919 h 6858000"/>
              <a:gd name="connsiteX940" fmla="*/ 1070511 w 7472601"/>
              <a:gd name="connsiteY940" fmla="*/ 48609 h 6858000"/>
              <a:gd name="connsiteX941" fmla="*/ 1057230 w 7472601"/>
              <a:gd name="connsiteY941" fmla="*/ 0 h 6858000"/>
              <a:gd name="connsiteX942" fmla="*/ 43151 w 7472601"/>
              <a:gd name="connsiteY942" fmla="*/ 0 h 6858000"/>
              <a:gd name="connsiteX943" fmla="*/ 95283 w 7472601"/>
              <a:gd name="connsiteY943" fmla="*/ 0 h 6858000"/>
              <a:gd name="connsiteX944" fmla="*/ 300708 w 7472601"/>
              <a:gd name="connsiteY944" fmla="*/ 154571 h 6858000"/>
              <a:gd name="connsiteX945" fmla="*/ 530414 w 7472601"/>
              <a:gd name="connsiteY945" fmla="*/ 354673 h 6858000"/>
              <a:gd name="connsiteX946" fmla="*/ 333785 w 7472601"/>
              <a:gd name="connsiteY946" fmla="*/ 161564 h 6858000"/>
              <a:gd name="connsiteX947" fmla="*/ 147005 w 7472601"/>
              <a:gd name="connsiteY947" fmla="*/ 0 h 6858000"/>
              <a:gd name="connsiteX948" fmla="*/ 272509 w 7472601"/>
              <a:gd name="connsiteY948" fmla="*/ 0 h 6858000"/>
              <a:gd name="connsiteX949" fmla="*/ 326276 w 7472601"/>
              <a:gd name="connsiteY949" fmla="*/ 45847 h 6858000"/>
              <a:gd name="connsiteX950" fmla="*/ 823759 w 7472601"/>
              <a:gd name="connsiteY950" fmla="*/ 574145 h 6858000"/>
              <a:gd name="connsiteX951" fmla="*/ 811254 w 7472601"/>
              <a:gd name="connsiteY951" fmla="*/ 665546 h 6858000"/>
              <a:gd name="connsiteX952" fmla="*/ 154042 w 7472601"/>
              <a:gd name="connsiteY952" fmla="*/ 261522 h 6858000"/>
              <a:gd name="connsiteX953" fmla="*/ 13550 w 7472601"/>
              <a:gd name="connsiteY953" fmla="*/ 158423 h 6858000"/>
              <a:gd name="connsiteX954" fmla="*/ 0 w 7472601"/>
              <a:gd name="connsiteY954" fmla="*/ 146618 h 6858000"/>
              <a:gd name="connsiteX955" fmla="*/ 0 w 7472601"/>
              <a:gd name="connsiteY955" fmla="*/ 59161 h 6858000"/>
              <a:gd name="connsiteX956" fmla="*/ 45427 w 7472601"/>
              <a:gd name="connsiteY956" fmla="*/ 101078 h 6858000"/>
              <a:gd name="connsiteX957" fmla="*/ 630103 w 7472601"/>
              <a:gd name="connsiteY957" fmla="*/ 485885 h 6858000"/>
              <a:gd name="connsiteX958" fmla="*/ 532040 w 7472601"/>
              <a:gd name="connsiteY958" fmla="*/ 399359 h 6858000"/>
              <a:gd name="connsiteX959" fmla="*/ 517618 w 7472601"/>
              <a:gd name="connsiteY959" fmla="*/ 385726 h 6858000"/>
              <a:gd name="connsiteX960" fmla="*/ 285074 w 7472601"/>
              <a:gd name="connsiteY960" fmla="*/ 182755 h 6858000"/>
              <a:gd name="connsiteX961" fmla="*/ 43151 w 7472601"/>
              <a:gd name="connsiteY961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63634 h 6858000"/>
              <a:gd name="connsiteX78" fmla="*/ 7448321 w 7472601"/>
              <a:gd name="connsiteY78" fmla="*/ 6190991 h 6858000"/>
              <a:gd name="connsiteX79" fmla="*/ 7467600 w 7472601"/>
              <a:gd name="connsiteY79" fmla="*/ 6221686 h 6858000"/>
              <a:gd name="connsiteX80" fmla="*/ 7467600 w 7472601"/>
              <a:gd name="connsiteY80" fmla="*/ 6334256 h 6858000"/>
              <a:gd name="connsiteX81" fmla="*/ 7454976 w 7472601"/>
              <a:gd name="connsiteY81" fmla="*/ 6318297 h 6858000"/>
              <a:gd name="connsiteX82" fmla="*/ 1456157 w 7472601"/>
              <a:gd name="connsiteY82" fmla="*/ 5371404 h 6858000"/>
              <a:gd name="connsiteX83" fmla="*/ 1244432 w 7472601"/>
              <a:gd name="connsiteY83" fmla="*/ 5385601 h 6858000"/>
              <a:gd name="connsiteX84" fmla="*/ 973990 w 7472601"/>
              <a:gd name="connsiteY84" fmla="*/ 5424940 h 6858000"/>
              <a:gd name="connsiteX85" fmla="*/ 1103809 w 7472601"/>
              <a:gd name="connsiteY85" fmla="*/ 5433720 h 6858000"/>
              <a:gd name="connsiteX86" fmla="*/ 1123454 w 7472601"/>
              <a:gd name="connsiteY86" fmla="*/ 5435727 h 6858000"/>
              <a:gd name="connsiteX87" fmla="*/ 1737017 w 7472601"/>
              <a:gd name="connsiteY87" fmla="*/ 5452183 h 6858000"/>
              <a:gd name="connsiteX88" fmla="*/ 1824397 w 7472601"/>
              <a:gd name="connsiteY88" fmla="*/ 5447757 h 6858000"/>
              <a:gd name="connsiteX89" fmla="*/ 2070059 w 7472601"/>
              <a:gd name="connsiteY89" fmla="*/ 5441660 h 6858000"/>
              <a:gd name="connsiteX90" fmla="*/ 1456157 w 7472601"/>
              <a:gd name="connsiteY90" fmla="*/ 5371404 h 6858000"/>
              <a:gd name="connsiteX91" fmla="*/ 4988186 w 7472601"/>
              <a:gd name="connsiteY91" fmla="*/ 5216467 h 6858000"/>
              <a:gd name="connsiteX92" fmla="*/ 4777334 w 7472601"/>
              <a:gd name="connsiteY92" fmla="*/ 5406072 h 6858000"/>
              <a:gd name="connsiteX93" fmla="*/ 4718341 w 7472601"/>
              <a:gd name="connsiteY93" fmla="*/ 5468043 h 6858000"/>
              <a:gd name="connsiteX94" fmla="*/ 4604655 w 7472601"/>
              <a:gd name="connsiteY94" fmla="*/ 5583434 h 6858000"/>
              <a:gd name="connsiteX95" fmla="*/ 4565074 w 7472601"/>
              <a:gd name="connsiteY95" fmla="*/ 5618550 h 6858000"/>
              <a:gd name="connsiteX96" fmla="*/ 4988186 w 7472601"/>
              <a:gd name="connsiteY96" fmla="*/ 5216467 h 6858000"/>
              <a:gd name="connsiteX97" fmla="*/ 4978032 w 7472601"/>
              <a:gd name="connsiteY97" fmla="*/ 5183809 h 6858000"/>
              <a:gd name="connsiteX98" fmla="*/ 4463413 w 7472601"/>
              <a:gd name="connsiteY98" fmla="*/ 5615162 h 6858000"/>
              <a:gd name="connsiteX99" fmla="*/ 4358134 w 7472601"/>
              <a:gd name="connsiteY99" fmla="*/ 5742791 h 6858000"/>
              <a:gd name="connsiteX100" fmla="*/ 4376219 w 7472601"/>
              <a:gd name="connsiteY100" fmla="*/ 5729027 h 6858000"/>
              <a:gd name="connsiteX101" fmla="*/ 4582340 w 7472601"/>
              <a:gd name="connsiteY101" fmla="*/ 5561037 h 6858000"/>
              <a:gd name="connsiteX102" fmla="*/ 4694684 w 7472601"/>
              <a:gd name="connsiteY102" fmla="*/ 5447098 h 6858000"/>
              <a:gd name="connsiteX103" fmla="*/ 4754123 w 7472601"/>
              <a:gd name="connsiteY103" fmla="*/ 5384643 h 6858000"/>
              <a:gd name="connsiteX104" fmla="*/ 4978032 w 7472601"/>
              <a:gd name="connsiteY104" fmla="*/ 5183809 h 6858000"/>
              <a:gd name="connsiteX105" fmla="*/ 1903353 w 7472601"/>
              <a:gd name="connsiteY105" fmla="*/ 5044827 h 6858000"/>
              <a:gd name="connsiteX106" fmla="*/ 1936931 w 7472601"/>
              <a:gd name="connsiteY106" fmla="*/ 5093954 h 6858000"/>
              <a:gd name="connsiteX107" fmla="*/ 2195868 w 7472601"/>
              <a:gd name="connsiteY107" fmla="*/ 5396574 h 6858000"/>
              <a:gd name="connsiteX108" fmla="*/ 2088852 w 7472601"/>
              <a:gd name="connsiteY108" fmla="*/ 5166123 h 6858000"/>
              <a:gd name="connsiteX109" fmla="*/ 1958241 w 7472601"/>
              <a:gd name="connsiteY109" fmla="*/ 5067955 h 6858000"/>
              <a:gd name="connsiteX110" fmla="*/ 1903353 w 7472601"/>
              <a:gd name="connsiteY110" fmla="*/ 5044827 h 6858000"/>
              <a:gd name="connsiteX111" fmla="*/ 1979378 w 7472601"/>
              <a:gd name="connsiteY111" fmla="*/ 4769504 h 6858000"/>
              <a:gd name="connsiteX112" fmla="*/ 2882120 w 7472601"/>
              <a:gd name="connsiteY112" fmla="*/ 5064547 h 6858000"/>
              <a:gd name="connsiteX113" fmla="*/ 2793103 w 7472601"/>
              <a:gd name="connsiteY113" fmla="*/ 5039699 h 6858000"/>
              <a:gd name="connsiteX114" fmla="*/ 2770041 w 7472601"/>
              <a:gd name="connsiteY114" fmla="*/ 5033634 h 6858000"/>
              <a:gd name="connsiteX115" fmla="*/ 1979378 w 7472601"/>
              <a:gd name="connsiteY115" fmla="*/ 4769504 h 6858000"/>
              <a:gd name="connsiteX116" fmla="*/ 1927410 w 7472601"/>
              <a:gd name="connsiteY116" fmla="*/ 4716164 h 6858000"/>
              <a:gd name="connsiteX117" fmla="*/ 1959587 w 7472601"/>
              <a:gd name="connsiteY117" fmla="*/ 4728849 h 6858000"/>
              <a:gd name="connsiteX118" fmla="*/ 2777707 w 7472601"/>
              <a:gd name="connsiteY118" fmla="*/ 5003991 h 6858000"/>
              <a:gd name="connsiteX119" fmla="*/ 2800768 w 7472601"/>
              <a:gd name="connsiteY119" fmla="*/ 5010056 h 6858000"/>
              <a:gd name="connsiteX120" fmla="*/ 2879408 w 7472601"/>
              <a:gd name="connsiteY120" fmla="*/ 5031590 h 6858000"/>
              <a:gd name="connsiteX121" fmla="*/ 2862295 w 7472601"/>
              <a:gd name="connsiteY121" fmla="*/ 5022958 h 6858000"/>
              <a:gd name="connsiteX122" fmla="*/ 2813343 w 7472601"/>
              <a:gd name="connsiteY122" fmla="*/ 4998369 h 6858000"/>
              <a:gd name="connsiteX123" fmla="*/ 2646245 w 7472601"/>
              <a:gd name="connsiteY123" fmla="*/ 4930999 h 6858000"/>
              <a:gd name="connsiteX124" fmla="*/ 1999243 w 7472601"/>
              <a:gd name="connsiteY124" fmla="*/ 4730524 h 6858000"/>
              <a:gd name="connsiteX125" fmla="*/ 1979527 w 7472601"/>
              <a:gd name="connsiteY125" fmla="*/ 4726651 h 6858000"/>
              <a:gd name="connsiteX126" fmla="*/ 1927410 w 7472601"/>
              <a:gd name="connsiteY126" fmla="*/ 4716164 h 6858000"/>
              <a:gd name="connsiteX127" fmla="*/ 1997014 w 7472601"/>
              <a:gd name="connsiteY127" fmla="*/ 4698007 h 6858000"/>
              <a:gd name="connsiteX128" fmla="*/ 2005458 w 7472601"/>
              <a:gd name="connsiteY128" fmla="*/ 4699540 h 6858000"/>
              <a:gd name="connsiteX129" fmla="*/ 2657186 w 7472601"/>
              <a:gd name="connsiteY129" fmla="*/ 4901687 h 6858000"/>
              <a:gd name="connsiteX130" fmla="*/ 2826662 w 7472601"/>
              <a:gd name="connsiteY130" fmla="*/ 4970362 h 6858000"/>
              <a:gd name="connsiteX131" fmla="*/ 2876100 w 7472601"/>
              <a:gd name="connsiteY131" fmla="*/ 4995397 h 6858000"/>
              <a:gd name="connsiteX132" fmla="*/ 3042600 w 7472601"/>
              <a:gd name="connsiteY132" fmla="*/ 5059532 h 6858000"/>
              <a:gd name="connsiteX133" fmla="*/ 1997014 w 7472601"/>
              <a:gd name="connsiteY133" fmla="*/ 4698007 h 6858000"/>
              <a:gd name="connsiteX134" fmla="*/ 2305292 w 7472601"/>
              <a:gd name="connsiteY134" fmla="*/ 4219492 h 6858000"/>
              <a:gd name="connsiteX135" fmla="*/ 3360922 w 7472601"/>
              <a:gd name="connsiteY135" fmla="*/ 4529373 h 6858000"/>
              <a:gd name="connsiteX136" fmla="*/ 3492420 w 7472601"/>
              <a:gd name="connsiteY136" fmla="*/ 4510145 h 6858000"/>
              <a:gd name="connsiteX137" fmla="*/ 3364086 w 7472601"/>
              <a:gd name="connsiteY137" fmla="*/ 4480340 h 6858000"/>
              <a:gd name="connsiteX138" fmla="*/ 3225818 w 7472601"/>
              <a:gd name="connsiteY138" fmla="*/ 4411822 h 6858000"/>
              <a:gd name="connsiteX139" fmla="*/ 3129696 w 7472601"/>
              <a:gd name="connsiteY139" fmla="*/ 4360704 h 6858000"/>
              <a:gd name="connsiteX140" fmla="*/ 2814545 w 7472601"/>
              <a:gd name="connsiteY140" fmla="*/ 4282955 h 6858000"/>
              <a:gd name="connsiteX141" fmla="*/ 2305292 w 7472601"/>
              <a:gd name="connsiteY141" fmla="*/ 4219492 h 6858000"/>
              <a:gd name="connsiteX142" fmla="*/ 2626982 w 7472601"/>
              <a:gd name="connsiteY142" fmla="*/ 4206450 h 6858000"/>
              <a:gd name="connsiteX143" fmla="*/ 2490617 w 7472601"/>
              <a:gd name="connsiteY143" fmla="*/ 4206951 h 6858000"/>
              <a:gd name="connsiteX144" fmla="*/ 2819869 w 7472601"/>
              <a:gd name="connsiteY144" fmla="*/ 4252936 h 6858000"/>
              <a:gd name="connsiteX145" fmla="*/ 3143018 w 7472601"/>
              <a:gd name="connsiteY145" fmla="*/ 4332698 h 6858000"/>
              <a:gd name="connsiteX146" fmla="*/ 3241520 w 7472601"/>
              <a:gd name="connsiteY146" fmla="*/ 4385112 h 6858000"/>
              <a:gd name="connsiteX147" fmla="*/ 3374575 w 7472601"/>
              <a:gd name="connsiteY147" fmla="*/ 4451517 h 6858000"/>
              <a:gd name="connsiteX148" fmla="*/ 3505221 w 7472601"/>
              <a:gd name="connsiteY148" fmla="*/ 4480757 h 6858000"/>
              <a:gd name="connsiteX149" fmla="*/ 2626982 w 7472601"/>
              <a:gd name="connsiteY149" fmla="*/ 4206450 h 6858000"/>
              <a:gd name="connsiteX150" fmla="*/ 1310106 w 7472601"/>
              <a:gd name="connsiteY150" fmla="*/ 3943217 h 6858000"/>
              <a:gd name="connsiteX151" fmla="*/ 854994 w 7472601"/>
              <a:gd name="connsiteY151" fmla="*/ 4399136 h 6858000"/>
              <a:gd name="connsiteX152" fmla="*/ 742462 w 7472601"/>
              <a:gd name="connsiteY152" fmla="*/ 4594648 h 6858000"/>
              <a:gd name="connsiteX153" fmla="*/ 820602 w 7472601"/>
              <a:gd name="connsiteY153" fmla="*/ 4485915 h 6858000"/>
              <a:gd name="connsiteX154" fmla="*/ 878295 w 7472601"/>
              <a:gd name="connsiteY154" fmla="*/ 4403594 h 6858000"/>
              <a:gd name="connsiteX155" fmla="*/ 1240607 w 7472601"/>
              <a:gd name="connsiteY155" fmla="*/ 4010401 h 6858000"/>
              <a:gd name="connsiteX156" fmla="*/ 1310106 w 7472601"/>
              <a:gd name="connsiteY156" fmla="*/ 3943217 h 6858000"/>
              <a:gd name="connsiteX157" fmla="*/ 1423113 w 7472601"/>
              <a:gd name="connsiteY157" fmla="*/ 3874565 h 6858000"/>
              <a:gd name="connsiteX158" fmla="*/ 1260565 w 7472601"/>
              <a:gd name="connsiteY158" fmla="*/ 4031982 h 6858000"/>
              <a:gd name="connsiteX159" fmla="*/ 901900 w 7472601"/>
              <a:gd name="connsiteY159" fmla="*/ 4421236 h 6858000"/>
              <a:gd name="connsiteX160" fmla="*/ 845044 w 7472601"/>
              <a:gd name="connsiteY160" fmla="*/ 4502436 h 6858000"/>
              <a:gd name="connsiteX161" fmla="*/ 685926 w 7472601"/>
              <a:gd name="connsiteY161" fmla="*/ 4703069 h 6858000"/>
              <a:gd name="connsiteX162" fmla="*/ 684248 w 7472601"/>
              <a:gd name="connsiteY162" fmla="*/ 4706721 h 6858000"/>
              <a:gd name="connsiteX163" fmla="*/ 1423113 w 7472601"/>
              <a:gd name="connsiteY163" fmla="*/ 3874565 h 6858000"/>
              <a:gd name="connsiteX164" fmla="*/ 3316479 w 7472601"/>
              <a:gd name="connsiteY164" fmla="*/ 3872136 h 6858000"/>
              <a:gd name="connsiteX165" fmla="*/ 3546806 w 7472601"/>
              <a:gd name="connsiteY165" fmla="*/ 4356139 h 6858000"/>
              <a:gd name="connsiteX166" fmla="*/ 3364433 w 7472601"/>
              <a:gd name="connsiteY166" fmla="*/ 3953121 h 6858000"/>
              <a:gd name="connsiteX167" fmla="*/ 3316479 w 7472601"/>
              <a:gd name="connsiteY167" fmla="*/ 3872136 h 6858000"/>
              <a:gd name="connsiteX168" fmla="*/ 3291335 w 7472601"/>
              <a:gd name="connsiteY168" fmla="*/ 3767420 h 6858000"/>
              <a:gd name="connsiteX169" fmla="*/ 3390805 w 7472601"/>
              <a:gd name="connsiteY169" fmla="*/ 3937163 h 6858000"/>
              <a:gd name="connsiteX170" fmla="*/ 3579062 w 7472601"/>
              <a:gd name="connsiteY170" fmla="*/ 4359040 h 6858000"/>
              <a:gd name="connsiteX171" fmla="*/ 3467355 w 7472601"/>
              <a:gd name="connsiteY171" fmla="*/ 3988130 h 6858000"/>
              <a:gd name="connsiteX172" fmla="*/ 3310753 w 7472601"/>
              <a:gd name="connsiteY172" fmla="*/ 3787140 h 6858000"/>
              <a:gd name="connsiteX173" fmla="*/ 3291335 w 7472601"/>
              <a:gd name="connsiteY173" fmla="*/ 3767420 h 6858000"/>
              <a:gd name="connsiteX174" fmla="*/ 1635889 w 7472601"/>
              <a:gd name="connsiteY174" fmla="*/ 3709494 h 6858000"/>
              <a:gd name="connsiteX175" fmla="*/ 1634800 w 7472601"/>
              <a:gd name="connsiteY175" fmla="*/ 3731111 h 6858000"/>
              <a:gd name="connsiteX176" fmla="*/ 1635889 w 7472601"/>
              <a:gd name="connsiteY176" fmla="*/ 3709494 h 6858000"/>
              <a:gd name="connsiteX177" fmla="*/ 1510397 w 7472601"/>
              <a:gd name="connsiteY177" fmla="*/ 3684705 h 6858000"/>
              <a:gd name="connsiteX178" fmla="*/ 1146550 w 7472601"/>
              <a:gd name="connsiteY178" fmla="*/ 3802012 h 6858000"/>
              <a:gd name="connsiteX179" fmla="*/ 698834 w 7472601"/>
              <a:gd name="connsiteY179" fmla="*/ 3952272 h 6858000"/>
              <a:gd name="connsiteX180" fmla="*/ 34256 w 7472601"/>
              <a:gd name="connsiteY180" fmla="*/ 4347603 h 6858000"/>
              <a:gd name="connsiteX181" fmla="*/ 527241 w 7472601"/>
              <a:gd name="connsiteY181" fmla="*/ 4065078 h 6858000"/>
              <a:gd name="connsiteX182" fmla="*/ 1510397 w 7472601"/>
              <a:gd name="connsiteY182" fmla="*/ 3684705 h 6858000"/>
              <a:gd name="connsiteX183" fmla="*/ 1313114 w 7472601"/>
              <a:gd name="connsiteY183" fmla="*/ 3655216 h 6858000"/>
              <a:gd name="connsiteX184" fmla="*/ 1109304 w 7472601"/>
              <a:gd name="connsiteY184" fmla="*/ 3669030 h 6858000"/>
              <a:gd name="connsiteX185" fmla="*/ 8129 w 7472601"/>
              <a:gd name="connsiteY185" fmla="*/ 4330519 h 6858000"/>
              <a:gd name="connsiteX186" fmla="*/ 687572 w 7472601"/>
              <a:gd name="connsiteY186" fmla="*/ 3925629 h 6858000"/>
              <a:gd name="connsiteX187" fmla="*/ 1138365 w 7472601"/>
              <a:gd name="connsiteY187" fmla="*/ 3774515 h 6858000"/>
              <a:gd name="connsiteX188" fmla="*/ 1505579 w 7472601"/>
              <a:gd name="connsiteY188" fmla="*/ 3655526 h 6858000"/>
              <a:gd name="connsiteX189" fmla="*/ 1313114 w 7472601"/>
              <a:gd name="connsiteY189" fmla="*/ 3655216 h 6858000"/>
              <a:gd name="connsiteX190" fmla="*/ 3655073 w 7472601"/>
              <a:gd name="connsiteY190" fmla="*/ 3650884 h 6858000"/>
              <a:gd name="connsiteX191" fmla="*/ 3989938 w 7472601"/>
              <a:gd name="connsiteY191" fmla="*/ 3991685 h 6858000"/>
              <a:gd name="connsiteX192" fmla="*/ 4393907 w 7472601"/>
              <a:gd name="connsiteY192" fmla="*/ 4261258 h 6858000"/>
              <a:gd name="connsiteX193" fmla="*/ 4648051 w 7472601"/>
              <a:gd name="connsiteY193" fmla="*/ 4374051 h 6858000"/>
              <a:gd name="connsiteX194" fmla="*/ 4383389 w 7472601"/>
              <a:gd name="connsiteY194" fmla="*/ 4184369 h 6858000"/>
              <a:gd name="connsiteX195" fmla="*/ 4165508 w 7472601"/>
              <a:gd name="connsiteY195" fmla="*/ 4035196 h 6858000"/>
              <a:gd name="connsiteX196" fmla="*/ 4068162 w 7472601"/>
              <a:gd name="connsiteY196" fmla="*/ 3953394 h 6858000"/>
              <a:gd name="connsiteX197" fmla="*/ 3981416 w 7472601"/>
              <a:gd name="connsiteY197" fmla="*/ 3880482 h 6858000"/>
              <a:gd name="connsiteX198" fmla="*/ 3800147 w 7472601"/>
              <a:gd name="connsiteY198" fmla="*/ 3749872 h 6858000"/>
              <a:gd name="connsiteX199" fmla="*/ 3655073 w 7472601"/>
              <a:gd name="connsiteY199" fmla="*/ 3650884 h 6858000"/>
              <a:gd name="connsiteX200" fmla="*/ 3670252 w 7472601"/>
              <a:gd name="connsiteY200" fmla="*/ 3622798 h 6858000"/>
              <a:gd name="connsiteX201" fmla="*/ 3817258 w 7472601"/>
              <a:gd name="connsiteY201" fmla="*/ 3723577 h 6858000"/>
              <a:gd name="connsiteX202" fmla="*/ 4000461 w 7472601"/>
              <a:gd name="connsiteY202" fmla="*/ 3855966 h 6858000"/>
              <a:gd name="connsiteX203" fmla="*/ 4088180 w 7472601"/>
              <a:gd name="connsiteY203" fmla="*/ 3929774 h 6858000"/>
              <a:gd name="connsiteX204" fmla="*/ 4184555 w 7472601"/>
              <a:gd name="connsiteY204" fmla="*/ 4010683 h 6858000"/>
              <a:gd name="connsiteX205" fmla="*/ 4399563 w 7472601"/>
              <a:gd name="connsiteY205" fmla="*/ 4158106 h 6858000"/>
              <a:gd name="connsiteX206" fmla="*/ 4684469 w 7472601"/>
              <a:gd name="connsiteY206" fmla="*/ 4364680 h 6858000"/>
              <a:gd name="connsiteX207" fmla="*/ 4690271 w 7472601"/>
              <a:gd name="connsiteY207" fmla="*/ 4370034 h 6858000"/>
              <a:gd name="connsiteX208" fmla="*/ 4136093 w 7472601"/>
              <a:gd name="connsiteY208" fmla="*/ 3858466 h 6858000"/>
              <a:gd name="connsiteX209" fmla="*/ 3670252 w 7472601"/>
              <a:gd name="connsiteY209" fmla="*/ 3622798 h 6858000"/>
              <a:gd name="connsiteX210" fmla="*/ 4440129 w 7472601"/>
              <a:gd name="connsiteY210" fmla="*/ 3448571 h 6858000"/>
              <a:gd name="connsiteX211" fmla="*/ 4856525 w 7472601"/>
              <a:gd name="connsiteY211" fmla="*/ 3915351 h 6858000"/>
              <a:gd name="connsiteX212" fmla="*/ 5059055 w 7472601"/>
              <a:gd name="connsiteY212" fmla="*/ 4108918 h 6858000"/>
              <a:gd name="connsiteX213" fmla="*/ 5290070 w 7472601"/>
              <a:gd name="connsiteY213" fmla="*/ 4263619 h 6858000"/>
              <a:gd name="connsiteX214" fmla="*/ 4834991 w 7472601"/>
              <a:gd name="connsiteY214" fmla="*/ 3830985 h 6858000"/>
              <a:gd name="connsiteX215" fmla="*/ 4440129 w 7472601"/>
              <a:gd name="connsiteY215" fmla="*/ 3448571 h 6858000"/>
              <a:gd name="connsiteX216" fmla="*/ 4441737 w 7472601"/>
              <a:gd name="connsiteY216" fmla="*/ 3399734 h 6858000"/>
              <a:gd name="connsiteX217" fmla="*/ 4431236 w 7472601"/>
              <a:gd name="connsiteY217" fmla="*/ 3400954 h 6858000"/>
              <a:gd name="connsiteX218" fmla="*/ 4557150 w 7472601"/>
              <a:gd name="connsiteY218" fmla="*/ 3510023 h 6858000"/>
              <a:gd name="connsiteX219" fmla="*/ 4856936 w 7472601"/>
              <a:gd name="connsiteY219" fmla="*/ 3809146 h 6858000"/>
              <a:gd name="connsiteX220" fmla="*/ 5111996 w 7472601"/>
              <a:gd name="connsiteY220" fmla="*/ 4065759 h 6858000"/>
              <a:gd name="connsiteX221" fmla="*/ 5388878 w 7472601"/>
              <a:gd name="connsiteY221" fmla="*/ 4300185 h 6858000"/>
              <a:gd name="connsiteX222" fmla="*/ 5425556 w 7472601"/>
              <a:gd name="connsiteY222" fmla="*/ 4308967 h 6858000"/>
              <a:gd name="connsiteX223" fmla="*/ 4943646 w 7472601"/>
              <a:gd name="connsiteY223" fmla="*/ 3822916 h 6858000"/>
              <a:gd name="connsiteX224" fmla="*/ 4594837 w 7472601"/>
              <a:gd name="connsiteY224" fmla="*/ 3532274 h 6858000"/>
              <a:gd name="connsiteX225" fmla="*/ 4441737 w 7472601"/>
              <a:gd name="connsiteY225" fmla="*/ 3399734 h 6858000"/>
              <a:gd name="connsiteX226" fmla="*/ 5425834 w 7472601"/>
              <a:gd name="connsiteY226" fmla="*/ 3162785 h 6858000"/>
              <a:gd name="connsiteX227" fmla="*/ 5401644 w 7472601"/>
              <a:gd name="connsiteY227" fmla="*/ 3617847 h 6858000"/>
              <a:gd name="connsiteX228" fmla="*/ 5467256 w 7472601"/>
              <a:gd name="connsiteY228" fmla="*/ 4175494 h 6858000"/>
              <a:gd name="connsiteX229" fmla="*/ 5448069 w 7472601"/>
              <a:gd name="connsiteY229" fmla="*/ 3567554 h 6858000"/>
              <a:gd name="connsiteX230" fmla="*/ 5425834 w 7472601"/>
              <a:gd name="connsiteY230" fmla="*/ 3162785 h 6858000"/>
              <a:gd name="connsiteX231" fmla="*/ 1318687 w 7472601"/>
              <a:gd name="connsiteY231" fmla="*/ 3113840 h 6858000"/>
              <a:gd name="connsiteX232" fmla="*/ 1066793 w 7472601"/>
              <a:gd name="connsiteY232" fmla="*/ 3212171 h 6858000"/>
              <a:gd name="connsiteX233" fmla="*/ 993319 w 7472601"/>
              <a:gd name="connsiteY233" fmla="*/ 3247648 h 6858000"/>
              <a:gd name="connsiteX234" fmla="*/ 853081 w 7472601"/>
              <a:gd name="connsiteY234" fmla="*/ 3312410 h 6858000"/>
              <a:gd name="connsiteX235" fmla="*/ 805957 w 7472601"/>
              <a:gd name="connsiteY235" fmla="*/ 3330443 h 6858000"/>
              <a:gd name="connsiteX236" fmla="*/ 1318687 w 7472601"/>
              <a:gd name="connsiteY236" fmla="*/ 3113840 h 6858000"/>
              <a:gd name="connsiteX237" fmla="*/ 5453702 w 7472601"/>
              <a:gd name="connsiteY237" fmla="*/ 3090882 h 6858000"/>
              <a:gd name="connsiteX238" fmla="*/ 5480135 w 7472601"/>
              <a:gd name="connsiteY238" fmla="*/ 3565802 h 6858000"/>
              <a:gd name="connsiteX239" fmla="*/ 5499023 w 7472601"/>
              <a:gd name="connsiteY239" fmla="*/ 4166310 h 6858000"/>
              <a:gd name="connsiteX240" fmla="*/ 5547022 w 7472601"/>
              <a:gd name="connsiteY240" fmla="*/ 3607838 h 6858000"/>
              <a:gd name="connsiteX241" fmla="*/ 5515964 w 7472601"/>
              <a:gd name="connsiteY241" fmla="*/ 3378541 h 6858000"/>
              <a:gd name="connsiteX242" fmla="*/ 5453702 w 7472601"/>
              <a:gd name="connsiteY242" fmla="*/ 3090882 h 6858000"/>
              <a:gd name="connsiteX243" fmla="*/ 1238695 w 7472601"/>
              <a:gd name="connsiteY243" fmla="*/ 3076820 h 6858000"/>
              <a:gd name="connsiteX244" fmla="*/ 716371 w 7472601"/>
              <a:gd name="connsiteY244" fmla="*/ 3293249 h 6858000"/>
              <a:gd name="connsiteX245" fmla="*/ 579522 w 7472601"/>
              <a:gd name="connsiteY245" fmla="*/ 3371759 h 6858000"/>
              <a:gd name="connsiteX246" fmla="*/ 600288 w 7472601"/>
              <a:gd name="connsiteY246" fmla="*/ 3365555 h 6858000"/>
              <a:gd name="connsiteX247" fmla="*/ 840692 w 7472601"/>
              <a:gd name="connsiteY247" fmla="*/ 3284921 h 6858000"/>
              <a:gd name="connsiteX248" fmla="*/ 979248 w 7472601"/>
              <a:gd name="connsiteY248" fmla="*/ 3221003 h 6858000"/>
              <a:gd name="connsiteX249" fmla="*/ 1053282 w 7472601"/>
              <a:gd name="connsiteY249" fmla="*/ 3185247 h 6858000"/>
              <a:gd name="connsiteX250" fmla="*/ 1320603 w 7472601"/>
              <a:gd name="connsiteY250" fmla="*/ 3081281 h 6858000"/>
              <a:gd name="connsiteX251" fmla="*/ 1238695 w 7472601"/>
              <a:gd name="connsiteY251" fmla="*/ 3076820 h 6858000"/>
              <a:gd name="connsiteX252" fmla="*/ 5425627 w 7472601"/>
              <a:gd name="connsiteY252" fmla="*/ 2954192 h 6858000"/>
              <a:gd name="connsiteX253" fmla="*/ 5470770 w 7472601"/>
              <a:gd name="connsiteY253" fmla="*/ 3005435 h 6858000"/>
              <a:gd name="connsiteX254" fmla="*/ 5519779 w 7472601"/>
              <a:gd name="connsiteY254" fmla="*/ 4359223 h 6858000"/>
              <a:gd name="connsiteX255" fmla="*/ 5520293 w 7472601"/>
              <a:gd name="connsiteY255" fmla="*/ 4360602 h 6858000"/>
              <a:gd name="connsiteX256" fmla="*/ 5767221 w 7472601"/>
              <a:gd name="connsiteY256" fmla="*/ 4665564 h 6858000"/>
              <a:gd name="connsiteX257" fmla="*/ 6937169 w 7472601"/>
              <a:gd name="connsiteY257" fmla="*/ 4815941 h 6858000"/>
              <a:gd name="connsiteX258" fmla="*/ 6953922 w 7472601"/>
              <a:gd name="connsiteY258" fmla="*/ 4890068 h 6858000"/>
              <a:gd name="connsiteX259" fmla="*/ 6071359 w 7472601"/>
              <a:gd name="connsiteY259" fmla="*/ 4770770 h 6858000"/>
              <a:gd name="connsiteX260" fmla="*/ 6038839 w 7472601"/>
              <a:gd name="connsiteY260" fmla="*/ 4764474 h 6858000"/>
              <a:gd name="connsiteX261" fmla="*/ 6038706 w 7472601"/>
              <a:gd name="connsiteY261" fmla="*/ 4763847 h 6858000"/>
              <a:gd name="connsiteX262" fmla="*/ 6037784 w 7472601"/>
              <a:gd name="connsiteY262" fmla="*/ 4764270 h 6858000"/>
              <a:gd name="connsiteX263" fmla="*/ 6038839 w 7472601"/>
              <a:gd name="connsiteY263" fmla="*/ 4764474 h 6858000"/>
              <a:gd name="connsiteX264" fmla="*/ 6040338 w 7472601"/>
              <a:gd name="connsiteY264" fmla="*/ 4771418 h 6858000"/>
              <a:gd name="connsiteX265" fmla="*/ 6024488 w 7472601"/>
              <a:gd name="connsiteY265" fmla="*/ 4809903 h 6858000"/>
              <a:gd name="connsiteX266" fmla="*/ 5599771 w 7472601"/>
              <a:gd name="connsiteY266" fmla="*/ 5509652 h 6858000"/>
              <a:gd name="connsiteX267" fmla="*/ 5548843 w 7472601"/>
              <a:gd name="connsiteY267" fmla="*/ 5563845 h 6858000"/>
              <a:gd name="connsiteX268" fmla="*/ 5940952 w 7472601"/>
              <a:gd name="connsiteY268" fmla="*/ 6250028 h 6858000"/>
              <a:gd name="connsiteX269" fmla="*/ 6043441 w 7472601"/>
              <a:gd name="connsiteY269" fmla="*/ 6665847 h 6858000"/>
              <a:gd name="connsiteX270" fmla="*/ 6093432 w 7472601"/>
              <a:gd name="connsiteY270" fmla="*/ 6858000 h 6858000"/>
              <a:gd name="connsiteX271" fmla="*/ 6034344 w 7472601"/>
              <a:gd name="connsiteY271" fmla="*/ 6858000 h 6858000"/>
              <a:gd name="connsiteX272" fmla="*/ 6026679 w 7472601"/>
              <a:gd name="connsiteY272" fmla="*/ 6836959 h 6858000"/>
              <a:gd name="connsiteX273" fmla="*/ 5800441 w 7472601"/>
              <a:gd name="connsiteY273" fmla="*/ 6335286 h 6858000"/>
              <a:gd name="connsiteX274" fmla="*/ 5526562 w 7472601"/>
              <a:gd name="connsiteY274" fmla="*/ 5705388 h 6858000"/>
              <a:gd name="connsiteX275" fmla="*/ 5519640 w 7472601"/>
              <a:gd name="connsiteY275" fmla="*/ 5683774 h 6858000"/>
              <a:gd name="connsiteX276" fmla="*/ 5844559 w 7472601"/>
              <a:gd name="connsiteY276" fmla="*/ 6553349 h 6858000"/>
              <a:gd name="connsiteX277" fmla="*/ 5975994 w 7472601"/>
              <a:gd name="connsiteY277" fmla="*/ 6858000 h 6858000"/>
              <a:gd name="connsiteX278" fmla="*/ 5898547 w 7472601"/>
              <a:gd name="connsiteY278" fmla="*/ 6858000 h 6858000"/>
              <a:gd name="connsiteX279" fmla="*/ 5682041 w 7472601"/>
              <a:gd name="connsiteY279" fmla="*/ 6355860 h 6858000"/>
              <a:gd name="connsiteX280" fmla="*/ 5461758 w 7472601"/>
              <a:gd name="connsiteY280" fmla="*/ 5820220 h 6858000"/>
              <a:gd name="connsiteX281" fmla="*/ 5237282 w 7472601"/>
              <a:gd name="connsiteY281" fmla="*/ 6579086 h 6858000"/>
              <a:gd name="connsiteX282" fmla="*/ 5115009 w 7472601"/>
              <a:gd name="connsiteY282" fmla="*/ 6858000 h 6858000"/>
              <a:gd name="connsiteX283" fmla="*/ 5028074 w 7472601"/>
              <a:gd name="connsiteY283" fmla="*/ 6858000 h 6858000"/>
              <a:gd name="connsiteX284" fmla="*/ 5079508 w 7472601"/>
              <a:gd name="connsiteY284" fmla="*/ 6749074 h 6858000"/>
              <a:gd name="connsiteX285" fmla="*/ 5371846 w 7472601"/>
              <a:gd name="connsiteY285" fmla="*/ 5924413 h 6858000"/>
              <a:gd name="connsiteX286" fmla="*/ 5270512 w 7472601"/>
              <a:gd name="connsiteY286" fmla="*/ 6138975 h 6858000"/>
              <a:gd name="connsiteX287" fmla="*/ 5062409 w 7472601"/>
              <a:gd name="connsiteY287" fmla="*/ 6653544 h 6858000"/>
              <a:gd name="connsiteX288" fmla="*/ 5036628 w 7472601"/>
              <a:gd name="connsiteY288" fmla="*/ 6754247 h 6858000"/>
              <a:gd name="connsiteX289" fmla="*/ 5009112 w 7472601"/>
              <a:gd name="connsiteY289" fmla="*/ 6858000 h 6858000"/>
              <a:gd name="connsiteX290" fmla="*/ 4976679 w 7472601"/>
              <a:gd name="connsiteY290" fmla="*/ 6858000 h 6858000"/>
              <a:gd name="connsiteX291" fmla="*/ 5006537 w 7472601"/>
              <a:gd name="connsiteY291" fmla="*/ 6747068 h 6858000"/>
              <a:gd name="connsiteX292" fmla="*/ 5032723 w 7472601"/>
              <a:gd name="connsiteY292" fmla="*/ 6644957 h 6858000"/>
              <a:gd name="connsiteX293" fmla="*/ 5242949 w 7472601"/>
              <a:gd name="connsiteY293" fmla="*/ 6125175 h 6858000"/>
              <a:gd name="connsiteX294" fmla="*/ 5286321 w 7472601"/>
              <a:gd name="connsiteY294" fmla="*/ 6033555 h 6858000"/>
              <a:gd name="connsiteX295" fmla="*/ 5008210 w 7472601"/>
              <a:gd name="connsiteY295" fmla="*/ 6649194 h 6858000"/>
              <a:gd name="connsiteX296" fmla="*/ 4986321 w 7472601"/>
              <a:gd name="connsiteY296" fmla="*/ 6765687 h 6858000"/>
              <a:gd name="connsiteX297" fmla="*/ 4973474 w 7472601"/>
              <a:gd name="connsiteY297" fmla="*/ 6858000 h 6858000"/>
              <a:gd name="connsiteX298" fmla="*/ 4907178 w 7472601"/>
              <a:gd name="connsiteY298" fmla="*/ 6858000 h 6858000"/>
              <a:gd name="connsiteX299" fmla="*/ 4910810 w 7472601"/>
              <a:gd name="connsiteY299" fmla="*/ 6829660 h 6858000"/>
              <a:gd name="connsiteX300" fmla="*/ 4987461 w 7472601"/>
              <a:gd name="connsiteY300" fmla="*/ 6432994 h 6858000"/>
              <a:gd name="connsiteX301" fmla="*/ 5179262 w 7472601"/>
              <a:gd name="connsiteY301" fmla="*/ 6035044 h 6858000"/>
              <a:gd name="connsiteX302" fmla="*/ 4689678 w 7472601"/>
              <a:gd name="connsiteY302" fmla="*/ 6440241 h 6858000"/>
              <a:gd name="connsiteX303" fmla="*/ 4477543 w 7472601"/>
              <a:gd name="connsiteY303" fmla="*/ 6674836 h 6858000"/>
              <a:gd name="connsiteX304" fmla="*/ 4329957 w 7472601"/>
              <a:gd name="connsiteY304" fmla="*/ 6858000 h 6858000"/>
              <a:gd name="connsiteX305" fmla="*/ 4218595 w 7472601"/>
              <a:gd name="connsiteY305" fmla="*/ 6858000 h 6858000"/>
              <a:gd name="connsiteX306" fmla="*/ 4368888 w 7472601"/>
              <a:gd name="connsiteY306" fmla="*/ 6668412 h 6858000"/>
              <a:gd name="connsiteX307" fmla="*/ 4563091 w 7472601"/>
              <a:gd name="connsiteY307" fmla="*/ 6442508 h 6858000"/>
              <a:gd name="connsiteX308" fmla="*/ 5387324 w 7472601"/>
              <a:gd name="connsiteY308" fmla="*/ 5705830 h 6858000"/>
              <a:gd name="connsiteX309" fmla="*/ 5073620 w 7472601"/>
              <a:gd name="connsiteY309" fmla="*/ 5955437 h 6858000"/>
              <a:gd name="connsiteX310" fmla="*/ 4689789 w 7472601"/>
              <a:gd name="connsiteY310" fmla="*/ 6268382 h 6858000"/>
              <a:gd name="connsiteX311" fmla="*/ 4418722 w 7472601"/>
              <a:gd name="connsiteY311" fmla="*/ 6570886 h 6858000"/>
              <a:gd name="connsiteX312" fmla="*/ 4214944 w 7472601"/>
              <a:gd name="connsiteY312" fmla="*/ 6858000 h 6858000"/>
              <a:gd name="connsiteX313" fmla="*/ 4177898 w 7472601"/>
              <a:gd name="connsiteY313" fmla="*/ 6858000 h 6858000"/>
              <a:gd name="connsiteX314" fmla="*/ 4391597 w 7472601"/>
              <a:gd name="connsiteY314" fmla="*/ 6556370 h 6858000"/>
              <a:gd name="connsiteX315" fmla="*/ 4668889 w 7472601"/>
              <a:gd name="connsiteY315" fmla="*/ 6246399 h 6858000"/>
              <a:gd name="connsiteX316" fmla="*/ 5055427 w 7472601"/>
              <a:gd name="connsiteY316" fmla="*/ 5931476 h 6858000"/>
              <a:gd name="connsiteX317" fmla="*/ 5371814 w 7472601"/>
              <a:gd name="connsiteY317" fmla="*/ 5678975 h 6858000"/>
              <a:gd name="connsiteX318" fmla="*/ 4987918 w 7472601"/>
              <a:gd name="connsiteY318" fmla="*/ 5838701 h 6858000"/>
              <a:gd name="connsiteX319" fmla="*/ 4317146 w 7472601"/>
              <a:gd name="connsiteY319" fmla="*/ 6587716 h 6858000"/>
              <a:gd name="connsiteX320" fmla="*/ 4171627 w 7472601"/>
              <a:gd name="connsiteY320" fmla="*/ 6858000 h 6858000"/>
              <a:gd name="connsiteX321" fmla="*/ 4081585 w 7472601"/>
              <a:gd name="connsiteY321" fmla="*/ 6858000 h 6858000"/>
              <a:gd name="connsiteX322" fmla="*/ 4238603 w 7472601"/>
              <a:gd name="connsiteY322" fmla="*/ 6559341 h 6858000"/>
              <a:gd name="connsiteX323" fmla="*/ 4778333 w 7472601"/>
              <a:gd name="connsiteY323" fmla="*/ 5873626 h 6858000"/>
              <a:gd name="connsiteX324" fmla="*/ 5414185 w 7472601"/>
              <a:gd name="connsiteY324" fmla="*/ 5573882 h 6858000"/>
              <a:gd name="connsiteX325" fmla="*/ 5959648 w 7472601"/>
              <a:gd name="connsiteY325" fmla="*/ 4760797 h 6858000"/>
              <a:gd name="connsiteX326" fmla="*/ 5355019 w 7472601"/>
              <a:gd name="connsiteY326" fmla="*/ 4734672 h 6858000"/>
              <a:gd name="connsiteX327" fmla="*/ 5083565 w 7472601"/>
              <a:gd name="connsiteY327" fmla="*/ 5179121 h 6858000"/>
              <a:gd name="connsiteX328" fmla="*/ 4713577 w 7472601"/>
              <a:gd name="connsiteY328" fmla="*/ 5616803 h 6858000"/>
              <a:gd name="connsiteX329" fmla="*/ 3989559 w 7472601"/>
              <a:gd name="connsiteY329" fmla="*/ 6145945 h 6858000"/>
              <a:gd name="connsiteX330" fmla="*/ 3939824 w 7472601"/>
              <a:gd name="connsiteY330" fmla="*/ 6066900 h 6858000"/>
              <a:gd name="connsiteX331" fmla="*/ 4584537 w 7472601"/>
              <a:gd name="connsiteY331" fmla="*/ 5324826 h 6858000"/>
              <a:gd name="connsiteX332" fmla="*/ 5037105 w 7472601"/>
              <a:gd name="connsiteY332" fmla="*/ 5088765 h 6858000"/>
              <a:gd name="connsiteX333" fmla="*/ 5039930 w 7472601"/>
              <a:gd name="connsiteY333" fmla="*/ 5089585 h 6858000"/>
              <a:gd name="connsiteX334" fmla="*/ 5263764 w 7472601"/>
              <a:gd name="connsiteY334" fmla="*/ 4735525 h 6858000"/>
              <a:gd name="connsiteX335" fmla="*/ 4086300 w 7472601"/>
              <a:gd name="connsiteY335" fmla="*/ 4884599 h 6858000"/>
              <a:gd name="connsiteX336" fmla="*/ 4085485 w 7472601"/>
              <a:gd name="connsiteY336" fmla="*/ 4899070 h 6858000"/>
              <a:gd name="connsiteX337" fmla="*/ 3871915 w 7472601"/>
              <a:gd name="connsiteY337" fmla="*/ 5253645 h 6858000"/>
              <a:gd name="connsiteX338" fmla="*/ 3799374 w 7472601"/>
              <a:gd name="connsiteY338" fmla="*/ 5466127 h 6858000"/>
              <a:gd name="connsiteX339" fmla="*/ 3498850 w 7472601"/>
              <a:gd name="connsiteY339" fmla="*/ 6661888 h 6858000"/>
              <a:gd name="connsiteX340" fmla="*/ 3399216 w 7472601"/>
              <a:gd name="connsiteY340" fmla="*/ 6858000 h 6858000"/>
              <a:gd name="connsiteX341" fmla="*/ 3303688 w 7472601"/>
              <a:gd name="connsiteY341" fmla="*/ 6858000 h 6858000"/>
              <a:gd name="connsiteX342" fmla="*/ 3391774 w 7472601"/>
              <a:gd name="connsiteY342" fmla="*/ 6697181 h 6858000"/>
              <a:gd name="connsiteX343" fmla="*/ 3735540 w 7472601"/>
              <a:gd name="connsiteY343" fmla="*/ 5546923 h 6858000"/>
              <a:gd name="connsiteX344" fmla="*/ 3729438 w 7472601"/>
              <a:gd name="connsiteY344" fmla="*/ 5569058 h 6858000"/>
              <a:gd name="connsiteX345" fmla="*/ 3707782 w 7472601"/>
              <a:gd name="connsiteY345" fmla="*/ 5644908 h 6858000"/>
              <a:gd name="connsiteX346" fmla="*/ 3583827 w 7472601"/>
              <a:gd name="connsiteY346" fmla="*/ 6039215 h 6858000"/>
              <a:gd name="connsiteX347" fmla="*/ 3547861 w 7472601"/>
              <a:gd name="connsiteY347" fmla="*/ 6129609 h 6858000"/>
              <a:gd name="connsiteX348" fmla="*/ 3490905 w 7472601"/>
              <a:gd name="connsiteY348" fmla="*/ 6277660 h 6858000"/>
              <a:gd name="connsiteX349" fmla="*/ 3455859 w 7472601"/>
              <a:gd name="connsiteY349" fmla="*/ 6391301 h 6858000"/>
              <a:gd name="connsiteX350" fmla="*/ 3429112 w 7472601"/>
              <a:gd name="connsiteY350" fmla="*/ 6479469 h 6858000"/>
              <a:gd name="connsiteX351" fmla="*/ 3304862 w 7472601"/>
              <a:gd name="connsiteY351" fmla="*/ 6796476 h 6858000"/>
              <a:gd name="connsiteX352" fmla="*/ 3276071 w 7472601"/>
              <a:gd name="connsiteY352" fmla="*/ 6858000 h 6858000"/>
              <a:gd name="connsiteX353" fmla="*/ 3240805 w 7472601"/>
              <a:gd name="connsiteY353" fmla="*/ 6858000 h 6858000"/>
              <a:gd name="connsiteX354" fmla="*/ 3275917 w 7472601"/>
              <a:gd name="connsiteY354" fmla="*/ 6783192 h 6858000"/>
              <a:gd name="connsiteX355" fmla="*/ 3399358 w 7472601"/>
              <a:gd name="connsiteY355" fmla="*/ 6469011 h 6858000"/>
              <a:gd name="connsiteX356" fmla="*/ 3425650 w 7472601"/>
              <a:gd name="connsiteY356" fmla="*/ 6381333 h 6858000"/>
              <a:gd name="connsiteX357" fmla="*/ 3460661 w 7472601"/>
              <a:gd name="connsiteY357" fmla="*/ 6266763 h 6858000"/>
              <a:gd name="connsiteX358" fmla="*/ 3518021 w 7472601"/>
              <a:gd name="connsiteY358" fmla="*/ 6117298 h 6858000"/>
              <a:gd name="connsiteX359" fmla="*/ 3554035 w 7472601"/>
              <a:gd name="connsiteY359" fmla="*/ 6027832 h 6858000"/>
              <a:gd name="connsiteX360" fmla="*/ 3677174 w 7472601"/>
              <a:gd name="connsiteY360" fmla="*/ 5636351 h 6858000"/>
              <a:gd name="connsiteX361" fmla="*/ 3698819 w 7472601"/>
              <a:gd name="connsiteY361" fmla="*/ 5560503 h 6858000"/>
              <a:gd name="connsiteX362" fmla="*/ 3702094 w 7472601"/>
              <a:gd name="connsiteY362" fmla="*/ 5549194 h 6858000"/>
              <a:gd name="connsiteX363" fmla="*/ 3398355 w 7472601"/>
              <a:gd name="connsiteY363" fmla="*/ 6094603 h 6858000"/>
              <a:gd name="connsiteX364" fmla="*/ 3193941 w 7472601"/>
              <a:gd name="connsiteY364" fmla="*/ 6798775 h 6858000"/>
              <a:gd name="connsiteX365" fmla="*/ 3184140 w 7472601"/>
              <a:gd name="connsiteY365" fmla="*/ 6858000 h 6858000"/>
              <a:gd name="connsiteX366" fmla="*/ 3099978 w 7472601"/>
              <a:gd name="connsiteY366" fmla="*/ 6858000 h 6858000"/>
              <a:gd name="connsiteX367" fmla="*/ 3101556 w 7472601"/>
              <a:gd name="connsiteY367" fmla="*/ 6843337 h 6858000"/>
              <a:gd name="connsiteX368" fmla="*/ 3370162 w 7472601"/>
              <a:gd name="connsiteY368" fmla="*/ 5785550 h 6858000"/>
              <a:gd name="connsiteX369" fmla="*/ 3746477 w 7472601"/>
              <a:gd name="connsiteY369" fmla="*/ 5377889 h 6858000"/>
              <a:gd name="connsiteX370" fmla="*/ 3863399 w 7472601"/>
              <a:gd name="connsiteY370" fmla="*/ 5087257 h 6858000"/>
              <a:gd name="connsiteX371" fmla="*/ 3968712 w 7472601"/>
              <a:gd name="connsiteY371" fmla="*/ 4913989 h 6858000"/>
              <a:gd name="connsiteX372" fmla="*/ 2792390 w 7472601"/>
              <a:gd name="connsiteY372" fmla="*/ 5382974 h 6858000"/>
              <a:gd name="connsiteX373" fmla="*/ 2714982 w 7472601"/>
              <a:gd name="connsiteY373" fmla="*/ 5427051 h 6858000"/>
              <a:gd name="connsiteX374" fmla="*/ 2813361 w 7472601"/>
              <a:gd name="connsiteY374" fmla="*/ 6023912 h 6858000"/>
              <a:gd name="connsiteX375" fmla="*/ 2688430 w 7472601"/>
              <a:gd name="connsiteY375" fmla="*/ 6801564 h 6858000"/>
              <a:gd name="connsiteX376" fmla="*/ 2629626 w 7472601"/>
              <a:gd name="connsiteY376" fmla="*/ 6763394 h 6858000"/>
              <a:gd name="connsiteX377" fmla="*/ 2565328 w 7472601"/>
              <a:gd name="connsiteY377" fmla="*/ 5516399 h 6858000"/>
              <a:gd name="connsiteX378" fmla="*/ 1922999 w 7472601"/>
              <a:gd name="connsiteY378" fmla="*/ 5980343 h 6858000"/>
              <a:gd name="connsiteX379" fmla="*/ 1950261 w 7472601"/>
              <a:gd name="connsiteY379" fmla="*/ 6405858 h 6858000"/>
              <a:gd name="connsiteX380" fmla="*/ 2365554 w 7472601"/>
              <a:gd name="connsiteY380" fmla="*/ 6759107 h 6858000"/>
              <a:gd name="connsiteX381" fmla="*/ 2424142 w 7472601"/>
              <a:gd name="connsiteY381" fmla="*/ 6858000 h 6858000"/>
              <a:gd name="connsiteX382" fmla="*/ 2395994 w 7472601"/>
              <a:gd name="connsiteY382" fmla="*/ 6858000 h 6858000"/>
              <a:gd name="connsiteX383" fmla="*/ 2392863 w 7472601"/>
              <a:gd name="connsiteY383" fmla="*/ 6852964 h 6858000"/>
              <a:gd name="connsiteX384" fmla="*/ 2017589 w 7472601"/>
              <a:gd name="connsiteY384" fmla="*/ 6493982 h 6858000"/>
              <a:gd name="connsiteX385" fmla="*/ 2147336 w 7472601"/>
              <a:gd name="connsiteY385" fmla="*/ 6594052 h 6858000"/>
              <a:gd name="connsiteX386" fmla="*/ 2207047 w 7472601"/>
              <a:gd name="connsiteY386" fmla="*/ 6654540 h 6858000"/>
              <a:gd name="connsiteX387" fmla="*/ 2299106 w 7472601"/>
              <a:gd name="connsiteY387" fmla="*/ 6778931 h 6858000"/>
              <a:gd name="connsiteX388" fmla="*/ 2314430 w 7472601"/>
              <a:gd name="connsiteY388" fmla="*/ 6801144 h 6858000"/>
              <a:gd name="connsiteX389" fmla="*/ 2352406 w 7472601"/>
              <a:gd name="connsiteY389" fmla="*/ 6858000 h 6858000"/>
              <a:gd name="connsiteX390" fmla="*/ 2314492 w 7472601"/>
              <a:gd name="connsiteY390" fmla="*/ 6858000 h 6858000"/>
              <a:gd name="connsiteX391" fmla="*/ 2288095 w 7472601"/>
              <a:gd name="connsiteY391" fmla="*/ 6818030 h 6858000"/>
              <a:gd name="connsiteX392" fmla="*/ 2272768 w 7472601"/>
              <a:gd name="connsiteY392" fmla="*/ 6795822 h 6858000"/>
              <a:gd name="connsiteX393" fmla="*/ 2182715 w 7472601"/>
              <a:gd name="connsiteY393" fmla="*/ 6675071 h 6858000"/>
              <a:gd name="connsiteX394" fmla="*/ 2032061 w 7472601"/>
              <a:gd name="connsiteY394" fmla="*/ 6541380 h 6858000"/>
              <a:gd name="connsiteX395" fmla="*/ 2257220 w 7472601"/>
              <a:gd name="connsiteY395" fmla="*/ 6826257 h 6858000"/>
              <a:gd name="connsiteX396" fmla="*/ 2281324 w 7472601"/>
              <a:gd name="connsiteY396" fmla="*/ 6858000 h 6858000"/>
              <a:gd name="connsiteX397" fmla="*/ 2242860 w 7472601"/>
              <a:gd name="connsiteY397" fmla="*/ 6858000 h 6858000"/>
              <a:gd name="connsiteX398" fmla="*/ 2232818 w 7472601"/>
              <a:gd name="connsiteY398" fmla="*/ 6844926 h 6858000"/>
              <a:gd name="connsiteX399" fmla="*/ 1990172 w 7472601"/>
              <a:gd name="connsiteY399" fmla="*/ 6542121 h 6858000"/>
              <a:gd name="connsiteX400" fmla="*/ 2124090 w 7472601"/>
              <a:gd name="connsiteY400" fmla="*/ 6761017 h 6858000"/>
              <a:gd name="connsiteX401" fmla="*/ 2200380 w 7472601"/>
              <a:gd name="connsiteY401" fmla="*/ 6858000 h 6858000"/>
              <a:gd name="connsiteX402" fmla="*/ 2147507 w 7472601"/>
              <a:gd name="connsiteY402" fmla="*/ 6858000 h 6858000"/>
              <a:gd name="connsiteX403" fmla="*/ 2070668 w 7472601"/>
              <a:gd name="connsiteY403" fmla="*/ 6761520 h 6858000"/>
              <a:gd name="connsiteX404" fmla="*/ 1975142 w 7472601"/>
              <a:gd name="connsiteY404" fmla="*/ 6585570 h 6858000"/>
              <a:gd name="connsiteX405" fmla="*/ 2050035 w 7472601"/>
              <a:gd name="connsiteY405" fmla="*/ 6813345 h 6858000"/>
              <a:gd name="connsiteX406" fmla="*/ 2063025 w 7472601"/>
              <a:gd name="connsiteY406" fmla="*/ 6858000 h 6858000"/>
              <a:gd name="connsiteX407" fmla="*/ 2021675 w 7472601"/>
              <a:gd name="connsiteY407" fmla="*/ 6858000 h 6858000"/>
              <a:gd name="connsiteX408" fmla="*/ 2019308 w 7472601"/>
              <a:gd name="connsiteY408" fmla="*/ 6847118 h 6858000"/>
              <a:gd name="connsiteX409" fmla="*/ 1938835 w 7472601"/>
              <a:gd name="connsiteY409" fmla="*/ 6551160 h 6858000"/>
              <a:gd name="connsiteX410" fmla="*/ 1953230 w 7472601"/>
              <a:gd name="connsiteY410" fmla="*/ 6759699 h 6858000"/>
              <a:gd name="connsiteX411" fmla="*/ 1956763 w 7472601"/>
              <a:gd name="connsiteY411" fmla="*/ 6778191 h 6858000"/>
              <a:gd name="connsiteX412" fmla="*/ 1967925 w 7472601"/>
              <a:gd name="connsiteY412" fmla="*/ 6858000 h 6858000"/>
              <a:gd name="connsiteX413" fmla="*/ 1936622 w 7472601"/>
              <a:gd name="connsiteY413" fmla="*/ 6858000 h 6858000"/>
              <a:gd name="connsiteX414" fmla="*/ 1926261 w 7472601"/>
              <a:gd name="connsiteY414" fmla="*/ 6784064 h 6858000"/>
              <a:gd name="connsiteX415" fmla="*/ 1922724 w 7472601"/>
              <a:gd name="connsiteY415" fmla="*/ 6765577 h 6858000"/>
              <a:gd name="connsiteX416" fmla="*/ 1904650 w 7472601"/>
              <a:gd name="connsiteY416" fmla="*/ 6639616 h 6858000"/>
              <a:gd name="connsiteX417" fmla="*/ 1885273 w 7472601"/>
              <a:gd name="connsiteY417" fmla="*/ 6858000 h 6858000"/>
              <a:gd name="connsiteX418" fmla="*/ 1854363 w 7472601"/>
              <a:gd name="connsiteY418" fmla="*/ 6858000 h 6858000"/>
              <a:gd name="connsiteX419" fmla="*/ 1880391 w 7472601"/>
              <a:gd name="connsiteY419" fmla="*/ 6603796 h 6858000"/>
              <a:gd name="connsiteX420" fmla="*/ 1818273 w 7472601"/>
              <a:gd name="connsiteY420" fmla="*/ 6715729 h 6858000"/>
              <a:gd name="connsiteX421" fmla="*/ 1794691 w 7472601"/>
              <a:gd name="connsiteY421" fmla="*/ 6843239 h 6858000"/>
              <a:gd name="connsiteX422" fmla="*/ 1794914 w 7472601"/>
              <a:gd name="connsiteY422" fmla="*/ 6858000 h 6858000"/>
              <a:gd name="connsiteX423" fmla="*/ 1746128 w 7472601"/>
              <a:gd name="connsiteY423" fmla="*/ 6858000 h 6858000"/>
              <a:gd name="connsiteX424" fmla="*/ 1753934 w 7472601"/>
              <a:gd name="connsiteY424" fmla="*/ 6724796 h 6858000"/>
              <a:gd name="connsiteX425" fmla="*/ 1792053 w 7472601"/>
              <a:gd name="connsiteY425" fmla="*/ 6572396 h 6858000"/>
              <a:gd name="connsiteX426" fmla="*/ 1862248 w 7472601"/>
              <a:gd name="connsiteY426" fmla="*/ 6266397 h 6858000"/>
              <a:gd name="connsiteX427" fmla="*/ 1862250 w 7472601"/>
              <a:gd name="connsiteY427" fmla="*/ 6033531 h 6858000"/>
              <a:gd name="connsiteX428" fmla="*/ 1211999 w 7472601"/>
              <a:gd name="connsiteY428" fmla="*/ 6683610 h 6858000"/>
              <a:gd name="connsiteX429" fmla="*/ 1213266 w 7472601"/>
              <a:gd name="connsiteY429" fmla="*/ 6691947 h 6858000"/>
              <a:gd name="connsiteX430" fmla="*/ 1203370 w 7472601"/>
              <a:gd name="connsiteY430" fmla="*/ 6850676 h 6858000"/>
              <a:gd name="connsiteX431" fmla="*/ 1203671 w 7472601"/>
              <a:gd name="connsiteY431" fmla="*/ 6858000 h 6858000"/>
              <a:gd name="connsiteX432" fmla="*/ 1143180 w 7472601"/>
              <a:gd name="connsiteY432" fmla="*/ 6858000 h 6858000"/>
              <a:gd name="connsiteX433" fmla="*/ 1142176 w 7472601"/>
              <a:gd name="connsiteY433" fmla="*/ 6766045 h 6858000"/>
              <a:gd name="connsiteX434" fmla="*/ 1067484 w 7472601"/>
              <a:gd name="connsiteY434" fmla="*/ 6858000 h 6858000"/>
              <a:gd name="connsiteX435" fmla="*/ 953928 w 7472601"/>
              <a:gd name="connsiteY435" fmla="*/ 6858000 h 6858000"/>
              <a:gd name="connsiteX436" fmla="*/ 959715 w 7472601"/>
              <a:gd name="connsiteY436" fmla="*/ 6850185 h 6858000"/>
              <a:gd name="connsiteX437" fmla="*/ 1483788 w 7472601"/>
              <a:gd name="connsiteY437" fmla="*/ 6259174 h 6858000"/>
              <a:gd name="connsiteX438" fmla="*/ 1100671 w 7472601"/>
              <a:gd name="connsiteY438" fmla="*/ 6252137 h 6858000"/>
              <a:gd name="connsiteX439" fmla="*/ 1090144 w 7472601"/>
              <a:gd name="connsiteY439" fmla="*/ 6256748 h 6858000"/>
              <a:gd name="connsiteX440" fmla="*/ 1095872 w 7472601"/>
              <a:gd name="connsiteY440" fmla="*/ 6271892 h 6858000"/>
              <a:gd name="connsiteX441" fmla="*/ 262785 w 7472601"/>
              <a:gd name="connsiteY441" fmla="*/ 6845450 h 6858000"/>
              <a:gd name="connsiteX442" fmla="*/ 209968 w 7472601"/>
              <a:gd name="connsiteY442" fmla="*/ 6770713 h 6858000"/>
              <a:gd name="connsiteX443" fmla="*/ 873460 w 7472601"/>
              <a:gd name="connsiteY443" fmla="*/ 6253768 h 6858000"/>
              <a:gd name="connsiteX444" fmla="*/ 192686 w 7472601"/>
              <a:gd name="connsiteY444" fmla="*/ 5849257 h 6858000"/>
              <a:gd name="connsiteX445" fmla="*/ 4696 w 7472601"/>
              <a:gd name="connsiteY445" fmla="*/ 5697668 h 6858000"/>
              <a:gd name="connsiteX446" fmla="*/ 0 w 7472601"/>
              <a:gd name="connsiteY446" fmla="*/ 5689984 h 6858000"/>
              <a:gd name="connsiteX447" fmla="*/ 0 w 7472601"/>
              <a:gd name="connsiteY447" fmla="*/ 5513472 h 6858000"/>
              <a:gd name="connsiteX448" fmla="*/ 174101 w 7472601"/>
              <a:gd name="connsiteY448" fmla="*/ 5620277 h 6858000"/>
              <a:gd name="connsiteX449" fmla="*/ 891800 w 7472601"/>
              <a:gd name="connsiteY449" fmla="*/ 6036935 h 6858000"/>
              <a:gd name="connsiteX450" fmla="*/ 1072219 w 7472601"/>
              <a:gd name="connsiteY450" fmla="*/ 6169443 h 6858000"/>
              <a:gd name="connsiteX451" fmla="*/ 1074117 w 7472601"/>
              <a:gd name="connsiteY451" fmla="*/ 6170301 h 6858000"/>
              <a:gd name="connsiteX452" fmla="*/ 1083114 w 7472601"/>
              <a:gd name="connsiteY452" fmla="*/ 6174131 h 6858000"/>
              <a:gd name="connsiteX453" fmla="*/ 1543010 w 7472601"/>
              <a:gd name="connsiteY453" fmla="*/ 6191140 h 6858000"/>
              <a:gd name="connsiteX454" fmla="*/ 1551080 w 7472601"/>
              <a:gd name="connsiteY454" fmla="*/ 6195006 h 6858000"/>
              <a:gd name="connsiteX455" fmla="*/ 2345443 w 7472601"/>
              <a:gd name="connsiteY455" fmla="*/ 5549882 h 6858000"/>
              <a:gd name="connsiteX456" fmla="*/ 1721499 w 7472601"/>
              <a:gd name="connsiteY456" fmla="*/ 5599969 h 6858000"/>
              <a:gd name="connsiteX457" fmla="*/ 767716 w 7472601"/>
              <a:gd name="connsiteY457" fmla="*/ 5472768 h 6858000"/>
              <a:gd name="connsiteX458" fmla="*/ 722147 w 7472601"/>
              <a:gd name="connsiteY458" fmla="*/ 5393091 h 6858000"/>
              <a:gd name="connsiteX459" fmla="*/ 1485552 w 7472601"/>
              <a:gd name="connsiteY459" fmla="*/ 5313202 h 6858000"/>
              <a:gd name="connsiteX460" fmla="*/ 2143004 w 7472601"/>
              <a:gd name="connsiteY460" fmla="*/ 5402420 h 6858000"/>
              <a:gd name="connsiteX461" fmla="*/ 1933391 w 7472601"/>
              <a:gd name="connsiteY461" fmla="*/ 5156971 h 6858000"/>
              <a:gd name="connsiteX462" fmla="*/ 1827118 w 7472601"/>
              <a:gd name="connsiteY462" fmla="*/ 4968410 h 6858000"/>
              <a:gd name="connsiteX463" fmla="*/ 1837349 w 7472601"/>
              <a:gd name="connsiteY463" fmla="*/ 4956357 h 6858000"/>
              <a:gd name="connsiteX464" fmla="*/ 2162835 w 7472601"/>
              <a:gd name="connsiteY464" fmla="*/ 5187853 h 6858000"/>
              <a:gd name="connsiteX465" fmla="*/ 2257167 w 7472601"/>
              <a:gd name="connsiteY465" fmla="*/ 5462123 h 6858000"/>
              <a:gd name="connsiteX466" fmla="*/ 2261598 w 7472601"/>
              <a:gd name="connsiteY466" fmla="*/ 5467998 h 6858000"/>
              <a:gd name="connsiteX467" fmla="*/ 2437177 w 7472601"/>
              <a:gd name="connsiteY467" fmla="*/ 5479608 h 6858000"/>
              <a:gd name="connsiteX468" fmla="*/ 2445247 w 7472601"/>
              <a:gd name="connsiteY468" fmla="*/ 5483476 h 6858000"/>
              <a:gd name="connsiteX469" fmla="*/ 2743626 w 7472601"/>
              <a:gd name="connsiteY469" fmla="*/ 5304819 h 6858000"/>
              <a:gd name="connsiteX470" fmla="*/ 3048102 w 7472601"/>
              <a:gd name="connsiteY470" fmla="*/ 5150595 h 6858000"/>
              <a:gd name="connsiteX471" fmla="*/ 1799414 w 7472601"/>
              <a:gd name="connsiteY471" fmla="*/ 4694732 h 6858000"/>
              <a:gd name="connsiteX472" fmla="*/ 1771735 w 7472601"/>
              <a:gd name="connsiteY472" fmla="*/ 4619929 h 6858000"/>
              <a:gd name="connsiteX473" fmla="*/ 3104273 w 7472601"/>
              <a:gd name="connsiteY473" fmla="*/ 5076159 h 6858000"/>
              <a:gd name="connsiteX474" fmla="*/ 3113245 w 7472601"/>
              <a:gd name="connsiteY474" fmla="*/ 5090705 h 6858000"/>
              <a:gd name="connsiteX475" fmla="*/ 3126294 w 7472601"/>
              <a:gd name="connsiteY475" fmla="*/ 5114400 h 6858000"/>
              <a:gd name="connsiteX476" fmla="*/ 3937433 w 7472601"/>
              <a:gd name="connsiteY476" fmla="*/ 4830473 h 6858000"/>
              <a:gd name="connsiteX477" fmla="*/ 3590475 w 7472601"/>
              <a:gd name="connsiteY477" fmla="*/ 4597974 h 6858000"/>
              <a:gd name="connsiteX478" fmla="*/ 3100264 w 7472601"/>
              <a:gd name="connsiteY478" fmla="*/ 4579845 h 6858000"/>
              <a:gd name="connsiteX479" fmla="*/ 2183576 w 7472601"/>
              <a:gd name="connsiteY479" fmla="*/ 4227150 h 6858000"/>
              <a:gd name="connsiteX480" fmla="*/ 2151029 w 7472601"/>
              <a:gd name="connsiteY480" fmla="*/ 4146947 h 6858000"/>
              <a:gd name="connsiteX481" fmla="*/ 3563434 w 7472601"/>
              <a:gd name="connsiteY481" fmla="*/ 4469115 h 6858000"/>
              <a:gd name="connsiteX482" fmla="*/ 3177952 w 7472601"/>
              <a:gd name="connsiteY482" fmla="*/ 3657386 h 6858000"/>
              <a:gd name="connsiteX483" fmla="*/ 3189263 w 7472601"/>
              <a:gd name="connsiteY483" fmla="*/ 3625726 h 6858000"/>
              <a:gd name="connsiteX484" fmla="*/ 3560912 w 7472601"/>
              <a:gd name="connsiteY484" fmla="*/ 4079863 h 6858000"/>
              <a:gd name="connsiteX485" fmla="*/ 3626636 w 7472601"/>
              <a:gd name="connsiteY485" fmla="*/ 4512230 h 6858000"/>
              <a:gd name="connsiteX486" fmla="*/ 3653088 w 7472601"/>
              <a:gd name="connsiteY486" fmla="*/ 4521417 h 6858000"/>
              <a:gd name="connsiteX487" fmla="*/ 3988128 w 7472601"/>
              <a:gd name="connsiteY487" fmla="*/ 4817267 h 6858000"/>
              <a:gd name="connsiteX488" fmla="*/ 4830582 w 7472601"/>
              <a:gd name="connsiteY488" fmla="*/ 4676000 h 6858000"/>
              <a:gd name="connsiteX489" fmla="*/ 4830100 w 7472601"/>
              <a:gd name="connsiteY489" fmla="*/ 4675554 h 6858000"/>
              <a:gd name="connsiteX490" fmla="*/ 4036318 w 7472601"/>
              <a:gd name="connsiteY490" fmla="*/ 4147013 h 6858000"/>
              <a:gd name="connsiteX491" fmla="*/ 3432098 w 7472601"/>
              <a:gd name="connsiteY491" fmla="*/ 3537312 h 6858000"/>
              <a:gd name="connsiteX492" fmla="*/ 3446761 w 7472601"/>
              <a:gd name="connsiteY492" fmla="*/ 3461278 h 6858000"/>
              <a:gd name="connsiteX493" fmla="*/ 4419733 w 7472601"/>
              <a:gd name="connsiteY493" fmla="*/ 3963555 h 6858000"/>
              <a:gd name="connsiteX494" fmla="*/ 4781371 w 7472601"/>
              <a:gd name="connsiteY494" fmla="*/ 4458604 h 6858000"/>
              <a:gd name="connsiteX495" fmla="*/ 4780440 w 7472601"/>
              <a:gd name="connsiteY495" fmla="*/ 4470290 h 6858000"/>
              <a:gd name="connsiteX496" fmla="*/ 4898954 w 7472601"/>
              <a:gd name="connsiteY496" fmla="*/ 4662092 h 6858000"/>
              <a:gd name="connsiteX497" fmla="*/ 4900699 w 7472601"/>
              <a:gd name="connsiteY497" fmla="*/ 4670867 h 6858000"/>
              <a:gd name="connsiteX498" fmla="*/ 5714511 w 7472601"/>
              <a:gd name="connsiteY498" fmla="*/ 4663483 h 6858000"/>
              <a:gd name="connsiteX499" fmla="*/ 5464793 w 7472601"/>
              <a:gd name="connsiteY499" fmla="*/ 4393556 h 6858000"/>
              <a:gd name="connsiteX500" fmla="*/ 5461897 w 7472601"/>
              <a:gd name="connsiteY500" fmla="*/ 4390879 h 6858000"/>
              <a:gd name="connsiteX501" fmla="*/ 4294126 w 7472601"/>
              <a:gd name="connsiteY501" fmla="*/ 3303048 h 6858000"/>
              <a:gd name="connsiteX502" fmla="*/ 4305321 w 7472601"/>
              <a:gd name="connsiteY502" fmla="*/ 3256953 h 6858000"/>
              <a:gd name="connsiteX503" fmla="*/ 4949299 w 7472601"/>
              <a:gd name="connsiteY503" fmla="*/ 3766336 h 6858000"/>
              <a:gd name="connsiteX504" fmla="*/ 5291452 w 7472601"/>
              <a:gd name="connsiteY504" fmla="*/ 4076801 h 6858000"/>
              <a:gd name="connsiteX505" fmla="*/ 5434998 w 7472601"/>
              <a:gd name="connsiteY505" fmla="*/ 4254100 h 6858000"/>
              <a:gd name="connsiteX506" fmla="*/ 5351015 w 7472601"/>
              <a:gd name="connsiteY506" fmla="*/ 3760989 h 6858000"/>
              <a:gd name="connsiteX507" fmla="*/ 5413780 w 7472601"/>
              <a:gd name="connsiteY507" fmla="*/ 2966265 h 6858000"/>
              <a:gd name="connsiteX508" fmla="*/ 5425627 w 7472601"/>
              <a:gd name="connsiteY508" fmla="*/ 2954192 h 6858000"/>
              <a:gd name="connsiteX509" fmla="*/ 6604735 w 7472601"/>
              <a:gd name="connsiteY509" fmla="*/ 2041381 h 6858000"/>
              <a:gd name="connsiteX510" fmla="*/ 7204487 w 7472601"/>
              <a:gd name="connsiteY510" fmla="*/ 2742112 h 6858000"/>
              <a:gd name="connsiteX511" fmla="*/ 7131592 w 7472601"/>
              <a:gd name="connsiteY511" fmla="*/ 2672096 h 6858000"/>
              <a:gd name="connsiteX512" fmla="*/ 6996344 w 7472601"/>
              <a:gd name="connsiteY512" fmla="*/ 2518310 h 6858000"/>
              <a:gd name="connsiteX513" fmla="*/ 6735495 w 7472601"/>
              <a:gd name="connsiteY513" fmla="*/ 2196890 h 6858000"/>
              <a:gd name="connsiteX514" fmla="*/ 6721901 w 7472601"/>
              <a:gd name="connsiteY514" fmla="*/ 2179274 h 6858000"/>
              <a:gd name="connsiteX515" fmla="*/ 6604735 w 7472601"/>
              <a:gd name="connsiteY515" fmla="*/ 2041381 h 6858000"/>
              <a:gd name="connsiteX516" fmla="*/ 6591670 w 7472601"/>
              <a:gd name="connsiteY516" fmla="*/ 1988277 h 6858000"/>
              <a:gd name="connsiteX517" fmla="*/ 6747349 w 7472601"/>
              <a:gd name="connsiteY517" fmla="*/ 2160069 h 6858000"/>
              <a:gd name="connsiteX518" fmla="*/ 6760943 w 7472601"/>
              <a:gd name="connsiteY518" fmla="*/ 2177686 h 6858000"/>
              <a:gd name="connsiteX519" fmla="*/ 7021065 w 7472601"/>
              <a:gd name="connsiteY519" fmla="*/ 2498102 h 6858000"/>
              <a:gd name="connsiteX520" fmla="*/ 7155223 w 7472601"/>
              <a:gd name="connsiteY520" fmla="*/ 2650386 h 6858000"/>
              <a:gd name="connsiteX521" fmla="*/ 7203167 w 7472601"/>
              <a:gd name="connsiteY521" fmla="*/ 2697288 h 6858000"/>
              <a:gd name="connsiteX522" fmla="*/ 6937703 w 7472601"/>
              <a:gd name="connsiteY522" fmla="*/ 2321981 h 6858000"/>
              <a:gd name="connsiteX523" fmla="*/ 6591670 w 7472601"/>
              <a:gd name="connsiteY523" fmla="*/ 1988277 h 6858000"/>
              <a:gd name="connsiteX524" fmla="*/ 5798671 w 7472601"/>
              <a:gd name="connsiteY524" fmla="*/ 1981601 h 6858000"/>
              <a:gd name="connsiteX525" fmla="*/ 5754709 w 7472601"/>
              <a:gd name="connsiteY525" fmla="*/ 2071454 h 6858000"/>
              <a:gd name="connsiteX526" fmla="*/ 5763044 w 7472601"/>
              <a:gd name="connsiteY526" fmla="*/ 2842206 h 6858000"/>
              <a:gd name="connsiteX527" fmla="*/ 5764974 w 7472601"/>
              <a:gd name="connsiteY527" fmla="*/ 2799609 h 6858000"/>
              <a:gd name="connsiteX528" fmla="*/ 5767665 w 7472601"/>
              <a:gd name="connsiteY528" fmla="*/ 2666409 h 6858000"/>
              <a:gd name="connsiteX529" fmla="*/ 5763055 w 7472601"/>
              <a:gd name="connsiteY529" fmla="*/ 2579705 h 6858000"/>
              <a:gd name="connsiteX530" fmla="*/ 5758079 w 7472601"/>
              <a:gd name="connsiteY530" fmla="*/ 2492508 h 6858000"/>
              <a:gd name="connsiteX531" fmla="*/ 5779325 w 7472601"/>
              <a:gd name="connsiteY531" fmla="*/ 2197069 h 6858000"/>
              <a:gd name="connsiteX532" fmla="*/ 5798671 w 7472601"/>
              <a:gd name="connsiteY532" fmla="*/ 1981601 h 6858000"/>
              <a:gd name="connsiteX533" fmla="*/ 5829202 w 7472601"/>
              <a:gd name="connsiteY533" fmla="*/ 1971679 h 6858000"/>
              <a:gd name="connsiteX534" fmla="*/ 5809558 w 7472601"/>
              <a:gd name="connsiteY534" fmla="*/ 2198043 h 6858000"/>
              <a:gd name="connsiteX535" fmla="*/ 5788653 w 7472601"/>
              <a:gd name="connsiteY535" fmla="*/ 2489430 h 6858000"/>
              <a:gd name="connsiteX536" fmla="*/ 5793439 w 7472601"/>
              <a:gd name="connsiteY536" fmla="*/ 2575235 h 6858000"/>
              <a:gd name="connsiteX537" fmla="*/ 5796837 w 7472601"/>
              <a:gd name="connsiteY537" fmla="*/ 2637633 h 6858000"/>
              <a:gd name="connsiteX538" fmla="*/ 5818614 w 7472601"/>
              <a:gd name="connsiteY538" fmla="*/ 2473055 h 6858000"/>
              <a:gd name="connsiteX539" fmla="*/ 5829202 w 7472601"/>
              <a:gd name="connsiteY539" fmla="*/ 1971679 h 6858000"/>
              <a:gd name="connsiteX540" fmla="*/ 5911389 w 7472601"/>
              <a:gd name="connsiteY540" fmla="*/ 1898371 h 6858000"/>
              <a:gd name="connsiteX541" fmla="*/ 6237627 w 7472601"/>
              <a:gd name="connsiteY541" fmla="*/ 2231921 h 6858000"/>
              <a:gd name="connsiteX542" fmla="*/ 5911389 w 7472601"/>
              <a:gd name="connsiteY542" fmla="*/ 1898371 h 6858000"/>
              <a:gd name="connsiteX543" fmla="*/ 6944437 w 7472601"/>
              <a:gd name="connsiteY543" fmla="*/ 1575402 h 6858000"/>
              <a:gd name="connsiteX544" fmla="*/ 6304730 w 7472601"/>
              <a:gd name="connsiteY544" fmla="*/ 1766654 h 6858000"/>
              <a:gd name="connsiteX545" fmla="*/ 6944437 w 7472601"/>
              <a:gd name="connsiteY545" fmla="*/ 1575402 h 6858000"/>
              <a:gd name="connsiteX546" fmla="*/ 7019523 w 7472601"/>
              <a:gd name="connsiteY546" fmla="*/ 1519450 h 6858000"/>
              <a:gd name="connsiteX547" fmla="*/ 6298091 w 7472601"/>
              <a:gd name="connsiteY547" fmla="*/ 1737122 h 6858000"/>
              <a:gd name="connsiteX548" fmla="*/ 7019523 w 7472601"/>
              <a:gd name="connsiteY548" fmla="*/ 1519450 h 6858000"/>
              <a:gd name="connsiteX549" fmla="*/ 2399523 w 7472601"/>
              <a:gd name="connsiteY549" fmla="*/ 1428234 h 6858000"/>
              <a:gd name="connsiteX550" fmla="*/ 2224982 w 7472601"/>
              <a:gd name="connsiteY550" fmla="*/ 1826201 h 6858000"/>
              <a:gd name="connsiteX551" fmla="*/ 2096099 w 7472601"/>
              <a:gd name="connsiteY551" fmla="*/ 2345900 h 6858000"/>
              <a:gd name="connsiteX552" fmla="*/ 2283317 w 7472601"/>
              <a:gd name="connsiteY552" fmla="*/ 1796925 h 6858000"/>
              <a:gd name="connsiteX553" fmla="*/ 2399523 w 7472601"/>
              <a:gd name="connsiteY553" fmla="*/ 1428234 h 6858000"/>
              <a:gd name="connsiteX554" fmla="*/ 2448558 w 7472601"/>
              <a:gd name="connsiteY554" fmla="*/ 1373435 h 6858000"/>
              <a:gd name="connsiteX555" fmla="*/ 2312521 w 7472601"/>
              <a:gd name="connsiteY555" fmla="*/ 1806140 h 6858000"/>
              <a:gd name="connsiteX556" fmla="*/ 2127533 w 7472601"/>
              <a:gd name="connsiteY556" fmla="*/ 2348380 h 6858000"/>
              <a:gd name="connsiteX557" fmla="*/ 2358080 w 7472601"/>
              <a:gd name="connsiteY557" fmla="*/ 1866134 h 6858000"/>
              <a:gd name="connsiteX558" fmla="*/ 2407436 w 7472601"/>
              <a:gd name="connsiteY558" fmla="*/ 1651070 h 6858000"/>
              <a:gd name="connsiteX559" fmla="*/ 2448558 w 7472601"/>
              <a:gd name="connsiteY559" fmla="*/ 1373435 h 6858000"/>
              <a:gd name="connsiteX560" fmla="*/ 278707 w 7472601"/>
              <a:gd name="connsiteY560" fmla="*/ 1352270 h 6858000"/>
              <a:gd name="connsiteX561" fmla="*/ 321570 w 7472601"/>
              <a:gd name="connsiteY561" fmla="*/ 1861610 h 6858000"/>
              <a:gd name="connsiteX562" fmla="*/ 294281 w 7472601"/>
              <a:gd name="connsiteY562" fmla="*/ 1440658 h 6858000"/>
              <a:gd name="connsiteX563" fmla="*/ 278707 w 7472601"/>
              <a:gd name="connsiteY563" fmla="*/ 1352270 h 6858000"/>
              <a:gd name="connsiteX564" fmla="*/ 1423821 w 7472601"/>
              <a:gd name="connsiteY564" fmla="*/ 1351958 h 6858000"/>
              <a:gd name="connsiteX565" fmla="*/ 1638521 w 7472601"/>
              <a:gd name="connsiteY565" fmla="*/ 1908470 h 6858000"/>
              <a:gd name="connsiteX566" fmla="*/ 1754199 w 7472601"/>
              <a:gd name="connsiteY566" fmla="*/ 2149284 h 6858000"/>
              <a:gd name="connsiteX567" fmla="*/ 1908359 w 7472601"/>
              <a:gd name="connsiteY567" fmla="*/ 2364988 h 6858000"/>
              <a:gd name="connsiteX568" fmla="*/ 1647661 w 7472601"/>
              <a:gd name="connsiteY568" fmla="*/ 1825945 h 6858000"/>
              <a:gd name="connsiteX569" fmla="*/ 1423821 w 7472601"/>
              <a:gd name="connsiteY569" fmla="*/ 1351958 h 6858000"/>
              <a:gd name="connsiteX570" fmla="*/ 1431890 w 7472601"/>
              <a:gd name="connsiteY570" fmla="*/ 1306475 h 6858000"/>
              <a:gd name="connsiteX571" fmla="*/ 1507597 w 7472601"/>
              <a:gd name="connsiteY571" fmla="*/ 1446132 h 6858000"/>
              <a:gd name="connsiteX572" fmla="*/ 1674586 w 7472601"/>
              <a:gd name="connsiteY572" fmla="*/ 1813832 h 6858000"/>
              <a:gd name="connsiteX573" fmla="*/ 1815950 w 7472601"/>
              <a:gd name="connsiteY573" fmla="*/ 2128564 h 6858000"/>
              <a:gd name="connsiteX574" fmla="*/ 1984242 w 7472601"/>
              <a:gd name="connsiteY574" fmla="*/ 2430829 h 6858000"/>
              <a:gd name="connsiteX575" fmla="*/ 2014023 w 7472601"/>
              <a:gd name="connsiteY575" fmla="*/ 2450995 h 6858000"/>
              <a:gd name="connsiteX576" fmla="*/ 1747337 w 7472601"/>
              <a:gd name="connsiteY576" fmla="*/ 1855264 h 6858000"/>
              <a:gd name="connsiteX577" fmla="*/ 1533749 w 7472601"/>
              <a:gd name="connsiteY577" fmla="*/ 1478656 h 6858000"/>
              <a:gd name="connsiteX578" fmla="*/ 1431890 w 7472601"/>
              <a:gd name="connsiteY578" fmla="*/ 1306475 h 6858000"/>
              <a:gd name="connsiteX579" fmla="*/ 5052692 w 7472601"/>
              <a:gd name="connsiteY579" fmla="*/ 1292994 h 6858000"/>
              <a:gd name="connsiteX580" fmla="*/ 5200661 w 7472601"/>
              <a:gd name="connsiteY580" fmla="*/ 1635186 h 6858000"/>
              <a:gd name="connsiteX581" fmla="*/ 5297138 w 7472601"/>
              <a:gd name="connsiteY581" fmla="*/ 1906351 h 6858000"/>
              <a:gd name="connsiteX582" fmla="*/ 5052692 w 7472601"/>
              <a:gd name="connsiteY582" fmla="*/ 1292994 h 6858000"/>
              <a:gd name="connsiteX583" fmla="*/ 5009948 w 7472601"/>
              <a:gd name="connsiteY583" fmla="*/ 1273619 h 6858000"/>
              <a:gd name="connsiteX584" fmla="*/ 5121777 w 7472601"/>
              <a:gd name="connsiteY584" fmla="*/ 1654213 h 6858000"/>
              <a:gd name="connsiteX585" fmla="*/ 5293545 w 7472601"/>
              <a:gd name="connsiteY585" fmla="*/ 2072247 h 6858000"/>
              <a:gd name="connsiteX586" fmla="*/ 5294042 w 7472601"/>
              <a:gd name="connsiteY586" fmla="*/ 2065019 h 6858000"/>
              <a:gd name="connsiteX587" fmla="*/ 5171936 w 7472601"/>
              <a:gd name="connsiteY587" fmla="*/ 1647613 h 6858000"/>
              <a:gd name="connsiteX588" fmla="*/ 5009948 w 7472601"/>
              <a:gd name="connsiteY588" fmla="*/ 1273619 h 6858000"/>
              <a:gd name="connsiteX589" fmla="*/ 655236 w 7472601"/>
              <a:gd name="connsiteY589" fmla="*/ 1268632 h 6858000"/>
              <a:gd name="connsiteX590" fmla="*/ 839521 w 7472601"/>
              <a:gd name="connsiteY590" fmla="*/ 1685315 h 6858000"/>
              <a:gd name="connsiteX591" fmla="*/ 1109416 w 7472601"/>
              <a:gd name="connsiteY591" fmla="*/ 2061663 h 6858000"/>
              <a:gd name="connsiteX592" fmla="*/ 1298300 w 7472601"/>
              <a:gd name="connsiteY592" fmla="*/ 2247742 h 6858000"/>
              <a:gd name="connsiteX593" fmla="*/ 1125871 w 7472601"/>
              <a:gd name="connsiteY593" fmla="*/ 1989513 h 6858000"/>
              <a:gd name="connsiteX594" fmla="*/ 981574 w 7472601"/>
              <a:gd name="connsiteY594" fmla="*/ 1783157 h 6858000"/>
              <a:gd name="connsiteX595" fmla="*/ 922198 w 7472601"/>
              <a:gd name="connsiteY595" fmla="*/ 1677437 h 6858000"/>
              <a:gd name="connsiteX596" fmla="*/ 869293 w 7472601"/>
              <a:gd name="connsiteY596" fmla="*/ 1583214 h 6858000"/>
              <a:gd name="connsiteX597" fmla="*/ 751431 w 7472601"/>
              <a:gd name="connsiteY597" fmla="*/ 1405731 h 6858000"/>
              <a:gd name="connsiteX598" fmla="*/ 655236 w 7472601"/>
              <a:gd name="connsiteY598" fmla="*/ 1268632 h 6858000"/>
              <a:gd name="connsiteX599" fmla="*/ 6516292 w 7472601"/>
              <a:gd name="connsiteY599" fmla="*/ 1263064 h 6858000"/>
              <a:gd name="connsiteX600" fmla="*/ 5736320 w 7472601"/>
              <a:gd name="connsiteY600" fmla="*/ 1501803 h 6858000"/>
              <a:gd name="connsiteX601" fmla="*/ 6516292 w 7472601"/>
              <a:gd name="connsiteY601" fmla="*/ 1263064 h 6858000"/>
              <a:gd name="connsiteX602" fmla="*/ 291466 w 7472601"/>
              <a:gd name="connsiteY602" fmla="*/ 1250369 h 6858000"/>
              <a:gd name="connsiteX603" fmla="*/ 323180 w 7472601"/>
              <a:gd name="connsiteY603" fmla="*/ 1435283 h 6858000"/>
              <a:gd name="connsiteX604" fmla="*/ 349381 w 7472601"/>
              <a:gd name="connsiteY604" fmla="*/ 1875041 h 6858000"/>
              <a:gd name="connsiteX605" fmla="*/ 374363 w 7472601"/>
              <a:gd name="connsiteY605" fmla="*/ 1506494 h 6858000"/>
              <a:gd name="connsiteX606" fmla="*/ 302168 w 7472601"/>
              <a:gd name="connsiteY606" fmla="*/ 1274495 h 6858000"/>
              <a:gd name="connsiteX607" fmla="*/ 291466 w 7472601"/>
              <a:gd name="connsiteY607" fmla="*/ 1250369 h 6858000"/>
              <a:gd name="connsiteX608" fmla="*/ 678222 w 7472601"/>
              <a:gd name="connsiteY608" fmla="*/ 1248670 h 6858000"/>
              <a:gd name="connsiteX609" fmla="*/ 775536 w 7472601"/>
              <a:gd name="connsiteY609" fmla="*/ 1388015 h 6858000"/>
              <a:gd name="connsiteX610" fmla="*/ 894529 w 7472601"/>
              <a:gd name="connsiteY610" fmla="*/ 1567739 h 6858000"/>
              <a:gd name="connsiteX611" fmla="*/ 948000 w 7472601"/>
              <a:gd name="connsiteY611" fmla="*/ 1663088 h 6858000"/>
              <a:gd name="connsiteX612" fmla="*/ 1006812 w 7472601"/>
              <a:gd name="connsiteY612" fmla="*/ 1767683 h 6858000"/>
              <a:gd name="connsiteX613" fmla="*/ 1149133 w 7472601"/>
              <a:gd name="connsiteY613" fmla="*/ 1971513 h 6858000"/>
              <a:gd name="connsiteX614" fmla="*/ 1333952 w 7472601"/>
              <a:gd name="connsiteY614" fmla="*/ 2251620 h 6858000"/>
              <a:gd name="connsiteX615" fmla="*/ 1337329 w 7472601"/>
              <a:gd name="connsiteY615" fmla="*/ 2258350 h 6858000"/>
              <a:gd name="connsiteX616" fmla="*/ 1014726 w 7472601"/>
              <a:gd name="connsiteY616" fmla="*/ 1615556 h 6858000"/>
              <a:gd name="connsiteX617" fmla="*/ 678222 w 7472601"/>
              <a:gd name="connsiteY617" fmla="*/ 1248670 h 6858000"/>
              <a:gd name="connsiteX618" fmla="*/ 6691602 w 7472601"/>
              <a:gd name="connsiteY618" fmla="*/ 1140573 h 6858000"/>
              <a:gd name="connsiteX619" fmla="*/ 6571100 w 7472601"/>
              <a:gd name="connsiteY619" fmla="*/ 1183662 h 6858000"/>
              <a:gd name="connsiteX620" fmla="*/ 6241687 w 7472601"/>
              <a:gd name="connsiteY620" fmla="*/ 1257600 h 6858000"/>
              <a:gd name="connsiteX621" fmla="*/ 5693009 w 7472601"/>
              <a:gd name="connsiteY621" fmla="*/ 1478256 h 6858000"/>
              <a:gd name="connsiteX622" fmla="*/ 6548420 w 7472601"/>
              <a:gd name="connsiteY622" fmla="*/ 1214599 h 6858000"/>
              <a:gd name="connsiteX623" fmla="*/ 6605473 w 7472601"/>
              <a:gd name="connsiteY623" fmla="*/ 1184686 h 6858000"/>
              <a:gd name="connsiteX624" fmla="*/ 6691602 w 7472601"/>
              <a:gd name="connsiteY624" fmla="*/ 1140573 h 6858000"/>
              <a:gd name="connsiteX625" fmla="*/ 4002475 w 7472601"/>
              <a:gd name="connsiteY625" fmla="*/ 1037802 h 6858000"/>
              <a:gd name="connsiteX626" fmla="*/ 4000324 w 7472601"/>
              <a:gd name="connsiteY626" fmla="*/ 1039362 h 6858000"/>
              <a:gd name="connsiteX627" fmla="*/ 4002862 w 7472601"/>
              <a:gd name="connsiteY627" fmla="*/ 1042866 h 6858000"/>
              <a:gd name="connsiteX628" fmla="*/ 4002475 w 7472601"/>
              <a:gd name="connsiteY628" fmla="*/ 1037802 h 6858000"/>
              <a:gd name="connsiteX629" fmla="*/ 506322 w 7472601"/>
              <a:gd name="connsiteY629" fmla="*/ 1020997 h 6858000"/>
              <a:gd name="connsiteX630" fmla="*/ 533068 w 7472601"/>
              <a:gd name="connsiteY630" fmla="*/ 1029409 h 6858000"/>
              <a:gd name="connsiteX631" fmla="*/ 1232525 w 7472601"/>
              <a:gd name="connsiteY631" fmla="*/ 1804675 h 6858000"/>
              <a:gd name="connsiteX632" fmla="*/ 1388858 w 7472601"/>
              <a:gd name="connsiteY632" fmla="*/ 2368011 h 6858000"/>
              <a:gd name="connsiteX633" fmla="*/ 1384098 w 7472601"/>
              <a:gd name="connsiteY633" fmla="*/ 2378125 h 6858000"/>
              <a:gd name="connsiteX634" fmla="*/ 1425393 w 7472601"/>
              <a:gd name="connsiteY634" fmla="*/ 2589124 h 6858000"/>
              <a:gd name="connsiteX635" fmla="*/ 1424001 w 7472601"/>
              <a:gd name="connsiteY635" fmla="*/ 2597541 h 6858000"/>
              <a:gd name="connsiteX636" fmla="*/ 2152729 w 7472601"/>
              <a:gd name="connsiteY636" fmla="*/ 2864487 h 6858000"/>
              <a:gd name="connsiteX637" fmla="*/ 2020609 w 7472601"/>
              <a:gd name="connsiteY637" fmla="*/ 2539671 h 6858000"/>
              <a:gd name="connsiteX638" fmla="*/ 2018920 w 7472601"/>
              <a:gd name="connsiteY638" fmla="*/ 2536309 h 6858000"/>
              <a:gd name="connsiteX639" fmla="*/ 1342441 w 7472601"/>
              <a:gd name="connsiteY639" fmla="*/ 1173017 h 6858000"/>
              <a:gd name="connsiteX640" fmla="*/ 1367925 w 7472601"/>
              <a:gd name="connsiteY640" fmla="*/ 1135648 h 6858000"/>
              <a:gd name="connsiteX641" fmla="*/ 1771401 w 7472601"/>
              <a:gd name="connsiteY641" fmla="*/ 1806673 h 6858000"/>
              <a:gd name="connsiteX642" fmla="*/ 1972385 w 7472601"/>
              <a:gd name="connsiteY642" fmla="*/ 2198735 h 6858000"/>
              <a:gd name="connsiteX643" fmla="*/ 2040892 w 7472601"/>
              <a:gd name="connsiteY643" fmla="*/ 2405205 h 6858000"/>
              <a:gd name="connsiteX644" fmla="*/ 2131689 w 7472601"/>
              <a:gd name="connsiteY644" fmla="*/ 1936926 h 6858000"/>
              <a:gd name="connsiteX645" fmla="*/ 2454820 w 7472601"/>
              <a:gd name="connsiteY645" fmla="*/ 1248808 h 6858000"/>
              <a:gd name="connsiteX646" fmla="*/ 2492512 w 7472601"/>
              <a:gd name="connsiteY646" fmla="*/ 1302920 h 6858000"/>
              <a:gd name="connsiteX647" fmla="*/ 2081216 w 7472601"/>
              <a:gd name="connsiteY647" fmla="*/ 2527513 h 6858000"/>
              <a:gd name="connsiteX648" fmla="*/ 2081211 w 7472601"/>
              <a:gd name="connsiteY648" fmla="*/ 2528916 h 6858000"/>
              <a:gd name="connsiteX649" fmla="*/ 2199067 w 7472601"/>
              <a:gd name="connsiteY649" fmla="*/ 2884061 h 6858000"/>
              <a:gd name="connsiteX650" fmla="*/ 3192586 w 7472601"/>
              <a:gd name="connsiteY650" fmla="*/ 3411496 h 6858000"/>
              <a:gd name="connsiteX651" fmla="*/ 3182620 w 7472601"/>
              <a:gd name="connsiteY651" fmla="*/ 3483279 h 6858000"/>
              <a:gd name="connsiteX652" fmla="*/ 2435119 w 7472601"/>
              <a:gd name="connsiteY652" fmla="*/ 3080173 h 6858000"/>
              <a:gd name="connsiteX653" fmla="*/ 2410152 w 7472601"/>
              <a:gd name="connsiteY653" fmla="*/ 3063751 h 6858000"/>
              <a:gd name="connsiteX654" fmla="*/ 2408099 w 7472601"/>
              <a:gd name="connsiteY654" fmla="*/ 3064403 h 6858000"/>
              <a:gd name="connsiteX655" fmla="*/ 2407218 w 7472601"/>
              <a:gd name="connsiteY655" fmla="*/ 3070324 h 6858000"/>
              <a:gd name="connsiteX656" fmla="*/ 2380138 w 7472601"/>
              <a:gd name="connsiteY656" fmla="*/ 3099341 h 6858000"/>
              <a:gd name="connsiteX657" fmla="*/ 1765923 w 7472601"/>
              <a:gd name="connsiteY657" fmla="*/ 3581043 h 6858000"/>
              <a:gd name="connsiteX658" fmla="*/ 1702258 w 7472601"/>
              <a:gd name="connsiteY658" fmla="*/ 3612286 h 6858000"/>
              <a:gd name="connsiteX659" fmla="*/ 1538370 w 7472601"/>
              <a:gd name="connsiteY659" fmla="*/ 3811804 h 6858000"/>
              <a:gd name="connsiteX660" fmla="*/ 542867 w 7472601"/>
              <a:gd name="connsiteY660" fmla="*/ 4944092 h 6858000"/>
              <a:gd name="connsiteX661" fmla="*/ 515800 w 7472601"/>
              <a:gd name="connsiteY661" fmla="*/ 4862180 h 6858000"/>
              <a:gd name="connsiteX662" fmla="*/ 909145 w 7472601"/>
              <a:gd name="connsiteY662" fmla="*/ 4199225 h 6858000"/>
              <a:gd name="connsiteX663" fmla="*/ 1214067 w 7472601"/>
              <a:gd name="connsiteY663" fmla="*/ 3908561 h 6858000"/>
              <a:gd name="connsiteX664" fmla="*/ 640967 w 7472601"/>
              <a:gd name="connsiteY664" fmla="*/ 4105601 h 6858000"/>
              <a:gd name="connsiteX665" fmla="*/ 112563 w 7472601"/>
              <a:gd name="connsiteY665" fmla="*/ 4396952 h 6858000"/>
              <a:gd name="connsiteX666" fmla="*/ 0 w 7472601"/>
              <a:gd name="connsiteY666" fmla="*/ 4466006 h 6858000"/>
              <a:gd name="connsiteX667" fmla="*/ 0 w 7472601"/>
              <a:gd name="connsiteY667" fmla="*/ 4233763 h 6858000"/>
              <a:gd name="connsiteX668" fmla="*/ 36881 w 7472601"/>
              <a:gd name="connsiteY668" fmla="*/ 4200118 h 6858000"/>
              <a:gd name="connsiteX669" fmla="*/ 910534 w 7472601"/>
              <a:gd name="connsiteY669" fmla="*/ 3629753 h 6858000"/>
              <a:gd name="connsiteX670" fmla="*/ 1578717 w 7472601"/>
              <a:gd name="connsiteY670" fmla="*/ 3575982 h 6858000"/>
              <a:gd name="connsiteX671" fmla="*/ 2338780 w 7472601"/>
              <a:gd name="connsiteY671" fmla="*/ 3033725 h 6858000"/>
              <a:gd name="connsiteX672" fmla="*/ 1807991 w 7472601"/>
              <a:gd name="connsiteY672" fmla="*/ 2807184 h 6858000"/>
              <a:gd name="connsiteX673" fmla="*/ 1416358 w 7472601"/>
              <a:gd name="connsiteY673" fmla="*/ 3112571 h 6858000"/>
              <a:gd name="connsiteX674" fmla="*/ 939066 w 7472601"/>
              <a:gd name="connsiteY674" fmla="*/ 3378798 h 6858000"/>
              <a:gd name="connsiteX675" fmla="*/ 115099 w 7472601"/>
              <a:gd name="connsiteY675" fmla="*/ 3607650 h 6858000"/>
              <a:gd name="connsiteX676" fmla="*/ 97284 w 7472601"/>
              <a:gd name="connsiteY676" fmla="*/ 3520393 h 6858000"/>
              <a:gd name="connsiteX677" fmla="*/ 922050 w 7472601"/>
              <a:gd name="connsiteY677" fmla="*/ 3074867 h 6858000"/>
              <a:gd name="connsiteX678" fmla="*/ 1405265 w 7472601"/>
              <a:gd name="connsiteY678" fmla="*/ 3016319 h 6858000"/>
              <a:gd name="connsiteX679" fmla="*/ 1407512 w 7472601"/>
              <a:gd name="connsiteY679" fmla="*/ 3018001 h 6858000"/>
              <a:gd name="connsiteX680" fmla="*/ 1726266 w 7472601"/>
              <a:gd name="connsiteY680" fmla="*/ 2777274 h 6858000"/>
              <a:gd name="connsiteX681" fmla="*/ 625390 w 7472601"/>
              <a:gd name="connsiteY681" fmla="*/ 2514541 h 6858000"/>
              <a:gd name="connsiteX682" fmla="*/ 619799 w 7472601"/>
              <a:gd name="connsiteY682" fmla="*/ 2527180 h 6858000"/>
              <a:gd name="connsiteX683" fmla="*/ 310030 w 7472601"/>
              <a:gd name="connsiteY683" fmla="*/ 2771818 h 6858000"/>
              <a:gd name="connsiteX684" fmla="*/ 173877 w 7472601"/>
              <a:gd name="connsiteY684" fmla="*/ 2937056 h 6858000"/>
              <a:gd name="connsiteX685" fmla="*/ 77889 w 7472601"/>
              <a:gd name="connsiteY685" fmla="*/ 3138440 h 6858000"/>
              <a:gd name="connsiteX686" fmla="*/ 0 w 7472601"/>
              <a:gd name="connsiteY686" fmla="*/ 3271395 h 6858000"/>
              <a:gd name="connsiteX687" fmla="*/ 0 w 7472601"/>
              <a:gd name="connsiteY687" fmla="*/ 3153002 h 6858000"/>
              <a:gd name="connsiteX688" fmla="*/ 2386 w 7472601"/>
              <a:gd name="connsiteY688" fmla="*/ 3149203 h 6858000"/>
              <a:gd name="connsiteX689" fmla="*/ 89753 w 7472601"/>
              <a:gd name="connsiteY689" fmla="*/ 2987702 h 6858000"/>
              <a:gd name="connsiteX690" fmla="*/ 76869 w 7472601"/>
              <a:gd name="connsiteY690" fmla="*/ 3005404 h 6858000"/>
              <a:gd name="connsiteX691" fmla="*/ 32049 w 7472601"/>
              <a:gd name="connsiteY691" fmla="*/ 3065814 h 6858000"/>
              <a:gd name="connsiteX692" fmla="*/ 0 w 7472601"/>
              <a:gd name="connsiteY692" fmla="*/ 3108744 h 6858000"/>
              <a:gd name="connsiteX693" fmla="*/ 0 w 7472601"/>
              <a:gd name="connsiteY693" fmla="*/ 3058059 h 6858000"/>
              <a:gd name="connsiteX694" fmla="*/ 7610 w 7472601"/>
              <a:gd name="connsiteY694" fmla="*/ 3047889 h 6858000"/>
              <a:gd name="connsiteX695" fmla="*/ 52419 w 7472601"/>
              <a:gd name="connsiteY695" fmla="*/ 2987479 h 6858000"/>
              <a:gd name="connsiteX696" fmla="*/ 59142 w 7472601"/>
              <a:gd name="connsiteY696" fmla="*/ 2978488 h 6858000"/>
              <a:gd name="connsiteX697" fmla="*/ 0 w 7472601"/>
              <a:gd name="connsiteY697" fmla="*/ 3015334 h 6858000"/>
              <a:gd name="connsiteX698" fmla="*/ 0 w 7472601"/>
              <a:gd name="connsiteY698" fmla="*/ 2914286 h 6858000"/>
              <a:gd name="connsiteX699" fmla="*/ 36383 w 7472601"/>
              <a:gd name="connsiteY699" fmla="*/ 2901128 h 6858000"/>
              <a:gd name="connsiteX700" fmla="*/ 156329 w 7472601"/>
              <a:gd name="connsiteY700" fmla="*/ 2840533 h 6858000"/>
              <a:gd name="connsiteX701" fmla="*/ 358355 w 7472601"/>
              <a:gd name="connsiteY701" fmla="*/ 2620471 h 6858000"/>
              <a:gd name="connsiteX702" fmla="*/ 510577 w 7472601"/>
              <a:gd name="connsiteY702" fmla="*/ 2501244 h 6858000"/>
              <a:gd name="connsiteX703" fmla="*/ 211967 w 7472601"/>
              <a:gd name="connsiteY703" fmla="*/ 2479171 h 6858000"/>
              <a:gd name="connsiteX704" fmla="*/ 0 w 7472601"/>
              <a:gd name="connsiteY704" fmla="*/ 2476398 h 6858000"/>
              <a:gd name="connsiteX705" fmla="*/ 0 w 7472601"/>
              <a:gd name="connsiteY705" fmla="*/ 2389189 h 6858000"/>
              <a:gd name="connsiteX706" fmla="*/ 103062 w 7472601"/>
              <a:gd name="connsiteY706" fmla="*/ 2389518 h 6858000"/>
              <a:gd name="connsiteX707" fmla="*/ 510734 w 7472601"/>
              <a:gd name="connsiteY707" fmla="*/ 2416201 h 6858000"/>
              <a:gd name="connsiteX708" fmla="*/ 279257 w 7472601"/>
              <a:gd name="connsiteY708" fmla="*/ 2092102 h 6858000"/>
              <a:gd name="connsiteX709" fmla="*/ 65265 w 7472601"/>
              <a:gd name="connsiteY709" fmla="*/ 2006049 h 6858000"/>
              <a:gd name="connsiteX710" fmla="*/ 0 w 7472601"/>
              <a:gd name="connsiteY710" fmla="*/ 1982532 h 6858000"/>
              <a:gd name="connsiteX711" fmla="*/ 0 w 7472601"/>
              <a:gd name="connsiteY711" fmla="*/ 1912789 h 6858000"/>
              <a:gd name="connsiteX712" fmla="*/ 97460 w 7472601"/>
              <a:gd name="connsiteY712" fmla="*/ 1953725 h 6858000"/>
              <a:gd name="connsiteX713" fmla="*/ 221272 w 7472601"/>
              <a:gd name="connsiteY713" fmla="*/ 1980766 h 6858000"/>
              <a:gd name="connsiteX714" fmla="*/ 116765 w 7472601"/>
              <a:gd name="connsiteY714" fmla="*/ 1911033 h 6858000"/>
              <a:gd name="connsiteX715" fmla="*/ 16405 w 7472601"/>
              <a:gd name="connsiteY715" fmla="*/ 1803412 h 6858000"/>
              <a:gd name="connsiteX716" fmla="*/ 0 w 7472601"/>
              <a:gd name="connsiteY716" fmla="*/ 1784777 h 6858000"/>
              <a:gd name="connsiteX717" fmla="*/ 0 w 7472601"/>
              <a:gd name="connsiteY717" fmla="*/ 1740082 h 6858000"/>
              <a:gd name="connsiteX718" fmla="*/ 39394 w 7472601"/>
              <a:gd name="connsiteY718" fmla="*/ 1784856 h 6858000"/>
              <a:gd name="connsiteX719" fmla="*/ 135813 w 7472601"/>
              <a:gd name="connsiteY719" fmla="*/ 1888838 h 6858000"/>
              <a:gd name="connsiteX720" fmla="*/ 242575 w 7472601"/>
              <a:gd name="connsiteY720" fmla="*/ 1958841 h 6858000"/>
              <a:gd name="connsiteX721" fmla="*/ 82197 w 7472601"/>
              <a:gd name="connsiteY721" fmla="*/ 1754826 h 6858000"/>
              <a:gd name="connsiteX722" fmla="*/ 0 w 7472601"/>
              <a:gd name="connsiteY722" fmla="*/ 1679650 h 6858000"/>
              <a:gd name="connsiteX723" fmla="*/ 0 w 7472601"/>
              <a:gd name="connsiteY723" fmla="*/ 1602463 h 6858000"/>
              <a:gd name="connsiteX724" fmla="*/ 84689 w 7472601"/>
              <a:gd name="connsiteY724" fmla="*/ 1677442 h 6858000"/>
              <a:gd name="connsiteX725" fmla="*/ 298437 w 7472601"/>
              <a:gd name="connsiteY725" fmla="*/ 1968019 h 6858000"/>
              <a:gd name="connsiteX726" fmla="*/ 227269 w 7472601"/>
              <a:gd name="connsiteY726" fmla="*/ 1114064 h 6858000"/>
              <a:gd name="connsiteX727" fmla="*/ 248003 w 7472601"/>
              <a:gd name="connsiteY727" fmla="*/ 1089613 h 6858000"/>
              <a:gd name="connsiteX728" fmla="*/ 427020 w 7472601"/>
              <a:gd name="connsiteY728" fmla="*/ 1619803 h 6858000"/>
              <a:gd name="connsiteX729" fmla="*/ 340345 w 7472601"/>
              <a:gd name="connsiteY729" fmla="*/ 2027739 h 6858000"/>
              <a:gd name="connsiteX730" fmla="*/ 360865 w 7472601"/>
              <a:gd name="connsiteY730" fmla="*/ 2044827 h 6858000"/>
              <a:gd name="connsiteX731" fmla="*/ 560414 w 7472601"/>
              <a:gd name="connsiteY731" fmla="*/ 2421457 h 6858000"/>
              <a:gd name="connsiteX732" fmla="*/ 1359703 w 7472601"/>
              <a:gd name="connsiteY732" fmla="*/ 2578554 h 6858000"/>
              <a:gd name="connsiteX733" fmla="*/ 1359422 w 7472601"/>
              <a:gd name="connsiteY733" fmla="*/ 2577994 h 6858000"/>
              <a:gd name="connsiteX734" fmla="*/ 828701 w 7472601"/>
              <a:gd name="connsiteY734" fmla="*/ 1839520 h 6858000"/>
              <a:gd name="connsiteX735" fmla="*/ 494427 w 7472601"/>
              <a:gd name="connsiteY735" fmla="*/ 1092333 h 6858000"/>
              <a:gd name="connsiteX736" fmla="*/ 506322 w 7472601"/>
              <a:gd name="connsiteY736" fmla="*/ 1020997 h 6858000"/>
              <a:gd name="connsiteX737" fmla="*/ 4570198 w 7472601"/>
              <a:gd name="connsiteY737" fmla="*/ 978081 h 6858000"/>
              <a:gd name="connsiteX738" fmla="*/ 4523691 w 7472601"/>
              <a:gd name="connsiteY738" fmla="*/ 1127776 h 6858000"/>
              <a:gd name="connsiteX739" fmla="*/ 4509875 w 7472601"/>
              <a:gd name="connsiteY739" fmla="*/ 1167552 h 6858000"/>
              <a:gd name="connsiteX740" fmla="*/ 4478168 w 7472601"/>
              <a:gd name="connsiteY740" fmla="*/ 1260735 h 6858000"/>
              <a:gd name="connsiteX741" fmla="*/ 4409309 w 7472601"/>
              <a:gd name="connsiteY741" fmla="*/ 1666996 h 6858000"/>
              <a:gd name="connsiteX742" fmla="*/ 4370031 w 7472601"/>
              <a:gd name="connsiteY742" fmla="*/ 1955666 h 6858000"/>
              <a:gd name="connsiteX743" fmla="*/ 4570198 w 7472601"/>
              <a:gd name="connsiteY743" fmla="*/ 978081 h 6858000"/>
              <a:gd name="connsiteX744" fmla="*/ 4557898 w 7472601"/>
              <a:gd name="connsiteY744" fmla="*/ 900011 h 6858000"/>
              <a:gd name="connsiteX745" fmla="*/ 4344840 w 7472601"/>
              <a:gd name="connsiteY745" fmla="*/ 1922038 h 6858000"/>
              <a:gd name="connsiteX746" fmla="*/ 4378710 w 7472601"/>
              <a:gd name="connsiteY746" fmla="*/ 1665516 h 6858000"/>
              <a:gd name="connsiteX747" fmla="*/ 4448798 w 7472601"/>
              <a:gd name="connsiteY747" fmla="*/ 1253024 h 6858000"/>
              <a:gd name="connsiteX748" fmla="*/ 4480315 w 7472601"/>
              <a:gd name="connsiteY748" fmla="*/ 1158454 h 6858000"/>
              <a:gd name="connsiteX749" fmla="*/ 4494133 w 7472601"/>
              <a:gd name="connsiteY749" fmla="*/ 1118676 h 6858000"/>
              <a:gd name="connsiteX750" fmla="*/ 4557898 w 7472601"/>
              <a:gd name="connsiteY750" fmla="*/ 900011 h 6858000"/>
              <a:gd name="connsiteX751" fmla="*/ 5870151 w 7472601"/>
              <a:gd name="connsiteY751" fmla="*/ 898890 h 6858000"/>
              <a:gd name="connsiteX752" fmla="*/ 5861335 w 7472601"/>
              <a:gd name="connsiteY752" fmla="*/ 899177 h 6858000"/>
              <a:gd name="connsiteX753" fmla="*/ 5843702 w 7472601"/>
              <a:gd name="connsiteY753" fmla="*/ 899748 h 6858000"/>
              <a:gd name="connsiteX754" fmla="*/ 5651107 w 7472601"/>
              <a:gd name="connsiteY754" fmla="*/ 920306 h 6858000"/>
              <a:gd name="connsiteX755" fmla="*/ 5459407 w 7472601"/>
              <a:gd name="connsiteY755" fmla="*/ 940975 h 6858000"/>
              <a:gd name="connsiteX756" fmla="*/ 5374846 w 7472601"/>
              <a:gd name="connsiteY756" fmla="*/ 941988 h 6858000"/>
              <a:gd name="connsiteX757" fmla="*/ 5256105 w 7472601"/>
              <a:gd name="connsiteY757" fmla="*/ 945632 h 6858000"/>
              <a:gd name="connsiteX758" fmla="*/ 5107071 w 7472601"/>
              <a:gd name="connsiteY758" fmla="*/ 969720 h 6858000"/>
              <a:gd name="connsiteX759" fmla="*/ 4998681 w 7472601"/>
              <a:gd name="connsiteY759" fmla="*/ 988771 h 6858000"/>
              <a:gd name="connsiteX760" fmla="*/ 5870151 w 7472601"/>
              <a:gd name="connsiteY760" fmla="*/ 898890 h 6858000"/>
              <a:gd name="connsiteX761" fmla="*/ 5504425 w 7472601"/>
              <a:gd name="connsiteY761" fmla="*/ 848067 h 6858000"/>
              <a:gd name="connsiteX762" fmla="*/ 4968849 w 7472601"/>
              <a:gd name="connsiteY762" fmla="*/ 962318 h 6858000"/>
              <a:gd name="connsiteX763" fmla="*/ 5104039 w 7472601"/>
              <a:gd name="connsiteY763" fmla="*/ 940634 h 6858000"/>
              <a:gd name="connsiteX764" fmla="*/ 5256311 w 7472601"/>
              <a:gd name="connsiteY764" fmla="*/ 916490 h 6858000"/>
              <a:gd name="connsiteX765" fmla="*/ 5377381 w 7472601"/>
              <a:gd name="connsiteY765" fmla="*/ 912671 h 6858000"/>
              <a:gd name="connsiteX766" fmla="*/ 5460148 w 7472601"/>
              <a:gd name="connsiteY766" fmla="*/ 911442 h 6858000"/>
              <a:gd name="connsiteX767" fmla="*/ 5648971 w 7472601"/>
              <a:gd name="connsiteY767" fmla="*/ 891331 h 6858000"/>
              <a:gd name="connsiteX768" fmla="*/ 5844807 w 7472601"/>
              <a:gd name="connsiteY768" fmla="*/ 870718 h 6858000"/>
              <a:gd name="connsiteX769" fmla="*/ 5862975 w 7472601"/>
              <a:gd name="connsiteY769" fmla="*/ 869756 h 6858000"/>
              <a:gd name="connsiteX770" fmla="*/ 5920887 w 7472601"/>
              <a:gd name="connsiteY770" fmla="*/ 865929 h 6858000"/>
              <a:gd name="connsiteX771" fmla="*/ 5504425 w 7472601"/>
              <a:gd name="connsiteY771" fmla="*/ 848067 h 6858000"/>
              <a:gd name="connsiteX772" fmla="*/ 3607114 w 7472601"/>
              <a:gd name="connsiteY772" fmla="*/ 467441 h 6858000"/>
              <a:gd name="connsiteX773" fmla="*/ 3296242 w 7472601"/>
              <a:gd name="connsiteY773" fmla="*/ 807991 h 6858000"/>
              <a:gd name="connsiteX774" fmla="*/ 3174674 w 7472601"/>
              <a:gd name="connsiteY774" fmla="*/ 919759 h 6858000"/>
              <a:gd name="connsiteX775" fmla="*/ 3042978 w 7472601"/>
              <a:gd name="connsiteY775" fmla="*/ 1054894 h 6858000"/>
              <a:gd name="connsiteX776" fmla="*/ 2968914 w 7472601"/>
              <a:gd name="connsiteY776" fmla="*/ 1133756 h 6858000"/>
              <a:gd name="connsiteX777" fmla="*/ 3103823 w 7472601"/>
              <a:gd name="connsiteY777" fmla="*/ 1026814 h 6858000"/>
              <a:gd name="connsiteX778" fmla="*/ 3607114 w 7472601"/>
              <a:gd name="connsiteY778" fmla="*/ 467441 h 6858000"/>
              <a:gd name="connsiteX779" fmla="*/ 3744487 w 7472601"/>
              <a:gd name="connsiteY779" fmla="*/ 383136 h 6858000"/>
              <a:gd name="connsiteX780" fmla="*/ 3970213 w 7472601"/>
              <a:gd name="connsiteY780" fmla="*/ 995559 h 6858000"/>
              <a:gd name="connsiteX781" fmla="*/ 3744487 w 7472601"/>
              <a:gd name="connsiteY781" fmla="*/ 383136 h 6858000"/>
              <a:gd name="connsiteX782" fmla="*/ 3624562 w 7472601"/>
              <a:gd name="connsiteY782" fmla="*/ 367041 h 6858000"/>
              <a:gd name="connsiteX783" fmla="*/ 3489712 w 7472601"/>
              <a:gd name="connsiteY783" fmla="*/ 485386 h 6858000"/>
              <a:gd name="connsiteX784" fmla="*/ 3182994 w 7472601"/>
              <a:gd name="connsiteY784" fmla="*/ 828265 h 6858000"/>
              <a:gd name="connsiteX785" fmla="*/ 2892114 w 7472601"/>
              <a:gd name="connsiteY785" fmla="*/ 1172635 h 6858000"/>
              <a:gd name="connsiteX786" fmla="*/ 3021459 w 7472601"/>
              <a:gd name="connsiteY786" fmla="*/ 1035385 h 6858000"/>
              <a:gd name="connsiteX787" fmla="*/ 3153873 w 7472601"/>
              <a:gd name="connsiteY787" fmla="*/ 898971 h 6858000"/>
              <a:gd name="connsiteX788" fmla="*/ 3276511 w 7472601"/>
              <a:gd name="connsiteY788" fmla="*/ 786423 h 6858000"/>
              <a:gd name="connsiteX789" fmla="*/ 3584154 w 7472601"/>
              <a:gd name="connsiteY789" fmla="*/ 448218 h 6858000"/>
              <a:gd name="connsiteX790" fmla="*/ 3624562 w 7472601"/>
              <a:gd name="connsiteY790" fmla="*/ 367041 h 6858000"/>
              <a:gd name="connsiteX791" fmla="*/ 3766672 w 7472601"/>
              <a:gd name="connsiteY791" fmla="*/ 359429 h 6858000"/>
              <a:gd name="connsiteX792" fmla="*/ 3996338 w 7472601"/>
              <a:gd name="connsiteY792" fmla="*/ 968237 h 6858000"/>
              <a:gd name="connsiteX793" fmla="*/ 3766672 w 7472601"/>
              <a:gd name="connsiteY793" fmla="*/ 359429 h 6858000"/>
              <a:gd name="connsiteX794" fmla="*/ 5805386 w 7472601"/>
              <a:gd name="connsiteY794" fmla="*/ 239240 h 6858000"/>
              <a:gd name="connsiteX795" fmla="*/ 5736947 w 7472601"/>
              <a:gd name="connsiteY795" fmla="*/ 261367 h 6858000"/>
              <a:gd name="connsiteX796" fmla="*/ 5427012 w 7472601"/>
              <a:gd name="connsiteY796" fmla="*/ 311272 h 6858000"/>
              <a:gd name="connsiteX797" fmla="*/ 5147818 w 7472601"/>
              <a:gd name="connsiteY797" fmla="*/ 322112 h 6858000"/>
              <a:gd name="connsiteX798" fmla="*/ 5060854 w 7472601"/>
              <a:gd name="connsiteY798" fmla="*/ 311882 h 6858000"/>
              <a:gd name="connsiteX799" fmla="*/ 4945989 w 7472601"/>
              <a:gd name="connsiteY799" fmla="*/ 300516 h 6858000"/>
              <a:gd name="connsiteX800" fmla="*/ 5410479 w 7472601"/>
              <a:gd name="connsiteY800" fmla="*/ 348434 h 6858000"/>
              <a:gd name="connsiteX801" fmla="*/ 5805386 w 7472601"/>
              <a:gd name="connsiteY801" fmla="*/ 239240 h 6858000"/>
              <a:gd name="connsiteX802" fmla="*/ 5905192 w 7472601"/>
              <a:gd name="connsiteY802" fmla="*/ 163079 h 6858000"/>
              <a:gd name="connsiteX803" fmla="*/ 5865655 w 7472601"/>
              <a:gd name="connsiteY803" fmla="*/ 171901 h 6858000"/>
              <a:gd name="connsiteX804" fmla="*/ 5259740 w 7472601"/>
              <a:gd name="connsiteY804" fmla="*/ 257013 h 6858000"/>
              <a:gd name="connsiteX805" fmla="*/ 5208466 w 7472601"/>
              <a:gd name="connsiteY805" fmla="*/ 257550 h 6858000"/>
              <a:gd name="connsiteX806" fmla="*/ 4980204 w 7472601"/>
              <a:gd name="connsiteY806" fmla="*/ 271903 h 6858000"/>
              <a:gd name="connsiteX807" fmla="*/ 5068068 w 7472601"/>
              <a:gd name="connsiteY807" fmla="*/ 282244 h 6858000"/>
              <a:gd name="connsiteX808" fmla="*/ 5153231 w 7472601"/>
              <a:gd name="connsiteY808" fmla="*/ 292240 h 6858000"/>
              <a:gd name="connsiteX809" fmla="*/ 5426491 w 7472601"/>
              <a:gd name="connsiteY809" fmla="*/ 281128 h 6858000"/>
              <a:gd name="connsiteX810" fmla="*/ 5731212 w 7472601"/>
              <a:gd name="connsiteY810" fmla="*/ 231951 h 6858000"/>
              <a:gd name="connsiteX811" fmla="*/ 5905192 w 7472601"/>
              <a:gd name="connsiteY811" fmla="*/ 163079 h 6858000"/>
              <a:gd name="connsiteX812" fmla="*/ 5944437 w 7472601"/>
              <a:gd name="connsiteY812" fmla="*/ 113829 h 6858000"/>
              <a:gd name="connsiteX813" fmla="*/ 5825032 w 7472601"/>
              <a:gd name="connsiteY813" fmla="*/ 146405 h 6858000"/>
              <a:gd name="connsiteX814" fmla="*/ 4955599 w 7472601"/>
              <a:gd name="connsiteY814" fmla="*/ 247008 h 6858000"/>
              <a:gd name="connsiteX815" fmla="*/ 5210104 w 7472601"/>
              <a:gd name="connsiteY815" fmla="*/ 228123 h 6858000"/>
              <a:gd name="connsiteX816" fmla="*/ 5261015 w 7472601"/>
              <a:gd name="connsiteY816" fmla="*/ 227087 h 6858000"/>
              <a:gd name="connsiteX817" fmla="*/ 5861181 w 7472601"/>
              <a:gd name="connsiteY817" fmla="*/ 143093 h 6858000"/>
              <a:gd name="connsiteX818" fmla="*/ 5961252 w 7472601"/>
              <a:gd name="connsiteY818" fmla="*/ 114820 h 6858000"/>
              <a:gd name="connsiteX819" fmla="*/ 5944437 w 7472601"/>
              <a:gd name="connsiteY819" fmla="*/ 113829 h 6858000"/>
              <a:gd name="connsiteX820" fmla="*/ 3882765 w 7472601"/>
              <a:gd name="connsiteY820" fmla="*/ 0 h 6858000"/>
              <a:gd name="connsiteX821" fmla="*/ 3995099 w 7472601"/>
              <a:gd name="connsiteY821" fmla="*/ 0 h 6858000"/>
              <a:gd name="connsiteX822" fmla="*/ 4163818 w 7472601"/>
              <a:gd name="connsiteY822" fmla="*/ 234104 h 6858000"/>
              <a:gd name="connsiteX823" fmla="*/ 4172099 w 7472601"/>
              <a:gd name="connsiteY823" fmla="*/ 234207 h 6858000"/>
              <a:gd name="connsiteX824" fmla="*/ 4784282 w 7472601"/>
              <a:gd name="connsiteY824" fmla="*/ 276561 h 6858000"/>
              <a:gd name="connsiteX825" fmla="*/ 4801687 w 7472601"/>
              <a:gd name="connsiteY825" fmla="*/ 267764 h 6858000"/>
              <a:gd name="connsiteX826" fmla="*/ 6082788 w 7472601"/>
              <a:gd name="connsiteY826" fmla="*/ 64119 h 6858000"/>
              <a:gd name="connsiteX827" fmla="*/ 6099442 w 7472601"/>
              <a:gd name="connsiteY827" fmla="*/ 82568 h 6858000"/>
              <a:gd name="connsiteX828" fmla="*/ 4804137 w 7472601"/>
              <a:gd name="connsiteY828" fmla="*/ 320931 h 6858000"/>
              <a:gd name="connsiteX829" fmla="*/ 4227047 w 7472601"/>
              <a:gd name="connsiteY829" fmla="*/ 313415 h 6858000"/>
              <a:gd name="connsiteX830" fmla="*/ 4346041 w 7472601"/>
              <a:gd name="connsiteY830" fmla="*/ 456086 h 6858000"/>
              <a:gd name="connsiteX831" fmla="*/ 4870967 w 7472601"/>
              <a:gd name="connsiteY831" fmla="*/ 963061 h 6858000"/>
              <a:gd name="connsiteX832" fmla="*/ 4889647 w 7472601"/>
              <a:gd name="connsiteY832" fmla="*/ 957147 h 6858000"/>
              <a:gd name="connsiteX833" fmla="*/ 5422504 w 7472601"/>
              <a:gd name="connsiteY833" fmla="*/ 805191 h 6858000"/>
              <a:gd name="connsiteX834" fmla="*/ 6087656 w 7472601"/>
              <a:gd name="connsiteY834" fmla="*/ 826703 h 6858000"/>
              <a:gd name="connsiteX835" fmla="*/ 6058717 w 7472601"/>
              <a:gd name="connsiteY835" fmla="*/ 865992 h 6858000"/>
              <a:gd name="connsiteX836" fmla="*/ 4974153 w 7472601"/>
              <a:gd name="connsiteY836" fmla="*/ 1045456 h 6858000"/>
              <a:gd name="connsiteX837" fmla="*/ 5627835 w 7472601"/>
              <a:gd name="connsiteY837" fmla="*/ 1472077 h 6858000"/>
              <a:gd name="connsiteX838" fmla="*/ 5629817 w 7472601"/>
              <a:gd name="connsiteY838" fmla="*/ 1471412 h 6858000"/>
              <a:gd name="connsiteX839" fmla="*/ 5634124 w 7472601"/>
              <a:gd name="connsiteY839" fmla="*/ 1470572 h 6858000"/>
              <a:gd name="connsiteX840" fmla="*/ 5755832 w 7472601"/>
              <a:gd name="connsiteY840" fmla="*/ 1383886 h 6858000"/>
              <a:gd name="connsiteX841" fmla="*/ 6014186 w 7472601"/>
              <a:gd name="connsiteY841" fmla="*/ 1279799 h 6858000"/>
              <a:gd name="connsiteX842" fmla="*/ 6901619 w 7472601"/>
              <a:gd name="connsiteY842" fmla="*/ 1047874 h 6858000"/>
              <a:gd name="connsiteX843" fmla="*/ 6931566 w 7472601"/>
              <a:gd name="connsiteY843" fmla="*/ 1062034 h 6858000"/>
              <a:gd name="connsiteX844" fmla="*/ 5790982 w 7472601"/>
              <a:gd name="connsiteY844" fmla="*/ 1561380 h 6858000"/>
              <a:gd name="connsiteX845" fmla="*/ 6188971 w 7472601"/>
              <a:gd name="connsiteY845" fmla="*/ 1755168 h 6858000"/>
              <a:gd name="connsiteX846" fmla="*/ 6202446 w 7472601"/>
              <a:gd name="connsiteY846" fmla="*/ 1752268 h 6858000"/>
              <a:gd name="connsiteX847" fmla="*/ 7179560 w 7472601"/>
              <a:gd name="connsiteY847" fmla="*/ 1467551 h 6858000"/>
              <a:gd name="connsiteX848" fmla="*/ 7158730 w 7472601"/>
              <a:gd name="connsiteY848" fmla="*/ 1507835 h 6858000"/>
              <a:gd name="connsiteX849" fmla="*/ 6326959 w 7472601"/>
              <a:gd name="connsiteY849" fmla="*/ 1817686 h 6858000"/>
              <a:gd name="connsiteX850" fmla="*/ 6537433 w 7472601"/>
              <a:gd name="connsiteY850" fmla="*/ 1907790 h 6858000"/>
              <a:gd name="connsiteX851" fmla="*/ 6550221 w 7472601"/>
              <a:gd name="connsiteY851" fmla="*/ 1910729 h 6858000"/>
              <a:gd name="connsiteX852" fmla="*/ 6964438 w 7472601"/>
              <a:gd name="connsiteY852" fmla="*/ 2209505 h 6858000"/>
              <a:gd name="connsiteX853" fmla="*/ 7367862 w 7472601"/>
              <a:gd name="connsiteY853" fmla="*/ 2806833 h 6858000"/>
              <a:gd name="connsiteX854" fmla="*/ 7364329 w 7472601"/>
              <a:gd name="connsiteY854" fmla="*/ 2826907 h 6858000"/>
              <a:gd name="connsiteX855" fmla="*/ 7290545 w 7472601"/>
              <a:gd name="connsiteY855" fmla="*/ 2850663 h 6858000"/>
              <a:gd name="connsiteX856" fmla="*/ 6472036 w 7472601"/>
              <a:gd name="connsiteY856" fmla="*/ 1959003 h 6858000"/>
              <a:gd name="connsiteX857" fmla="*/ 5792897 w 7472601"/>
              <a:gd name="connsiteY857" fmla="*/ 1647747 h 6858000"/>
              <a:gd name="connsiteX858" fmla="*/ 5842751 w 7472601"/>
              <a:gd name="connsiteY858" fmla="*/ 1816112 h 6858000"/>
              <a:gd name="connsiteX859" fmla="*/ 5847424 w 7472601"/>
              <a:gd name="connsiteY859" fmla="*/ 1815776 h 6858000"/>
              <a:gd name="connsiteX860" fmla="*/ 6399821 w 7472601"/>
              <a:gd name="connsiteY860" fmla="*/ 2344799 h 6858000"/>
              <a:gd name="connsiteX861" fmla="*/ 6323232 w 7472601"/>
              <a:gd name="connsiteY861" fmla="*/ 2389634 h 6858000"/>
              <a:gd name="connsiteX862" fmla="*/ 5942958 w 7472601"/>
              <a:gd name="connsiteY862" fmla="*/ 2077708 h 6858000"/>
              <a:gd name="connsiteX863" fmla="*/ 5921559 w 7472601"/>
              <a:gd name="connsiteY863" fmla="*/ 2378596 h 6858000"/>
              <a:gd name="connsiteX864" fmla="*/ 5817651 w 7472601"/>
              <a:gd name="connsiteY864" fmla="*/ 3023919 h 6858000"/>
              <a:gd name="connsiteX865" fmla="*/ 5729634 w 7472601"/>
              <a:gd name="connsiteY865" fmla="*/ 3051849 h 6858000"/>
              <a:gd name="connsiteX866" fmla="*/ 5611018 w 7472601"/>
              <a:gd name="connsiteY866" fmla="*/ 2316769 h 6858000"/>
              <a:gd name="connsiteX867" fmla="*/ 5687608 w 7472601"/>
              <a:gd name="connsiteY867" fmla="*/ 2039972 h 6858000"/>
              <a:gd name="connsiteX868" fmla="*/ 5657554 w 7472601"/>
              <a:gd name="connsiteY868" fmla="*/ 1576445 h 6858000"/>
              <a:gd name="connsiteX869" fmla="*/ 5150475 w 7472601"/>
              <a:gd name="connsiteY869" fmla="*/ 1274012 h 6858000"/>
              <a:gd name="connsiteX870" fmla="*/ 5349142 w 7472601"/>
              <a:gd name="connsiteY870" fmla="*/ 2204405 h 6858000"/>
              <a:gd name="connsiteX871" fmla="*/ 5262214 w 7472601"/>
              <a:gd name="connsiteY871" fmla="*/ 2233836 h 6858000"/>
              <a:gd name="connsiteX872" fmla="*/ 4981539 w 7472601"/>
              <a:gd name="connsiteY872" fmla="*/ 1542201 h 6858000"/>
              <a:gd name="connsiteX873" fmla="*/ 4958461 w 7472601"/>
              <a:gd name="connsiteY873" fmla="*/ 1136957 h 6858000"/>
              <a:gd name="connsiteX874" fmla="*/ 4655015 w 7472601"/>
              <a:gd name="connsiteY874" fmla="*/ 891426 h 6858000"/>
              <a:gd name="connsiteX875" fmla="*/ 4348002 w 7472601"/>
              <a:gd name="connsiteY875" fmla="*/ 2205895 h 6858000"/>
              <a:gd name="connsiteX876" fmla="*/ 4262250 w 7472601"/>
              <a:gd name="connsiteY876" fmla="*/ 2219972 h 6858000"/>
              <a:gd name="connsiteX877" fmla="*/ 4550611 w 7472601"/>
              <a:gd name="connsiteY877" fmla="*/ 817540 h 6858000"/>
              <a:gd name="connsiteX878" fmla="*/ 4564418 w 7472601"/>
              <a:gd name="connsiteY878" fmla="*/ 808293 h 6858000"/>
              <a:gd name="connsiteX879" fmla="*/ 4266388 w 7472601"/>
              <a:gd name="connsiteY879" fmla="*/ 500083 h 6858000"/>
              <a:gd name="connsiteX880" fmla="*/ 4032842 w 7472601"/>
              <a:gd name="connsiteY880" fmla="*/ 211809 h 6858000"/>
              <a:gd name="connsiteX881" fmla="*/ 3882765 w 7472601"/>
              <a:gd name="connsiteY881" fmla="*/ 0 h 6858000"/>
              <a:gd name="connsiteX882" fmla="*/ 3721337 w 7472601"/>
              <a:gd name="connsiteY882" fmla="*/ 0 h 6858000"/>
              <a:gd name="connsiteX883" fmla="*/ 3797544 w 7472601"/>
              <a:gd name="connsiteY883" fmla="*/ 0 h 6858000"/>
              <a:gd name="connsiteX884" fmla="*/ 3775734 w 7472601"/>
              <a:gd name="connsiteY884" fmla="*/ 95131 h 6858000"/>
              <a:gd name="connsiteX885" fmla="*/ 3724807 w 7472601"/>
              <a:gd name="connsiteY885" fmla="*/ 272257 h 6858000"/>
              <a:gd name="connsiteX886" fmla="*/ 3726844 w 7472601"/>
              <a:gd name="connsiteY886" fmla="*/ 282988 h 6858000"/>
              <a:gd name="connsiteX887" fmla="*/ 3742664 w 7472601"/>
              <a:gd name="connsiteY887" fmla="*/ 279918 h 6858000"/>
              <a:gd name="connsiteX888" fmla="*/ 4103910 w 7472601"/>
              <a:gd name="connsiteY888" fmla="*/ 1161917 h 6858000"/>
              <a:gd name="connsiteX889" fmla="*/ 4020269 w 7472601"/>
              <a:gd name="connsiteY889" fmla="*/ 1200406 h 6858000"/>
              <a:gd name="connsiteX890" fmla="*/ 3674882 w 7472601"/>
              <a:gd name="connsiteY890" fmla="*/ 488524 h 6858000"/>
              <a:gd name="connsiteX891" fmla="*/ 3132682 w 7472601"/>
              <a:gd name="connsiteY891" fmla="*/ 1072284 h 6858000"/>
              <a:gd name="connsiteX892" fmla="*/ 2716346 w 7472601"/>
              <a:gd name="connsiteY892" fmla="*/ 1276376 h 6858000"/>
              <a:gd name="connsiteX893" fmla="*/ 2716772 w 7472601"/>
              <a:gd name="connsiteY893" fmla="*/ 1255462 h 6858000"/>
              <a:gd name="connsiteX894" fmla="*/ 3471096 w 7472601"/>
              <a:gd name="connsiteY894" fmla="*/ 437072 h 6858000"/>
              <a:gd name="connsiteX895" fmla="*/ 3639057 w 7472601"/>
              <a:gd name="connsiteY895" fmla="*/ 286334 h 6858000"/>
              <a:gd name="connsiteX896" fmla="*/ 3640309 w 7472601"/>
              <a:gd name="connsiteY896" fmla="*/ 284664 h 6858000"/>
              <a:gd name="connsiteX897" fmla="*/ 3646022 w 7472601"/>
              <a:gd name="connsiteY897" fmla="*/ 276711 h 6858000"/>
              <a:gd name="connsiteX898" fmla="*/ 3707943 w 7472601"/>
              <a:gd name="connsiteY898" fmla="*/ 65958 h 6858000"/>
              <a:gd name="connsiteX899" fmla="*/ 3721337 w 7472601"/>
              <a:gd name="connsiteY899" fmla="*/ 0 h 6858000"/>
              <a:gd name="connsiteX900" fmla="*/ 2867960 w 7472601"/>
              <a:gd name="connsiteY900" fmla="*/ 0 h 6858000"/>
              <a:gd name="connsiteX901" fmla="*/ 2926351 w 7472601"/>
              <a:gd name="connsiteY901" fmla="*/ 0 h 6858000"/>
              <a:gd name="connsiteX902" fmla="*/ 2902823 w 7472601"/>
              <a:gd name="connsiteY902" fmla="*/ 262929 h 6858000"/>
              <a:gd name="connsiteX903" fmla="*/ 2940663 w 7472601"/>
              <a:gd name="connsiteY903" fmla="*/ 140884 h 6858000"/>
              <a:gd name="connsiteX904" fmla="*/ 2947039 w 7472601"/>
              <a:gd name="connsiteY904" fmla="*/ 122524 h 6858000"/>
              <a:gd name="connsiteX905" fmla="*/ 2984316 w 7472601"/>
              <a:gd name="connsiteY905" fmla="*/ 0 h 6858000"/>
              <a:gd name="connsiteX906" fmla="*/ 3016114 w 7472601"/>
              <a:gd name="connsiteY906" fmla="*/ 0 h 6858000"/>
              <a:gd name="connsiteX907" fmla="*/ 2979949 w 7472601"/>
              <a:gd name="connsiteY907" fmla="*/ 119274 h 6858000"/>
              <a:gd name="connsiteX908" fmla="*/ 3023879 w 7472601"/>
              <a:gd name="connsiteY908" fmla="*/ 0 h 6858000"/>
              <a:gd name="connsiteX909" fmla="*/ 3105400 w 7472601"/>
              <a:gd name="connsiteY909" fmla="*/ 0 h 6858000"/>
              <a:gd name="connsiteX910" fmla="*/ 3094669 w 7472601"/>
              <a:gd name="connsiteY910" fmla="*/ 30308 h 6858000"/>
              <a:gd name="connsiteX911" fmla="*/ 2901945 w 7472601"/>
              <a:gd name="connsiteY911" fmla="*/ 466538 h 6858000"/>
              <a:gd name="connsiteX912" fmla="*/ 2815209 w 7472601"/>
              <a:gd name="connsiteY912" fmla="*/ 497361 h 6858000"/>
              <a:gd name="connsiteX913" fmla="*/ 2844845 w 7472601"/>
              <a:gd name="connsiteY913" fmla="*/ 127638 h 6858000"/>
              <a:gd name="connsiteX914" fmla="*/ 2867960 w 7472601"/>
              <a:gd name="connsiteY914" fmla="*/ 0 h 6858000"/>
              <a:gd name="connsiteX915" fmla="*/ 1057230 w 7472601"/>
              <a:gd name="connsiteY915" fmla="*/ 0 h 6858000"/>
              <a:gd name="connsiteX916" fmla="*/ 1111003 w 7472601"/>
              <a:gd name="connsiteY916" fmla="*/ 0 h 6858000"/>
              <a:gd name="connsiteX917" fmla="*/ 1125553 w 7472601"/>
              <a:gd name="connsiteY917" fmla="*/ 52588 h 6858000"/>
              <a:gd name="connsiteX918" fmla="*/ 1304276 w 7472601"/>
              <a:gd name="connsiteY918" fmla="*/ 476275 h 6858000"/>
              <a:gd name="connsiteX919" fmla="*/ 1492066 w 7472601"/>
              <a:gd name="connsiteY919" fmla="*/ 886333 h 6858000"/>
              <a:gd name="connsiteX920" fmla="*/ 1423698 w 7472601"/>
              <a:gd name="connsiteY920" fmla="*/ 710817 h 6858000"/>
              <a:gd name="connsiteX921" fmla="*/ 1357609 w 7472601"/>
              <a:gd name="connsiteY921" fmla="*/ 532892 h 6858000"/>
              <a:gd name="connsiteX922" fmla="*/ 1309550 w 7472601"/>
              <a:gd name="connsiteY922" fmla="*/ 374031 h 6858000"/>
              <a:gd name="connsiteX923" fmla="*/ 1193673 w 7472601"/>
              <a:gd name="connsiteY923" fmla="*/ 49533 h 6858000"/>
              <a:gd name="connsiteX924" fmla="*/ 1164391 w 7472601"/>
              <a:gd name="connsiteY924" fmla="*/ 0 h 6858000"/>
              <a:gd name="connsiteX925" fmla="*/ 1200666 w 7472601"/>
              <a:gd name="connsiteY925" fmla="*/ 0 h 6858000"/>
              <a:gd name="connsiteX926" fmla="*/ 1223408 w 7472601"/>
              <a:gd name="connsiteY926" fmla="*/ 38996 h 6858000"/>
              <a:gd name="connsiteX927" fmla="*/ 1339635 w 7472601"/>
              <a:gd name="connsiteY927" fmla="*/ 365517 h 6858000"/>
              <a:gd name="connsiteX928" fmla="*/ 1387469 w 7472601"/>
              <a:gd name="connsiteY928" fmla="*/ 523079 h 6858000"/>
              <a:gd name="connsiteX929" fmla="*/ 1452685 w 7472601"/>
              <a:gd name="connsiteY929" fmla="*/ 699806 h 6858000"/>
              <a:gd name="connsiteX930" fmla="*/ 1492092 w 7472601"/>
              <a:gd name="connsiteY930" fmla="*/ 800424 h 6858000"/>
              <a:gd name="connsiteX931" fmla="*/ 1455302 w 7472601"/>
              <a:gd name="connsiteY931" fmla="*/ 632913 h 6858000"/>
              <a:gd name="connsiteX932" fmla="*/ 1222336 w 7472601"/>
              <a:gd name="connsiteY932" fmla="*/ 9480 h 6858000"/>
              <a:gd name="connsiteX933" fmla="*/ 1214634 w 7472601"/>
              <a:gd name="connsiteY933" fmla="*/ 0 h 6858000"/>
              <a:gd name="connsiteX934" fmla="*/ 1289827 w 7472601"/>
              <a:gd name="connsiteY934" fmla="*/ 0 h 6858000"/>
              <a:gd name="connsiteX935" fmla="*/ 1321076 w 7472601"/>
              <a:gd name="connsiteY935" fmla="*/ 59722 h 6858000"/>
              <a:gd name="connsiteX936" fmla="*/ 1512579 w 7472601"/>
              <a:gd name="connsiteY936" fmla="*/ 626441 h 6858000"/>
              <a:gd name="connsiteX937" fmla="*/ 1506076 w 7472601"/>
              <a:gd name="connsiteY937" fmla="*/ 1089289 h 6858000"/>
              <a:gd name="connsiteX938" fmla="*/ 1486346 w 7472601"/>
              <a:gd name="connsiteY938" fmla="*/ 1079919 h 6858000"/>
              <a:gd name="connsiteX939" fmla="*/ 1070511 w 7472601"/>
              <a:gd name="connsiteY939" fmla="*/ 48609 h 6858000"/>
              <a:gd name="connsiteX940" fmla="*/ 1057230 w 7472601"/>
              <a:gd name="connsiteY940" fmla="*/ 0 h 6858000"/>
              <a:gd name="connsiteX941" fmla="*/ 43151 w 7472601"/>
              <a:gd name="connsiteY941" fmla="*/ 0 h 6858000"/>
              <a:gd name="connsiteX942" fmla="*/ 95283 w 7472601"/>
              <a:gd name="connsiteY942" fmla="*/ 0 h 6858000"/>
              <a:gd name="connsiteX943" fmla="*/ 300708 w 7472601"/>
              <a:gd name="connsiteY943" fmla="*/ 154571 h 6858000"/>
              <a:gd name="connsiteX944" fmla="*/ 530414 w 7472601"/>
              <a:gd name="connsiteY944" fmla="*/ 354673 h 6858000"/>
              <a:gd name="connsiteX945" fmla="*/ 333785 w 7472601"/>
              <a:gd name="connsiteY945" fmla="*/ 161564 h 6858000"/>
              <a:gd name="connsiteX946" fmla="*/ 147005 w 7472601"/>
              <a:gd name="connsiteY946" fmla="*/ 0 h 6858000"/>
              <a:gd name="connsiteX947" fmla="*/ 272509 w 7472601"/>
              <a:gd name="connsiteY947" fmla="*/ 0 h 6858000"/>
              <a:gd name="connsiteX948" fmla="*/ 326276 w 7472601"/>
              <a:gd name="connsiteY948" fmla="*/ 45847 h 6858000"/>
              <a:gd name="connsiteX949" fmla="*/ 823759 w 7472601"/>
              <a:gd name="connsiteY949" fmla="*/ 574145 h 6858000"/>
              <a:gd name="connsiteX950" fmla="*/ 811254 w 7472601"/>
              <a:gd name="connsiteY950" fmla="*/ 665546 h 6858000"/>
              <a:gd name="connsiteX951" fmla="*/ 154042 w 7472601"/>
              <a:gd name="connsiteY951" fmla="*/ 261522 h 6858000"/>
              <a:gd name="connsiteX952" fmla="*/ 13550 w 7472601"/>
              <a:gd name="connsiteY952" fmla="*/ 158423 h 6858000"/>
              <a:gd name="connsiteX953" fmla="*/ 0 w 7472601"/>
              <a:gd name="connsiteY953" fmla="*/ 146618 h 6858000"/>
              <a:gd name="connsiteX954" fmla="*/ 0 w 7472601"/>
              <a:gd name="connsiteY954" fmla="*/ 59161 h 6858000"/>
              <a:gd name="connsiteX955" fmla="*/ 45427 w 7472601"/>
              <a:gd name="connsiteY955" fmla="*/ 101078 h 6858000"/>
              <a:gd name="connsiteX956" fmla="*/ 630103 w 7472601"/>
              <a:gd name="connsiteY956" fmla="*/ 485885 h 6858000"/>
              <a:gd name="connsiteX957" fmla="*/ 532040 w 7472601"/>
              <a:gd name="connsiteY957" fmla="*/ 399359 h 6858000"/>
              <a:gd name="connsiteX958" fmla="*/ 517618 w 7472601"/>
              <a:gd name="connsiteY958" fmla="*/ 385726 h 6858000"/>
              <a:gd name="connsiteX959" fmla="*/ 285074 w 7472601"/>
              <a:gd name="connsiteY959" fmla="*/ 182755 h 6858000"/>
              <a:gd name="connsiteX960" fmla="*/ 43151 w 7472601"/>
              <a:gd name="connsiteY960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467600 w 7472601"/>
              <a:gd name="connsiteY76" fmla="*/ 6163634 h 6858000"/>
              <a:gd name="connsiteX77" fmla="*/ 7448321 w 7472601"/>
              <a:gd name="connsiteY77" fmla="*/ 6190991 h 6858000"/>
              <a:gd name="connsiteX78" fmla="*/ 7467600 w 7472601"/>
              <a:gd name="connsiteY78" fmla="*/ 6221686 h 6858000"/>
              <a:gd name="connsiteX79" fmla="*/ 7467600 w 7472601"/>
              <a:gd name="connsiteY79" fmla="*/ 6334256 h 6858000"/>
              <a:gd name="connsiteX80" fmla="*/ 7454976 w 7472601"/>
              <a:gd name="connsiteY80" fmla="*/ 6318297 h 6858000"/>
              <a:gd name="connsiteX81" fmla="*/ 1456157 w 7472601"/>
              <a:gd name="connsiteY81" fmla="*/ 5371404 h 6858000"/>
              <a:gd name="connsiteX82" fmla="*/ 1244432 w 7472601"/>
              <a:gd name="connsiteY82" fmla="*/ 5385601 h 6858000"/>
              <a:gd name="connsiteX83" fmla="*/ 973990 w 7472601"/>
              <a:gd name="connsiteY83" fmla="*/ 5424940 h 6858000"/>
              <a:gd name="connsiteX84" fmla="*/ 1103809 w 7472601"/>
              <a:gd name="connsiteY84" fmla="*/ 5433720 h 6858000"/>
              <a:gd name="connsiteX85" fmla="*/ 1123454 w 7472601"/>
              <a:gd name="connsiteY85" fmla="*/ 5435727 h 6858000"/>
              <a:gd name="connsiteX86" fmla="*/ 1737017 w 7472601"/>
              <a:gd name="connsiteY86" fmla="*/ 5452183 h 6858000"/>
              <a:gd name="connsiteX87" fmla="*/ 1824397 w 7472601"/>
              <a:gd name="connsiteY87" fmla="*/ 5447757 h 6858000"/>
              <a:gd name="connsiteX88" fmla="*/ 2070059 w 7472601"/>
              <a:gd name="connsiteY88" fmla="*/ 5441660 h 6858000"/>
              <a:gd name="connsiteX89" fmla="*/ 1456157 w 7472601"/>
              <a:gd name="connsiteY89" fmla="*/ 5371404 h 6858000"/>
              <a:gd name="connsiteX90" fmla="*/ 4988186 w 7472601"/>
              <a:gd name="connsiteY90" fmla="*/ 5216467 h 6858000"/>
              <a:gd name="connsiteX91" fmla="*/ 4777334 w 7472601"/>
              <a:gd name="connsiteY91" fmla="*/ 5406072 h 6858000"/>
              <a:gd name="connsiteX92" fmla="*/ 4718341 w 7472601"/>
              <a:gd name="connsiteY92" fmla="*/ 5468043 h 6858000"/>
              <a:gd name="connsiteX93" fmla="*/ 4604655 w 7472601"/>
              <a:gd name="connsiteY93" fmla="*/ 5583434 h 6858000"/>
              <a:gd name="connsiteX94" fmla="*/ 4565074 w 7472601"/>
              <a:gd name="connsiteY94" fmla="*/ 5618550 h 6858000"/>
              <a:gd name="connsiteX95" fmla="*/ 4988186 w 7472601"/>
              <a:gd name="connsiteY95" fmla="*/ 5216467 h 6858000"/>
              <a:gd name="connsiteX96" fmla="*/ 4978032 w 7472601"/>
              <a:gd name="connsiteY96" fmla="*/ 5183809 h 6858000"/>
              <a:gd name="connsiteX97" fmla="*/ 4463413 w 7472601"/>
              <a:gd name="connsiteY97" fmla="*/ 5615162 h 6858000"/>
              <a:gd name="connsiteX98" fmla="*/ 4358134 w 7472601"/>
              <a:gd name="connsiteY98" fmla="*/ 5742791 h 6858000"/>
              <a:gd name="connsiteX99" fmla="*/ 4376219 w 7472601"/>
              <a:gd name="connsiteY99" fmla="*/ 5729027 h 6858000"/>
              <a:gd name="connsiteX100" fmla="*/ 4582340 w 7472601"/>
              <a:gd name="connsiteY100" fmla="*/ 5561037 h 6858000"/>
              <a:gd name="connsiteX101" fmla="*/ 4694684 w 7472601"/>
              <a:gd name="connsiteY101" fmla="*/ 5447098 h 6858000"/>
              <a:gd name="connsiteX102" fmla="*/ 4754123 w 7472601"/>
              <a:gd name="connsiteY102" fmla="*/ 5384643 h 6858000"/>
              <a:gd name="connsiteX103" fmla="*/ 4978032 w 7472601"/>
              <a:gd name="connsiteY103" fmla="*/ 5183809 h 6858000"/>
              <a:gd name="connsiteX104" fmla="*/ 1903353 w 7472601"/>
              <a:gd name="connsiteY104" fmla="*/ 5044827 h 6858000"/>
              <a:gd name="connsiteX105" fmla="*/ 1936931 w 7472601"/>
              <a:gd name="connsiteY105" fmla="*/ 5093954 h 6858000"/>
              <a:gd name="connsiteX106" fmla="*/ 2195868 w 7472601"/>
              <a:gd name="connsiteY106" fmla="*/ 5396574 h 6858000"/>
              <a:gd name="connsiteX107" fmla="*/ 2088852 w 7472601"/>
              <a:gd name="connsiteY107" fmla="*/ 5166123 h 6858000"/>
              <a:gd name="connsiteX108" fmla="*/ 1958241 w 7472601"/>
              <a:gd name="connsiteY108" fmla="*/ 5067955 h 6858000"/>
              <a:gd name="connsiteX109" fmla="*/ 1903353 w 7472601"/>
              <a:gd name="connsiteY109" fmla="*/ 5044827 h 6858000"/>
              <a:gd name="connsiteX110" fmla="*/ 1979378 w 7472601"/>
              <a:gd name="connsiteY110" fmla="*/ 4769504 h 6858000"/>
              <a:gd name="connsiteX111" fmla="*/ 2882120 w 7472601"/>
              <a:gd name="connsiteY111" fmla="*/ 5064547 h 6858000"/>
              <a:gd name="connsiteX112" fmla="*/ 2793103 w 7472601"/>
              <a:gd name="connsiteY112" fmla="*/ 5039699 h 6858000"/>
              <a:gd name="connsiteX113" fmla="*/ 2770041 w 7472601"/>
              <a:gd name="connsiteY113" fmla="*/ 5033634 h 6858000"/>
              <a:gd name="connsiteX114" fmla="*/ 1979378 w 7472601"/>
              <a:gd name="connsiteY114" fmla="*/ 4769504 h 6858000"/>
              <a:gd name="connsiteX115" fmla="*/ 1927410 w 7472601"/>
              <a:gd name="connsiteY115" fmla="*/ 4716164 h 6858000"/>
              <a:gd name="connsiteX116" fmla="*/ 1959587 w 7472601"/>
              <a:gd name="connsiteY116" fmla="*/ 4728849 h 6858000"/>
              <a:gd name="connsiteX117" fmla="*/ 2777707 w 7472601"/>
              <a:gd name="connsiteY117" fmla="*/ 5003991 h 6858000"/>
              <a:gd name="connsiteX118" fmla="*/ 2800768 w 7472601"/>
              <a:gd name="connsiteY118" fmla="*/ 5010056 h 6858000"/>
              <a:gd name="connsiteX119" fmla="*/ 2879408 w 7472601"/>
              <a:gd name="connsiteY119" fmla="*/ 5031590 h 6858000"/>
              <a:gd name="connsiteX120" fmla="*/ 2862295 w 7472601"/>
              <a:gd name="connsiteY120" fmla="*/ 5022958 h 6858000"/>
              <a:gd name="connsiteX121" fmla="*/ 2813343 w 7472601"/>
              <a:gd name="connsiteY121" fmla="*/ 4998369 h 6858000"/>
              <a:gd name="connsiteX122" fmla="*/ 2646245 w 7472601"/>
              <a:gd name="connsiteY122" fmla="*/ 4930999 h 6858000"/>
              <a:gd name="connsiteX123" fmla="*/ 1999243 w 7472601"/>
              <a:gd name="connsiteY123" fmla="*/ 4730524 h 6858000"/>
              <a:gd name="connsiteX124" fmla="*/ 1979527 w 7472601"/>
              <a:gd name="connsiteY124" fmla="*/ 4726651 h 6858000"/>
              <a:gd name="connsiteX125" fmla="*/ 1927410 w 7472601"/>
              <a:gd name="connsiteY125" fmla="*/ 4716164 h 6858000"/>
              <a:gd name="connsiteX126" fmla="*/ 1997014 w 7472601"/>
              <a:gd name="connsiteY126" fmla="*/ 4698007 h 6858000"/>
              <a:gd name="connsiteX127" fmla="*/ 2005458 w 7472601"/>
              <a:gd name="connsiteY127" fmla="*/ 4699540 h 6858000"/>
              <a:gd name="connsiteX128" fmla="*/ 2657186 w 7472601"/>
              <a:gd name="connsiteY128" fmla="*/ 4901687 h 6858000"/>
              <a:gd name="connsiteX129" fmla="*/ 2826662 w 7472601"/>
              <a:gd name="connsiteY129" fmla="*/ 4970362 h 6858000"/>
              <a:gd name="connsiteX130" fmla="*/ 2876100 w 7472601"/>
              <a:gd name="connsiteY130" fmla="*/ 4995397 h 6858000"/>
              <a:gd name="connsiteX131" fmla="*/ 3042600 w 7472601"/>
              <a:gd name="connsiteY131" fmla="*/ 5059532 h 6858000"/>
              <a:gd name="connsiteX132" fmla="*/ 1997014 w 7472601"/>
              <a:gd name="connsiteY132" fmla="*/ 4698007 h 6858000"/>
              <a:gd name="connsiteX133" fmla="*/ 2305292 w 7472601"/>
              <a:gd name="connsiteY133" fmla="*/ 4219492 h 6858000"/>
              <a:gd name="connsiteX134" fmla="*/ 3360922 w 7472601"/>
              <a:gd name="connsiteY134" fmla="*/ 4529373 h 6858000"/>
              <a:gd name="connsiteX135" fmla="*/ 3492420 w 7472601"/>
              <a:gd name="connsiteY135" fmla="*/ 4510145 h 6858000"/>
              <a:gd name="connsiteX136" fmla="*/ 3364086 w 7472601"/>
              <a:gd name="connsiteY136" fmla="*/ 4480340 h 6858000"/>
              <a:gd name="connsiteX137" fmla="*/ 3225818 w 7472601"/>
              <a:gd name="connsiteY137" fmla="*/ 4411822 h 6858000"/>
              <a:gd name="connsiteX138" fmla="*/ 3129696 w 7472601"/>
              <a:gd name="connsiteY138" fmla="*/ 4360704 h 6858000"/>
              <a:gd name="connsiteX139" fmla="*/ 2814545 w 7472601"/>
              <a:gd name="connsiteY139" fmla="*/ 4282955 h 6858000"/>
              <a:gd name="connsiteX140" fmla="*/ 2305292 w 7472601"/>
              <a:gd name="connsiteY140" fmla="*/ 4219492 h 6858000"/>
              <a:gd name="connsiteX141" fmla="*/ 2626982 w 7472601"/>
              <a:gd name="connsiteY141" fmla="*/ 4206450 h 6858000"/>
              <a:gd name="connsiteX142" fmla="*/ 2490617 w 7472601"/>
              <a:gd name="connsiteY142" fmla="*/ 4206951 h 6858000"/>
              <a:gd name="connsiteX143" fmla="*/ 2819869 w 7472601"/>
              <a:gd name="connsiteY143" fmla="*/ 4252936 h 6858000"/>
              <a:gd name="connsiteX144" fmla="*/ 3143018 w 7472601"/>
              <a:gd name="connsiteY144" fmla="*/ 4332698 h 6858000"/>
              <a:gd name="connsiteX145" fmla="*/ 3241520 w 7472601"/>
              <a:gd name="connsiteY145" fmla="*/ 4385112 h 6858000"/>
              <a:gd name="connsiteX146" fmla="*/ 3374575 w 7472601"/>
              <a:gd name="connsiteY146" fmla="*/ 4451517 h 6858000"/>
              <a:gd name="connsiteX147" fmla="*/ 3505221 w 7472601"/>
              <a:gd name="connsiteY147" fmla="*/ 4480757 h 6858000"/>
              <a:gd name="connsiteX148" fmla="*/ 2626982 w 7472601"/>
              <a:gd name="connsiteY148" fmla="*/ 4206450 h 6858000"/>
              <a:gd name="connsiteX149" fmla="*/ 1310106 w 7472601"/>
              <a:gd name="connsiteY149" fmla="*/ 3943217 h 6858000"/>
              <a:gd name="connsiteX150" fmla="*/ 854994 w 7472601"/>
              <a:gd name="connsiteY150" fmla="*/ 4399136 h 6858000"/>
              <a:gd name="connsiteX151" fmla="*/ 742462 w 7472601"/>
              <a:gd name="connsiteY151" fmla="*/ 4594648 h 6858000"/>
              <a:gd name="connsiteX152" fmla="*/ 820602 w 7472601"/>
              <a:gd name="connsiteY152" fmla="*/ 4485915 h 6858000"/>
              <a:gd name="connsiteX153" fmla="*/ 878295 w 7472601"/>
              <a:gd name="connsiteY153" fmla="*/ 4403594 h 6858000"/>
              <a:gd name="connsiteX154" fmla="*/ 1240607 w 7472601"/>
              <a:gd name="connsiteY154" fmla="*/ 4010401 h 6858000"/>
              <a:gd name="connsiteX155" fmla="*/ 1310106 w 7472601"/>
              <a:gd name="connsiteY155" fmla="*/ 3943217 h 6858000"/>
              <a:gd name="connsiteX156" fmla="*/ 1423113 w 7472601"/>
              <a:gd name="connsiteY156" fmla="*/ 3874565 h 6858000"/>
              <a:gd name="connsiteX157" fmla="*/ 1260565 w 7472601"/>
              <a:gd name="connsiteY157" fmla="*/ 4031982 h 6858000"/>
              <a:gd name="connsiteX158" fmla="*/ 901900 w 7472601"/>
              <a:gd name="connsiteY158" fmla="*/ 4421236 h 6858000"/>
              <a:gd name="connsiteX159" fmla="*/ 845044 w 7472601"/>
              <a:gd name="connsiteY159" fmla="*/ 4502436 h 6858000"/>
              <a:gd name="connsiteX160" fmla="*/ 685926 w 7472601"/>
              <a:gd name="connsiteY160" fmla="*/ 4703069 h 6858000"/>
              <a:gd name="connsiteX161" fmla="*/ 684248 w 7472601"/>
              <a:gd name="connsiteY161" fmla="*/ 4706721 h 6858000"/>
              <a:gd name="connsiteX162" fmla="*/ 1423113 w 7472601"/>
              <a:gd name="connsiteY162" fmla="*/ 3874565 h 6858000"/>
              <a:gd name="connsiteX163" fmla="*/ 3316479 w 7472601"/>
              <a:gd name="connsiteY163" fmla="*/ 3872136 h 6858000"/>
              <a:gd name="connsiteX164" fmla="*/ 3546806 w 7472601"/>
              <a:gd name="connsiteY164" fmla="*/ 4356139 h 6858000"/>
              <a:gd name="connsiteX165" fmla="*/ 3364433 w 7472601"/>
              <a:gd name="connsiteY165" fmla="*/ 3953121 h 6858000"/>
              <a:gd name="connsiteX166" fmla="*/ 3316479 w 7472601"/>
              <a:gd name="connsiteY166" fmla="*/ 3872136 h 6858000"/>
              <a:gd name="connsiteX167" fmla="*/ 3291335 w 7472601"/>
              <a:gd name="connsiteY167" fmla="*/ 3767420 h 6858000"/>
              <a:gd name="connsiteX168" fmla="*/ 3390805 w 7472601"/>
              <a:gd name="connsiteY168" fmla="*/ 3937163 h 6858000"/>
              <a:gd name="connsiteX169" fmla="*/ 3579062 w 7472601"/>
              <a:gd name="connsiteY169" fmla="*/ 4359040 h 6858000"/>
              <a:gd name="connsiteX170" fmla="*/ 3467355 w 7472601"/>
              <a:gd name="connsiteY170" fmla="*/ 3988130 h 6858000"/>
              <a:gd name="connsiteX171" fmla="*/ 3310753 w 7472601"/>
              <a:gd name="connsiteY171" fmla="*/ 3787140 h 6858000"/>
              <a:gd name="connsiteX172" fmla="*/ 3291335 w 7472601"/>
              <a:gd name="connsiteY172" fmla="*/ 3767420 h 6858000"/>
              <a:gd name="connsiteX173" fmla="*/ 1635889 w 7472601"/>
              <a:gd name="connsiteY173" fmla="*/ 3709494 h 6858000"/>
              <a:gd name="connsiteX174" fmla="*/ 1634800 w 7472601"/>
              <a:gd name="connsiteY174" fmla="*/ 3731111 h 6858000"/>
              <a:gd name="connsiteX175" fmla="*/ 1635889 w 7472601"/>
              <a:gd name="connsiteY175" fmla="*/ 3709494 h 6858000"/>
              <a:gd name="connsiteX176" fmla="*/ 1510397 w 7472601"/>
              <a:gd name="connsiteY176" fmla="*/ 3684705 h 6858000"/>
              <a:gd name="connsiteX177" fmla="*/ 1146550 w 7472601"/>
              <a:gd name="connsiteY177" fmla="*/ 3802012 h 6858000"/>
              <a:gd name="connsiteX178" fmla="*/ 698834 w 7472601"/>
              <a:gd name="connsiteY178" fmla="*/ 3952272 h 6858000"/>
              <a:gd name="connsiteX179" fmla="*/ 34256 w 7472601"/>
              <a:gd name="connsiteY179" fmla="*/ 4347603 h 6858000"/>
              <a:gd name="connsiteX180" fmla="*/ 527241 w 7472601"/>
              <a:gd name="connsiteY180" fmla="*/ 4065078 h 6858000"/>
              <a:gd name="connsiteX181" fmla="*/ 1510397 w 7472601"/>
              <a:gd name="connsiteY181" fmla="*/ 3684705 h 6858000"/>
              <a:gd name="connsiteX182" fmla="*/ 1313114 w 7472601"/>
              <a:gd name="connsiteY182" fmla="*/ 3655216 h 6858000"/>
              <a:gd name="connsiteX183" fmla="*/ 1109304 w 7472601"/>
              <a:gd name="connsiteY183" fmla="*/ 3669030 h 6858000"/>
              <a:gd name="connsiteX184" fmla="*/ 8129 w 7472601"/>
              <a:gd name="connsiteY184" fmla="*/ 4330519 h 6858000"/>
              <a:gd name="connsiteX185" fmla="*/ 687572 w 7472601"/>
              <a:gd name="connsiteY185" fmla="*/ 3925629 h 6858000"/>
              <a:gd name="connsiteX186" fmla="*/ 1138365 w 7472601"/>
              <a:gd name="connsiteY186" fmla="*/ 3774515 h 6858000"/>
              <a:gd name="connsiteX187" fmla="*/ 1505579 w 7472601"/>
              <a:gd name="connsiteY187" fmla="*/ 3655526 h 6858000"/>
              <a:gd name="connsiteX188" fmla="*/ 1313114 w 7472601"/>
              <a:gd name="connsiteY188" fmla="*/ 3655216 h 6858000"/>
              <a:gd name="connsiteX189" fmla="*/ 3655073 w 7472601"/>
              <a:gd name="connsiteY189" fmla="*/ 3650884 h 6858000"/>
              <a:gd name="connsiteX190" fmla="*/ 3989938 w 7472601"/>
              <a:gd name="connsiteY190" fmla="*/ 3991685 h 6858000"/>
              <a:gd name="connsiteX191" fmla="*/ 4393907 w 7472601"/>
              <a:gd name="connsiteY191" fmla="*/ 4261258 h 6858000"/>
              <a:gd name="connsiteX192" fmla="*/ 4648051 w 7472601"/>
              <a:gd name="connsiteY192" fmla="*/ 4374051 h 6858000"/>
              <a:gd name="connsiteX193" fmla="*/ 4383389 w 7472601"/>
              <a:gd name="connsiteY193" fmla="*/ 4184369 h 6858000"/>
              <a:gd name="connsiteX194" fmla="*/ 4165508 w 7472601"/>
              <a:gd name="connsiteY194" fmla="*/ 4035196 h 6858000"/>
              <a:gd name="connsiteX195" fmla="*/ 4068162 w 7472601"/>
              <a:gd name="connsiteY195" fmla="*/ 3953394 h 6858000"/>
              <a:gd name="connsiteX196" fmla="*/ 3981416 w 7472601"/>
              <a:gd name="connsiteY196" fmla="*/ 3880482 h 6858000"/>
              <a:gd name="connsiteX197" fmla="*/ 3800147 w 7472601"/>
              <a:gd name="connsiteY197" fmla="*/ 3749872 h 6858000"/>
              <a:gd name="connsiteX198" fmla="*/ 3655073 w 7472601"/>
              <a:gd name="connsiteY198" fmla="*/ 3650884 h 6858000"/>
              <a:gd name="connsiteX199" fmla="*/ 3670252 w 7472601"/>
              <a:gd name="connsiteY199" fmla="*/ 3622798 h 6858000"/>
              <a:gd name="connsiteX200" fmla="*/ 3817258 w 7472601"/>
              <a:gd name="connsiteY200" fmla="*/ 3723577 h 6858000"/>
              <a:gd name="connsiteX201" fmla="*/ 4000461 w 7472601"/>
              <a:gd name="connsiteY201" fmla="*/ 3855966 h 6858000"/>
              <a:gd name="connsiteX202" fmla="*/ 4088180 w 7472601"/>
              <a:gd name="connsiteY202" fmla="*/ 3929774 h 6858000"/>
              <a:gd name="connsiteX203" fmla="*/ 4184555 w 7472601"/>
              <a:gd name="connsiteY203" fmla="*/ 4010683 h 6858000"/>
              <a:gd name="connsiteX204" fmla="*/ 4399563 w 7472601"/>
              <a:gd name="connsiteY204" fmla="*/ 4158106 h 6858000"/>
              <a:gd name="connsiteX205" fmla="*/ 4684469 w 7472601"/>
              <a:gd name="connsiteY205" fmla="*/ 4364680 h 6858000"/>
              <a:gd name="connsiteX206" fmla="*/ 4690271 w 7472601"/>
              <a:gd name="connsiteY206" fmla="*/ 4370034 h 6858000"/>
              <a:gd name="connsiteX207" fmla="*/ 4136093 w 7472601"/>
              <a:gd name="connsiteY207" fmla="*/ 3858466 h 6858000"/>
              <a:gd name="connsiteX208" fmla="*/ 3670252 w 7472601"/>
              <a:gd name="connsiteY208" fmla="*/ 3622798 h 6858000"/>
              <a:gd name="connsiteX209" fmla="*/ 4440129 w 7472601"/>
              <a:gd name="connsiteY209" fmla="*/ 3448571 h 6858000"/>
              <a:gd name="connsiteX210" fmla="*/ 4856525 w 7472601"/>
              <a:gd name="connsiteY210" fmla="*/ 3915351 h 6858000"/>
              <a:gd name="connsiteX211" fmla="*/ 5059055 w 7472601"/>
              <a:gd name="connsiteY211" fmla="*/ 4108918 h 6858000"/>
              <a:gd name="connsiteX212" fmla="*/ 5290070 w 7472601"/>
              <a:gd name="connsiteY212" fmla="*/ 4263619 h 6858000"/>
              <a:gd name="connsiteX213" fmla="*/ 4834991 w 7472601"/>
              <a:gd name="connsiteY213" fmla="*/ 3830985 h 6858000"/>
              <a:gd name="connsiteX214" fmla="*/ 4440129 w 7472601"/>
              <a:gd name="connsiteY214" fmla="*/ 3448571 h 6858000"/>
              <a:gd name="connsiteX215" fmla="*/ 4441737 w 7472601"/>
              <a:gd name="connsiteY215" fmla="*/ 3399734 h 6858000"/>
              <a:gd name="connsiteX216" fmla="*/ 4431236 w 7472601"/>
              <a:gd name="connsiteY216" fmla="*/ 3400954 h 6858000"/>
              <a:gd name="connsiteX217" fmla="*/ 4557150 w 7472601"/>
              <a:gd name="connsiteY217" fmla="*/ 3510023 h 6858000"/>
              <a:gd name="connsiteX218" fmla="*/ 4856936 w 7472601"/>
              <a:gd name="connsiteY218" fmla="*/ 3809146 h 6858000"/>
              <a:gd name="connsiteX219" fmla="*/ 5111996 w 7472601"/>
              <a:gd name="connsiteY219" fmla="*/ 4065759 h 6858000"/>
              <a:gd name="connsiteX220" fmla="*/ 5388878 w 7472601"/>
              <a:gd name="connsiteY220" fmla="*/ 4300185 h 6858000"/>
              <a:gd name="connsiteX221" fmla="*/ 5425556 w 7472601"/>
              <a:gd name="connsiteY221" fmla="*/ 4308967 h 6858000"/>
              <a:gd name="connsiteX222" fmla="*/ 4943646 w 7472601"/>
              <a:gd name="connsiteY222" fmla="*/ 3822916 h 6858000"/>
              <a:gd name="connsiteX223" fmla="*/ 4594837 w 7472601"/>
              <a:gd name="connsiteY223" fmla="*/ 3532274 h 6858000"/>
              <a:gd name="connsiteX224" fmla="*/ 4441737 w 7472601"/>
              <a:gd name="connsiteY224" fmla="*/ 3399734 h 6858000"/>
              <a:gd name="connsiteX225" fmla="*/ 5425834 w 7472601"/>
              <a:gd name="connsiteY225" fmla="*/ 3162785 h 6858000"/>
              <a:gd name="connsiteX226" fmla="*/ 5401644 w 7472601"/>
              <a:gd name="connsiteY226" fmla="*/ 3617847 h 6858000"/>
              <a:gd name="connsiteX227" fmla="*/ 5467256 w 7472601"/>
              <a:gd name="connsiteY227" fmla="*/ 4175494 h 6858000"/>
              <a:gd name="connsiteX228" fmla="*/ 5448069 w 7472601"/>
              <a:gd name="connsiteY228" fmla="*/ 3567554 h 6858000"/>
              <a:gd name="connsiteX229" fmla="*/ 5425834 w 7472601"/>
              <a:gd name="connsiteY229" fmla="*/ 3162785 h 6858000"/>
              <a:gd name="connsiteX230" fmla="*/ 1318687 w 7472601"/>
              <a:gd name="connsiteY230" fmla="*/ 3113840 h 6858000"/>
              <a:gd name="connsiteX231" fmla="*/ 1066793 w 7472601"/>
              <a:gd name="connsiteY231" fmla="*/ 3212171 h 6858000"/>
              <a:gd name="connsiteX232" fmla="*/ 993319 w 7472601"/>
              <a:gd name="connsiteY232" fmla="*/ 3247648 h 6858000"/>
              <a:gd name="connsiteX233" fmla="*/ 853081 w 7472601"/>
              <a:gd name="connsiteY233" fmla="*/ 3312410 h 6858000"/>
              <a:gd name="connsiteX234" fmla="*/ 805957 w 7472601"/>
              <a:gd name="connsiteY234" fmla="*/ 3330443 h 6858000"/>
              <a:gd name="connsiteX235" fmla="*/ 1318687 w 7472601"/>
              <a:gd name="connsiteY235" fmla="*/ 3113840 h 6858000"/>
              <a:gd name="connsiteX236" fmla="*/ 5453702 w 7472601"/>
              <a:gd name="connsiteY236" fmla="*/ 3090882 h 6858000"/>
              <a:gd name="connsiteX237" fmla="*/ 5480135 w 7472601"/>
              <a:gd name="connsiteY237" fmla="*/ 3565802 h 6858000"/>
              <a:gd name="connsiteX238" fmla="*/ 5499023 w 7472601"/>
              <a:gd name="connsiteY238" fmla="*/ 4166310 h 6858000"/>
              <a:gd name="connsiteX239" fmla="*/ 5547022 w 7472601"/>
              <a:gd name="connsiteY239" fmla="*/ 3607838 h 6858000"/>
              <a:gd name="connsiteX240" fmla="*/ 5515964 w 7472601"/>
              <a:gd name="connsiteY240" fmla="*/ 3378541 h 6858000"/>
              <a:gd name="connsiteX241" fmla="*/ 5453702 w 7472601"/>
              <a:gd name="connsiteY241" fmla="*/ 3090882 h 6858000"/>
              <a:gd name="connsiteX242" fmla="*/ 1238695 w 7472601"/>
              <a:gd name="connsiteY242" fmla="*/ 3076820 h 6858000"/>
              <a:gd name="connsiteX243" fmla="*/ 716371 w 7472601"/>
              <a:gd name="connsiteY243" fmla="*/ 3293249 h 6858000"/>
              <a:gd name="connsiteX244" fmla="*/ 579522 w 7472601"/>
              <a:gd name="connsiteY244" fmla="*/ 3371759 h 6858000"/>
              <a:gd name="connsiteX245" fmla="*/ 600288 w 7472601"/>
              <a:gd name="connsiteY245" fmla="*/ 3365555 h 6858000"/>
              <a:gd name="connsiteX246" fmla="*/ 840692 w 7472601"/>
              <a:gd name="connsiteY246" fmla="*/ 3284921 h 6858000"/>
              <a:gd name="connsiteX247" fmla="*/ 979248 w 7472601"/>
              <a:gd name="connsiteY247" fmla="*/ 3221003 h 6858000"/>
              <a:gd name="connsiteX248" fmla="*/ 1053282 w 7472601"/>
              <a:gd name="connsiteY248" fmla="*/ 3185247 h 6858000"/>
              <a:gd name="connsiteX249" fmla="*/ 1320603 w 7472601"/>
              <a:gd name="connsiteY249" fmla="*/ 3081281 h 6858000"/>
              <a:gd name="connsiteX250" fmla="*/ 1238695 w 7472601"/>
              <a:gd name="connsiteY250" fmla="*/ 3076820 h 6858000"/>
              <a:gd name="connsiteX251" fmla="*/ 5425627 w 7472601"/>
              <a:gd name="connsiteY251" fmla="*/ 2954192 h 6858000"/>
              <a:gd name="connsiteX252" fmla="*/ 5470770 w 7472601"/>
              <a:gd name="connsiteY252" fmla="*/ 3005435 h 6858000"/>
              <a:gd name="connsiteX253" fmla="*/ 5519779 w 7472601"/>
              <a:gd name="connsiteY253" fmla="*/ 4359223 h 6858000"/>
              <a:gd name="connsiteX254" fmla="*/ 5520293 w 7472601"/>
              <a:gd name="connsiteY254" fmla="*/ 4360602 h 6858000"/>
              <a:gd name="connsiteX255" fmla="*/ 5767221 w 7472601"/>
              <a:gd name="connsiteY255" fmla="*/ 4665564 h 6858000"/>
              <a:gd name="connsiteX256" fmla="*/ 6937169 w 7472601"/>
              <a:gd name="connsiteY256" fmla="*/ 4815941 h 6858000"/>
              <a:gd name="connsiteX257" fmla="*/ 6953922 w 7472601"/>
              <a:gd name="connsiteY257" fmla="*/ 4890068 h 6858000"/>
              <a:gd name="connsiteX258" fmla="*/ 6071359 w 7472601"/>
              <a:gd name="connsiteY258" fmla="*/ 4770770 h 6858000"/>
              <a:gd name="connsiteX259" fmla="*/ 6038839 w 7472601"/>
              <a:gd name="connsiteY259" fmla="*/ 4764474 h 6858000"/>
              <a:gd name="connsiteX260" fmla="*/ 6038706 w 7472601"/>
              <a:gd name="connsiteY260" fmla="*/ 4763847 h 6858000"/>
              <a:gd name="connsiteX261" fmla="*/ 6037784 w 7472601"/>
              <a:gd name="connsiteY261" fmla="*/ 4764270 h 6858000"/>
              <a:gd name="connsiteX262" fmla="*/ 6038839 w 7472601"/>
              <a:gd name="connsiteY262" fmla="*/ 4764474 h 6858000"/>
              <a:gd name="connsiteX263" fmla="*/ 6040338 w 7472601"/>
              <a:gd name="connsiteY263" fmla="*/ 4771418 h 6858000"/>
              <a:gd name="connsiteX264" fmla="*/ 6024488 w 7472601"/>
              <a:gd name="connsiteY264" fmla="*/ 4809903 h 6858000"/>
              <a:gd name="connsiteX265" fmla="*/ 5599771 w 7472601"/>
              <a:gd name="connsiteY265" fmla="*/ 5509652 h 6858000"/>
              <a:gd name="connsiteX266" fmla="*/ 5548843 w 7472601"/>
              <a:gd name="connsiteY266" fmla="*/ 5563845 h 6858000"/>
              <a:gd name="connsiteX267" fmla="*/ 5940952 w 7472601"/>
              <a:gd name="connsiteY267" fmla="*/ 6250028 h 6858000"/>
              <a:gd name="connsiteX268" fmla="*/ 6043441 w 7472601"/>
              <a:gd name="connsiteY268" fmla="*/ 6665847 h 6858000"/>
              <a:gd name="connsiteX269" fmla="*/ 6093432 w 7472601"/>
              <a:gd name="connsiteY269" fmla="*/ 6858000 h 6858000"/>
              <a:gd name="connsiteX270" fmla="*/ 6034344 w 7472601"/>
              <a:gd name="connsiteY270" fmla="*/ 6858000 h 6858000"/>
              <a:gd name="connsiteX271" fmla="*/ 6026679 w 7472601"/>
              <a:gd name="connsiteY271" fmla="*/ 6836959 h 6858000"/>
              <a:gd name="connsiteX272" fmla="*/ 5800441 w 7472601"/>
              <a:gd name="connsiteY272" fmla="*/ 6335286 h 6858000"/>
              <a:gd name="connsiteX273" fmla="*/ 5526562 w 7472601"/>
              <a:gd name="connsiteY273" fmla="*/ 5705388 h 6858000"/>
              <a:gd name="connsiteX274" fmla="*/ 5519640 w 7472601"/>
              <a:gd name="connsiteY274" fmla="*/ 5683774 h 6858000"/>
              <a:gd name="connsiteX275" fmla="*/ 5844559 w 7472601"/>
              <a:gd name="connsiteY275" fmla="*/ 6553349 h 6858000"/>
              <a:gd name="connsiteX276" fmla="*/ 5975994 w 7472601"/>
              <a:gd name="connsiteY276" fmla="*/ 6858000 h 6858000"/>
              <a:gd name="connsiteX277" fmla="*/ 5898547 w 7472601"/>
              <a:gd name="connsiteY277" fmla="*/ 6858000 h 6858000"/>
              <a:gd name="connsiteX278" fmla="*/ 5682041 w 7472601"/>
              <a:gd name="connsiteY278" fmla="*/ 6355860 h 6858000"/>
              <a:gd name="connsiteX279" fmla="*/ 5461758 w 7472601"/>
              <a:gd name="connsiteY279" fmla="*/ 5820220 h 6858000"/>
              <a:gd name="connsiteX280" fmla="*/ 5237282 w 7472601"/>
              <a:gd name="connsiteY280" fmla="*/ 6579086 h 6858000"/>
              <a:gd name="connsiteX281" fmla="*/ 5115009 w 7472601"/>
              <a:gd name="connsiteY281" fmla="*/ 6858000 h 6858000"/>
              <a:gd name="connsiteX282" fmla="*/ 5028074 w 7472601"/>
              <a:gd name="connsiteY282" fmla="*/ 6858000 h 6858000"/>
              <a:gd name="connsiteX283" fmla="*/ 5079508 w 7472601"/>
              <a:gd name="connsiteY283" fmla="*/ 6749074 h 6858000"/>
              <a:gd name="connsiteX284" fmla="*/ 5371846 w 7472601"/>
              <a:gd name="connsiteY284" fmla="*/ 5924413 h 6858000"/>
              <a:gd name="connsiteX285" fmla="*/ 5270512 w 7472601"/>
              <a:gd name="connsiteY285" fmla="*/ 6138975 h 6858000"/>
              <a:gd name="connsiteX286" fmla="*/ 5062409 w 7472601"/>
              <a:gd name="connsiteY286" fmla="*/ 6653544 h 6858000"/>
              <a:gd name="connsiteX287" fmla="*/ 5036628 w 7472601"/>
              <a:gd name="connsiteY287" fmla="*/ 6754247 h 6858000"/>
              <a:gd name="connsiteX288" fmla="*/ 5009112 w 7472601"/>
              <a:gd name="connsiteY288" fmla="*/ 6858000 h 6858000"/>
              <a:gd name="connsiteX289" fmla="*/ 4976679 w 7472601"/>
              <a:gd name="connsiteY289" fmla="*/ 6858000 h 6858000"/>
              <a:gd name="connsiteX290" fmla="*/ 5006537 w 7472601"/>
              <a:gd name="connsiteY290" fmla="*/ 6747068 h 6858000"/>
              <a:gd name="connsiteX291" fmla="*/ 5032723 w 7472601"/>
              <a:gd name="connsiteY291" fmla="*/ 6644957 h 6858000"/>
              <a:gd name="connsiteX292" fmla="*/ 5242949 w 7472601"/>
              <a:gd name="connsiteY292" fmla="*/ 6125175 h 6858000"/>
              <a:gd name="connsiteX293" fmla="*/ 5286321 w 7472601"/>
              <a:gd name="connsiteY293" fmla="*/ 6033555 h 6858000"/>
              <a:gd name="connsiteX294" fmla="*/ 5008210 w 7472601"/>
              <a:gd name="connsiteY294" fmla="*/ 6649194 h 6858000"/>
              <a:gd name="connsiteX295" fmla="*/ 4986321 w 7472601"/>
              <a:gd name="connsiteY295" fmla="*/ 6765687 h 6858000"/>
              <a:gd name="connsiteX296" fmla="*/ 4973474 w 7472601"/>
              <a:gd name="connsiteY296" fmla="*/ 6858000 h 6858000"/>
              <a:gd name="connsiteX297" fmla="*/ 4907178 w 7472601"/>
              <a:gd name="connsiteY297" fmla="*/ 6858000 h 6858000"/>
              <a:gd name="connsiteX298" fmla="*/ 4910810 w 7472601"/>
              <a:gd name="connsiteY298" fmla="*/ 6829660 h 6858000"/>
              <a:gd name="connsiteX299" fmla="*/ 4987461 w 7472601"/>
              <a:gd name="connsiteY299" fmla="*/ 6432994 h 6858000"/>
              <a:gd name="connsiteX300" fmla="*/ 5179262 w 7472601"/>
              <a:gd name="connsiteY300" fmla="*/ 6035044 h 6858000"/>
              <a:gd name="connsiteX301" fmla="*/ 4689678 w 7472601"/>
              <a:gd name="connsiteY301" fmla="*/ 6440241 h 6858000"/>
              <a:gd name="connsiteX302" fmla="*/ 4477543 w 7472601"/>
              <a:gd name="connsiteY302" fmla="*/ 6674836 h 6858000"/>
              <a:gd name="connsiteX303" fmla="*/ 4329957 w 7472601"/>
              <a:gd name="connsiteY303" fmla="*/ 6858000 h 6858000"/>
              <a:gd name="connsiteX304" fmla="*/ 4218595 w 7472601"/>
              <a:gd name="connsiteY304" fmla="*/ 6858000 h 6858000"/>
              <a:gd name="connsiteX305" fmla="*/ 4368888 w 7472601"/>
              <a:gd name="connsiteY305" fmla="*/ 6668412 h 6858000"/>
              <a:gd name="connsiteX306" fmla="*/ 4563091 w 7472601"/>
              <a:gd name="connsiteY306" fmla="*/ 6442508 h 6858000"/>
              <a:gd name="connsiteX307" fmla="*/ 5387324 w 7472601"/>
              <a:gd name="connsiteY307" fmla="*/ 5705830 h 6858000"/>
              <a:gd name="connsiteX308" fmla="*/ 5073620 w 7472601"/>
              <a:gd name="connsiteY308" fmla="*/ 5955437 h 6858000"/>
              <a:gd name="connsiteX309" fmla="*/ 4689789 w 7472601"/>
              <a:gd name="connsiteY309" fmla="*/ 6268382 h 6858000"/>
              <a:gd name="connsiteX310" fmla="*/ 4418722 w 7472601"/>
              <a:gd name="connsiteY310" fmla="*/ 6570886 h 6858000"/>
              <a:gd name="connsiteX311" fmla="*/ 4214944 w 7472601"/>
              <a:gd name="connsiteY311" fmla="*/ 6858000 h 6858000"/>
              <a:gd name="connsiteX312" fmla="*/ 4177898 w 7472601"/>
              <a:gd name="connsiteY312" fmla="*/ 6858000 h 6858000"/>
              <a:gd name="connsiteX313" fmla="*/ 4391597 w 7472601"/>
              <a:gd name="connsiteY313" fmla="*/ 6556370 h 6858000"/>
              <a:gd name="connsiteX314" fmla="*/ 4668889 w 7472601"/>
              <a:gd name="connsiteY314" fmla="*/ 6246399 h 6858000"/>
              <a:gd name="connsiteX315" fmla="*/ 5055427 w 7472601"/>
              <a:gd name="connsiteY315" fmla="*/ 5931476 h 6858000"/>
              <a:gd name="connsiteX316" fmla="*/ 5371814 w 7472601"/>
              <a:gd name="connsiteY316" fmla="*/ 5678975 h 6858000"/>
              <a:gd name="connsiteX317" fmla="*/ 4987918 w 7472601"/>
              <a:gd name="connsiteY317" fmla="*/ 5838701 h 6858000"/>
              <a:gd name="connsiteX318" fmla="*/ 4317146 w 7472601"/>
              <a:gd name="connsiteY318" fmla="*/ 6587716 h 6858000"/>
              <a:gd name="connsiteX319" fmla="*/ 4171627 w 7472601"/>
              <a:gd name="connsiteY319" fmla="*/ 6858000 h 6858000"/>
              <a:gd name="connsiteX320" fmla="*/ 4081585 w 7472601"/>
              <a:gd name="connsiteY320" fmla="*/ 6858000 h 6858000"/>
              <a:gd name="connsiteX321" fmla="*/ 4238603 w 7472601"/>
              <a:gd name="connsiteY321" fmla="*/ 6559341 h 6858000"/>
              <a:gd name="connsiteX322" fmla="*/ 4778333 w 7472601"/>
              <a:gd name="connsiteY322" fmla="*/ 5873626 h 6858000"/>
              <a:gd name="connsiteX323" fmla="*/ 5414185 w 7472601"/>
              <a:gd name="connsiteY323" fmla="*/ 5573882 h 6858000"/>
              <a:gd name="connsiteX324" fmla="*/ 5959648 w 7472601"/>
              <a:gd name="connsiteY324" fmla="*/ 4760797 h 6858000"/>
              <a:gd name="connsiteX325" fmla="*/ 5355019 w 7472601"/>
              <a:gd name="connsiteY325" fmla="*/ 4734672 h 6858000"/>
              <a:gd name="connsiteX326" fmla="*/ 5083565 w 7472601"/>
              <a:gd name="connsiteY326" fmla="*/ 5179121 h 6858000"/>
              <a:gd name="connsiteX327" fmla="*/ 4713577 w 7472601"/>
              <a:gd name="connsiteY327" fmla="*/ 5616803 h 6858000"/>
              <a:gd name="connsiteX328" fmla="*/ 3989559 w 7472601"/>
              <a:gd name="connsiteY328" fmla="*/ 6145945 h 6858000"/>
              <a:gd name="connsiteX329" fmla="*/ 3939824 w 7472601"/>
              <a:gd name="connsiteY329" fmla="*/ 6066900 h 6858000"/>
              <a:gd name="connsiteX330" fmla="*/ 4584537 w 7472601"/>
              <a:gd name="connsiteY330" fmla="*/ 5324826 h 6858000"/>
              <a:gd name="connsiteX331" fmla="*/ 5037105 w 7472601"/>
              <a:gd name="connsiteY331" fmla="*/ 5088765 h 6858000"/>
              <a:gd name="connsiteX332" fmla="*/ 5039930 w 7472601"/>
              <a:gd name="connsiteY332" fmla="*/ 5089585 h 6858000"/>
              <a:gd name="connsiteX333" fmla="*/ 5263764 w 7472601"/>
              <a:gd name="connsiteY333" fmla="*/ 4735525 h 6858000"/>
              <a:gd name="connsiteX334" fmla="*/ 4086300 w 7472601"/>
              <a:gd name="connsiteY334" fmla="*/ 4884599 h 6858000"/>
              <a:gd name="connsiteX335" fmla="*/ 4085485 w 7472601"/>
              <a:gd name="connsiteY335" fmla="*/ 4899070 h 6858000"/>
              <a:gd name="connsiteX336" fmla="*/ 3871915 w 7472601"/>
              <a:gd name="connsiteY336" fmla="*/ 5253645 h 6858000"/>
              <a:gd name="connsiteX337" fmla="*/ 3799374 w 7472601"/>
              <a:gd name="connsiteY337" fmla="*/ 5466127 h 6858000"/>
              <a:gd name="connsiteX338" fmla="*/ 3498850 w 7472601"/>
              <a:gd name="connsiteY338" fmla="*/ 6661888 h 6858000"/>
              <a:gd name="connsiteX339" fmla="*/ 3399216 w 7472601"/>
              <a:gd name="connsiteY339" fmla="*/ 6858000 h 6858000"/>
              <a:gd name="connsiteX340" fmla="*/ 3303688 w 7472601"/>
              <a:gd name="connsiteY340" fmla="*/ 6858000 h 6858000"/>
              <a:gd name="connsiteX341" fmla="*/ 3391774 w 7472601"/>
              <a:gd name="connsiteY341" fmla="*/ 6697181 h 6858000"/>
              <a:gd name="connsiteX342" fmla="*/ 3735540 w 7472601"/>
              <a:gd name="connsiteY342" fmla="*/ 5546923 h 6858000"/>
              <a:gd name="connsiteX343" fmla="*/ 3729438 w 7472601"/>
              <a:gd name="connsiteY343" fmla="*/ 5569058 h 6858000"/>
              <a:gd name="connsiteX344" fmla="*/ 3707782 w 7472601"/>
              <a:gd name="connsiteY344" fmla="*/ 5644908 h 6858000"/>
              <a:gd name="connsiteX345" fmla="*/ 3583827 w 7472601"/>
              <a:gd name="connsiteY345" fmla="*/ 6039215 h 6858000"/>
              <a:gd name="connsiteX346" fmla="*/ 3547861 w 7472601"/>
              <a:gd name="connsiteY346" fmla="*/ 6129609 h 6858000"/>
              <a:gd name="connsiteX347" fmla="*/ 3490905 w 7472601"/>
              <a:gd name="connsiteY347" fmla="*/ 6277660 h 6858000"/>
              <a:gd name="connsiteX348" fmla="*/ 3455859 w 7472601"/>
              <a:gd name="connsiteY348" fmla="*/ 6391301 h 6858000"/>
              <a:gd name="connsiteX349" fmla="*/ 3429112 w 7472601"/>
              <a:gd name="connsiteY349" fmla="*/ 6479469 h 6858000"/>
              <a:gd name="connsiteX350" fmla="*/ 3304862 w 7472601"/>
              <a:gd name="connsiteY350" fmla="*/ 6796476 h 6858000"/>
              <a:gd name="connsiteX351" fmla="*/ 3276071 w 7472601"/>
              <a:gd name="connsiteY351" fmla="*/ 6858000 h 6858000"/>
              <a:gd name="connsiteX352" fmla="*/ 3240805 w 7472601"/>
              <a:gd name="connsiteY352" fmla="*/ 6858000 h 6858000"/>
              <a:gd name="connsiteX353" fmla="*/ 3275917 w 7472601"/>
              <a:gd name="connsiteY353" fmla="*/ 6783192 h 6858000"/>
              <a:gd name="connsiteX354" fmla="*/ 3399358 w 7472601"/>
              <a:gd name="connsiteY354" fmla="*/ 6469011 h 6858000"/>
              <a:gd name="connsiteX355" fmla="*/ 3425650 w 7472601"/>
              <a:gd name="connsiteY355" fmla="*/ 6381333 h 6858000"/>
              <a:gd name="connsiteX356" fmla="*/ 3460661 w 7472601"/>
              <a:gd name="connsiteY356" fmla="*/ 6266763 h 6858000"/>
              <a:gd name="connsiteX357" fmla="*/ 3518021 w 7472601"/>
              <a:gd name="connsiteY357" fmla="*/ 6117298 h 6858000"/>
              <a:gd name="connsiteX358" fmla="*/ 3554035 w 7472601"/>
              <a:gd name="connsiteY358" fmla="*/ 6027832 h 6858000"/>
              <a:gd name="connsiteX359" fmla="*/ 3677174 w 7472601"/>
              <a:gd name="connsiteY359" fmla="*/ 5636351 h 6858000"/>
              <a:gd name="connsiteX360" fmla="*/ 3698819 w 7472601"/>
              <a:gd name="connsiteY360" fmla="*/ 5560503 h 6858000"/>
              <a:gd name="connsiteX361" fmla="*/ 3702094 w 7472601"/>
              <a:gd name="connsiteY361" fmla="*/ 5549194 h 6858000"/>
              <a:gd name="connsiteX362" fmla="*/ 3398355 w 7472601"/>
              <a:gd name="connsiteY362" fmla="*/ 6094603 h 6858000"/>
              <a:gd name="connsiteX363" fmla="*/ 3193941 w 7472601"/>
              <a:gd name="connsiteY363" fmla="*/ 6798775 h 6858000"/>
              <a:gd name="connsiteX364" fmla="*/ 3184140 w 7472601"/>
              <a:gd name="connsiteY364" fmla="*/ 6858000 h 6858000"/>
              <a:gd name="connsiteX365" fmla="*/ 3099978 w 7472601"/>
              <a:gd name="connsiteY365" fmla="*/ 6858000 h 6858000"/>
              <a:gd name="connsiteX366" fmla="*/ 3101556 w 7472601"/>
              <a:gd name="connsiteY366" fmla="*/ 6843337 h 6858000"/>
              <a:gd name="connsiteX367" fmla="*/ 3370162 w 7472601"/>
              <a:gd name="connsiteY367" fmla="*/ 5785550 h 6858000"/>
              <a:gd name="connsiteX368" fmla="*/ 3746477 w 7472601"/>
              <a:gd name="connsiteY368" fmla="*/ 5377889 h 6858000"/>
              <a:gd name="connsiteX369" fmla="*/ 3863399 w 7472601"/>
              <a:gd name="connsiteY369" fmla="*/ 5087257 h 6858000"/>
              <a:gd name="connsiteX370" fmla="*/ 3968712 w 7472601"/>
              <a:gd name="connsiteY370" fmla="*/ 4913989 h 6858000"/>
              <a:gd name="connsiteX371" fmla="*/ 2792390 w 7472601"/>
              <a:gd name="connsiteY371" fmla="*/ 5382974 h 6858000"/>
              <a:gd name="connsiteX372" fmla="*/ 2714982 w 7472601"/>
              <a:gd name="connsiteY372" fmla="*/ 5427051 h 6858000"/>
              <a:gd name="connsiteX373" fmla="*/ 2813361 w 7472601"/>
              <a:gd name="connsiteY373" fmla="*/ 6023912 h 6858000"/>
              <a:gd name="connsiteX374" fmla="*/ 2688430 w 7472601"/>
              <a:gd name="connsiteY374" fmla="*/ 6801564 h 6858000"/>
              <a:gd name="connsiteX375" fmla="*/ 2629626 w 7472601"/>
              <a:gd name="connsiteY375" fmla="*/ 6763394 h 6858000"/>
              <a:gd name="connsiteX376" fmla="*/ 2565328 w 7472601"/>
              <a:gd name="connsiteY376" fmla="*/ 5516399 h 6858000"/>
              <a:gd name="connsiteX377" fmla="*/ 1922999 w 7472601"/>
              <a:gd name="connsiteY377" fmla="*/ 5980343 h 6858000"/>
              <a:gd name="connsiteX378" fmla="*/ 1950261 w 7472601"/>
              <a:gd name="connsiteY378" fmla="*/ 6405858 h 6858000"/>
              <a:gd name="connsiteX379" fmla="*/ 2365554 w 7472601"/>
              <a:gd name="connsiteY379" fmla="*/ 6759107 h 6858000"/>
              <a:gd name="connsiteX380" fmla="*/ 2424142 w 7472601"/>
              <a:gd name="connsiteY380" fmla="*/ 6858000 h 6858000"/>
              <a:gd name="connsiteX381" fmla="*/ 2395994 w 7472601"/>
              <a:gd name="connsiteY381" fmla="*/ 6858000 h 6858000"/>
              <a:gd name="connsiteX382" fmla="*/ 2392863 w 7472601"/>
              <a:gd name="connsiteY382" fmla="*/ 6852964 h 6858000"/>
              <a:gd name="connsiteX383" fmla="*/ 2017589 w 7472601"/>
              <a:gd name="connsiteY383" fmla="*/ 6493982 h 6858000"/>
              <a:gd name="connsiteX384" fmla="*/ 2147336 w 7472601"/>
              <a:gd name="connsiteY384" fmla="*/ 6594052 h 6858000"/>
              <a:gd name="connsiteX385" fmla="*/ 2207047 w 7472601"/>
              <a:gd name="connsiteY385" fmla="*/ 6654540 h 6858000"/>
              <a:gd name="connsiteX386" fmla="*/ 2299106 w 7472601"/>
              <a:gd name="connsiteY386" fmla="*/ 6778931 h 6858000"/>
              <a:gd name="connsiteX387" fmla="*/ 2314430 w 7472601"/>
              <a:gd name="connsiteY387" fmla="*/ 6801144 h 6858000"/>
              <a:gd name="connsiteX388" fmla="*/ 2352406 w 7472601"/>
              <a:gd name="connsiteY388" fmla="*/ 6858000 h 6858000"/>
              <a:gd name="connsiteX389" fmla="*/ 2314492 w 7472601"/>
              <a:gd name="connsiteY389" fmla="*/ 6858000 h 6858000"/>
              <a:gd name="connsiteX390" fmla="*/ 2288095 w 7472601"/>
              <a:gd name="connsiteY390" fmla="*/ 6818030 h 6858000"/>
              <a:gd name="connsiteX391" fmla="*/ 2272768 w 7472601"/>
              <a:gd name="connsiteY391" fmla="*/ 6795822 h 6858000"/>
              <a:gd name="connsiteX392" fmla="*/ 2182715 w 7472601"/>
              <a:gd name="connsiteY392" fmla="*/ 6675071 h 6858000"/>
              <a:gd name="connsiteX393" fmla="*/ 2032061 w 7472601"/>
              <a:gd name="connsiteY393" fmla="*/ 6541380 h 6858000"/>
              <a:gd name="connsiteX394" fmla="*/ 2257220 w 7472601"/>
              <a:gd name="connsiteY394" fmla="*/ 6826257 h 6858000"/>
              <a:gd name="connsiteX395" fmla="*/ 2281324 w 7472601"/>
              <a:gd name="connsiteY395" fmla="*/ 6858000 h 6858000"/>
              <a:gd name="connsiteX396" fmla="*/ 2242860 w 7472601"/>
              <a:gd name="connsiteY396" fmla="*/ 6858000 h 6858000"/>
              <a:gd name="connsiteX397" fmla="*/ 2232818 w 7472601"/>
              <a:gd name="connsiteY397" fmla="*/ 6844926 h 6858000"/>
              <a:gd name="connsiteX398" fmla="*/ 1990172 w 7472601"/>
              <a:gd name="connsiteY398" fmla="*/ 6542121 h 6858000"/>
              <a:gd name="connsiteX399" fmla="*/ 2124090 w 7472601"/>
              <a:gd name="connsiteY399" fmla="*/ 6761017 h 6858000"/>
              <a:gd name="connsiteX400" fmla="*/ 2200380 w 7472601"/>
              <a:gd name="connsiteY400" fmla="*/ 6858000 h 6858000"/>
              <a:gd name="connsiteX401" fmla="*/ 2147507 w 7472601"/>
              <a:gd name="connsiteY401" fmla="*/ 6858000 h 6858000"/>
              <a:gd name="connsiteX402" fmla="*/ 2070668 w 7472601"/>
              <a:gd name="connsiteY402" fmla="*/ 6761520 h 6858000"/>
              <a:gd name="connsiteX403" fmla="*/ 1975142 w 7472601"/>
              <a:gd name="connsiteY403" fmla="*/ 6585570 h 6858000"/>
              <a:gd name="connsiteX404" fmla="*/ 2050035 w 7472601"/>
              <a:gd name="connsiteY404" fmla="*/ 6813345 h 6858000"/>
              <a:gd name="connsiteX405" fmla="*/ 2063025 w 7472601"/>
              <a:gd name="connsiteY405" fmla="*/ 6858000 h 6858000"/>
              <a:gd name="connsiteX406" fmla="*/ 2021675 w 7472601"/>
              <a:gd name="connsiteY406" fmla="*/ 6858000 h 6858000"/>
              <a:gd name="connsiteX407" fmla="*/ 2019308 w 7472601"/>
              <a:gd name="connsiteY407" fmla="*/ 6847118 h 6858000"/>
              <a:gd name="connsiteX408" fmla="*/ 1938835 w 7472601"/>
              <a:gd name="connsiteY408" fmla="*/ 6551160 h 6858000"/>
              <a:gd name="connsiteX409" fmla="*/ 1953230 w 7472601"/>
              <a:gd name="connsiteY409" fmla="*/ 6759699 h 6858000"/>
              <a:gd name="connsiteX410" fmla="*/ 1956763 w 7472601"/>
              <a:gd name="connsiteY410" fmla="*/ 6778191 h 6858000"/>
              <a:gd name="connsiteX411" fmla="*/ 1967925 w 7472601"/>
              <a:gd name="connsiteY411" fmla="*/ 6858000 h 6858000"/>
              <a:gd name="connsiteX412" fmla="*/ 1936622 w 7472601"/>
              <a:gd name="connsiteY412" fmla="*/ 6858000 h 6858000"/>
              <a:gd name="connsiteX413" fmla="*/ 1926261 w 7472601"/>
              <a:gd name="connsiteY413" fmla="*/ 6784064 h 6858000"/>
              <a:gd name="connsiteX414" fmla="*/ 1922724 w 7472601"/>
              <a:gd name="connsiteY414" fmla="*/ 6765577 h 6858000"/>
              <a:gd name="connsiteX415" fmla="*/ 1904650 w 7472601"/>
              <a:gd name="connsiteY415" fmla="*/ 6639616 h 6858000"/>
              <a:gd name="connsiteX416" fmla="*/ 1885273 w 7472601"/>
              <a:gd name="connsiteY416" fmla="*/ 6858000 h 6858000"/>
              <a:gd name="connsiteX417" fmla="*/ 1854363 w 7472601"/>
              <a:gd name="connsiteY417" fmla="*/ 6858000 h 6858000"/>
              <a:gd name="connsiteX418" fmla="*/ 1880391 w 7472601"/>
              <a:gd name="connsiteY418" fmla="*/ 6603796 h 6858000"/>
              <a:gd name="connsiteX419" fmla="*/ 1818273 w 7472601"/>
              <a:gd name="connsiteY419" fmla="*/ 6715729 h 6858000"/>
              <a:gd name="connsiteX420" fmla="*/ 1794691 w 7472601"/>
              <a:gd name="connsiteY420" fmla="*/ 6843239 h 6858000"/>
              <a:gd name="connsiteX421" fmla="*/ 1794914 w 7472601"/>
              <a:gd name="connsiteY421" fmla="*/ 6858000 h 6858000"/>
              <a:gd name="connsiteX422" fmla="*/ 1746128 w 7472601"/>
              <a:gd name="connsiteY422" fmla="*/ 6858000 h 6858000"/>
              <a:gd name="connsiteX423" fmla="*/ 1753934 w 7472601"/>
              <a:gd name="connsiteY423" fmla="*/ 6724796 h 6858000"/>
              <a:gd name="connsiteX424" fmla="*/ 1792053 w 7472601"/>
              <a:gd name="connsiteY424" fmla="*/ 6572396 h 6858000"/>
              <a:gd name="connsiteX425" fmla="*/ 1862248 w 7472601"/>
              <a:gd name="connsiteY425" fmla="*/ 6266397 h 6858000"/>
              <a:gd name="connsiteX426" fmla="*/ 1862250 w 7472601"/>
              <a:gd name="connsiteY426" fmla="*/ 6033531 h 6858000"/>
              <a:gd name="connsiteX427" fmla="*/ 1211999 w 7472601"/>
              <a:gd name="connsiteY427" fmla="*/ 6683610 h 6858000"/>
              <a:gd name="connsiteX428" fmla="*/ 1213266 w 7472601"/>
              <a:gd name="connsiteY428" fmla="*/ 6691947 h 6858000"/>
              <a:gd name="connsiteX429" fmla="*/ 1203370 w 7472601"/>
              <a:gd name="connsiteY429" fmla="*/ 6850676 h 6858000"/>
              <a:gd name="connsiteX430" fmla="*/ 1203671 w 7472601"/>
              <a:gd name="connsiteY430" fmla="*/ 6858000 h 6858000"/>
              <a:gd name="connsiteX431" fmla="*/ 1143180 w 7472601"/>
              <a:gd name="connsiteY431" fmla="*/ 6858000 h 6858000"/>
              <a:gd name="connsiteX432" fmla="*/ 1142176 w 7472601"/>
              <a:gd name="connsiteY432" fmla="*/ 6766045 h 6858000"/>
              <a:gd name="connsiteX433" fmla="*/ 1067484 w 7472601"/>
              <a:gd name="connsiteY433" fmla="*/ 6858000 h 6858000"/>
              <a:gd name="connsiteX434" fmla="*/ 953928 w 7472601"/>
              <a:gd name="connsiteY434" fmla="*/ 6858000 h 6858000"/>
              <a:gd name="connsiteX435" fmla="*/ 959715 w 7472601"/>
              <a:gd name="connsiteY435" fmla="*/ 6850185 h 6858000"/>
              <a:gd name="connsiteX436" fmla="*/ 1483788 w 7472601"/>
              <a:gd name="connsiteY436" fmla="*/ 6259174 h 6858000"/>
              <a:gd name="connsiteX437" fmla="*/ 1100671 w 7472601"/>
              <a:gd name="connsiteY437" fmla="*/ 6252137 h 6858000"/>
              <a:gd name="connsiteX438" fmla="*/ 1090144 w 7472601"/>
              <a:gd name="connsiteY438" fmla="*/ 6256748 h 6858000"/>
              <a:gd name="connsiteX439" fmla="*/ 1095872 w 7472601"/>
              <a:gd name="connsiteY439" fmla="*/ 6271892 h 6858000"/>
              <a:gd name="connsiteX440" fmla="*/ 262785 w 7472601"/>
              <a:gd name="connsiteY440" fmla="*/ 6845450 h 6858000"/>
              <a:gd name="connsiteX441" fmla="*/ 209968 w 7472601"/>
              <a:gd name="connsiteY441" fmla="*/ 6770713 h 6858000"/>
              <a:gd name="connsiteX442" fmla="*/ 873460 w 7472601"/>
              <a:gd name="connsiteY442" fmla="*/ 6253768 h 6858000"/>
              <a:gd name="connsiteX443" fmla="*/ 192686 w 7472601"/>
              <a:gd name="connsiteY443" fmla="*/ 5849257 h 6858000"/>
              <a:gd name="connsiteX444" fmla="*/ 4696 w 7472601"/>
              <a:gd name="connsiteY444" fmla="*/ 5697668 h 6858000"/>
              <a:gd name="connsiteX445" fmla="*/ 0 w 7472601"/>
              <a:gd name="connsiteY445" fmla="*/ 5689984 h 6858000"/>
              <a:gd name="connsiteX446" fmla="*/ 0 w 7472601"/>
              <a:gd name="connsiteY446" fmla="*/ 5513472 h 6858000"/>
              <a:gd name="connsiteX447" fmla="*/ 174101 w 7472601"/>
              <a:gd name="connsiteY447" fmla="*/ 5620277 h 6858000"/>
              <a:gd name="connsiteX448" fmla="*/ 891800 w 7472601"/>
              <a:gd name="connsiteY448" fmla="*/ 6036935 h 6858000"/>
              <a:gd name="connsiteX449" fmla="*/ 1072219 w 7472601"/>
              <a:gd name="connsiteY449" fmla="*/ 6169443 h 6858000"/>
              <a:gd name="connsiteX450" fmla="*/ 1074117 w 7472601"/>
              <a:gd name="connsiteY450" fmla="*/ 6170301 h 6858000"/>
              <a:gd name="connsiteX451" fmla="*/ 1083114 w 7472601"/>
              <a:gd name="connsiteY451" fmla="*/ 6174131 h 6858000"/>
              <a:gd name="connsiteX452" fmla="*/ 1543010 w 7472601"/>
              <a:gd name="connsiteY452" fmla="*/ 6191140 h 6858000"/>
              <a:gd name="connsiteX453" fmla="*/ 1551080 w 7472601"/>
              <a:gd name="connsiteY453" fmla="*/ 6195006 h 6858000"/>
              <a:gd name="connsiteX454" fmla="*/ 2345443 w 7472601"/>
              <a:gd name="connsiteY454" fmla="*/ 5549882 h 6858000"/>
              <a:gd name="connsiteX455" fmla="*/ 1721499 w 7472601"/>
              <a:gd name="connsiteY455" fmla="*/ 5599969 h 6858000"/>
              <a:gd name="connsiteX456" fmla="*/ 767716 w 7472601"/>
              <a:gd name="connsiteY456" fmla="*/ 5472768 h 6858000"/>
              <a:gd name="connsiteX457" fmla="*/ 722147 w 7472601"/>
              <a:gd name="connsiteY457" fmla="*/ 5393091 h 6858000"/>
              <a:gd name="connsiteX458" fmla="*/ 1485552 w 7472601"/>
              <a:gd name="connsiteY458" fmla="*/ 5313202 h 6858000"/>
              <a:gd name="connsiteX459" fmla="*/ 2143004 w 7472601"/>
              <a:gd name="connsiteY459" fmla="*/ 5402420 h 6858000"/>
              <a:gd name="connsiteX460" fmla="*/ 1933391 w 7472601"/>
              <a:gd name="connsiteY460" fmla="*/ 5156971 h 6858000"/>
              <a:gd name="connsiteX461" fmla="*/ 1827118 w 7472601"/>
              <a:gd name="connsiteY461" fmla="*/ 4968410 h 6858000"/>
              <a:gd name="connsiteX462" fmla="*/ 1837349 w 7472601"/>
              <a:gd name="connsiteY462" fmla="*/ 4956357 h 6858000"/>
              <a:gd name="connsiteX463" fmla="*/ 2162835 w 7472601"/>
              <a:gd name="connsiteY463" fmla="*/ 5187853 h 6858000"/>
              <a:gd name="connsiteX464" fmla="*/ 2257167 w 7472601"/>
              <a:gd name="connsiteY464" fmla="*/ 5462123 h 6858000"/>
              <a:gd name="connsiteX465" fmla="*/ 2261598 w 7472601"/>
              <a:gd name="connsiteY465" fmla="*/ 5467998 h 6858000"/>
              <a:gd name="connsiteX466" fmla="*/ 2437177 w 7472601"/>
              <a:gd name="connsiteY466" fmla="*/ 5479608 h 6858000"/>
              <a:gd name="connsiteX467" fmla="*/ 2445247 w 7472601"/>
              <a:gd name="connsiteY467" fmla="*/ 5483476 h 6858000"/>
              <a:gd name="connsiteX468" fmla="*/ 2743626 w 7472601"/>
              <a:gd name="connsiteY468" fmla="*/ 5304819 h 6858000"/>
              <a:gd name="connsiteX469" fmla="*/ 3048102 w 7472601"/>
              <a:gd name="connsiteY469" fmla="*/ 5150595 h 6858000"/>
              <a:gd name="connsiteX470" fmla="*/ 1799414 w 7472601"/>
              <a:gd name="connsiteY470" fmla="*/ 4694732 h 6858000"/>
              <a:gd name="connsiteX471" fmla="*/ 1771735 w 7472601"/>
              <a:gd name="connsiteY471" fmla="*/ 4619929 h 6858000"/>
              <a:gd name="connsiteX472" fmla="*/ 3104273 w 7472601"/>
              <a:gd name="connsiteY472" fmla="*/ 5076159 h 6858000"/>
              <a:gd name="connsiteX473" fmla="*/ 3113245 w 7472601"/>
              <a:gd name="connsiteY473" fmla="*/ 5090705 h 6858000"/>
              <a:gd name="connsiteX474" fmla="*/ 3126294 w 7472601"/>
              <a:gd name="connsiteY474" fmla="*/ 5114400 h 6858000"/>
              <a:gd name="connsiteX475" fmla="*/ 3937433 w 7472601"/>
              <a:gd name="connsiteY475" fmla="*/ 4830473 h 6858000"/>
              <a:gd name="connsiteX476" fmla="*/ 3590475 w 7472601"/>
              <a:gd name="connsiteY476" fmla="*/ 4597974 h 6858000"/>
              <a:gd name="connsiteX477" fmla="*/ 3100264 w 7472601"/>
              <a:gd name="connsiteY477" fmla="*/ 4579845 h 6858000"/>
              <a:gd name="connsiteX478" fmla="*/ 2183576 w 7472601"/>
              <a:gd name="connsiteY478" fmla="*/ 4227150 h 6858000"/>
              <a:gd name="connsiteX479" fmla="*/ 2151029 w 7472601"/>
              <a:gd name="connsiteY479" fmla="*/ 4146947 h 6858000"/>
              <a:gd name="connsiteX480" fmla="*/ 3563434 w 7472601"/>
              <a:gd name="connsiteY480" fmla="*/ 4469115 h 6858000"/>
              <a:gd name="connsiteX481" fmla="*/ 3177952 w 7472601"/>
              <a:gd name="connsiteY481" fmla="*/ 3657386 h 6858000"/>
              <a:gd name="connsiteX482" fmla="*/ 3189263 w 7472601"/>
              <a:gd name="connsiteY482" fmla="*/ 3625726 h 6858000"/>
              <a:gd name="connsiteX483" fmla="*/ 3560912 w 7472601"/>
              <a:gd name="connsiteY483" fmla="*/ 4079863 h 6858000"/>
              <a:gd name="connsiteX484" fmla="*/ 3626636 w 7472601"/>
              <a:gd name="connsiteY484" fmla="*/ 4512230 h 6858000"/>
              <a:gd name="connsiteX485" fmla="*/ 3653088 w 7472601"/>
              <a:gd name="connsiteY485" fmla="*/ 4521417 h 6858000"/>
              <a:gd name="connsiteX486" fmla="*/ 3988128 w 7472601"/>
              <a:gd name="connsiteY486" fmla="*/ 4817267 h 6858000"/>
              <a:gd name="connsiteX487" fmla="*/ 4830582 w 7472601"/>
              <a:gd name="connsiteY487" fmla="*/ 4676000 h 6858000"/>
              <a:gd name="connsiteX488" fmla="*/ 4830100 w 7472601"/>
              <a:gd name="connsiteY488" fmla="*/ 4675554 h 6858000"/>
              <a:gd name="connsiteX489" fmla="*/ 4036318 w 7472601"/>
              <a:gd name="connsiteY489" fmla="*/ 4147013 h 6858000"/>
              <a:gd name="connsiteX490" fmla="*/ 3432098 w 7472601"/>
              <a:gd name="connsiteY490" fmla="*/ 3537312 h 6858000"/>
              <a:gd name="connsiteX491" fmla="*/ 3446761 w 7472601"/>
              <a:gd name="connsiteY491" fmla="*/ 3461278 h 6858000"/>
              <a:gd name="connsiteX492" fmla="*/ 4419733 w 7472601"/>
              <a:gd name="connsiteY492" fmla="*/ 3963555 h 6858000"/>
              <a:gd name="connsiteX493" fmla="*/ 4781371 w 7472601"/>
              <a:gd name="connsiteY493" fmla="*/ 4458604 h 6858000"/>
              <a:gd name="connsiteX494" fmla="*/ 4780440 w 7472601"/>
              <a:gd name="connsiteY494" fmla="*/ 4470290 h 6858000"/>
              <a:gd name="connsiteX495" fmla="*/ 4898954 w 7472601"/>
              <a:gd name="connsiteY495" fmla="*/ 4662092 h 6858000"/>
              <a:gd name="connsiteX496" fmla="*/ 4900699 w 7472601"/>
              <a:gd name="connsiteY496" fmla="*/ 4670867 h 6858000"/>
              <a:gd name="connsiteX497" fmla="*/ 5714511 w 7472601"/>
              <a:gd name="connsiteY497" fmla="*/ 4663483 h 6858000"/>
              <a:gd name="connsiteX498" fmla="*/ 5464793 w 7472601"/>
              <a:gd name="connsiteY498" fmla="*/ 4393556 h 6858000"/>
              <a:gd name="connsiteX499" fmla="*/ 5461897 w 7472601"/>
              <a:gd name="connsiteY499" fmla="*/ 4390879 h 6858000"/>
              <a:gd name="connsiteX500" fmla="*/ 4294126 w 7472601"/>
              <a:gd name="connsiteY500" fmla="*/ 3303048 h 6858000"/>
              <a:gd name="connsiteX501" fmla="*/ 4305321 w 7472601"/>
              <a:gd name="connsiteY501" fmla="*/ 3256953 h 6858000"/>
              <a:gd name="connsiteX502" fmla="*/ 4949299 w 7472601"/>
              <a:gd name="connsiteY502" fmla="*/ 3766336 h 6858000"/>
              <a:gd name="connsiteX503" fmla="*/ 5291452 w 7472601"/>
              <a:gd name="connsiteY503" fmla="*/ 4076801 h 6858000"/>
              <a:gd name="connsiteX504" fmla="*/ 5434998 w 7472601"/>
              <a:gd name="connsiteY504" fmla="*/ 4254100 h 6858000"/>
              <a:gd name="connsiteX505" fmla="*/ 5351015 w 7472601"/>
              <a:gd name="connsiteY505" fmla="*/ 3760989 h 6858000"/>
              <a:gd name="connsiteX506" fmla="*/ 5413780 w 7472601"/>
              <a:gd name="connsiteY506" fmla="*/ 2966265 h 6858000"/>
              <a:gd name="connsiteX507" fmla="*/ 5425627 w 7472601"/>
              <a:gd name="connsiteY507" fmla="*/ 2954192 h 6858000"/>
              <a:gd name="connsiteX508" fmla="*/ 6604735 w 7472601"/>
              <a:gd name="connsiteY508" fmla="*/ 2041381 h 6858000"/>
              <a:gd name="connsiteX509" fmla="*/ 7204487 w 7472601"/>
              <a:gd name="connsiteY509" fmla="*/ 2742112 h 6858000"/>
              <a:gd name="connsiteX510" fmla="*/ 7131592 w 7472601"/>
              <a:gd name="connsiteY510" fmla="*/ 2672096 h 6858000"/>
              <a:gd name="connsiteX511" fmla="*/ 6996344 w 7472601"/>
              <a:gd name="connsiteY511" fmla="*/ 2518310 h 6858000"/>
              <a:gd name="connsiteX512" fmla="*/ 6735495 w 7472601"/>
              <a:gd name="connsiteY512" fmla="*/ 2196890 h 6858000"/>
              <a:gd name="connsiteX513" fmla="*/ 6721901 w 7472601"/>
              <a:gd name="connsiteY513" fmla="*/ 2179274 h 6858000"/>
              <a:gd name="connsiteX514" fmla="*/ 6604735 w 7472601"/>
              <a:gd name="connsiteY514" fmla="*/ 2041381 h 6858000"/>
              <a:gd name="connsiteX515" fmla="*/ 6591670 w 7472601"/>
              <a:gd name="connsiteY515" fmla="*/ 1988277 h 6858000"/>
              <a:gd name="connsiteX516" fmla="*/ 6747349 w 7472601"/>
              <a:gd name="connsiteY516" fmla="*/ 2160069 h 6858000"/>
              <a:gd name="connsiteX517" fmla="*/ 6760943 w 7472601"/>
              <a:gd name="connsiteY517" fmla="*/ 2177686 h 6858000"/>
              <a:gd name="connsiteX518" fmla="*/ 7021065 w 7472601"/>
              <a:gd name="connsiteY518" fmla="*/ 2498102 h 6858000"/>
              <a:gd name="connsiteX519" fmla="*/ 7155223 w 7472601"/>
              <a:gd name="connsiteY519" fmla="*/ 2650386 h 6858000"/>
              <a:gd name="connsiteX520" fmla="*/ 7203167 w 7472601"/>
              <a:gd name="connsiteY520" fmla="*/ 2697288 h 6858000"/>
              <a:gd name="connsiteX521" fmla="*/ 6937703 w 7472601"/>
              <a:gd name="connsiteY521" fmla="*/ 2321981 h 6858000"/>
              <a:gd name="connsiteX522" fmla="*/ 6591670 w 7472601"/>
              <a:gd name="connsiteY522" fmla="*/ 1988277 h 6858000"/>
              <a:gd name="connsiteX523" fmla="*/ 5798671 w 7472601"/>
              <a:gd name="connsiteY523" fmla="*/ 1981601 h 6858000"/>
              <a:gd name="connsiteX524" fmla="*/ 5754709 w 7472601"/>
              <a:gd name="connsiteY524" fmla="*/ 2071454 h 6858000"/>
              <a:gd name="connsiteX525" fmla="*/ 5763044 w 7472601"/>
              <a:gd name="connsiteY525" fmla="*/ 2842206 h 6858000"/>
              <a:gd name="connsiteX526" fmla="*/ 5764974 w 7472601"/>
              <a:gd name="connsiteY526" fmla="*/ 2799609 h 6858000"/>
              <a:gd name="connsiteX527" fmla="*/ 5767665 w 7472601"/>
              <a:gd name="connsiteY527" fmla="*/ 2666409 h 6858000"/>
              <a:gd name="connsiteX528" fmla="*/ 5763055 w 7472601"/>
              <a:gd name="connsiteY528" fmla="*/ 2579705 h 6858000"/>
              <a:gd name="connsiteX529" fmla="*/ 5758079 w 7472601"/>
              <a:gd name="connsiteY529" fmla="*/ 2492508 h 6858000"/>
              <a:gd name="connsiteX530" fmla="*/ 5779325 w 7472601"/>
              <a:gd name="connsiteY530" fmla="*/ 2197069 h 6858000"/>
              <a:gd name="connsiteX531" fmla="*/ 5798671 w 7472601"/>
              <a:gd name="connsiteY531" fmla="*/ 1981601 h 6858000"/>
              <a:gd name="connsiteX532" fmla="*/ 5829202 w 7472601"/>
              <a:gd name="connsiteY532" fmla="*/ 1971679 h 6858000"/>
              <a:gd name="connsiteX533" fmla="*/ 5809558 w 7472601"/>
              <a:gd name="connsiteY533" fmla="*/ 2198043 h 6858000"/>
              <a:gd name="connsiteX534" fmla="*/ 5788653 w 7472601"/>
              <a:gd name="connsiteY534" fmla="*/ 2489430 h 6858000"/>
              <a:gd name="connsiteX535" fmla="*/ 5793439 w 7472601"/>
              <a:gd name="connsiteY535" fmla="*/ 2575235 h 6858000"/>
              <a:gd name="connsiteX536" fmla="*/ 5796837 w 7472601"/>
              <a:gd name="connsiteY536" fmla="*/ 2637633 h 6858000"/>
              <a:gd name="connsiteX537" fmla="*/ 5818614 w 7472601"/>
              <a:gd name="connsiteY537" fmla="*/ 2473055 h 6858000"/>
              <a:gd name="connsiteX538" fmla="*/ 5829202 w 7472601"/>
              <a:gd name="connsiteY538" fmla="*/ 1971679 h 6858000"/>
              <a:gd name="connsiteX539" fmla="*/ 5911389 w 7472601"/>
              <a:gd name="connsiteY539" fmla="*/ 1898371 h 6858000"/>
              <a:gd name="connsiteX540" fmla="*/ 6237627 w 7472601"/>
              <a:gd name="connsiteY540" fmla="*/ 2231921 h 6858000"/>
              <a:gd name="connsiteX541" fmla="*/ 5911389 w 7472601"/>
              <a:gd name="connsiteY541" fmla="*/ 1898371 h 6858000"/>
              <a:gd name="connsiteX542" fmla="*/ 6944437 w 7472601"/>
              <a:gd name="connsiteY542" fmla="*/ 1575402 h 6858000"/>
              <a:gd name="connsiteX543" fmla="*/ 6304730 w 7472601"/>
              <a:gd name="connsiteY543" fmla="*/ 1766654 h 6858000"/>
              <a:gd name="connsiteX544" fmla="*/ 6944437 w 7472601"/>
              <a:gd name="connsiteY544" fmla="*/ 1575402 h 6858000"/>
              <a:gd name="connsiteX545" fmla="*/ 7019523 w 7472601"/>
              <a:gd name="connsiteY545" fmla="*/ 1519450 h 6858000"/>
              <a:gd name="connsiteX546" fmla="*/ 6298091 w 7472601"/>
              <a:gd name="connsiteY546" fmla="*/ 1737122 h 6858000"/>
              <a:gd name="connsiteX547" fmla="*/ 7019523 w 7472601"/>
              <a:gd name="connsiteY547" fmla="*/ 1519450 h 6858000"/>
              <a:gd name="connsiteX548" fmla="*/ 2399523 w 7472601"/>
              <a:gd name="connsiteY548" fmla="*/ 1428234 h 6858000"/>
              <a:gd name="connsiteX549" fmla="*/ 2224982 w 7472601"/>
              <a:gd name="connsiteY549" fmla="*/ 1826201 h 6858000"/>
              <a:gd name="connsiteX550" fmla="*/ 2096099 w 7472601"/>
              <a:gd name="connsiteY550" fmla="*/ 2345900 h 6858000"/>
              <a:gd name="connsiteX551" fmla="*/ 2283317 w 7472601"/>
              <a:gd name="connsiteY551" fmla="*/ 1796925 h 6858000"/>
              <a:gd name="connsiteX552" fmla="*/ 2399523 w 7472601"/>
              <a:gd name="connsiteY552" fmla="*/ 1428234 h 6858000"/>
              <a:gd name="connsiteX553" fmla="*/ 2448558 w 7472601"/>
              <a:gd name="connsiteY553" fmla="*/ 1373435 h 6858000"/>
              <a:gd name="connsiteX554" fmla="*/ 2312521 w 7472601"/>
              <a:gd name="connsiteY554" fmla="*/ 1806140 h 6858000"/>
              <a:gd name="connsiteX555" fmla="*/ 2127533 w 7472601"/>
              <a:gd name="connsiteY555" fmla="*/ 2348380 h 6858000"/>
              <a:gd name="connsiteX556" fmla="*/ 2358080 w 7472601"/>
              <a:gd name="connsiteY556" fmla="*/ 1866134 h 6858000"/>
              <a:gd name="connsiteX557" fmla="*/ 2407436 w 7472601"/>
              <a:gd name="connsiteY557" fmla="*/ 1651070 h 6858000"/>
              <a:gd name="connsiteX558" fmla="*/ 2448558 w 7472601"/>
              <a:gd name="connsiteY558" fmla="*/ 1373435 h 6858000"/>
              <a:gd name="connsiteX559" fmla="*/ 278707 w 7472601"/>
              <a:gd name="connsiteY559" fmla="*/ 1352270 h 6858000"/>
              <a:gd name="connsiteX560" fmla="*/ 321570 w 7472601"/>
              <a:gd name="connsiteY560" fmla="*/ 1861610 h 6858000"/>
              <a:gd name="connsiteX561" fmla="*/ 294281 w 7472601"/>
              <a:gd name="connsiteY561" fmla="*/ 1440658 h 6858000"/>
              <a:gd name="connsiteX562" fmla="*/ 278707 w 7472601"/>
              <a:gd name="connsiteY562" fmla="*/ 1352270 h 6858000"/>
              <a:gd name="connsiteX563" fmla="*/ 1423821 w 7472601"/>
              <a:gd name="connsiteY563" fmla="*/ 1351958 h 6858000"/>
              <a:gd name="connsiteX564" fmla="*/ 1638521 w 7472601"/>
              <a:gd name="connsiteY564" fmla="*/ 1908470 h 6858000"/>
              <a:gd name="connsiteX565" fmla="*/ 1754199 w 7472601"/>
              <a:gd name="connsiteY565" fmla="*/ 2149284 h 6858000"/>
              <a:gd name="connsiteX566" fmla="*/ 1908359 w 7472601"/>
              <a:gd name="connsiteY566" fmla="*/ 2364988 h 6858000"/>
              <a:gd name="connsiteX567" fmla="*/ 1647661 w 7472601"/>
              <a:gd name="connsiteY567" fmla="*/ 1825945 h 6858000"/>
              <a:gd name="connsiteX568" fmla="*/ 1423821 w 7472601"/>
              <a:gd name="connsiteY568" fmla="*/ 1351958 h 6858000"/>
              <a:gd name="connsiteX569" fmla="*/ 1431890 w 7472601"/>
              <a:gd name="connsiteY569" fmla="*/ 1306475 h 6858000"/>
              <a:gd name="connsiteX570" fmla="*/ 1507597 w 7472601"/>
              <a:gd name="connsiteY570" fmla="*/ 1446132 h 6858000"/>
              <a:gd name="connsiteX571" fmla="*/ 1674586 w 7472601"/>
              <a:gd name="connsiteY571" fmla="*/ 1813832 h 6858000"/>
              <a:gd name="connsiteX572" fmla="*/ 1815950 w 7472601"/>
              <a:gd name="connsiteY572" fmla="*/ 2128564 h 6858000"/>
              <a:gd name="connsiteX573" fmla="*/ 1984242 w 7472601"/>
              <a:gd name="connsiteY573" fmla="*/ 2430829 h 6858000"/>
              <a:gd name="connsiteX574" fmla="*/ 2014023 w 7472601"/>
              <a:gd name="connsiteY574" fmla="*/ 2450995 h 6858000"/>
              <a:gd name="connsiteX575" fmla="*/ 1747337 w 7472601"/>
              <a:gd name="connsiteY575" fmla="*/ 1855264 h 6858000"/>
              <a:gd name="connsiteX576" fmla="*/ 1533749 w 7472601"/>
              <a:gd name="connsiteY576" fmla="*/ 1478656 h 6858000"/>
              <a:gd name="connsiteX577" fmla="*/ 1431890 w 7472601"/>
              <a:gd name="connsiteY577" fmla="*/ 1306475 h 6858000"/>
              <a:gd name="connsiteX578" fmla="*/ 5052692 w 7472601"/>
              <a:gd name="connsiteY578" fmla="*/ 1292994 h 6858000"/>
              <a:gd name="connsiteX579" fmla="*/ 5200661 w 7472601"/>
              <a:gd name="connsiteY579" fmla="*/ 1635186 h 6858000"/>
              <a:gd name="connsiteX580" fmla="*/ 5297138 w 7472601"/>
              <a:gd name="connsiteY580" fmla="*/ 1906351 h 6858000"/>
              <a:gd name="connsiteX581" fmla="*/ 5052692 w 7472601"/>
              <a:gd name="connsiteY581" fmla="*/ 1292994 h 6858000"/>
              <a:gd name="connsiteX582" fmla="*/ 5009948 w 7472601"/>
              <a:gd name="connsiteY582" fmla="*/ 1273619 h 6858000"/>
              <a:gd name="connsiteX583" fmla="*/ 5121777 w 7472601"/>
              <a:gd name="connsiteY583" fmla="*/ 1654213 h 6858000"/>
              <a:gd name="connsiteX584" fmla="*/ 5293545 w 7472601"/>
              <a:gd name="connsiteY584" fmla="*/ 2072247 h 6858000"/>
              <a:gd name="connsiteX585" fmla="*/ 5294042 w 7472601"/>
              <a:gd name="connsiteY585" fmla="*/ 2065019 h 6858000"/>
              <a:gd name="connsiteX586" fmla="*/ 5171936 w 7472601"/>
              <a:gd name="connsiteY586" fmla="*/ 1647613 h 6858000"/>
              <a:gd name="connsiteX587" fmla="*/ 5009948 w 7472601"/>
              <a:gd name="connsiteY587" fmla="*/ 1273619 h 6858000"/>
              <a:gd name="connsiteX588" fmla="*/ 655236 w 7472601"/>
              <a:gd name="connsiteY588" fmla="*/ 1268632 h 6858000"/>
              <a:gd name="connsiteX589" fmla="*/ 839521 w 7472601"/>
              <a:gd name="connsiteY589" fmla="*/ 1685315 h 6858000"/>
              <a:gd name="connsiteX590" fmla="*/ 1109416 w 7472601"/>
              <a:gd name="connsiteY590" fmla="*/ 2061663 h 6858000"/>
              <a:gd name="connsiteX591" fmla="*/ 1298300 w 7472601"/>
              <a:gd name="connsiteY591" fmla="*/ 2247742 h 6858000"/>
              <a:gd name="connsiteX592" fmla="*/ 1125871 w 7472601"/>
              <a:gd name="connsiteY592" fmla="*/ 1989513 h 6858000"/>
              <a:gd name="connsiteX593" fmla="*/ 981574 w 7472601"/>
              <a:gd name="connsiteY593" fmla="*/ 1783157 h 6858000"/>
              <a:gd name="connsiteX594" fmla="*/ 922198 w 7472601"/>
              <a:gd name="connsiteY594" fmla="*/ 1677437 h 6858000"/>
              <a:gd name="connsiteX595" fmla="*/ 869293 w 7472601"/>
              <a:gd name="connsiteY595" fmla="*/ 1583214 h 6858000"/>
              <a:gd name="connsiteX596" fmla="*/ 751431 w 7472601"/>
              <a:gd name="connsiteY596" fmla="*/ 1405731 h 6858000"/>
              <a:gd name="connsiteX597" fmla="*/ 655236 w 7472601"/>
              <a:gd name="connsiteY597" fmla="*/ 1268632 h 6858000"/>
              <a:gd name="connsiteX598" fmla="*/ 6516292 w 7472601"/>
              <a:gd name="connsiteY598" fmla="*/ 1263064 h 6858000"/>
              <a:gd name="connsiteX599" fmla="*/ 5736320 w 7472601"/>
              <a:gd name="connsiteY599" fmla="*/ 1501803 h 6858000"/>
              <a:gd name="connsiteX600" fmla="*/ 6516292 w 7472601"/>
              <a:gd name="connsiteY600" fmla="*/ 1263064 h 6858000"/>
              <a:gd name="connsiteX601" fmla="*/ 291466 w 7472601"/>
              <a:gd name="connsiteY601" fmla="*/ 1250369 h 6858000"/>
              <a:gd name="connsiteX602" fmla="*/ 323180 w 7472601"/>
              <a:gd name="connsiteY602" fmla="*/ 1435283 h 6858000"/>
              <a:gd name="connsiteX603" fmla="*/ 349381 w 7472601"/>
              <a:gd name="connsiteY603" fmla="*/ 1875041 h 6858000"/>
              <a:gd name="connsiteX604" fmla="*/ 374363 w 7472601"/>
              <a:gd name="connsiteY604" fmla="*/ 1506494 h 6858000"/>
              <a:gd name="connsiteX605" fmla="*/ 302168 w 7472601"/>
              <a:gd name="connsiteY605" fmla="*/ 1274495 h 6858000"/>
              <a:gd name="connsiteX606" fmla="*/ 291466 w 7472601"/>
              <a:gd name="connsiteY606" fmla="*/ 1250369 h 6858000"/>
              <a:gd name="connsiteX607" fmla="*/ 678222 w 7472601"/>
              <a:gd name="connsiteY607" fmla="*/ 1248670 h 6858000"/>
              <a:gd name="connsiteX608" fmla="*/ 775536 w 7472601"/>
              <a:gd name="connsiteY608" fmla="*/ 1388015 h 6858000"/>
              <a:gd name="connsiteX609" fmla="*/ 894529 w 7472601"/>
              <a:gd name="connsiteY609" fmla="*/ 1567739 h 6858000"/>
              <a:gd name="connsiteX610" fmla="*/ 948000 w 7472601"/>
              <a:gd name="connsiteY610" fmla="*/ 1663088 h 6858000"/>
              <a:gd name="connsiteX611" fmla="*/ 1006812 w 7472601"/>
              <a:gd name="connsiteY611" fmla="*/ 1767683 h 6858000"/>
              <a:gd name="connsiteX612" fmla="*/ 1149133 w 7472601"/>
              <a:gd name="connsiteY612" fmla="*/ 1971513 h 6858000"/>
              <a:gd name="connsiteX613" fmla="*/ 1333952 w 7472601"/>
              <a:gd name="connsiteY613" fmla="*/ 2251620 h 6858000"/>
              <a:gd name="connsiteX614" fmla="*/ 1337329 w 7472601"/>
              <a:gd name="connsiteY614" fmla="*/ 2258350 h 6858000"/>
              <a:gd name="connsiteX615" fmla="*/ 1014726 w 7472601"/>
              <a:gd name="connsiteY615" fmla="*/ 1615556 h 6858000"/>
              <a:gd name="connsiteX616" fmla="*/ 678222 w 7472601"/>
              <a:gd name="connsiteY616" fmla="*/ 1248670 h 6858000"/>
              <a:gd name="connsiteX617" fmla="*/ 6691602 w 7472601"/>
              <a:gd name="connsiteY617" fmla="*/ 1140573 h 6858000"/>
              <a:gd name="connsiteX618" fmla="*/ 6571100 w 7472601"/>
              <a:gd name="connsiteY618" fmla="*/ 1183662 h 6858000"/>
              <a:gd name="connsiteX619" fmla="*/ 6241687 w 7472601"/>
              <a:gd name="connsiteY619" fmla="*/ 1257600 h 6858000"/>
              <a:gd name="connsiteX620" fmla="*/ 5693009 w 7472601"/>
              <a:gd name="connsiteY620" fmla="*/ 1478256 h 6858000"/>
              <a:gd name="connsiteX621" fmla="*/ 6548420 w 7472601"/>
              <a:gd name="connsiteY621" fmla="*/ 1214599 h 6858000"/>
              <a:gd name="connsiteX622" fmla="*/ 6605473 w 7472601"/>
              <a:gd name="connsiteY622" fmla="*/ 1184686 h 6858000"/>
              <a:gd name="connsiteX623" fmla="*/ 6691602 w 7472601"/>
              <a:gd name="connsiteY623" fmla="*/ 1140573 h 6858000"/>
              <a:gd name="connsiteX624" fmla="*/ 4002475 w 7472601"/>
              <a:gd name="connsiteY624" fmla="*/ 1037802 h 6858000"/>
              <a:gd name="connsiteX625" fmla="*/ 4000324 w 7472601"/>
              <a:gd name="connsiteY625" fmla="*/ 1039362 h 6858000"/>
              <a:gd name="connsiteX626" fmla="*/ 4002862 w 7472601"/>
              <a:gd name="connsiteY626" fmla="*/ 1042866 h 6858000"/>
              <a:gd name="connsiteX627" fmla="*/ 4002475 w 7472601"/>
              <a:gd name="connsiteY627" fmla="*/ 1037802 h 6858000"/>
              <a:gd name="connsiteX628" fmla="*/ 506322 w 7472601"/>
              <a:gd name="connsiteY628" fmla="*/ 1020997 h 6858000"/>
              <a:gd name="connsiteX629" fmla="*/ 533068 w 7472601"/>
              <a:gd name="connsiteY629" fmla="*/ 1029409 h 6858000"/>
              <a:gd name="connsiteX630" fmla="*/ 1232525 w 7472601"/>
              <a:gd name="connsiteY630" fmla="*/ 1804675 h 6858000"/>
              <a:gd name="connsiteX631" fmla="*/ 1388858 w 7472601"/>
              <a:gd name="connsiteY631" fmla="*/ 2368011 h 6858000"/>
              <a:gd name="connsiteX632" fmla="*/ 1384098 w 7472601"/>
              <a:gd name="connsiteY632" fmla="*/ 2378125 h 6858000"/>
              <a:gd name="connsiteX633" fmla="*/ 1425393 w 7472601"/>
              <a:gd name="connsiteY633" fmla="*/ 2589124 h 6858000"/>
              <a:gd name="connsiteX634" fmla="*/ 1424001 w 7472601"/>
              <a:gd name="connsiteY634" fmla="*/ 2597541 h 6858000"/>
              <a:gd name="connsiteX635" fmla="*/ 2152729 w 7472601"/>
              <a:gd name="connsiteY635" fmla="*/ 2864487 h 6858000"/>
              <a:gd name="connsiteX636" fmla="*/ 2020609 w 7472601"/>
              <a:gd name="connsiteY636" fmla="*/ 2539671 h 6858000"/>
              <a:gd name="connsiteX637" fmla="*/ 2018920 w 7472601"/>
              <a:gd name="connsiteY637" fmla="*/ 2536309 h 6858000"/>
              <a:gd name="connsiteX638" fmla="*/ 1342441 w 7472601"/>
              <a:gd name="connsiteY638" fmla="*/ 1173017 h 6858000"/>
              <a:gd name="connsiteX639" fmla="*/ 1367925 w 7472601"/>
              <a:gd name="connsiteY639" fmla="*/ 1135648 h 6858000"/>
              <a:gd name="connsiteX640" fmla="*/ 1771401 w 7472601"/>
              <a:gd name="connsiteY640" fmla="*/ 1806673 h 6858000"/>
              <a:gd name="connsiteX641" fmla="*/ 1972385 w 7472601"/>
              <a:gd name="connsiteY641" fmla="*/ 2198735 h 6858000"/>
              <a:gd name="connsiteX642" fmla="*/ 2040892 w 7472601"/>
              <a:gd name="connsiteY642" fmla="*/ 2405205 h 6858000"/>
              <a:gd name="connsiteX643" fmla="*/ 2131689 w 7472601"/>
              <a:gd name="connsiteY643" fmla="*/ 1936926 h 6858000"/>
              <a:gd name="connsiteX644" fmla="*/ 2454820 w 7472601"/>
              <a:gd name="connsiteY644" fmla="*/ 1248808 h 6858000"/>
              <a:gd name="connsiteX645" fmla="*/ 2492512 w 7472601"/>
              <a:gd name="connsiteY645" fmla="*/ 1302920 h 6858000"/>
              <a:gd name="connsiteX646" fmla="*/ 2081216 w 7472601"/>
              <a:gd name="connsiteY646" fmla="*/ 2527513 h 6858000"/>
              <a:gd name="connsiteX647" fmla="*/ 2081211 w 7472601"/>
              <a:gd name="connsiteY647" fmla="*/ 2528916 h 6858000"/>
              <a:gd name="connsiteX648" fmla="*/ 2199067 w 7472601"/>
              <a:gd name="connsiteY648" fmla="*/ 2884061 h 6858000"/>
              <a:gd name="connsiteX649" fmla="*/ 3192586 w 7472601"/>
              <a:gd name="connsiteY649" fmla="*/ 3411496 h 6858000"/>
              <a:gd name="connsiteX650" fmla="*/ 3182620 w 7472601"/>
              <a:gd name="connsiteY650" fmla="*/ 3483279 h 6858000"/>
              <a:gd name="connsiteX651" fmla="*/ 2435119 w 7472601"/>
              <a:gd name="connsiteY651" fmla="*/ 3080173 h 6858000"/>
              <a:gd name="connsiteX652" fmla="*/ 2410152 w 7472601"/>
              <a:gd name="connsiteY652" fmla="*/ 3063751 h 6858000"/>
              <a:gd name="connsiteX653" fmla="*/ 2408099 w 7472601"/>
              <a:gd name="connsiteY653" fmla="*/ 3064403 h 6858000"/>
              <a:gd name="connsiteX654" fmla="*/ 2407218 w 7472601"/>
              <a:gd name="connsiteY654" fmla="*/ 3070324 h 6858000"/>
              <a:gd name="connsiteX655" fmla="*/ 2380138 w 7472601"/>
              <a:gd name="connsiteY655" fmla="*/ 3099341 h 6858000"/>
              <a:gd name="connsiteX656" fmla="*/ 1765923 w 7472601"/>
              <a:gd name="connsiteY656" fmla="*/ 3581043 h 6858000"/>
              <a:gd name="connsiteX657" fmla="*/ 1702258 w 7472601"/>
              <a:gd name="connsiteY657" fmla="*/ 3612286 h 6858000"/>
              <a:gd name="connsiteX658" fmla="*/ 1538370 w 7472601"/>
              <a:gd name="connsiteY658" fmla="*/ 3811804 h 6858000"/>
              <a:gd name="connsiteX659" fmla="*/ 542867 w 7472601"/>
              <a:gd name="connsiteY659" fmla="*/ 4944092 h 6858000"/>
              <a:gd name="connsiteX660" fmla="*/ 515800 w 7472601"/>
              <a:gd name="connsiteY660" fmla="*/ 4862180 h 6858000"/>
              <a:gd name="connsiteX661" fmla="*/ 909145 w 7472601"/>
              <a:gd name="connsiteY661" fmla="*/ 4199225 h 6858000"/>
              <a:gd name="connsiteX662" fmla="*/ 1214067 w 7472601"/>
              <a:gd name="connsiteY662" fmla="*/ 3908561 h 6858000"/>
              <a:gd name="connsiteX663" fmla="*/ 640967 w 7472601"/>
              <a:gd name="connsiteY663" fmla="*/ 4105601 h 6858000"/>
              <a:gd name="connsiteX664" fmla="*/ 112563 w 7472601"/>
              <a:gd name="connsiteY664" fmla="*/ 4396952 h 6858000"/>
              <a:gd name="connsiteX665" fmla="*/ 0 w 7472601"/>
              <a:gd name="connsiteY665" fmla="*/ 4466006 h 6858000"/>
              <a:gd name="connsiteX666" fmla="*/ 0 w 7472601"/>
              <a:gd name="connsiteY666" fmla="*/ 4233763 h 6858000"/>
              <a:gd name="connsiteX667" fmla="*/ 36881 w 7472601"/>
              <a:gd name="connsiteY667" fmla="*/ 4200118 h 6858000"/>
              <a:gd name="connsiteX668" fmla="*/ 910534 w 7472601"/>
              <a:gd name="connsiteY668" fmla="*/ 3629753 h 6858000"/>
              <a:gd name="connsiteX669" fmla="*/ 1578717 w 7472601"/>
              <a:gd name="connsiteY669" fmla="*/ 3575982 h 6858000"/>
              <a:gd name="connsiteX670" fmla="*/ 2338780 w 7472601"/>
              <a:gd name="connsiteY670" fmla="*/ 3033725 h 6858000"/>
              <a:gd name="connsiteX671" fmla="*/ 1807991 w 7472601"/>
              <a:gd name="connsiteY671" fmla="*/ 2807184 h 6858000"/>
              <a:gd name="connsiteX672" fmla="*/ 1416358 w 7472601"/>
              <a:gd name="connsiteY672" fmla="*/ 3112571 h 6858000"/>
              <a:gd name="connsiteX673" fmla="*/ 939066 w 7472601"/>
              <a:gd name="connsiteY673" fmla="*/ 3378798 h 6858000"/>
              <a:gd name="connsiteX674" fmla="*/ 115099 w 7472601"/>
              <a:gd name="connsiteY674" fmla="*/ 3607650 h 6858000"/>
              <a:gd name="connsiteX675" fmla="*/ 97284 w 7472601"/>
              <a:gd name="connsiteY675" fmla="*/ 3520393 h 6858000"/>
              <a:gd name="connsiteX676" fmla="*/ 922050 w 7472601"/>
              <a:gd name="connsiteY676" fmla="*/ 3074867 h 6858000"/>
              <a:gd name="connsiteX677" fmla="*/ 1405265 w 7472601"/>
              <a:gd name="connsiteY677" fmla="*/ 3016319 h 6858000"/>
              <a:gd name="connsiteX678" fmla="*/ 1407512 w 7472601"/>
              <a:gd name="connsiteY678" fmla="*/ 3018001 h 6858000"/>
              <a:gd name="connsiteX679" fmla="*/ 1726266 w 7472601"/>
              <a:gd name="connsiteY679" fmla="*/ 2777274 h 6858000"/>
              <a:gd name="connsiteX680" fmla="*/ 625390 w 7472601"/>
              <a:gd name="connsiteY680" fmla="*/ 2514541 h 6858000"/>
              <a:gd name="connsiteX681" fmla="*/ 619799 w 7472601"/>
              <a:gd name="connsiteY681" fmla="*/ 2527180 h 6858000"/>
              <a:gd name="connsiteX682" fmla="*/ 310030 w 7472601"/>
              <a:gd name="connsiteY682" fmla="*/ 2771818 h 6858000"/>
              <a:gd name="connsiteX683" fmla="*/ 173877 w 7472601"/>
              <a:gd name="connsiteY683" fmla="*/ 2937056 h 6858000"/>
              <a:gd name="connsiteX684" fmla="*/ 77889 w 7472601"/>
              <a:gd name="connsiteY684" fmla="*/ 3138440 h 6858000"/>
              <a:gd name="connsiteX685" fmla="*/ 0 w 7472601"/>
              <a:gd name="connsiteY685" fmla="*/ 3271395 h 6858000"/>
              <a:gd name="connsiteX686" fmla="*/ 0 w 7472601"/>
              <a:gd name="connsiteY686" fmla="*/ 3153002 h 6858000"/>
              <a:gd name="connsiteX687" fmla="*/ 2386 w 7472601"/>
              <a:gd name="connsiteY687" fmla="*/ 3149203 h 6858000"/>
              <a:gd name="connsiteX688" fmla="*/ 89753 w 7472601"/>
              <a:gd name="connsiteY688" fmla="*/ 2987702 h 6858000"/>
              <a:gd name="connsiteX689" fmla="*/ 76869 w 7472601"/>
              <a:gd name="connsiteY689" fmla="*/ 3005404 h 6858000"/>
              <a:gd name="connsiteX690" fmla="*/ 32049 w 7472601"/>
              <a:gd name="connsiteY690" fmla="*/ 3065814 h 6858000"/>
              <a:gd name="connsiteX691" fmla="*/ 0 w 7472601"/>
              <a:gd name="connsiteY691" fmla="*/ 3108744 h 6858000"/>
              <a:gd name="connsiteX692" fmla="*/ 0 w 7472601"/>
              <a:gd name="connsiteY692" fmla="*/ 3058059 h 6858000"/>
              <a:gd name="connsiteX693" fmla="*/ 7610 w 7472601"/>
              <a:gd name="connsiteY693" fmla="*/ 3047889 h 6858000"/>
              <a:gd name="connsiteX694" fmla="*/ 52419 w 7472601"/>
              <a:gd name="connsiteY694" fmla="*/ 2987479 h 6858000"/>
              <a:gd name="connsiteX695" fmla="*/ 59142 w 7472601"/>
              <a:gd name="connsiteY695" fmla="*/ 2978488 h 6858000"/>
              <a:gd name="connsiteX696" fmla="*/ 0 w 7472601"/>
              <a:gd name="connsiteY696" fmla="*/ 3015334 h 6858000"/>
              <a:gd name="connsiteX697" fmla="*/ 0 w 7472601"/>
              <a:gd name="connsiteY697" fmla="*/ 2914286 h 6858000"/>
              <a:gd name="connsiteX698" fmla="*/ 36383 w 7472601"/>
              <a:gd name="connsiteY698" fmla="*/ 2901128 h 6858000"/>
              <a:gd name="connsiteX699" fmla="*/ 156329 w 7472601"/>
              <a:gd name="connsiteY699" fmla="*/ 2840533 h 6858000"/>
              <a:gd name="connsiteX700" fmla="*/ 358355 w 7472601"/>
              <a:gd name="connsiteY700" fmla="*/ 2620471 h 6858000"/>
              <a:gd name="connsiteX701" fmla="*/ 510577 w 7472601"/>
              <a:gd name="connsiteY701" fmla="*/ 2501244 h 6858000"/>
              <a:gd name="connsiteX702" fmla="*/ 211967 w 7472601"/>
              <a:gd name="connsiteY702" fmla="*/ 2479171 h 6858000"/>
              <a:gd name="connsiteX703" fmla="*/ 0 w 7472601"/>
              <a:gd name="connsiteY703" fmla="*/ 2476398 h 6858000"/>
              <a:gd name="connsiteX704" fmla="*/ 0 w 7472601"/>
              <a:gd name="connsiteY704" fmla="*/ 2389189 h 6858000"/>
              <a:gd name="connsiteX705" fmla="*/ 103062 w 7472601"/>
              <a:gd name="connsiteY705" fmla="*/ 2389518 h 6858000"/>
              <a:gd name="connsiteX706" fmla="*/ 510734 w 7472601"/>
              <a:gd name="connsiteY706" fmla="*/ 2416201 h 6858000"/>
              <a:gd name="connsiteX707" fmla="*/ 279257 w 7472601"/>
              <a:gd name="connsiteY707" fmla="*/ 2092102 h 6858000"/>
              <a:gd name="connsiteX708" fmla="*/ 65265 w 7472601"/>
              <a:gd name="connsiteY708" fmla="*/ 2006049 h 6858000"/>
              <a:gd name="connsiteX709" fmla="*/ 0 w 7472601"/>
              <a:gd name="connsiteY709" fmla="*/ 1982532 h 6858000"/>
              <a:gd name="connsiteX710" fmla="*/ 0 w 7472601"/>
              <a:gd name="connsiteY710" fmla="*/ 1912789 h 6858000"/>
              <a:gd name="connsiteX711" fmla="*/ 97460 w 7472601"/>
              <a:gd name="connsiteY711" fmla="*/ 1953725 h 6858000"/>
              <a:gd name="connsiteX712" fmla="*/ 221272 w 7472601"/>
              <a:gd name="connsiteY712" fmla="*/ 1980766 h 6858000"/>
              <a:gd name="connsiteX713" fmla="*/ 116765 w 7472601"/>
              <a:gd name="connsiteY713" fmla="*/ 1911033 h 6858000"/>
              <a:gd name="connsiteX714" fmla="*/ 16405 w 7472601"/>
              <a:gd name="connsiteY714" fmla="*/ 1803412 h 6858000"/>
              <a:gd name="connsiteX715" fmla="*/ 0 w 7472601"/>
              <a:gd name="connsiteY715" fmla="*/ 1784777 h 6858000"/>
              <a:gd name="connsiteX716" fmla="*/ 0 w 7472601"/>
              <a:gd name="connsiteY716" fmla="*/ 1740082 h 6858000"/>
              <a:gd name="connsiteX717" fmla="*/ 39394 w 7472601"/>
              <a:gd name="connsiteY717" fmla="*/ 1784856 h 6858000"/>
              <a:gd name="connsiteX718" fmla="*/ 135813 w 7472601"/>
              <a:gd name="connsiteY718" fmla="*/ 1888838 h 6858000"/>
              <a:gd name="connsiteX719" fmla="*/ 242575 w 7472601"/>
              <a:gd name="connsiteY719" fmla="*/ 1958841 h 6858000"/>
              <a:gd name="connsiteX720" fmla="*/ 82197 w 7472601"/>
              <a:gd name="connsiteY720" fmla="*/ 1754826 h 6858000"/>
              <a:gd name="connsiteX721" fmla="*/ 0 w 7472601"/>
              <a:gd name="connsiteY721" fmla="*/ 1679650 h 6858000"/>
              <a:gd name="connsiteX722" fmla="*/ 0 w 7472601"/>
              <a:gd name="connsiteY722" fmla="*/ 1602463 h 6858000"/>
              <a:gd name="connsiteX723" fmla="*/ 84689 w 7472601"/>
              <a:gd name="connsiteY723" fmla="*/ 1677442 h 6858000"/>
              <a:gd name="connsiteX724" fmla="*/ 298437 w 7472601"/>
              <a:gd name="connsiteY724" fmla="*/ 1968019 h 6858000"/>
              <a:gd name="connsiteX725" fmla="*/ 227269 w 7472601"/>
              <a:gd name="connsiteY725" fmla="*/ 1114064 h 6858000"/>
              <a:gd name="connsiteX726" fmla="*/ 248003 w 7472601"/>
              <a:gd name="connsiteY726" fmla="*/ 1089613 h 6858000"/>
              <a:gd name="connsiteX727" fmla="*/ 427020 w 7472601"/>
              <a:gd name="connsiteY727" fmla="*/ 1619803 h 6858000"/>
              <a:gd name="connsiteX728" fmla="*/ 340345 w 7472601"/>
              <a:gd name="connsiteY728" fmla="*/ 2027739 h 6858000"/>
              <a:gd name="connsiteX729" fmla="*/ 360865 w 7472601"/>
              <a:gd name="connsiteY729" fmla="*/ 2044827 h 6858000"/>
              <a:gd name="connsiteX730" fmla="*/ 560414 w 7472601"/>
              <a:gd name="connsiteY730" fmla="*/ 2421457 h 6858000"/>
              <a:gd name="connsiteX731" fmla="*/ 1359703 w 7472601"/>
              <a:gd name="connsiteY731" fmla="*/ 2578554 h 6858000"/>
              <a:gd name="connsiteX732" fmla="*/ 1359422 w 7472601"/>
              <a:gd name="connsiteY732" fmla="*/ 2577994 h 6858000"/>
              <a:gd name="connsiteX733" fmla="*/ 828701 w 7472601"/>
              <a:gd name="connsiteY733" fmla="*/ 1839520 h 6858000"/>
              <a:gd name="connsiteX734" fmla="*/ 494427 w 7472601"/>
              <a:gd name="connsiteY734" fmla="*/ 1092333 h 6858000"/>
              <a:gd name="connsiteX735" fmla="*/ 506322 w 7472601"/>
              <a:gd name="connsiteY735" fmla="*/ 1020997 h 6858000"/>
              <a:gd name="connsiteX736" fmla="*/ 4570198 w 7472601"/>
              <a:gd name="connsiteY736" fmla="*/ 978081 h 6858000"/>
              <a:gd name="connsiteX737" fmla="*/ 4523691 w 7472601"/>
              <a:gd name="connsiteY737" fmla="*/ 1127776 h 6858000"/>
              <a:gd name="connsiteX738" fmla="*/ 4509875 w 7472601"/>
              <a:gd name="connsiteY738" fmla="*/ 1167552 h 6858000"/>
              <a:gd name="connsiteX739" fmla="*/ 4478168 w 7472601"/>
              <a:gd name="connsiteY739" fmla="*/ 1260735 h 6858000"/>
              <a:gd name="connsiteX740" fmla="*/ 4409309 w 7472601"/>
              <a:gd name="connsiteY740" fmla="*/ 1666996 h 6858000"/>
              <a:gd name="connsiteX741" fmla="*/ 4370031 w 7472601"/>
              <a:gd name="connsiteY741" fmla="*/ 1955666 h 6858000"/>
              <a:gd name="connsiteX742" fmla="*/ 4570198 w 7472601"/>
              <a:gd name="connsiteY742" fmla="*/ 978081 h 6858000"/>
              <a:gd name="connsiteX743" fmla="*/ 4557898 w 7472601"/>
              <a:gd name="connsiteY743" fmla="*/ 900011 h 6858000"/>
              <a:gd name="connsiteX744" fmla="*/ 4344840 w 7472601"/>
              <a:gd name="connsiteY744" fmla="*/ 1922038 h 6858000"/>
              <a:gd name="connsiteX745" fmla="*/ 4378710 w 7472601"/>
              <a:gd name="connsiteY745" fmla="*/ 1665516 h 6858000"/>
              <a:gd name="connsiteX746" fmla="*/ 4448798 w 7472601"/>
              <a:gd name="connsiteY746" fmla="*/ 1253024 h 6858000"/>
              <a:gd name="connsiteX747" fmla="*/ 4480315 w 7472601"/>
              <a:gd name="connsiteY747" fmla="*/ 1158454 h 6858000"/>
              <a:gd name="connsiteX748" fmla="*/ 4494133 w 7472601"/>
              <a:gd name="connsiteY748" fmla="*/ 1118676 h 6858000"/>
              <a:gd name="connsiteX749" fmla="*/ 4557898 w 7472601"/>
              <a:gd name="connsiteY749" fmla="*/ 900011 h 6858000"/>
              <a:gd name="connsiteX750" fmla="*/ 5870151 w 7472601"/>
              <a:gd name="connsiteY750" fmla="*/ 898890 h 6858000"/>
              <a:gd name="connsiteX751" fmla="*/ 5861335 w 7472601"/>
              <a:gd name="connsiteY751" fmla="*/ 899177 h 6858000"/>
              <a:gd name="connsiteX752" fmla="*/ 5843702 w 7472601"/>
              <a:gd name="connsiteY752" fmla="*/ 899748 h 6858000"/>
              <a:gd name="connsiteX753" fmla="*/ 5651107 w 7472601"/>
              <a:gd name="connsiteY753" fmla="*/ 920306 h 6858000"/>
              <a:gd name="connsiteX754" fmla="*/ 5459407 w 7472601"/>
              <a:gd name="connsiteY754" fmla="*/ 940975 h 6858000"/>
              <a:gd name="connsiteX755" fmla="*/ 5374846 w 7472601"/>
              <a:gd name="connsiteY755" fmla="*/ 941988 h 6858000"/>
              <a:gd name="connsiteX756" fmla="*/ 5256105 w 7472601"/>
              <a:gd name="connsiteY756" fmla="*/ 945632 h 6858000"/>
              <a:gd name="connsiteX757" fmla="*/ 5107071 w 7472601"/>
              <a:gd name="connsiteY757" fmla="*/ 969720 h 6858000"/>
              <a:gd name="connsiteX758" fmla="*/ 4998681 w 7472601"/>
              <a:gd name="connsiteY758" fmla="*/ 988771 h 6858000"/>
              <a:gd name="connsiteX759" fmla="*/ 5870151 w 7472601"/>
              <a:gd name="connsiteY759" fmla="*/ 898890 h 6858000"/>
              <a:gd name="connsiteX760" fmla="*/ 5504425 w 7472601"/>
              <a:gd name="connsiteY760" fmla="*/ 848067 h 6858000"/>
              <a:gd name="connsiteX761" fmla="*/ 4968849 w 7472601"/>
              <a:gd name="connsiteY761" fmla="*/ 962318 h 6858000"/>
              <a:gd name="connsiteX762" fmla="*/ 5104039 w 7472601"/>
              <a:gd name="connsiteY762" fmla="*/ 940634 h 6858000"/>
              <a:gd name="connsiteX763" fmla="*/ 5256311 w 7472601"/>
              <a:gd name="connsiteY763" fmla="*/ 916490 h 6858000"/>
              <a:gd name="connsiteX764" fmla="*/ 5377381 w 7472601"/>
              <a:gd name="connsiteY764" fmla="*/ 912671 h 6858000"/>
              <a:gd name="connsiteX765" fmla="*/ 5460148 w 7472601"/>
              <a:gd name="connsiteY765" fmla="*/ 911442 h 6858000"/>
              <a:gd name="connsiteX766" fmla="*/ 5648971 w 7472601"/>
              <a:gd name="connsiteY766" fmla="*/ 891331 h 6858000"/>
              <a:gd name="connsiteX767" fmla="*/ 5844807 w 7472601"/>
              <a:gd name="connsiteY767" fmla="*/ 870718 h 6858000"/>
              <a:gd name="connsiteX768" fmla="*/ 5862975 w 7472601"/>
              <a:gd name="connsiteY768" fmla="*/ 869756 h 6858000"/>
              <a:gd name="connsiteX769" fmla="*/ 5920887 w 7472601"/>
              <a:gd name="connsiteY769" fmla="*/ 865929 h 6858000"/>
              <a:gd name="connsiteX770" fmla="*/ 5504425 w 7472601"/>
              <a:gd name="connsiteY770" fmla="*/ 848067 h 6858000"/>
              <a:gd name="connsiteX771" fmla="*/ 3607114 w 7472601"/>
              <a:gd name="connsiteY771" fmla="*/ 467441 h 6858000"/>
              <a:gd name="connsiteX772" fmla="*/ 3296242 w 7472601"/>
              <a:gd name="connsiteY772" fmla="*/ 807991 h 6858000"/>
              <a:gd name="connsiteX773" fmla="*/ 3174674 w 7472601"/>
              <a:gd name="connsiteY773" fmla="*/ 919759 h 6858000"/>
              <a:gd name="connsiteX774" fmla="*/ 3042978 w 7472601"/>
              <a:gd name="connsiteY774" fmla="*/ 1054894 h 6858000"/>
              <a:gd name="connsiteX775" fmla="*/ 2968914 w 7472601"/>
              <a:gd name="connsiteY775" fmla="*/ 1133756 h 6858000"/>
              <a:gd name="connsiteX776" fmla="*/ 3103823 w 7472601"/>
              <a:gd name="connsiteY776" fmla="*/ 1026814 h 6858000"/>
              <a:gd name="connsiteX777" fmla="*/ 3607114 w 7472601"/>
              <a:gd name="connsiteY777" fmla="*/ 467441 h 6858000"/>
              <a:gd name="connsiteX778" fmla="*/ 3744487 w 7472601"/>
              <a:gd name="connsiteY778" fmla="*/ 383136 h 6858000"/>
              <a:gd name="connsiteX779" fmla="*/ 3970213 w 7472601"/>
              <a:gd name="connsiteY779" fmla="*/ 995559 h 6858000"/>
              <a:gd name="connsiteX780" fmla="*/ 3744487 w 7472601"/>
              <a:gd name="connsiteY780" fmla="*/ 383136 h 6858000"/>
              <a:gd name="connsiteX781" fmla="*/ 3624562 w 7472601"/>
              <a:gd name="connsiteY781" fmla="*/ 367041 h 6858000"/>
              <a:gd name="connsiteX782" fmla="*/ 3489712 w 7472601"/>
              <a:gd name="connsiteY782" fmla="*/ 485386 h 6858000"/>
              <a:gd name="connsiteX783" fmla="*/ 3182994 w 7472601"/>
              <a:gd name="connsiteY783" fmla="*/ 828265 h 6858000"/>
              <a:gd name="connsiteX784" fmla="*/ 2892114 w 7472601"/>
              <a:gd name="connsiteY784" fmla="*/ 1172635 h 6858000"/>
              <a:gd name="connsiteX785" fmla="*/ 3021459 w 7472601"/>
              <a:gd name="connsiteY785" fmla="*/ 1035385 h 6858000"/>
              <a:gd name="connsiteX786" fmla="*/ 3153873 w 7472601"/>
              <a:gd name="connsiteY786" fmla="*/ 898971 h 6858000"/>
              <a:gd name="connsiteX787" fmla="*/ 3276511 w 7472601"/>
              <a:gd name="connsiteY787" fmla="*/ 786423 h 6858000"/>
              <a:gd name="connsiteX788" fmla="*/ 3584154 w 7472601"/>
              <a:gd name="connsiteY788" fmla="*/ 448218 h 6858000"/>
              <a:gd name="connsiteX789" fmla="*/ 3624562 w 7472601"/>
              <a:gd name="connsiteY789" fmla="*/ 367041 h 6858000"/>
              <a:gd name="connsiteX790" fmla="*/ 3766672 w 7472601"/>
              <a:gd name="connsiteY790" fmla="*/ 359429 h 6858000"/>
              <a:gd name="connsiteX791" fmla="*/ 3996338 w 7472601"/>
              <a:gd name="connsiteY791" fmla="*/ 968237 h 6858000"/>
              <a:gd name="connsiteX792" fmla="*/ 3766672 w 7472601"/>
              <a:gd name="connsiteY792" fmla="*/ 359429 h 6858000"/>
              <a:gd name="connsiteX793" fmla="*/ 5805386 w 7472601"/>
              <a:gd name="connsiteY793" fmla="*/ 239240 h 6858000"/>
              <a:gd name="connsiteX794" fmla="*/ 5736947 w 7472601"/>
              <a:gd name="connsiteY794" fmla="*/ 261367 h 6858000"/>
              <a:gd name="connsiteX795" fmla="*/ 5427012 w 7472601"/>
              <a:gd name="connsiteY795" fmla="*/ 311272 h 6858000"/>
              <a:gd name="connsiteX796" fmla="*/ 5147818 w 7472601"/>
              <a:gd name="connsiteY796" fmla="*/ 322112 h 6858000"/>
              <a:gd name="connsiteX797" fmla="*/ 5060854 w 7472601"/>
              <a:gd name="connsiteY797" fmla="*/ 311882 h 6858000"/>
              <a:gd name="connsiteX798" fmla="*/ 4945989 w 7472601"/>
              <a:gd name="connsiteY798" fmla="*/ 300516 h 6858000"/>
              <a:gd name="connsiteX799" fmla="*/ 5410479 w 7472601"/>
              <a:gd name="connsiteY799" fmla="*/ 348434 h 6858000"/>
              <a:gd name="connsiteX800" fmla="*/ 5805386 w 7472601"/>
              <a:gd name="connsiteY800" fmla="*/ 239240 h 6858000"/>
              <a:gd name="connsiteX801" fmla="*/ 5905192 w 7472601"/>
              <a:gd name="connsiteY801" fmla="*/ 163079 h 6858000"/>
              <a:gd name="connsiteX802" fmla="*/ 5865655 w 7472601"/>
              <a:gd name="connsiteY802" fmla="*/ 171901 h 6858000"/>
              <a:gd name="connsiteX803" fmla="*/ 5259740 w 7472601"/>
              <a:gd name="connsiteY803" fmla="*/ 257013 h 6858000"/>
              <a:gd name="connsiteX804" fmla="*/ 5208466 w 7472601"/>
              <a:gd name="connsiteY804" fmla="*/ 257550 h 6858000"/>
              <a:gd name="connsiteX805" fmla="*/ 4980204 w 7472601"/>
              <a:gd name="connsiteY805" fmla="*/ 271903 h 6858000"/>
              <a:gd name="connsiteX806" fmla="*/ 5068068 w 7472601"/>
              <a:gd name="connsiteY806" fmla="*/ 282244 h 6858000"/>
              <a:gd name="connsiteX807" fmla="*/ 5153231 w 7472601"/>
              <a:gd name="connsiteY807" fmla="*/ 292240 h 6858000"/>
              <a:gd name="connsiteX808" fmla="*/ 5426491 w 7472601"/>
              <a:gd name="connsiteY808" fmla="*/ 281128 h 6858000"/>
              <a:gd name="connsiteX809" fmla="*/ 5731212 w 7472601"/>
              <a:gd name="connsiteY809" fmla="*/ 231951 h 6858000"/>
              <a:gd name="connsiteX810" fmla="*/ 5905192 w 7472601"/>
              <a:gd name="connsiteY810" fmla="*/ 163079 h 6858000"/>
              <a:gd name="connsiteX811" fmla="*/ 5944437 w 7472601"/>
              <a:gd name="connsiteY811" fmla="*/ 113829 h 6858000"/>
              <a:gd name="connsiteX812" fmla="*/ 5825032 w 7472601"/>
              <a:gd name="connsiteY812" fmla="*/ 146405 h 6858000"/>
              <a:gd name="connsiteX813" fmla="*/ 4955599 w 7472601"/>
              <a:gd name="connsiteY813" fmla="*/ 247008 h 6858000"/>
              <a:gd name="connsiteX814" fmla="*/ 5210104 w 7472601"/>
              <a:gd name="connsiteY814" fmla="*/ 228123 h 6858000"/>
              <a:gd name="connsiteX815" fmla="*/ 5261015 w 7472601"/>
              <a:gd name="connsiteY815" fmla="*/ 227087 h 6858000"/>
              <a:gd name="connsiteX816" fmla="*/ 5861181 w 7472601"/>
              <a:gd name="connsiteY816" fmla="*/ 143093 h 6858000"/>
              <a:gd name="connsiteX817" fmla="*/ 5961252 w 7472601"/>
              <a:gd name="connsiteY817" fmla="*/ 114820 h 6858000"/>
              <a:gd name="connsiteX818" fmla="*/ 5944437 w 7472601"/>
              <a:gd name="connsiteY818" fmla="*/ 113829 h 6858000"/>
              <a:gd name="connsiteX819" fmla="*/ 3882765 w 7472601"/>
              <a:gd name="connsiteY819" fmla="*/ 0 h 6858000"/>
              <a:gd name="connsiteX820" fmla="*/ 3995099 w 7472601"/>
              <a:gd name="connsiteY820" fmla="*/ 0 h 6858000"/>
              <a:gd name="connsiteX821" fmla="*/ 4163818 w 7472601"/>
              <a:gd name="connsiteY821" fmla="*/ 234104 h 6858000"/>
              <a:gd name="connsiteX822" fmla="*/ 4172099 w 7472601"/>
              <a:gd name="connsiteY822" fmla="*/ 234207 h 6858000"/>
              <a:gd name="connsiteX823" fmla="*/ 4784282 w 7472601"/>
              <a:gd name="connsiteY823" fmla="*/ 276561 h 6858000"/>
              <a:gd name="connsiteX824" fmla="*/ 4801687 w 7472601"/>
              <a:gd name="connsiteY824" fmla="*/ 267764 h 6858000"/>
              <a:gd name="connsiteX825" fmla="*/ 6082788 w 7472601"/>
              <a:gd name="connsiteY825" fmla="*/ 64119 h 6858000"/>
              <a:gd name="connsiteX826" fmla="*/ 6099442 w 7472601"/>
              <a:gd name="connsiteY826" fmla="*/ 82568 h 6858000"/>
              <a:gd name="connsiteX827" fmla="*/ 4804137 w 7472601"/>
              <a:gd name="connsiteY827" fmla="*/ 320931 h 6858000"/>
              <a:gd name="connsiteX828" fmla="*/ 4227047 w 7472601"/>
              <a:gd name="connsiteY828" fmla="*/ 313415 h 6858000"/>
              <a:gd name="connsiteX829" fmla="*/ 4346041 w 7472601"/>
              <a:gd name="connsiteY829" fmla="*/ 456086 h 6858000"/>
              <a:gd name="connsiteX830" fmla="*/ 4870967 w 7472601"/>
              <a:gd name="connsiteY830" fmla="*/ 963061 h 6858000"/>
              <a:gd name="connsiteX831" fmla="*/ 4889647 w 7472601"/>
              <a:gd name="connsiteY831" fmla="*/ 957147 h 6858000"/>
              <a:gd name="connsiteX832" fmla="*/ 5422504 w 7472601"/>
              <a:gd name="connsiteY832" fmla="*/ 805191 h 6858000"/>
              <a:gd name="connsiteX833" fmla="*/ 6087656 w 7472601"/>
              <a:gd name="connsiteY833" fmla="*/ 826703 h 6858000"/>
              <a:gd name="connsiteX834" fmla="*/ 6058717 w 7472601"/>
              <a:gd name="connsiteY834" fmla="*/ 865992 h 6858000"/>
              <a:gd name="connsiteX835" fmla="*/ 4974153 w 7472601"/>
              <a:gd name="connsiteY835" fmla="*/ 1045456 h 6858000"/>
              <a:gd name="connsiteX836" fmla="*/ 5627835 w 7472601"/>
              <a:gd name="connsiteY836" fmla="*/ 1472077 h 6858000"/>
              <a:gd name="connsiteX837" fmla="*/ 5629817 w 7472601"/>
              <a:gd name="connsiteY837" fmla="*/ 1471412 h 6858000"/>
              <a:gd name="connsiteX838" fmla="*/ 5634124 w 7472601"/>
              <a:gd name="connsiteY838" fmla="*/ 1470572 h 6858000"/>
              <a:gd name="connsiteX839" fmla="*/ 5755832 w 7472601"/>
              <a:gd name="connsiteY839" fmla="*/ 1383886 h 6858000"/>
              <a:gd name="connsiteX840" fmla="*/ 6014186 w 7472601"/>
              <a:gd name="connsiteY840" fmla="*/ 1279799 h 6858000"/>
              <a:gd name="connsiteX841" fmla="*/ 6901619 w 7472601"/>
              <a:gd name="connsiteY841" fmla="*/ 1047874 h 6858000"/>
              <a:gd name="connsiteX842" fmla="*/ 6931566 w 7472601"/>
              <a:gd name="connsiteY842" fmla="*/ 1062034 h 6858000"/>
              <a:gd name="connsiteX843" fmla="*/ 5790982 w 7472601"/>
              <a:gd name="connsiteY843" fmla="*/ 1561380 h 6858000"/>
              <a:gd name="connsiteX844" fmla="*/ 6188971 w 7472601"/>
              <a:gd name="connsiteY844" fmla="*/ 1755168 h 6858000"/>
              <a:gd name="connsiteX845" fmla="*/ 6202446 w 7472601"/>
              <a:gd name="connsiteY845" fmla="*/ 1752268 h 6858000"/>
              <a:gd name="connsiteX846" fmla="*/ 7179560 w 7472601"/>
              <a:gd name="connsiteY846" fmla="*/ 1467551 h 6858000"/>
              <a:gd name="connsiteX847" fmla="*/ 7158730 w 7472601"/>
              <a:gd name="connsiteY847" fmla="*/ 1507835 h 6858000"/>
              <a:gd name="connsiteX848" fmla="*/ 6326959 w 7472601"/>
              <a:gd name="connsiteY848" fmla="*/ 1817686 h 6858000"/>
              <a:gd name="connsiteX849" fmla="*/ 6537433 w 7472601"/>
              <a:gd name="connsiteY849" fmla="*/ 1907790 h 6858000"/>
              <a:gd name="connsiteX850" fmla="*/ 6550221 w 7472601"/>
              <a:gd name="connsiteY850" fmla="*/ 1910729 h 6858000"/>
              <a:gd name="connsiteX851" fmla="*/ 6964438 w 7472601"/>
              <a:gd name="connsiteY851" fmla="*/ 2209505 h 6858000"/>
              <a:gd name="connsiteX852" fmla="*/ 7367862 w 7472601"/>
              <a:gd name="connsiteY852" fmla="*/ 2806833 h 6858000"/>
              <a:gd name="connsiteX853" fmla="*/ 7364329 w 7472601"/>
              <a:gd name="connsiteY853" fmla="*/ 2826907 h 6858000"/>
              <a:gd name="connsiteX854" fmla="*/ 7290545 w 7472601"/>
              <a:gd name="connsiteY854" fmla="*/ 2850663 h 6858000"/>
              <a:gd name="connsiteX855" fmla="*/ 6472036 w 7472601"/>
              <a:gd name="connsiteY855" fmla="*/ 1959003 h 6858000"/>
              <a:gd name="connsiteX856" fmla="*/ 5792897 w 7472601"/>
              <a:gd name="connsiteY856" fmla="*/ 1647747 h 6858000"/>
              <a:gd name="connsiteX857" fmla="*/ 5842751 w 7472601"/>
              <a:gd name="connsiteY857" fmla="*/ 1816112 h 6858000"/>
              <a:gd name="connsiteX858" fmla="*/ 5847424 w 7472601"/>
              <a:gd name="connsiteY858" fmla="*/ 1815776 h 6858000"/>
              <a:gd name="connsiteX859" fmla="*/ 6399821 w 7472601"/>
              <a:gd name="connsiteY859" fmla="*/ 2344799 h 6858000"/>
              <a:gd name="connsiteX860" fmla="*/ 6323232 w 7472601"/>
              <a:gd name="connsiteY860" fmla="*/ 2389634 h 6858000"/>
              <a:gd name="connsiteX861" fmla="*/ 5942958 w 7472601"/>
              <a:gd name="connsiteY861" fmla="*/ 2077708 h 6858000"/>
              <a:gd name="connsiteX862" fmla="*/ 5921559 w 7472601"/>
              <a:gd name="connsiteY862" fmla="*/ 2378596 h 6858000"/>
              <a:gd name="connsiteX863" fmla="*/ 5817651 w 7472601"/>
              <a:gd name="connsiteY863" fmla="*/ 3023919 h 6858000"/>
              <a:gd name="connsiteX864" fmla="*/ 5729634 w 7472601"/>
              <a:gd name="connsiteY864" fmla="*/ 3051849 h 6858000"/>
              <a:gd name="connsiteX865" fmla="*/ 5611018 w 7472601"/>
              <a:gd name="connsiteY865" fmla="*/ 2316769 h 6858000"/>
              <a:gd name="connsiteX866" fmla="*/ 5687608 w 7472601"/>
              <a:gd name="connsiteY866" fmla="*/ 2039972 h 6858000"/>
              <a:gd name="connsiteX867" fmla="*/ 5657554 w 7472601"/>
              <a:gd name="connsiteY867" fmla="*/ 1576445 h 6858000"/>
              <a:gd name="connsiteX868" fmla="*/ 5150475 w 7472601"/>
              <a:gd name="connsiteY868" fmla="*/ 1274012 h 6858000"/>
              <a:gd name="connsiteX869" fmla="*/ 5349142 w 7472601"/>
              <a:gd name="connsiteY869" fmla="*/ 2204405 h 6858000"/>
              <a:gd name="connsiteX870" fmla="*/ 5262214 w 7472601"/>
              <a:gd name="connsiteY870" fmla="*/ 2233836 h 6858000"/>
              <a:gd name="connsiteX871" fmla="*/ 4981539 w 7472601"/>
              <a:gd name="connsiteY871" fmla="*/ 1542201 h 6858000"/>
              <a:gd name="connsiteX872" fmla="*/ 4958461 w 7472601"/>
              <a:gd name="connsiteY872" fmla="*/ 1136957 h 6858000"/>
              <a:gd name="connsiteX873" fmla="*/ 4655015 w 7472601"/>
              <a:gd name="connsiteY873" fmla="*/ 891426 h 6858000"/>
              <a:gd name="connsiteX874" fmla="*/ 4348002 w 7472601"/>
              <a:gd name="connsiteY874" fmla="*/ 2205895 h 6858000"/>
              <a:gd name="connsiteX875" fmla="*/ 4262250 w 7472601"/>
              <a:gd name="connsiteY875" fmla="*/ 2219972 h 6858000"/>
              <a:gd name="connsiteX876" fmla="*/ 4550611 w 7472601"/>
              <a:gd name="connsiteY876" fmla="*/ 817540 h 6858000"/>
              <a:gd name="connsiteX877" fmla="*/ 4564418 w 7472601"/>
              <a:gd name="connsiteY877" fmla="*/ 808293 h 6858000"/>
              <a:gd name="connsiteX878" fmla="*/ 4266388 w 7472601"/>
              <a:gd name="connsiteY878" fmla="*/ 500083 h 6858000"/>
              <a:gd name="connsiteX879" fmla="*/ 4032842 w 7472601"/>
              <a:gd name="connsiteY879" fmla="*/ 211809 h 6858000"/>
              <a:gd name="connsiteX880" fmla="*/ 3882765 w 7472601"/>
              <a:gd name="connsiteY880" fmla="*/ 0 h 6858000"/>
              <a:gd name="connsiteX881" fmla="*/ 3721337 w 7472601"/>
              <a:gd name="connsiteY881" fmla="*/ 0 h 6858000"/>
              <a:gd name="connsiteX882" fmla="*/ 3797544 w 7472601"/>
              <a:gd name="connsiteY882" fmla="*/ 0 h 6858000"/>
              <a:gd name="connsiteX883" fmla="*/ 3775734 w 7472601"/>
              <a:gd name="connsiteY883" fmla="*/ 95131 h 6858000"/>
              <a:gd name="connsiteX884" fmla="*/ 3724807 w 7472601"/>
              <a:gd name="connsiteY884" fmla="*/ 272257 h 6858000"/>
              <a:gd name="connsiteX885" fmla="*/ 3726844 w 7472601"/>
              <a:gd name="connsiteY885" fmla="*/ 282988 h 6858000"/>
              <a:gd name="connsiteX886" fmla="*/ 3742664 w 7472601"/>
              <a:gd name="connsiteY886" fmla="*/ 279918 h 6858000"/>
              <a:gd name="connsiteX887" fmla="*/ 4103910 w 7472601"/>
              <a:gd name="connsiteY887" fmla="*/ 1161917 h 6858000"/>
              <a:gd name="connsiteX888" fmla="*/ 4020269 w 7472601"/>
              <a:gd name="connsiteY888" fmla="*/ 1200406 h 6858000"/>
              <a:gd name="connsiteX889" fmla="*/ 3674882 w 7472601"/>
              <a:gd name="connsiteY889" fmla="*/ 488524 h 6858000"/>
              <a:gd name="connsiteX890" fmla="*/ 3132682 w 7472601"/>
              <a:gd name="connsiteY890" fmla="*/ 1072284 h 6858000"/>
              <a:gd name="connsiteX891" fmla="*/ 2716346 w 7472601"/>
              <a:gd name="connsiteY891" fmla="*/ 1276376 h 6858000"/>
              <a:gd name="connsiteX892" fmla="*/ 2716772 w 7472601"/>
              <a:gd name="connsiteY892" fmla="*/ 1255462 h 6858000"/>
              <a:gd name="connsiteX893" fmla="*/ 3471096 w 7472601"/>
              <a:gd name="connsiteY893" fmla="*/ 437072 h 6858000"/>
              <a:gd name="connsiteX894" fmla="*/ 3639057 w 7472601"/>
              <a:gd name="connsiteY894" fmla="*/ 286334 h 6858000"/>
              <a:gd name="connsiteX895" fmla="*/ 3640309 w 7472601"/>
              <a:gd name="connsiteY895" fmla="*/ 284664 h 6858000"/>
              <a:gd name="connsiteX896" fmla="*/ 3646022 w 7472601"/>
              <a:gd name="connsiteY896" fmla="*/ 276711 h 6858000"/>
              <a:gd name="connsiteX897" fmla="*/ 3707943 w 7472601"/>
              <a:gd name="connsiteY897" fmla="*/ 65958 h 6858000"/>
              <a:gd name="connsiteX898" fmla="*/ 3721337 w 7472601"/>
              <a:gd name="connsiteY898" fmla="*/ 0 h 6858000"/>
              <a:gd name="connsiteX899" fmla="*/ 2867960 w 7472601"/>
              <a:gd name="connsiteY899" fmla="*/ 0 h 6858000"/>
              <a:gd name="connsiteX900" fmla="*/ 2926351 w 7472601"/>
              <a:gd name="connsiteY900" fmla="*/ 0 h 6858000"/>
              <a:gd name="connsiteX901" fmla="*/ 2902823 w 7472601"/>
              <a:gd name="connsiteY901" fmla="*/ 262929 h 6858000"/>
              <a:gd name="connsiteX902" fmla="*/ 2940663 w 7472601"/>
              <a:gd name="connsiteY902" fmla="*/ 140884 h 6858000"/>
              <a:gd name="connsiteX903" fmla="*/ 2947039 w 7472601"/>
              <a:gd name="connsiteY903" fmla="*/ 122524 h 6858000"/>
              <a:gd name="connsiteX904" fmla="*/ 2984316 w 7472601"/>
              <a:gd name="connsiteY904" fmla="*/ 0 h 6858000"/>
              <a:gd name="connsiteX905" fmla="*/ 3016114 w 7472601"/>
              <a:gd name="connsiteY905" fmla="*/ 0 h 6858000"/>
              <a:gd name="connsiteX906" fmla="*/ 2979949 w 7472601"/>
              <a:gd name="connsiteY906" fmla="*/ 119274 h 6858000"/>
              <a:gd name="connsiteX907" fmla="*/ 3023879 w 7472601"/>
              <a:gd name="connsiteY907" fmla="*/ 0 h 6858000"/>
              <a:gd name="connsiteX908" fmla="*/ 3105400 w 7472601"/>
              <a:gd name="connsiteY908" fmla="*/ 0 h 6858000"/>
              <a:gd name="connsiteX909" fmla="*/ 3094669 w 7472601"/>
              <a:gd name="connsiteY909" fmla="*/ 30308 h 6858000"/>
              <a:gd name="connsiteX910" fmla="*/ 2901945 w 7472601"/>
              <a:gd name="connsiteY910" fmla="*/ 466538 h 6858000"/>
              <a:gd name="connsiteX911" fmla="*/ 2815209 w 7472601"/>
              <a:gd name="connsiteY911" fmla="*/ 497361 h 6858000"/>
              <a:gd name="connsiteX912" fmla="*/ 2844845 w 7472601"/>
              <a:gd name="connsiteY912" fmla="*/ 127638 h 6858000"/>
              <a:gd name="connsiteX913" fmla="*/ 2867960 w 7472601"/>
              <a:gd name="connsiteY913" fmla="*/ 0 h 6858000"/>
              <a:gd name="connsiteX914" fmla="*/ 1057230 w 7472601"/>
              <a:gd name="connsiteY914" fmla="*/ 0 h 6858000"/>
              <a:gd name="connsiteX915" fmla="*/ 1111003 w 7472601"/>
              <a:gd name="connsiteY915" fmla="*/ 0 h 6858000"/>
              <a:gd name="connsiteX916" fmla="*/ 1125553 w 7472601"/>
              <a:gd name="connsiteY916" fmla="*/ 52588 h 6858000"/>
              <a:gd name="connsiteX917" fmla="*/ 1304276 w 7472601"/>
              <a:gd name="connsiteY917" fmla="*/ 476275 h 6858000"/>
              <a:gd name="connsiteX918" fmla="*/ 1492066 w 7472601"/>
              <a:gd name="connsiteY918" fmla="*/ 886333 h 6858000"/>
              <a:gd name="connsiteX919" fmla="*/ 1423698 w 7472601"/>
              <a:gd name="connsiteY919" fmla="*/ 710817 h 6858000"/>
              <a:gd name="connsiteX920" fmla="*/ 1357609 w 7472601"/>
              <a:gd name="connsiteY920" fmla="*/ 532892 h 6858000"/>
              <a:gd name="connsiteX921" fmla="*/ 1309550 w 7472601"/>
              <a:gd name="connsiteY921" fmla="*/ 374031 h 6858000"/>
              <a:gd name="connsiteX922" fmla="*/ 1193673 w 7472601"/>
              <a:gd name="connsiteY922" fmla="*/ 49533 h 6858000"/>
              <a:gd name="connsiteX923" fmla="*/ 1164391 w 7472601"/>
              <a:gd name="connsiteY923" fmla="*/ 0 h 6858000"/>
              <a:gd name="connsiteX924" fmla="*/ 1200666 w 7472601"/>
              <a:gd name="connsiteY924" fmla="*/ 0 h 6858000"/>
              <a:gd name="connsiteX925" fmla="*/ 1223408 w 7472601"/>
              <a:gd name="connsiteY925" fmla="*/ 38996 h 6858000"/>
              <a:gd name="connsiteX926" fmla="*/ 1339635 w 7472601"/>
              <a:gd name="connsiteY926" fmla="*/ 365517 h 6858000"/>
              <a:gd name="connsiteX927" fmla="*/ 1387469 w 7472601"/>
              <a:gd name="connsiteY927" fmla="*/ 523079 h 6858000"/>
              <a:gd name="connsiteX928" fmla="*/ 1452685 w 7472601"/>
              <a:gd name="connsiteY928" fmla="*/ 699806 h 6858000"/>
              <a:gd name="connsiteX929" fmla="*/ 1492092 w 7472601"/>
              <a:gd name="connsiteY929" fmla="*/ 800424 h 6858000"/>
              <a:gd name="connsiteX930" fmla="*/ 1455302 w 7472601"/>
              <a:gd name="connsiteY930" fmla="*/ 632913 h 6858000"/>
              <a:gd name="connsiteX931" fmla="*/ 1222336 w 7472601"/>
              <a:gd name="connsiteY931" fmla="*/ 9480 h 6858000"/>
              <a:gd name="connsiteX932" fmla="*/ 1214634 w 7472601"/>
              <a:gd name="connsiteY932" fmla="*/ 0 h 6858000"/>
              <a:gd name="connsiteX933" fmla="*/ 1289827 w 7472601"/>
              <a:gd name="connsiteY933" fmla="*/ 0 h 6858000"/>
              <a:gd name="connsiteX934" fmla="*/ 1321076 w 7472601"/>
              <a:gd name="connsiteY934" fmla="*/ 59722 h 6858000"/>
              <a:gd name="connsiteX935" fmla="*/ 1512579 w 7472601"/>
              <a:gd name="connsiteY935" fmla="*/ 626441 h 6858000"/>
              <a:gd name="connsiteX936" fmla="*/ 1506076 w 7472601"/>
              <a:gd name="connsiteY936" fmla="*/ 1089289 h 6858000"/>
              <a:gd name="connsiteX937" fmla="*/ 1486346 w 7472601"/>
              <a:gd name="connsiteY937" fmla="*/ 1079919 h 6858000"/>
              <a:gd name="connsiteX938" fmla="*/ 1070511 w 7472601"/>
              <a:gd name="connsiteY938" fmla="*/ 48609 h 6858000"/>
              <a:gd name="connsiteX939" fmla="*/ 1057230 w 7472601"/>
              <a:gd name="connsiteY939" fmla="*/ 0 h 6858000"/>
              <a:gd name="connsiteX940" fmla="*/ 43151 w 7472601"/>
              <a:gd name="connsiteY940" fmla="*/ 0 h 6858000"/>
              <a:gd name="connsiteX941" fmla="*/ 95283 w 7472601"/>
              <a:gd name="connsiteY941" fmla="*/ 0 h 6858000"/>
              <a:gd name="connsiteX942" fmla="*/ 300708 w 7472601"/>
              <a:gd name="connsiteY942" fmla="*/ 154571 h 6858000"/>
              <a:gd name="connsiteX943" fmla="*/ 530414 w 7472601"/>
              <a:gd name="connsiteY943" fmla="*/ 354673 h 6858000"/>
              <a:gd name="connsiteX944" fmla="*/ 333785 w 7472601"/>
              <a:gd name="connsiteY944" fmla="*/ 161564 h 6858000"/>
              <a:gd name="connsiteX945" fmla="*/ 147005 w 7472601"/>
              <a:gd name="connsiteY945" fmla="*/ 0 h 6858000"/>
              <a:gd name="connsiteX946" fmla="*/ 272509 w 7472601"/>
              <a:gd name="connsiteY946" fmla="*/ 0 h 6858000"/>
              <a:gd name="connsiteX947" fmla="*/ 326276 w 7472601"/>
              <a:gd name="connsiteY947" fmla="*/ 45847 h 6858000"/>
              <a:gd name="connsiteX948" fmla="*/ 823759 w 7472601"/>
              <a:gd name="connsiteY948" fmla="*/ 574145 h 6858000"/>
              <a:gd name="connsiteX949" fmla="*/ 811254 w 7472601"/>
              <a:gd name="connsiteY949" fmla="*/ 665546 h 6858000"/>
              <a:gd name="connsiteX950" fmla="*/ 154042 w 7472601"/>
              <a:gd name="connsiteY950" fmla="*/ 261522 h 6858000"/>
              <a:gd name="connsiteX951" fmla="*/ 13550 w 7472601"/>
              <a:gd name="connsiteY951" fmla="*/ 158423 h 6858000"/>
              <a:gd name="connsiteX952" fmla="*/ 0 w 7472601"/>
              <a:gd name="connsiteY952" fmla="*/ 146618 h 6858000"/>
              <a:gd name="connsiteX953" fmla="*/ 0 w 7472601"/>
              <a:gd name="connsiteY953" fmla="*/ 59161 h 6858000"/>
              <a:gd name="connsiteX954" fmla="*/ 45427 w 7472601"/>
              <a:gd name="connsiteY954" fmla="*/ 101078 h 6858000"/>
              <a:gd name="connsiteX955" fmla="*/ 630103 w 7472601"/>
              <a:gd name="connsiteY955" fmla="*/ 485885 h 6858000"/>
              <a:gd name="connsiteX956" fmla="*/ 532040 w 7472601"/>
              <a:gd name="connsiteY956" fmla="*/ 399359 h 6858000"/>
              <a:gd name="connsiteX957" fmla="*/ 517618 w 7472601"/>
              <a:gd name="connsiteY957" fmla="*/ 385726 h 6858000"/>
              <a:gd name="connsiteX958" fmla="*/ 285074 w 7472601"/>
              <a:gd name="connsiteY958" fmla="*/ 182755 h 6858000"/>
              <a:gd name="connsiteX959" fmla="*/ 43151 w 7472601"/>
              <a:gd name="connsiteY959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221686 h 6858000"/>
              <a:gd name="connsiteX78" fmla="*/ 7467600 w 7467663"/>
              <a:gd name="connsiteY78" fmla="*/ 6334256 h 6858000"/>
              <a:gd name="connsiteX79" fmla="*/ 7454976 w 7467663"/>
              <a:gd name="connsiteY79" fmla="*/ 6318297 h 6858000"/>
              <a:gd name="connsiteX80" fmla="*/ 1456157 w 7467663"/>
              <a:gd name="connsiteY80" fmla="*/ 5371404 h 6858000"/>
              <a:gd name="connsiteX81" fmla="*/ 1244432 w 7467663"/>
              <a:gd name="connsiteY81" fmla="*/ 5385601 h 6858000"/>
              <a:gd name="connsiteX82" fmla="*/ 973990 w 7467663"/>
              <a:gd name="connsiteY82" fmla="*/ 5424940 h 6858000"/>
              <a:gd name="connsiteX83" fmla="*/ 1103809 w 7467663"/>
              <a:gd name="connsiteY83" fmla="*/ 5433720 h 6858000"/>
              <a:gd name="connsiteX84" fmla="*/ 1123454 w 7467663"/>
              <a:gd name="connsiteY84" fmla="*/ 5435727 h 6858000"/>
              <a:gd name="connsiteX85" fmla="*/ 1737017 w 7467663"/>
              <a:gd name="connsiteY85" fmla="*/ 5452183 h 6858000"/>
              <a:gd name="connsiteX86" fmla="*/ 1824397 w 7467663"/>
              <a:gd name="connsiteY86" fmla="*/ 5447757 h 6858000"/>
              <a:gd name="connsiteX87" fmla="*/ 2070059 w 7467663"/>
              <a:gd name="connsiteY87" fmla="*/ 5441660 h 6858000"/>
              <a:gd name="connsiteX88" fmla="*/ 1456157 w 7467663"/>
              <a:gd name="connsiteY88" fmla="*/ 5371404 h 6858000"/>
              <a:gd name="connsiteX89" fmla="*/ 4988186 w 7467663"/>
              <a:gd name="connsiteY89" fmla="*/ 5216467 h 6858000"/>
              <a:gd name="connsiteX90" fmla="*/ 4777334 w 7467663"/>
              <a:gd name="connsiteY90" fmla="*/ 5406072 h 6858000"/>
              <a:gd name="connsiteX91" fmla="*/ 4718341 w 7467663"/>
              <a:gd name="connsiteY91" fmla="*/ 5468043 h 6858000"/>
              <a:gd name="connsiteX92" fmla="*/ 4604655 w 7467663"/>
              <a:gd name="connsiteY92" fmla="*/ 5583434 h 6858000"/>
              <a:gd name="connsiteX93" fmla="*/ 4565074 w 7467663"/>
              <a:gd name="connsiteY93" fmla="*/ 5618550 h 6858000"/>
              <a:gd name="connsiteX94" fmla="*/ 4988186 w 7467663"/>
              <a:gd name="connsiteY94" fmla="*/ 5216467 h 6858000"/>
              <a:gd name="connsiteX95" fmla="*/ 4978032 w 7467663"/>
              <a:gd name="connsiteY95" fmla="*/ 5183809 h 6858000"/>
              <a:gd name="connsiteX96" fmla="*/ 4463413 w 7467663"/>
              <a:gd name="connsiteY96" fmla="*/ 5615162 h 6858000"/>
              <a:gd name="connsiteX97" fmla="*/ 4358134 w 7467663"/>
              <a:gd name="connsiteY97" fmla="*/ 5742791 h 6858000"/>
              <a:gd name="connsiteX98" fmla="*/ 4376219 w 7467663"/>
              <a:gd name="connsiteY98" fmla="*/ 5729027 h 6858000"/>
              <a:gd name="connsiteX99" fmla="*/ 4582340 w 7467663"/>
              <a:gd name="connsiteY99" fmla="*/ 5561037 h 6858000"/>
              <a:gd name="connsiteX100" fmla="*/ 4694684 w 7467663"/>
              <a:gd name="connsiteY100" fmla="*/ 5447098 h 6858000"/>
              <a:gd name="connsiteX101" fmla="*/ 4754123 w 7467663"/>
              <a:gd name="connsiteY101" fmla="*/ 5384643 h 6858000"/>
              <a:gd name="connsiteX102" fmla="*/ 4978032 w 7467663"/>
              <a:gd name="connsiteY102" fmla="*/ 5183809 h 6858000"/>
              <a:gd name="connsiteX103" fmla="*/ 1903353 w 7467663"/>
              <a:gd name="connsiteY103" fmla="*/ 5044827 h 6858000"/>
              <a:gd name="connsiteX104" fmla="*/ 1936931 w 7467663"/>
              <a:gd name="connsiteY104" fmla="*/ 5093954 h 6858000"/>
              <a:gd name="connsiteX105" fmla="*/ 2195868 w 7467663"/>
              <a:gd name="connsiteY105" fmla="*/ 5396574 h 6858000"/>
              <a:gd name="connsiteX106" fmla="*/ 2088852 w 7467663"/>
              <a:gd name="connsiteY106" fmla="*/ 5166123 h 6858000"/>
              <a:gd name="connsiteX107" fmla="*/ 1958241 w 7467663"/>
              <a:gd name="connsiteY107" fmla="*/ 5067955 h 6858000"/>
              <a:gd name="connsiteX108" fmla="*/ 1903353 w 7467663"/>
              <a:gd name="connsiteY108" fmla="*/ 5044827 h 6858000"/>
              <a:gd name="connsiteX109" fmla="*/ 1979378 w 7467663"/>
              <a:gd name="connsiteY109" fmla="*/ 4769504 h 6858000"/>
              <a:gd name="connsiteX110" fmla="*/ 2882120 w 7467663"/>
              <a:gd name="connsiteY110" fmla="*/ 5064547 h 6858000"/>
              <a:gd name="connsiteX111" fmla="*/ 2793103 w 7467663"/>
              <a:gd name="connsiteY111" fmla="*/ 5039699 h 6858000"/>
              <a:gd name="connsiteX112" fmla="*/ 2770041 w 7467663"/>
              <a:gd name="connsiteY112" fmla="*/ 5033634 h 6858000"/>
              <a:gd name="connsiteX113" fmla="*/ 1979378 w 7467663"/>
              <a:gd name="connsiteY113" fmla="*/ 4769504 h 6858000"/>
              <a:gd name="connsiteX114" fmla="*/ 1927410 w 7467663"/>
              <a:gd name="connsiteY114" fmla="*/ 4716164 h 6858000"/>
              <a:gd name="connsiteX115" fmla="*/ 1959587 w 7467663"/>
              <a:gd name="connsiteY115" fmla="*/ 4728849 h 6858000"/>
              <a:gd name="connsiteX116" fmla="*/ 2777707 w 7467663"/>
              <a:gd name="connsiteY116" fmla="*/ 5003991 h 6858000"/>
              <a:gd name="connsiteX117" fmla="*/ 2800768 w 7467663"/>
              <a:gd name="connsiteY117" fmla="*/ 5010056 h 6858000"/>
              <a:gd name="connsiteX118" fmla="*/ 2879408 w 7467663"/>
              <a:gd name="connsiteY118" fmla="*/ 5031590 h 6858000"/>
              <a:gd name="connsiteX119" fmla="*/ 2862295 w 7467663"/>
              <a:gd name="connsiteY119" fmla="*/ 5022958 h 6858000"/>
              <a:gd name="connsiteX120" fmla="*/ 2813343 w 7467663"/>
              <a:gd name="connsiteY120" fmla="*/ 4998369 h 6858000"/>
              <a:gd name="connsiteX121" fmla="*/ 2646245 w 7467663"/>
              <a:gd name="connsiteY121" fmla="*/ 4930999 h 6858000"/>
              <a:gd name="connsiteX122" fmla="*/ 1999243 w 7467663"/>
              <a:gd name="connsiteY122" fmla="*/ 4730524 h 6858000"/>
              <a:gd name="connsiteX123" fmla="*/ 1979527 w 7467663"/>
              <a:gd name="connsiteY123" fmla="*/ 4726651 h 6858000"/>
              <a:gd name="connsiteX124" fmla="*/ 1927410 w 7467663"/>
              <a:gd name="connsiteY124" fmla="*/ 4716164 h 6858000"/>
              <a:gd name="connsiteX125" fmla="*/ 1997014 w 7467663"/>
              <a:gd name="connsiteY125" fmla="*/ 4698007 h 6858000"/>
              <a:gd name="connsiteX126" fmla="*/ 2005458 w 7467663"/>
              <a:gd name="connsiteY126" fmla="*/ 4699540 h 6858000"/>
              <a:gd name="connsiteX127" fmla="*/ 2657186 w 7467663"/>
              <a:gd name="connsiteY127" fmla="*/ 4901687 h 6858000"/>
              <a:gd name="connsiteX128" fmla="*/ 2826662 w 7467663"/>
              <a:gd name="connsiteY128" fmla="*/ 4970362 h 6858000"/>
              <a:gd name="connsiteX129" fmla="*/ 2876100 w 7467663"/>
              <a:gd name="connsiteY129" fmla="*/ 4995397 h 6858000"/>
              <a:gd name="connsiteX130" fmla="*/ 3042600 w 7467663"/>
              <a:gd name="connsiteY130" fmla="*/ 5059532 h 6858000"/>
              <a:gd name="connsiteX131" fmla="*/ 1997014 w 7467663"/>
              <a:gd name="connsiteY131" fmla="*/ 4698007 h 6858000"/>
              <a:gd name="connsiteX132" fmla="*/ 2305292 w 7467663"/>
              <a:gd name="connsiteY132" fmla="*/ 4219492 h 6858000"/>
              <a:gd name="connsiteX133" fmla="*/ 3360922 w 7467663"/>
              <a:gd name="connsiteY133" fmla="*/ 4529373 h 6858000"/>
              <a:gd name="connsiteX134" fmla="*/ 3492420 w 7467663"/>
              <a:gd name="connsiteY134" fmla="*/ 4510145 h 6858000"/>
              <a:gd name="connsiteX135" fmla="*/ 3364086 w 7467663"/>
              <a:gd name="connsiteY135" fmla="*/ 4480340 h 6858000"/>
              <a:gd name="connsiteX136" fmla="*/ 3225818 w 7467663"/>
              <a:gd name="connsiteY136" fmla="*/ 4411822 h 6858000"/>
              <a:gd name="connsiteX137" fmla="*/ 3129696 w 7467663"/>
              <a:gd name="connsiteY137" fmla="*/ 4360704 h 6858000"/>
              <a:gd name="connsiteX138" fmla="*/ 2814545 w 7467663"/>
              <a:gd name="connsiteY138" fmla="*/ 4282955 h 6858000"/>
              <a:gd name="connsiteX139" fmla="*/ 2305292 w 7467663"/>
              <a:gd name="connsiteY139" fmla="*/ 4219492 h 6858000"/>
              <a:gd name="connsiteX140" fmla="*/ 2626982 w 7467663"/>
              <a:gd name="connsiteY140" fmla="*/ 4206450 h 6858000"/>
              <a:gd name="connsiteX141" fmla="*/ 2490617 w 7467663"/>
              <a:gd name="connsiteY141" fmla="*/ 4206951 h 6858000"/>
              <a:gd name="connsiteX142" fmla="*/ 2819869 w 7467663"/>
              <a:gd name="connsiteY142" fmla="*/ 4252936 h 6858000"/>
              <a:gd name="connsiteX143" fmla="*/ 3143018 w 7467663"/>
              <a:gd name="connsiteY143" fmla="*/ 4332698 h 6858000"/>
              <a:gd name="connsiteX144" fmla="*/ 3241520 w 7467663"/>
              <a:gd name="connsiteY144" fmla="*/ 4385112 h 6858000"/>
              <a:gd name="connsiteX145" fmla="*/ 3374575 w 7467663"/>
              <a:gd name="connsiteY145" fmla="*/ 4451517 h 6858000"/>
              <a:gd name="connsiteX146" fmla="*/ 3505221 w 7467663"/>
              <a:gd name="connsiteY146" fmla="*/ 4480757 h 6858000"/>
              <a:gd name="connsiteX147" fmla="*/ 2626982 w 7467663"/>
              <a:gd name="connsiteY147" fmla="*/ 4206450 h 6858000"/>
              <a:gd name="connsiteX148" fmla="*/ 1310106 w 7467663"/>
              <a:gd name="connsiteY148" fmla="*/ 3943217 h 6858000"/>
              <a:gd name="connsiteX149" fmla="*/ 854994 w 7467663"/>
              <a:gd name="connsiteY149" fmla="*/ 4399136 h 6858000"/>
              <a:gd name="connsiteX150" fmla="*/ 742462 w 7467663"/>
              <a:gd name="connsiteY150" fmla="*/ 4594648 h 6858000"/>
              <a:gd name="connsiteX151" fmla="*/ 820602 w 7467663"/>
              <a:gd name="connsiteY151" fmla="*/ 4485915 h 6858000"/>
              <a:gd name="connsiteX152" fmla="*/ 878295 w 7467663"/>
              <a:gd name="connsiteY152" fmla="*/ 4403594 h 6858000"/>
              <a:gd name="connsiteX153" fmla="*/ 1240607 w 7467663"/>
              <a:gd name="connsiteY153" fmla="*/ 4010401 h 6858000"/>
              <a:gd name="connsiteX154" fmla="*/ 1310106 w 7467663"/>
              <a:gd name="connsiteY154" fmla="*/ 3943217 h 6858000"/>
              <a:gd name="connsiteX155" fmla="*/ 1423113 w 7467663"/>
              <a:gd name="connsiteY155" fmla="*/ 3874565 h 6858000"/>
              <a:gd name="connsiteX156" fmla="*/ 1260565 w 7467663"/>
              <a:gd name="connsiteY156" fmla="*/ 4031982 h 6858000"/>
              <a:gd name="connsiteX157" fmla="*/ 901900 w 7467663"/>
              <a:gd name="connsiteY157" fmla="*/ 4421236 h 6858000"/>
              <a:gd name="connsiteX158" fmla="*/ 845044 w 7467663"/>
              <a:gd name="connsiteY158" fmla="*/ 4502436 h 6858000"/>
              <a:gd name="connsiteX159" fmla="*/ 685926 w 7467663"/>
              <a:gd name="connsiteY159" fmla="*/ 4703069 h 6858000"/>
              <a:gd name="connsiteX160" fmla="*/ 684248 w 7467663"/>
              <a:gd name="connsiteY160" fmla="*/ 4706721 h 6858000"/>
              <a:gd name="connsiteX161" fmla="*/ 1423113 w 7467663"/>
              <a:gd name="connsiteY161" fmla="*/ 3874565 h 6858000"/>
              <a:gd name="connsiteX162" fmla="*/ 3316479 w 7467663"/>
              <a:gd name="connsiteY162" fmla="*/ 3872136 h 6858000"/>
              <a:gd name="connsiteX163" fmla="*/ 3546806 w 7467663"/>
              <a:gd name="connsiteY163" fmla="*/ 4356139 h 6858000"/>
              <a:gd name="connsiteX164" fmla="*/ 3364433 w 7467663"/>
              <a:gd name="connsiteY164" fmla="*/ 3953121 h 6858000"/>
              <a:gd name="connsiteX165" fmla="*/ 3316479 w 7467663"/>
              <a:gd name="connsiteY165" fmla="*/ 3872136 h 6858000"/>
              <a:gd name="connsiteX166" fmla="*/ 3291335 w 7467663"/>
              <a:gd name="connsiteY166" fmla="*/ 3767420 h 6858000"/>
              <a:gd name="connsiteX167" fmla="*/ 3390805 w 7467663"/>
              <a:gd name="connsiteY167" fmla="*/ 3937163 h 6858000"/>
              <a:gd name="connsiteX168" fmla="*/ 3579062 w 7467663"/>
              <a:gd name="connsiteY168" fmla="*/ 4359040 h 6858000"/>
              <a:gd name="connsiteX169" fmla="*/ 3467355 w 7467663"/>
              <a:gd name="connsiteY169" fmla="*/ 3988130 h 6858000"/>
              <a:gd name="connsiteX170" fmla="*/ 3310753 w 7467663"/>
              <a:gd name="connsiteY170" fmla="*/ 3787140 h 6858000"/>
              <a:gd name="connsiteX171" fmla="*/ 3291335 w 7467663"/>
              <a:gd name="connsiteY171" fmla="*/ 3767420 h 6858000"/>
              <a:gd name="connsiteX172" fmla="*/ 1635889 w 7467663"/>
              <a:gd name="connsiteY172" fmla="*/ 3709494 h 6858000"/>
              <a:gd name="connsiteX173" fmla="*/ 1634800 w 7467663"/>
              <a:gd name="connsiteY173" fmla="*/ 3731111 h 6858000"/>
              <a:gd name="connsiteX174" fmla="*/ 1635889 w 7467663"/>
              <a:gd name="connsiteY174" fmla="*/ 3709494 h 6858000"/>
              <a:gd name="connsiteX175" fmla="*/ 1510397 w 7467663"/>
              <a:gd name="connsiteY175" fmla="*/ 3684705 h 6858000"/>
              <a:gd name="connsiteX176" fmla="*/ 1146550 w 7467663"/>
              <a:gd name="connsiteY176" fmla="*/ 3802012 h 6858000"/>
              <a:gd name="connsiteX177" fmla="*/ 698834 w 7467663"/>
              <a:gd name="connsiteY177" fmla="*/ 3952272 h 6858000"/>
              <a:gd name="connsiteX178" fmla="*/ 34256 w 7467663"/>
              <a:gd name="connsiteY178" fmla="*/ 4347603 h 6858000"/>
              <a:gd name="connsiteX179" fmla="*/ 527241 w 7467663"/>
              <a:gd name="connsiteY179" fmla="*/ 4065078 h 6858000"/>
              <a:gd name="connsiteX180" fmla="*/ 1510397 w 7467663"/>
              <a:gd name="connsiteY180" fmla="*/ 3684705 h 6858000"/>
              <a:gd name="connsiteX181" fmla="*/ 1313114 w 7467663"/>
              <a:gd name="connsiteY181" fmla="*/ 3655216 h 6858000"/>
              <a:gd name="connsiteX182" fmla="*/ 1109304 w 7467663"/>
              <a:gd name="connsiteY182" fmla="*/ 3669030 h 6858000"/>
              <a:gd name="connsiteX183" fmla="*/ 8129 w 7467663"/>
              <a:gd name="connsiteY183" fmla="*/ 4330519 h 6858000"/>
              <a:gd name="connsiteX184" fmla="*/ 687572 w 7467663"/>
              <a:gd name="connsiteY184" fmla="*/ 3925629 h 6858000"/>
              <a:gd name="connsiteX185" fmla="*/ 1138365 w 7467663"/>
              <a:gd name="connsiteY185" fmla="*/ 3774515 h 6858000"/>
              <a:gd name="connsiteX186" fmla="*/ 1505579 w 7467663"/>
              <a:gd name="connsiteY186" fmla="*/ 3655526 h 6858000"/>
              <a:gd name="connsiteX187" fmla="*/ 1313114 w 7467663"/>
              <a:gd name="connsiteY187" fmla="*/ 3655216 h 6858000"/>
              <a:gd name="connsiteX188" fmla="*/ 3655073 w 7467663"/>
              <a:gd name="connsiteY188" fmla="*/ 3650884 h 6858000"/>
              <a:gd name="connsiteX189" fmla="*/ 3989938 w 7467663"/>
              <a:gd name="connsiteY189" fmla="*/ 3991685 h 6858000"/>
              <a:gd name="connsiteX190" fmla="*/ 4393907 w 7467663"/>
              <a:gd name="connsiteY190" fmla="*/ 4261258 h 6858000"/>
              <a:gd name="connsiteX191" fmla="*/ 4648051 w 7467663"/>
              <a:gd name="connsiteY191" fmla="*/ 4374051 h 6858000"/>
              <a:gd name="connsiteX192" fmla="*/ 4383389 w 7467663"/>
              <a:gd name="connsiteY192" fmla="*/ 4184369 h 6858000"/>
              <a:gd name="connsiteX193" fmla="*/ 4165508 w 7467663"/>
              <a:gd name="connsiteY193" fmla="*/ 4035196 h 6858000"/>
              <a:gd name="connsiteX194" fmla="*/ 4068162 w 7467663"/>
              <a:gd name="connsiteY194" fmla="*/ 3953394 h 6858000"/>
              <a:gd name="connsiteX195" fmla="*/ 3981416 w 7467663"/>
              <a:gd name="connsiteY195" fmla="*/ 3880482 h 6858000"/>
              <a:gd name="connsiteX196" fmla="*/ 3800147 w 7467663"/>
              <a:gd name="connsiteY196" fmla="*/ 3749872 h 6858000"/>
              <a:gd name="connsiteX197" fmla="*/ 3655073 w 7467663"/>
              <a:gd name="connsiteY197" fmla="*/ 3650884 h 6858000"/>
              <a:gd name="connsiteX198" fmla="*/ 3670252 w 7467663"/>
              <a:gd name="connsiteY198" fmla="*/ 3622798 h 6858000"/>
              <a:gd name="connsiteX199" fmla="*/ 3817258 w 7467663"/>
              <a:gd name="connsiteY199" fmla="*/ 3723577 h 6858000"/>
              <a:gd name="connsiteX200" fmla="*/ 4000461 w 7467663"/>
              <a:gd name="connsiteY200" fmla="*/ 3855966 h 6858000"/>
              <a:gd name="connsiteX201" fmla="*/ 4088180 w 7467663"/>
              <a:gd name="connsiteY201" fmla="*/ 3929774 h 6858000"/>
              <a:gd name="connsiteX202" fmla="*/ 4184555 w 7467663"/>
              <a:gd name="connsiteY202" fmla="*/ 4010683 h 6858000"/>
              <a:gd name="connsiteX203" fmla="*/ 4399563 w 7467663"/>
              <a:gd name="connsiteY203" fmla="*/ 4158106 h 6858000"/>
              <a:gd name="connsiteX204" fmla="*/ 4684469 w 7467663"/>
              <a:gd name="connsiteY204" fmla="*/ 4364680 h 6858000"/>
              <a:gd name="connsiteX205" fmla="*/ 4690271 w 7467663"/>
              <a:gd name="connsiteY205" fmla="*/ 4370034 h 6858000"/>
              <a:gd name="connsiteX206" fmla="*/ 4136093 w 7467663"/>
              <a:gd name="connsiteY206" fmla="*/ 3858466 h 6858000"/>
              <a:gd name="connsiteX207" fmla="*/ 3670252 w 7467663"/>
              <a:gd name="connsiteY207" fmla="*/ 3622798 h 6858000"/>
              <a:gd name="connsiteX208" fmla="*/ 4440129 w 7467663"/>
              <a:gd name="connsiteY208" fmla="*/ 3448571 h 6858000"/>
              <a:gd name="connsiteX209" fmla="*/ 4856525 w 7467663"/>
              <a:gd name="connsiteY209" fmla="*/ 3915351 h 6858000"/>
              <a:gd name="connsiteX210" fmla="*/ 5059055 w 7467663"/>
              <a:gd name="connsiteY210" fmla="*/ 4108918 h 6858000"/>
              <a:gd name="connsiteX211" fmla="*/ 5290070 w 7467663"/>
              <a:gd name="connsiteY211" fmla="*/ 4263619 h 6858000"/>
              <a:gd name="connsiteX212" fmla="*/ 4834991 w 7467663"/>
              <a:gd name="connsiteY212" fmla="*/ 3830985 h 6858000"/>
              <a:gd name="connsiteX213" fmla="*/ 4440129 w 7467663"/>
              <a:gd name="connsiteY213" fmla="*/ 3448571 h 6858000"/>
              <a:gd name="connsiteX214" fmla="*/ 4441737 w 7467663"/>
              <a:gd name="connsiteY214" fmla="*/ 3399734 h 6858000"/>
              <a:gd name="connsiteX215" fmla="*/ 4431236 w 7467663"/>
              <a:gd name="connsiteY215" fmla="*/ 3400954 h 6858000"/>
              <a:gd name="connsiteX216" fmla="*/ 4557150 w 7467663"/>
              <a:gd name="connsiteY216" fmla="*/ 3510023 h 6858000"/>
              <a:gd name="connsiteX217" fmla="*/ 4856936 w 7467663"/>
              <a:gd name="connsiteY217" fmla="*/ 3809146 h 6858000"/>
              <a:gd name="connsiteX218" fmla="*/ 5111996 w 7467663"/>
              <a:gd name="connsiteY218" fmla="*/ 4065759 h 6858000"/>
              <a:gd name="connsiteX219" fmla="*/ 5388878 w 7467663"/>
              <a:gd name="connsiteY219" fmla="*/ 4300185 h 6858000"/>
              <a:gd name="connsiteX220" fmla="*/ 5425556 w 7467663"/>
              <a:gd name="connsiteY220" fmla="*/ 4308967 h 6858000"/>
              <a:gd name="connsiteX221" fmla="*/ 4943646 w 7467663"/>
              <a:gd name="connsiteY221" fmla="*/ 3822916 h 6858000"/>
              <a:gd name="connsiteX222" fmla="*/ 4594837 w 7467663"/>
              <a:gd name="connsiteY222" fmla="*/ 3532274 h 6858000"/>
              <a:gd name="connsiteX223" fmla="*/ 4441737 w 7467663"/>
              <a:gd name="connsiteY223" fmla="*/ 3399734 h 6858000"/>
              <a:gd name="connsiteX224" fmla="*/ 5425834 w 7467663"/>
              <a:gd name="connsiteY224" fmla="*/ 3162785 h 6858000"/>
              <a:gd name="connsiteX225" fmla="*/ 5401644 w 7467663"/>
              <a:gd name="connsiteY225" fmla="*/ 3617847 h 6858000"/>
              <a:gd name="connsiteX226" fmla="*/ 5467256 w 7467663"/>
              <a:gd name="connsiteY226" fmla="*/ 4175494 h 6858000"/>
              <a:gd name="connsiteX227" fmla="*/ 5448069 w 7467663"/>
              <a:gd name="connsiteY227" fmla="*/ 3567554 h 6858000"/>
              <a:gd name="connsiteX228" fmla="*/ 5425834 w 7467663"/>
              <a:gd name="connsiteY228" fmla="*/ 3162785 h 6858000"/>
              <a:gd name="connsiteX229" fmla="*/ 1318687 w 7467663"/>
              <a:gd name="connsiteY229" fmla="*/ 3113840 h 6858000"/>
              <a:gd name="connsiteX230" fmla="*/ 1066793 w 7467663"/>
              <a:gd name="connsiteY230" fmla="*/ 3212171 h 6858000"/>
              <a:gd name="connsiteX231" fmla="*/ 993319 w 7467663"/>
              <a:gd name="connsiteY231" fmla="*/ 3247648 h 6858000"/>
              <a:gd name="connsiteX232" fmla="*/ 853081 w 7467663"/>
              <a:gd name="connsiteY232" fmla="*/ 3312410 h 6858000"/>
              <a:gd name="connsiteX233" fmla="*/ 805957 w 7467663"/>
              <a:gd name="connsiteY233" fmla="*/ 3330443 h 6858000"/>
              <a:gd name="connsiteX234" fmla="*/ 1318687 w 7467663"/>
              <a:gd name="connsiteY234" fmla="*/ 3113840 h 6858000"/>
              <a:gd name="connsiteX235" fmla="*/ 5453702 w 7467663"/>
              <a:gd name="connsiteY235" fmla="*/ 3090882 h 6858000"/>
              <a:gd name="connsiteX236" fmla="*/ 5480135 w 7467663"/>
              <a:gd name="connsiteY236" fmla="*/ 3565802 h 6858000"/>
              <a:gd name="connsiteX237" fmla="*/ 5499023 w 7467663"/>
              <a:gd name="connsiteY237" fmla="*/ 4166310 h 6858000"/>
              <a:gd name="connsiteX238" fmla="*/ 5547022 w 7467663"/>
              <a:gd name="connsiteY238" fmla="*/ 3607838 h 6858000"/>
              <a:gd name="connsiteX239" fmla="*/ 5515964 w 7467663"/>
              <a:gd name="connsiteY239" fmla="*/ 3378541 h 6858000"/>
              <a:gd name="connsiteX240" fmla="*/ 5453702 w 7467663"/>
              <a:gd name="connsiteY240" fmla="*/ 3090882 h 6858000"/>
              <a:gd name="connsiteX241" fmla="*/ 1238695 w 7467663"/>
              <a:gd name="connsiteY241" fmla="*/ 3076820 h 6858000"/>
              <a:gd name="connsiteX242" fmla="*/ 716371 w 7467663"/>
              <a:gd name="connsiteY242" fmla="*/ 3293249 h 6858000"/>
              <a:gd name="connsiteX243" fmla="*/ 579522 w 7467663"/>
              <a:gd name="connsiteY243" fmla="*/ 3371759 h 6858000"/>
              <a:gd name="connsiteX244" fmla="*/ 600288 w 7467663"/>
              <a:gd name="connsiteY244" fmla="*/ 3365555 h 6858000"/>
              <a:gd name="connsiteX245" fmla="*/ 840692 w 7467663"/>
              <a:gd name="connsiteY245" fmla="*/ 3284921 h 6858000"/>
              <a:gd name="connsiteX246" fmla="*/ 979248 w 7467663"/>
              <a:gd name="connsiteY246" fmla="*/ 3221003 h 6858000"/>
              <a:gd name="connsiteX247" fmla="*/ 1053282 w 7467663"/>
              <a:gd name="connsiteY247" fmla="*/ 3185247 h 6858000"/>
              <a:gd name="connsiteX248" fmla="*/ 1320603 w 7467663"/>
              <a:gd name="connsiteY248" fmla="*/ 3081281 h 6858000"/>
              <a:gd name="connsiteX249" fmla="*/ 1238695 w 7467663"/>
              <a:gd name="connsiteY249" fmla="*/ 3076820 h 6858000"/>
              <a:gd name="connsiteX250" fmla="*/ 5425627 w 7467663"/>
              <a:gd name="connsiteY250" fmla="*/ 2954192 h 6858000"/>
              <a:gd name="connsiteX251" fmla="*/ 5470770 w 7467663"/>
              <a:gd name="connsiteY251" fmla="*/ 3005435 h 6858000"/>
              <a:gd name="connsiteX252" fmla="*/ 5519779 w 7467663"/>
              <a:gd name="connsiteY252" fmla="*/ 4359223 h 6858000"/>
              <a:gd name="connsiteX253" fmla="*/ 5520293 w 7467663"/>
              <a:gd name="connsiteY253" fmla="*/ 4360602 h 6858000"/>
              <a:gd name="connsiteX254" fmla="*/ 5767221 w 7467663"/>
              <a:gd name="connsiteY254" fmla="*/ 4665564 h 6858000"/>
              <a:gd name="connsiteX255" fmla="*/ 6937169 w 7467663"/>
              <a:gd name="connsiteY255" fmla="*/ 4815941 h 6858000"/>
              <a:gd name="connsiteX256" fmla="*/ 6953922 w 7467663"/>
              <a:gd name="connsiteY256" fmla="*/ 4890068 h 6858000"/>
              <a:gd name="connsiteX257" fmla="*/ 6071359 w 7467663"/>
              <a:gd name="connsiteY257" fmla="*/ 4770770 h 6858000"/>
              <a:gd name="connsiteX258" fmla="*/ 6038839 w 7467663"/>
              <a:gd name="connsiteY258" fmla="*/ 4764474 h 6858000"/>
              <a:gd name="connsiteX259" fmla="*/ 6038706 w 7467663"/>
              <a:gd name="connsiteY259" fmla="*/ 4763847 h 6858000"/>
              <a:gd name="connsiteX260" fmla="*/ 6037784 w 7467663"/>
              <a:gd name="connsiteY260" fmla="*/ 4764270 h 6858000"/>
              <a:gd name="connsiteX261" fmla="*/ 6038839 w 7467663"/>
              <a:gd name="connsiteY261" fmla="*/ 4764474 h 6858000"/>
              <a:gd name="connsiteX262" fmla="*/ 6040338 w 7467663"/>
              <a:gd name="connsiteY262" fmla="*/ 4771418 h 6858000"/>
              <a:gd name="connsiteX263" fmla="*/ 6024488 w 7467663"/>
              <a:gd name="connsiteY263" fmla="*/ 4809903 h 6858000"/>
              <a:gd name="connsiteX264" fmla="*/ 5599771 w 7467663"/>
              <a:gd name="connsiteY264" fmla="*/ 5509652 h 6858000"/>
              <a:gd name="connsiteX265" fmla="*/ 5548843 w 7467663"/>
              <a:gd name="connsiteY265" fmla="*/ 5563845 h 6858000"/>
              <a:gd name="connsiteX266" fmla="*/ 5940952 w 7467663"/>
              <a:gd name="connsiteY266" fmla="*/ 6250028 h 6858000"/>
              <a:gd name="connsiteX267" fmla="*/ 6043441 w 7467663"/>
              <a:gd name="connsiteY267" fmla="*/ 6665847 h 6858000"/>
              <a:gd name="connsiteX268" fmla="*/ 6093432 w 7467663"/>
              <a:gd name="connsiteY268" fmla="*/ 6858000 h 6858000"/>
              <a:gd name="connsiteX269" fmla="*/ 6034344 w 7467663"/>
              <a:gd name="connsiteY269" fmla="*/ 6858000 h 6858000"/>
              <a:gd name="connsiteX270" fmla="*/ 6026679 w 7467663"/>
              <a:gd name="connsiteY270" fmla="*/ 6836959 h 6858000"/>
              <a:gd name="connsiteX271" fmla="*/ 5800441 w 7467663"/>
              <a:gd name="connsiteY271" fmla="*/ 6335286 h 6858000"/>
              <a:gd name="connsiteX272" fmla="*/ 5526562 w 7467663"/>
              <a:gd name="connsiteY272" fmla="*/ 5705388 h 6858000"/>
              <a:gd name="connsiteX273" fmla="*/ 5519640 w 7467663"/>
              <a:gd name="connsiteY273" fmla="*/ 5683774 h 6858000"/>
              <a:gd name="connsiteX274" fmla="*/ 5844559 w 7467663"/>
              <a:gd name="connsiteY274" fmla="*/ 6553349 h 6858000"/>
              <a:gd name="connsiteX275" fmla="*/ 5975994 w 7467663"/>
              <a:gd name="connsiteY275" fmla="*/ 6858000 h 6858000"/>
              <a:gd name="connsiteX276" fmla="*/ 5898547 w 7467663"/>
              <a:gd name="connsiteY276" fmla="*/ 6858000 h 6858000"/>
              <a:gd name="connsiteX277" fmla="*/ 5682041 w 7467663"/>
              <a:gd name="connsiteY277" fmla="*/ 6355860 h 6858000"/>
              <a:gd name="connsiteX278" fmla="*/ 5461758 w 7467663"/>
              <a:gd name="connsiteY278" fmla="*/ 5820220 h 6858000"/>
              <a:gd name="connsiteX279" fmla="*/ 5237282 w 7467663"/>
              <a:gd name="connsiteY279" fmla="*/ 6579086 h 6858000"/>
              <a:gd name="connsiteX280" fmla="*/ 5115009 w 7467663"/>
              <a:gd name="connsiteY280" fmla="*/ 6858000 h 6858000"/>
              <a:gd name="connsiteX281" fmla="*/ 5028074 w 7467663"/>
              <a:gd name="connsiteY281" fmla="*/ 6858000 h 6858000"/>
              <a:gd name="connsiteX282" fmla="*/ 5079508 w 7467663"/>
              <a:gd name="connsiteY282" fmla="*/ 6749074 h 6858000"/>
              <a:gd name="connsiteX283" fmla="*/ 5371846 w 7467663"/>
              <a:gd name="connsiteY283" fmla="*/ 5924413 h 6858000"/>
              <a:gd name="connsiteX284" fmla="*/ 5270512 w 7467663"/>
              <a:gd name="connsiteY284" fmla="*/ 6138975 h 6858000"/>
              <a:gd name="connsiteX285" fmla="*/ 5062409 w 7467663"/>
              <a:gd name="connsiteY285" fmla="*/ 6653544 h 6858000"/>
              <a:gd name="connsiteX286" fmla="*/ 5036628 w 7467663"/>
              <a:gd name="connsiteY286" fmla="*/ 6754247 h 6858000"/>
              <a:gd name="connsiteX287" fmla="*/ 5009112 w 7467663"/>
              <a:gd name="connsiteY287" fmla="*/ 6858000 h 6858000"/>
              <a:gd name="connsiteX288" fmla="*/ 4976679 w 7467663"/>
              <a:gd name="connsiteY288" fmla="*/ 6858000 h 6858000"/>
              <a:gd name="connsiteX289" fmla="*/ 5006537 w 7467663"/>
              <a:gd name="connsiteY289" fmla="*/ 6747068 h 6858000"/>
              <a:gd name="connsiteX290" fmla="*/ 5032723 w 7467663"/>
              <a:gd name="connsiteY290" fmla="*/ 6644957 h 6858000"/>
              <a:gd name="connsiteX291" fmla="*/ 5242949 w 7467663"/>
              <a:gd name="connsiteY291" fmla="*/ 6125175 h 6858000"/>
              <a:gd name="connsiteX292" fmla="*/ 5286321 w 7467663"/>
              <a:gd name="connsiteY292" fmla="*/ 6033555 h 6858000"/>
              <a:gd name="connsiteX293" fmla="*/ 5008210 w 7467663"/>
              <a:gd name="connsiteY293" fmla="*/ 6649194 h 6858000"/>
              <a:gd name="connsiteX294" fmla="*/ 4986321 w 7467663"/>
              <a:gd name="connsiteY294" fmla="*/ 6765687 h 6858000"/>
              <a:gd name="connsiteX295" fmla="*/ 4973474 w 7467663"/>
              <a:gd name="connsiteY295" fmla="*/ 6858000 h 6858000"/>
              <a:gd name="connsiteX296" fmla="*/ 4907178 w 7467663"/>
              <a:gd name="connsiteY296" fmla="*/ 6858000 h 6858000"/>
              <a:gd name="connsiteX297" fmla="*/ 4910810 w 7467663"/>
              <a:gd name="connsiteY297" fmla="*/ 6829660 h 6858000"/>
              <a:gd name="connsiteX298" fmla="*/ 4987461 w 7467663"/>
              <a:gd name="connsiteY298" fmla="*/ 6432994 h 6858000"/>
              <a:gd name="connsiteX299" fmla="*/ 5179262 w 7467663"/>
              <a:gd name="connsiteY299" fmla="*/ 6035044 h 6858000"/>
              <a:gd name="connsiteX300" fmla="*/ 4689678 w 7467663"/>
              <a:gd name="connsiteY300" fmla="*/ 6440241 h 6858000"/>
              <a:gd name="connsiteX301" fmla="*/ 4477543 w 7467663"/>
              <a:gd name="connsiteY301" fmla="*/ 6674836 h 6858000"/>
              <a:gd name="connsiteX302" fmla="*/ 4329957 w 7467663"/>
              <a:gd name="connsiteY302" fmla="*/ 6858000 h 6858000"/>
              <a:gd name="connsiteX303" fmla="*/ 4218595 w 7467663"/>
              <a:gd name="connsiteY303" fmla="*/ 6858000 h 6858000"/>
              <a:gd name="connsiteX304" fmla="*/ 4368888 w 7467663"/>
              <a:gd name="connsiteY304" fmla="*/ 6668412 h 6858000"/>
              <a:gd name="connsiteX305" fmla="*/ 4563091 w 7467663"/>
              <a:gd name="connsiteY305" fmla="*/ 6442508 h 6858000"/>
              <a:gd name="connsiteX306" fmla="*/ 5387324 w 7467663"/>
              <a:gd name="connsiteY306" fmla="*/ 5705830 h 6858000"/>
              <a:gd name="connsiteX307" fmla="*/ 5073620 w 7467663"/>
              <a:gd name="connsiteY307" fmla="*/ 5955437 h 6858000"/>
              <a:gd name="connsiteX308" fmla="*/ 4689789 w 7467663"/>
              <a:gd name="connsiteY308" fmla="*/ 6268382 h 6858000"/>
              <a:gd name="connsiteX309" fmla="*/ 4418722 w 7467663"/>
              <a:gd name="connsiteY309" fmla="*/ 6570886 h 6858000"/>
              <a:gd name="connsiteX310" fmla="*/ 4214944 w 7467663"/>
              <a:gd name="connsiteY310" fmla="*/ 6858000 h 6858000"/>
              <a:gd name="connsiteX311" fmla="*/ 4177898 w 7467663"/>
              <a:gd name="connsiteY311" fmla="*/ 6858000 h 6858000"/>
              <a:gd name="connsiteX312" fmla="*/ 4391597 w 7467663"/>
              <a:gd name="connsiteY312" fmla="*/ 6556370 h 6858000"/>
              <a:gd name="connsiteX313" fmla="*/ 4668889 w 7467663"/>
              <a:gd name="connsiteY313" fmla="*/ 6246399 h 6858000"/>
              <a:gd name="connsiteX314" fmla="*/ 5055427 w 7467663"/>
              <a:gd name="connsiteY314" fmla="*/ 5931476 h 6858000"/>
              <a:gd name="connsiteX315" fmla="*/ 5371814 w 7467663"/>
              <a:gd name="connsiteY315" fmla="*/ 5678975 h 6858000"/>
              <a:gd name="connsiteX316" fmla="*/ 4987918 w 7467663"/>
              <a:gd name="connsiteY316" fmla="*/ 5838701 h 6858000"/>
              <a:gd name="connsiteX317" fmla="*/ 4317146 w 7467663"/>
              <a:gd name="connsiteY317" fmla="*/ 6587716 h 6858000"/>
              <a:gd name="connsiteX318" fmla="*/ 4171627 w 7467663"/>
              <a:gd name="connsiteY318" fmla="*/ 6858000 h 6858000"/>
              <a:gd name="connsiteX319" fmla="*/ 4081585 w 7467663"/>
              <a:gd name="connsiteY319" fmla="*/ 6858000 h 6858000"/>
              <a:gd name="connsiteX320" fmla="*/ 4238603 w 7467663"/>
              <a:gd name="connsiteY320" fmla="*/ 6559341 h 6858000"/>
              <a:gd name="connsiteX321" fmla="*/ 4778333 w 7467663"/>
              <a:gd name="connsiteY321" fmla="*/ 5873626 h 6858000"/>
              <a:gd name="connsiteX322" fmla="*/ 5414185 w 7467663"/>
              <a:gd name="connsiteY322" fmla="*/ 5573882 h 6858000"/>
              <a:gd name="connsiteX323" fmla="*/ 5959648 w 7467663"/>
              <a:gd name="connsiteY323" fmla="*/ 4760797 h 6858000"/>
              <a:gd name="connsiteX324" fmla="*/ 5355019 w 7467663"/>
              <a:gd name="connsiteY324" fmla="*/ 4734672 h 6858000"/>
              <a:gd name="connsiteX325" fmla="*/ 5083565 w 7467663"/>
              <a:gd name="connsiteY325" fmla="*/ 5179121 h 6858000"/>
              <a:gd name="connsiteX326" fmla="*/ 4713577 w 7467663"/>
              <a:gd name="connsiteY326" fmla="*/ 5616803 h 6858000"/>
              <a:gd name="connsiteX327" fmla="*/ 3989559 w 7467663"/>
              <a:gd name="connsiteY327" fmla="*/ 6145945 h 6858000"/>
              <a:gd name="connsiteX328" fmla="*/ 3939824 w 7467663"/>
              <a:gd name="connsiteY328" fmla="*/ 6066900 h 6858000"/>
              <a:gd name="connsiteX329" fmla="*/ 4584537 w 7467663"/>
              <a:gd name="connsiteY329" fmla="*/ 5324826 h 6858000"/>
              <a:gd name="connsiteX330" fmla="*/ 5037105 w 7467663"/>
              <a:gd name="connsiteY330" fmla="*/ 5088765 h 6858000"/>
              <a:gd name="connsiteX331" fmla="*/ 5039930 w 7467663"/>
              <a:gd name="connsiteY331" fmla="*/ 5089585 h 6858000"/>
              <a:gd name="connsiteX332" fmla="*/ 5263764 w 7467663"/>
              <a:gd name="connsiteY332" fmla="*/ 4735525 h 6858000"/>
              <a:gd name="connsiteX333" fmla="*/ 4086300 w 7467663"/>
              <a:gd name="connsiteY333" fmla="*/ 4884599 h 6858000"/>
              <a:gd name="connsiteX334" fmla="*/ 4085485 w 7467663"/>
              <a:gd name="connsiteY334" fmla="*/ 4899070 h 6858000"/>
              <a:gd name="connsiteX335" fmla="*/ 3871915 w 7467663"/>
              <a:gd name="connsiteY335" fmla="*/ 5253645 h 6858000"/>
              <a:gd name="connsiteX336" fmla="*/ 3799374 w 7467663"/>
              <a:gd name="connsiteY336" fmla="*/ 5466127 h 6858000"/>
              <a:gd name="connsiteX337" fmla="*/ 3498850 w 7467663"/>
              <a:gd name="connsiteY337" fmla="*/ 6661888 h 6858000"/>
              <a:gd name="connsiteX338" fmla="*/ 3399216 w 7467663"/>
              <a:gd name="connsiteY338" fmla="*/ 6858000 h 6858000"/>
              <a:gd name="connsiteX339" fmla="*/ 3303688 w 7467663"/>
              <a:gd name="connsiteY339" fmla="*/ 6858000 h 6858000"/>
              <a:gd name="connsiteX340" fmla="*/ 3391774 w 7467663"/>
              <a:gd name="connsiteY340" fmla="*/ 6697181 h 6858000"/>
              <a:gd name="connsiteX341" fmla="*/ 3735540 w 7467663"/>
              <a:gd name="connsiteY341" fmla="*/ 5546923 h 6858000"/>
              <a:gd name="connsiteX342" fmla="*/ 3729438 w 7467663"/>
              <a:gd name="connsiteY342" fmla="*/ 5569058 h 6858000"/>
              <a:gd name="connsiteX343" fmla="*/ 3707782 w 7467663"/>
              <a:gd name="connsiteY343" fmla="*/ 5644908 h 6858000"/>
              <a:gd name="connsiteX344" fmla="*/ 3583827 w 7467663"/>
              <a:gd name="connsiteY344" fmla="*/ 6039215 h 6858000"/>
              <a:gd name="connsiteX345" fmla="*/ 3547861 w 7467663"/>
              <a:gd name="connsiteY345" fmla="*/ 6129609 h 6858000"/>
              <a:gd name="connsiteX346" fmla="*/ 3490905 w 7467663"/>
              <a:gd name="connsiteY346" fmla="*/ 6277660 h 6858000"/>
              <a:gd name="connsiteX347" fmla="*/ 3455859 w 7467663"/>
              <a:gd name="connsiteY347" fmla="*/ 6391301 h 6858000"/>
              <a:gd name="connsiteX348" fmla="*/ 3429112 w 7467663"/>
              <a:gd name="connsiteY348" fmla="*/ 6479469 h 6858000"/>
              <a:gd name="connsiteX349" fmla="*/ 3304862 w 7467663"/>
              <a:gd name="connsiteY349" fmla="*/ 6796476 h 6858000"/>
              <a:gd name="connsiteX350" fmla="*/ 3276071 w 7467663"/>
              <a:gd name="connsiteY350" fmla="*/ 6858000 h 6858000"/>
              <a:gd name="connsiteX351" fmla="*/ 3240805 w 7467663"/>
              <a:gd name="connsiteY351" fmla="*/ 6858000 h 6858000"/>
              <a:gd name="connsiteX352" fmla="*/ 3275917 w 7467663"/>
              <a:gd name="connsiteY352" fmla="*/ 6783192 h 6858000"/>
              <a:gd name="connsiteX353" fmla="*/ 3399358 w 7467663"/>
              <a:gd name="connsiteY353" fmla="*/ 6469011 h 6858000"/>
              <a:gd name="connsiteX354" fmla="*/ 3425650 w 7467663"/>
              <a:gd name="connsiteY354" fmla="*/ 6381333 h 6858000"/>
              <a:gd name="connsiteX355" fmla="*/ 3460661 w 7467663"/>
              <a:gd name="connsiteY355" fmla="*/ 6266763 h 6858000"/>
              <a:gd name="connsiteX356" fmla="*/ 3518021 w 7467663"/>
              <a:gd name="connsiteY356" fmla="*/ 6117298 h 6858000"/>
              <a:gd name="connsiteX357" fmla="*/ 3554035 w 7467663"/>
              <a:gd name="connsiteY357" fmla="*/ 6027832 h 6858000"/>
              <a:gd name="connsiteX358" fmla="*/ 3677174 w 7467663"/>
              <a:gd name="connsiteY358" fmla="*/ 5636351 h 6858000"/>
              <a:gd name="connsiteX359" fmla="*/ 3698819 w 7467663"/>
              <a:gd name="connsiteY359" fmla="*/ 5560503 h 6858000"/>
              <a:gd name="connsiteX360" fmla="*/ 3702094 w 7467663"/>
              <a:gd name="connsiteY360" fmla="*/ 5549194 h 6858000"/>
              <a:gd name="connsiteX361" fmla="*/ 3398355 w 7467663"/>
              <a:gd name="connsiteY361" fmla="*/ 6094603 h 6858000"/>
              <a:gd name="connsiteX362" fmla="*/ 3193941 w 7467663"/>
              <a:gd name="connsiteY362" fmla="*/ 6798775 h 6858000"/>
              <a:gd name="connsiteX363" fmla="*/ 3184140 w 7467663"/>
              <a:gd name="connsiteY363" fmla="*/ 6858000 h 6858000"/>
              <a:gd name="connsiteX364" fmla="*/ 3099978 w 7467663"/>
              <a:gd name="connsiteY364" fmla="*/ 6858000 h 6858000"/>
              <a:gd name="connsiteX365" fmla="*/ 3101556 w 7467663"/>
              <a:gd name="connsiteY365" fmla="*/ 6843337 h 6858000"/>
              <a:gd name="connsiteX366" fmla="*/ 3370162 w 7467663"/>
              <a:gd name="connsiteY366" fmla="*/ 5785550 h 6858000"/>
              <a:gd name="connsiteX367" fmla="*/ 3746477 w 7467663"/>
              <a:gd name="connsiteY367" fmla="*/ 5377889 h 6858000"/>
              <a:gd name="connsiteX368" fmla="*/ 3863399 w 7467663"/>
              <a:gd name="connsiteY368" fmla="*/ 5087257 h 6858000"/>
              <a:gd name="connsiteX369" fmla="*/ 3968712 w 7467663"/>
              <a:gd name="connsiteY369" fmla="*/ 4913989 h 6858000"/>
              <a:gd name="connsiteX370" fmla="*/ 2792390 w 7467663"/>
              <a:gd name="connsiteY370" fmla="*/ 5382974 h 6858000"/>
              <a:gd name="connsiteX371" fmla="*/ 2714982 w 7467663"/>
              <a:gd name="connsiteY371" fmla="*/ 5427051 h 6858000"/>
              <a:gd name="connsiteX372" fmla="*/ 2813361 w 7467663"/>
              <a:gd name="connsiteY372" fmla="*/ 6023912 h 6858000"/>
              <a:gd name="connsiteX373" fmla="*/ 2688430 w 7467663"/>
              <a:gd name="connsiteY373" fmla="*/ 6801564 h 6858000"/>
              <a:gd name="connsiteX374" fmla="*/ 2629626 w 7467663"/>
              <a:gd name="connsiteY374" fmla="*/ 6763394 h 6858000"/>
              <a:gd name="connsiteX375" fmla="*/ 2565328 w 7467663"/>
              <a:gd name="connsiteY375" fmla="*/ 5516399 h 6858000"/>
              <a:gd name="connsiteX376" fmla="*/ 1922999 w 7467663"/>
              <a:gd name="connsiteY376" fmla="*/ 5980343 h 6858000"/>
              <a:gd name="connsiteX377" fmla="*/ 1950261 w 7467663"/>
              <a:gd name="connsiteY377" fmla="*/ 6405858 h 6858000"/>
              <a:gd name="connsiteX378" fmla="*/ 2365554 w 7467663"/>
              <a:gd name="connsiteY378" fmla="*/ 6759107 h 6858000"/>
              <a:gd name="connsiteX379" fmla="*/ 2424142 w 7467663"/>
              <a:gd name="connsiteY379" fmla="*/ 6858000 h 6858000"/>
              <a:gd name="connsiteX380" fmla="*/ 2395994 w 7467663"/>
              <a:gd name="connsiteY380" fmla="*/ 6858000 h 6858000"/>
              <a:gd name="connsiteX381" fmla="*/ 2392863 w 7467663"/>
              <a:gd name="connsiteY381" fmla="*/ 6852964 h 6858000"/>
              <a:gd name="connsiteX382" fmla="*/ 2017589 w 7467663"/>
              <a:gd name="connsiteY382" fmla="*/ 6493982 h 6858000"/>
              <a:gd name="connsiteX383" fmla="*/ 2147336 w 7467663"/>
              <a:gd name="connsiteY383" fmla="*/ 6594052 h 6858000"/>
              <a:gd name="connsiteX384" fmla="*/ 2207047 w 7467663"/>
              <a:gd name="connsiteY384" fmla="*/ 6654540 h 6858000"/>
              <a:gd name="connsiteX385" fmla="*/ 2299106 w 7467663"/>
              <a:gd name="connsiteY385" fmla="*/ 6778931 h 6858000"/>
              <a:gd name="connsiteX386" fmla="*/ 2314430 w 7467663"/>
              <a:gd name="connsiteY386" fmla="*/ 6801144 h 6858000"/>
              <a:gd name="connsiteX387" fmla="*/ 2352406 w 7467663"/>
              <a:gd name="connsiteY387" fmla="*/ 6858000 h 6858000"/>
              <a:gd name="connsiteX388" fmla="*/ 2314492 w 7467663"/>
              <a:gd name="connsiteY388" fmla="*/ 6858000 h 6858000"/>
              <a:gd name="connsiteX389" fmla="*/ 2288095 w 7467663"/>
              <a:gd name="connsiteY389" fmla="*/ 6818030 h 6858000"/>
              <a:gd name="connsiteX390" fmla="*/ 2272768 w 7467663"/>
              <a:gd name="connsiteY390" fmla="*/ 6795822 h 6858000"/>
              <a:gd name="connsiteX391" fmla="*/ 2182715 w 7467663"/>
              <a:gd name="connsiteY391" fmla="*/ 6675071 h 6858000"/>
              <a:gd name="connsiteX392" fmla="*/ 2032061 w 7467663"/>
              <a:gd name="connsiteY392" fmla="*/ 6541380 h 6858000"/>
              <a:gd name="connsiteX393" fmla="*/ 2257220 w 7467663"/>
              <a:gd name="connsiteY393" fmla="*/ 6826257 h 6858000"/>
              <a:gd name="connsiteX394" fmla="*/ 2281324 w 7467663"/>
              <a:gd name="connsiteY394" fmla="*/ 6858000 h 6858000"/>
              <a:gd name="connsiteX395" fmla="*/ 2242860 w 7467663"/>
              <a:gd name="connsiteY395" fmla="*/ 6858000 h 6858000"/>
              <a:gd name="connsiteX396" fmla="*/ 2232818 w 7467663"/>
              <a:gd name="connsiteY396" fmla="*/ 6844926 h 6858000"/>
              <a:gd name="connsiteX397" fmla="*/ 1990172 w 7467663"/>
              <a:gd name="connsiteY397" fmla="*/ 6542121 h 6858000"/>
              <a:gd name="connsiteX398" fmla="*/ 2124090 w 7467663"/>
              <a:gd name="connsiteY398" fmla="*/ 6761017 h 6858000"/>
              <a:gd name="connsiteX399" fmla="*/ 2200380 w 7467663"/>
              <a:gd name="connsiteY399" fmla="*/ 6858000 h 6858000"/>
              <a:gd name="connsiteX400" fmla="*/ 2147507 w 7467663"/>
              <a:gd name="connsiteY400" fmla="*/ 6858000 h 6858000"/>
              <a:gd name="connsiteX401" fmla="*/ 2070668 w 7467663"/>
              <a:gd name="connsiteY401" fmla="*/ 6761520 h 6858000"/>
              <a:gd name="connsiteX402" fmla="*/ 1975142 w 7467663"/>
              <a:gd name="connsiteY402" fmla="*/ 6585570 h 6858000"/>
              <a:gd name="connsiteX403" fmla="*/ 2050035 w 7467663"/>
              <a:gd name="connsiteY403" fmla="*/ 6813345 h 6858000"/>
              <a:gd name="connsiteX404" fmla="*/ 2063025 w 7467663"/>
              <a:gd name="connsiteY404" fmla="*/ 6858000 h 6858000"/>
              <a:gd name="connsiteX405" fmla="*/ 2021675 w 7467663"/>
              <a:gd name="connsiteY405" fmla="*/ 6858000 h 6858000"/>
              <a:gd name="connsiteX406" fmla="*/ 2019308 w 7467663"/>
              <a:gd name="connsiteY406" fmla="*/ 6847118 h 6858000"/>
              <a:gd name="connsiteX407" fmla="*/ 1938835 w 7467663"/>
              <a:gd name="connsiteY407" fmla="*/ 6551160 h 6858000"/>
              <a:gd name="connsiteX408" fmla="*/ 1953230 w 7467663"/>
              <a:gd name="connsiteY408" fmla="*/ 6759699 h 6858000"/>
              <a:gd name="connsiteX409" fmla="*/ 1956763 w 7467663"/>
              <a:gd name="connsiteY409" fmla="*/ 6778191 h 6858000"/>
              <a:gd name="connsiteX410" fmla="*/ 1967925 w 7467663"/>
              <a:gd name="connsiteY410" fmla="*/ 6858000 h 6858000"/>
              <a:gd name="connsiteX411" fmla="*/ 1936622 w 7467663"/>
              <a:gd name="connsiteY411" fmla="*/ 6858000 h 6858000"/>
              <a:gd name="connsiteX412" fmla="*/ 1926261 w 7467663"/>
              <a:gd name="connsiteY412" fmla="*/ 6784064 h 6858000"/>
              <a:gd name="connsiteX413" fmla="*/ 1922724 w 7467663"/>
              <a:gd name="connsiteY413" fmla="*/ 6765577 h 6858000"/>
              <a:gd name="connsiteX414" fmla="*/ 1904650 w 7467663"/>
              <a:gd name="connsiteY414" fmla="*/ 6639616 h 6858000"/>
              <a:gd name="connsiteX415" fmla="*/ 1885273 w 7467663"/>
              <a:gd name="connsiteY415" fmla="*/ 6858000 h 6858000"/>
              <a:gd name="connsiteX416" fmla="*/ 1854363 w 7467663"/>
              <a:gd name="connsiteY416" fmla="*/ 6858000 h 6858000"/>
              <a:gd name="connsiteX417" fmla="*/ 1880391 w 7467663"/>
              <a:gd name="connsiteY417" fmla="*/ 6603796 h 6858000"/>
              <a:gd name="connsiteX418" fmla="*/ 1818273 w 7467663"/>
              <a:gd name="connsiteY418" fmla="*/ 6715729 h 6858000"/>
              <a:gd name="connsiteX419" fmla="*/ 1794691 w 7467663"/>
              <a:gd name="connsiteY419" fmla="*/ 6843239 h 6858000"/>
              <a:gd name="connsiteX420" fmla="*/ 1794914 w 7467663"/>
              <a:gd name="connsiteY420" fmla="*/ 6858000 h 6858000"/>
              <a:gd name="connsiteX421" fmla="*/ 1746128 w 7467663"/>
              <a:gd name="connsiteY421" fmla="*/ 6858000 h 6858000"/>
              <a:gd name="connsiteX422" fmla="*/ 1753934 w 7467663"/>
              <a:gd name="connsiteY422" fmla="*/ 6724796 h 6858000"/>
              <a:gd name="connsiteX423" fmla="*/ 1792053 w 7467663"/>
              <a:gd name="connsiteY423" fmla="*/ 6572396 h 6858000"/>
              <a:gd name="connsiteX424" fmla="*/ 1862248 w 7467663"/>
              <a:gd name="connsiteY424" fmla="*/ 6266397 h 6858000"/>
              <a:gd name="connsiteX425" fmla="*/ 1862250 w 7467663"/>
              <a:gd name="connsiteY425" fmla="*/ 6033531 h 6858000"/>
              <a:gd name="connsiteX426" fmla="*/ 1211999 w 7467663"/>
              <a:gd name="connsiteY426" fmla="*/ 6683610 h 6858000"/>
              <a:gd name="connsiteX427" fmla="*/ 1213266 w 7467663"/>
              <a:gd name="connsiteY427" fmla="*/ 6691947 h 6858000"/>
              <a:gd name="connsiteX428" fmla="*/ 1203370 w 7467663"/>
              <a:gd name="connsiteY428" fmla="*/ 6850676 h 6858000"/>
              <a:gd name="connsiteX429" fmla="*/ 1203671 w 7467663"/>
              <a:gd name="connsiteY429" fmla="*/ 6858000 h 6858000"/>
              <a:gd name="connsiteX430" fmla="*/ 1143180 w 7467663"/>
              <a:gd name="connsiteY430" fmla="*/ 6858000 h 6858000"/>
              <a:gd name="connsiteX431" fmla="*/ 1142176 w 7467663"/>
              <a:gd name="connsiteY431" fmla="*/ 6766045 h 6858000"/>
              <a:gd name="connsiteX432" fmla="*/ 1067484 w 7467663"/>
              <a:gd name="connsiteY432" fmla="*/ 6858000 h 6858000"/>
              <a:gd name="connsiteX433" fmla="*/ 953928 w 7467663"/>
              <a:gd name="connsiteY433" fmla="*/ 6858000 h 6858000"/>
              <a:gd name="connsiteX434" fmla="*/ 959715 w 7467663"/>
              <a:gd name="connsiteY434" fmla="*/ 6850185 h 6858000"/>
              <a:gd name="connsiteX435" fmla="*/ 1483788 w 7467663"/>
              <a:gd name="connsiteY435" fmla="*/ 6259174 h 6858000"/>
              <a:gd name="connsiteX436" fmla="*/ 1100671 w 7467663"/>
              <a:gd name="connsiteY436" fmla="*/ 6252137 h 6858000"/>
              <a:gd name="connsiteX437" fmla="*/ 1090144 w 7467663"/>
              <a:gd name="connsiteY437" fmla="*/ 6256748 h 6858000"/>
              <a:gd name="connsiteX438" fmla="*/ 1095872 w 7467663"/>
              <a:gd name="connsiteY438" fmla="*/ 6271892 h 6858000"/>
              <a:gd name="connsiteX439" fmla="*/ 262785 w 7467663"/>
              <a:gd name="connsiteY439" fmla="*/ 6845450 h 6858000"/>
              <a:gd name="connsiteX440" fmla="*/ 209968 w 7467663"/>
              <a:gd name="connsiteY440" fmla="*/ 6770713 h 6858000"/>
              <a:gd name="connsiteX441" fmla="*/ 873460 w 7467663"/>
              <a:gd name="connsiteY441" fmla="*/ 6253768 h 6858000"/>
              <a:gd name="connsiteX442" fmla="*/ 192686 w 7467663"/>
              <a:gd name="connsiteY442" fmla="*/ 5849257 h 6858000"/>
              <a:gd name="connsiteX443" fmla="*/ 4696 w 7467663"/>
              <a:gd name="connsiteY443" fmla="*/ 5697668 h 6858000"/>
              <a:gd name="connsiteX444" fmla="*/ 0 w 7467663"/>
              <a:gd name="connsiteY444" fmla="*/ 5689984 h 6858000"/>
              <a:gd name="connsiteX445" fmla="*/ 0 w 7467663"/>
              <a:gd name="connsiteY445" fmla="*/ 5513472 h 6858000"/>
              <a:gd name="connsiteX446" fmla="*/ 174101 w 7467663"/>
              <a:gd name="connsiteY446" fmla="*/ 5620277 h 6858000"/>
              <a:gd name="connsiteX447" fmla="*/ 891800 w 7467663"/>
              <a:gd name="connsiteY447" fmla="*/ 6036935 h 6858000"/>
              <a:gd name="connsiteX448" fmla="*/ 1072219 w 7467663"/>
              <a:gd name="connsiteY448" fmla="*/ 6169443 h 6858000"/>
              <a:gd name="connsiteX449" fmla="*/ 1074117 w 7467663"/>
              <a:gd name="connsiteY449" fmla="*/ 6170301 h 6858000"/>
              <a:gd name="connsiteX450" fmla="*/ 1083114 w 7467663"/>
              <a:gd name="connsiteY450" fmla="*/ 6174131 h 6858000"/>
              <a:gd name="connsiteX451" fmla="*/ 1543010 w 7467663"/>
              <a:gd name="connsiteY451" fmla="*/ 6191140 h 6858000"/>
              <a:gd name="connsiteX452" fmla="*/ 1551080 w 7467663"/>
              <a:gd name="connsiteY452" fmla="*/ 6195006 h 6858000"/>
              <a:gd name="connsiteX453" fmla="*/ 2345443 w 7467663"/>
              <a:gd name="connsiteY453" fmla="*/ 5549882 h 6858000"/>
              <a:gd name="connsiteX454" fmla="*/ 1721499 w 7467663"/>
              <a:gd name="connsiteY454" fmla="*/ 5599969 h 6858000"/>
              <a:gd name="connsiteX455" fmla="*/ 767716 w 7467663"/>
              <a:gd name="connsiteY455" fmla="*/ 5472768 h 6858000"/>
              <a:gd name="connsiteX456" fmla="*/ 722147 w 7467663"/>
              <a:gd name="connsiteY456" fmla="*/ 5393091 h 6858000"/>
              <a:gd name="connsiteX457" fmla="*/ 1485552 w 7467663"/>
              <a:gd name="connsiteY457" fmla="*/ 5313202 h 6858000"/>
              <a:gd name="connsiteX458" fmla="*/ 2143004 w 7467663"/>
              <a:gd name="connsiteY458" fmla="*/ 5402420 h 6858000"/>
              <a:gd name="connsiteX459" fmla="*/ 1933391 w 7467663"/>
              <a:gd name="connsiteY459" fmla="*/ 5156971 h 6858000"/>
              <a:gd name="connsiteX460" fmla="*/ 1827118 w 7467663"/>
              <a:gd name="connsiteY460" fmla="*/ 4968410 h 6858000"/>
              <a:gd name="connsiteX461" fmla="*/ 1837349 w 7467663"/>
              <a:gd name="connsiteY461" fmla="*/ 4956357 h 6858000"/>
              <a:gd name="connsiteX462" fmla="*/ 2162835 w 7467663"/>
              <a:gd name="connsiteY462" fmla="*/ 5187853 h 6858000"/>
              <a:gd name="connsiteX463" fmla="*/ 2257167 w 7467663"/>
              <a:gd name="connsiteY463" fmla="*/ 5462123 h 6858000"/>
              <a:gd name="connsiteX464" fmla="*/ 2261598 w 7467663"/>
              <a:gd name="connsiteY464" fmla="*/ 5467998 h 6858000"/>
              <a:gd name="connsiteX465" fmla="*/ 2437177 w 7467663"/>
              <a:gd name="connsiteY465" fmla="*/ 5479608 h 6858000"/>
              <a:gd name="connsiteX466" fmla="*/ 2445247 w 7467663"/>
              <a:gd name="connsiteY466" fmla="*/ 5483476 h 6858000"/>
              <a:gd name="connsiteX467" fmla="*/ 2743626 w 7467663"/>
              <a:gd name="connsiteY467" fmla="*/ 5304819 h 6858000"/>
              <a:gd name="connsiteX468" fmla="*/ 3048102 w 7467663"/>
              <a:gd name="connsiteY468" fmla="*/ 5150595 h 6858000"/>
              <a:gd name="connsiteX469" fmla="*/ 1799414 w 7467663"/>
              <a:gd name="connsiteY469" fmla="*/ 4694732 h 6858000"/>
              <a:gd name="connsiteX470" fmla="*/ 1771735 w 7467663"/>
              <a:gd name="connsiteY470" fmla="*/ 4619929 h 6858000"/>
              <a:gd name="connsiteX471" fmla="*/ 3104273 w 7467663"/>
              <a:gd name="connsiteY471" fmla="*/ 5076159 h 6858000"/>
              <a:gd name="connsiteX472" fmla="*/ 3113245 w 7467663"/>
              <a:gd name="connsiteY472" fmla="*/ 5090705 h 6858000"/>
              <a:gd name="connsiteX473" fmla="*/ 3126294 w 7467663"/>
              <a:gd name="connsiteY473" fmla="*/ 5114400 h 6858000"/>
              <a:gd name="connsiteX474" fmla="*/ 3937433 w 7467663"/>
              <a:gd name="connsiteY474" fmla="*/ 4830473 h 6858000"/>
              <a:gd name="connsiteX475" fmla="*/ 3590475 w 7467663"/>
              <a:gd name="connsiteY475" fmla="*/ 4597974 h 6858000"/>
              <a:gd name="connsiteX476" fmla="*/ 3100264 w 7467663"/>
              <a:gd name="connsiteY476" fmla="*/ 4579845 h 6858000"/>
              <a:gd name="connsiteX477" fmla="*/ 2183576 w 7467663"/>
              <a:gd name="connsiteY477" fmla="*/ 4227150 h 6858000"/>
              <a:gd name="connsiteX478" fmla="*/ 2151029 w 7467663"/>
              <a:gd name="connsiteY478" fmla="*/ 4146947 h 6858000"/>
              <a:gd name="connsiteX479" fmla="*/ 3563434 w 7467663"/>
              <a:gd name="connsiteY479" fmla="*/ 4469115 h 6858000"/>
              <a:gd name="connsiteX480" fmla="*/ 3177952 w 7467663"/>
              <a:gd name="connsiteY480" fmla="*/ 3657386 h 6858000"/>
              <a:gd name="connsiteX481" fmla="*/ 3189263 w 7467663"/>
              <a:gd name="connsiteY481" fmla="*/ 3625726 h 6858000"/>
              <a:gd name="connsiteX482" fmla="*/ 3560912 w 7467663"/>
              <a:gd name="connsiteY482" fmla="*/ 4079863 h 6858000"/>
              <a:gd name="connsiteX483" fmla="*/ 3626636 w 7467663"/>
              <a:gd name="connsiteY483" fmla="*/ 4512230 h 6858000"/>
              <a:gd name="connsiteX484" fmla="*/ 3653088 w 7467663"/>
              <a:gd name="connsiteY484" fmla="*/ 4521417 h 6858000"/>
              <a:gd name="connsiteX485" fmla="*/ 3988128 w 7467663"/>
              <a:gd name="connsiteY485" fmla="*/ 4817267 h 6858000"/>
              <a:gd name="connsiteX486" fmla="*/ 4830582 w 7467663"/>
              <a:gd name="connsiteY486" fmla="*/ 4676000 h 6858000"/>
              <a:gd name="connsiteX487" fmla="*/ 4830100 w 7467663"/>
              <a:gd name="connsiteY487" fmla="*/ 4675554 h 6858000"/>
              <a:gd name="connsiteX488" fmla="*/ 4036318 w 7467663"/>
              <a:gd name="connsiteY488" fmla="*/ 4147013 h 6858000"/>
              <a:gd name="connsiteX489" fmla="*/ 3432098 w 7467663"/>
              <a:gd name="connsiteY489" fmla="*/ 3537312 h 6858000"/>
              <a:gd name="connsiteX490" fmla="*/ 3446761 w 7467663"/>
              <a:gd name="connsiteY490" fmla="*/ 3461278 h 6858000"/>
              <a:gd name="connsiteX491" fmla="*/ 4419733 w 7467663"/>
              <a:gd name="connsiteY491" fmla="*/ 3963555 h 6858000"/>
              <a:gd name="connsiteX492" fmla="*/ 4781371 w 7467663"/>
              <a:gd name="connsiteY492" fmla="*/ 4458604 h 6858000"/>
              <a:gd name="connsiteX493" fmla="*/ 4780440 w 7467663"/>
              <a:gd name="connsiteY493" fmla="*/ 4470290 h 6858000"/>
              <a:gd name="connsiteX494" fmla="*/ 4898954 w 7467663"/>
              <a:gd name="connsiteY494" fmla="*/ 4662092 h 6858000"/>
              <a:gd name="connsiteX495" fmla="*/ 4900699 w 7467663"/>
              <a:gd name="connsiteY495" fmla="*/ 4670867 h 6858000"/>
              <a:gd name="connsiteX496" fmla="*/ 5714511 w 7467663"/>
              <a:gd name="connsiteY496" fmla="*/ 4663483 h 6858000"/>
              <a:gd name="connsiteX497" fmla="*/ 5464793 w 7467663"/>
              <a:gd name="connsiteY497" fmla="*/ 4393556 h 6858000"/>
              <a:gd name="connsiteX498" fmla="*/ 5461897 w 7467663"/>
              <a:gd name="connsiteY498" fmla="*/ 4390879 h 6858000"/>
              <a:gd name="connsiteX499" fmla="*/ 4294126 w 7467663"/>
              <a:gd name="connsiteY499" fmla="*/ 3303048 h 6858000"/>
              <a:gd name="connsiteX500" fmla="*/ 4305321 w 7467663"/>
              <a:gd name="connsiteY500" fmla="*/ 3256953 h 6858000"/>
              <a:gd name="connsiteX501" fmla="*/ 4949299 w 7467663"/>
              <a:gd name="connsiteY501" fmla="*/ 3766336 h 6858000"/>
              <a:gd name="connsiteX502" fmla="*/ 5291452 w 7467663"/>
              <a:gd name="connsiteY502" fmla="*/ 4076801 h 6858000"/>
              <a:gd name="connsiteX503" fmla="*/ 5434998 w 7467663"/>
              <a:gd name="connsiteY503" fmla="*/ 4254100 h 6858000"/>
              <a:gd name="connsiteX504" fmla="*/ 5351015 w 7467663"/>
              <a:gd name="connsiteY504" fmla="*/ 3760989 h 6858000"/>
              <a:gd name="connsiteX505" fmla="*/ 5413780 w 7467663"/>
              <a:gd name="connsiteY505" fmla="*/ 2966265 h 6858000"/>
              <a:gd name="connsiteX506" fmla="*/ 5425627 w 7467663"/>
              <a:gd name="connsiteY506" fmla="*/ 2954192 h 6858000"/>
              <a:gd name="connsiteX507" fmla="*/ 6604735 w 7467663"/>
              <a:gd name="connsiteY507" fmla="*/ 2041381 h 6858000"/>
              <a:gd name="connsiteX508" fmla="*/ 7204487 w 7467663"/>
              <a:gd name="connsiteY508" fmla="*/ 2742112 h 6858000"/>
              <a:gd name="connsiteX509" fmla="*/ 7131592 w 7467663"/>
              <a:gd name="connsiteY509" fmla="*/ 2672096 h 6858000"/>
              <a:gd name="connsiteX510" fmla="*/ 6996344 w 7467663"/>
              <a:gd name="connsiteY510" fmla="*/ 2518310 h 6858000"/>
              <a:gd name="connsiteX511" fmla="*/ 6735495 w 7467663"/>
              <a:gd name="connsiteY511" fmla="*/ 2196890 h 6858000"/>
              <a:gd name="connsiteX512" fmla="*/ 6721901 w 7467663"/>
              <a:gd name="connsiteY512" fmla="*/ 2179274 h 6858000"/>
              <a:gd name="connsiteX513" fmla="*/ 6604735 w 7467663"/>
              <a:gd name="connsiteY513" fmla="*/ 2041381 h 6858000"/>
              <a:gd name="connsiteX514" fmla="*/ 6591670 w 7467663"/>
              <a:gd name="connsiteY514" fmla="*/ 1988277 h 6858000"/>
              <a:gd name="connsiteX515" fmla="*/ 6747349 w 7467663"/>
              <a:gd name="connsiteY515" fmla="*/ 2160069 h 6858000"/>
              <a:gd name="connsiteX516" fmla="*/ 6760943 w 7467663"/>
              <a:gd name="connsiteY516" fmla="*/ 2177686 h 6858000"/>
              <a:gd name="connsiteX517" fmla="*/ 7021065 w 7467663"/>
              <a:gd name="connsiteY517" fmla="*/ 2498102 h 6858000"/>
              <a:gd name="connsiteX518" fmla="*/ 7155223 w 7467663"/>
              <a:gd name="connsiteY518" fmla="*/ 2650386 h 6858000"/>
              <a:gd name="connsiteX519" fmla="*/ 7203167 w 7467663"/>
              <a:gd name="connsiteY519" fmla="*/ 2697288 h 6858000"/>
              <a:gd name="connsiteX520" fmla="*/ 6937703 w 7467663"/>
              <a:gd name="connsiteY520" fmla="*/ 2321981 h 6858000"/>
              <a:gd name="connsiteX521" fmla="*/ 6591670 w 7467663"/>
              <a:gd name="connsiteY521" fmla="*/ 1988277 h 6858000"/>
              <a:gd name="connsiteX522" fmla="*/ 5798671 w 7467663"/>
              <a:gd name="connsiteY522" fmla="*/ 1981601 h 6858000"/>
              <a:gd name="connsiteX523" fmla="*/ 5754709 w 7467663"/>
              <a:gd name="connsiteY523" fmla="*/ 2071454 h 6858000"/>
              <a:gd name="connsiteX524" fmla="*/ 5763044 w 7467663"/>
              <a:gd name="connsiteY524" fmla="*/ 2842206 h 6858000"/>
              <a:gd name="connsiteX525" fmla="*/ 5764974 w 7467663"/>
              <a:gd name="connsiteY525" fmla="*/ 2799609 h 6858000"/>
              <a:gd name="connsiteX526" fmla="*/ 5767665 w 7467663"/>
              <a:gd name="connsiteY526" fmla="*/ 2666409 h 6858000"/>
              <a:gd name="connsiteX527" fmla="*/ 5763055 w 7467663"/>
              <a:gd name="connsiteY527" fmla="*/ 2579705 h 6858000"/>
              <a:gd name="connsiteX528" fmla="*/ 5758079 w 7467663"/>
              <a:gd name="connsiteY528" fmla="*/ 2492508 h 6858000"/>
              <a:gd name="connsiteX529" fmla="*/ 5779325 w 7467663"/>
              <a:gd name="connsiteY529" fmla="*/ 2197069 h 6858000"/>
              <a:gd name="connsiteX530" fmla="*/ 5798671 w 7467663"/>
              <a:gd name="connsiteY530" fmla="*/ 1981601 h 6858000"/>
              <a:gd name="connsiteX531" fmla="*/ 5829202 w 7467663"/>
              <a:gd name="connsiteY531" fmla="*/ 1971679 h 6858000"/>
              <a:gd name="connsiteX532" fmla="*/ 5809558 w 7467663"/>
              <a:gd name="connsiteY532" fmla="*/ 2198043 h 6858000"/>
              <a:gd name="connsiteX533" fmla="*/ 5788653 w 7467663"/>
              <a:gd name="connsiteY533" fmla="*/ 2489430 h 6858000"/>
              <a:gd name="connsiteX534" fmla="*/ 5793439 w 7467663"/>
              <a:gd name="connsiteY534" fmla="*/ 2575235 h 6858000"/>
              <a:gd name="connsiteX535" fmla="*/ 5796837 w 7467663"/>
              <a:gd name="connsiteY535" fmla="*/ 2637633 h 6858000"/>
              <a:gd name="connsiteX536" fmla="*/ 5818614 w 7467663"/>
              <a:gd name="connsiteY536" fmla="*/ 2473055 h 6858000"/>
              <a:gd name="connsiteX537" fmla="*/ 5829202 w 7467663"/>
              <a:gd name="connsiteY537" fmla="*/ 1971679 h 6858000"/>
              <a:gd name="connsiteX538" fmla="*/ 5911389 w 7467663"/>
              <a:gd name="connsiteY538" fmla="*/ 1898371 h 6858000"/>
              <a:gd name="connsiteX539" fmla="*/ 6237627 w 7467663"/>
              <a:gd name="connsiteY539" fmla="*/ 2231921 h 6858000"/>
              <a:gd name="connsiteX540" fmla="*/ 5911389 w 7467663"/>
              <a:gd name="connsiteY540" fmla="*/ 1898371 h 6858000"/>
              <a:gd name="connsiteX541" fmla="*/ 6944437 w 7467663"/>
              <a:gd name="connsiteY541" fmla="*/ 1575402 h 6858000"/>
              <a:gd name="connsiteX542" fmla="*/ 6304730 w 7467663"/>
              <a:gd name="connsiteY542" fmla="*/ 1766654 h 6858000"/>
              <a:gd name="connsiteX543" fmla="*/ 6944437 w 7467663"/>
              <a:gd name="connsiteY543" fmla="*/ 1575402 h 6858000"/>
              <a:gd name="connsiteX544" fmla="*/ 7019523 w 7467663"/>
              <a:gd name="connsiteY544" fmla="*/ 1519450 h 6858000"/>
              <a:gd name="connsiteX545" fmla="*/ 6298091 w 7467663"/>
              <a:gd name="connsiteY545" fmla="*/ 1737122 h 6858000"/>
              <a:gd name="connsiteX546" fmla="*/ 7019523 w 7467663"/>
              <a:gd name="connsiteY546" fmla="*/ 1519450 h 6858000"/>
              <a:gd name="connsiteX547" fmla="*/ 2399523 w 7467663"/>
              <a:gd name="connsiteY547" fmla="*/ 1428234 h 6858000"/>
              <a:gd name="connsiteX548" fmla="*/ 2224982 w 7467663"/>
              <a:gd name="connsiteY548" fmla="*/ 1826201 h 6858000"/>
              <a:gd name="connsiteX549" fmla="*/ 2096099 w 7467663"/>
              <a:gd name="connsiteY549" fmla="*/ 2345900 h 6858000"/>
              <a:gd name="connsiteX550" fmla="*/ 2283317 w 7467663"/>
              <a:gd name="connsiteY550" fmla="*/ 1796925 h 6858000"/>
              <a:gd name="connsiteX551" fmla="*/ 2399523 w 7467663"/>
              <a:gd name="connsiteY551" fmla="*/ 1428234 h 6858000"/>
              <a:gd name="connsiteX552" fmla="*/ 2448558 w 7467663"/>
              <a:gd name="connsiteY552" fmla="*/ 1373435 h 6858000"/>
              <a:gd name="connsiteX553" fmla="*/ 2312521 w 7467663"/>
              <a:gd name="connsiteY553" fmla="*/ 1806140 h 6858000"/>
              <a:gd name="connsiteX554" fmla="*/ 2127533 w 7467663"/>
              <a:gd name="connsiteY554" fmla="*/ 2348380 h 6858000"/>
              <a:gd name="connsiteX555" fmla="*/ 2358080 w 7467663"/>
              <a:gd name="connsiteY555" fmla="*/ 1866134 h 6858000"/>
              <a:gd name="connsiteX556" fmla="*/ 2407436 w 7467663"/>
              <a:gd name="connsiteY556" fmla="*/ 1651070 h 6858000"/>
              <a:gd name="connsiteX557" fmla="*/ 2448558 w 7467663"/>
              <a:gd name="connsiteY557" fmla="*/ 1373435 h 6858000"/>
              <a:gd name="connsiteX558" fmla="*/ 278707 w 7467663"/>
              <a:gd name="connsiteY558" fmla="*/ 1352270 h 6858000"/>
              <a:gd name="connsiteX559" fmla="*/ 321570 w 7467663"/>
              <a:gd name="connsiteY559" fmla="*/ 1861610 h 6858000"/>
              <a:gd name="connsiteX560" fmla="*/ 294281 w 7467663"/>
              <a:gd name="connsiteY560" fmla="*/ 1440658 h 6858000"/>
              <a:gd name="connsiteX561" fmla="*/ 278707 w 7467663"/>
              <a:gd name="connsiteY561" fmla="*/ 1352270 h 6858000"/>
              <a:gd name="connsiteX562" fmla="*/ 1423821 w 7467663"/>
              <a:gd name="connsiteY562" fmla="*/ 1351958 h 6858000"/>
              <a:gd name="connsiteX563" fmla="*/ 1638521 w 7467663"/>
              <a:gd name="connsiteY563" fmla="*/ 1908470 h 6858000"/>
              <a:gd name="connsiteX564" fmla="*/ 1754199 w 7467663"/>
              <a:gd name="connsiteY564" fmla="*/ 2149284 h 6858000"/>
              <a:gd name="connsiteX565" fmla="*/ 1908359 w 7467663"/>
              <a:gd name="connsiteY565" fmla="*/ 2364988 h 6858000"/>
              <a:gd name="connsiteX566" fmla="*/ 1647661 w 7467663"/>
              <a:gd name="connsiteY566" fmla="*/ 1825945 h 6858000"/>
              <a:gd name="connsiteX567" fmla="*/ 1423821 w 7467663"/>
              <a:gd name="connsiteY567" fmla="*/ 1351958 h 6858000"/>
              <a:gd name="connsiteX568" fmla="*/ 1431890 w 7467663"/>
              <a:gd name="connsiteY568" fmla="*/ 1306475 h 6858000"/>
              <a:gd name="connsiteX569" fmla="*/ 1507597 w 7467663"/>
              <a:gd name="connsiteY569" fmla="*/ 1446132 h 6858000"/>
              <a:gd name="connsiteX570" fmla="*/ 1674586 w 7467663"/>
              <a:gd name="connsiteY570" fmla="*/ 1813832 h 6858000"/>
              <a:gd name="connsiteX571" fmla="*/ 1815950 w 7467663"/>
              <a:gd name="connsiteY571" fmla="*/ 2128564 h 6858000"/>
              <a:gd name="connsiteX572" fmla="*/ 1984242 w 7467663"/>
              <a:gd name="connsiteY572" fmla="*/ 2430829 h 6858000"/>
              <a:gd name="connsiteX573" fmla="*/ 2014023 w 7467663"/>
              <a:gd name="connsiteY573" fmla="*/ 2450995 h 6858000"/>
              <a:gd name="connsiteX574" fmla="*/ 1747337 w 7467663"/>
              <a:gd name="connsiteY574" fmla="*/ 1855264 h 6858000"/>
              <a:gd name="connsiteX575" fmla="*/ 1533749 w 7467663"/>
              <a:gd name="connsiteY575" fmla="*/ 1478656 h 6858000"/>
              <a:gd name="connsiteX576" fmla="*/ 1431890 w 7467663"/>
              <a:gd name="connsiteY576" fmla="*/ 1306475 h 6858000"/>
              <a:gd name="connsiteX577" fmla="*/ 5052692 w 7467663"/>
              <a:gd name="connsiteY577" fmla="*/ 1292994 h 6858000"/>
              <a:gd name="connsiteX578" fmla="*/ 5200661 w 7467663"/>
              <a:gd name="connsiteY578" fmla="*/ 1635186 h 6858000"/>
              <a:gd name="connsiteX579" fmla="*/ 5297138 w 7467663"/>
              <a:gd name="connsiteY579" fmla="*/ 1906351 h 6858000"/>
              <a:gd name="connsiteX580" fmla="*/ 5052692 w 7467663"/>
              <a:gd name="connsiteY580" fmla="*/ 1292994 h 6858000"/>
              <a:gd name="connsiteX581" fmla="*/ 5009948 w 7467663"/>
              <a:gd name="connsiteY581" fmla="*/ 1273619 h 6858000"/>
              <a:gd name="connsiteX582" fmla="*/ 5121777 w 7467663"/>
              <a:gd name="connsiteY582" fmla="*/ 1654213 h 6858000"/>
              <a:gd name="connsiteX583" fmla="*/ 5293545 w 7467663"/>
              <a:gd name="connsiteY583" fmla="*/ 2072247 h 6858000"/>
              <a:gd name="connsiteX584" fmla="*/ 5294042 w 7467663"/>
              <a:gd name="connsiteY584" fmla="*/ 2065019 h 6858000"/>
              <a:gd name="connsiteX585" fmla="*/ 5171936 w 7467663"/>
              <a:gd name="connsiteY585" fmla="*/ 1647613 h 6858000"/>
              <a:gd name="connsiteX586" fmla="*/ 5009948 w 7467663"/>
              <a:gd name="connsiteY586" fmla="*/ 1273619 h 6858000"/>
              <a:gd name="connsiteX587" fmla="*/ 655236 w 7467663"/>
              <a:gd name="connsiteY587" fmla="*/ 1268632 h 6858000"/>
              <a:gd name="connsiteX588" fmla="*/ 839521 w 7467663"/>
              <a:gd name="connsiteY588" fmla="*/ 1685315 h 6858000"/>
              <a:gd name="connsiteX589" fmla="*/ 1109416 w 7467663"/>
              <a:gd name="connsiteY589" fmla="*/ 2061663 h 6858000"/>
              <a:gd name="connsiteX590" fmla="*/ 1298300 w 7467663"/>
              <a:gd name="connsiteY590" fmla="*/ 2247742 h 6858000"/>
              <a:gd name="connsiteX591" fmla="*/ 1125871 w 7467663"/>
              <a:gd name="connsiteY591" fmla="*/ 1989513 h 6858000"/>
              <a:gd name="connsiteX592" fmla="*/ 981574 w 7467663"/>
              <a:gd name="connsiteY592" fmla="*/ 1783157 h 6858000"/>
              <a:gd name="connsiteX593" fmla="*/ 922198 w 7467663"/>
              <a:gd name="connsiteY593" fmla="*/ 1677437 h 6858000"/>
              <a:gd name="connsiteX594" fmla="*/ 869293 w 7467663"/>
              <a:gd name="connsiteY594" fmla="*/ 1583214 h 6858000"/>
              <a:gd name="connsiteX595" fmla="*/ 751431 w 7467663"/>
              <a:gd name="connsiteY595" fmla="*/ 1405731 h 6858000"/>
              <a:gd name="connsiteX596" fmla="*/ 655236 w 7467663"/>
              <a:gd name="connsiteY596" fmla="*/ 1268632 h 6858000"/>
              <a:gd name="connsiteX597" fmla="*/ 6516292 w 7467663"/>
              <a:gd name="connsiteY597" fmla="*/ 1263064 h 6858000"/>
              <a:gd name="connsiteX598" fmla="*/ 5736320 w 7467663"/>
              <a:gd name="connsiteY598" fmla="*/ 1501803 h 6858000"/>
              <a:gd name="connsiteX599" fmla="*/ 6516292 w 7467663"/>
              <a:gd name="connsiteY599" fmla="*/ 1263064 h 6858000"/>
              <a:gd name="connsiteX600" fmla="*/ 291466 w 7467663"/>
              <a:gd name="connsiteY600" fmla="*/ 1250369 h 6858000"/>
              <a:gd name="connsiteX601" fmla="*/ 323180 w 7467663"/>
              <a:gd name="connsiteY601" fmla="*/ 1435283 h 6858000"/>
              <a:gd name="connsiteX602" fmla="*/ 349381 w 7467663"/>
              <a:gd name="connsiteY602" fmla="*/ 1875041 h 6858000"/>
              <a:gd name="connsiteX603" fmla="*/ 374363 w 7467663"/>
              <a:gd name="connsiteY603" fmla="*/ 1506494 h 6858000"/>
              <a:gd name="connsiteX604" fmla="*/ 302168 w 7467663"/>
              <a:gd name="connsiteY604" fmla="*/ 1274495 h 6858000"/>
              <a:gd name="connsiteX605" fmla="*/ 291466 w 7467663"/>
              <a:gd name="connsiteY605" fmla="*/ 1250369 h 6858000"/>
              <a:gd name="connsiteX606" fmla="*/ 678222 w 7467663"/>
              <a:gd name="connsiteY606" fmla="*/ 1248670 h 6858000"/>
              <a:gd name="connsiteX607" fmla="*/ 775536 w 7467663"/>
              <a:gd name="connsiteY607" fmla="*/ 1388015 h 6858000"/>
              <a:gd name="connsiteX608" fmla="*/ 894529 w 7467663"/>
              <a:gd name="connsiteY608" fmla="*/ 1567739 h 6858000"/>
              <a:gd name="connsiteX609" fmla="*/ 948000 w 7467663"/>
              <a:gd name="connsiteY609" fmla="*/ 1663088 h 6858000"/>
              <a:gd name="connsiteX610" fmla="*/ 1006812 w 7467663"/>
              <a:gd name="connsiteY610" fmla="*/ 1767683 h 6858000"/>
              <a:gd name="connsiteX611" fmla="*/ 1149133 w 7467663"/>
              <a:gd name="connsiteY611" fmla="*/ 1971513 h 6858000"/>
              <a:gd name="connsiteX612" fmla="*/ 1333952 w 7467663"/>
              <a:gd name="connsiteY612" fmla="*/ 2251620 h 6858000"/>
              <a:gd name="connsiteX613" fmla="*/ 1337329 w 7467663"/>
              <a:gd name="connsiteY613" fmla="*/ 2258350 h 6858000"/>
              <a:gd name="connsiteX614" fmla="*/ 1014726 w 7467663"/>
              <a:gd name="connsiteY614" fmla="*/ 1615556 h 6858000"/>
              <a:gd name="connsiteX615" fmla="*/ 678222 w 7467663"/>
              <a:gd name="connsiteY615" fmla="*/ 1248670 h 6858000"/>
              <a:gd name="connsiteX616" fmla="*/ 6691602 w 7467663"/>
              <a:gd name="connsiteY616" fmla="*/ 1140573 h 6858000"/>
              <a:gd name="connsiteX617" fmla="*/ 6571100 w 7467663"/>
              <a:gd name="connsiteY617" fmla="*/ 1183662 h 6858000"/>
              <a:gd name="connsiteX618" fmla="*/ 6241687 w 7467663"/>
              <a:gd name="connsiteY618" fmla="*/ 1257600 h 6858000"/>
              <a:gd name="connsiteX619" fmla="*/ 5693009 w 7467663"/>
              <a:gd name="connsiteY619" fmla="*/ 1478256 h 6858000"/>
              <a:gd name="connsiteX620" fmla="*/ 6548420 w 7467663"/>
              <a:gd name="connsiteY620" fmla="*/ 1214599 h 6858000"/>
              <a:gd name="connsiteX621" fmla="*/ 6605473 w 7467663"/>
              <a:gd name="connsiteY621" fmla="*/ 1184686 h 6858000"/>
              <a:gd name="connsiteX622" fmla="*/ 6691602 w 7467663"/>
              <a:gd name="connsiteY622" fmla="*/ 1140573 h 6858000"/>
              <a:gd name="connsiteX623" fmla="*/ 4002475 w 7467663"/>
              <a:gd name="connsiteY623" fmla="*/ 1037802 h 6858000"/>
              <a:gd name="connsiteX624" fmla="*/ 4000324 w 7467663"/>
              <a:gd name="connsiteY624" fmla="*/ 1039362 h 6858000"/>
              <a:gd name="connsiteX625" fmla="*/ 4002862 w 7467663"/>
              <a:gd name="connsiteY625" fmla="*/ 1042866 h 6858000"/>
              <a:gd name="connsiteX626" fmla="*/ 4002475 w 7467663"/>
              <a:gd name="connsiteY626" fmla="*/ 1037802 h 6858000"/>
              <a:gd name="connsiteX627" fmla="*/ 506322 w 7467663"/>
              <a:gd name="connsiteY627" fmla="*/ 1020997 h 6858000"/>
              <a:gd name="connsiteX628" fmla="*/ 533068 w 7467663"/>
              <a:gd name="connsiteY628" fmla="*/ 1029409 h 6858000"/>
              <a:gd name="connsiteX629" fmla="*/ 1232525 w 7467663"/>
              <a:gd name="connsiteY629" fmla="*/ 1804675 h 6858000"/>
              <a:gd name="connsiteX630" fmla="*/ 1388858 w 7467663"/>
              <a:gd name="connsiteY630" fmla="*/ 2368011 h 6858000"/>
              <a:gd name="connsiteX631" fmla="*/ 1384098 w 7467663"/>
              <a:gd name="connsiteY631" fmla="*/ 2378125 h 6858000"/>
              <a:gd name="connsiteX632" fmla="*/ 1425393 w 7467663"/>
              <a:gd name="connsiteY632" fmla="*/ 2589124 h 6858000"/>
              <a:gd name="connsiteX633" fmla="*/ 1424001 w 7467663"/>
              <a:gd name="connsiteY633" fmla="*/ 2597541 h 6858000"/>
              <a:gd name="connsiteX634" fmla="*/ 2152729 w 7467663"/>
              <a:gd name="connsiteY634" fmla="*/ 2864487 h 6858000"/>
              <a:gd name="connsiteX635" fmla="*/ 2020609 w 7467663"/>
              <a:gd name="connsiteY635" fmla="*/ 2539671 h 6858000"/>
              <a:gd name="connsiteX636" fmla="*/ 2018920 w 7467663"/>
              <a:gd name="connsiteY636" fmla="*/ 2536309 h 6858000"/>
              <a:gd name="connsiteX637" fmla="*/ 1342441 w 7467663"/>
              <a:gd name="connsiteY637" fmla="*/ 1173017 h 6858000"/>
              <a:gd name="connsiteX638" fmla="*/ 1367925 w 7467663"/>
              <a:gd name="connsiteY638" fmla="*/ 1135648 h 6858000"/>
              <a:gd name="connsiteX639" fmla="*/ 1771401 w 7467663"/>
              <a:gd name="connsiteY639" fmla="*/ 1806673 h 6858000"/>
              <a:gd name="connsiteX640" fmla="*/ 1972385 w 7467663"/>
              <a:gd name="connsiteY640" fmla="*/ 2198735 h 6858000"/>
              <a:gd name="connsiteX641" fmla="*/ 2040892 w 7467663"/>
              <a:gd name="connsiteY641" fmla="*/ 2405205 h 6858000"/>
              <a:gd name="connsiteX642" fmla="*/ 2131689 w 7467663"/>
              <a:gd name="connsiteY642" fmla="*/ 1936926 h 6858000"/>
              <a:gd name="connsiteX643" fmla="*/ 2454820 w 7467663"/>
              <a:gd name="connsiteY643" fmla="*/ 1248808 h 6858000"/>
              <a:gd name="connsiteX644" fmla="*/ 2492512 w 7467663"/>
              <a:gd name="connsiteY644" fmla="*/ 1302920 h 6858000"/>
              <a:gd name="connsiteX645" fmla="*/ 2081216 w 7467663"/>
              <a:gd name="connsiteY645" fmla="*/ 2527513 h 6858000"/>
              <a:gd name="connsiteX646" fmla="*/ 2081211 w 7467663"/>
              <a:gd name="connsiteY646" fmla="*/ 2528916 h 6858000"/>
              <a:gd name="connsiteX647" fmla="*/ 2199067 w 7467663"/>
              <a:gd name="connsiteY647" fmla="*/ 2884061 h 6858000"/>
              <a:gd name="connsiteX648" fmla="*/ 3192586 w 7467663"/>
              <a:gd name="connsiteY648" fmla="*/ 3411496 h 6858000"/>
              <a:gd name="connsiteX649" fmla="*/ 3182620 w 7467663"/>
              <a:gd name="connsiteY649" fmla="*/ 3483279 h 6858000"/>
              <a:gd name="connsiteX650" fmla="*/ 2435119 w 7467663"/>
              <a:gd name="connsiteY650" fmla="*/ 3080173 h 6858000"/>
              <a:gd name="connsiteX651" fmla="*/ 2410152 w 7467663"/>
              <a:gd name="connsiteY651" fmla="*/ 3063751 h 6858000"/>
              <a:gd name="connsiteX652" fmla="*/ 2408099 w 7467663"/>
              <a:gd name="connsiteY652" fmla="*/ 3064403 h 6858000"/>
              <a:gd name="connsiteX653" fmla="*/ 2407218 w 7467663"/>
              <a:gd name="connsiteY653" fmla="*/ 3070324 h 6858000"/>
              <a:gd name="connsiteX654" fmla="*/ 2380138 w 7467663"/>
              <a:gd name="connsiteY654" fmla="*/ 3099341 h 6858000"/>
              <a:gd name="connsiteX655" fmla="*/ 1765923 w 7467663"/>
              <a:gd name="connsiteY655" fmla="*/ 3581043 h 6858000"/>
              <a:gd name="connsiteX656" fmla="*/ 1702258 w 7467663"/>
              <a:gd name="connsiteY656" fmla="*/ 3612286 h 6858000"/>
              <a:gd name="connsiteX657" fmla="*/ 1538370 w 7467663"/>
              <a:gd name="connsiteY657" fmla="*/ 3811804 h 6858000"/>
              <a:gd name="connsiteX658" fmla="*/ 542867 w 7467663"/>
              <a:gd name="connsiteY658" fmla="*/ 4944092 h 6858000"/>
              <a:gd name="connsiteX659" fmla="*/ 515800 w 7467663"/>
              <a:gd name="connsiteY659" fmla="*/ 4862180 h 6858000"/>
              <a:gd name="connsiteX660" fmla="*/ 909145 w 7467663"/>
              <a:gd name="connsiteY660" fmla="*/ 4199225 h 6858000"/>
              <a:gd name="connsiteX661" fmla="*/ 1214067 w 7467663"/>
              <a:gd name="connsiteY661" fmla="*/ 3908561 h 6858000"/>
              <a:gd name="connsiteX662" fmla="*/ 640967 w 7467663"/>
              <a:gd name="connsiteY662" fmla="*/ 4105601 h 6858000"/>
              <a:gd name="connsiteX663" fmla="*/ 112563 w 7467663"/>
              <a:gd name="connsiteY663" fmla="*/ 4396952 h 6858000"/>
              <a:gd name="connsiteX664" fmla="*/ 0 w 7467663"/>
              <a:gd name="connsiteY664" fmla="*/ 4466006 h 6858000"/>
              <a:gd name="connsiteX665" fmla="*/ 0 w 7467663"/>
              <a:gd name="connsiteY665" fmla="*/ 4233763 h 6858000"/>
              <a:gd name="connsiteX666" fmla="*/ 36881 w 7467663"/>
              <a:gd name="connsiteY666" fmla="*/ 4200118 h 6858000"/>
              <a:gd name="connsiteX667" fmla="*/ 910534 w 7467663"/>
              <a:gd name="connsiteY667" fmla="*/ 3629753 h 6858000"/>
              <a:gd name="connsiteX668" fmla="*/ 1578717 w 7467663"/>
              <a:gd name="connsiteY668" fmla="*/ 3575982 h 6858000"/>
              <a:gd name="connsiteX669" fmla="*/ 2338780 w 7467663"/>
              <a:gd name="connsiteY669" fmla="*/ 3033725 h 6858000"/>
              <a:gd name="connsiteX670" fmla="*/ 1807991 w 7467663"/>
              <a:gd name="connsiteY670" fmla="*/ 2807184 h 6858000"/>
              <a:gd name="connsiteX671" fmla="*/ 1416358 w 7467663"/>
              <a:gd name="connsiteY671" fmla="*/ 3112571 h 6858000"/>
              <a:gd name="connsiteX672" fmla="*/ 939066 w 7467663"/>
              <a:gd name="connsiteY672" fmla="*/ 3378798 h 6858000"/>
              <a:gd name="connsiteX673" fmla="*/ 115099 w 7467663"/>
              <a:gd name="connsiteY673" fmla="*/ 3607650 h 6858000"/>
              <a:gd name="connsiteX674" fmla="*/ 97284 w 7467663"/>
              <a:gd name="connsiteY674" fmla="*/ 3520393 h 6858000"/>
              <a:gd name="connsiteX675" fmla="*/ 922050 w 7467663"/>
              <a:gd name="connsiteY675" fmla="*/ 3074867 h 6858000"/>
              <a:gd name="connsiteX676" fmla="*/ 1405265 w 7467663"/>
              <a:gd name="connsiteY676" fmla="*/ 3016319 h 6858000"/>
              <a:gd name="connsiteX677" fmla="*/ 1407512 w 7467663"/>
              <a:gd name="connsiteY677" fmla="*/ 3018001 h 6858000"/>
              <a:gd name="connsiteX678" fmla="*/ 1726266 w 7467663"/>
              <a:gd name="connsiteY678" fmla="*/ 2777274 h 6858000"/>
              <a:gd name="connsiteX679" fmla="*/ 625390 w 7467663"/>
              <a:gd name="connsiteY679" fmla="*/ 2514541 h 6858000"/>
              <a:gd name="connsiteX680" fmla="*/ 619799 w 7467663"/>
              <a:gd name="connsiteY680" fmla="*/ 2527180 h 6858000"/>
              <a:gd name="connsiteX681" fmla="*/ 310030 w 7467663"/>
              <a:gd name="connsiteY681" fmla="*/ 2771818 h 6858000"/>
              <a:gd name="connsiteX682" fmla="*/ 173877 w 7467663"/>
              <a:gd name="connsiteY682" fmla="*/ 2937056 h 6858000"/>
              <a:gd name="connsiteX683" fmla="*/ 77889 w 7467663"/>
              <a:gd name="connsiteY683" fmla="*/ 3138440 h 6858000"/>
              <a:gd name="connsiteX684" fmla="*/ 0 w 7467663"/>
              <a:gd name="connsiteY684" fmla="*/ 3271395 h 6858000"/>
              <a:gd name="connsiteX685" fmla="*/ 0 w 7467663"/>
              <a:gd name="connsiteY685" fmla="*/ 3153002 h 6858000"/>
              <a:gd name="connsiteX686" fmla="*/ 2386 w 7467663"/>
              <a:gd name="connsiteY686" fmla="*/ 3149203 h 6858000"/>
              <a:gd name="connsiteX687" fmla="*/ 89753 w 7467663"/>
              <a:gd name="connsiteY687" fmla="*/ 2987702 h 6858000"/>
              <a:gd name="connsiteX688" fmla="*/ 76869 w 7467663"/>
              <a:gd name="connsiteY688" fmla="*/ 3005404 h 6858000"/>
              <a:gd name="connsiteX689" fmla="*/ 32049 w 7467663"/>
              <a:gd name="connsiteY689" fmla="*/ 3065814 h 6858000"/>
              <a:gd name="connsiteX690" fmla="*/ 0 w 7467663"/>
              <a:gd name="connsiteY690" fmla="*/ 3108744 h 6858000"/>
              <a:gd name="connsiteX691" fmla="*/ 0 w 7467663"/>
              <a:gd name="connsiteY691" fmla="*/ 3058059 h 6858000"/>
              <a:gd name="connsiteX692" fmla="*/ 7610 w 7467663"/>
              <a:gd name="connsiteY692" fmla="*/ 3047889 h 6858000"/>
              <a:gd name="connsiteX693" fmla="*/ 52419 w 7467663"/>
              <a:gd name="connsiteY693" fmla="*/ 2987479 h 6858000"/>
              <a:gd name="connsiteX694" fmla="*/ 59142 w 7467663"/>
              <a:gd name="connsiteY694" fmla="*/ 2978488 h 6858000"/>
              <a:gd name="connsiteX695" fmla="*/ 0 w 7467663"/>
              <a:gd name="connsiteY695" fmla="*/ 3015334 h 6858000"/>
              <a:gd name="connsiteX696" fmla="*/ 0 w 7467663"/>
              <a:gd name="connsiteY696" fmla="*/ 2914286 h 6858000"/>
              <a:gd name="connsiteX697" fmla="*/ 36383 w 7467663"/>
              <a:gd name="connsiteY697" fmla="*/ 2901128 h 6858000"/>
              <a:gd name="connsiteX698" fmla="*/ 156329 w 7467663"/>
              <a:gd name="connsiteY698" fmla="*/ 2840533 h 6858000"/>
              <a:gd name="connsiteX699" fmla="*/ 358355 w 7467663"/>
              <a:gd name="connsiteY699" fmla="*/ 2620471 h 6858000"/>
              <a:gd name="connsiteX700" fmla="*/ 510577 w 7467663"/>
              <a:gd name="connsiteY700" fmla="*/ 2501244 h 6858000"/>
              <a:gd name="connsiteX701" fmla="*/ 211967 w 7467663"/>
              <a:gd name="connsiteY701" fmla="*/ 2479171 h 6858000"/>
              <a:gd name="connsiteX702" fmla="*/ 0 w 7467663"/>
              <a:gd name="connsiteY702" fmla="*/ 2476398 h 6858000"/>
              <a:gd name="connsiteX703" fmla="*/ 0 w 7467663"/>
              <a:gd name="connsiteY703" fmla="*/ 2389189 h 6858000"/>
              <a:gd name="connsiteX704" fmla="*/ 103062 w 7467663"/>
              <a:gd name="connsiteY704" fmla="*/ 2389518 h 6858000"/>
              <a:gd name="connsiteX705" fmla="*/ 510734 w 7467663"/>
              <a:gd name="connsiteY705" fmla="*/ 2416201 h 6858000"/>
              <a:gd name="connsiteX706" fmla="*/ 279257 w 7467663"/>
              <a:gd name="connsiteY706" fmla="*/ 2092102 h 6858000"/>
              <a:gd name="connsiteX707" fmla="*/ 65265 w 7467663"/>
              <a:gd name="connsiteY707" fmla="*/ 2006049 h 6858000"/>
              <a:gd name="connsiteX708" fmla="*/ 0 w 7467663"/>
              <a:gd name="connsiteY708" fmla="*/ 1982532 h 6858000"/>
              <a:gd name="connsiteX709" fmla="*/ 0 w 7467663"/>
              <a:gd name="connsiteY709" fmla="*/ 1912789 h 6858000"/>
              <a:gd name="connsiteX710" fmla="*/ 97460 w 7467663"/>
              <a:gd name="connsiteY710" fmla="*/ 1953725 h 6858000"/>
              <a:gd name="connsiteX711" fmla="*/ 221272 w 7467663"/>
              <a:gd name="connsiteY711" fmla="*/ 1980766 h 6858000"/>
              <a:gd name="connsiteX712" fmla="*/ 116765 w 7467663"/>
              <a:gd name="connsiteY712" fmla="*/ 1911033 h 6858000"/>
              <a:gd name="connsiteX713" fmla="*/ 16405 w 7467663"/>
              <a:gd name="connsiteY713" fmla="*/ 1803412 h 6858000"/>
              <a:gd name="connsiteX714" fmla="*/ 0 w 7467663"/>
              <a:gd name="connsiteY714" fmla="*/ 1784777 h 6858000"/>
              <a:gd name="connsiteX715" fmla="*/ 0 w 7467663"/>
              <a:gd name="connsiteY715" fmla="*/ 1740082 h 6858000"/>
              <a:gd name="connsiteX716" fmla="*/ 39394 w 7467663"/>
              <a:gd name="connsiteY716" fmla="*/ 1784856 h 6858000"/>
              <a:gd name="connsiteX717" fmla="*/ 135813 w 7467663"/>
              <a:gd name="connsiteY717" fmla="*/ 1888838 h 6858000"/>
              <a:gd name="connsiteX718" fmla="*/ 242575 w 7467663"/>
              <a:gd name="connsiteY718" fmla="*/ 1958841 h 6858000"/>
              <a:gd name="connsiteX719" fmla="*/ 82197 w 7467663"/>
              <a:gd name="connsiteY719" fmla="*/ 1754826 h 6858000"/>
              <a:gd name="connsiteX720" fmla="*/ 0 w 7467663"/>
              <a:gd name="connsiteY720" fmla="*/ 1679650 h 6858000"/>
              <a:gd name="connsiteX721" fmla="*/ 0 w 7467663"/>
              <a:gd name="connsiteY721" fmla="*/ 1602463 h 6858000"/>
              <a:gd name="connsiteX722" fmla="*/ 84689 w 7467663"/>
              <a:gd name="connsiteY722" fmla="*/ 1677442 h 6858000"/>
              <a:gd name="connsiteX723" fmla="*/ 298437 w 7467663"/>
              <a:gd name="connsiteY723" fmla="*/ 1968019 h 6858000"/>
              <a:gd name="connsiteX724" fmla="*/ 227269 w 7467663"/>
              <a:gd name="connsiteY724" fmla="*/ 1114064 h 6858000"/>
              <a:gd name="connsiteX725" fmla="*/ 248003 w 7467663"/>
              <a:gd name="connsiteY725" fmla="*/ 1089613 h 6858000"/>
              <a:gd name="connsiteX726" fmla="*/ 427020 w 7467663"/>
              <a:gd name="connsiteY726" fmla="*/ 1619803 h 6858000"/>
              <a:gd name="connsiteX727" fmla="*/ 340345 w 7467663"/>
              <a:gd name="connsiteY727" fmla="*/ 2027739 h 6858000"/>
              <a:gd name="connsiteX728" fmla="*/ 360865 w 7467663"/>
              <a:gd name="connsiteY728" fmla="*/ 2044827 h 6858000"/>
              <a:gd name="connsiteX729" fmla="*/ 560414 w 7467663"/>
              <a:gd name="connsiteY729" fmla="*/ 2421457 h 6858000"/>
              <a:gd name="connsiteX730" fmla="*/ 1359703 w 7467663"/>
              <a:gd name="connsiteY730" fmla="*/ 2578554 h 6858000"/>
              <a:gd name="connsiteX731" fmla="*/ 1359422 w 7467663"/>
              <a:gd name="connsiteY731" fmla="*/ 2577994 h 6858000"/>
              <a:gd name="connsiteX732" fmla="*/ 828701 w 7467663"/>
              <a:gd name="connsiteY732" fmla="*/ 1839520 h 6858000"/>
              <a:gd name="connsiteX733" fmla="*/ 494427 w 7467663"/>
              <a:gd name="connsiteY733" fmla="*/ 1092333 h 6858000"/>
              <a:gd name="connsiteX734" fmla="*/ 506322 w 7467663"/>
              <a:gd name="connsiteY734" fmla="*/ 1020997 h 6858000"/>
              <a:gd name="connsiteX735" fmla="*/ 4570198 w 7467663"/>
              <a:gd name="connsiteY735" fmla="*/ 978081 h 6858000"/>
              <a:gd name="connsiteX736" fmla="*/ 4523691 w 7467663"/>
              <a:gd name="connsiteY736" fmla="*/ 1127776 h 6858000"/>
              <a:gd name="connsiteX737" fmla="*/ 4509875 w 7467663"/>
              <a:gd name="connsiteY737" fmla="*/ 1167552 h 6858000"/>
              <a:gd name="connsiteX738" fmla="*/ 4478168 w 7467663"/>
              <a:gd name="connsiteY738" fmla="*/ 1260735 h 6858000"/>
              <a:gd name="connsiteX739" fmla="*/ 4409309 w 7467663"/>
              <a:gd name="connsiteY739" fmla="*/ 1666996 h 6858000"/>
              <a:gd name="connsiteX740" fmla="*/ 4370031 w 7467663"/>
              <a:gd name="connsiteY740" fmla="*/ 1955666 h 6858000"/>
              <a:gd name="connsiteX741" fmla="*/ 4570198 w 7467663"/>
              <a:gd name="connsiteY741" fmla="*/ 978081 h 6858000"/>
              <a:gd name="connsiteX742" fmla="*/ 4557898 w 7467663"/>
              <a:gd name="connsiteY742" fmla="*/ 900011 h 6858000"/>
              <a:gd name="connsiteX743" fmla="*/ 4344840 w 7467663"/>
              <a:gd name="connsiteY743" fmla="*/ 1922038 h 6858000"/>
              <a:gd name="connsiteX744" fmla="*/ 4378710 w 7467663"/>
              <a:gd name="connsiteY744" fmla="*/ 1665516 h 6858000"/>
              <a:gd name="connsiteX745" fmla="*/ 4448798 w 7467663"/>
              <a:gd name="connsiteY745" fmla="*/ 1253024 h 6858000"/>
              <a:gd name="connsiteX746" fmla="*/ 4480315 w 7467663"/>
              <a:gd name="connsiteY746" fmla="*/ 1158454 h 6858000"/>
              <a:gd name="connsiteX747" fmla="*/ 4494133 w 7467663"/>
              <a:gd name="connsiteY747" fmla="*/ 1118676 h 6858000"/>
              <a:gd name="connsiteX748" fmla="*/ 4557898 w 7467663"/>
              <a:gd name="connsiteY748" fmla="*/ 900011 h 6858000"/>
              <a:gd name="connsiteX749" fmla="*/ 5870151 w 7467663"/>
              <a:gd name="connsiteY749" fmla="*/ 898890 h 6858000"/>
              <a:gd name="connsiteX750" fmla="*/ 5861335 w 7467663"/>
              <a:gd name="connsiteY750" fmla="*/ 899177 h 6858000"/>
              <a:gd name="connsiteX751" fmla="*/ 5843702 w 7467663"/>
              <a:gd name="connsiteY751" fmla="*/ 899748 h 6858000"/>
              <a:gd name="connsiteX752" fmla="*/ 5651107 w 7467663"/>
              <a:gd name="connsiteY752" fmla="*/ 920306 h 6858000"/>
              <a:gd name="connsiteX753" fmla="*/ 5459407 w 7467663"/>
              <a:gd name="connsiteY753" fmla="*/ 940975 h 6858000"/>
              <a:gd name="connsiteX754" fmla="*/ 5374846 w 7467663"/>
              <a:gd name="connsiteY754" fmla="*/ 941988 h 6858000"/>
              <a:gd name="connsiteX755" fmla="*/ 5256105 w 7467663"/>
              <a:gd name="connsiteY755" fmla="*/ 945632 h 6858000"/>
              <a:gd name="connsiteX756" fmla="*/ 5107071 w 7467663"/>
              <a:gd name="connsiteY756" fmla="*/ 969720 h 6858000"/>
              <a:gd name="connsiteX757" fmla="*/ 4998681 w 7467663"/>
              <a:gd name="connsiteY757" fmla="*/ 988771 h 6858000"/>
              <a:gd name="connsiteX758" fmla="*/ 5870151 w 7467663"/>
              <a:gd name="connsiteY758" fmla="*/ 898890 h 6858000"/>
              <a:gd name="connsiteX759" fmla="*/ 5504425 w 7467663"/>
              <a:gd name="connsiteY759" fmla="*/ 848067 h 6858000"/>
              <a:gd name="connsiteX760" fmla="*/ 4968849 w 7467663"/>
              <a:gd name="connsiteY760" fmla="*/ 962318 h 6858000"/>
              <a:gd name="connsiteX761" fmla="*/ 5104039 w 7467663"/>
              <a:gd name="connsiteY761" fmla="*/ 940634 h 6858000"/>
              <a:gd name="connsiteX762" fmla="*/ 5256311 w 7467663"/>
              <a:gd name="connsiteY762" fmla="*/ 916490 h 6858000"/>
              <a:gd name="connsiteX763" fmla="*/ 5377381 w 7467663"/>
              <a:gd name="connsiteY763" fmla="*/ 912671 h 6858000"/>
              <a:gd name="connsiteX764" fmla="*/ 5460148 w 7467663"/>
              <a:gd name="connsiteY764" fmla="*/ 911442 h 6858000"/>
              <a:gd name="connsiteX765" fmla="*/ 5648971 w 7467663"/>
              <a:gd name="connsiteY765" fmla="*/ 891331 h 6858000"/>
              <a:gd name="connsiteX766" fmla="*/ 5844807 w 7467663"/>
              <a:gd name="connsiteY766" fmla="*/ 870718 h 6858000"/>
              <a:gd name="connsiteX767" fmla="*/ 5862975 w 7467663"/>
              <a:gd name="connsiteY767" fmla="*/ 869756 h 6858000"/>
              <a:gd name="connsiteX768" fmla="*/ 5920887 w 7467663"/>
              <a:gd name="connsiteY768" fmla="*/ 865929 h 6858000"/>
              <a:gd name="connsiteX769" fmla="*/ 5504425 w 7467663"/>
              <a:gd name="connsiteY769" fmla="*/ 848067 h 6858000"/>
              <a:gd name="connsiteX770" fmla="*/ 3607114 w 7467663"/>
              <a:gd name="connsiteY770" fmla="*/ 467441 h 6858000"/>
              <a:gd name="connsiteX771" fmla="*/ 3296242 w 7467663"/>
              <a:gd name="connsiteY771" fmla="*/ 807991 h 6858000"/>
              <a:gd name="connsiteX772" fmla="*/ 3174674 w 7467663"/>
              <a:gd name="connsiteY772" fmla="*/ 919759 h 6858000"/>
              <a:gd name="connsiteX773" fmla="*/ 3042978 w 7467663"/>
              <a:gd name="connsiteY773" fmla="*/ 1054894 h 6858000"/>
              <a:gd name="connsiteX774" fmla="*/ 2968914 w 7467663"/>
              <a:gd name="connsiteY774" fmla="*/ 1133756 h 6858000"/>
              <a:gd name="connsiteX775" fmla="*/ 3103823 w 7467663"/>
              <a:gd name="connsiteY775" fmla="*/ 1026814 h 6858000"/>
              <a:gd name="connsiteX776" fmla="*/ 3607114 w 7467663"/>
              <a:gd name="connsiteY776" fmla="*/ 467441 h 6858000"/>
              <a:gd name="connsiteX777" fmla="*/ 3744487 w 7467663"/>
              <a:gd name="connsiteY777" fmla="*/ 383136 h 6858000"/>
              <a:gd name="connsiteX778" fmla="*/ 3970213 w 7467663"/>
              <a:gd name="connsiteY778" fmla="*/ 995559 h 6858000"/>
              <a:gd name="connsiteX779" fmla="*/ 3744487 w 7467663"/>
              <a:gd name="connsiteY779" fmla="*/ 383136 h 6858000"/>
              <a:gd name="connsiteX780" fmla="*/ 3624562 w 7467663"/>
              <a:gd name="connsiteY780" fmla="*/ 367041 h 6858000"/>
              <a:gd name="connsiteX781" fmla="*/ 3489712 w 7467663"/>
              <a:gd name="connsiteY781" fmla="*/ 485386 h 6858000"/>
              <a:gd name="connsiteX782" fmla="*/ 3182994 w 7467663"/>
              <a:gd name="connsiteY782" fmla="*/ 828265 h 6858000"/>
              <a:gd name="connsiteX783" fmla="*/ 2892114 w 7467663"/>
              <a:gd name="connsiteY783" fmla="*/ 1172635 h 6858000"/>
              <a:gd name="connsiteX784" fmla="*/ 3021459 w 7467663"/>
              <a:gd name="connsiteY784" fmla="*/ 1035385 h 6858000"/>
              <a:gd name="connsiteX785" fmla="*/ 3153873 w 7467663"/>
              <a:gd name="connsiteY785" fmla="*/ 898971 h 6858000"/>
              <a:gd name="connsiteX786" fmla="*/ 3276511 w 7467663"/>
              <a:gd name="connsiteY786" fmla="*/ 786423 h 6858000"/>
              <a:gd name="connsiteX787" fmla="*/ 3584154 w 7467663"/>
              <a:gd name="connsiteY787" fmla="*/ 448218 h 6858000"/>
              <a:gd name="connsiteX788" fmla="*/ 3624562 w 7467663"/>
              <a:gd name="connsiteY788" fmla="*/ 367041 h 6858000"/>
              <a:gd name="connsiteX789" fmla="*/ 3766672 w 7467663"/>
              <a:gd name="connsiteY789" fmla="*/ 359429 h 6858000"/>
              <a:gd name="connsiteX790" fmla="*/ 3996338 w 7467663"/>
              <a:gd name="connsiteY790" fmla="*/ 968237 h 6858000"/>
              <a:gd name="connsiteX791" fmla="*/ 3766672 w 7467663"/>
              <a:gd name="connsiteY791" fmla="*/ 359429 h 6858000"/>
              <a:gd name="connsiteX792" fmla="*/ 5805386 w 7467663"/>
              <a:gd name="connsiteY792" fmla="*/ 239240 h 6858000"/>
              <a:gd name="connsiteX793" fmla="*/ 5736947 w 7467663"/>
              <a:gd name="connsiteY793" fmla="*/ 261367 h 6858000"/>
              <a:gd name="connsiteX794" fmla="*/ 5427012 w 7467663"/>
              <a:gd name="connsiteY794" fmla="*/ 311272 h 6858000"/>
              <a:gd name="connsiteX795" fmla="*/ 5147818 w 7467663"/>
              <a:gd name="connsiteY795" fmla="*/ 322112 h 6858000"/>
              <a:gd name="connsiteX796" fmla="*/ 5060854 w 7467663"/>
              <a:gd name="connsiteY796" fmla="*/ 311882 h 6858000"/>
              <a:gd name="connsiteX797" fmla="*/ 4945989 w 7467663"/>
              <a:gd name="connsiteY797" fmla="*/ 300516 h 6858000"/>
              <a:gd name="connsiteX798" fmla="*/ 5410479 w 7467663"/>
              <a:gd name="connsiteY798" fmla="*/ 348434 h 6858000"/>
              <a:gd name="connsiteX799" fmla="*/ 5805386 w 7467663"/>
              <a:gd name="connsiteY799" fmla="*/ 239240 h 6858000"/>
              <a:gd name="connsiteX800" fmla="*/ 5905192 w 7467663"/>
              <a:gd name="connsiteY800" fmla="*/ 163079 h 6858000"/>
              <a:gd name="connsiteX801" fmla="*/ 5865655 w 7467663"/>
              <a:gd name="connsiteY801" fmla="*/ 171901 h 6858000"/>
              <a:gd name="connsiteX802" fmla="*/ 5259740 w 7467663"/>
              <a:gd name="connsiteY802" fmla="*/ 257013 h 6858000"/>
              <a:gd name="connsiteX803" fmla="*/ 5208466 w 7467663"/>
              <a:gd name="connsiteY803" fmla="*/ 257550 h 6858000"/>
              <a:gd name="connsiteX804" fmla="*/ 4980204 w 7467663"/>
              <a:gd name="connsiteY804" fmla="*/ 271903 h 6858000"/>
              <a:gd name="connsiteX805" fmla="*/ 5068068 w 7467663"/>
              <a:gd name="connsiteY805" fmla="*/ 282244 h 6858000"/>
              <a:gd name="connsiteX806" fmla="*/ 5153231 w 7467663"/>
              <a:gd name="connsiteY806" fmla="*/ 292240 h 6858000"/>
              <a:gd name="connsiteX807" fmla="*/ 5426491 w 7467663"/>
              <a:gd name="connsiteY807" fmla="*/ 281128 h 6858000"/>
              <a:gd name="connsiteX808" fmla="*/ 5731212 w 7467663"/>
              <a:gd name="connsiteY808" fmla="*/ 231951 h 6858000"/>
              <a:gd name="connsiteX809" fmla="*/ 5905192 w 7467663"/>
              <a:gd name="connsiteY809" fmla="*/ 163079 h 6858000"/>
              <a:gd name="connsiteX810" fmla="*/ 5944437 w 7467663"/>
              <a:gd name="connsiteY810" fmla="*/ 113829 h 6858000"/>
              <a:gd name="connsiteX811" fmla="*/ 5825032 w 7467663"/>
              <a:gd name="connsiteY811" fmla="*/ 146405 h 6858000"/>
              <a:gd name="connsiteX812" fmla="*/ 4955599 w 7467663"/>
              <a:gd name="connsiteY812" fmla="*/ 247008 h 6858000"/>
              <a:gd name="connsiteX813" fmla="*/ 5210104 w 7467663"/>
              <a:gd name="connsiteY813" fmla="*/ 228123 h 6858000"/>
              <a:gd name="connsiteX814" fmla="*/ 5261015 w 7467663"/>
              <a:gd name="connsiteY814" fmla="*/ 227087 h 6858000"/>
              <a:gd name="connsiteX815" fmla="*/ 5861181 w 7467663"/>
              <a:gd name="connsiteY815" fmla="*/ 143093 h 6858000"/>
              <a:gd name="connsiteX816" fmla="*/ 5961252 w 7467663"/>
              <a:gd name="connsiteY816" fmla="*/ 114820 h 6858000"/>
              <a:gd name="connsiteX817" fmla="*/ 5944437 w 7467663"/>
              <a:gd name="connsiteY817" fmla="*/ 113829 h 6858000"/>
              <a:gd name="connsiteX818" fmla="*/ 3882765 w 7467663"/>
              <a:gd name="connsiteY818" fmla="*/ 0 h 6858000"/>
              <a:gd name="connsiteX819" fmla="*/ 3995099 w 7467663"/>
              <a:gd name="connsiteY819" fmla="*/ 0 h 6858000"/>
              <a:gd name="connsiteX820" fmla="*/ 4163818 w 7467663"/>
              <a:gd name="connsiteY820" fmla="*/ 234104 h 6858000"/>
              <a:gd name="connsiteX821" fmla="*/ 4172099 w 7467663"/>
              <a:gd name="connsiteY821" fmla="*/ 234207 h 6858000"/>
              <a:gd name="connsiteX822" fmla="*/ 4784282 w 7467663"/>
              <a:gd name="connsiteY822" fmla="*/ 276561 h 6858000"/>
              <a:gd name="connsiteX823" fmla="*/ 4801687 w 7467663"/>
              <a:gd name="connsiteY823" fmla="*/ 267764 h 6858000"/>
              <a:gd name="connsiteX824" fmla="*/ 6082788 w 7467663"/>
              <a:gd name="connsiteY824" fmla="*/ 64119 h 6858000"/>
              <a:gd name="connsiteX825" fmla="*/ 6099442 w 7467663"/>
              <a:gd name="connsiteY825" fmla="*/ 82568 h 6858000"/>
              <a:gd name="connsiteX826" fmla="*/ 4804137 w 7467663"/>
              <a:gd name="connsiteY826" fmla="*/ 320931 h 6858000"/>
              <a:gd name="connsiteX827" fmla="*/ 4227047 w 7467663"/>
              <a:gd name="connsiteY827" fmla="*/ 313415 h 6858000"/>
              <a:gd name="connsiteX828" fmla="*/ 4346041 w 7467663"/>
              <a:gd name="connsiteY828" fmla="*/ 456086 h 6858000"/>
              <a:gd name="connsiteX829" fmla="*/ 4870967 w 7467663"/>
              <a:gd name="connsiteY829" fmla="*/ 963061 h 6858000"/>
              <a:gd name="connsiteX830" fmla="*/ 4889647 w 7467663"/>
              <a:gd name="connsiteY830" fmla="*/ 957147 h 6858000"/>
              <a:gd name="connsiteX831" fmla="*/ 5422504 w 7467663"/>
              <a:gd name="connsiteY831" fmla="*/ 805191 h 6858000"/>
              <a:gd name="connsiteX832" fmla="*/ 6087656 w 7467663"/>
              <a:gd name="connsiteY832" fmla="*/ 826703 h 6858000"/>
              <a:gd name="connsiteX833" fmla="*/ 6058717 w 7467663"/>
              <a:gd name="connsiteY833" fmla="*/ 865992 h 6858000"/>
              <a:gd name="connsiteX834" fmla="*/ 4974153 w 7467663"/>
              <a:gd name="connsiteY834" fmla="*/ 1045456 h 6858000"/>
              <a:gd name="connsiteX835" fmla="*/ 5627835 w 7467663"/>
              <a:gd name="connsiteY835" fmla="*/ 1472077 h 6858000"/>
              <a:gd name="connsiteX836" fmla="*/ 5629817 w 7467663"/>
              <a:gd name="connsiteY836" fmla="*/ 1471412 h 6858000"/>
              <a:gd name="connsiteX837" fmla="*/ 5634124 w 7467663"/>
              <a:gd name="connsiteY837" fmla="*/ 1470572 h 6858000"/>
              <a:gd name="connsiteX838" fmla="*/ 5755832 w 7467663"/>
              <a:gd name="connsiteY838" fmla="*/ 1383886 h 6858000"/>
              <a:gd name="connsiteX839" fmla="*/ 6014186 w 7467663"/>
              <a:gd name="connsiteY839" fmla="*/ 1279799 h 6858000"/>
              <a:gd name="connsiteX840" fmla="*/ 6901619 w 7467663"/>
              <a:gd name="connsiteY840" fmla="*/ 1047874 h 6858000"/>
              <a:gd name="connsiteX841" fmla="*/ 6931566 w 7467663"/>
              <a:gd name="connsiteY841" fmla="*/ 1062034 h 6858000"/>
              <a:gd name="connsiteX842" fmla="*/ 5790982 w 7467663"/>
              <a:gd name="connsiteY842" fmla="*/ 1561380 h 6858000"/>
              <a:gd name="connsiteX843" fmla="*/ 6188971 w 7467663"/>
              <a:gd name="connsiteY843" fmla="*/ 1755168 h 6858000"/>
              <a:gd name="connsiteX844" fmla="*/ 6202446 w 7467663"/>
              <a:gd name="connsiteY844" fmla="*/ 1752268 h 6858000"/>
              <a:gd name="connsiteX845" fmla="*/ 7179560 w 7467663"/>
              <a:gd name="connsiteY845" fmla="*/ 1467551 h 6858000"/>
              <a:gd name="connsiteX846" fmla="*/ 7158730 w 7467663"/>
              <a:gd name="connsiteY846" fmla="*/ 1507835 h 6858000"/>
              <a:gd name="connsiteX847" fmla="*/ 6326959 w 7467663"/>
              <a:gd name="connsiteY847" fmla="*/ 1817686 h 6858000"/>
              <a:gd name="connsiteX848" fmla="*/ 6537433 w 7467663"/>
              <a:gd name="connsiteY848" fmla="*/ 1907790 h 6858000"/>
              <a:gd name="connsiteX849" fmla="*/ 6550221 w 7467663"/>
              <a:gd name="connsiteY849" fmla="*/ 1910729 h 6858000"/>
              <a:gd name="connsiteX850" fmla="*/ 6964438 w 7467663"/>
              <a:gd name="connsiteY850" fmla="*/ 2209505 h 6858000"/>
              <a:gd name="connsiteX851" fmla="*/ 7367862 w 7467663"/>
              <a:gd name="connsiteY851" fmla="*/ 2806833 h 6858000"/>
              <a:gd name="connsiteX852" fmla="*/ 7364329 w 7467663"/>
              <a:gd name="connsiteY852" fmla="*/ 2826907 h 6858000"/>
              <a:gd name="connsiteX853" fmla="*/ 7290545 w 7467663"/>
              <a:gd name="connsiteY853" fmla="*/ 2850663 h 6858000"/>
              <a:gd name="connsiteX854" fmla="*/ 6472036 w 7467663"/>
              <a:gd name="connsiteY854" fmla="*/ 1959003 h 6858000"/>
              <a:gd name="connsiteX855" fmla="*/ 5792897 w 7467663"/>
              <a:gd name="connsiteY855" fmla="*/ 1647747 h 6858000"/>
              <a:gd name="connsiteX856" fmla="*/ 5842751 w 7467663"/>
              <a:gd name="connsiteY856" fmla="*/ 1816112 h 6858000"/>
              <a:gd name="connsiteX857" fmla="*/ 5847424 w 7467663"/>
              <a:gd name="connsiteY857" fmla="*/ 1815776 h 6858000"/>
              <a:gd name="connsiteX858" fmla="*/ 6399821 w 7467663"/>
              <a:gd name="connsiteY858" fmla="*/ 2344799 h 6858000"/>
              <a:gd name="connsiteX859" fmla="*/ 6323232 w 7467663"/>
              <a:gd name="connsiteY859" fmla="*/ 2389634 h 6858000"/>
              <a:gd name="connsiteX860" fmla="*/ 5942958 w 7467663"/>
              <a:gd name="connsiteY860" fmla="*/ 2077708 h 6858000"/>
              <a:gd name="connsiteX861" fmla="*/ 5921559 w 7467663"/>
              <a:gd name="connsiteY861" fmla="*/ 2378596 h 6858000"/>
              <a:gd name="connsiteX862" fmla="*/ 5817651 w 7467663"/>
              <a:gd name="connsiteY862" fmla="*/ 3023919 h 6858000"/>
              <a:gd name="connsiteX863" fmla="*/ 5729634 w 7467663"/>
              <a:gd name="connsiteY863" fmla="*/ 3051849 h 6858000"/>
              <a:gd name="connsiteX864" fmla="*/ 5611018 w 7467663"/>
              <a:gd name="connsiteY864" fmla="*/ 2316769 h 6858000"/>
              <a:gd name="connsiteX865" fmla="*/ 5687608 w 7467663"/>
              <a:gd name="connsiteY865" fmla="*/ 2039972 h 6858000"/>
              <a:gd name="connsiteX866" fmla="*/ 5657554 w 7467663"/>
              <a:gd name="connsiteY866" fmla="*/ 1576445 h 6858000"/>
              <a:gd name="connsiteX867" fmla="*/ 5150475 w 7467663"/>
              <a:gd name="connsiteY867" fmla="*/ 1274012 h 6858000"/>
              <a:gd name="connsiteX868" fmla="*/ 5349142 w 7467663"/>
              <a:gd name="connsiteY868" fmla="*/ 2204405 h 6858000"/>
              <a:gd name="connsiteX869" fmla="*/ 5262214 w 7467663"/>
              <a:gd name="connsiteY869" fmla="*/ 2233836 h 6858000"/>
              <a:gd name="connsiteX870" fmla="*/ 4981539 w 7467663"/>
              <a:gd name="connsiteY870" fmla="*/ 1542201 h 6858000"/>
              <a:gd name="connsiteX871" fmla="*/ 4958461 w 7467663"/>
              <a:gd name="connsiteY871" fmla="*/ 1136957 h 6858000"/>
              <a:gd name="connsiteX872" fmla="*/ 4655015 w 7467663"/>
              <a:gd name="connsiteY872" fmla="*/ 891426 h 6858000"/>
              <a:gd name="connsiteX873" fmla="*/ 4348002 w 7467663"/>
              <a:gd name="connsiteY873" fmla="*/ 2205895 h 6858000"/>
              <a:gd name="connsiteX874" fmla="*/ 4262250 w 7467663"/>
              <a:gd name="connsiteY874" fmla="*/ 2219972 h 6858000"/>
              <a:gd name="connsiteX875" fmla="*/ 4550611 w 7467663"/>
              <a:gd name="connsiteY875" fmla="*/ 817540 h 6858000"/>
              <a:gd name="connsiteX876" fmla="*/ 4564418 w 7467663"/>
              <a:gd name="connsiteY876" fmla="*/ 808293 h 6858000"/>
              <a:gd name="connsiteX877" fmla="*/ 4266388 w 7467663"/>
              <a:gd name="connsiteY877" fmla="*/ 500083 h 6858000"/>
              <a:gd name="connsiteX878" fmla="*/ 4032842 w 7467663"/>
              <a:gd name="connsiteY878" fmla="*/ 211809 h 6858000"/>
              <a:gd name="connsiteX879" fmla="*/ 3882765 w 7467663"/>
              <a:gd name="connsiteY879" fmla="*/ 0 h 6858000"/>
              <a:gd name="connsiteX880" fmla="*/ 3721337 w 7467663"/>
              <a:gd name="connsiteY880" fmla="*/ 0 h 6858000"/>
              <a:gd name="connsiteX881" fmla="*/ 3797544 w 7467663"/>
              <a:gd name="connsiteY881" fmla="*/ 0 h 6858000"/>
              <a:gd name="connsiteX882" fmla="*/ 3775734 w 7467663"/>
              <a:gd name="connsiteY882" fmla="*/ 95131 h 6858000"/>
              <a:gd name="connsiteX883" fmla="*/ 3724807 w 7467663"/>
              <a:gd name="connsiteY883" fmla="*/ 272257 h 6858000"/>
              <a:gd name="connsiteX884" fmla="*/ 3726844 w 7467663"/>
              <a:gd name="connsiteY884" fmla="*/ 282988 h 6858000"/>
              <a:gd name="connsiteX885" fmla="*/ 3742664 w 7467663"/>
              <a:gd name="connsiteY885" fmla="*/ 279918 h 6858000"/>
              <a:gd name="connsiteX886" fmla="*/ 4103910 w 7467663"/>
              <a:gd name="connsiteY886" fmla="*/ 1161917 h 6858000"/>
              <a:gd name="connsiteX887" fmla="*/ 4020269 w 7467663"/>
              <a:gd name="connsiteY887" fmla="*/ 1200406 h 6858000"/>
              <a:gd name="connsiteX888" fmla="*/ 3674882 w 7467663"/>
              <a:gd name="connsiteY888" fmla="*/ 488524 h 6858000"/>
              <a:gd name="connsiteX889" fmla="*/ 3132682 w 7467663"/>
              <a:gd name="connsiteY889" fmla="*/ 1072284 h 6858000"/>
              <a:gd name="connsiteX890" fmla="*/ 2716346 w 7467663"/>
              <a:gd name="connsiteY890" fmla="*/ 1276376 h 6858000"/>
              <a:gd name="connsiteX891" fmla="*/ 2716772 w 7467663"/>
              <a:gd name="connsiteY891" fmla="*/ 1255462 h 6858000"/>
              <a:gd name="connsiteX892" fmla="*/ 3471096 w 7467663"/>
              <a:gd name="connsiteY892" fmla="*/ 437072 h 6858000"/>
              <a:gd name="connsiteX893" fmla="*/ 3639057 w 7467663"/>
              <a:gd name="connsiteY893" fmla="*/ 286334 h 6858000"/>
              <a:gd name="connsiteX894" fmla="*/ 3640309 w 7467663"/>
              <a:gd name="connsiteY894" fmla="*/ 284664 h 6858000"/>
              <a:gd name="connsiteX895" fmla="*/ 3646022 w 7467663"/>
              <a:gd name="connsiteY895" fmla="*/ 276711 h 6858000"/>
              <a:gd name="connsiteX896" fmla="*/ 3707943 w 7467663"/>
              <a:gd name="connsiteY896" fmla="*/ 65958 h 6858000"/>
              <a:gd name="connsiteX897" fmla="*/ 3721337 w 7467663"/>
              <a:gd name="connsiteY897" fmla="*/ 0 h 6858000"/>
              <a:gd name="connsiteX898" fmla="*/ 2867960 w 7467663"/>
              <a:gd name="connsiteY898" fmla="*/ 0 h 6858000"/>
              <a:gd name="connsiteX899" fmla="*/ 2926351 w 7467663"/>
              <a:gd name="connsiteY899" fmla="*/ 0 h 6858000"/>
              <a:gd name="connsiteX900" fmla="*/ 2902823 w 7467663"/>
              <a:gd name="connsiteY900" fmla="*/ 262929 h 6858000"/>
              <a:gd name="connsiteX901" fmla="*/ 2940663 w 7467663"/>
              <a:gd name="connsiteY901" fmla="*/ 140884 h 6858000"/>
              <a:gd name="connsiteX902" fmla="*/ 2947039 w 7467663"/>
              <a:gd name="connsiteY902" fmla="*/ 122524 h 6858000"/>
              <a:gd name="connsiteX903" fmla="*/ 2984316 w 7467663"/>
              <a:gd name="connsiteY903" fmla="*/ 0 h 6858000"/>
              <a:gd name="connsiteX904" fmla="*/ 3016114 w 7467663"/>
              <a:gd name="connsiteY904" fmla="*/ 0 h 6858000"/>
              <a:gd name="connsiteX905" fmla="*/ 2979949 w 7467663"/>
              <a:gd name="connsiteY905" fmla="*/ 119274 h 6858000"/>
              <a:gd name="connsiteX906" fmla="*/ 3023879 w 7467663"/>
              <a:gd name="connsiteY906" fmla="*/ 0 h 6858000"/>
              <a:gd name="connsiteX907" fmla="*/ 3105400 w 7467663"/>
              <a:gd name="connsiteY907" fmla="*/ 0 h 6858000"/>
              <a:gd name="connsiteX908" fmla="*/ 3094669 w 7467663"/>
              <a:gd name="connsiteY908" fmla="*/ 30308 h 6858000"/>
              <a:gd name="connsiteX909" fmla="*/ 2901945 w 7467663"/>
              <a:gd name="connsiteY909" fmla="*/ 466538 h 6858000"/>
              <a:gd name="connsiteX910" fmla="*/ 2815209 w 7467663"/>
              <a:gd name="connsiteY910" fmla="*/ 497361 h 6858000"/>
              <a:gd name="connsiteX911" fmla="*/ 2844845 w 7467663"/>
              <a:gd name="connsiteY911" fmla="*/ 127638 h 6858000"/>
              <a:gd name="connsiteX912" fmla="*/ 2867960 w 7467663"/>
              <a:gd name="connsiteY912" fmla="*/ 0 h 6858000"/>
              <a:gd name="connsiteX913" fmla="*/ 1057230 w 7467663"/>
              <a:gd name="connsiteY913" fmla="*/ 0 h 6858000"/>
              <a:gd name="connsiteX914" fmla="*/ 1111003 w 7467663"/>
              <a:gd name="connsiteY914" fmla="*/ 0 h 6858000"/>
              <a:gd name="connsiteX915" fmla="*/ 1125553 w 7467663"/>
              <a:gd name="connsiteY915" fmla="*/ 52588 h 6858000"/>
              <a:gd name="connsiteX916" fmla="*/ 1304276 w 7467663"/>
              <a:gd name="connsiteY916" fmla="*/ 476275 h 6858000"/>
              <a:gd name="connsiteX917" fmla="*/ 1492066 w 7467663"/>
              <a:gd name="connsiteY917" fmla="*/ 886333 h 6858000"/>
              <a:gd name="connsiteX918" fmla="*/ 1423698 w 7467663"/>
              <a:gd name="connsiteY918" fmla="*/ 710817 h 6858000"/>
              <a:gd name="connsiteX919" fmla="*/ 1357609 w 7467663"/>
              <a:gd name="connsiteY919" fmla="*/ 532892 h 6858000"/>
              <a:gd name="connsiteX920" fmla="*/ 1309550 w 7467663"/>
              <a:gd name="connsiteY920" fmla="*/ 374031 h 6858000"/>
              <a:gd name="connsiteX921" fmla="*/ 1193673 w 7467663"/>
              <a:gd name="connsiteY921" fmla="*/ 49533 h 6858000"/>
              <a:gd name="connsiteX922" fmla="*/ 1164391 w 7467663"/>
              <a:gd name="connsiteY922" fmla="*/ 0 h 6858000"/>
              <a:gd name="connsiteX923" fmla="*/ 1200666 w 7467663"/>
              <a:gd name="connsiteY923" fmla="*/ 0 h 6858000"/>
              <a:gd name="connsiteX924" fmla="*/ 1223408 w 7467663"/>
              <a:gd name="connsiteY924" fmla="*/ 38996 h 6858000"/>
              <a:gd name="connsiteX925" fmla="*/ 1339635 w 7467663"/>
              <a:gd name="connsiteY925" fmla="*/ 365517 h 6858000"/>
              <a:gd name="connsiteX926" fmla="*/ 1387469 w 7467663"/>
              <a:gd name="connsiteY926" fmla="*/ 523079 h 6858000"/>
              <a:gd name="connsiteX927" fmla="*/ 1452685 w 7467663"/>
              <a:gd name="connsiteY927" fmla="*/ 699806 h 6858000"/>
              <a:gd name="connsiteX928" fmla="*/ 1492092 w 7467663"/>
              <a:gd name="connsiteY928" fmla="*/ 800424 h 6858000"/>
              <a:gd name="connsiteX929" fmla="*/ 1455302 w 7467663"/>
              <a:gd name="connsiteY929" fmla="*/ 632913 h 6858000"/>
              <a:gd name="connsiteX930" fmla="*/ 1222336 w 7467663"/>
              <a:gd name="connsiteY930" fmla="*/ 9480 h 6858000"/>
              <a:gd name="connsiteX931" fmla="*/ 1214634 w 7467663"/>
              <a:gd name="connsiteY931" fmla="*/ 0 h 6858000"/>
              <a:gd name="connsiteX932" fmla="*/ 1289827 w 7467663"/>
              <a:gd name="connsiteY932" fmla="*/ 0 h 6858000"/>
              <a:gd name="connsiteX933" fmla="*/ 1321076 w 7467663"/>
              <a:gd name="connsiteY933" fmla="*/ 59722 h 6858000"/>
              <a:gd name="connsiteX934" fmla="*/ 1512579 w 7467663"/>
              <a:gd name="connsiteY934" fmla="*/ 626441 h 6858000"/>
              <a:gd name="connsiteX935" fmla="*/ 1506076 w 7467663"/>
              <a:gd name="connsiteY935" fmla="*/ 1089289 h 6858000"/>
              <a:gd name="connsiteX936" fmla="*/ 1486346 w 7467663"/>
              <a:gd name="connsiteY936" fmla="*/ 1079919 h 6858000"/>
              <a:gd name="connsiteX937" fmla="*/ 1070511 w 7467663"/>
              <a:gd name="connsiteY937" fmla="*/ 48609 h 6858000"/>
              <a:gd name="connsiteX938" fmla="*/ 1057230 w 7467663"/>
              <a:gd name="connsiteY938" fmla="*/ 0 h 6858000"/>
              <a:gd name="connsiteX939" fmla="*/ 43151 w 7467663"/>
              <a:gd name="connsiteY939" fmla="*/ 0 h 6858000"/>
              <a:gd name="connsiteX940" fmla="*/ 95283 w 7467663"/>
              <a:gd name="connsiteY940" fmla="*/ 0 h 6858000"/>
              <a:gd name="connsiteX941" fmla="*/ 300708 w 7467663"/>
              <a:gd name="connsiteY941" fmla="*/ 154571 h 6858000"/>
              <a:gd name="connsiteX942" fmla="*/ 530414 w 7467663"/>
              <a:gd name="connsiteY942" fmla="*/ 354673 h 6858000"/>
              <a:gd name="connsiteX943" fmla="*/ 333785 w 7467663"/>
              <a:gd name="connsiteY943" fmla="*/ 161564 h 6858000"/>
              <a:gd name="connsiteX944" fmla="*/ 147005 w 7467663"/>
              <a:gd name="connsiteY944" fmla="*/ 0 h 6858000"/>
              <a:gd name="connsiteX945" fmla="*/ 272509 w 7467663"/>
              <a:gd name="connsiteY945" fmla="*/ 0 h 6858000"/>
              <a:gd name="connsiteX946" fmla="*/ 326276 w 7467663"/>
              <a:gd name="connsiteY946" fmla="*/ 45847 h 6858000"/>
              <a:gd name="connsiteX947" fmla="*/ 823759 w 7467663"/>
              <a:gd name="connsiteY947" fmla="*/ 574145 h 6858000"/>
              <a:gd name="connsiteX948" fmla="*/ 811254 w 7467663"/>
              <a:gd name="connsiteY948" fmla="*/ 665546 h 6858000"/>
              <a:gd name="connsiteX949" fmla="*/ 154042 w 7467663"/>
              <a:gd name="connsiteY949" fmla="*/ 261522 h 6858000"/>
              <a:gd name="connsiteX950" fmla="*/ 13550 w 7467663"/>
              <a:gd name="connsiteY950" fmla="*/ 158423 h 6858000"/>
              <a:gd name="connsiteX951" fmla="*/ 0 w 7467663"/>
              <a:gd name="connsiteY951" fmla="*/ 146618 h 6858000"/>
              <a:gd name="connsiteX952" fmla="*/ 0 w 7467663"/>
              <a:gd name="connsiteY952" fmla="*/ 59161 h 6858000"/>
              <a:gd name="connsiteX953" fmla="*/ 45427 w 7467663"/>
              <a:gd name="connsiteY953" fmla="*/ 101078 h 6858000"/>
              <a:gd name="connsiteX954" fmla="*/ 630103 w 7467663"/>
              <a:gd name="connsiteY954" fmla="*/ 485885 h 6858000"/>
              <a:gd name="connsiteX955" fmla="*/ 532040 w 7467663"/>
              <a:gd name="connsiteY955" fmla="*/ 399359 h 6858000"/>
              <a:gd name="connsiteX956" fmla="*/ 517618 w 7467663"/>
              <a:gd name="connsiteY956" fmla="*/ 385726 h 6858000"/>
              <a:gd name="connsiteX957" fmla="*/ 285074 w 7467663"/>
              <a:gd name="connsiteY957" fmla="*/ 182755 h 6858000"/>
              <a:gd name="connsiteX958" fmla="*/ 43151 w 7467663"/>
              <a:gd name="connsiteY958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334256 h 6858000"/>
              <a:gd name="connsiteX78" fmla="*/ 7454976 w 7467663"/>
              <a:gd name="connsiteY78" fmla="*/ 6318297 h 6858000"/>
              <a:gd name="connsiteX79" fmla="*/ 1456157 w 7467663"/>
              <a:gd name="connsiteY79" fmla="*/ 5371404 h 6858000"/>
              <a:gd name="connsiteX80" fmla="*/ 1244432 w 7467663"/>
              <a:gd name="connsiteY80" fmla="*/ 5385601 h 6858000"/>
              <a:gd name="connsiteX81" fmla="*/ 973990 w 7467663"/>
              <a:gd name="connsiteY81" fmla="*/ 5424940 h 6858000"/>
              <a:gd name="connsiteX82" fmla="*/ 1103809 w 7467663"/>
              <a:gd name="connsiteY82" fmla="*/ 5433720 h 6858000"/>
              <a:gd name="connsiteX83" fmla="*/ 1123454 w 7467663"/>
              <a:gd name="connsiteY83" fmla="*/ 5435727 h 6858000"/>
              <a:gd name="connsiteX84" fmla="*/ 1737017 w 7467663"/>
              <a:gd name="connsiteY84" fmla="*/ 5452183 h 6858000"/>
              <a:gd name="connsiteX85" fmla="*/ 1824397 w 7467663"/>
              <a:gd name="connsiteY85" fmla="*/ 5447757 h 6858000"/>
              <a:gd name="connsiteX86" fmla="*/ 2070059 w 7467663"/>
              <a:gd name="connsiteY86" fmla="*/ 5441660 h 6858000"/>
              <a:gd name="connsiteX87" fmla="*/ 1456157 w 7467663"/>
              <a:gd name="connsiteY87" fmla="*/ 5371404 h 6858000"/>
              <a:gd name="connsiteX88" fmla="*/ 4988186 w 7467663"/>
              <a:gd name="connsiteY88" fmla="*/ 5216467 h 6858000"/>
              <a:gd name="connsiteX89" fmla="*/ 4777334 w 7467663"/>
              <a:gd name="connsiteY89" fmla="*/ 5406072 h 6858000"/>
              <a:gd name="connsiteX90" fmla="*/ 4718341 w 7467663"/>
              <a:gd name="connsiteY90" fmla="*/ 5468043 h 6858000"/>
              <a:gd name="connsiteX91" fmla="*/ 4604655 w 7467663"/>
              <a:gd name="connsiteY91" fmla="*/ 5583434 h 6858000"/>
              <a:gd name="connsiteX92" fmla="*/ 4565074 w 7467663"/>
              <a:gd name="connsiteY92" fmla="*/ 5618550 h 6858000"/>
              <a:gd name="connsiteX93" fmla="*/ 4988186 w 7467663"/>
              <a:gd name="connsiteY93" fmla="*/ 5216467 h 6858000"/>
              <a:gd name="connsiteX94" fmla="*/ 4978032 w 7467663"/>
              <a:gd name="connsiteY94" fmla="*/ 5183809 h 6858000"/>
              <a:gd name="connsiteX95" fmla="*/ 4463413 w 7467663"/>
              <a:gd name="connsiteY95" fmla="*/ 5615162 h 6858000"/>
              <a:gd name="connsiteX96" fmla="*/ 4358134 w 7467663"/>
              <a:gd name="connsiteY96" fmla="*/ 5742791 h 6858000"/>
              <a:gd name="connsiteX97" fmla="*/ 4376219 w 7467663"/>
              <a:gd name="connsiteY97" fmla="*/ 5729027 h 6858000"/>
              <a:gd name="connsiteX98" fmla="*/ 4582340 w 7467663"/>
              <a:gd name="connsiteY98" fmla="*/ 5561037 h 6858000"/>
              <a:gd name="connsiteX99" fmla="*/ 4694684 w 7467663"/>
              <a:gd name="connsiteY99" fmla="*/ 5447098 h 6858000"/>
              <a:gd name="connsiteX100" fmla="*/ 4754123 w 7467663"/>
              <a:gd name="connsiteY100" fmla="*/ 5384643 h 6858000"/>
              <a:gd name="connsiteX101" fmla="*/ 4978032 w 7467663"/>
              <a:gd name="connsiteY101" fmla="*/ 5183809 h 6858000"/>
              <a:gd name="connsiteX102" fmla="*/ 1903353 w 7467663"/>
              <a:gd name="connsiteY102" fmla="*/ 5044827 h 6858000"/>
              <a:gd name="connsiteX103" fmla="*/ 1936931 w 7467663"/>
              <a:gd name="connsiteY103" fmla="*/ 5093954 h 6858000"/>
              <a:gd name="connsiteX104" fmla="*/ 2195868 w 7467663"/>
              <a:gd name="connsiteY104" fmla="*/ 5396574 h 6858000"/>
              <a:gd name="connsiteX105" fmla="*/ 2088852 w 7467663"/>
              <a:gd name="connsiteY105" fmla="*/ 5166123 h 6858000"/>
              <a:gd name="connsiteX106" fmla="*/ 1958241 w 7467663"/>
              <a:gd name="connsiteY106" fmla="*/ 5067955 h 6858000"/>
              <a:gd name="connsiteX107" fmla="*/ 1903353 w 7467663"/>
              <a:gd name="connsiteY107" fmla="*/ 5044827 h 6858000"/>
              <a:gd name="connsiteX108" fmla="*/ 1979378 w 7467663"/>
              <a:gd name="connsiteY108" fmla="*/ 4769504 h 6858000"/>
              <a:gd name="connsiteX109" fmla="*/ 2882120 w 7467663"/>
              <a:gd name="connsiteY109" fmla="*/ 5064547 h 6858000"/>
              <a:gd name="connsiteX110" fmla="*/ 2793103 w 7467663"/>
              <a:gd name="connsiteY110" fmla="*/ 5039699 h 6858000"/>
              <a:gd name="connsiteX111" fmla="*/ 2770041 w 7467663"/>
              <a:gd name="connsiteY111" fmla="*/ 5033634 h 6858000"/>
              <a:gd name="connsiteX112" fmla="*/ 1979378 w 7467663"/>
              <a:gd name="connsiteY112" fmla="*/ 4769504 h 6858000"/>
              <a:gd name="connsiteX113" fmla="*/ 1927410 w 7467663"/>
              <a:gd name="connsiteY113" fmla="*/ 4716164 h 6858000"/>
              <a:gd name="connsiteX114" fmla="*/ 1959587 w 7467663"/>
              <a:gd name="connsiteY114" fmla="*/ 4728849 h 6858000"/>
              <a:gd name="connsiteX115" fmla="*/ 2777707 w 7467663"/>
              <a:gd name="connsiteY115" fmla="*/ 5003991 h 6858000"/>
              <a:gd name="connsiteX116" fmla="*/ 2800768 w 7467663"/>
              <a:gd name="connsiteY116" fmla="*/ 5010056 h 6858000"/>
              <a:gd name="connsiteX117" fmla="*/ 2879408 w 7467663"/>
              <a:gd name="connsiteY117" fmla="*/ 5031590 h 6858000"/>
              <a:gd name="connsiteX118" fmla="*/ 2862295 w 7467663"/>
              <a:gd name="connsiteY118" fmla="*/ 5022958 h 6858000"/>
              <a:gd name="connsiteX119" fmla="*/ 2813343 w 7467663"/>
              <a:gd name="connsiteY119" fmla="*/ 4998369 h 6858000"/>
              <a:gd name="connsiteX120" fmla="*/ 2646245 w 7467663"/>
              <a:gd name="connsiteY120" fmla="*/ 4930999 h 6858000"/>
              <a:gd name="connsiteX121" fmla="*/ 1999243 w 7467663"/>
              <a:gd name="connsiteY121" fmla="*/ 4730524 h 6858000"/>
              <a:gd name="connsiteX122" fmla="*/ 1979527 w 7467663"/>
              <a:gd name="connsiteY122" fmla="*/ 4726651 h 6858000"/>
              <a:gd name="connsiteX123" fmla="*/ 1927410 w 7467663"/>
              <a:gd name="connsiteY123" fmla="*/ 4716164 h 6858000"/>
              <a:gd name="connsiteX124" fmla="*/ 1997014 w 7467663"/>
              <a:gd name="connsiteY124" fmla="*/ 4698007 h 6858000"/>
              <a:gd name="connsiteX125" fmla="*/ 2005458 w 7467663"/>
              <a:gd name="connsiteY125" fmla="*/ 4699540 h 6858000"/>
              <a:gd name="connsiteX126" fmla="*/ 2657186 w 7467663"/>
              <a:gd name="connsiteY126" fmla="*/ 4901687 h 6858000"/>
              <a:gd name="connsiteX127" fmla="*/ 2826662 w 7467663"/>
              <a:gd name="connsiteY127" fmla="*/ 4970362 h 6858000"/>
              <a:gd name="connsiteX128" fmla="*/ 2876100 w 7467663"/>
              <a:gd name="connsiteY128" fmla="*/ 4995397 h 6858000"/>
              <a:gd name="connsiteX129" fmla="*/ 3042600 w 7467663"/>
              <a:gd name="connsiteY129" fmla="*/ 5059532 h 6858000"/>
              <a:gd name="connsiteX130" fmla="*/ 1997014 w 7467663"/>
              <a:gd name="connsiteY130" fmla="*/ 4698007 h 6858000"/>
              <a:gd name="connsiteX131" fmla="*/ 2305292 w 7467663"/>
              <a:gd name="connsiteY131" fmla="*/ 4219492 h 6858000"/>
              <a:gd name="connsiteX132" fmla="*/ 3360922 w 7467663"/>
              <a:gd name="connsiteY132" fmla="*/ 4529373 h 6858000"/>
              <a:gd name="connsiteX133" fmla="*/ 3492420 w 7467663"/>
              <a:gd name="connsiteY133" fmla="*/ 4510145 h 6858000"/>
              <a:gd name="connsiteX134" fmla="*/ 3364086 w 7467663"/>
              <a:gd name="connsiteY134" fmla="*/ 4480340 h 6858000"/>
              <a:gd name="connsiteX135" fmla="*/ 3225818 w 7467663"/>
              <a:gd name="connsiteY135" fmla="*/ 4411822 h 6858000"/>
              <a:gd name="connsiteX136" fmla="*/ 3129696 w 7467663"/>
              <a:gd name="connsiteY136" fmla="*/ 4360704 h 6858000"/>
              <a:gd name="connsiteX137" fmla="*/ 2814545 w 7467663"/>
              <a:gd name="connsiteY137" fmla="*/ 4282955 h 6858000"/>
              <a:gd name="connsiteX138" fmla="*/ 2305292 w 7467663"/>
              <a:gd name="connsiteY138" fmla="*/ 4219492 h 6858000"/>
              <a:gd name="connsiteX139" fmla="*/ 2626982 w 7467663"/>
              <a:gd name="connsiteY139" fmla="*/ 4206450 h 6858000"/>
              <a:gd name="connsiteX140" fmla="*/ 2490617 w 7467663"/>
              <a:gd name="connsiteY140" fmla="*/ 4206951 h 6858000"/>
              <a:gd name="connsiteX141" fmla="*/ 2819869 w 7467663"/>
              <a:gd name="connsiteY141" fmla="*/ 4252936 h 6858000"/>
              <a:gd name="connsiteX142" fmla="*/ 3143018 w 7467663"/>
              <a:gd name="connsiteY142" fmla="*/ 4332698 h 6858000"/>
              <a:gd name="connsiteX143" fmla="*/ 3241520 w 7467663"/>
              <a:gd name="connsiteY143" fmla="*/ 4385112 h 6858000"/>
              <a:gd name="connsiteX144" fmla="*/ 3374575 w 7467663"/>
              <a:gd name="connsiteY144" fmla="*/ 4451517 h 6858000"/>
              <a:gd name="connsiteX145" fmla="*/ 3505221 w 7467663"/>
              <a:gd name="connsiteY145" fmla="*/ 4480757 h 6858000"/>
              <a:gd name="connsiteX146" fmla="*/ 2626982 w 7467663"/>
              <a:gd name="connsiteY146" fmla="*/ 4206450 h 6858000"/>
              <a:gd name="connsiteX147" fmla="*/ 1310106 w 7467663"/>
              <a:gd name="connsiteY147" fmla="*/ 3943217 h 6858000"/>
              <a:gd name="connsiteX148" fmla="*/ 854994 w 7467663"/>
              <a:gd name="connsiteY148" fmla="*/ 4399136 h 6858000"/>
              <a:gd name="connsiteX149" fmla="*/ 742462 w 7467663"/>
              <a:gd name="connsiteY149" fmla="*/ 4594648 h 6858000"/>
              <a:gd name="connsiteX150" fmla="*/ 820602 w 7467663"/>
              <a:gd name="connsiteY150" fmla="*/ 4485915 h 6858000"/>
              <a:gd name="connsiteX151" fmla="*/ 878295 w 7467663"/>
              <a:gd name="connsiteY151" fmla="*/ 4403594 h 6858000"/>
              <a:gd name="connsiteX152" fmla="*/ 1240607 w 7467663"/>
              <a:gd name="connsiteY152" fmla="*/ 4010401 h 6858000"/>
              <a:gd name="connsiteX153" fmla="*/ 1310106 w 7467663"/>
              <a:gd name="connsiteY153" fmla="*/ 3943217 h 6858000"/>
              <a:gd name="connsiteX154" fmla="*/ 1423113 w 7467663"/>
              <a:gd name="connsiteY154" fmla="*/ 3874565 h 6858000"/>
              <a:gd name="connsiteX155" fmla="*/ 1260565 w 7467663"/>
              <a:gd name="connsiteY155" fmla="*/ 4031982 h 6858000"/>
              <a:gd name="connsiteX156" fmla="*/ 901900 w 7467663"/>
              <a:gd name="connsiteY156" fmla="*/ 4421236 h 6858000"/>
              <a:gd name="connsiteX157" fmla="*/ 845044 w 7467663"/>
              <a:gd name="connsiteY157" fmla="*/ 4502436 h 6858000"/>
              <a:gd name="connsiteX158" fmla="*/ 685926 w 7467663"/>
              <a:gd name="connsiteY158" fmla="*/ 4703069 h 6858000"/>
              <a:gd name="connsiteX159" fmla="*/ 684248 w 7467663"/>
              <a:gd name="connsiteY159" fmla="*/ 4706721 h 6858000"/>
              <a:gd name="connsiteX160" fmla="*/ 1423113 w 7467663"/>
              <a:gd name="connsiteY160" fmla="*/ 3874565 h 6858000"/>
              <a:gd name="connsiteX161" fmla="*/ 3316479 w 7467663"/>
              <a:gd name="connsiteY161" fmla="*/ 3872136 h 6858000"/>
              <a:gd name="connsiteX162" fmla="*/ 3546806 w 7467663"/>
              <a:gd name="connsiteY162" fmla="*/ 4356139 h 6858000"/>
              <a:gd name="connsiteX163" fmla="*/ 3364433 w 7467663"/>
              <a:gd name="connsiteY163" fmla="*/ 3953121 h 6858000"/>
              <a:gd name="connsiteX164" fmla="*/ 3316479 w 7467663"/>
              <a:gd name="connsiteY164" fmla="*/ 3872136 h 6858000"/>
              <a:gd name="connsiteX165" fmla="*/ 3291335 w 7467663"/>
              <a:gd name="connsiteY165" fmla="*/ 3767420 h 6858000"/>
              <a:gd name="connsiteX166" fmla="*/ 3390805 w 7467663"/>
              <a:gd name="connsiteY166" fmla="*/ 3937163 h 6858000"/>
              <a:gd name="connsiteX167" fmla="*/ 3579062 w 7467663"/>
              <a:gd name="connsiteY167" fmla="*/ 4359040 h 6858000"/>
              <a:gd name="connsiteX168" fmla="*/ 3467355 w 7467663"/>
              <a:gd name="connsiteY168" fmla="*/ 3988130 h 6858000"/>
              <a:gd name="connsiteX169" fmla="*/ 3310753 w 7467663"/>
              <a:gd name="connsiteY169" fmla="*/ 3787140 h 6858000"/>
              <a:gd name="connsiteX170" fmla="*/ 3291335 w 7467663"/>
              <a:gd name="connsiteY170" fmla="*/ 3767420 h 6858000"/>
              <a:gd name="connsiteX171" fmla="*/ 1635889 w 7467663"/>
              <a:gd name="connsiteY171" fmla="*/ 3709494 h 6858000"/>
              <a:gd name="connsiteX172" fmla="*/ 1634800 w 7467663"/>
              <a:gd name="connsiteY172" fmla="*/ 3731111 h 6858000"/>
              <a:gd name="connsiteX173" fmla="*/ 1635889 w 7467663"/>
              <a:gd name="connsiteY173" fmla="*/ 3709494 h 6858000"/>
              <a:gd name="connsiteX174" fmla="*/ 1510397 w 7467663"/>
              <a:gd name="connsiteY174" fmla="*/ 3684705 h 6858000"/>
              <a:gd name="connsiteX175" fmla="*/ 1146550 w 7467663"/>
              <a:gd name="connsiteY175" fmla="*/ 3802012 h 6858000"/>
              <a:gd name="connsiteX176" fmla="*/ 698834 w 7467663"/>
              <a:gd name="connsiteY176" fmla="*/ 3952272 h 6858000"/>
              <a:gd name="connsiteX177" fmla="*/ 34256 w 7467663"/>
              <a:gd name="connsiteY177" fmla="*/ 4347603 h 6858000"/>
              <a:gd name="connsiteX178" fmla="*/ 527241 w 7467663"/>
              <a:gd name="connsiteY178" fmla="*/ 4065078 h 6858000"/>
              <a:gd name="connsiteX179" fmla="*/ 1510397 w 7467663"/>
              <a:gd name="connsiteY179" fmla="*/ 3684705 h 6858000"/>
              <a:gd name="connsiteX180" fmla="*/ 1313114 w 7467663"/>
              <a:gd name="connsiteY180" fmla="*/ 3655216 h 6858000"/>
              <a:gd name="connsiteX181" fmla="*/ 1109304 w 7467663"/>
              <a:gd name="connsiteY181" fmla="*/ 3669030 h 6858000"/>
              <a:gd name="connsiteX182" fmla="*/ 8129 w 7467663"/>
              <a:gd name="connsiteY182" fmla="*/ 4330519 h 6858000"/>
              <a:gd name="connsiteX183" fmla="*/ 687572 w 7467663"/>
              <a:gd name="connsiteY183" fmla="*/ 3925629 h 6858000"/>
              <a:gd name="connsiteX184" fmla="*/ 1138365 w 7467663"/>
              <a:gd name="connsiteY184" fmla="*/ 3774515 h 6858000"/>
              <a:gd name="connsiteX185" fmla="*/ 1505579 w 7467663"/>
              <a:gd name="connsiteY185" fmla="*/ 3655526 h 6858000"/>
              <a:gd name="connsiteX186" fmla="*/ 1313114 w 7467663"/>
              <a:gd name="connsiteY186" fmla="*/ 3655216 h 6858000"/>
              <a:gd name="connsiteX187" fmla="*/ 3655073 w 7467663"/>
              <a:gd name="connsiteY187" fmla="*/ 3650884 h 6858000"/>
              <a:gd name="connsiteX188" fmla="*/ 3989938 w 7467663"/>
              <a:gd name="connsiteY188" fmla="*/ 3991685 h 6858000"/>
              <a:gd name="connsiteX189" fmla="*/ 4393907 w 7467663"/>
              <a:gd name="connsiteY189" fmla="*/ 4261258 h 6858000"/>
              <a:gd name="connsiteX190" fmla="*/ 4648051 w 7467663"/>
              <a:gd name="connsiteY190" fmla="*/ 4374051 h 6858000"/>
              <a:gd name="connsiteX191" fmla="*/ 4383389 w 7467663"/>
              <a:gd name="connsiteY191" fmla="*/ 4184369 h 6858000"/>
              <a:gd name="connsiteX192" fmla="*/ 4165508 w 7467663"/>
              <a:gd name="connsiteY192" fmla="*/ 4035196 h 6858000"/>
              <a:gd name="connsiteX193" fmla="*/ 4068162 w 7467663"/>
              <a:gd name="connsiteY193" fmla="*/ 3953394 h 6858000"/>
              <a:gd name="connsiteX194" fmla="*/ 3981416 w 7467663"/>
              <a:gd name="connsiteY194" fmla="*/ 3880482 h 6858000"/>
              <a:gd name="connsiteX195" fmla="*/ 3800147 w 7467663"/>
              <a:gd name="connsiteY195" fmla="*/ 3749872 h 6858000"/>
              <a:gd name="connsiteX196" fmla="*/ 3655073 w 7467663"/>
              <a:gd name="connsiteY196" fmla="*/ 3650884 h 6858000"/>
              <a:gd name="connsiteX197" fmla="*/ 3670252 w 7467663"/>
              <a:gd name="connsiteY197" fmla="*/ 3622798 h 6858000"/>
              <a:gd name="connsiteX198" fmla="*/ 3817258 w 7467663"/>
              <a:gd name="connsiteY198" fmla="*/ 3723577 h 6858000"/>
              <a:gd name="connsiteX199" fmla="*/ 4000461 w 7467663"/>
              <a:gd name="connsiteY199" fmla="*/ 3855966 h 6858000"/>
              <a:gd name="connsiteX200" fmla="*/ 4088180 w 7467663"/>
              <a:gd name="connsiteY200" fmla="*/ 3929774 h 6858000"/>
              <a:gd name="connsiteX201" fmla="*/ 4184555 w 7467663"/>
              <a:gd name="connsiteY201" fmla="*/ 4010683 h 6858000"/>
              <a:gd name="connsiteX202" fmla="*/ 4399563 w 7467663"/>
              <a:gd name="connsiteY202" fmla="*/ 4158106 h 6858000"/>
              <a:gd name="connsiteX203" fmla="*/ 4684469 w 7467663"/>
              <a:gd name="connsiteY203" fmla="*/ 4364680 h 6858000"/>
              <a:gd name="connsiteX204" fmla="*/ 4690271 w 7467663"/>
              <a:gd name="connsiteY204" fmla="*/ 4370034 h 6858000"/>
              <a:gd name="connsiteX205" fmla="*/ 4136093 w 7467663"/>
              <a:gd name="connsiteY205" fmla="*/ 3858466 h 6858000"/>
              <a:gd name="connsiteX206" fmla="*/ 3670252 w 7467663"/>
              <a:gd name="connsiteY206" fmla="*/ 3622798 h 6858000"/>
              <a:gd name="connsiteX207" fmla="*/ 4440129 w 7467663"/>
              <a:gd name="connsiteY207" fmla="*/ 3448571 h 6858000"/>
              <a:gd name="connsiteX208" fmla="*/ 4856525 w 7467663"/>
              <a:gd name="connsiteY208" fmla="*/ 3915351 h 6858000"/>
              <a:gd name="connsiteX209" fmla="*/ 5059055 w 7467663"/>
              <a:gd name="connsiteY209" fmla="*/ 4108918 h 6858000"/>
              <a:gd name="connsiteX210" fmla="*/ 5290070 w 7467663"/>
              <a:gd name="connsiteY210" fmla="*/ 4263619 h 6858000"/>
              <a:gd name="connsiteX211" fmla="*/ 4834991 w 7467663"/>
              <a:gd name="connsiteY211" fmla="*/ 3830985 h 6858000"/>
              <a:gd name="connsiteX212" fmla="*/ 4440129 w 7467663"/>
              <a:gd name="connsiteY212" fmla="*/ 3448571 h 6858000"/>
              <a:gd name="connsiteX213" fmla="*/ 4441737 w 7467663"/>
              <a:gd name="connsiteY213" fmla="*/ 3399734 h 6858000"/>
              <a:gd name="connsiteX214" fmla="*/ 4431236 w 7467663"/>
              <a:gd name="connsiteY214" fmla="*/ 3400954 h 6858000"/>
              <a:gd name="connsiteX215" fmla="*/ 4557150 w 7467663"/>
              <a:gd name="connsiteY215" fmla="*/ 3510023 h 6858000"/>
              <a:gd name="connsiteX216" fmla="*/ 4856936 w 7467663"/>
              <a:gd name="connsiteY216" fmla="*/ 3809146 h 6858000"/>
              <a:gd name="connsiteX217" fmla="*/ 5111996 w 7467663"/>
              <a:gd name="connsiteY217" fmla="*/ 4065759 h 6858000"/>
              <a:gd name="connsiteX218" fmla="*/ 5388878 w 7467663"/>
              <a:gd name="connsiteY218" fmla="*/ 4300185 h 6858000"/>
              <a:gd name="connsiteX219" fmla="*/ 5425556 w 7467663"/>
              <a:gd name="connsiteY219" fmla="*/ 4308967 h 6858000"/>
              <a:gd name="connsiteX220" fmla="*/ 4943646 w 7467663"/>
              <a:gd name="connsiteY220" fmla="*/ 3822916 h 6858000"/>
              <a:gd name="connsiteX221" fmla="*/ 4594837 w 7467663"/>
              <a:gd name="connsiteY221" fmla="*/ 3532274 h 6858000"/>
              <a:gd name="connsiteX222" fmla="*/ 4441737 w 7467663"/>
              <a:gd name="connsiteY222" fmla="*/ 3399734 h 6858000"/>
              <a:gd name="connsiteX223" fmla="*/ 5425834 w 7467663"/>
              <a:gd name="connsiteY223" fmla="*/ 3162785 h 6858000"/>
              <a:gd name="connsiteX224" fmla="*/ 5401644 w 7467663"/>
              <a:gd name="connsiteY224" fmla="*/ 3617847 h 6858000"/>
              <a:gd name="connsiteX225" fmla="*/ 5467256 w 7467663"/>
              <a:gd name="connsiteY225" fmla="*/ 4175494 h 6858000"/>
              <a:gd name="connsiteX226" fmla="*/ 5448069 w 7467663"/>
              <a:gd name="connsiteY226" fmla="*/ 3567554 h 6858000"/>
              <a:gd name="connsiteX227" fmla="*/ 5425834 w 7467663"/>
              <a:gd name="connsiteY227" fmla="*/ 3162785 h 6858000"/>
              <a:gd name="connsiteX228" fmla="*/ 1318687 w 7467663"/>
              <a:gd name="connsiteY228" fmla="*/ 3113840 h 6858000"/>
              <a:gd name="connsiteX229" fmla="*/ 1066793 w 7467663"/>
              <a:gd name="connsiteY229" fmla="*/ 3212171 h 6858000"/>
              <a:gd name="connsiteX230" fmla="*/ 993319 w 7467663"/>
              <a:gd name="connsiteY230" fmla="*/ 3247648 h 6858000"/>
              <a:gd name="connsiteX231" fmla="*/ 853081 w 7467663"/>
              <a:gd name="connsiteY231" fmla="*/ 3312410 h 6858000"/>
              <a:gd name="connsiteX232" fmla="*/ 805957 w 7467663"/>
              <a:gd name="connsiteY232" fmla="*/ 3330443 h 6858000"/>
              <a:gd name="connsiteX233" fmla="*/ 1318687 w 7467663"/>
              <a:gd name="connsiteY233" fmla="*/ 3113840 h 6858000"/>
              <a:gd name="connsiteX234" fmla="*/ 5453702 w 7467663"/>
              <a:gd name="connsiteY234" fmla="*/ 3090882 h 6858000"/>
              <a:gd name="connsiteX235" fmla="*/ 5480135 w 7467663"/>
              <a:gd name="connsiteY235" fmla="*/ 3565802 h 6858000"/>
              <a:gd name="connsiteX236" fmla="*/ 5499023 w 7467663"/>
              <a:gd name="connsiteY236" fmla="*/ 4166310 h 6858000"/>
              <a:gd name="connsiteX237" fmla="*/ 5547022 w 7467663"/>
              <a:gd name="connsiteY237" fmla="*/ 3607838 h 6858000"/>
              <a:gd name="connsiteX238" fmla="*/ 5515964 w 7467663"/>
              <a:gd name="connsiteY238" fmla="*/ 3378541 h 6858000"/>
              <a:gd name="connsiteX239" fmla="*/ 5453702 w 7467663"/>
              <a:gd name="connsiteY239" fmla="*/ 3090882 h 6858000"/>
              <a:gd name="connsiteX240" fmla="*/ 1238695 w 7467663"/>
              <a:gd name="connsiteY240" fmla="*/ 3076820 h 6858000"/>
              <a:gd name="connsiteX241" fmla="*/ 716371 w 7467663"/>
              <a:gd name="connsiteY241" fmla="*/ 3293249 h 6858000"/>
              <a:gd name="connsiteX242" fmla="*/ 579522 w 7467663"/>
              <a:gd name="connsiteY242" fmla="*/ 3371759 h 6858000"/>
              <a:gd name="connsiteX243" fmla="*/ 600288 w 7467663"/>
              <a:gd name="connsiteY243" fmla="*/ 3365555 h 6858000"/>
              <a:gd name="connsiteX244" fmla="*/ 840692 w 7467663"/>
              <a:gd name="connsiteY244" fmla="*/ 3284921 h 6858000"/>
              <a:gd name="connsiteX245" fmla="*/ 979248 w 7467663"/>
              <a:gd name="connsiteY245" fmla="*/ 3221003 h 6858000"/>
              <a:gd name="connsiteX246" fmla="*/ 1053282 w 7467663"/>
              <a:gd name="connsiteY246" fmla="*/ 3185247 h 6858000"/>
              <a:gd name="connsiteX247" fmla="*/ 1320603 w 7467663"/>
              <a:gd name="connsiteY247" fmla="*/ 3081281 h 6858000"/>
              <a:gd name="connsiteX248" fmla="*/ 1238695 w 7467663"/>
              <a:gd name="connsiteY248" fmla="*/ 3076820 h 6858000"/>
              <a:gd name="connsiteX249" fmla="*/ 5425627 w 7467663"/>
              <a:gd name="connsiteY249" fmla="*/ 2954192 h 6858000"/>
              <a:gd name="connsiteX250" fmla="*/ 5470770 w 7467663"/>
              <a:gd name="connsiteY250" fmla="*/ 3005435 h 6858000"/>
              <a:gd name="connsiteX251" fmla="*/ 5519779 w 7467663"/>
              <a:gd name="connsiteY251" fmla="*/ 4359223 h 6858000"/>
              <a:gd name="connsiteX252" fmla="*/ 5520293 w 7467663"/>
              <a:gd name="connsiteY252" fmla="*/ 4360602 h 6858000"/>
              <a:gd name="connsiteX253" fmla="*/ 5767221 w 7467663"/>
              <a:gd name="connsiteY253" fmla="*/ 4665564 h 6858000"/>
              <a:gd name="connsiteX254" fmla="*/ 6937169 w 7467663"/>
              <a:gd name="connsiteY254" fmla="*/ 4815941 h 6858000"/>
              <a:gd name="connsiteX255" fmla="*/ 6953922 w 7467663"/>
              <a:gd name="connsiteY255" fmla="*/ 4890068 h 6858000"/>
              <a:gd name="connsiteX256" fmla="*/ 6071359 w 7467663"/>
              <a:gd name="connsiteY256" fmla="*/ 4770770 h 6858000"/>
              <a:gd name="connsiteX257" fmla="*/ 6038839 w 7467663"/>
              <a:gd name="connsiteY257" fmla="*/ 4764474 h 6858000"/>
              <a:gd name="connsiteX258" fmla="*/ 6038706 w 7467663"/>
              <a:gd name="connsiteY258" fmla="*/ 4763847 h 6858000"/>
              <a:gd name="connsiteX259" fmla="*/ 6037784 w 7467663"/>
              <a:gd name="connsiteY259" fmla="*/ 4764270 h 6858000"/>
              <a:gd name="connsiteX260" fmla="*/ 6038839 w 7467663"/>
              <a:gd name="connsiteY260" fmla="*/ 4764474 h 6858000"/>
              <a:gd name="connsiteX261" fmla="*/ 6040338 w 7467663"/>
              <a:gd name="connsiteY261" fmla="*/ 4771418 h 6858000"/>
              <a:gd name="connsiteX262" fmla="*/ 6024488 w 7467663"/>
              <a:gd name="connsiteY262" fmla="*/ 4809903 h 6858000"/>
              <a:gd name="connsiteX263" fmla="*/ 5599771 w 7467663"/>
              <a:gd name="connsiteY263" fmla="*/ 5509652 h 6858000"/>
              <a:gd name="connsiteX264" fmla="*/ 5548843 w 7467663"/>
              <a:gd name="connsiteY264" fmla="*/ 5563845 h 6858000"/>
              <a:gd name="connsiteX265" fmla="*/ 5940952 w 7467663"/>
              <a:gd name="connsiteY265" fmla="*/ 6250028 h 6858000"/>
              <a:gd name="connsiteX266" fmla="*/ 6043441 w 7467663"/>
              <a:gd name="connsiteY266" fmla="*/ 6665847 h 6858000"/>
              <a:gd name="connsiteX267" fmla="*/ 6093432 w 7467663"/>
              <a:gd name="connsiteY267" fmla="*/ 6858000 h 6858000"/>
              <a:gd name="connsiteX268" fmla="*/ 6034344 w 7467663"/>
              <a:gd name="connsiteY268" fmla="*/ 6858000 h 6858000"/>
              <a:gd name="connsiteX269" fmla="*/ 6026679 w 7467663"/>
              <a:gd name="connsiteY269" fmla="*/ 6836959 h 6858000"/>
              <a:gd name="connsiteX270" fmla="*/ 5800441 w 7467663"/>
              <a:gd name="connsiteY270" fmla="*/ 6335286 h 6858000"/>
              <a:gd name="connsiteX271" fmla="*/ 5526562 w 7467663"/>
              <a:gd name="connsiteY271" fmla="*/ 5705388 h 6858000"/>
              <a:gd name="connsiteX272" fmla="*/ 5519640 w 7467663"/>
              <a:gd name="connsiteY272" fmla="*/ 5683774 h 6858000"/>
              <a:gd name="connsiteX273" fmla="*/ 5844559 w 7467663"/>
              <a:gd name="connsiteY273" fmla="*/ 6553349 h 6858000"/>
              <a:gd name="connsiteX274" fmla="*/ 5975994 w 7467663"/>
              <a:gd name="connsiteY274" fmla="*/ 6858000 h 6858000"/>
              <a:gd name="connsiteX275" fmla="*/ 5898547 w 7467663"/>
              <a:gd name="connsiteY275" fmla="*/ 6858000 h 6858000"/>
              <a:gd name="connsiteX276" fmla="*/ 5682041 w 7467663"/>
              <a:gd name="connsiteY276" fmla="*/ 6355860 h 6858000"/>
              <a:gd name="connsiteX277" fmla="*/ 5461758 w 7467663"/>
              <a:gd name="connsiteY277" fmla="*/ 5820220 h 6858000"/>
              <a:gd name="connsiteX278" fmla="*/ 5237282 w 7467663"/>
              <a:gd name="connsiteY278" fmla="*/ 6579086 h 6858000"/>
              <a:gd name="connsiteX279" fmla="*/ 5115009 w 7467663"/>
              <a:gd name="connsiteY279" fmla="*/ 6858000 h 6858000"/>
              <a:gd name="connsiteX280" fmla="*/ 5028074 w 7467663"/>
              <a:gd name="connsiteY280" fmla="*/ 6858000 h 6858000"/>
              <a:gd name="connsiteX281" fmla="*/ 5079508 w 7467663"/>
              <a:gd name="connsiteY281" fmla="*/ 6749074 h 6858000"/>
              <a:gd name="connsiteX282" fmla="*/ 5371846 w 7467663"/>
              <a:gd name="connsiteY282" fmla="*/ 5924413 h 6858000"/>
              <a:gd name="connsiteX283" fmla="*/ 5270512 w 7467663"/>
              <a:gd name="connsiteY283" fmla="*/ 6138975 h 6858000"/>
              <a:gd name="connsiteX284" fmla="*/ 5062409 w 7467663"/>
              <a:gd name="connsiteY284" fmla="*/ 6653544 h 6858000"/>
              <a:gd name="connsiteX285" fmla="*/ 5036628 w 7467663"/>
              <a:gd name="connsiteY285" fmla="*/ 6754247 h 6858000"/>
              <a:gd name="connsiteX286" fmla="*/ 5009112 w 7467663"/>
              <a:gd name="connsiteY286" fmla="*/ 6858000 h 6858000"/>
              <a:gd name="connsiteX287" fmla="*/ 4976679 w 7467663"/>
              <a:gd name="connsiteY287" fmla="*/ 6858000 h 6858000"/>
              <a:gd name="connsiteX288" fmla="*/ 5006537 w 7467663"/>
              <a:gd name="connsiteY288" fmla="*/ 6747068 h 6858000"/>
              <a:gd name="connsiteX289" fmla="*/ 5032723 w 7467663"/>
              <a:gd name="connsiteY289" fmla="*/ 6644957 h 6858000"/>
              <a:gd name="connsiteX290" fmla="*/ 5242949 w 7467663"/>
              <a:gd name="connsiteY290" fmla="*/ 6125175 h 6858000"/>
              <a:gd name="connsiteX291" fmla="*/ 5286321 w 7467663"/>
              <a:gd name="connsiteY291" fmla="*/ 6033555 h 6858000"/>
              <a:gd name="connsiteX292" fmla="*/ 5008210 w 7467663"/>
              <a:gd name="connsiteY292" fmla="*/ 6649194 h 6858000"/>
              <a:gd name="connsiteX293" fmla="*/ 4986321 w 7467663"/>
              <a:gd name="connsiteY293" fmla="*/ 6765687 h 6858000"/>
              <a:gd name="connsiteX294" fmla="*/ 4973474 w 7467663"/>
              <a:gd name="connsiteY294" fmla="*/ 6858000 h 6858000"/>
              <a:gd name="connsiteX295" fmla="*/ 4907178 w 7467663"/>
              <a:gd name="connsiteY295" fmla="*/ 6858000 h 6858000"/>
              <a:gd name="connsiteX296" fmla="*/ 4910810 w 7467663"/>
              <a:gd name="connsiteY296" fmla="*/ 6829660 h 6858000"/>
              <a:gd name="connsiteX297" fmla="*/ 4987461 w 7467663"/>
              <a:gd name="connsiteY297" fmla="*/ 6432994 h 6858000"/>
              <a:gd name="connsiteX298" fmla="*/ 5179262 w 7467663"/>
              <a:gd name="connsiteY298" fmla="*/ 6035044 h 6858000"/>
              <a:gd name="connsiteX299" fmla="*/ 4689678 w 7467663"/>
              <a:gd name="connsiteY299" fmla="*/ 6440241 h 6858000"/>
              <a:gd name="connsiteX300" fmla="*/ 4477543 w 7467663"/>
              <a:gd name="connsiteY300" fmla="*/ 6674836 h 6858000"/>
              <a:gd name="connsiteX301" fmla="*/ 4329957 w 7467663"/>
              <a:gd name="connsiteY301" fmla="*/ 6858000 h 6858000"/>
              <a:gd name="connsiteX302" fmla="*/ 4218595 w 7467663"/>
              <a:gd name="connsiteY302" fmla="*/ 6858000 h 6858000"/>
              <a:gd name="connsiteX303" fmla="*/ 4368888 w 7467663"/>
              <a:gd name="connsiteY303" fmla="*/ 6668412 h 6858000"/>
              <a:gd name="connsiteX304" fmla="*/ 4563091 w 7467663"/>
              <a:gd name="connsiteY304" fmla="*/ 6442508 h 6858000"/>
              <a:gd name="connsiteX305" fmla="*/ 5387324 w 7467663"/>
              <a:gd name="connsiteY305" fmla="*/ 5705830 h 6858000"/>
              <a:gd name="connsiteX306" fmla="*/ 5073620 w 7467663"/>
              <a:gd name="connsiteY306" fmla="*/ 5955437 h 6858000"/>
              <a:gd name="connsiteX307" fmla="*/ 4689789 w 7467663"/>
              <a:gd name="connsiteY307" fmla="*/ 6268382 h 6858000"/>
              <a:gd name="connsiteX308" fmla="*/ 4418722 w 7467663"/>
              <a:gd name="connsiteY308" fmla="*/ 6570886 h 6858000"/>
              <a:gd name="connsiteX309" fmla="*/ 4214944 w 7467663"/>
              <a:gd name="connsiteY309" fmla="*/ 6858000 h 6858000"/>
              <a:gd name="connsiteX310" fmla="*/ 4177898 w 7467663"/>
              <a:gd name="connsiteY310" fmla="*/ 6858000 h 6858000"/>
              <a:gd name="connsiteX311" fmla="*/ 4391597 w 7467663"/>
              <a:gd name="connsiteY311" fmla="*/ 6556370 h 6858000"/>
              <a:gd name="connsiteX312" fmla="*/ 4668889 w 7467663"/>
              <a:gd name="connsiteY312" fmla="*/ 6246399 h 6858000"/>
              <a:gd name="connsiteX313" fmla="*/ 5055427 w 7467663"/>
              <a:gd name="connsiteY313" fmla="*/ 5931476 h 6858000"/>
              <a:gd name="connsiteX314" fmla="*/ 5371814 w 7467663"/>
              <a:gd name="connsiteY314" fmla="*/ 5678975 h 6858000"/>
              <a:gd name="connsiteX315" fmla="*/ 4987918 w 7467663"/>
              <a:gd name="connsiteY315" fmla="*/ 5838701 h 6858000"/>
              <a:gd name="connsiteX316" fmla="*/ 4317146 w 7467663"/>
              <a:gd name="connsiteY316" fmla="*/ 6587716 h 6858000"/>
              <a:gd name="connsiteX317" fmla="*/ 4171627 w 7467663"/>
              <a:gd name="connsiteY317" fmla="*/ 6858000 h 6858000"/>
              <a:gd name="connsiteX318" fmla="*/ 4081585 w 7467663"/>
              <a:gd name="connsiteY318" fmla="*/ 6858000 h 6858000"/>
              <a:gd name="connsiteX319" fmla="*/ 4238603 w 7467663"/>
              <a:gd name="connsiteY319" fmla="*/ 6559341 h 6858000"/>
              <a:gd name="connsiteX320" fmla="*/ 4778333 w 7467663"/>
              <a:gd name="connsiteY320" fmla="*/ 5873626 h 6858000"/>
              <a:gd name="connsiteX321" fmla="*/ 5414185 w 7467663"/>
              <a:gd name="connsiteY321" fmla="*/ 5573882 h 6858000"/>
              <a:gd name="connsiteX322" fmla="*/ 5959648 w 7467663"/>
              <a:gd name="connsiteY322" fmla="*/ 4760797 h 6858000"/>
              <a:gd name="connsiteX323" fmla="*/ 5355019 w 7467663"/>
              <a:gd name="connsiteY323" fmla="*/ 4734672 h 6858000"/>
              <a:gd name="connsiteX324" fmla="*/ 5083565 w 7467663"/>
              <a:gd name="connsiteY324" fmla="*/ 5179121 h 6858000"/>
              <a:gd name="connsiteX325" fmla="*/ 4713577 w 7467663"/>
              <a:gd name="connsiteY325" fmla="*/ 5616803 h 6858000"/>
              <a:gd name="connsiteX326" fmla="*/ 3989559 w 7467663"/>
              <a:gd name="connsiteY326" fmla="*/ 6145945 h 6858000"/>
              <a:gd name="connsiteX327" fmla="*/ 3939824 w 7467663"/>
              <a:gd name="connsiteY327" fmla="*/ 6066900 h 6858000"/>
              <a:gd name="connsiteX328" fmla="*/ 4584537 w 7467663"/>
              <a:gd name="connsiteY328" fmla="*/ 5324826 h 6858000"/>
              <a:gd name="connsiteX329" fmla="*/ 5037105 w 7467663"/>
              <a:gd name="connsiteY329" fmla="*/ 5088765 h 6858000"/>
              <a:gd name="connsiteX330" fmla="*/ 5039930 w 7467663"/>
              <a:gd name="connsiteY330" fmla="*/ 5089585 h 6858000"/>
              <a:gd name="connsiteX331" fmla="*/ 5263764 w 7467663"/>
              <a:gd name="connsiteY331" fmla="*/ 4735525 h 6858000"/>
              <a:gd name="connsiteX332" fmla="*/ 4086300 w 7467663"/>
              <a:gd name="connsiteY332" fmla="*/ 4884599 h 6858000"/>
              <a:gd name="connsiteX333" fmla="*/ 4085485 w 7467663"/>
              <a:gd name="connsiteY333" fmla="*/ 4899070 h 6858000"/>
              <a:gd name="connsiteX334" fmla="*/ 3871915 w 7467663"/>
              <a:gd name="connsiteY334" fmla="*/ 5253645 h 6858000"/>
              <a:gd name="connsiteX335" fmla="*/ 3799374 w 7467663"/>
              <a:gd name="connsiteY335" fmla="*/ 5466127 h 6858000"/>
              <a:gd name="connsiteX336" fmla="*/ 3498850 w 7467663"/>
              <a:gd name="connsiteY336" fmla="*/ 6661888 h 6858000"/>
              <a:gd name="connsiteX337" fmla="*/ 3399216 w 7467663"/>
              <a:gd name="connsiteY337" fmla="*/ 6858000 h 6858000"/>
              <a:gd name="connsiteX338" fmla="*/ 3303688 w 7467663"/>
              <a:gd name="connsiteY338" fmla="*/ 6858000 h 6858000"/>
              <a:gd name="connsiteX339" fmla="*/ 3391774 w 7467663"/>
              <a:gd name="connsiteY339" fmla="*/ 6697181 h 6858000"/>
              <a:gd name="connsiteX340" fmla="*/ 3735540 w 7467663"/>
              <a:gd name="connsiteY340" fmla="*/ 5546923 h 6858000"/>
              <a:gd name="connsiteX341" fmla="*/ 3729438 w 7467663"/>
              <a:gd name="connsiteY341" fmla="*/ 5569058 h 6858000"/>
              <a:gd name="connsiteX342" fmla="*/ 3707782 w 7467663"/>
              <a:gd name="connsiteY342" fmla="*/ 5644908 h 6858000"/>
              <a:gd name="connsiteX343" fmla="*/ 3583827 w 7467663"/>
              <a:gd name="connsiteY343" fmla="*/ 6039215 h 6858000"/>
              <a:gd name="connsiteX344" fmla="*/ 3547861 w 7467663"/>
              <a:gd name="connsiteY344" fmla="*/ 6129609 h 6858000"/>
              <a:gd name="connsiteX345" fmla="*/ 3490905 w 7467663"/>
              <a:gd name="connsiteY345" fmla="*/ 6277660 h 6858000"/>
              <a:gd name="connsiteX346" fmla="*/ 3455859 w 7467663"/>
              <a:gd name="connsiteY346" fmla="*/ 6391301 h 6858000"/>
              <a:gd name="connsiteX347" fmla="*/ 3429112 w 7467663"/>
              <a:gd name="connsiteY347" fmla="*/ 6479469 h 6858000"/>
              <a:gd name="connsiteX348" fmla="*/ 3304862 w 7467663"/>
              <a:gd name="connsiteY348" fmla="*/ 6796476 h 6858000"/>
              <a:gd name="connsiteX349" fmla="*/ 3276071 w 7467663"/>
              <a:gd name="connsiteY349" fmla="*/ 6858000 h 6858000"/>
              <a:gd name="connsiteX350" fmla="*/ 3240805 w 7467663"/>
              <a:gd name="connsiteY350" fmla="*/ 6858000 h 6858000"/>
              <a:gd name="connsiteX351" fmla="*/ 3275917 w 7467663"/>
              <a:gd name="connsiteY351" fmla="*/ 6783192 h 6858000"/>
              <a:gd name="connsiteX352" fmla="*/ 3399358 w 7467663"/>
              <a:gd name="connsiteY352" fmla="*/ 6469011 h 6858000"/>
              <a:gd name="connsiteX353" fmla="*/ 3425650 w 7467663"/>
              <a:gd name="connsiteY353" fmla="*/ 6381333 h 6858000"/>
              <a:gd name="connsiteX354" fmla="*/ 3460661 w 7467663"/>
              <a:gd name="connsiteY354" fmla="*/ 6266763 h 6858000"/>
              <a:gd name="connsiteX355" fmla="*/ 3518021 w 7467663"/>
              <a:gd name="connsiteY355" fmla="*/ 6117298 h 6858000"/>
              <a:gd name="connsiteX356" fmla="*/ 3554035 w 7467663"/>
              <a:gd name="connsiteY356" fmla="*/ 6027832 h 6858000"/>
              <a:gd name="connsiteX357" fmla="*/ 3677174 w 7467663"/>
              <a:gd name="connsiteY357" fmla="*/ 5636351 h 6858000"/>
              <a:gd name="connsiteX358" fmla="*/ 3698819 w 7467663"/>
              <a:gd name="connsiteY358" fmla="*/ 5560503 h 6858000"/>
              <a:gd name="connsiteX359" fmla="*/ 3702094 w 7467663"/>
              <a:gd name="connsiteY359" fmla="*/ 5549194 h 6858000"/>
              <a:gd name="connsiteX360" fmla="*/ 3398355 w 7467663"/>
              <a:gd name="connsiteY360" fmla="*/ 6094603 h 6858000"/>
              <a:gd name="connsiteX361" fmla="*/ 3193941 w 7467663"/>
              <a:gd name="connsiteY361" fmla="*/ 6798775 h 6858000"/>
              <a:gd name="connsiteX362" fmla="*/ 3184140 w 7467663"/>
              <a:gd name="connsiteY362" fmla="*/ 6858000 h 6858000"/>
              <a:gd name="connsiteX363" fmla="*/ 3099978 w 7467663"/>
              <a:gd name="connsiteY363" fmla="*/ 6858000 h 6858000"/>
              <a:gd name="connsiteX364" fmla="*/ 3101556 w 7467663"/>
              <a:gd name="connsiteY364" fmla="*/ 6843337 h 6858000"/>
              <a:gd name="connsiteX365" fmla="*/ 3370162 w 7467663"/>
              <a:gd name="connsiteY365" fmla="*/ 5785550 h 6858000"/>
              <a:gd name="connsiteX366" fmla="*/ 3746477 w 7467663"/>
              <a:gd name="connsiteY366" fmla="*/ 5377889 h 6858000"/>
              <a:gd name="connsiteX367" fmla="*/ 3863399 w 7467663"/>
              <a:gd name="connsiteY367" fmla="*/ 5087257 h 6858000"/>
              <a:gd name="connsiteX368" fmla="*/ 3968712 w 7467663"/>
              <a:gd name="connsiteY368" fmla="*/ 4913989 h 6858000"/>
              <a:gd name="connsiteX369" fmla="*/ 2792390 w 7467663"/>
              <a:gd name="connsiteY369" fmla="*/ 5382974 h 6858000"/>
              <a:gd name="connsiteX370" fmla="*/ 2714982 w 7467663"/>
              <a:gd name="connsiteY370" fmla="*/ 5427051 h 6858000"/>
              <a:gd name="connsiteX371" fmla="*/ 2813361 w 7467663"/>
              <a:gd name="connsiteY371" fmla="*/ 6023912 h 6858000"/>
              <a:gd name="connsiteX372" fmla="*/ 2688430 w 7467663"/>
              <a:gd name="connsiteY372" fmla="*/ 6801564 h 6858000"/>
              <a:gd name="connsiteX373" fmla="*/ 2629626 w 7467663"/>
              <a:gd name="connsiteY373" fmla="*/ 6763394 h 6858000"/>
              <a:gd name="connsiteX374" fmla="*/ 2565328 w 7467663"/>
              <a:gd name="connsiteY374" fmla="*/ 5516399 h 6858000"/>
              <a:gd name="connsiteX375" fmla="*/ 1922999 w 7467663"/>
              <a:gd name="connsiteY375" fmla="*/ 5980343 h 6858000"/>
              <a:gd name="connsiteX376" fmla="*/ 1950261 w 7467663"/>
              <a:gd name="connsiteY376" fmla="*/ 6405858 h 6858000"/>
              <a:gd name="connsiteX377" fmla="*/ 2365554 w 7467663"/>
              <a:gd name="connsiteY377" fmla="*/ 6759107 h 6858000"/>
              <a:gd name="connsiteX378" fmla="*/ 2424142 w 7467663"/>
              <a:gd name="connsiteY378" fmla="*/ 6858000 h 6858000"/>
              <a:gd name="connsiteX379" fmla="*/ 2395994 w 7467663"/>
              <a:gd name="connsiteY379" fmla="*/ 6858000 h 6858000"/>
              <a:gd name="connsiteX380" fmla="*/ 2392863 w 7467663"/>
              <a:gd name="connsiteY380" fmla="*/ 6852964 h 6858000"/>
              <a:gd name="connsiteX381" fmla="*/ 2017589 w 7467663"/>
              <a:gd name="connsiteY381" fmla="*/ 6493982 h 6858000"/>
              <a:gd name="connsiteX382" fmla="*/ 2147336 w 7467663"/>
              <a:gd name="connsiteY382" fmla="*/ 6594052 h 6858000"/>
              <a:gd name="connsiteX383" fmla="*/ 2207047 w 7467663"/>
              <a:gd name="connsiteY383" fmla="*/ 6654540 h 6858000"/>
              <a:gd name="connsiteX384" fmla="*/ 2299106 w 7467663"/>
              <a:gd name="connsiteY384" fmla="*/ 6778931 h 6858000"/>
              <a:gd name="connsiteX385" fmla="*/ 2314430 w 7467663"/>
              <a:gd name="connsiteY385" fmla="*/ 6801144 h 6858000"/>
              <a:gd name="connsiteX386" fmla="*/ 2352406 w 7467663"/>
              <a:gd name="connsiteY386" fmla="*/ 6858000 h 6858000"/>
              <a:gd name="connsiteX387" fmla="*/ 2314492 w 7467663"/>
              <a:gd name="connsiteY387" fmla="*/ 6858000 h 6858000"/>
              <a:gd name="connsiteX388" fmla="*/ 2288095 w 7467663"/>
              <a:gd name="connsiteY388" fmla="*/ 6818030 h 6858000"/>
              <a:gd name="connsiteX389" fmla="*/ 2272768 w 7467663"/>
              <a:gd name="connsiteY389" fmla="*/ 6795822 h 6858000"/>
              <a:gd name="connsiteX390" fmla="*/ 2182715 w 7467663"/>
              <a:gd name="connsiteY390" fmla="*/ 6675071 h 6858000"/>
              <a:gd name="connsiteX391" fmla="*/ 2032061 w 7467663"/>
              <a:gd name="connsiteY391" fmla="*/ 6541380 h 6858000"/>
              <a:gd name="connsiteX392" fmla="*/ 2257220 w 7467663"/>
              <a:gd name="connsiteY392" fmla="*/ 6826257 h 6858000"/>
              <a:gd name="connsiteX393" fmla="*/ 2281324 w 7467663"/>
              <a:gd name="connsiteY393" fmla="*/ 6858000 h 6858000"/>
              <a:gd name="connsiteX394" fmla="*/ 2242860 w 7467663"/>
              <a:gd name="connsiteY394" fmla="*/ 6858000 h 6858000"/>
              <a:gd name="connsiteX395" fmla="*/ 2232818 w 7467663"/>
              <a:gd name="connsiteY395" fmla="*/ 6844926 h 6858000"/>
              <a:gd name="connsiteX396" fmla="*/ 1990172 w 7467663"/>
              <a:gd name="connsiteY396" fmla="*/ 6542121 h 6858000"/>
              <a:gd name="connsiteX397" fmla="*/ 2124090 w 7467663"/>
              <a:gd name="connsiteY397" fmla="*/ 6761017 h 6858000"/>
              <a:gd name="connsiteX398" fmla="*/ 2200380 w 7467663"/>
              <a:gd name="connsiteY398" fmla="*/ 6858000 h 6858000"/>
              <a:gd name="connsiteX399" fmla="*/ 2147507 w 7467663"/>
              <a:gd name="connsiteY399" fmla="*/ 6858000 h 6858000"/>
              <a:gd name="connsiteX400" fmla="*/ 2070668 w 7467663"/>
              <a:gd name="connsiteY400" fmla="*/ 6761520 h 6858000"/>
              <a:gd name="connsiteX401" fmla="*/ 1975142 w 7467663"/>
              <a:gd name="connsiteY401" fmla="*/ 6585570 h 6858000"/>
              <a:gd name="connsiteX402" fmla="*/ 2050035 w 7467663"/>
              <a:gd name="connsiteY402" fmla="*/ 6813345 h 6858000"/>
              <a:gd name="connsiteX403" fmla="*/ 2063025 w 7467663"/>
              <a:gd name="connsiteY403" fmla="*/ 6858000 h 6858000"/>
              <a:gd name="connsiteX404" fmla="*/ 2021675 w 7467663"/>
              <a:gd name="connsiteY404" fmla="*/ 6858000 h 6858000"/>
              <a:gd name="connsiteX405" fmla="*/ 2019308 w 7467663"/>
              <a:gd name="connsiteY405" fmla="*/ 6847118 h 6858000"/>
              <a:gd name="connsiteX406" fmla="*/ 1938835 w 7467663"/>
              <a:gd name="connsiteY406" fmla="*/ 6551160 h 6858000"/>
              <a:gd name="connsiteX407" fmla="*/ 1953230 w 7467663"/>
              <a:gd name="connsiteY407" fmla="*/ 6759699 h 6858000"/>
              <a:gd name="connsiteX408" fmla="*/ 1956763 w 7467663"/>
              <a:gd name="connsiteY408" fmla="*/ 6778191 h 6858000"/>
              <a:gd name="connsiteX409" fmla="*/ 1967925 w 7467663"/>
              <a:gd name="connsiteY409" fmla="*/ 6858000 h 6858000"/>
              <a:gd name="connsiteX410" fmla="*/ 1936622 w 7467663"/>
              <a:gd name="connsiteY410" fmla="*/ 6858000 h 6858000"/>
              <a:gd name="connsiteX411" fmla="*/ 1926261 w 7467663"/>
              <a:gd name="connsiteY411" fmla="*/ 6784064 h 6858000"/>
              <a:gd name="connsiteX412" fmla="*/ 1922724 w 7467663"/>
              <a:gd name="connsiteY412" fmla="*/ 6765577 h 6858000"/>
              <a:gd name="connsiteX413" fmla="*/ 1904650 w 7467663"/>
              <a:gd name="connsiteY413" fmla="*/ 6639616 h 6858000"/>
              <a:gd name="connsiteX414" fmla="*/ 1885273 w 7467663"/>
              <a:gd name="connsiteY414" fmla="*/ 6858000 h 6858000"/>
              <a:gd name="connsiteX415" fmla="*/ 1854363 w 7467663"/>
              <a:gd name="connsiteY415" fmla="*/ 6858000 h 6858000"/>
              <a:gd name="connsiteX416" fmla="*/ 1880391 w 7467663"/>
              <a:gd name="connsiteY416" fmla="*/ 6603796 h 6858000"/>
              <a:gd name="connsiteX417" fmla="*/ 1818273 w 7467663"/>
              <a:gd name="connsiteY417" fmla="*/ 6715729 h 6858000"/>
              <a:gd name="connsiteX418" fmla="*/ 1794691 w 7467663"/>
              <a:gd name="connsiteY418" fmla="*/ 6843239 h 6858000"/>
              <a:gd name="connsiteX419" fmla="*/ 1794914 w 7467663"/>
              <a:gd name="connsiteY419" fmla="*/ 6858000 h 6858000"/>
              <a:gd name="connsiteX420" fmla="*/ 1746128 w 7467663"/>
              <a:gd name="connsiteY420" fmla="*/ 6858000 h 6858000"/>
              <a:gd name="connsiteX421" fmla="*/ 1753934 w 7467663"/>
              <a:gd name="connsiteY421" fmla="*/ 6724796 h 6858000"/>
              <a:gd name="connsiteX422" fmla="*/ 1792053 w 7467663"/>
              <a:gd name="connsiteY422" fmla="*/ 6572396 h 6858000"/>
              <a:gd name="connsiteX423" fmla="*/ 1862248 w 7467663"/>
              <a:gd name="connsiteY423" fmla="*/ 6266397 h 6858000"/>
              <a:gd name="connsiteX424" fmla="*/ 1862250 w 7467663"/>
              <a:gd name="connsiteY424" fmla="*/ 6033531 h 6858000"/>
              <a:gd name="connsiteX425" fmla="*/ 1211999 w 7467663"/>
              <a:gd name="connsiteY425" fmla="*/ 6683610 h 6858000"/>
              <a:gd name="connsiteX426" fmla="*/ 1213266 w 7467663"/>
              <a:gd name="connsiteY426" fmla="*/ 6691947 h 6858000"/>
              <a:gd name="connsiteX427" fmla="*/ 1203370 w 7467663"/>
              <a:gd name="connsiteY427" fmla="*/ 6850676 h 6858000"/>
              <a:gd name="connsiteX428" fmla="*/ 1203671 w 7467663"/>
              <a:gd name="connsiteY428" fmla="*/ 6858000 h 6858000"/>
              <a:gd name="connsiteX429" fmla="*/ 1143180 w 7467663"/>
              <a:gd name="connsiteY429" fmla="*/ 6858000 h 6858000"/>
              <a:gd name="connsiteX430" fmla="*/ 1142176 w 7467663"/>
              <a:gd name="connsiteY430" fmla="*/ 6766045 h 6858000"/>
              <a:gd name="connsiteX431" fmla="*/ 1067484 w 7467663"/>
              <a:gd name="connsiteY431" fmla="*/ 6858000 h 6858000"/>
              <a:gd name="connsiteX432" fmla="*/ 953928 w 7467663"/>
              <a:gd name="connsiteY432" fmla="*/ 6858000 h 6858000"/>
              <a:gd name="connsiteX433" fmla="*/ 959715 w 7467663"/>
              <a:gd name="connsiteY433" fmla="*/ 6850185 h 6858000"/>
              <a:gd name="connsiteX434" fmla="*/ 1483788 w 7467663"/>
              <a:gd name="connsiteY434" fmla="*/ 6259174 h 6858000"/>
              <a:gd name="connsiteX435" fmla="*/ 1100671 w 7467663"/>
              <a:gd name="connsiteY435" fmla="*/ 6252137 h 6858000"/>
              <a:gd name="connsiteX436" fmla="*/ 1090144 w 7467663"/>
              <a:gd name="connsiteY436" fmla="*/ 6256748 h 6858000"/>
              <a:gd name="connsiteX437" fmla="*/ 1095872 w 7467663"/>
              <a:gd name="connsiteY437" fmla="*/ 6271892 h 6858000"/>
              <a:gd name="connsiteX438" fmla="*/ 262785 w 7467663"/>
              <a:gd name="connsiteY438" fmla="*/ 6845450 h 6858000"/>
              <a:gd name="connsiteX439" fmla="*/ 209968 w 7467663"/>
              <a:gd name="connsiteY439" fmla="*/ 6770713 h 6858000"/>
              <a:gd name="connsiteX440" fmla="*/ 873460 w 7467663"/>
              <a:gd name="connsiteY440" fmla="*/ 6253768 h 6858000"/>
              <a:gd name="connsiteX441" fmla="*/ 192686 w 7467663"/>
              <a:gd name="connsiteY441" fmla="*/ 5849257 h 6858000"/>
              <a:gd name="connsiteX442" fmla="*/ 4696 w 7467663"/>
              <a:gd name="connsiteY442" fmla="*/ 5697668 h 6858000"/>
              <a:gd name="connsiteX443" fmla="*/ 0 w 7467663"/>
              <a:gd name="connsiteY443" fmla="*/ 5689984 h 6858000"/>
              <a:gd name="connsiteX444" fmla="*/ 0 w 7467663"/>
              <a:gd name="connsiteY444" fmla="*/ 5513472 h 6858000"/>
              <a:gd name="connsiteX445" fmla="*/ 174101 w 7467663"/>
              <a:gd name="connsiteY445" fmla="*/ 5620277 h 6858000"/>
              <a:gd name="connsiteX446" fmla="*/ 891800 w 7467663"/>
              <a:gd name="connsiteY446" fmla="*/ 6036935 h 6858000"/>
              <a:gd name="connsiteX447" fmla="*/ 1072219 w 7467663"/>
              <a:gd name="connsiteY447" fmla="*/ 6169443 h 6858000"/>
              <a:gd name="connsiteX448" fmla="*/ 1074117 w 7467663"/>
              <a:gd name="connsiteY448" fmla="*/ 6170301 h 6858000"/>
              <a:gd name="connsiteX449" fmla="*/ 1083114 w 7467663"/>
              <a:gd name="connsiteY449" fmla="*/ 6174131 h 6858000"/>
              <a:gd name="connsiteX450" fmla="*/ 1543010 w 7467663"/>
              <a:gd name="connsiteY450" fmla="*/ 6191140 h 6858000"/>
              <a:gd name="connsiteX451" fmla="*/ 1551080 w 7467663"/>
              <a:gd name="connsiteY451" fmla="*/ 6195006 h 6858000"/>
              <a:gd name="connsiteX452" fmla="*/ 2345443 w 7467663"/>
              <a:gd name="connsiteY452" fmla="*/ 5549882 h 6858000"/>
              <a:gd name="connsiteX453" fmla="*/ 1721499 w 7467663"/>
              <a:gd name="connsiteY453" fmla="*/ 5599969 h 6858000"/>
              <a:gd name="connsiteX454" fmla="*/ 767716 w 7467663"/>
              <a:gd name="connsiteY454" fmla="*/ 5472768 h 6858000"/>
              <a:gd name="connsiteX455" fmla="*/ 722147 w 7467663"/>
              <a:gd name="connsiteY455" fmla="*/ 5393091 h 6858000"/>
              <a:gd name="connsiteX456" fmla="*/ 1485552 w 7467663"/>
              <a:gd name="connsiteY456" fmla="*/ 5313202 h 6858000"/>
              <a:gd name="connsiteX457" fmla="*/ 2143004 w 7467663"/>
              <a:gd name="connsiteY457" fmla="*/ 5402420 h 6858000"/>
              <a:gd name="connsiteX458" fmla="*/ 1933391 w 7467663"/>
              <a:gd name="connsiteY458" fmla="*/ 5156971 h 6858000"/>
              <a:gd name="connsiteX459" fmla="*/ 1827118 w 7467663"/>
              <a:gd name="connsiteY459" fmla="*/ 4968410 h 6858000"/>
              <a:gd name="connsiteX460" fmla="*/ 1837349 w 7467663"/>
              <a:gd name="connsiteY460" fmla="*/ 4956357 h 6858000"/>
              <a:gd name="connsiteX461" fmla="*/ 2162835 w 7467663"/>
              <a:gd name="connsiteY461" fmla="*/ 5187853 h 6858000"/>
              <a:gd name="connsiteX462" fmla="*/ 2257167 w 7467663"/>
              <a:gd name="connsiteY462" fmla="*/ 5462123 h 6858000"/>
              <a:gd name="connsiteX463" fmla="*/ 2261598 w 7467663"/>
              <a:gd name="connsiteY463" fmla="*/ 5467998 h 6858000"/>
              <a:gd name="connsiteX464" fmla="*/ 2437177 w 7467663"/>
              <a:gd name="connsiteY464" fmla="*/ 5479608 h 6858000"/>
              <a:gd name="connsiteX465" fmla="*/ 2445247 w 7467663"/>
              <a:gd name="connsiteY465" fmla="*/ 5483476 h 6858000"/>
              <a:gd name="connsiteX466" fmla="*/ 2743626 w 7467663"/>
              <a:gd name="connsiteY466" fmla="*/ 5304819 h 6858000"/>
              <a:gd name="connsiteX467" fmla="*/ 3048102 w 7467663"/>
              <a:gd name="connsiteY467" fmla="*/ 5150595 h 6858000"/>
              <a:gd name="connsiteX468" fmla="*/ 1799414 w 7467663"/>
              <a:gd name="connsiteY468" fmla="*/ 4694732 h 6858000"/>
              <a:gd name="connsiteX469" fmla="*/ 1771735 w 7467663"/>
              <a:gd name="connsiteY469" fmla="*/ 4619929 h 6858000"/>
              <a:gd name="connsiteX470" fmla="*/ 3104273 w 7467663"/>
              <a:gd name="connsiteY470" fmla="*/ 5076159 h 6858000"/>
              <a:gd name="connsiteX471" fmla="*/ 3113245 w 7467663"/>
              <a:gd name="connsiteY471" fmla="*/ 5090705 h 6858000"/>
              <a:gd name="connsiteX472" fmla="*/ 3126294 w 7467663"/>
              <a:gd name="connsiteY472" fmla="*/ 5114400 h 6858000"/>
              <a:gd name="connsiteX473" fmla="*/ 3937433 w 7467663"/>
              <a:gd name="connsiteY473" fmla="*/ 4830473 h 6858000"/>
              <a:gd name="connsiteX474" fmla="*/ 3590475 w 7467663"/>
              <a:gd name="connsiteY474" fmla="*/ 4597974 h 6858000"/>
              <a:gd name="connsiteX475" fmla="*/ 3100264 w 7467663"/>
              <a:gd name="connsiteY475" fmla="*/ 4579845 h 6858000"/>
              <a:gd name="connsiteX476" fmla="*/ 2183576 w 7467663"/>
              <a:gd name="connsiteY476" fmla="*/ 4227150 h 6858000"/>
              <a:gd name="connsiteX477" fmla="*/ 2151029 w 7467663"/>
              <a:gd name="connsiteY477" fmla="*/ 4146947 h 6858000"/>
              <a:gd name="connsiteX478" fmla="*/ 3563434 w 7467663"/>
              <a:gd name="connsiteY478" fmla="*/ 4469115 h 6858000"/>
              <a:gd name="connsiteX479" fmla="*/ 3177952 w 7467663"/>
              <a:gd name="connsiteY479" fmla="*/ 3657386 h 6858000"/>
              <a:gd name="connsiteX480" fmla="*/ 3189263 w 7467663"/>
              <a:gd name="connsiteY480" fmla="*/ 3625726 h 6858000"/>
              <a:gd name="connsiteX481" fmla="*/ 3560912 w 7467663"/>
              <a:gd name="connsiteY481" fmla="*/ 4079863 h 6858000"/>
              <a:gd name="connsiteX482" fmla="*/ 3626636 w 7467663"/>
              <a:gd name="connsiteY482" fmla="*/ 4512230 h 6858000"/>
              <a:gd name="connsiteX483" fmla="*/ 3653088 w 7467663"/>
              <a:gd name="connsiteY483" fmla="*/ 4521417 h 6858000"/>
              <a:gd name="connsiteX484" fmla="*/ 3988128 w 7467663"/>
              <a:gd name="connsiteY484" fmla="*/ 4817267 h 6858000"/>
              <a:gd name="connsiteX485" fmla="*/ 4830582 w 7467663"/>
              <a:gd name="connsiteY485" fmla="*/ 4676000 h 6858000"/>
              <a:gd name="connsiteX486" fmla="*/ 4830100 w 7467663"/>
              <a:gd name="connsiteY486" fmla="*/ 4675554 h 6858000"/>
              <a:gd name="connsiteX487" fmla="*/ 4036318 w 7467663"/>
              <a:gd name="connsiteY487" fmla="*/ 4147013 h 6858000"/>
              <a:gd name="connsiteX488" fmla="*/ 3432098 w 7467663"/>
              <a:gd name="connsiteY488" fmla="*/ 3537312 h 6858000"/>
              <a:gd name="connsiteX489" fmla="*/ 3446761 w 7467663"/>
              <a:gd name="connsiteY489" fmla="*/ 3461278 h 6858000"/>
              <a:gd name="connsiteX490" fmla="*/ 4419733 w 7467663"/>
              <a:gd name="connsiteY490" fmla="*/ 3963555 h 6858000"/>
              <a:gd name="connsiteX491" fmla="*/ 4781371 w 7467663"/>
              <a:gd name="connsiteY491" fmla="*/ 4458604 h 6858000"/>
              <a:gd name="connsiteX492" fmla="*/ 4780440 w 7467663"/>
              <a:gd name="connsiteY492" fmla="*/ 4470290 h 6858000"/>
              <a:gd name="connsiteX493" fmla="*/ 4898954 w 7467663"/>
              <a:gd name="connsiteY493" fmla="*/ 4662092 h 6858000"/>
              <a:gd name="connsiteX494" fmla="*/ 4900699 w 7467663"/>
              <a:gd name="connsiteY494" fmla="*/ 4670867 h 6858000"/>
              <a:gd name="connsiteX495" fmla="*/ 5714511 w 7467663"/>
              <a:gd name="connsiteY495" fmla="*/ 4663483 h 6858000"/>
              <a:gd name="connsiteX496" fmla="*/ 5464793 w 7467663"/>
              <a:gd name="connsiteY496" fmla="*/ 4393556 h 6858000"/>
              <a:gd name="connsiteX497" fmla="*/ 5461897 w 7467663"/>
              <a:gd name="connsiteY497" fmla="*/ 4390879 h 6858000"/>
              <a:gd name="connsiteX498" fmla="*/ 4294126 w 7467663"/>
              <a:gd name="connsiteY498" fmla="*/ 3303048 h 6858000"/>
              <a:gd name="connsiteX499" fmla="*/ 4305321 w 7467663"/>
              <a:gd name="connsiteY499" fmla="*/ 3256953 h 6858000"/>
              <a:gd name="connsiteX500" fmla="*/ 4949299 w 7467663"/>
              <a:gd name="connsiteY500" fmla="*/ 3766336 h 6858000"/>
              <a:gd name="connsiteX501" fmla="*/ 5291452 w 7467663"/>
              <a:gd name="connsiteY501" fmla="*/ 4076801 h 6858000"/>
              <a:gd name="connsiteX502" fmla="*/ 5434998 w 7467663"/>
              <a:gd name="connsiteY502" fmla="*/ 4254100 h 6858000"/>
              <a:gd name="connsiteX503" fmla="*/ 5351015 w 7467663"/>
              <a:gd name="connsiteY503" fmla="*/ 3760989 h 6858000"/>
              <a:gd name="connsiteX504" fmla="*/ 5413780 w 7467663"/>
              <a:gd name="connsiteY504" fmla="*/ 2966265 h 6858000"/>
              <a:gd name="connsiteX505" fmla="*/ 5425627 w 7467663"/>
              <a:gd name="connsiteY505" fmla="*/ 2954192 h 6858000"/>
              <a:gd name="connsiteX506" fmla="*/ 6604735 w 7467663"/>
              <a:gd name="connsiteY506" fmla="*/ 2041381 h 6858000"/>
              <a:gd name="connsiteX507" fmla="*/ 7204487 w 7467663"/>
              <a:gd name="connsiteY507" fmla="*/ 2742112 h 6858000"/>
              <a:gd name="connsiteX508" fmla="*/ 7131592 w 7467663"/>
              <a:gd name="connsiteY508" fmla="*/ 2672096 h 6858000"/>
              <a:gd name="connsiteX509" fmla="*/ 6996344 w 7467663"/>
              <a:gd name="connsiteY509" fmla="*/ 2518310 h 6858000"/>
              <a:gd name="connsiteX510" fmla="*/ 6735495 w 7467663"/>
              <a:gd name="connsiteY510" fmla="*/ 2196890 h 6858000"/>
              <a:gd name="connsiteX511" fmla="*/ 6721901 w 7467663"/>
              <a:gd name="connsiteY511" fmla="*/ 2179274 h 6858000"/>
              <a:gd name="connsiteX512" fmla="*/ 6604735 w 7467663"/>
              <a:gd name="connsiteY512" fmla="*/ 2041381 h 6858000"/>
              <a:gd name="connsiteX513" fmla="*/ 6591670 w 7467663"/>
              <a:gd name="connsiteY513" fmla="*/ 1988277 h 6858000"/>
              <a:gd name="connsiteX514" fmla="*/ 6747349 w 7467663"/>
              <a:gd name="connsiteY514" fmla="*/ 2160069 h 6858000"/>
              <a:gd name="connsiteX515" fmla="*/ 6760943 w 7467663"/>
              <a:gd name="connsiteY515" fmla="*/ 2177686 h 6858000"/>
              <a:gd name="connsiteX516" fmla="*/ 7021065 w 7467663"/>
              <a:gd name="connsiteY516" fmla="*/ 2498102 h 6858000"/>
              <a:gd name="connsiteX517" fmla="*/ 7155223 w 7467663"/>
              <a:gd name="connsiteY517" fmla="*/ 2650386 h 6858000"/>
              <a:gd name="connsiteX518" fmla="*/ 7203167 w 7467663"/>
              <a:gd name="connsiteY518" fmla="*/ 2697288 h 6858000"/>
              <a:gd name="connsiteX519" fmla="*/ 6937703 w 7467663"/>
              <a:gd name="connsiteY519" fmla="*/ 2321981 h 6858000"/>
              <a:gd name="connsiteX520" fmla="*/ 6591670 w 7467663"/>
              <a:gd name="connsiteY520" fmla="*/ 1988277 h 6858000"/>
              <a:gd name="connsiteX521" fmla="*/ 5798671 w 7467663"/>
              <a:gd name="connsiteY521" fmla="*/ 1981601 h 6858000"/>
              <a:gd name="connsiteX522" fmla="*/ 5754709 w 7467663"/>
              <a:gd name="connsiteY522" fmla="*/ 2071454 h 6858000"/>
              <a:gd name="connsiteX523" fmla="*/ 5763044 w 7467663"/>
              <a:gd name="connsiteY523" fmla="*/ 2842206 h 6858000"/>
              <a:gd name="connsiteX524" fmla="*/ 5764974 w 7467663"/>
              <a:gd name="connsiteY524" fmla="*/ 2799609 h 6858000"/>
              <a:gd name="connsiteX525" fmla="*/ 5767665 w 7467663"/>
              <a:gd name="connsiteY525" fmla="*/ 2666409 h 6858000"/>
              <a:gd name="connsiteX526" fmla="*/ 5763055 w 7467663"/>
              <a:gd name="connsiteY526" fmla="*/ 2579705 h 6858000"/>
              <a:gd name="connsiteX527" fmla="*/ 5758079 w 7467663"/>
              <a:gd name="connsiteY527" fmla="*/ 2492508 h 6858000"/>
              <a:gd name="connsiteX528" fmla="*/ 5779325 w 7467663"/>
              <a:gd name="connsiteY528" fmla="*/ 2197069 h 6858000"/>
              <a:gd name="connsiteX529" fmla="*/ 5798671 w 7467663"/>
              <a:gd name="connsiteY529" fmla="*/ 1981601 h 6858000"/>
              <a:gd name="connsiteX530" fmla="*/ 5829202 w 7467663"/>
              <a:gd name="connsiteY530" fmla="*/ 1971679 h 6858000"/>
              <a:gd name="connsiteX531" fmla="*/ 5809558 w 7467663"/>
              <a:gd name="connsiteY531" fmla="*/ 2198043 h 6858000"/>
              <a:gd name="connsiteX532" fmla="*/ 5788653 w 7467663"/>
              <a:gd name="connsiteY532" fmla="*/ 2489430 h 6858000"/>
              <a:gd name="connsiteX533" fmla="*/ 5793439 w 7467663"/>
              <a:gd name="connsiteY533" fmla="*/ 2575235 h 6858000"/>
              <a:gd name="connsiteX534" fmla="*/ 5796837 w 7467663"/>
              <a:gd name="connsiteY534" fmla="*/ 2637633 h 6858000"/>
              <a:gd name="connsiteX535" fmla="*/ 5818614 w 7467663"/>
              <a:gd name="connsiteY535" fmla="*/ 2473055 h 6858000"/>
              <a:gd name="connsiteX536" fmla="*/ 5829202 w 7467663"/>
              <a:gd name="connsiteY536" fmla="*/ 1971679 h 6858000"/>
              <a:gd name="connsiteX537" fmla="*/ 5911389 w 7467663"/>
              <a:gd name="connsiteY537" fmla="*/ 1898371 h 6858000"/>
              <a:gd name="connsiteX538" fmla="*/ 6237627 w 7467663"/>
              <a:gd name="connsiteY538" fmla="*/ 2231921 h 6858000"/>
              <a:gd name="connsiteX539" fmla="*/ 5911389 w 7467663"/>
              <a:gd name="connsiteY539" fmla="*/ 1898371 h 6858000"/>
              <a:gd name="connsiteX540" fmla="*/ 6944437 w 7467663"/>
              <a:gd name="connsiteY540" fmla="*/ 1575402 h 6858000"/>
              <a:gd name="connsiteX541" fmla="*/ 6304730 w 7467663"/>
              <a:gd name="connsiteY541" fmla="*/ 1766654 h 6858000"/>
              <a:gd name="connsiteX542" fmla="*/ 6944437 w 7467663"/>
              <a:gd name="connsiteY542" fmla="*/ 1575402 h 6858000"/>
              <a:gd name="connsiteX543" fmla="*/ 7019523 w 7467663"/>
              <a:gd name="connsiteY543" fmla="*/ 1519450 h 6858000"/>
              <a:gd name="connsiteX544" fmla="*/ 6298091 w 7467663"/>
              <a:gd name="connsiteY544" fmla="*/ 1737122 h 6858000"/>
              <a:gd name="connsiteX545" fmla="*/ 7019523 w 7467663"/>
              <a:gd name="connsiteY545" fmla="*/ 1519450 h 6858000"/>
              <a:gd name="connsiteX546" fmla="*/ 2399523 w 7467663"/>
              <a:gd name="connsiteY546" fmla="*/ 1428234 h 6858000"/>
              <a:gd name="connsiteX547" fmla="*/ 2224982 w 7467663"/>
              <a:gd name="connsiteY547" fmla="*/ 1826201 h 6858000"/>
              <a:gd name="connsiteX548" fmla="*/ 2096099 w 7467663"/>
              <a:gd name="connsiteY548" fmla="*/ 2345900 h 6858000"/>
              <a:gd name="connsiteX549" fmla="*/ 2283317 w 7467663"/>
              <a:gd name="connsiteY549" fmla="*/ 1796925 h 6858000"/>
              <a:gd name="connsiteX550" fmla="*/ 2399523 w 7467663"/>
              <a:gd name="connsiteY550" fmla="*/ 1428234 h 6858000"/>
              <a:gd name="connsiteX551" fmla="*/ 2448558 w 7467663"/>
              <a:gd name="connsiteY551" fmla="*/ 1373435 h 6858000"/>
              <a:gd name="connsiteX552" fmla="*/ 2312521 w 7467663"/>
              <a:gd name="connsiteY552" fmla="*/ 1806140 h 6858000"/>
              <a:gd name="connsiteX553" fmla="*/ 2127533 w 7467663"/>
              <a:gd name="connsiteY553" fmla="*/ 2348380 h 6858000"/>
              <a:gd name="connsiteX554" fmla="*/ 2358080 w 7467663"/>
              <a:gd name="connsiteY554" fmla="*/ 1866134 h 6858000"/>
              <a:gd name="connsiteX555" fmla="*/ 2407436 w 7467663"/>
              <a:gd name="connsiteY555" fmla="*/ 1651070 h 6858000"/>
              <a:gd name="connsiteX556" fmla="*/ 2448558 w 7467663"/>
              <a:gd name="connsiteY556" fmla="*/ 1373435 h 6858000"/>
              <a:gd name="connsiteX557" fmla="*/ 278707 w 7467663"/>
              <a:gd name="connsiteY557" fmla="*/ 1352270 h 6858000"/>
              <a:gd name="connsiteX558" fmla="*/ 321570 w 7467663"/>
              <a:gd name="connsiteY558" fmla="*/ 1861610 h 6858000"/>
              <a:gd name="connsiteX559" fmla="*/ 294281 w 7467663"/>
              <a:gd name="connsiteY559" fmla="*/ 1440658 h 6858000"/>
              <a:gd name="connsiteX560" fmla="*/ 278707 w 7467663"/>
              <a:gd name="connsiteY560" fmla="*/ 1352270 h 6858000"/>
              <a:gd name="connsiteX561" fmla="*/ 1423821 w 7467663"/>
              <a:gd name="connsiteY561" fmla="*/ 1351958 h 6858000"/>
              <a:gd name="connsiteX562" fmla="*/ 1638521 w 7467663"/>
              <a:gd name="connsiteY562" fmla="*/ 1908470 h 6858000"/>
              <a:gd name="connsiteX563" fmla="*/ 1754199 w 7467663"/>
              <a:gd name="connsiteY563" fmla="*/ 2149284 h 6858000"/>
              <a:gd name="connsiteX564" fmla="*/ 1908359 w 7467663"/>
              <a:gd name="connsiteY564" fmla="*/ 2364988 h 6858000"/>
              <a:gd name="connsiteX565" fmla="*/ 1647661 w 7467663"/>
              <a:gd name="connsiteY565" fmla="*/ 1825945 h 6858000"/>
              <a:gd name="connsiteX566" fmla="*/ 1423821 w 7467663"/>
              <a:gd name="connsiteY566" fmla="*/ 1351958 h 6858000"/>
              <a:gd name="connsiteX567" fmla="*/ 1431890 w 7467663"/>
              <a:gd name="connsiteY567" fmla="*/ 1306475 h 6858000"/>
              <a:gd name="connsiteX568" fmla="*/ 1507597 w 7467663"/>
              <a:gd name="connsiteY568" fmla="*/ 1446132 h 6858000"/>
              <a:gd name="connsiteX569" fmla="*/ 1674586 w 7467663"/>
              <a:gd name="connsiteY569" fmla="*/ 1813832 h 6858000"/>
              <a:gd name="connsiteX570" fmla="*/ 1815950 w 7467663"/>
              <a:gd name="connsiteY570" fmla="*/ 2128564 h 6858000"/>
              <a:gd name="connsiteX571" fmla="*/ 1984242 w 7467663"/>
              <a:gd name="connsiteY571" fmla="*/ 2430829 h 6858000"/>
              <a:gd name="connsiteX572" fmla="*/ 2014023 w 7467663"/>
              <a:gd name="connsiteY572" fmla="*/ 2450995 h 6858000"/>
              <a:gd name="connsiteX573" fmla="*/ 1747337 w 7467663"/>
              <a:gd name="connsiteY573" fmla="*/ 1855264 h 6858000"/>
              <a:gd name="connsiteX574" fmla="*/ 1533749 w 7467663"/>
              <a:gd name="connsiteY574" fmla="*/ 1478656 h 6858000"/>
              <a:gd name="connsiteX575" fmla="*/ 1431890 w 7467663"/>
              <a:gd name="connsiteY575" fmla="*/ 1306475 h 6858000"/>
              <a:gd name="connsiteX576" fmla="*/ 5052692 w 7467663"/>
              <a:gd name="connsiteY576" fmla="*/ 1292994 h 6858000"/>
              <a:gd name="connsiteX577" fmla="*/ 5200661 w 7467663"/>
              <a:gd name="connsiteY577" fmla="*/ 1635186 h 6858000"/>
              <a:gd name="connsiteX578" fmla="*/ 5297138 w 7467663"/>
              <a:gd name="connsiteY578" fmla="*/ 1906351 h 6858000"/>
              <a:gd name="connsiteX579" fmla="*/ 5052692 w 7467663"/>
              <a:gd name="connsiteY579" fmla="*/ 1292994 h 6858000"/>
              <a:gd name="connsiteX580" fmla="*/ 5009948 w 7467663"/>
              <a:gd name="connsiteY580" fmla="*/ 1273619 h 6858000"/>
              <a:gd name="connsiteX581" fmla="*/ 5121777 w 7467663"/>
              <a:gd name="connsiteY581" fmla="*/ 1654213 h 6858000"/>
              <a:gd name="connsiteX582" fmla="*/ 5293545 w 7467663"/>
              <a:gd name="connsiteY582" fmla="*/ 2072247 h 6858000"/>
              <a:gd name="connsiteX583" fmla="*/ 5294042 w 7467663"/>
              <a:gd name="connsiteY583" fmla="*/ 2065019 h 6858000"/>
              <a:gd name="connsiteX584" fmla="*/ 5171936 w 7467663"/>
              <a:gd name="connsiteY584" fmla="*/ 1647613 h 6858000"/>
              <a:gd name="connsiteX585" fmla="*/ 5009948 w 7467663"/>
              <a:gd name="connsiteY585" fmla="*/ 1273619 h 6858000"/>
              <a:gd name="connsiteX586" fmla="*/ 655236 w 7467663"/>
              <a:gd name="connsiteY586" fmla="*/ 1268632 h 6858000"/>
              <a:gd name="connsiteX587" fmla="*/ 839521 w 7467663"/>
              <a:gd name="connsiteY587" fmla="*/ 1685315 h 6858000"/>
              <a:gd name="connsiteX588" fmla="*/ 1109416 w 7467663"/>
              <a:gd name="connsiteY588" fmla="*/ 2061663 h 6858000"/>
              <a:gd name="connsiteX589" fmla="*/ 1298300 w 7467663"/>
              <a:gd name="connsiteY589" fmla="*/ 2247742 h 6858000"/>
              <a:gd name="connsiteX590" fmla="*/ 1125871 w 7467663"/>
              <a:gd name="connsiteY590" fmla="*/ 1989513 h 6858000"/>
              <a:gd name="connsiteX591" fmla="*/ 981574 w 7467663"/>
              <a:gd name="connsiteY591" fmla="*/ 1783157 h 6858000"/>
              <a:gd name="connsiteX592" fmla="*/ 922198 w 7467663"/>
              <a:gd name="connsiteY592" fmla="*/ 1677437 h 6858000"/>
              <a:gd name="connsiteX593" fmla="*/ 869293 w 7467663"/>
              <a:gd name="connsiteY593" fmla="*/ 1583214 h 6858000"/>
              <a:gd name="connsiteX594" fmla="*/ 751431 w 7467663"/>
              <a:gd name="connsiteY594" fmla="*/ 1405731 h 6858000"/>
              <a:gd name="connsiteX595" fmla="*/ 655236 w 7467663"/>
              <a:gd name="connsiteY595" fmla="*/ 1268632 h 6858000"/>
              <a:gd name="connsiteX596" fmla="*/ 6516292 w 7467663"/>
              <a:gd name="connsiteY596" fmla="*/ 1263064 h 6858000"/>
              <a:gd name="connsiteX597" fmla="*/ 5736320 w 7467663"/>
              <a:gd name="connsiteY597" fmla="*/ 1501803 h 6858000"/>
              <a:gd name="connsiteX598" fmla="*/ 6516292 w 7467663"/>
              <a:gd name="connsiteY598" fmla="*/ 1263064 h 6858000"/>
              <a:gd name="connsiteX599" fmla="*/ 291466 w 7467663"/>
              <a:gd name="connsiteY599" fmla="*/ 1250369 h 6858000"/>
              <a:gd name="connsiteX600" fmla="*/ 323180 w 7467663"/>
              <a:gd name="connsiteY600" fmla="*/ 1435283 h 6858000"/>
              <a:gd name="connsiteX601" fmla="*/ 349381 w 7467663"/>
              <a:gd name="connsiteY601" fmla="*/ 1875041 h 6858000"/>
              <a:gd name="connsiteX602" fmla="*/ 374363 w 7467663"/>
              <a:gd name="connsiteY602" fmla="*/ 1506494 h 6858000"/>
              <a:gd name="connsiteX603" fmla="*/ 302168 w 7467663"/>
              <a:gd name="connsiteY603" fmla="*/ 1274495 h 6858000"/>
              <a:gd name="connsiteX604" fmla="*/ 291466 w 7467663"/>
              <a:gd name="connsiteY604" fmla="*/ 1250369 h 6858000"/>
              <a:gd name="connsiteX605" fmla="*/ 678222 w 7467663"/>
              <a:gd name="connsiteY605" fmla="*/ 1248670 h 6858000"/>
              <a:gd name="connsiteX606" fmla="*/ 775536 w 7467663"/>
              <a:gd name="connsiteY606" fmla="*/ 1388015 h 6858000"/>
              <a:gd name="connsiteX607" fmla="*/ 894529 w 7467663"/>
              <a:gd name="connsiteY607" fmla="*/ 1567739 h 6858000"/>
              <a:gd name="connsiteX608" fmla="*/ 948000 w 7467663"/>
              <a:gd name="connsiteY608" fmla="*/ 1663088 h 6858000"/>
              <a:gd name="connsiteX609" fmla="*/ 1006812 w 7467663"/>
              <a:gd name="connsiteY609" fmla="*/ 1767683 h 6858000"/>
              <a:gd name="connsiteX610" fmla="*/ 1149133 w 7467663"/>
              <a:gd name="connsiteY610" fmla="*/ 1971513 h 6858000"/>
              <a:gd name="connsiteX611" fmla="*/ 1333952 w 7467663"/>
              <a:gd name="connsiteY611" fmla="*/ 2251620 h 6858000"/>
              <a:gd name="connsiteX612" fmla="*/ 1337329 w 7467663"/>
              <a:gd name="connsiteY612" fmla="*/ 2258350 h 6858000"/>
              <a:gd name="connsiteX613" fmla="*/ 1014726 w 7467663"/>
              <a:gd name="connsiteY613" fmla="*/ 1615556 h 6858000"/>
              <a:gd name="connsiteX614" fmla="*/ 678222 w 7467663"/>
              <a:gd name="connsiteY614" fmla="*/ 1248670 h 6858000"/>
              <a:gd name="connsiteX615" fmla="*/ 6691602 w 7467663"/>
              <a:gd name="connsiteY615" fmla="*/ 1140573 h 6858000"/>
              <a:gd name="connsiteX616" fmla="*/ 6571100 w 7467663"/>
              <a:gd name="connsiteY616" fmla="*/ 1183662 h 6858000"/>
              <a:gd name="connsiteX617" fmla="*/ 6241687 w 7467663"/>
              <a:gd name="connsiteY617" fmla="*/ 1257600 h 6858000"/>
              <a:gd name="connsiteX618" fmla="*/ 5693009 w 7467663"/>
              <a:gd name="connsiteY618" fmla="*/ 1478256 h 6858000"/>
              <a:gd name="connsiteX619" fmla="*/ 6548420 w 7467663"/>
              <a:gd name="connsiteY619" fmla="*/ 1214599 h 6858000"/>
              <a:gd name="connsiteX620" fmla="*/ 6605473 w 7467663"/>
              <a:gd name="connsiteY620" fmla="*/ 1184686 h 6858000"/>
              <a:gd name="connsiteX621" fmla="*/ 6691602 w 7467663"/>
              <a:gd name="connsiteY621" fmla="*/ 1140573 h 6858000"/>
              <a:gd name="connsiteX622" fmla="*/ 4002475 w 7467663"/>
              <a:gd name="connsiteY622" fmla="*/ 1037802 h 6858000"/>
              <a:gd name="connsiteX623" fmla="*/ 4000324 w 7467663"/>
              <a:gd name="connsiteY623" fmla="*/ 1039362 h 6858000"/>
              <a:gd name="connsiteX624" fmla="*/ 4002862 w 7467663"/>
              <a:gd name="connsiteY624" fmla="*/ 1042866 h 6858000"/>
              <a:gd name="connsiteX625" fmla="*/ 4002475 w 7467663"/>
              <a:gd name="connsiteY625" fmla="*/ 1037802 h 6858000"/>
              <a:gd name="connsiteX626" fmla="*/ 506322 w 7467663"/>
              <a:gd name="connsiteY626" fmla="*/ 1020997 h 6858000"/>
              <a:gd name="connsiteX627" fmla="*/ 533068 w 7467663"/>
              <a:gd name="connsiteY627" fmla="*/ 1029409 h 6858000"/>
              <a:gd name="connsiteX628" fmla="*/ 1232525 w 7467663"/>
              <a:gd name="connsiteY628" fmla="*/ 1804675 h 6858000"/>
              <a:gd name="connsiteX629" fmla="*/ 1388858 w 7467663"/>
              <a:gd name="connsiteY629" fmla="*/ 2368011 h 6858000"/>
              <a:gd name="connsiteX630" fmla="*/ 1384098 w 7467663"/>
              <a:gd name="connsiteY630" fmla="*/ 2378125 h 6858000"/>
              <a:gd name="connsiteX631" fmla="*/ 1425393 w 7467663"/>
              <a:gd name="connsiteY631" fmla="*/ 2589124 h 6858000"/>
              <a:gd name="connsiteX632" fmla="*/ 1424001 w 7467663"/>
              <a:gd name="connsiteY632" fmla="*/ 2597541 h 6858000"/>
              <a:gd name="connsiteX633" fmla="*/ 2152729 w 7467663"/>
              <a:gd name="connsiteY633" fmla="*/ 2864487 h 6858000"/>
              <a:gd name="connsiteX634" fmla="*/ 2020609 w 7467663"/>
              <a:gd name="connsiteY634" fmla="*/ 2539671 h 6858000"/>
              <a:gd name="connsiteX635" fmla="*/ 2018920 w 7467663"/>
              <a:gd name="connsiteY635" fmla="*/ 2536309 h 6858000"/>
              <a:gd name="connsiteX636" fmla="*/ 1342441 w 7467663"/>
              <a:gd name="connsiteY636" fmla="*/ 1173017 h 6858000"/>
              <a:gd name="connsiteX637" fmla="*/ 1367925 w 7467663"/>
              <a:gd name="connsiteY637" fmla="*/ 1135648 h 6858000"/>
              <a:gd name="connsiteX638" fmla="*/ 1771401 w 7467663"/>
              <a:gd name="connsiteY638" fmla="*/ 1806673 h 6858000"/>
              <a:gd name="connsiteX639" fmla="*/ 1972385 w 7467663"/>
              <a:gd name="connsiteY639" fmla="*/ 2198735 h 6858000"/>
              <a:gd name="connsiteX640" fmla="*/ 2040892 w 7467663"/>
              <a:gd name="connsiteY640" fmla="*/ 2405205 h 6858000"/>
              <a:gd name="connsiteX641" fmla="*/ 2131689 w 7467663"/>
              <a:gd name="connsiteY641" fmla="*/ 1936926 h 6858000"/>
              <a:gd name="connsiteX642" fmla="*/ 2454820 w 7467663"/>
              <a:gd name="connsiteY642" fmla="*/ 1248808 h 6858000"/>
              <a:gd name="connsiteX643" fmla="*/ 2492512 w 7467663"/>
              <a:gd name="connsiteY643" fmla="*/ 1302920 h 6858000"/>
              <a:gd name="connsiteX644" fmla="*/ 2081216 w 7467663"/>
              <a:gd name="connsiteY644" fmla="*/ 2527513 h 6858000"/>
              <a:gd name="connsiteX645" fmla="*/ 2081211 w 7467663"/>
              <a:gd name="connsiteY645" fmla="*/ 2528916 h 6858000"/>
              <a:gd name="connsiteX646" fmla="*/ 2199067 w 7467663"/>
              <a:gd name="connsiteY646" fmla="*/ 2884061 h 6858000"/>
              <a:gd name="connsiteX647" fmla="*/ 3192586 w 7467663"/>
              <a:gd name="connsiteY647" fmla="*/ 3411496 h 6858000"/>
              <a:gd name="connsiteX648" fmla="*/ 3182620 w 7467663"/>
              <a:gd name="connsiteY648" fmla="*/ 3483279 h 6858000"/>
              <a:gd name="connsiteX649" fmla="*/ 2435119 w 7467663"/>
              <a:gd name="connsiteY649" fmla="*/ 3080173 h 6858000"/>
              <a:gd name="connsiteX650" fmla="*/ 2410152 w 7467663"/>
              <a:gd name="connsiteY650" fmla="*/ 3063751 h 6858000"/>
              <a:gd name="connsiteX651" fmla="*/ 2408099 w 7467663"/>
              <a:gd name="connsiteY651" fmla="*/ 3064403 h 6858000"/>
              <a:gd name="connsiteX652" fmla="*/ 2407218 w 7467663"/>
              <a:gd name="connsiteY652" fmla="*/ 3070324 h 6858000"/>
              <a:gd name="connsiteX653" fmla="*/ 2380138 w 7467663"/>
              <a:gd name="connsiteY653" fmla="*/ 3099341 h 6858000"/>
              <a:gd name="connsiteX654" fmla="*/ 1765923 w 7467663"/>
              <a:gd name="connsiteY654" fmla="*/ 3581043 h 6858000"/>
              <a:gd name="connsiteX655" fmla="*/ 1702258 w 7467663"/>
              <a:gd name="connsiteY655" fmla="*/ 3612286 h 6858000"/>
              <a:gd name="connsiteX656" fmla="*/ 1538370 w 7467663"/>
              <a:gd name="connsiteY656" fmla="*/ 3811804 h 6858000"/>
              <a:gd name="connsiteX657" fmla="*/ 542867 w 7467663"/>
              <a:gd name="connsiteY657" fmla="*/ 4944092 h 6858000"/>
              <a:gd name="connsiteX658" fmla="*/ 515800 w 7467663"/>
              <a:gd name="connsiteY658" fmla="*/ 4862180 h 6858000"/>
              <a:gd name="connsiteX659" fmla="*/ 909145 w 7467663"/>
              <a:gd name="connsiteY659" fmla="*/ 4199225 h 6858000"/>
              <a:gd name="connsiteX660" fmla="*/ 1214067 w 7467663"/>
              <a:gd name="connsiteY660" fmla="*/ 3908561 h 6858000"/>
              <a:gd name="connsiteX661" fmla="*/ 640967 w 7467663"/>
              <a:gd name="connsiteY661" fmla="*/ 4105601 h 6858000"/>
              <a:gd name="connsiteX662" fmla="*/ 112563 w 7467663"/>
              <a:gd name="connsiteY662" fmla="*/ 4396952 h 6858000"/>
              <a:gd name="connsiteX663" fmla="*/ 0 w 7467663"/>
              <a:gd name="connsiteY663" fmla="*/ 4466006 h 6858000"/>
              <a:gd name="connsiteX664" fmla="*/ 0 w 7467663"/>
              <a:gd name="connsiteY664" fmla="*/ 4233763 h 6858000"/>
              <a:gd name="connsiteX665" fmla="*/ 36881 w 7467663"/>
              <a:gd name="connsiteY665" fmla="*/ 4200118 h 6858000"/>
              <a:gd name="connsiteX666" fmla="*/ 910534 w 7467663"/>
              <a:gd name="connsiteY666" fmla="*/ 3629753 h 6858000"/>
              <a:gd name="connsiteX667" fmla="*/ 1578717 w 7467663"/>
              <a:gd name="connsiteY667" fmla="*/ 3575982 h 6858000"/>
              <a:gd name="connsiteX668" fmla="*/ 2338780 w 7467663"/>
              <a:gd name="connsiteY668" fmla="*/ 3033725 h 6858000"/>
              <a:gd name="connsiteX669" fmla="*/ 1807991 w 7467663"/>
              <a:gd name="connsiteY669" fmla="*/ 2807184 h 6858000"/>
              <a:gd name="connsiteX670" fmla="*/ 1416358 w 7467663"/>
              <a:gd name="connsiteY670" fmla="*/ 3112571 h 6858000"/>
              <a:gd name="connsiteX671" fmla="*/ 939066 w 7467663"/>
              <a:gd name="connsiteY671" fmla="*/ 3378798 h 6858000"/>
              <a:gd name="connsiteX672" fmla="*/ 115099 w 7467663"/>
              <a:gd name="connsiteY672" fmla="*/ 3607650 h 6858000"/>
              <a:gd name="connsiteX673" fmla="*/ 97284 w 7467663"/>
              <a:gd name="connsiteY673" fmla="*/ 3520393 h 6858000"/>
              <a:gd name="connsiteX674" fmla="*/ 922050 w 7467663"/>
              <a:gd name="connsiteY674" fmla="*/ 3074867 h 6858000"/>
              <a:gd name="connsiteX675" fmla="*/ 1405265 w 7467663"/>
              <a:gd name="connsiteY675" fmla="*/ 3016319 h 6858000"/>
              <a:gd name="connsiteX676" fmla="*/ 1407512 w 7467663"/>
              <a:gd name="connsiteY676" fmla="*/ 3018001 h 6858000"/>
              <a:gd name="connsiteX677" fmla="*/ 1726266 w 7467663"/>
              <a:gd name="connsiteY677" fmla="*/ 2777274 h 6858000"/>
              <a:gd name="connsiteX678" fmla="*/ 625390 w 7467663"/>
              <a:gd name="connsiteY678" fmla="*/ 2514541 h 6858000"/>
              <a:gd name="connsiteX679" fmla="*/ 619799 w 7467663"/>
              <a:gd name="connsiteY679" fmla="*/ 2527180 h 6858000"/>
              <a:gd name="connsiteX680" fmla="*/ 310030 w 7467663"/>
              <a:gd name="connsiteY680" fmla="*/ 2771818 h 6858000"/>
              <a:gd name="connsiteX681" fmla="*/ 173877 w 7467663"/>
              <a:gd name="connsiteY681" fmla="*/ 2937056 h 6858000"/>
              <a:gd name="connsiteX682" fmla="*/ 77889 w 7467663"/>
              <a:gd name="connsiteY682" fmla="*/ 3138440 h 6858000"/>
              <a:gd name="connsiteX683" fmla="*/ 0 w 7467663"/>
              <a:gd name="connsiteY683" fmla="*/ 3271395 h 6858000"/>
              <a:gd name="connsiteX684" fmla="*/ 0 w 7467663"/>
              <a:gd name="connsiteY684" fmla="*/ 3153002 h 6858000"/>
              <a:gd name="connsiteX685" fmla="*/ 2386 w 7467663"/>
              <a:gd name="connsiteY685" fmla="*/ 3149203 h 6858000"/>
              <a:gd name="connsiteX686" fmla="*/ 89753 w 7467663"/>
              <a:gd name="connsiteY686" fmla="*/ 2987702 h 6858000"/>
              <a:gd name="connsiteX687" fmla="*/ 76869 w 7467663"/>
              <a:gd name="connsiteY687" fmla="*/ 3005404 h 6858000"/>
              <a:gd name="connsiteX688" fmla="*/ 32049 w 7467663"/>
              <a:gd name="connsiteY688" fmla="*/ 3065814 h 6858000"/>
              <a:gd name="connsiteX689" fmla="*/ 0 w 7467663"/>
              <a:gd name="connsiteY689" fmla="*/ 3108744 h 6858000"/>
              <a:gd name="connsiteX690" fmla="*/ 0 w 7467663"/>
              <a:gd name="connsiteY690" fmla="*/ 3058059 h 6858000"/>
              <a:gd name="connsiteX691" fmla="*/ 7610 w 7467663"/>
              <a:gd name="connsiteY691" fmla="*/ 3047889 h 6858000"/>
              <a:gd name="connsiteX692" fmla="*/ 52419 w 7467663"/>
              <a:gd name="connsiteY692" fmla="*/ 2987479 h 6858000"/>
              <a:gd name="connsiteX693" fmla="*/ 59142 w 7467663"/>
              <a:gd name="connsiteY693" fmla="*/ 2978488 h 6858000"/>
              <a:gd name="connsiteX694" fmla="*/ 0 w 7467663"/>
              <a:gd name="connsiteY694" fmla="*/ 3015334 h 6858000"/>
              <a:gd name="connsiteX695" fmla="*/ 0 w 7467663"/>
              <a:gd name="connsiteY695" fmla="*/ 2914286 h 6858000"/>
              <a:gd name="connsiteX696" fmla="*/ 36383 w 7467663"/>
              <a:gd name="connsiteY696" fmla="*/ 2901128 h 6858000"/>
              <a:gd name="connsiteX697" fmla="*/ 156329 w 7467663"/>
              <a:gd name="connsiteY697" fmla="*/ 2840533 h 6858000"/>
              <a:gd name="connsiteX698" fmla="*/ 358355 w 7467663"/>
              <a:gd name="connsiteY698" fmla="*/ 2620471 h 6858000"/>
              <a:gd name="connsiteX699" fmla="*/ 510577 w 7467663"/>
              <a:gd name="connsiteY699" fmla="*/ 2501244 h 6858000"/>
              <a:gd name="connsiteX700" fmla="*/ 211967 w 7467663"/>
              <a:gd name="connsiteY700" fmla="*/ 2479171 h 6858000"/>
              <a:gd name="connsiteX701" fmla="*/ 0 w 7467663"/>
              <a:gd name="connsiteY701" fmla="*/ 2476398 h 6858000"/>
              <a:gd name="connsiteX702" fmla="*/ 0 w 7467663"/>
              <a:gd name="connsiteY702" fmla="*/ 2389189 h 6858000"/>
              <a:gd name="connsiteX703" fmla="*/ 103062 w 7467663"/>
              <a:gd name="connsiteY703" fmla="*/ 2389518 h 6858000"/>
              <a:gd name="connsiteX704" fmla="*/ 510734 w 7467663"/>
              <a:gd name="connsiteY704" fmla="*/ 2416201 h 6858000"/>
              <a:gd name="connsiteX705" fmla="*/ 279257 w 7467663"/>
              <a:gd name="connsiteY705" fmla="*/ 2092102 h 6858000"/>
              <a:gd name="connsiteX706" fmla="*/ 65265 w 7467663"/>
              <a:gd name="connsiteY706" fmla="*/ 2006049 h 6858000"/>
              <a:gd name="connsiteX707" fmla="*/ 0 w 7467663"/>
              <a:gd name="connsiteY707" fmla="*/ 1982532 h 6858000"/>
              <a:gd name="connsiteX708" fmla="*/ 0 w 7467663"/>
              <a:gd name="connsiteY708" fmla="*/ 1912789 h 6858000"/>
              <a:gd name="connsiteX709" fmla="*/ 97460 w 7467663"/>
              <a:gd name="connsiteY709" fmla="*/ 1953725 h 6858000"/>
              <a:gd name="connsiteX710" fmla="*/ 221272 w 7467663"/>
              <a:gd name="connsiteY710" fmla="*/ 1980766 h 6858000"/>
              <a:gd name="connsiteX711" fmla="*/ 116765 w 7467663"/>
              <a:gd name="connsiteY711" fmla="*/ 1911033 h 6858000"/>
              <a:gd name="connsiteX712" fmla="*/ 16405 w 7467663"/>
              <a:gd name="connsiteY712" fmla="*/ 1803412 h 6858000"/>
              <a:gd name="connsiteX713" fmla="*/ 0 w 7467663"/>
              <a:gd name="connsiteY713" fmla="*/ 1784777 h 6858000"/>
              <a:gd name="connsiteX714" fmla="*/ 0 w 7467663"/>
              <a:gd name="connsiteY714" fmla="*/ 1740082 h 6858000"/>
              <a:gd name="connsiteX715" fmla="*/ 39394 w 7467663"/>
              <a:gd name="connsiteY715" fmla="*/ 1784856 h 6858000"/>
              <a:gd name="connsiteX716" fmla="*/ 135813 w 7467663"/>
              <a:gd name="connsiteY716" fmla="*/ 1888838 h 6858000"/>
              <a:gd name="connsiteX717" fmla="*/ 242575 w 7467663"/>
              <a:gd name="connsiteY717" fmla="*/ 1958841 h 6858000"/>
              <a:gd name="connsiteX718" fmla="*/ 82197 w 7467663"/>
              <a:gd name="connsiteY718" fmla="*/ 1754826 h 6858000"/>
              <a:gd name="connsiteX719" fmla="*/ 0 w 7467663"/>
              <a:gd name="connsiteY719" fmla="*/ 1679650 h 6858000"/>
              <a:gd name="connsiteX720" fmla="*/ 0 w 7467663"/>
              <a:gd name="connsiteY720" fmla="*/ 1602463 h 6858000"/>
              <a:gd name="connsiteX721" fmla="*/ 84689 w 7467663"/>
              <a:gd name="connsiteY721" fmla="*/ 1677442 h 6858000"/>
              <a:gd name="connsiteX722" fmla="*/ 298437 w 7467663"/>
              <a:gd name="connsiteY722" fmla="*/ 1968019 h 6858000"/>
              <a:gd name="connsiteX723" fmla="*/ 227269 w 7467663"/>
              <a:gd name="connsiteY723" fmla="*/ 1114064 h 6858000"/>
              <a:gd name="connsiteX724" fmla="*/ 248003 w 7467663"/>
              <a:gd name="connsiteY724" fmla="*/ 1089613 h 6858000"/>
              <a:gd name="connsiteX725" fmla="*/ 427020 w 7467663"/>
              <a:gd name="connsiteY725" fmla="*/ 1619803 h 6858000"/>
              <a:gd name="connsiteX726" fmla="*/ 340345 w 7467663"/>
              <a:gd name="connsiteY726" fmla="*/ 2027739 h 6858000"/>
              <a:gd name="connsiteX727" fmla="*/ 360865 w 7467663"/>
              <a:gd name="connsiteY727" fmla="*/ 2044827 h 6858000"/>
              <a:gd name="connsiteX728" fmla="*/ 560414 w 7467663"/>
              <a:gd name="connsiteY728" fmla="*/ 2421457 h 6858000"/>
              <a:gd name="connsiteX729" fmla="*/ 1359703 w 7467663"/>
              <a:gd name="connsiteY729" fmla="*/ 2578554 h 6858000"/>
              <a:gd name="connsiteX730" fmla="*/ 1359422 w 7467663"/>
              <a:gd name="connsiteY730" fmla="*/ 2577994 h 6858000"/>
              <a:gd name="connsiteX731" fmla="*/ 828701 w 7467663"/>
              <a:gd name="connsiteY731" fmla="*/ 1839520 h 6858000"/>
              <a:gd name="connsiteX732" fmla="*/ 494427 w 7467663"/>
              <a:gd name="connsiteY732" fmla="*/ 1092333 h 6858000"/>
              <a:gd name="connsiteX733" fmla="*/ 506322 w 7467663"/>
              <a:gd name="connsiteY733" fmla="*/ 1020997 h 6858000"/>
              <a:gd name="connsiteX734" fmla="*/ 4570198 w 7467663"/>
              <a:gd name="connsiteY734" fmla="*/ 978081 h 6858000"/>
              <a:gd name="connsiteX735" fmla="*/ 4523691 w 7467663"/>
              <a:gd name="connsiteY735" fmla="*/ 1127776 h 6858000"/>
              <a:gd name="connsiteX736" fmla="*/ 4509875 w 7467663"/>
              <a:gd name="connsiteY736" fmla="*/ 1167552 h 6858000"/>
              <a:gd name="connsiteX737" fmla="*/ 4478168 w 7467663"/>
              <a:gd name="connsiteY737" fmla="*/ 1260735 h 6858000"/>
              <a:gd name="connsiteX738" fmla="*/ 4409309 w 7467663"/>
              <a:gd name="connsiteY738" fmla="*/ 1666996 h 6858000"/>
              <a:gd name="connsiteX739" fmla="*/ 4370031 w 7467663"/>
              <a:gd name="connsiteY739" fmla="*/ 1955666 h 6858000"/>
              <a:gd name="connsiteX740" fmla="*/ 4570198 w 7467663"/>
              <a:gd name="connsiteY740" fmla="*/ 978081 h 6858000"/>
              <a:gd name="connsiteX741" fmla="*/ 4557898 w 7467663"/>
              <a:gd name="connsiteY741" fmla="*/ 900011 h 6858000"/>
              <a:gd name="connsiteX742" fmla="*/ 4344840 w 7467663"/>
              <a:gd name="connsiteY742" fmla="*/ 1922038 h 6858000"/>
              <a:gd name="connsiteX743" fmla="*/ 4378710 w 7467663"/>
              <a:gd name="connsiteY743" fmla="*/ 1665516 h 6858000"/>
              <a:gd name="connsiteX744" fmla="*/ 4448798 w 7467663"/>
              <a:gd name="connsiteY744" fmla="*/ 1253024 h 6858000"/>
              <a:gd name="connsiteX745" fmla="*/ 4480315 w 7467663"/>
              <a:gd name="connsiteY745" fmla="*/ 1158454 h 6858000"/>
              <a:gd name="connsiteX746" fmla="*/ 4494133 w 7467663"/>
              <a:gd name="connsiteY746" fmla="*/ 1118676 h 6858000"/>
              <a:gd name="connsiteX747" fmla="*/ 4557898 w 7467663"/>
              <a:gd name="connsiteY747" fmla="*/ 900011 h 6858000"/>
              <a:gd name="connsiteX748" fmla="*/ 5870151 w 7467663"/>
              <a:gd name="connsiteY748" fmla="*/ 898890 h 6858000"/>
              <a:gd name="connsiteX749" fmla="*/ 5861335 w 7467663"/>
              <a:gd name="connsiteY749" fmla="*/ 899177 h 6858000"/>
              <a:gd name="connsiteX750" fmla="*/ 5843702 w 7467663"/>
              <a:gd name="connsiteY750" fmla="*/ 899748 h 6858000"/>
              <a:gd name="connsiteX751" fmla="*/ 5651107 w 7467663"/>
              <a:gd name="connsiteY751" fmla="*/ 920306 h 6858000"/>
              <a:gd name="connsiteX752" fmla="*/ 5459407 w 7467663"/>
              <a:gd name="connsiteY752" fmla="*/ 940975 h 6858000"/>
              <a:gd name="connsiteX753" fmla="*/ 5374846 w 7467663"/>
              <a:gd name="connsiteY753" fmla="*/ 941988 h 6858000"/>
              <a:gd name="connsiteX754" fmla="*/ 5256105 w 7467663"/>
              <a:gd name="connsiteY754" fmla="*/ 945632 h 6858000"/>
              <a:gd name="connsiteX755" fmla="*/ 5107071 w 7467663"/>
              <a:gd name="connsiteY755" fmla="*/ 969720 h 6858000"/>
              <a:gd name="connsiteX756" fmla="*/ 4998681 w 7467663"/>
              <a:gd name="connsiteY756" fmla="*/ 988771 h 6858000"/>
              <a:gd name="connsiteX757" fmla="*/ 5870151 w 7467663"/>
              <a:gd name="connsiteY757" fmla="*/ 898890 h 6858000"/>
              <a:gd name="connsiteX758" fmla="*/ 5504425 w 7467663"/>
              <a:gd name="connsiteY758" fmla="*/ 848067 h 6858000"/>
              <a:gd name="connsiteX759" fmla="*/ 4968849 w 7467663"/>
              <a:gd name="connsiteY759" fmla="*/ 962318 h 6858000"/>
              <a:gd name="connsiteX760" fmla="*/ 5104039 w 7467663"/>
              <a:gd name="connsiteY760" fmla="*/ 940634 h 6858000"/>
              <a:gd name="connsiteX761" fmla="*/ 5256311 w 7467663"/>
              <a:gd name="connsiteY761" fmla="*/ 916490 h 6858000"/>
              <a:gd name="connsiteX762" fmla="*/ 5377381 w 7467663"/>
              <a:gd name="connsiteY762" fmla="*/ 912671 h 6858000"/>
              <a:gd name="connsiteX763" fmla="*/ 5460148 w 7467663"/>
              <a:gd name="connsiteY763" fmla="*/ 911442 h 6858000"/>
              <a:gd name="connsiteX764" fmla="*/ 5648971 w 7467663"/>
              <a:gd name="connsiteY764" fmla="*/ 891331 h 6858000"/>
              <a:gd name="connsiteX765" fmla="*/ 5844807 w 7467663"/>
              <a:gd name="connsiteY765" fmla="*/ 870718 h 6858000"/>
              <a:gd name="connsiteX766" fmla="*/ 5862975 w 7467663"/>
              <a:gd name="connsiteY766" fmla="*/ 869756 h 6858000"/>
              <a:gd name="connsiteX767" fmla="*/ 5920887 w 7467663"/>
              <a:gd name="connsiteY767" fmla="*/ 865929 h 6858000"/>
              <a:gd name="connsiteX768" fmla="*/ 5504425 w 7467663"/>
              <a:gd name="connsiteY768" fmla="*/ 848067 h 6858000"/>
              <a:gd name="connsiteX769" fmla="*/ 3607114 w 7467663"/>
              <a:gd name="connsiteY769" fmla="*/ 467441 h 6858000"/>
              <a:gd name="connsiteX770" fmla="*/ 3296242 w 7467663"/>
              <a:gd name="connsiteY770" fmla="*/ 807991 h 6858000"/>
              <a:gd name="connsiteX771" fmla="*/ 3174674 w 7467663"/>
              <a:gd name="connsiteY771" fmla="*/ 919759 h 6858000"/>
              <a:gd name="connsiteX772" fmla="*/ 3042978 w 7467663"/>
              <a:gd name="connsiteY772" fmla="*/ 1054894 h 6858000"/>
              <a:gd name="connsiteX773" fmla="*/ 2968914 w 7467663"/>
              <a:gd name="connsiteY773" fmla="*/ 1133756 h 6858000"/>
              <a:gd name="connsiteX774" fmla="*/ 3103823 w 7467663"/>
              <a:gd name="connsiteY774" fmla="*/ 1026814 h 6858000"/>
              <a:gd name="connsiteX775" fmla="*/ 3607114 w 7467663"/>
              <a:gd name="connsiteY775" fmla="*/ 467441 h 6858000"/>
              <a:gd name="connsiteX776" fmla="*/ 3744487 w 7467663"/>
              <a:gd name="connsiteY776" fmla="*/ 383136 h 6858000"/>
              <a:gd name="connsiteX777" fmla="*/ 3970213 w 7467663"/>
              <a:gd name="connsiteY777" fmla="*/ 995559 h 6858000"/>
              <a:gd name="connsiteX778" fmla="*/ 3744487 w 7467663"/>
              <a:gd name="connsiteY778" fmla="*/ 383136 h 6858000"/>
              <a:gd name="connsiteX779" fmla="*/ 3624562 w 7467663"/>
              <a:gd name="connsiteY779" fmla="*/ 367041 h 6858000"/>
              <a:gd name="connsiteX780" fmla="*/ 3489712 w 7467663"/>
              <a:gd name="connsiteY780" fmla="*/ 485386 h 6858000"/>
              <a:gd name="connsiteX781" fmla="*/ 3182994 w 7467663"/>
              <a:gd name="connsiteY781" fmla="*/ 828265 h 6858000"/>
              <a:gd name="connsiteX782" fmla="*/ 2892114 w 7467663"/>
              <a:gd name="connsiteY782" fmla="*/ 1172635 h 6858000"/>
              <a:gd name="connsiteX783" fmla="*/ 3021459 w 7467663"/>
              <a:gd name="connsiteY783" fmla="*/ 1035385 h 6858000"/>
              <a:gd name="connsiteX784" fmla="*/ 3153873 w 7467663"/>
              <a:gd name="connsiteY784" fmla="*/ 898971 h 6858000"/>
              <a:gd name="connsiteX785" fmla="*/ 3276511 w 7467663"/>
              <a:gd name="connsiteY785" fmla="*/ 786423 h 6858000"/>
              <a:gd name="connsiteX786" fmla="*/ 3584154 w 7467663"/>
              <a:gd name="connsiteY786" fmla="*/ 448218 h 6858000"/>
              <a:gd name="connsiteX787" fmla="*/ 3624562 w 7467663"/>
              <a:gd name="connsiteY787" fmla="*/ 367041 h 6858000"/>
              <a:gd name="connsiteX788" fmla="*/ 3766672 w 7467663"/>
              <a:gd name="connsiteY788" fmla="*/ 359429 h 6858000"/>
              <a:gd name="connsiteX789" fmla="*/ 3996338 w 7467663"/>
              <a:gd name="connsiteY789" fmla="*/ 968237 h 6858000"/>
              <a:gd name="connsiteX790" fmla="*/ 3766672 w 7467663"/>
              <a:gd name="connsiteY790" fmla="*/ 359429 h 6858000"/>
              <a:gd name="connsiteX791" fmla="*/ 5805386 w 7467663"/>
              <a:gd name="connsiteY791" fmla="*/ 239240 h 6858000"/>
              <a:gd name="connsiteX792" fmla="*/ 5736947 w 7467663"/>
              <a:gd name="connsiteY792" fmla="*/ 261367 h 6858000"/>
              <a:gd name="connsiteX793" fmla="*/ 5427012 w 7467663"/>
              <a:gd name="connsiteY793" fmla="*/ 311272 h 6858000"/>
              <a:gd name="connsiteX794" fmla="*/ 5147818 w 7467663"/>
              <a:gd name="connsiteY794" fmla="*/ 322112 h 6858000"/>
              <a:gd name="connsiteX795" fmla="*/ 5060854 w 7467663"/>
              <a:gd name="connsiteY795" fmla="*/ 311882 h 6858000"/>
              <a:gd name="connsiteX796" fmla="*/ 4945989 w 7467663"/>
              <a:gd name="connsiteY796" fmla="*/ 300516 h 6858000"/>
              <a:gd name="connsiteX797" fmla="*/ 5410479 w 7467663"/>
              <a:gd name="connsiteY797" fmla="*/ 348434 h 6858000"/>
              <a:gd name="connsiteX798" fmla="*/ 5805386 w 7467663"/>
              <a:gd name="connsiteY798" fmla="*/ 239240 h 6858000"/>
              <a:gd name="connsiteX799" fmla="*/ 5905192 w 7467663"/>
              <a:gd name="connsiteY799" fmla="*/ 163079 h 6858000"/>
              <a:gd name="connsiteX800" fmla="*/ 5865655 w 7467663"/>
              <a:gd name="connsiteY800" fmla="*/ 171901 h 6858000"/>
              <a:gd name="connsiteX801" fmla="*/ 5259740 w 7467663"/>
              <a:gd name="connsiteY801" fmla="*/ 257013 h 6858000"/>
              <a:gd name="connsiteX802" fmla="*/ 5208466 w 7467663"/>
              <a:gd name="connsiteY802" fmla="*/ 257550 h 6858000"/>
              <a:gd name="connsiteX803" fmla="*/ 4980204 w 7467663"/>
              <a:gd name="connsiteY803" fmla="*/ 271903 h 6858000"/>
              <a:gd name="connsiteX804" fmla="*/ 5068068 w 7467663"/>
              <a:gd name="connsiteY804" fmla="*/ 282244 h 6858000"/>
              <a:gd name="connsiteX805" fmla="*/ 5153231 w 7467663"/>
              <a:gd name="connsiteY805" fmla="*/ 292240 h 6858000"/>
              <a:gd name="connsiteX806" fmla="*/ 5426491 w 7467663"/>
              <a:gd name="connsiteY806" fmla="*/ 281128 h 6858000"/>
              <a:gd name="connsiteX807" fmla="*/ 5731212 w 7467663"/>
              <a:gd name="connsiteY807" fmla="*/ 231951 h 6858000"/>
              <a:gd name="connsiteX808" fmla="*/ 5905192 w 7467663"/>
              <a:gd name="connsiteY808" fmla="*/ 163079 h 6858000"/>
              <a:gd name="connsiteX809" fmla="*/ 5944437 w 7467663"/>
              <a:gd name="connsiteY809" fmla="*/ 113829 h 6858000"/>
              <a:gd name="connsiteX810" fmla="*/ 5825032 w 7467663"/>
              <a:gd name="connsiteY810" fmla="*/ 146405 h 6858000"/>
              <a:gd name="connsiteX811" fmla="*/ 4955599 w 7467663"/>
              <a:gd name="connsiteY811" fmla="*/ 247008 h 6858000"/>
              <a:gd name="connsiteX812" fmla="*/ 5210104 w 7467663"/>
              <a:gd name="connsiteY812" fmla="*/ 228123 h 6858000"/>
              <a:gd name="connsiteX813" fmla="*/ 5261015 w 7467663"/>
              <a:gd name="connsiteY813" fmla="*/ 227087 h 6858000"/>
              <a:gd name="connsiteX814" fmla="*/ 5861181 w 7467663"/>
              <a:gd name="connsiteY814" fmla="*/ 143093 h 6858000"/>
              <a:gd name="connsiteX815" fmla="*/ 5961252 w 7467663"/>
              <a:gd name="connsiteY815" fmla="*/ 114820 h 6858000"/>
              <a:gd name="connsiteX816" fmla="*/ 5944437 w 7467663"/>
              <a:gd name="connsiteY816" fmla="*/ 113829 h 6858000"/>
              <a:gd name="connsiteX817" fmla="*/ 3882765 w 7467663"/>
              <a:gd name="connsiteY817" fmla="*/ 0 h 6858000"/>
              <a:gd name="connsiteX818" fmla="*/ 3995099 w 7467663"/>
              <a:gd name="connsiteY818" fmla="*/ 0 h 6858000"/>
              <a:gd name="connsiteX819" fmla="*/ 4163818 w 7467663"/>
              <a:gd name="connsiteY819" fmla="*/ 234104 h 6858000"/>
              <a:gd name="connsiteX820" fmla="*/ 4172099 w 7467663"/>
              <a:gd name="connsiteY820" fmla="*/ 234207 h 6858000"/>
              <a:gd name="connsiteX821" fmla="*/ 4784282 w 7467663"/>
              <a:gd name="connsiteY821" fmla="*/ 276561 h 6858000"/>
              <a:gd name="connsiteX822" fmla="*/ 4801687 w 7467663"/>
              <a:gd name="connsiteY822" fmla="*/ 267764 h 6858000"/>
              <a:gd name="connsiteX823" fmla="*/ 6082788 w 7467663"/>
              <a:gd name="connsiteY823" fmla="*/ 64119 h 6858000"/>
              <a:gd name="connsiteX824" fmla="*/ 6099442 w 7467663"/>
              <a:gd name="connsiteY824" fmla="*/ 82568 h 6858000"/>
              <a:gd name="connsiteX825" fmla="*/ 4804137 w 7467663"/>
              <a:gd name="connsiteY825" fmla="*/ 320931 h 6858000"/>
              <a:gd name="connsiteX826" fmla="*/ 4227047 w 7467663"/>
              <a:gd name="connsiteY826" fmla="*/ 313415 h 6858000"/>
              <a:gd name="connsiteX827" fmla="*/ 4346041 w 7467663"/>
              <a:gd name="connsiteY827" fmla="*/ 456086 h 6858000"/>
              <a:gd name="connsiteX828" fmla="*/ 4870967 w 7467663"/>
              <a:gd name="connsiteY828" fmla="*/ 963061 h 6858000"/>
              <a:gd name="connsiteX829" fmla="*/ 4889647 w 7467663"/>
              <a:gd name="connsiteY829" fmla="*/ 957147 h 6858000"/>
              <a:gd name="connsiteX830" fmla="*/ 5422504 w 7467663"/>
              <a:gd name="connsiteY830" fmla="*/ 805191 h 6858000"/>
              <a:gd name="connsiteX831" fmla="*/ 6087656 w 7467663"/>
              <a:gd name="connsiteY831" fmla="*/ 826703 h 6858000"/>
              <a:gd name="connsiteX832" fmla="*/ 6058717 w 7467663"/>
              <a:gd name="connsiteY832" fmla="*/ 865992 h 6858000"/>
              <a:gd name="connsiteX833" fmla="*/ 4974153 w 7467663"/>
              <a:gd name="connsiteY833" fmla="*/ 1045456 h 6858000"/>
              <a:gd name="connsiteX834" fmla="*/ 5627835 w 7467663"/>
              <a:gd name="connsiteY834" fmla="*/ 1472077 h 6858000"/>
              <a:gd name="connsiteX835" fmla="*/ 5629817 w 7467663"/>
              <a:gd name="connsiteY835" fmla="*/ 1471412 h 6858000"/>
              <a:gd name="connsiteX836" fmla="*/ 5634124 w 7467663"/>
              <a:gd name="connsiteY836" fmla="*/ 1470572 h 6858000"/>
              <a:gd name="connsiteX837" fmla="*/ 5755832 w 7467663"/>
              <a:gd name="connsiteY837" fmla="*/ 1383886 h 6858000"/>
              <a:gd name="connsiteX838" fmla="*/ 6014186 w 7467663"/>
              <a:gd name="connsiteY838" fmla="*/ 1279799 h 6858000"/>
              <a:gd name="connsiteX839" fmla="*/ 6901619 w 7467663"/>
              <a:gd name="connsiteY839" fmla="*/ 1047874 h 6858000"/>
              <a:gd name="connsiteX840" fmla="*/ 6931566 w 7467663"/>
              <a:gd name="connsiteY840" fmla="*/ 1062034 h 6858000"/>
              <a:gd name="connsiteX841" fmla="*/ 5790982 w 7467663"/>
              <a:gd name="connsiteY841" fmla="*/ 1561380 h 6858000"/>
              <a:gd name="connsiteX842" fmla="*/ 6188971 w 7467663"/>
              <a:gd name="connsiteY842" fmla="*/ 1755168 h 6858000"/>
              <a:gd name="connsiteX843" fmla="*/ 6202446 w 7467663"/>
              <a:gd name="connsiteY843" fmla="*/ 1752268 h 6858000"/>
              <a:gd name="connsiteX844" fmla="*/ 7179560 w 7467663"/>
              <a:gd name="connsiteY844" fmla="*/ 1467551 h 6858000"/>
              <a:gd name="connsiteX845" fmla="*/ 7158730 w 7467663"/>
              <a:gd name="connsiteY845" fmla="*/ 1507835 h 6858000"/>
              <a:gd name="connsiteX846" fmla="*/ 6326959 w 7467663"/>
              <a:gd name="connsiteY846" fmla="*/ 1817686 h 6858000"/>
              <a:gd name="connsiteX847" fmla="*/ 6537433 w 7467663"/>
              <a:gd name="connsiteY847" fmla="*/ 1907790 h 6858000"/>
              <a:gd name="connsiteX848" fmla="*/ 6550221 w 7467663"/>
              <a:gd name="connsiteY848" fmla="*/ 1910729 h 6858000"/>
              <a:gd name="connsiteX849" fmla="*/ 6964438 w 7467663"/>
              <a:gd name="connsiteY849" fmla="*/ 2209505 h 6858000"/>
              <a:gd name="connsiteX850" fmla="*/ 7367862 w 7467663"/>
              <a:gd name="connsiteY850" fmla="*/ 2806833 h 6858000"/>
              <a:gd name="connsiteX851" fmla="*/ 7364329 w 7467663"/>
              <a:gd name="connsiteY851" fmla="*/ 2826907 h 6858000"/>
              <a:gd name="connsiteX852" fmla="*/ 7290545 w 7467663"/>
              <a:gd name="connsiteY852" fmla="*/ 2850663 h 6858000"/>
              <a:gd name="connsiteX853" fmla="*/ 6472036 w 7467663"/>
              <a:gd name="connsiteY853" fmla="*/ 1959003 h 6858000"/>
              <a:gd name="connsiteX854" fmla="*/ 5792897 w 7467663"/>
              <a:gd name="connsiteY854" fmla="*/ 1647747 h 6858000"/>
              <a:gd name="connsiteX855" fmla="*/ 5842751 w 7467663"/>
              <a:gd name="connsiteY855" fmla="*/ 1816112 h 6858000"/>
              <a:gd name="connsiteX856" fmla="*/ 5847424 w 7467663"/>
              <a:gd name="connsiteY856" fmla="*/ 1815776 h 6858000"/>
              <a:gd name="connsiteX857" fmla="*/ 6399821 w 7467663"/>
              <a:gd name="connsiteY857" fmla="*/ 2344799 h 6858000"/>
              <a:gd name="connsiteX858" fmla="*/ 6323232 w 7467663"/>
              <a:gd name="connsiteY858" fmla="*/ 2389634 h 6858000"/>
              <a:gd name="connsiteX859" fmla="*/ 5942958 w 7467663"/>
              <a:gd name="connsiteY859" fmla="*/ 2077708 h 6858000"/>
              <a:gd name="connsiteX860" fmla="*/ 5921559 w 7467663"/>
              <a:gd name="connsiteY860" fmla="*/ 2378596 h 6858000"/>
              <a:gd name="connsiteX861" fmla="*/ 5817651 w 7467663"/>
              <a:gd name="connsiteY861" fmla="*/ 3023919 h 6858000"/>
              <a:gd name="connsiteX862" fmla="*/ 5729634 w 7467663"/>
              <a:gd name="connsiteY862" fmla="*/ 3051849 h 6858000"/>
              <a:gd name="connsiteX863" fmla="*/ 5611018 w 7467663"/>
              <a:gd name="connsiteY863" fmla="*/ 2316769 h 6858000"/>
              <a:gd name="connsiteX864" fmla="*/ 5687608 w 7467663"/>
              <a:gd name="connsiteY864" fmla="*/ 2039972 h 6858000"/>
              <a:gd name="connsiteX865" fmla="*/ 5657554 w 7467663"/>
              <a:gd name="connsiteY865" fmla="*/ 1576445 h 6858000"/>
              <a:gd name="connsiteX866" fmla="*/ 5150475 w 7467663"/>
              <a:gd name="connsiteY866" fmla="*/ 1274012 h 6858000"/>
              <a:gd name="connsiteX867" fmla="*/ 5349142 w 7467663"/>
              <a:gd name="connsiteY867" fmla="*/ 2204405 h 6858000"/>
              <a:gd name="connsiteX868" fmla="*/ 5262214 w 7467663"/>
              <a:gd name="connsiteY868" fmla="*/ 2233836 h 6858000"/>
              <a:gd name="connsiteX869" fmla="*/ 4981539 w 7467663"/>
              <a:gd name="connsiteY869" fmla="*/ 1542201 h 6858000"/>
              <a:gd name="connsiteX870" fmla="*/ 4958461 w 7467663"/>
              <a:gd name="connsiteY870" fmla="*/ 1136957 h 6858000"/>
              <a:gd name="connsiteX871" fmla="*/ 4655015 w 7467663"/>
              <a:gd name="connsiteY871" fmla="*/ 891426 h 6858000"/>
              <a:gd name="connsiteX872" fmla="*/ 4348002 w 7467663"/>
              <a:gd name="connsiteY872" fmla="*/ 2205895 h 6858000"/>
              <a:gd name="connsiteX873" fmla="*/ 4262250 w 7467663"/>
              <a:gd name="connsiteY873" fmla="*/ 2219972 h 6858000"/>
              <a:gd name="connsiteX874" fmla="*/ 4550611 w 7467663"/>
              <a:gd name="connsiteY874" fmla="*/ 817540 h 6858000"/>
              <a:gd name="connsiteX875" fmla="*/ 4564418 w 7467663"/>
              <a:gd name="connsiteY875" fmla="*/ 808293 h 6858000"/>
              <a:gd name="connsiteX876" fmla="*/ 4266388 w 7467663"/>
              <a:gd name="connsiteY876" fmla="*/ 500083 h 6858000"/>
              <a:gd name="connsiteX877" fmla="*/ 4032842 w 7467663"/>
              <a:gd name="connsiteY877" fmla="*/ 211809 h 6858000"/>
              <a:gd name="connsiteX878" fmla="*/ 3882765 w 7467663"/>
              <a:gd name="connsiteY878" fmla="*/ 0 h 6858000"/>
              <a:gd name="connsiteX879" fmla="*/ 3721337 w 7467663"/>
              <a:gd name="connsiteY879" fmla="*/ 0 h 6858000"/>
              <a:gd name="connsiteX880" fmla="*/ 3797544 w 7467663"/>
              <a:gd name="connsiteY880" fmla="*/ 0 h 6858000"/>
              <a:gd name="connsiteX881" fmla="*/ 3775734 w 7467663"/>
              <a:gd name="connsiteY881" fmla="*/ 95131 h 6858000"/>
              <a:gd name="connsiteX882" fmla="*/ 3724807 w 7467663"/>
              <a:gd name="connsiteY882" fmla="*/ 272257 h 6858000"/>
              <a:gd name="connsiteX883" fmla="*/ 3726844 w 7467663"/>
              <a:gd name="connsiteY883" fmla="*/ 282988 h 6858000"/>
              <a:gd name="connsiteX884" fmla="*/ 3742664 w 7467663"/>
              <a:gd name="connsiteY884" fmla="*/ 279918 h 6858000"/>
              <a:gd name="connsiteX885" fmla="*/ 4103910 w 7467663"/>
              <a:gd name="connsiteY885" fmla="*/ 1161917 h 6858000"/>
              <a:gd name="connsiteX886" fmla="*/ 4020269 w 7467663"/>
              <a:gd name="connsiteY886" fmla="*/ 1200406 h 6858000"/>
              <a:gd name="connsiteX887" fmla="*/ 3674882 w 7467663"/>
              <a:gd name="connsiteY887" fmla="*/ 488524 h 6858000"/>
              <a:gd name="connsiteX888" fmla="*/ 3132682 w 7467663"/>
              <a:gd name="connsiteY888" fmla="*/ 1072284 h 6858000"/>
              <a:gd name="connsiteX889" fmla="*/ 2716346 w 7467663"/>
              <a:gd name="connsiteY889" fmla="*/ 1276376 h 6858000"/>
              <a:gd name="connsiteX890" fmla="*/ 2716772 w 7467663"/>
              <a:gd name="connsiteY890" fmla="*/ 1255462 h 6858000"/>
              <a:gd name="connsiteX891" fmla="*/ 3471096 w 7467663"/>
              <a:gd name="connsiteY891" fmla="*/ 437072 h 6858000"/>
              <a:gd name="connsiteX892" fmla="*/ 3639057 w 7467663"/>
              <a:gd name="connsiteY892" fmla="*/ 286334 h 6858000"/>
              <a:gd name="connsiteX893" fmla="*/ 3640309 w 7467663"/>
              <a:gd name="connsiteY893" fmla="*/ 284664 h 6858000"/>
              <a:gd name="connsiteX894" fmla="*/ 3646022 w 7467663"/>
              <a:gd name="connsiteY894" fmla="*/ 276711 h 6858000"/>
              <a:gd name="connsiteX895" fmla="*/ 3707943 w 7467663"/>
              <a:gd name="connsiteY895" fmla="*/ 65958 h 6858000"/>
              <a:gd name="connsiteX896" fmla="*/ 3721337 w 7467663"/>
              <a:gd name="connsiteY896" fmla="*/ 0 h 6858000"/>
              <a:gd name="connsiteX897" fmla="*/ 2867960 w 7467663"/>
              <a:gd name="connsiteY897" fmla="*/ 0 h 6858000"/>
              <a:gd name="connsiteX898" fmla="*/ 2926351 w 7467663"/>
              <a:gd name="connsiteY898" fmla="*/ 0 h 6858000"/>
              <a:gd name="connsiteX899" fmla="*/ 2902823 w 7467663"/>
              <a:gd name="connsiteY899" fmla="*/ 262929 h 6858000"/>
              <a:gd name="connsiteX900" fmla="*/ 2940663 w 7467663"/>
              <a:gd name="connsiteY900" fmla="*/ 140884 h 6858000"/>
              <a:gd name="connsiteX901" fmla="*/ 2947039 w 7467663"/>
              <a:gd name="connsiteY901" fmla="*/ 122524 h 6858000"/>
              <a:gd name="connsiteX902" fmla="*/ 2984316 w 7467663"/>
              <a:gd name="connsiteY902" fmla="*/ 0 h 6858000"/>
              <a:gd name="connsiteX903" fmla="*/ 3016114 w 7467663"/>
              <a:gd name="connsiteY903" fmla="*/ 0 h 6858000"/>
              <a:gd name="connsiteX904" fmla="*/ 2979949 w 7467663"/>
              <a:gd name="connsiteY904" fmla="*/ 119274 h 6858000"/>
              <a:gd name="connsiteX905" fmla="*/ 3023879 w 7467663"/>
              <a:gd name="connsiteY905" fmla="*/ 0 h 6858000"/>
              <a:gd name="connsiteX906" fmla="*/ 3105400 w 7467663"/>
              <a:gd name="connsiteY906" fmla="*/ 0 h 6858000"/>
              <a:gd name="connsiteX907" fmla="*/ 3094669 w 7467663"/>
              <a:gd name="connsiteY907" fmla="*/ 30308 h 6858000"/>
              <a:gd name="connsiteX908" fmla="*/ 2901945 w 7467663"/>
              <a:gd name="connsiteY908" fmla="*/ 466538 h 6858000"/>
              <a:gd name="connsiteX909" fmla="*/ 2815209 w 7467663"/>
              <a:gd name="connsiteY909" fmla="*/ 497361 h 6858000"/>
              <a:gd name="connsiteX910" fmla="*/ 2844845 w 7467663"/>
              <a:gd name="connsiteY910" fmla="*/ 127638 h 6858000"/>
              <a:gd name="connsiteX911" fmla="*/ 2867960 w 7467663"/>
              <a:gd name="connsiteY911" fmla="*/ 0 h 6858000"/>
              <a:gd name="connsiteX912" fmla="*/ 1057230 w 7467663"/>
              <a:gd name="connsiteY912" fmla="*/ 0 h 6858000"/>
              <a:gd name="connsiteX913" fmla="*/ 1111003 w 7467663"/>
              <a:gd name="connsiteY913" fmla="*/ 0 h 6858000"/>
              <a:gd name="connsiteX914" fmla="*/ 1125553 w 7467663"/>
              <a:gd name="connsiteY914" fmla="*/ 52588 h 6858000"/>
              <a:gd name="connsiteX915" fmla="*/ 1304276 w 7467663"/>
              <a:gd name="connsiteY915" fmla="*/ 476275 h 6858000"/>
              <a:gd name="connsiteX916" fmla="*/ 1492066 w 7467663"/>
              <a:gd name="connsiteY916" fmla="*/ 886333 h 6858000"/>
              <a:gd name="connsiteX917" fmla="*/ 1423698 w 7467663"/>
              <a:gd name="connsiteY917" fmla="*/ 710817 h 6858000"/>
              <a:gd name="connsiteX918" fmla="*/ 1357609 w 7467663"/>
              <a:gd name="connsiteY918" fmla="*/ 532892 h 6858000"/>
              <a:gd name="connsiteX919" fmla="*/ 1309550 w 7467663"/>
              <a:gd name="connsiteY919" fmla="*/ 374031 h 6858000"/>
              <a:gd name="connsiteX920" fmla="*/ 1193673 w 7467663"/>
              <a:gd name="connsiteY920" fmla="*/ 49533 h 6858000"/>
              <a:gd name="connsiteX921" fmla="*/ 1164391 w 7467663"/>
              <a:gd name="connsiteY921" fmla="*/ 0 h 6858000"/>
              <a:gd name="connsiteX922" fmla="*/ 1200666 w 7467663"/>
              <a:gd name="connsiteY922" fmla="*/ 0 h 6858000"/>
              <a:gd name="connsiteX923" fmla="*/ 1223408 w 7467663"/>
              <a:gd name="connsiteY923" fmla="*/ 38996 h 6858000"/>
              <a:gd name="connsiteX924" fmla="*/ 1339635 w 7467663"/>
              <a:gd name="connsiteY924" fmla="*/ 365517 h 6858000"/>
              <a:gd name="connsiteX925" fmla="*/ 1387469 w 7467663"/>
              <a:gd name="connsiteY925" fmla="*/ 523079 h 6858000"/>
              <a:gd name="connsiteX926" fmla="*/ 1452685 w 7467663"/>
              <a:gd name="connsiteY926" fmla="*/ 699806 h 6858000"/>
              <a:gd name="connsiteX927" fmla="*/ 1492092 w 7467663"/>
              <a:gd name="connsiteY927" fmla="*/ 800424 h 6858000"/>
              <a:gd name="connsiteX928" fmla="*/ 1455302 w 7467663"/>
              <a:gd name="connsiteY928" fmla="*/ 632913 h 6858000"/>
              <a:gd name="connsiteX929" fmla="*/ 1222336 w 7467663"/>
              <a:gd name="connsiteY929" fmla="*/ 9480 h 6858000"/>
              <a:gd name="connsiteX930" fmla="*/ 1214634 w 7467663"/>
              <a:gd name="connsiteY930" fmla="*/ 0 h 6858000"/>
              <a:gd name="connsiteX931" fmla="*/ 1289827 w 7467663"/>
              <a:gd name="connsiteY931" fmla="*/ 0 h 6858000"/>
              <a:gd name="connsiteX932" fmla="*/ 1321076 w 7467663"/>
              <a:gd name="connsiteY932" fmla="*/ 59722 h 6858000"/>
              <a:gd name="connsiteX933" fmla="*/ 1512579 w 7467663"/>
              <a:gd name="connsiteY933" fmla="*/ 626441 h 6858000"/>
              <a:gd name="connsiteX934" fmla="*/ 1506076 w 7467663"/>
              <a:gd name="connsiteY934" fmla="*/ 1089289 h 6858000"/>
              <a:gd name="connsiteX935" fmla="*/ 1486346 w 7467663"/>
              <a:gd name="connsiteY935" fmla="*/ 1079919 h 6858000"/>
              <a:gd name="connsiteX936" fmla="*/ 1070511 w 7467663"/>
              <a:gd name="connsiteY936" fmla="*/ 48609 h 6858000"/>
              <a:gd name="connsiteX937" fmla="*/ 1057230 w 7467663"/>
              <a:gd name="connsiteY937" fmla="*/ 0 h 6858000"/>
              <a:gd name="connsiteX938" fmla="*/ 43151 w 7467663"/>
              <a:gd name="connsiteY938" fmla="*/ 0 h 6858000"/>
              <a:gd name="connsiteX939" fmla="*/ 95283 w 7467663"/>
              <a:gd name="connsiteY939" fmla="*/ 0 h 6858000"/>
              <a:gd name="connsiteX940" fmla="*/ 300708 w 7467663"/>
              <a:gd name="connsiteY940" fmla="*/ 154571 h 6858000"/>
              <a:gd name="connsiteX941" fmla="*/ 530414 w 7467663"/>
              <a:gd name="connsiteY941" fmla="*/ 354673 h 6858000"/>
              <a:gd name="connsiteX942" fmla="*/ 333785 w 7467663"/>
              <a:gd name="connsiteY942" fmla="*/ 161564 h 6858000"/>
              <a:gd name="connsiteX943" fmla="*/ 147005 w 7467663"/>
              <a:gd name="connsiteY943" fmla="*/ 0 h 6858000"/>
              <a:gd name="connsiteX944" fmla="*/ 272509 w 7467663"/>
              <a:gd name="connsiteY944" fmla="*/ 0 h 6858000"/>
              <a:gd name="connsiteX945" fmla="*/ 326276 w 7467663"/>
              <a:gd name="connsiteY945" fmla="*/ 45847 h 6858000"/>
              <a:gd name="connsiteX946" fmla="*/ 823759 w 7467663"/>
              <a:gd name="connsiteY946" fmla="*/ 574145 h 6858000"/>
              <a:gd name="connsiteX947" fmla="*/ 811254 w 7467663"/>
              <a:gd name="connsiteY947" fmla="*/ 665546 h 6858000"/>
              <a:gd name="connsiteX948" fmla="*/ 154042 w 7467663"/>
              <a:gd name="connsiteY948" fmla="*/ 261522 h 6858000"/>
              <a:gd name="connsiteX949" fmla="*/ 13550 w 7467663"/>
              <a:gd name="connsiteY949" fmla="*/ 158423 h 6858000"/>
              <a:gd name="connsiteX950" fmla="*/ 0 w 7467663"/>
              <a:gd name="connsiteY950" fmla="*/ 146618 h 6858000"/>
              <a:gd name="connsiteX951" fmla="*/ 0 w 7467663"/>
              <a:gd name="connsiteY951" fmla="*/ 59161 h 6858000"/>
              <a:gd name="connsiteX952" fmla="*/ 45427 w 7467663"/>
              <a:gd name="connsiteY952" fmla="*/ 101078 h 6858000"/>
              <a:gd name="connsiteX953" fmla="*/ 630103 w 7467663"/>
              <a:gd name="connsiteY953" fmla="*/ 485885 h 6858000"/>
              <a:gd name="connsiteX954" fmla="*/ 532040 w 7467663"/>
              <a:gd name="connsiteY954" fmla="*/ 399359 h 6858000"/>
              <a:gd name="connsiteX955" fmla="*/ 517618 w 7467663"/>
              <a:gd name="connsiteY955" fmla="*/ 385726 h 6858000"/>
              <a:gd name="connsiteX956" fmla="*/ 285074 w 7467663"/>
              <a:gd name="connsiteY956" fmla="*/ 182755 h 6858000"/>
              <a:gd name="connsiteX957" fmla="*/ 43151 w 7467663"/>
              <a:gd name="connsiteY957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67600 w 7467663"/>
              <a:gd name="connsiteY76" fmla="*/ 6334256 h 6858000"/>
              <a:gd name="connsiteX77" fmla="*/ 7454976 w 7467663"/>
              <a:gd name="connsiteY77" fmla="*/ 6318297 h 6858000"/>
              <a:gd name="connsiteX78" fmla="*/ 1456157 w 7467663"/>
              <a:gd name="connsiteY78" fmla="*/ 5371404 h 6858000"/>
              <a:gd name="connsiteX79" fmla="*/ 1244432 w 7467663"/>
              <a:gd name="connsiteY79" fmla="*/ 5385601 h 6858000"/>
              <a:gd name="connsiteX80" fmla="*/ 973990 w 7467663"/>
              <a:gd name="connsiteY80" fmla="*/ 5424940 h 6858000"/>
              <a:gd name="connsiteX81" fmla="*/ 1103809 w 7467663"/>
              <a:gd name="connsiteY81" fmla="*/ 5433720 h 6858000"/>
              <a:gd name="connsiteX82" fmla="*/ 1123454 w 7467663"/>
              <a:gd name="connsiteY82" fmla="*/ 5435727 h 6858000"/>
              <a:gd name="connsiteX83" fmla="*/ 1737017 w 7467663"/>
              <a:gd name="connsiteY83" fmla="*/ 5452183 h 6858000"/>
              <a:gd name="connsiteX84" fmla="*/ 1824397 w 7467663"/>
              <a:gd name="connsiteY84" fmla="*/ 5447757 h 6858000"/>
              <a:gd name="connsiteX85" fmla="*/ 2070059 w 7467663"/>
              <a:gd name="connsiteY85" fmla="*/ 5441660 h 6858000"/>
              <a:gd name="connsiteX86" fmla="*/ 1456157 w 7467663"/>
              <a:gd name="connsiteY86" fmla="*/ 5371404 h 6858000"/>
              <a:gd name="connsiteX87" fmla="*/ 4988186 w 7467663"/>
              <a:gd name="connsiteY87" fmla="*/ 5216467 h 6858000"/>
              <a:gd name="connsiteX88" fmla="*/ 4777334 w 7467663"/>
              <a:gd name="connsiteY88" fmla="*/ 5406072 h 6858000"/>
              <a:gd name="connsiteX89" fmla="*/ 4718341 w 7467663"/>
              <a:gd name="connsiteY89" fmla="*/ 5468043 h 6858000"/>
              <a:gd name="connsiteX90" fmla="*/ 4604655 w 7467663"/>
              <a:gd name="connsiteY90" fmla="*/ 5583434 h 6858000"/>
              <a:gd name="connsiteX91" fmla="*/ 4565074 w 7467663"/>
              <a:gd name="connsiteY91" fmla="*/ 5618550 h 6858000"/>
              <a:gd name="connsiteX92" fmla="*/ 4988186 w 7467663"/>
              <a:gd name="connsiteY92" fmla="*/ 5216467 h 6858000"/>
              <a:gd name="connsiteX93" fmla="*/ 4978032 w 7467663"/>
              <a:gd name="connsiteY93" fmla="*/ 5183809 h 6858000"/>
              <a:gd name="connsiteX94" fmla="*/ 4463413 w 7467663"/>
              <a:gd name="connsiteY94" fmla="*/ 5615162 h 6858000"/>
              <a:gd name="connsiteX95" fmla="*/ 4358134 w 7467663"/>
              <a:gd name="connsiteY95" fmla="*/ 5742791 h 6858000"/>
              <a:gd name="connsiteX96" fmla="*/ 4376219 w 7467663"/>
              <a:gd name="connsiteY96" fmla="*/ 5729027 h 6858000"/>
              <a:gd name="connsiteX97" fmla="*/ 4582340 w 7467663"/>
              <a:gd name="connsiteY97" fmla="*/ 5561037 h 6858000"/>
              <a:gd name="connsiteX98" fmla="*/ 4694684 w 7467663"/>
              <a:gd name="connsiteY98" fmla="*/ 5447098 h 6858000"/>
              <a:gd name="connsiteX99" fmla="*/ 4754123 w 7467663"/>
              <a:gd name="connsiteY99" fmla="*/ 5384643 h 6858000"/>
              <a:gd name="connsiteX100" fmla="*/ 4978032 w 7467663"/>
              <a:gd name="connsiteY100" fmla="*/ 5183809 h 6858000"/>
              <a:gd name="connsiteX101" fmla="*/ 1903353 w 7467663"/>
              <a:gd name="connsiteY101" fmla="*/ 5044827 h 6858000"/>
              <a:gd name="connsiteX102" fmla="*/ 1936931 w 7467663"/>
              <a:gd name="connsiteY102" fmla="*/ 5093954 h 6858000"/>
              <a:gd name="connsiteX103" fmla="*/ 2195868 w 7467663"/>
              <a:gd name="connsiteY103" fmla="*/ 5396574 h 6858000"/>
              <a:gd name="connsiteX104" fmla="*/ 2088852 w 7467663"/>
              <a:gd name="connsiteY104" fmla="*/ 5166123 h 6858000"/>
              <a:gd name="connsiteX105" fmla="*/ 1958241 w 7467663"/>
              <a:gd name="connsiteY105" fmla="*/ 5067955 h 6858000"/>
              <a:gd name="connsiteX106" fmla="*/ 1903353 w 7467663"/>
              <a:gd name="connsiteY106" fmla="*/ 5044827 h 6858000"/>
              <a:gd name="connsiteX107" fmla="*/ 1979378 w 7467663"/>
              <a:gd name="connsiteY107" fmla="*/ 4769504 h 6858000"/>
              <a:gd name="connsiteX108" fmla="*/ 2882120 w 7467663"/>
              <a:gd name="connsiteY108" fmla="*/ 5064547 h 6858000"/>
              <a:gd name="connsiteX109" fmla="*/ 2793103 w 7467663"/>
              <a:gd name="connsiteY109" fmla="*/ 5039699 h 6858000"/>
              <a:gd name="connsiteX110" fmla="*/ 2770041 w 7467663"/>
              <a:gd name="connsiteY110" fmla="*/ 5033634 h 6858000"/>
              <a:gd name="connsiteX111" fmla="*/ 1979378 w 7467663"/>
              <a:gd name="connsiteY111" fmla="*/ 4769504 h 6858000"/>
              <a:gd name="connsiteX112" fmla="*/ 1927410 w 7467663"/>
              <a:gd name="connsiteY112" fmla="*/ 4716164 h 6858000"/>
              <a:gd name="connsiteX113" fmla="*/ 1959587 w 7467663"/>
              <a:gd name="connsiteY113" fmla="*/ 4728849 h 6858000"/>
              <a:gd name="connsiteX114" fmla="*/ 2777707 w 7467663"/>
              <a:gd name="connsiteY114" fmla="*/ 5003991 h 6858000"/>
              <a:gd name="connsiteX115" fmla="*/ 2800768 w 7467663"/>
              <a:gd name="connsiteY115" fmla="*/ 5010056 h 6858000"/>
              <a:gd name="connsiteX116" fmla="*/ 2879408 w 7467663"/>
              <a:gd name="connsiteY116" fmla="*/ 5031590 h 6858000"/>
              <a:gd name="connsiteX117" fmla="*/ 2862295 w 7467663"/>
              <a:gd name="connsiteY117" fmla="*/ 5022958 h 6858000"/>
              <a:gd name="connsiteX118" fmla="*/ 2813343 w 7467663"/>
              <a:gd name="connsiteY118" fmla="*/ 4998369 h 6858000"/>
              <a:gd name="connsiteX119" fmla="*/ 2646245 w 7467663"/>
              <a:gd name="connsiteY119" fmla="*/ 4930999 h 6858000"/>
              <a:gd name="connsiteX120" fmla="*/ 1999243 w 7467663"/>
              <a:gd name="connsiteY120" fmla="*/ 4730524 h 6858000"/>
              <a:gd name="connsiteX121" fmla="*/ 1979527 w 7467663"/>
              <a:gd name="connsiteY121" fmla="*/ 4726651 h 6858000"/>
              <a:gd name="connsiteX122" fmla="*/ 1927410 w 7467663"/>
              <a:gd name="connsiteY122" fmla="*/ 4716164 h 6858000"/>
              <a:gd name="connsiteX123" fmla="*/ 1997014 w 7467663"/>
              <a:gd name="connsiteY123" fmla="*/ 4698007 h 6858000"/>
              <a:gd name="connsiteX124" fmla="*/ 2005458 w 7467663"/>
              <a:gd name="connsiteY124" fmla="*/ 4699540 h 6858000"/>
              <a:gd name="connsiteX125" fmla="*/ 2657186 w 7467663"/>
              <a:gd name="connsiteY125" fmla="*/ 4901687 h 6858000"/>
              <a:gd name="connsiteX126" fmla="*/ 2826662 w 7467663"/>
              <a:gd name="connsiteY126" fmla="*/ 4970362 h 6858000"/>
              <a:gd name="connsiteX127" fmla="*/ 2876100 w 7467663"/>
              <a:gd name="connsiteY127" fmla="*/ 4995397 h 6858000"/>
              <a:gd name="connsiteX128" fmla="*/ 3042600 w 7467663"/>
              <a:gd name="connsiteY128" fmla="*/ 5059532 h 6858000"/>
              <a:gd name="connsiteX129" fmla="*/ 1997014 w 7467663"/>
              <a:gd name="connsiteY129" fmla="*/ 4698007 h 6858000"/>
              <a:gd name="connsiteX130" fmla="*/ 2305292 w 7467663"/>
              <a:gd name="connsiteY130" fmla="*/ 4219492 h 6858000"/>
              <a:gd name="connsiteX131" fmla="*/ 3360922 w 7467663"/>
              <a:gd name="connsiteY131" fmla="*/ 4529373 h 6858000"/>
              <a:gd name="connsiteX132" fmla="*/ 3492420 w 7467663"/>
              <a:gd name="connsiteY132" fmla="*/ 4510145 h 6858000"/>
              <a:gd name="connsiteX133" fmla="*/ 3364086 w 7467663"/>
              <a:gd name="connsiteY133" fmla="*/ 4480340 h 6858000"/>
              <a:gd name="connsiteX134" fmla="*/ 3225818 w 7467663"/>
              <a:gd name="connsiteY134" fmla="*/ 4411822 h 6858000"/>
              <a:gd name="connsiteX135" fmla="*/ 3129696 w 7467663"/>
              <a:gd name="connsiteY135" fmla="*/ 4360704 h 6858000"/>
              <a:gd name="connsiteX136" fmla="*/ 2814545 w 7467663"/>
              <a:gd name="connsiteY136" fmla="*/ 4282955 h 6858000"/>
              <a:gd name="connsiteX137" fmla="*/ 2305292 w 7467663"/>
              <a:gd name="connsiteY137" fmla="*/ 4219492 h 6858000"/>
              <a:gd name="connsiteX138" fmla="*/ 2626982 w 7467663"/>
              <a:gd name="connsiteY138" fmla="*/ 4206450 h 6858000"/>
              <a:gd name="connsiteX139" fmla="*/ 2490617 w 7467663"/>
              <a:gd name="connsiteY139" fmla="*/ 4206951 h 6858000"/>
              <a:gd name="connsiteX140" fmla="*/ 2819869 w 7467663"/>
              <a:gd name="connsiteY140" fmla="*/ 4252936 h 6858000"/>
              <a:gd name="connsiteX141" fmla="*/ 3143018 w 7467663"/>
              <a:gd name="connsiteY141" fmla="*/ 4332698 h 6858000"/>
              <a:gd name="connsiteX142" fmla="*/ 3241520 w 7467663"/>
              <a:gd name="connsiteY142" fmla="*/ 4385112 h 6858000"/>
              <a:gd name="connsiteX143" fmla="*/ 3374575 w 7467663"/>
              <a:gd name="connsiteY143" fmla="*/ 4451517 h 6858000"/>
              <a:gd name="connsiteX144" fmla="*/ 3505221 w 7467663"/>
              <a:gd name="connsiteY144" fmla="*/ 4480757 h 6858000"/>
              <a:gd name="connsiteX145" fmla="*/ 2626982 w 7467663"/>
              <a:gd name="connsiteY145" fmla="*/ 4206450 h 6858000"/>
              <a:gd name="connsiteX146" fmla="*/ 1310106 w 7467663"/>
              <a:gd name="connsiteY146" fmla="*/ 3943217 h 6858000"/>
              <a:gd name="connsiteX147" fmla="*/ 854994 w 7467663"/>
              <a:gd name="connsiteY147" fmla="*/ 4399136 h 6858000"/>
              <a:gd name="connsiteX148" fmla="*/ 742462 w 7467663"/>
              <a:gd name="connsiteY148" fmla="*/ 4594648 h 6858000"/>
              <a:gd name="connsiteX149" fmla="*/ 820602 w 7467663"/>
              <a:gd name="connsiteY149" fmla="*/ 4485915 h 6858000"/>
              <a:gd name="connsiteX150" fmla="*/ 878295 w 7467663"/>
              <a:gd name="connsiteY150" fmla="*/ 4403594 h 6858000"/>
              <a:gd name="connsiteX151" fmla="*/ 1240607 w 7467663"/>
              <a:gd name="connsiteY151" fmla="*/ 4010401 h 6858000"/>
              <a:gd name="connsiteX152" fmla="*/ 1310106 w 7467663"/>
              <a:gd name="connsiteY152" fmla="*/ 3943217 h 6858000"/>
              <a:gd name="connsiteX153" fmla="*/ 1423113 w 7467663"/>
              <a:gd name="connsiteY153" fmla="*/ 3874565 h 6858000"/>
              <a:gd name="connsiteX154" fmla="*/ 1260565 w 7467663"/>
              <a:gd name="connsiteY154" fmla="*/ 4031982 h 6858000"/>
              <a:gd name="connsiteX155" fmla="*/ 901900 w 7467663"/>
              <a:gd name="connsiteY155" fmla="*/ 4421236 h 6858000"/>
              <a:gd name="connsiteX156" fmla="*/ 845044 w 7467663"/>
              <a:gd name="connsiteY156" fmla="*/ 4502436 h 6858000"/>
              <a:gd name="connsiteX157" fmla="*/ 685926 w 7467663"/>
              <a:gd name="connsiteY157" fmla="*/ 4703069 h 6858000"/>
              <a:gd name="connsiteX158" fmla="*/ 684248 w 7467663"/>
              <a:gd name="connsiteY158" fmla="*/ 4706721 h 6858000"/>
              <a:gd name="connsiteX159" fmla="*/ 1423113 w 7467663"/>
              <a:gd name="connsiteY159" fmla="*/ 3874565 h 6858000"/>
              <a:gd name="connsiteX160" fmla="*/ 3316479 w 7467663"/>
              <a:gd name="connsiteY160" fmla="*/ 3872136 h 6858000"/>
              <a:gd name="connsiteX161" fmla="*/ 3546806 w 7467663"/>
              <a:gd name="connsiteY161" fmla="*/ 4356139 h 6858000"/>
              <a:gd name="connsiteX162" fmla="*/ 3364433 w 7467663"/>
              <a:gd name="connsiteY162" fmla="*/ 3953121 h 6858000"/>
              <a:gd name="connsiteX163" fmla="*/ 3316479 w 7467663"/>
              <a:gd name="connsiteY163" fmla="*/ 3872136 h 6858000"/>
              <a:gd name="connsiteX164" fmla="*/ 3291335 w 7467663"/>
              <a:gd name="connsiteY164" fmla="*/ 3767420 h 6858000"/>
              <a:gd name="connsiteX165" fmla="*/ 3390805 w 7467663"/>
              <a:gd name="connsiteY165" fmla="*/ 3937163 h 6858000"/>
              <a:gd name="connsiteX166" fmla="*/ 3579062 w 7467663"/>
              <a:gd name="connsiteY166" fmla="*/ 4359040 h 6858000"/>
              <a:gd name="connsiteX167" fmla="*/ 3467355 w 7467663"/>
              <a:gd name="connsiteY167" fmla="*/ 3988130 h 6858000"/>
              <a:gd name="connsiteX168" fmla="*/ 3310753 w 7467663"/>
              <a:gd name="connsiteY168" fmla="*/ 3787140 h 6858000"/>
              <a:gd name="connsiteX169" fmla="*/ 3291335 w 7467663"/>
              <a:gd name="connsiteY169" fmla="*/ 3767420 h 6858000"/>
              <a:gd name="connsiteX170" fmla="*/ 1635889 w 7467663"/>
              <a:gd name="connsiteY170" fmla="*/ 3709494 h 6858000"/>
              <a:gd name="connsiteX171" fmla="*/ 1634800 w 7467663"/>
              <a:gd name="connsiteY171" fmla="*/ 3731111 h 6858000"/>
              <a:gd name="connsiteX172" fmla="*/ 1635889 w 7467663"/>
              <a:gd name="connsiteY172" fmla="*/ 3709494 h 6858000"/>
              <a:gd name="connsiteX173" fmla="*/ 1510397 w 7467663"/>
              <a:gd name="connsiteY173" fmla="*/ 3684705 h 6858000"/>
              <a:gd name="connsiteX174" fmla="*/ 1146550 w 7467663"/>
              <a:gd name="connsiteY174" fmla="*/ 3802012 h 6858000"/>
              <a:gd name="connsiteX175" fmla="*/ 698834 w 7467663"/>
              <a:gd name="connsiteY175" fmla="*/ 3952272 h 6858000"/>
              <a:gd name="connsiteX176" fmla="*/ 34256 w 7467663"/>
              <a:gd name="connsiteY176" fmla="*/ 4347603 h 6858000"/>
              <a:gd name="connsiteX177" fmla="*/ 527241 w 7467663"/>
              <a:gd name="connsiteY177" fmla="*/ 4065078 h 6858000"/>
              <a:gd name="connsiteX178" fmla="*/ 1510397 w 7467663"/>
              <a:gd name="connsiteY178" fmla="*/ 3684705 h 6858000"/>
              <a:gd name="connsiteX179" fmla="*/ 1313114 w 7467663"/>
              <a:gd name="connsiteY179" fmla="*/ 3655216 h 6858000"/>
              <a:gd name="connsiteX180" fmla="*/ 1109304 w 7467663"/>
              <a:gd name="connsiteY180" fmla="*/ 3669030 h 6858000"/>
              <a:gd name="connsiteX181" fmla="*/ 8129 w 7467663"/>
              <a:gd name="connsiteY181" fmla="*/ 4330519 h 6858000"/>
              <a:gd name="connsiteX182" fmla="*/ 687572 w 7467663"/>
              <a:gd name="connsiteY182" fmla="*/ 3925629 h 6858000"/>
              <a:gd name="connsiteX183" fmla="*/ 1138365 w 7467663"/>
              <a:gd name="connsiteY183" fmla="*/ 3774515 h 6858000"/>
              <a:gd name="connsiteX184" fmla="*/ 1505579 w 7467663"/>
              <a:gd name="connsiteY184" fmla="*/ 3655526 h 6858000"/>
              <a:gd name="connsiteX185" fmla="*/ 1313114 w 7467663"/>
              <a:gd name="connsiteY185" fmla="*/ 3655216 h 6858000"/>
              <a:gd name="connsiteX186" fmla="*/ 3655073 w 7467663"/>
              <a:gd name="connsiteY186" fmla="*/ 3650884 h 6858000"/>
              <a:gd name="connsiteX187" fmla="*/ 3989938 w 7467663"/>
              <a:gd name="connsiteY187" fmla="*/ 3991685 h 6858000"/>
              <a:gd name="connsiteX188" fmla="*/ 4393907 w 7467663"/>
              <a:gd name="connsiteY188" fmla="*/ 4261258 h 6858000"/>
              <a:gd name="connsiteX189" fmla="*/ 4648051 w 7467663"/>
              <a:gd name="connsiteY189" fmla="*/ 4374051 h 6858000"/>
              <a:gd name="connsiteX190" fmla="*/ 4383389 w 7467663"/>
              <a:gd name="connsiteY190" fmla="*/ 4184369 h 6858000"/>
              <a:gd name="connsiteX191" fmla="*/ 4165508 w 7467663"/>
              <a:gd name="connsiteY191" fmla="*/ 4035196 h 6858000"/>
              <a:gd name="connsiteX192" fmla="*/ 4068162 w 7467663"/>
              <a:gd name="connsiteY192" fmla="*/ 3953394 h 6858000"/>
              <a:gd name="connsiteX193" fmla="*/ 3981416 w 7467663"/>
              <a:gd name="connsiteY193" fmla="*/ 3880482 h 6858000"/>
              <a:gd name="connsiteX194" fmla="*/ 3800147 w 7467663"/>
              <a:gd name="connsiteY194" fmla="*/ 3749872 h 6858000"/>
              <a:gd name="connsiteX195" fmla="*/ 3655073 w 7467663"/>
              <a:gd name="connsiteY195" fmla="*/ 3650884 h 6858000"/>
              <a:gd name="connsiteX196" fmla="*/ 3670252 w 7467663"/>
              <a:gd name="connsiteY196" fmla="*/ 3622798 h 6858000"/>
              <a:gd name="connsiteX197" fmla="*/ 3817258 w 7467663"/>
              <a:gd name="connsiteY197" fmla="*/ 3723577 h 6858000"/>
              <a:gd name="connsiteX198" fmla="*/ 4000461 w 7467663"/>
              <a:gd name="connsiteY198" fmla="*/ 3855966 h 6858000"/>
              <a:gd name="connsiteX199" fmla="*/ 4088180 w 7467663"/>
              <a:gd name="connsiteY199" fmla="*/ 3929774 h 6858000"/>
              <a:gd name="connsiteX200" fmla="*/ 4184555 w 7467663"/>
              <a:gd name="connsiteY200" fmla="*/ 4010683 h 6858000"/>
              <a:gd name="connsiteX201" fmla="*/ 4399563 w 7467663"/>
              <a:gd name="connsiteY201" fmla="*/ 4158106 h 6858000"/>
              <a:gd name="connsiteX202" fmla="*/ 4684469 w 7467663"/>
              <a:gd name="connsiteY202" fmla="*/ 4364680 h 6858000"/>
              <a:gd name="connsiteX203" fmla="*/ 4690271 w 7467663"/>
              <a:gd name="connsiteY203" fmla="*/ 4370034 h 6858000"/>
              <a:gd name="connsiteX204" fmla="*/ 4136093 w 7467663"/>
              <a:gd name="connsiteY204" fmla="*/ 3858466 h 6858000"/>
              <a:gd name="connsiteX205" fmla="*/ 3670252 w 7467663"/>
              <a:gd name="connsiteY205" fmla="*/ 3622798 h 6858000"/>
              <a:gd name="connsiteX206" fmla="*/ 4440129 w 7467663"/>
              <a:gd name="connsiteY206" fmla="*/ 3448571 h 6858000"/>
              <a:gd name="connsiteX207" fmla="*/ 4856525 w 7467663"/>
              <a:gd name="connsiteY207" fmla="*/ 3915351 h 6858000"/>
              <a:gd name="connsiteX208" fmla="*/ 5059055 w 7467663"/>
              <a:gd name="connsiteY208" fmla="*/ 4108918 h 6858000"/>
              <a:gd name="connsiteX209" fmla="*/ 5290070 w 7467663"/>
              <a:gd name="connsiteY209" fmla="*/ 4263619 h 6858000"/>
              <a:gd name="connsiteX210" fmla="*/ 4834991 w 7467663"/>
              <a:gd name="connsiteY210" fmla="*/ 3830985 h 6858000"/>
              <a:gd name="connsiteX211" fmla="*/ 4440129 w 7467663"/>
              <a:gd name="connsiteY211" fmla="*/ 3448571 h 6858000"/>
              <a:gd name="connsiteX212" fmla="*/ 4441737 w 7467663"/>
              <a:gd name="connsiteY212" fmla="*/ 3399734 h 6858000"/>
              <a:gd name="connsiteX213" fmla="*/ 4431236 w 7467663"/>
              <a:gd name="connsiteY213" fmla="*/ 3400954 h 6858000"/>
              <a:gd name="connsiteX214" fmla="*/ 4557150 w 7467663"/>
              <a:gd name="connsiteY214" fmla="*/ 3510023 h 6858000"/>
              <a:gd name="connsiteX215" fmla="*/ 4856936 w 7467663"/>
              <a:gd name="connsiteY215" fmla="*/ 3809146 h 6858000"/>
              <a:gd name="connsiteX216" fmla="*/ 5111996 w 7467663"/>
              <a:gd name="connsiteY216" fmla="*/ 4065759 h 6858000"/>
              <a:gd name="connsiteX217" fmla="*/ 5388878 w 7467663"/>
              <a:gd name="connsiteY217" fmla="*/ 4300185 h 6858000"/>
              <a:gd name="connsiteX218" fmla="*/ 5425556 w 7467663"/>
              <a:gd name="connsiteY218" fmla="*/ 4308967 h 6858000"/>
              <a:gd name="connsiteX219" fmla="*/ 4943646 w 7467663"/>
              <a:gd name="connsiteY219" fmla="*/ 3822916 h 6858000"/>
              <a:gd name="connsiteX220" fmla="*/ 4594837 w 7467663"/>
              <a:gd name="connsiteY220" fmla="*/ 3532274 h 6858000"/>
              <a:gd name="connsiteX221" fmla="*/ 4441737 w 7467663"/>
              <a:gd name="connsiteY221" fmla="*/ 3399734 h 6858000"/>
              <a:gd name="connsiteX222" fmla="*/ 5425834 w 7467663"/>
              <a:gd name="connsiteY222" fmla="*/ 3162785 h 6858000"/>
              <a:gd name="connsiteX223" fmla="*/ 5401644 w 7467663"/>
              <a:gd name="connsiteY223" fmla="*/ 3617847 h 6858000"/>
              <a:gd name="connsiteX224" fmla="*/ 5467256 w 7467663"/>
              <a:gd name="connsiteY224" fmla="*/ 4175494 h 6858000"/>
              <a:gd name="connsiteX225" fmla="*/ 5448069 w 7467663"/>
              <a:gd name="connsiteY225" fmla="*/ 3567554 h 6858000"/>
              <a:gd name="connsiteX226" fmla="*/ 5425834 w 7467663"/>
              <a:gd name="connsiteY226" fmla="*/ 3162785 h 6858000"/>
              <a:gd name="connsiteX227" fmla="*/ 1318687 w 7467663"/>
              <a:gd name="connsiteY227" fmla="*/ 3113840 h 6858000"/>
              <a:gd name="connsiteX228" fmla="*/ 1066793 w 7467663"/>
              <a:gd name="connsiteY228" fmla="*/ 3212171 h 6858000"/>
              <a:gd name="connsiteX229" fmla="*/ 993319 w 7467663"/>
              <a:gd name="connsiteY229" fmla="*/ 3247648 h 6858000"/>
              <a:gd name="connsiteX230" fmla="*/ 853081 w 7467663"/>
              <a:gd name="connsiteY230" fmla="*/ 3312410 h 6858000"/>
              <a:gd name="connsiteX231" fmla="*/ 805957 w 7467663"/>
              <a:gd name="connsiteY231" fmla="*/ 3330443 h 6858000"/>
              <a:gd name="connsiteX232" fmla="*/ 1318687 w 7467663"/>
              <a:gd name="connsiteY232" fmla="*/ 3113840 h 6858000"/>
              <a:gd name="connsiteX233" fmla="*/ 5453702 w 7467663"/>
              <a:gd name="connsiteY233" fmla="*/ 3090882 h 6858000"/>
              <a:gd name="connsiteX234" fmla="*/ 5480135 w 7467663"/>
              <a:gd name="connsiteY234" fmla="*/ 3565802 h 6858000"/>
              <a:gd name="connsiteX235" fmla="*/ 5499023 w 7467663"/>
              <a:gd name="connsiteY235" fmla="*/ 4166310 h 6858000"/>
              <a:gd name="connsiteX236" fmla="*/ 5547022 w 7467663"/>
              <a:gd name="connsiteY236" fmla="*/ 3607838 h 6858000"/>
              <a:gd name="connsiteX237" fmla="*/ 5515964 w 7467663"/>
              <a:gd name="connsiteY237" fmla="*/ 3378541 h 6858000"/>
              <a:gd name="connsiteX238" fmla="*/ 5453702 w 7467663"/>
              <a:gd name="connsiteY238" fmla="*/ 3090882 h 6858000"/>
              <a:gd name="connsiteX239" fmla="*/ 1238695 w 7467663"/>
              <a:gd name="connsiteY239" fmla="*/ 3076820 h 6858000"/>
              <a:gd name="connsiteX240" fmla="*/ 716371 w 7467663"/>
              <a:gd name="connsiteY240" fmla="*/ 3293249 h 6858000"/>
              <a:gd name="connsiteX241" fmla="*/ 579522 w 7467663"/>
              <a:gd name="connsiteY241" fmla="*/ 3371759 h 6858000"/>
              <a:gd name="connsiteX242" fmla="*/ 600288 w 7467663"/>
              <a:gd name="connsiteY242" fmla="*/ 3365555 h 6858000"/>
              <a:gd name="connsiteX243" fmla="*/ 840692 w 7467663"/>
              <a:gd name="connsiteY243" fmla="*/ 3284921 h 6858000"/>
              <a:gd name="connsiteX244" fmla="*/ 979248 w 7467663"/>
              <a:gd name="connsiteY244" fmla="*/ 3221003 h 6858000"/>
              <a:gd name="connsiteX245" fmla="*/ 1053282 w 7467663"/>
              <a:gd name="connsiteY245" fmla="*/ 3185247 h 6858000"/>
              <a:gd name="connsiteX246" fmla="*/ 1320603 w 7467663"/>
              <a:gd name="connsiteY246" fmla="*/ 3081281 h 6858000"/>
              <a:gd name="connsiteX247" fmla="*/ 1238695 w 7467663"/>
              <a:gd name="connsiteY247" fmla="*/ 3076820 h 6858000"/>
              <a:gd name="connsiteX248" fmla="*/ 5425627 w 7467663"/>
              <a:gd name="connsiteY248" fmla="*/ 2954192 h 6858000"/>
              <a:gd name="connsiteX249" fmla="*/ 5470770 w 7467663"/>
              <a:gd name="connsiteY249" fmla="*/ 3005435 h 6858000"/>
              <a:gd name="connsiteX250" fmla="*/ 5519779 w 7467663"/>
              <a:gd name="connsiteY250" fmla="*/ 4359223 h 6858000"/>
              <a:gd name="connsiteX251" fmla="*/ 5520293 w 7467663"/>
              <a:gd name="connsiteY251" fmla="*/ 4360602 h 6858000"/>
              <a:gd name="connsiteX252" fmla="*/ 5767221 w 7467663"/>
              <a:gd name="connsiteY252" fmla="*/ 4665564 h 6858000"/>
              <a:gd name="connsiteX253" fmla="*/ 6937169 w 7467663"/>
              <a:gd name="connsiteY253" fmla="*/ 4815941 h 6858000"/>
              <a:gd name="connsiteX254" fmla="*/ 6953922 w 7467663"/>
              <a:gd name="connsiteY254" fmla="*/ 4890068 h 6858000"/>
              <a:gd name="connsiteX255" fmla="*/ 6071359 w 7467663"/>
              <a:gd name="connsiteY255" fmla="*/ 4770770 h 6858000"/>
              <a:gd name="connsiteX256" fmla="*/ 6038839 w 7467663"/>
              <a:gd name="connsiteY256" fmla="*/ 4764474 h 6858000"/>
              <a:gd name="connsiteX257" fmla="*/ 6038706 w 7467663"/>
              <a:gd name="connsiteY257" fmla="*/ 4763847 h 6858000"/>
              <a:gd name="connsiteX258" fmla="*/ 6037784 w 7467663"/>
              <a:gd name="connsiteY258" fmla="*/ 4764270 h 6858000"/>
              <a:gd name="connsiteX259" fmla="*/ 6038839 w 7467663"/>
              <a:gd name="connsiteY259" fmla="*/ 4764474 h 6858000"/>
              <a:gd name="connsiteX260" fmla="*/ 6040338 w 7467663"/>
              <a:gd name="connsiteY260" fmla="*/ 4771418 h 6858000"/>
              <a:gd name="connsiteX261" fmla="*/ 6024488 w 7467663"/>
              <a:gd name="connsiteY261" fmla="*/ 4809903 h 6858000"/>
              <a:gd name="connsiteX262" fmla="*/ 5599771 w 7467663"/>
              <a:gd name="connsiteY262" fmla="*/ 5509652 h 6858000"/>
              <a:gd name="connsiteX263" fmla="*/ 5548843 w 7467663"/>
              <a:gd name="connsiteY263" fmla="*/ 5563845 h 6858000"/>
              <a:gd name="connsiteX264" fmla="*/ 5940952 w 7467663"/>
              <a:gd name="connsiteY264" fmla="*/ 6250028 h 6858000"/>
              <a:gd name="connsiteX265" fmla="*/ 6043441 w 7467663"/>
              <a:gd name="connsiteY265" fmla="*/ 6665847 h 6858000"/>
              <a:gd name="connsiteX266" fmla="*/ 6093432 w 7467663"/>
              <a:gd name="connsiteY266" fmla="*/ 6858000 h 6858000"/>
              <a:gd name="connsiteX267" fmla="*/ 6034344 w 7467663"/>
              <a:gd name="connsiteY267" fmla="*/ 6858000 h 6858000"/>
              <a:gd name="connsiteX268" fmla="*/ 6026679 w 7467663"/>
              <a:gd name="connsiteY268" fmla="*/ 6836959 h 6858000"/>
              <a:gd name="connsiteX269" fmla="*/ 5800441 w 7467663"/>
              <a:gd name="connsiteY269" fmla="*/ 6335286 h 6858000"/>
              <a:gd name="connsiteX270" fmla="*/ 5526562 w 7467663"/>
              <a:gd name="connsiteY270" fmla="*/ 5705388 h 6858000"/>
              <a:gd name="connsiteX271" fmla="*/ 5519640 w 7467663"/>
              <a:gd name="connsiteY271" fmla="*/ 5683774 h 6858000"/>
              <a:gd name="connsiteX272" fmla="*/ 5844559 w 7467663"/>
              <a:gd name="connsiteY272" fmla="*/ 6553349 h 6858000"/>
              <a:gd name="connsiteX273" fmla="*/ 5975994 w 7467663"/>
              <a:gd name="connsiteY273" fmla="*/ 6858000 h 6858000"/>
              <a:gd name="connsiteX274" fmla="*/ 5898547 w 7467663"/>
              <a:gd name="connsiteY274" fmla="*/ 6858000 h 6858000"/>
              <a:gd name="connsiteX275" fmla="*/ 5682041 w 7467663"/>
              <a:gd name="connsiteY275" fmla="*/ 6355860 h 6858000"/>
              <a:gd name="connsiteX276" fmla="*/ 5461758 w 7467663"/>
              <a:gd name="connsiteY276" fmla="*/ 5820220 h 6858000"/>
              <a:gd name="connsiteX277" fmla="*/ 5237282 w 7467663"/>
              <a:gd name="connsiteY277" fmla="*/ 6579086 h 6858000"/>
              <a:gd name="connsiteX278" fmla="*/ 5115009 w 7467663"/>
              <a:gd name="connsiteY278" fmla="*/ 6858000 h 6858000"/>
              <a:gd name="connsiteX279" fmla="*/ 5028074 w 7467663"/>
              <a:gd name="connsiteY279" fmla="*/ 6858000 h 6858000"/>
              <a:gd name="connsiteX280" fmla="*/ 5079508 w 7467663"/>
              <a:gd name="connsiteY280" fmla="*/ 6749074 h 6858000"/>
              <a:gd name="connsiteX281" fmla="*/ 5371846 w 7467663"/>
              <a:gd name="connsiteY281" fmla="*/ 5924413 h 6858000"/>
              <a:gd name="connsiteX282" fmla="*/ 5270512 w 7467663"/>
              <a:gd name="connsiteY282" fmla="*/ 6138975 h 6858000"/>
              <a:gd name="connsiteX283" fmla="*/ 5062409 w 7467663"/>
              <a:gd name="connsiteY283" fmla="*/ 6653544 h 6858000"/>
              <a:gd name="connsiteX284" fmla="*/ 5036628 w 7467663"/>
              <a:gd name="connsiteY284" fmla="*/ 6754247 h 6858000"/>
              <a:gd name="connsiteX285" fmla="*/ 5009112 w 7467663"/>
              <a:gd name="connsiteY285" fmla="*/ 6858000 h 6858000"/>
              <a:gd name="connsiteX286" fmla="*/ 4976679 w 7467663"/>
              <a:gd name="connsiteY286" fmla="*/ 6858000 h 6858000"/>
              <a:gd name="connsiteX287" fmla="*/ 5006537 w 7467663"/>
              <a:gd name="connsiteY287" fmla="*/ 6747068 h 6858000"/>
              <a:gd name="connsiteX288" fmla="*/ 5032723 w 7467663"/>
              <a:gd name="connsiteY288" fmla="*/ 6644957 h 6858000"/>
              <a:gd name="connsiteX289" fmla="*/ 5242949 w 7467663"/>
              <a:gd name="connsiteY289" fmla="*/ 6125175 h 6858000"/>
              <a:gd name="connsiteX290" fmla="*/ 5286321 w 7467663"/>
              <a:gd name="connsiteY290" fmla="*/ 6033555 h 6858000"/>
              <a:gd name="connsiteX291" fmla="*/ 5008210 w 7467663"/>
              <a:gd name="connsiteY291" fmla="*/ 6649194 h 6858000"/>
              <a:gd name="connsiteX292" fmla="*/ 4986321 w 7467663"/>
              <a:gd name="connsiteY292" fmla="*/ 6765687 h 6858000"/>
              <a:gd name="connsiteX293" fmla="*/ 4973474 w 7467663"/>
              <a:gd name="connsiteY293" fmla="*/ 6858000 h 6858000"/>
              <a:gd name="connsiteX294" fmla="*/ 4907178 w 7467663"/>
              <a:gd name="connsiteY294" fmla="*/ 6858000 h 6858000"/>
              <a:gd name="connsiteX295" fmla="*/ 4910810 w 7467663"/>
              <a:gd name="connsiteY295" fmla="*/ 6829660 h 6858000"/>
              <a:gd name="connsiteX296" fmla="*/ 4987461 w 7467663"/>
              <a:gd name="connsiteY296" fmla="*/ 6432994 h 6858000"/>
              <a:gd name="connsiteX297" fmla="*/ 5179262 w 7467663"/>
              <a:gd name="connsiteY297" fmla="*/ 6035044 h 6858000"/>
              <a:gd name="connsiteX298" fmla="*/ 4689678 w 7467663"/>
              <a:gd name="connsiteY298" fmla="*/ 6440241 h 6858000"/>
              <a:gd name="connsiteX299" fmla="*/ 4477543 w 7467663"/>
              <a:gd name="connsiteY299" fmla="*/ 6674836 h 6858000"/>
              <a:gd name="connsiteX300" fmla="*/ 4329957 w 7467663"/>
              <a:gd name="connsiteY300" fmla="*/ 6858000 h 6858000"/>
              <a:gd name="connsiteX301" fmla="*/ 4218595 w 7467663"/>
              <a:gd name="connsiteY301" fmla="*/ 6858000 h 6858000"/>
              <a:gd name="connsiteX302" fmla="*/ 4368888 w 7467663"/>
              <a:gd name="connsiteY302" fmla="*/ 6668412 h 6858000"/>
              <a:gd name="connsiteX303" fmla="*/ 4563091 w 7467663"/>
              <a:gd name="connsiteY303" fmla="*/ 6442508 h 6858000"/>
              <a:gd name="connsiteX304" fmla="*/ 5387324 w 7467663"/>
              <a:gd name="connsiteY304" fmla="*/ 5705830 h 6858000"/>
              <a:gd name="connsiteX305" fmla="*/ 5073620 w 7467663"/>
              <a:gd name="connsiteY305" fmla="*/ 5955437 h 6858000"/>
              <a:gd name="connsiteX306" fmla="*/ 4689789 w 7467663"/>
              <a:gd name="connsiteY306" fmla="*/ 6268382 h 6858000"/>
              <a:gd name="connsiteX307" fmla="*/ 4418722 w 7467663"/>
              <a:gd name="connsiteY307" fmla="*/ 6570886 h 6858000"/>
              <a:gd name="connsiteX308" fmla="*/ 4214944 w 7467663"/>
              <a:gd name="connsiteY308" fmla="*/ 6858000 h 6858000"/>
              <a:gd name="connsiteX309" fmla="*/ 4177898 w 7467663"/>
              <a:gd name="connsiteY309" fmla="*/ 6858000 h 6858000"/>
              <a:gd name="connsiteX310" fmla="*/ 4391597 w 7467663"/>
              <a:gd name="connsiteY310" fmla="*/ 6556370 h 6858000"/>
              <a:gd name="connsiteX311" fmla="*/ 4668889 w 7467663"/>
              <a:gd name="connsiteY311" fmla="*/ 6246399 h 6858000"/>
              <a:gd name="connsiteX312" fmla="*/ 5055427 w 7467663"/>
              <a:gd name="connsiteY312" fmla="*/ 5931476 h 6858000"/>
              <a:gd name="connsiteX313" fmla="*/ 5371814 w 7467663"/>
              <a:gd name="connsiteY313" fmla="*/ 5678975 h 6858000"/>
              <a:gd name="connsiteX314" fmla="*/ 4987918 w 7467663"/>
              <a:gd name="connsiteY314" fmla="*/ 5838701 h 6858000"/>
              <a:gd name="connsiteX315" fmla="*/ 4317146 w 7467663"/>
              <a:gd name="connsiteY315" fmla="*/ 6587716 h 6858000"/>
              <a:gd name="connsiteX316" fmla="*/ 4171627 w 7467663"/>
              <a:gd name="connsiteY316" fmla="*/ 6858000 h 6858000"/>
              <a:gd name="connsiteX317" fmla="*/ 4081585 w 7467663"/>
              <a:gd name="connsiteY317" fmla="*/ 6858000 h 6858000"/>
              <a:gd name="connsiteX318" fmla="*/ 4238603 w 7467663"/>
              <a:gd name="connsiteY318" fmla="*/ 6559341 h 6858000"/>
              <a:gd name="connsiteX319" fmla="*/ 4778333 w 7467663"/>
              <a:gd name="connsiteY319" fmla="*/ 5873626 h 6858000"/>
              <a:gd name="connsiteX320" fmla="*/ 5414185 w 7467663"/>
              <a:gd name="connsiteY320" fmla="*/ 5573882 h 6858000"/>
              <a:gd name="connsiteX321" fmla="*/ 5959648 w 7467663"/>
              <a:gd name="connsiteY321" fmla="*/ 4760797 h 6858000"/>
              <a:gd name="connsiteX322" fmla="*/ 5355019 w 7467663"/>
              <a:gd name="connsiteY322" fmla="*/ 4734672 h 6858000"/>
              <a:gd name="connsiteX323" fmla="*/ 5083565 w 7467663"/>
              <a:gd name="connsiteY323" fmla="*/ 5179121 h 6858000"/>
              <a:gd name="connsiteX324" fmla="*/ 4713577 w 7467663"/>
              <a:gd name="connsiteY324" fmla="*/ 5616803 h 6858000"/>
              <a:gd name="connsiteX325" fmla="*/ 3989559 w 7467663"/>
              <a:gd name="connsiteY325" fmla="*/ 6145945 h 6858000"/>
              <a:gd name="connsiteX326" fmla="*/ 3939824 w 7467663"/>
              <a:gd name="connsiteY326" fmla="*/ 6066900 h 6858000"/>
              <a:gd name="connsiteX327" fmla="*/ 4584537 w 7467663"/>
              <a:gd name="connsiteY327" fmla="*/ 5324826 h 6858000"/>
              <a:gd name="connsiteX328" fmla="*/ 5037105 w 7467663"/>
              <a:gd name="connsiteY328" fmla="*/ 5088765 h 6858000"/>
              <a:gd name="connsiteX329" fmla="*/ 5039930 w 7467663"/>
              <a:gd name="connsiteY329" fmla="*/ 5089585 h 6858000"/>
              <a:gd name="connsiteX330" fmla="*/ 5263764 w 7467663"/>
              <a:gd name="connsiteY330" fmla="*/ 4735525 h 6858000"/>
              <a:gd name="connsiteX331" fmla="*/ 4086300 w 7467663"/>
              <a:gd name="connsiteY331" fmla="*/ 4884599 h 6858000"/>
              <a:gd name="connsiteX332" fmla="*/ 4085485 w 7467663"/>
              <a:gd name="connsiteY332" fmla="*/ 4899070 h 6858000"/>
              <a:gd name="connsiteX333" fmla="*/ 3871915 w 7467663"/>
              <a:gd name="connsiteY333" fmla="*/ 5253645 h 6858000"/>
              <a:gd name="connsiteX334" fmla="*/ 3799374 w 7467663"/>
              <a:gd name="connsiteY334" fmla="*/ 5466127 h 6858000"/>
              <a:gd name="connsiteX335" fmla="*/ 3498850 w 7467663"/>
              <a:gd name="connsiteY335" fmla="*/ 6661888 h 6858000"/>
              <a:gd name="connsiteX336" fmla="*/ 3399216 w 7467663"/>
              <a:gd name="connsiteY336" fmla="*/ 6858000 h 6858000"/>
              <a:gd name="connsiteX337" fmla="*/ 3303688 w 7467663"/>
              <a:gd name="connsiteY337" fmla="*/ 6858000 h 6858000"/>
              <a:gd name="connsiteX338" fmla="*/ 3391774 w 7467663"/>
              <a:gd name="connsiteY338" fmla="*/ 6697181 h 6858000"/>
              <a:gd name="connsiteX339" fmla="*/ 3735540 w 7467663"/>
              <a:gd name="connsiteY339" fmla="*/ 5546923 h 6858000"/>
              <a:gd name="connsiteX340" fmla="*/ 3729438 w 7467663"/>
              <a:gd name="connsiteY340" fmla="*/ 5569058 h 6858000"/>
              <a:gd name="connsiteX341" fmla="*/ 3707782 w 7467663"/>
              <a:gd name="connsiteY341" fmla="*/ 5644908 h 6858000"/>
              <a:gd name="connsiteX342" fmla="*/ 3583827 w 7467663"/>
              <a:gd name="connsiteY342" fmla="*/ 6039215 h 6858000"/>
              <a:gd name="connsiteX343" fmla="*/ 3547861 w 7467663"/>
              <a:gd name="connsiteY343" fmla="*/ 6129609 h 6858000"/>
              <a:gd name="connsiteX344" fmla="*/ 3490905 w 7467663"/>
              <a:gd name="connsiteY344" fmla="*/ 6277660 h 6858000"/>
              <a:gd name="connsiteX345" fmla="*/ 3455859 w 7467663"/>
              <a:gd name="connsiteY345" fmla="*/ 6391301 h 6858000"/>
              <a:gd name="connsiteX346" fmla="*/ 3429112 w 7467663"/>
              <a:gd name="connsiteY346" fmla="*/ 6479469 h 6858000"/>
              <a:gd name="connsiteX347" fmla="*/ 3304862 w 7467663"/>
              <a:gd name="connsiteY347" fmla="*/ 6796476 h 6858000"/>
              <a:gd name="connsiteX348" fmla="*/ 3276071 w 7467663"/>
              <a:gd name="connsiteY348" fmla="*/ 6858000 h 6858000"/>
              <a:gd name="connsiteX349" fmla="*/ 3240805 w 7467663"/>
              <a:gd name="connsiteY349" fmla="*/ 6858000 h 6858000"/>
              <a:gd name="connsiteX350" fmla="*/ 3275917 w 7467663"/>
              <a:gd name="connsiteY350" fmla="*/ 6783192 h 6858000"/>
              <a:gd name="connsiteX351" fmla="*/ 3399358 w 7467663"/>
              <a:gd name="connsiteY351" fmla="*/ 6469011 h 6858000"/>
              <a:gd name="connsiteX352" fmla="*/ 3425650 w 7467663"/>
              <a:gd name="connsiteY352" fmla="*/ 6381333 h 6858000"/>
              <a:gd name="connsiteX353" fmla="*/ 3460661 w 7467663"/>
              <a:gd name="connsiteY353" fmla="*/ 6266763 h 6858000"/>
              <a:gd name="connsiteX354" fmla="*/ 3518021 w 7467663"/>
              <a:gd name="connsiteY354" fmla="*/ 6117298 h 6858000"/>
              <a:gd name="connsiteX355" fmla="*/ 3554035 w 7467663"/>
              <a:gd name="connsiteY355" fmla="*/ 6027832 h 6858000"/>
              <a:gd name="connsiteX356" fmla="*/ 3677174 w 7467663"/>
              <a:gd name="connsiteY356" fmla="*/ 5636351 h 6858000"/>
              <a:gd name="connsiteX357" fmla="*/ 3698819 w 7467663"/>
              <a:gd name="connsiteY357" fmla="*/ 5560503 h 6858000"/>
              <a:gd name="connsiteX358" fmla="*/ 3702094 w 7467663"/>
              <a:gd name="connsiteY358" fmla="*/ 5549194 h 6858000"/>
              <a:gd name="connsiteX359" fmla="*/ 3398355 w 7467663"/>
              <a:gd name="connsiteY359" fmla="*/ 6094603 h 6858000"/>
              <a:gd name="connsiteX360" fmla="*/ 3193941 w 7467663"/>
              <a:gd name="connsiteY360" fmla="*/ 6798775 h 6858000"/>
              <a:gd name="connsiteX361" fmla="*/ 3184140 w 7467663"/>
              <a:gd name="connsiteY361" fmla="*/ 6858000 h 6858000"/>
              <a:gd name="connsiteX362" fmla="*/ 3099978 w 7467663"/>
              <a:gd name="connsiteY362" fmla="*/ 6858000 h 6858000"/>
              <a:gd name="connsiteX363" fmla="*/ 3101556 w 7467663"/>
              <a:gd name="connsiteY363" fmla="*/ 6843337 h 6858000"/>
              <a:gd name="connsiteX364" fmla="*/ 3370162 w 7467663"/>
              <a:gd name="connsiteY364" fmla="*/ 5785550 h 6858000"/>
              <a:gd name="connsiteX365" fmla="*/ 3746477 w 7467663"/>
              <a:gd name="connsiteY365" fmla="*/ 5377889 h 6858000"/>
              <a:gd name="connsiteX366" fmla="*/ 3863399 w 7467663"/>
              <a:gd name="connsiteY366" fmla="*/ 5087257 h 6858000"/>
              <a:gd name="connsiteX367" fmla="*/ 3968712 w 7467663"/>
              <a:gd name="connsiteY367" fmla="*/ 4913989 h 6858000"/>
              <a:gd name="connsiteX368" fmla="*/ 2792390 w 7467663"/>
              <a:gd name="connsiteY368" fmla="*/ 5382974 h 6858000"/>
              <a:gd name="connsiteX369" fmla="*/ 2714982 w 7467663"/>
              <a:gd name="connsiteY369" fmla="*/ 5427051 h 6858000"/>
              <a:gd name="connsiteX370" fmla="*/ 2813361 w 7467663"/>
              <a:gd name="connsiteY370" fmla="*/ 6023912 h 6858000"/>
              <a:gd name="connsiteX371" fmla="*/ 2688430 w 7467663"/>
              <a:gd name="connsiteY371" fmla="*/ 6801564 h 6858000"/>
              <a:gd name="connsiteX372" fmla="*/ 2629626 w 7467663"/>
              <a:gd name="connsiteY372" fmla="*/ 6763394 h 6858000"/>
              <a:gd name="connsiteX373" fmla="*/ 2565328 w 7467663"/>
              <a:gd name="connsiteY373" fmla="*/ 5516399 h 6858000"/>
              <a:gd name="connsiteX374" fmla="*/ 1922999 w 7467663"/>
              <a:gd name="connsiteY374" fmla="*/ 5980343 h 6858000"/>
              <a:gd name="connsiteX375" fmla="*/ 1950261 w 7467663"/>
              <a:gd name="connsiteY375" fmla="*/ 6405858 h 6858000"/>
              <a:gd name="connsiteX376" fmla="*/ 2365554 w 7467663"/>
              <a:gd name="connsiteY376" fmla="*/ 6759107 h 6858000"/>
              <a:gd name="connsiteX377" fmla="*/ 2424142 w 7467663"/>
              <a:gd name="connsiteY377" fmla="*/ 6858000 h 6858000"/>
              <a:gd name="connsiteX378" fmla="*/ 2395994 w 7467663"/>
              <a:gd name="connsiteY378" fmla="*/ 6858000 h 6858000"/>
              <a:gd name="connsiteX379" fmla="*/ 2392863 w 7467663"/>
              <a:gd name="connsiteY379" fmla="*/ 6852964 h 6858000"/>
              <a:gd name="connsiteX380" fmla="*/ 2017589 w 7467663"/>
              <a:gd name="connsiteY380" fmla="*/ 6493982 h 6858000"/>
              <a:gd name="connsiteX381" fmla="*/ 2147336 w 7467663"/>
              <a:gd name="connsiteY381" fmla="*/ 6594052 h 6858000"/>
              <a:gd name="connsiteX382" fmla="*/ 2207047 w 7467663"/>
              <a:gd name="connsiteY382" fmla="*/ 6654540 h 6858000"/>
              <a:gd name="connsiteX383" fmla="*/ 2299106 w 7467663"/>
              <a:gd name="connsiteY383" fmla="*/ 6778931 h 6858000"/>
              <a:gd name="connsiteX384" fmla="*/ 2314430 w 7467663"/>
              <a:gd name="connsiteY384" fmla="*/ 6801144 h 6858000"/>
              <a:gd name="connsiteX385" fmla="*/ 2352406 w 7467663"/>
              <a:gd name="connsiteY385" fmla="*/ 6858000 h 6858000"/>
              <a:gd name="connsiteX386" fmla="*/ 2314492 w 7467663"/>
              <a:gd name="connsiteY386" fmla="*/ 6858000 h 6858000"/>
              <a:gd name="connsiteX387" fmla="*/ 2288095 w 7467663"/>
              <a:gd name="connsiteY387" fmla="*/ 6818030 h 6858000"/>
              <a:gd name="connsiteX388" fmla="*/ 2272768 w 7467663"/>
              <a:gd name="connsiteY388" fmla="*/ 6795822 h 6858000"/>
              <a:gd name="connsiteX389" fmla="*/ 2182715 w 7467663"/>
              <a:gd name="connsiteY389" fmla="*/ 6675071 h 6858000"/>
              <a:gd name="connsiteX390" fmla="*/ 2032061 w 7467663"/>
              <a:gd name="connsiteY390" fmla="*/ 6541380 h 6858000"/>
              <a:gd name="connsiteX391" fmla="*/ 2257220 w 7467663"/>
              <a:gd name="connsiteY391" fmla="*/ 6826257 h 6858000"/>
              <a:gd name="connsiteX392" fmla="*/ 2281324 w 7467663"/>
              <a:gd name="connsiteY392" fmla="*/ 6858000 h 6858000"/>
              <a:gd name="connsiteX393" fmla="*/ 2242860 w 7467663"/>
              <a:gd name="connsiteY393" fmla="*/ 6858000 h 6858000"/>
              <a:gd name="connsiteX394" fmla="*/ 2232818 w 7467663"/>
              <a:gd name="connsiteY394" fmla="*/ 6844926 h 6858000"/>
              <a:gd name="connsiteX395" fmla="*/ 1990172 w 7467663"/>
              <a:gd name="connsiteY395" fmla="*/ 6542121 h 6858000"/>
              <a:gd name="connsiteX396" fmla="*/ 2124090 w 7467663"/>
              <a:gd name="connsiteY396" fmla="*/ 6761017 h 6858000"/>
              <a:gd name="connsiteX397" fmla="*/ 2200380 w 7467663"/>
              <a:gd name="connsiteY397" fmla="*/ 6858000 h 6858000"/>
              <a:gd name="connsiteX398" fmla="*/ 2147507 w 7467663"/>
              <a:gd name="connsiteY398" fmla="*/ 6858000 h 6858000"/>
              <a:gd name="connsiteX399" fmla="*/ 2070668 w 7467663"/>
              <a:gd name="connsiteY399" fmla="*/ 6761520 h 6858000"/>
              <a:gd name="connsiteX400" fmla="*/ 1975142 w 7467663"/>
              <a:gd name="connsiteY400" fmla="*/ 6585570 h 6858000"/>
              <a:gd name="connsiteX401" fmla="*/ 2050035 w 7467663"/>
              <a:gd name="connsiteY401" fmla="*/ 6813345 h 6858000"/>
              <a:gd name="connsiteX402" fmla="*/ 2063025 w 7467663"/>
              <a:gd name="connsiteY402" fmla="*/ 6858000 h 6858000"/>
              <a:gd name="connsiteX403" fmla="*/ 2021675 w 7467663"/>
              <a:gd name="connsiteY403" fmla="*/ 6858000 h 6858000"/>
              <a:gd name="connsiteX404" fmla="*/ 2019308 w 7467663"/>
              <a:gd name="connsiteY404" fmla="*/ 6847118 h 6858000"/>
              <a:gd name="connsiteX405" fmla="*/ 1938835 w 7467663"/>
              <a:gd name="connsiteY405" fmla="*/ 6551160 h 6858000"/>
              <a:gd name="connsiteX406" fmla="*/ 1953230 w 7467663"/>
              <a:gd name="connsiteY406" fmla="*/ 6759699 h 6858000"/>
              <a:gd name="connsiteX407" fmla="*/ 1956763 w 7467663"/>
              <a:gd name="connsiteY407" fmla="*/ 6778191 h 6858000"/>
              <a:gd name="connsiteX408" fmla="*/ 1967925 w 7467663"/>
              <a:gd name="connsiteY408" fmla="*/ 6858000 h 6858000"/>
              <a:gd name="connsiteX409" fmla="*/ 1936622 w 7467663"/>
              <a:gd name="connsiteY409" fmla="*/ 6858000 h 6858000"/>
              <a:gd name="connsiteX410" fmla="*/ 1926261 w 7467663"/>
              <a:gd name="connsiteY410" fmla="*/ 6784064 h 6858000"/>
              <a:gd name="connsiteX411" fmla="*/ 1922724 w 7467663"/>
              <a:gd name="connsiteY411" fmla="*/ 6765577 h 6858000"/>
              <a:gd name="connsiteX412" fmla="*/ 1904650 w 7467663"/>
              <a:gd name="connsiteY412" fmla="*/ 6639616 h 6858000"/>
              <a:gd name="connsiteX413" fmla="*/ 1885273 w 7467663"/>
              <a:gd name="connsiteY413" fmla="*/ 6858000 h 6858000"/>
              <a:gd name="connsiteX414" fmla="*/ 1854363 w 7467663"/>
              <a:gd name="connsiteY414" fmla="*/ 6858000 h 6858000"/>
              <a:gd name="connsiteX415" fmla="*/ 1880391 w 7467663"/>
              <a:gd name="connsiteY415" fmla="*/ 6603796 h 6858000"/>
              <a:gd name="connsiteX416" fmla="*/ 1818273 w 7467663"/>
              <a:gd name="connsiteY416" fmla="*/ 6715729 h 6858000"/>
              <a:gd name="connsiteX417" fmla="*/ 1794691 w 7467663"/>
              <a:gd name="connsiteY417" fmla="*/ 6843239 h 6858000"/>
              <a:gd name="connsiteX418" fmla="*/ 1794914 w 7467663"/>
              <a:gd name="connsiteY418" fmla="*/ 6858000 h 6858000"/>
              <a:gd name="connsiteX419" fmla="*/ 1746128 w 7467663"/>
              <a:gd name="connsiteY419" fmla="*/ 6858000 h 6858000"/>
              <a:gd name="connsiteX420" fmla="*/ 1753934 w 7467663"/>
              <a:gd name="connsiteY420" fmla="*/ 6724796 h 6858000"/>
              <a:gd name="connsiteX421" fmla="*/ 1792053 w 7467663"/>
              <a:gd name="connsiteY421" fmla="*/ 6572396 h 6858000"/>
              <a:gd name="connsiteX422" fmla="*/ 1862248 w 7467663"/>
              <a:gd name="connsiteY422" fmla="*/ 6266397 h 6858000"/>
              <a:gd name="connsiteX423" fmla="*/ 1862250 w 7467663"/>
              <a:gd name="connsiteY423" fmla="*/ 6033531 h 6858000"/>
              <a:gd name="connsiteX424" fmla="*/ 1211999 w 7467663"/>
              <a:gd name="connsiteY424" fmla="*/ 6683610 h 6858000"/>
              <a:gd name="connsiteX425" fmla="*/ 1213266 w 7467663"/>
              <a:gd name="connsiteY425" fmla="*/ 6691947 h 6858000"/>
              <a:gd name="connsiteX426" fmla="*/ 1203370 w 7467663"/>
              <a:gd name="connsiteY426" fmla="*/ 6850676 h 6858000"/>
              <a:gd name="connsiteX427" fmla="*/ 1203671 w 7467663"/>
              <a:gd name="connsiteY427" fmla="*/ 6858000 h 6858000"/>
              <a:gd name="connsiteX428" fmla="*/ 1143180 w 7467663"/>
              <a:gd name="connsiteY428" fmla="*/ 6858000 h 6858000"/>
              <a:gd name="connsiteX429" fmla="*/ 1142176 w 7467663"/>
              <a:gd name="connsiteY429" fmla="*/ 6766045 h 6858000"/>
              <a:gd name="connsiteX430" fmla="*/ 1067484 w 7467663"/>
              <a:gd name="connsiteY430" fmla="*/ 6858000 h 6858000"/>
              <a:gd name="connsiteX431" fmla="*/ 953928 w 7467663"/>
              <a:gd name="connsiteY431" fmla="*/ 6858000 h 6858000"/>
              <a:gd name="connsiteX432" fmla="*/ 959715 w 7467663"/>
              <a:gd name="connsiteY432" fmla="*/ 6850185 h 6858000"/>
              <a:gd name="connsiteX433" fmla="*/ 1483788 w 7467663"/>
              <a:gd name="connsiteY433" fmla="*/ 6259174 h 6858000"/>
              <a:gd name="connsiteX434" fmla="*/ 1100671 w 7467663"/>
              <a:gd name="connsiteY434" fmla="*/ 6252137 h 6858000"/>
              <a:gd name="connsiteX435" fmla="*/ 1090144 w 7467663"/>
              <a:gd name="connsiteY435" fmla="*/ 6256748 h 6858000"/>
              <a:gd name="connsiteX436" fmla="*/ 1095872 w 7467663"/>
              <a:gd name="connsiteY436" fmla="*/ 6271892 h 6858000"/>
              <a:gd name="connsiteX437" fmla="*/ 262785 w 7467663"/>
              <a:gd name="connsiteY437" fmla="*/ 6845450 h 6858000"/>
              <a:gd name="connsiteX438" fmla="*/ 209968 w 7467663"/>
              <a:gd name="connsiteY438" fmla="*/ 6770713 h 6858000"/>
              <a:gd name="connsiteX439" fmla="*/ 873460 w 7467663"/>
              <a:gd name="connsiteY439" fmla="*/ 6253768 h 6858000"/>
              <a:gd name="connsiteX440" fmla="*/ 192686 w 7467663"/>
              <a:gd name="connsiteY440" fmla="*/ 5849257 h 6858000"/>
              <a:gd name="connsiteX441" fmla="*/ 4696 w 7467663"/>
              <a:gd name="connsiteY441" fmla="*/ 5697668 h 6858000"/>
              <a:gd name="connsiteX442" fmla="*/ 0 w 7467663"/>
              <a:gd name="connsiteY442" fmla="*/ 5689984 h 6858000"/>
              <a:gd name="connsiteX443" fmla="*/ 0 w 7467663"/>
              <a:gd name="connsiteY443" fmla="*/ 5513472 h 6858000"/>
              <a:gd name="connsiteX444" fmla="*/ 174101 w 7467663"/>
              <a:gd name="connsiteY444" fmla="*/ 5620277 h 6858000"/>
              <a:gd name="connsiteX445" fmla="*/ 891800 w 7467663"/>
              <a:gd name="connsiteY445" fmla="*/ 6036935 h 6858000"/>
              <a:gd name="connsiteX446" fmla="*/ 1072219 w 7467663"/>
              <a:gd name="connsiteY446" fmla="*/ 6169443 h 6858000"/>
              <a:gd name="connsiteX447" fmla="*/ 1074117 w 7467663"/>
              <a:gd name="connsiteY447" fmla="*/ 6170301 h 6858000"/>
              <a:gd name="connsiteX448" fmla="*/ 1083114 w 7467663"/>
              <a:gd name="connsiteY448" fmla="*/ 6174131 h 6858000"/>
              <a:gd name="connsiteX449" fmla="*/ 1543010 w 7467663"/>
              <a:gd name="connsiteY449" fmla="*/ 6191140 h 6858000"/>
              <a:gd name="connsiteX450" fmla="*/ 1551080 w 7467663"/>
              <a:gd name="connsiteY450" fmla="*/ 6195006 h 6858000"/>
              <a:gd name="connsiteX451" fmla="*/ 2345443 w 7467663"/>
              <a:gd name="connsiteY451" fmla="*/ 5549882 h 6858000"/>
              <a:gd name="connsiteX452" fmla="*/ 1721499 w 7467663"/>
              <a:gd name="connsiteY452" fmla="*/ 5599969 h 6858000"/>
              <a:gd name="connsiteX453" fmla="*/ 767716 w 7467663"/>
              <a:gd name="connsiteY453" fmla="*/ 5472768 h 6858000"/>
              <a:gd name="connsiteX454" fmla="*/ 722147 w 7467663"/>
              <a:gd name="connsiteY454" fmla="*/ 5393091 h 6858000"/>
              <a:gd name="connsiteX455" fmla="*/ 1485552 w 7467663"/>
              <a:gd name="connsiteY455" fmla="*/ 5313202 h 6858000"/>
              <a:gd name="connsiteX456" fmla="*/ 2143004 w 7467663"/>
              <a:gd name="connsiteY456" fmla="*/ 5402420 h 6858000"/>
              <a:gd name="connsiteX457" fmla="*/ 1933391 w 7467663"/>
              <a:gd name="connsiteY457" fmla="*/ 5156971 h 6858000"/>
              <a:gd name="connsiteX458" fmla="*/ 1827118 w 7467663"/>
              <a:gd name="connsiteY458" fmla="*/ 4968410 h 6858000"/>
              <a:gd name="connsiteX459" fmla="*/ 1837349 w 7467663"/>
              <a:gd name="connsiteY459" fmla="*/ 4956357 h 6858000"/>
              <a:gd name="connsiteX460" fmla="*/ 2162835 w 7467663"/>
              <a:gd name="connsiteY460" fmla="*/ 5187853 h 6858000"/>
              <a:gd name="connsiteX461" fmla="*/ 2257167 w 7467663"/>
              <a:gd name="connsiteY461" fmla="*/ 5462123 h 6858000"/>
              <a:gd name="connsiteX462" fmla="*/ 2261598 w 7467663"/>
              <a:gd name="connsiteY462" fmla="*/ 5467998 h 6858000"/>
              <a:gd name="connsiteX463" fmla="*/ 2437177 w 7467663"/>
              <a:gd name="connsiteY463" fmla="*/ 5479608 h 6858000"/>
              <a:gd name="connsiteX464" fmla="*/ 2445247 w 7467663"/>
              <a:gd name="connsiteY464" fmla="*/ 5483476 h 6858000"/>
              <a:gd name="connsiteX465" fmla="*/ 2743626 w 7467663"/>
              <a:gd name="connsiteY465" fmla="*/ 5304819 h 6858000"/>
              <a:gd name="connsiteX466" fmla="*/ 3048102 w 7467663"/>
              <a:gd name="connsiteY466" fmla="*/ 5150595 h 6858000"/>
              <a:gd name="connsiteX467" fmla="*/ 1799414 w 7467663"/>
              <a:gd name="connsiteY467" fmla="*/ 4694732 h 6858000"/>
              <a:gd name="connsiteX468" fmla="*/ 1771735 w 7467663"/>
              <a:gd name="connsiteY468" fmla="*/ 4619929 h 6858000"/>
              <a:gd name="connsiteX469" fmla="*/ 3104273 w 7467663"/>
              <a:gd name="connsiteY469" fmla="*/ 5076159 h 6858000"/>
              <a:gd name="connsiteX470" fmla="*/ 3113245 w 7467663"/>
              <a:gd name="connsiteY470" fmla="*/ 5090705 h 6858000"/>
              <a:gd name="connsiteX471" fmla="*/ 3126294 w 7467663"/>
              <a:gd name="connsiteY471" fmla="*/ 5114400 h 6858000"/>
              <a:gd name="connsiteX472" fmla="*/ 3937433 w 7467663"/>
              <a:gd name="connsiteY472" fmla="*/ 4830473 h 6858000"/>
              <a:gd name="connsiteX473" fmla="*/ 3590475 w 7467663"/>
              <a:gd name="connsiteY473" fmla="*/ 4597974 h 6858000"/>
              <a:gd name="connsiteX474" fmla="*/ 3100264 w 7467663"/>
              <a:gd name="connsiteY474" fmla="*/ 4579845 h 6858000"/>
              <a:gd name="connsiteX475" fmla="*/ 2183576 w 7467663"/>
              <a:gd name="connsiteY475" fmla="*/ 4227150 h 6858000"/>
              <a:gd name="connsiteX476" fmla="*/ 2151029 w 7467663"/>
              <a:gd name="connsiteY476" fmla="*/ 4146947 h 6858000"/>
              <a:gd name="connsiteX477" fmla="*/ 3563434 w 7467663"/>
              <a:gd name="connsiteY477" fmla="*/ 4469115 h 6858000"/>
              <a:gd name="connsiteX478" fmla="*/ 3177952 w 7467663"/>
              <a:gd name="connsiteY478" fmla="*/ 3657386 h 6858000"/>
              <a:gd name="connsiteX479" fmla="*/ 3189263 w 7467663"/>
              <a:gd name="connsiteY479" fmla="*/ 3625726 h 6858000"/>
              <a:gd name="connsiteX480" fmla="*/ 3560912 w 7467663"/>
              <a:gd name="connsiteY480" fmla="*/ 4079863 h 6858000"/>
              <a:gd name="connsiteX481" fmla="*/ 3626636 w 7467663"/>
              <a:gd name="connsiteY481" fmla="*/ 4512230 h 6858000"/>
              <a:gd name="connsiteX482" fmla="*/ 3653088 w 7467663"/>
              <a:gd name="connsiteY482" fmla="*/ 4521417 h 6858000"/>
              <a:gd name="connsiteX483" fmla="*/ 3988128 w 7467663"/>
              <a:gd name="connsiteY483" fmla="*/ 4817267 h 6858000"/>
              <a:gd name="connsiteX484" fmla="*/ 4830582 w 7467663"/>
              <a:gd name="connsiteY484" fmla="*/ 4676000 h 6858000"/>
              <a:gd name="connsiteX485" fmla="*/ 4830100 w 7467663"/>
              <a:gd name="connsiteY485" fmla="*/ 4675554 h 6858000"/>
              <a:gd name="connsiteX486" fmla="*/ 4036318 w 7467663"/>
              <a:gd name="connsiteY486" fmla="*/ 4147013 h 6858000"/>
              <a:gd name="connsiteX487" fmla="*/ 3432098 w 7467663"/>
              <a:gd name="connsiteY487" fmla="*/ 3537312 h 6858000"/>
              <a:gd name="connsiteX488" fmla="*/ 3446761 w 7467663"/>
              <a:gd name="connsiteY488" fmla="*/ 3461278 h 6858000"/>
              <a:gd name="connsiteX489" fmla="*/ 4419733 w 7467663"/>
              <a:gd name="connsiteY489" fmla="*/ 3963555 h 6858000"/>
              <a:gd name="connsiteX490" fmla="*/ 4781371 w 7467663"/>
              <a:gd name="connsiteY490" fmla="*/ 4458604 h 6858000"/>
              <a:gd name="connsiteX491" fmla="*/ 4780440 w 7467663"/>
              <a:gd name="connsiteY491" fmla="*/ 4470290 h 6858000"/>
              <a:gd name="connsiteX492" fmla="*/ 4898954 w 7467663"/>
              <a:gd name="connsiteY492" fmla="*/ 4662092 h 6858000"/>
              <a:gd name="connsiteX493" fmla="*/ 4900699 w 7467663"/>
              <a:gd name="connsiteY493" fmla="*/ 4670867 h 6858000"/>
              <a:gd name="connsiteX494" fmla="*/ 5714511 w 7467663"/>
              <a:gd name="connsiteY494" fmla="*/ 4663483 h 6858000"/>
              <a:gd name="connsiteX495" fmla="*/ 5464793 w 7467663"/>
              <a:gd name="connsiteY495" fmla="*/ 4393556 h 6858000"/>
              <a:gd name="connsiteX496" fmla="*/ 5461897 w 7467663"/>
              <a:gd name="connsiteY496" fmla="*/ 4390879 h 6858000"/>
              <a:gd name="connsiteX497" fmla="*/ 4294126 w 7467663"/>
              <a:gd name="connsiteY497" fmla="*/ 3303048 h 6858000"/>
              <a:gd name="connsiteX498" fmla="*/ 4305321 w 7467663"/>
              <a:gd name="connsiteY498" fmla="*/ 3256953 h 6858000"/>
              <a:gd name="connsiteX499" fmla="*/ 4949299 w 7467663"/>
              <a:gd name="connsiteY499" fmla="*/ 3766336 h 6858000"/>
              <a:gd name="connsiteX500" fmla="*/ 5291452 w 7467663"/>
              <a:gd name="connsiteY500" fmla="*/ 4076801 h 6858000"/>
              <a:gd name="connsiteX501" fmla="*/ 5434998 w 7467663"/>
              <a:gd name="connsiteY501" fmla="*/ 4254100 h 6858000"/>
              <a:gd name="connsiteX502" fmla="*/ 5351015 w 7467663"/>
              <a:gd name="connsiteY502" fmla="*/ 3760989 h 6858000"/>
              <a:gd name="connsiteX503" fmla="*/ 5413780 w 7467663"/>
              <a:gd name="connsiteY503" fmla="*/ 2966265 h 6858000"/>
              <a:gd name="connsiteX504" fmla="*/ 5425627 w 7467663"/>
              <a:gd name="connsiteY504" fmla="*/ 2954192 h 6858000"/>
              <a:gd name="connsiteX505" fmla="*/ 6604735 w 7467663"/>
              <a:gd name="connsiteY505" fmla="*/ 2041381 h 6858000"/>
              <a:gd name="connsiteX506" fmla="*/ 7204487 w 7467663"/>
              <a:gd name="connsiteY506" fmla="*/ 2742112 h 6858000"/>
              <a:gd name="connsiteX507" fmla="*/ 7131592 w 7467663"/>
              <a:gd name="connsiteY507" fmla="*/ 2672096 h 6858000"/>
              <a:gd name="connsiteX508" fmla="*/ 6996344 w 7467663"/>
              <a:gd name="connsiteY508" fmla="*/ 2518310 h 6858000"/>
              <a:gd name="connsiteX509" fmla="*/ 6735495 w 7467663"/>
              <a:gd name="connsiteY509" fmla="*/ 2196890 h 6858000"/>
              <a:gd name="connsiteX510" fmla="*/ 6721901 w 7467663"/>
              <a:gd name="connsiteY510" fmla="*/ 2179274 h 6858000"/>
              <a:gd name="connsiteX511" fmla="*/ 6604735 w 7467663"/>
              <a:gd name="connsiteY511" fmla="*/ 2041381 h 6858000"/>
              <a:gd name="connsiteX512" fmla="*/ 6591670 w 7467663"/>
              <a:gd name="connsiteY512" fmla="*/ 1988277 h 6858000"/>
              <a:gd name="connsiteX513" fmla="*/ 6747349 w 7467663"/>
              <a:gd name="connsiteY513" fmla="*/ 2160069 h 6858000"/>
              <a:gd name="connsiteX514" fmla="*/ 6760943 w 7467663"/>
              <a:gd name="connsiteY514" fmla="*/ 2177686 h 6858000"/>
              <a:gd name="connsiteX515" fmla="*/ 7021065 w 7467663"/>
              <a:gd name="connsiteY515" fmla="*/ 2498102 h 6858000"/>
              <a:gd name="connsiteX516" fmla="*/ 7155223 w 7467663"/>
              <a:gd name="connsiteY516" fmla="*/ 2650386 h 6858000"/>
              <a:gd name="connsiteX517" fmla="*/ 7203167 w 7467663"/>
              <a:gd name="connsiteY517" fmla="*/ 2697288 h 6858000"/>
              <a:gd name="connsiteX518" fmla="*/ 6937703 w 7467663"/>
              <a:gd name="connsiteY518" fmla="*/ 2321981 h 6858000"/>
              <a:gd name="connsiteX519" fmla="*/ 6591670 w 7467663"/>
              <a:gd name="connsiteY519" fmla="*/ 1988277 h 6858000"/>
              <a:gd name="connsiteX520" fmla="*/ 5798671 w 7467663"/>
              <a:gd name="connsiteY520" fmla="*/ 1981601 h 6858000"/>
              <a:gd name="connsiteX521" fmla="*/ 5754709 w 7467663"/>
              <a:gd name="connsiteY521" fmla="*/ 2071454 h 6858000"/>
              <a:gd name="connsiteX522" fmla="*/ 5763044 w 7467663"/>
              <a:gd name="connsiteY522" fmla="*/ 2842206 h 6858000"/>
              <a:gd name="connsiteX523" fmla="*/ 5764974 w 7467663"/>
              <a:gd name="connsiteY523" fmla="*/ 2799609 h 6858000"/>
              <a:gd name="connsiteX524" fmla="*/ 5767665 w 7467663"/>
              <a:gd name="connsiteY524" fmla="*/ 2666409 h 6858000"/>
              <a:gd name="connsiteX525" fmla="*/ 5763055 w 7467663"/>
              <a:gd name="connsiteY525" fmla="*/ 2579705 h 6858000"/>
              <a:gd name="connsiteX526" fmla="*/ 5758079 w 7467663"/>
              <a:gd name="connsiteY526" fmla="*/ 2492508 h 6858000"/>
              <a:gd name="connsiteX527" fmla="*/ 5779325 w 7467663"/>
              <a:gd name="connsiteY527" fmla="*/ 2197069 h 6858000"/>
              <a:gd name="connsiteX528" fmla="*/ 5798671 w 7467663"/>
              <a:gd name="connsiteY528" fmla="*/ 1981601 h 6858000"/>
              <a:gd name="connsiteX529" fmla="*/ 5829202 w 7467663"/>
              <a:gd name="connsiteY529" fmla="*/ 1971679 h 6858000"/>
              <a:gd name="connsiteX530" fmla="*/ 5809558 w 7467663"/>
              <a:gd name="connsiteY530" fmla="*/ 2198043 h 6858000"/>
              <a:gd name="connsiteX531" fmla="*/ 5788653 w 7467663"/>
              <a:gd name="connsiteY531" fmla="*/ 2489430 h 6858000"/>
              <a:gd name="connsiteX532" fmla="*/ 5793439 w 7467663"/>
              <a:gd name="connsiteY532" fmla="*/ 2575235 h 6858000"/>
              <a:gd name="connsiteX533" fmla="*/ 5796837 w 7467663"/>
              <a:gd name="connsiteY533" fmla="*/ 2637633 h 6858000"/>
              <a:gd name="connsiteX534" fmla="*/ 5818614 w 7467663"/>
              <a:gd name="connsiteY534" fmla="*/ 2473055 h 6858000"/>
              <a:gd name="connsiteX535" fmla="*/ 5829202 w 7467663"/>
              <a:gd name="connsiteY535" fmla="*/ 1971679 h 6858000"/>
              <a:gd name="connsiteX536" fmla="*/ 5911389 w 7467663"/>
              <a:gd name="connsiteY536" fmla="*/ 1898371 h 6858000"/>
              <a:gd name="connsiteX537" fmla="*/ 6237627 w 7467663"/>
              <a:gd name="connsiteY537" fmla="*/ 2231921 h 6858000"/>
              <a:gd name="connsiteX538" fmla="*/ 5911389 w 7467663"/>
              <a:gd name="connsiteY538" fmla="*/ 1898371 h 6858000"/>
              <a:gd name="connsiteX539" fmla="*/ 6944437 w 7467663"/>
              <a:gd name="connsiteY539" fmla="*/ 1575402 h 6858000"/>
              <a:gd name="connsiteX540" fmla="*/ 6304730 w 7467663"/>
              <a:gd name="connsiteY540" fmla="*/ 1766654 h 6858000"/>
              <a:gd name="connsiteX541" fmla="*/ 6944437 w 7467663"/>
              <a:gd name="connsiteY541" fmla="*/ 1575402 h 6858000"/>
              <a:gd name="connsiteX542" fmla="*/ 7019523 w 7467663"/>
              <a:gd name="connsiteY542" fmla="*/ 1519450 h 6858000"/>
              <a:gd name="connsiteX543" fmla="*/ 6298091 w 7467663"/>
              <a:gd name="connsiteY543" fmla="*/ 1737122 h 6858000"/>
              <a:gd name="connsiteX544" fmla="*/ 7019523 w 7467663"/>
              <a:gd name="connsiteY544" fmla="*/ 1519450 h 6858000"/>
              <a:gd name="connsiteX545" fmla="*/ 2399523 w 7467663"/>
              <a:gd name="connsiteY545" fmla="*/ 1428234 h 6858000"/>
              <a:gd name="connsiteX546" fmla="*/ 2224982 w 7467663"/>
              <a:gd name="connsiteY546" fmla="*/ 1826201 h 6858000"/>
              <a:gd name="connsiteX547" fmla="*/ 2096099 w 7467663"/>
              <a:gd name="connsiteY547" fmla="*/ 2345900 h 6858000"/>
              <a:gd name="connsiteX548" fmla="*/ 2283317 w 7467663"/>
              <a:gd name="connsiteY548" fmla="*/ 1796925 h 6858000"/>
              <a:gd name="connsiteX549" fmla="*/ 2399523 w 7467663"/>
              <a:gd name="connsiteY549" fmla="*/ 1428234 h 6858000"/>
              <a:gd name="connsiteX550" fmla="*/ 2448558 w 7467663"/>
              <a:gd name="connsiteY550" fmla="*/ 1373435 h 6858000"/>
              <a:gd name="connsiteX551" fmla="*/ 2312521 w 7467663"/>
              <a:gd name="connsiteY551" fmla="*/ 1806140 h 6858000"/>
              <a:gd name="connsiteX552" fmla="*/ 2127533 w 7467663"/>
              <a:gd name="connsiteY552" fmla="*/ 2348380 h 6858000"/>
              <a:gd name="connsiteX553" fmla="*/ 2358080 w 7467663"/>
              <a:gd name="connsiteY553" fmla="*/ 1866134 h 6858000"/>
              <a:gd name="connsiteX554" fmla="*/ 2407436 w 7467663"/>
              <a:gd name="connsiteY554" fmla="*/ 1651070 h 6858000"/>
              <a:gd name="connsiteX555" fmla="*/ 2448558 w 7467663"/>
              <a:gd name="connsiteY555" fmla="*/ 1373435 h 6858000"/>
              <a:gd name="connsiteX556" fmla="*/ 278707 w 7467663"/>
              <a:gd name="connsiteY556" fmla="*/ 1352270 h 6858000"/>
              <a:gd name="connsiteX557" fmla="*/ 321570 w 7467663"/>
              <a:gd name="connsiteY557" fmla="*/ 1861610 h 6858000"/>
              <a:gd name="connsiteX558" fmla="*/ 294281 w 7467663"/>
              <a:gd name="connsiteY558" fmla="*/ 1440658 h 6858000"/>
              <a:gd name="connsiteX559" fmla="*/ 278707 w 7467663"/>
              <a:gd name="connsiteY559" fmla="*/ 1352270 h 6858000"/>
              <a:gd name="connsiteX560" fmla="*/ 1423821 w 7467663"/>
              <a:gd name="connsiteY560" fmla="*/ 1351958 h 6858000"/>
              <a:gd name="connsiteX561" fmla="*/ 1638521 w 7467663"/>
              <a:gd name="connsiteY561" fmla="*/ 1908470 h 6858000"/>
              <a:gd name="connsiteX562" fmla="*/ 1754199 w 7467663"/>
              <a:gd name="connsiteY562" fmla="*/ 2149284 h 6858000"/>
              <a:gd name="connsiteX563" fmla="*/ 1908359 w 7467663"/>
              <a:gd name="connsiteY563" fmla="*/ 2364988 h 6858000"/>
              <a:gd name="connsiteX564" fmla="*/ 1647661 w 7467663"/>
              <a:gd name="connsiteY564" fmla="*/ 1825945 h 6858000"/>
              <a:gd name="connsiteX565" fmla="*/ 1423821 w 7467663"/>
              <a:gd name="connsiteY565" fmla="*/ 1351958 h 6858000"/>
              <a:gd name="connsiteX566" fmla="*/ 1431890 w 7467663"/>
              <a:gd name="connsiteY566" fmla="*/ 1306475 h 6858000"/>
              <a:gd name="connsiteX567" fmla="*/ 1507597 w 7467663"/>
              <a:gd name="connsiteY567" fmla="*/ 1446132 h 6858000"/>
              <a:gd name="connsiteX568" fmla="*/ 1674586 w 7467663"/>
              <a:gd name="connsiteY568" fmla="*/ 1813832 h 6858000"/>
              <a:gd name="connsiteX569" fmla="*/ 1815950 w 7467663"/>
              <a:gd name="connsiteY569" fmla="*/ 2128564 h 6858000"/>
              <a:gd name="connsiteX570" fmla="*/ 1984242 w 7467663"/>
              <a:gd name="connsiteY570" fmla="*/ 2430829 h 6858000"/>
              <a:gd name="connsiteX571" fmla="*/ 2014023 w 7467663"/>
              <a:gd name="connsiteY571" fmla="*/ 2450995 h 6858000"/>
              <a:gd name="connsiteX572" fmla="*/ 1747337 w 7467663"/>
              <a:gd name="connsiteY572" fmla="*/ 1855264 h 6858000"/>
              <a:gd name="connsiteX573" fmla="*/ 1533749 w 7467663"/>
              <a:gd name="connsiteY573" fmla="*/ 1478656 h 6858000"/>
              <a:gd name="connsiteX574" fmla="*/ 1431890 w 7467663"/>
              <a:gd name="connsiteY574" fmla="*/ 1306475 h 6858000"/>
              <a:gd name="connsiteX575" fmla="*/ 5052692 w 7467663"/>
              <a:gd name="connsiteY575" fmla="*/ 1292994 h 6858000"/>
              <a:gd name="connsiteX576" fmla="*/ 5200661 w 7467663"/>
              <a:gd name="connsiteY576" fmla="*/ 1635186 h 6858000"/>
              <a:gd name="connsiteX577" fmla="*/ 5297138 w 7467663"/>
              <a:gd name="connsiteY577" fmla="*/ 1906351 h 6858000"/>
              <a:gd name="connsiteX578" fmla="*/ 5052692 w 7467663"/>
              <a:gd name="connsiteY578" fmla="*/ 1292994 h 6858000"/>
              <a:gd name="connsiteX579" fmla="*/ 5009948 w 7467663"/>
              <a:gd name="connsiteY579" fmla="*/ 1273619 h 6858000"/>
              <a:gd name="connsiteX580" fmla="*/ 5121777 w 7467663"/>
              <a:gd name="connsiteY580" fmla="*/ 1654213 h 6858000"/>
              <a:gd name="connsiteX581" fmla="*/ 5293545 w 7467663"/>
              <a:gd name="connsiteY581" fmla="*/ 2072247 h 6858000"/>
              <a:gd name="connsiteX582" fmla="*/ 5294042 w 7467663"/>
              <a:gd name="connsiteY582" fmla="*/ 2065019 h 6858000"/>
              <a:gd name="connsiteX583" fmla="*/ 5171936 w 7467663"/>
              <a:gd name="connsiteY583" fmla="*/ 1647613 h 6858000"/>
              <a:gd name="connsiteX584" fmla="*/ 5009948 w 7467663"/>
              <a:gd name="connsiteY584" fmla="*/ 1273619 h 6858000"/>
              <a:gd name="connsiteX585" fmla="*/ 655236 w 7467663"/>
              <a:gd name="connsiteY585" fmla="*/ 1268632 h 6858000"/>
              <a:gd name="connsiteX586" fmla="*/ 839521 w 7467663"/>
              <a:gd name="connsiteY586" fmla="*/ 1685315 h 6858000"/>
              <a:gd name="connsiteX587" fmla="*/ 1109416 w 7467663"/>
              <a:gd name="connsiteY587" fmla="*/ 2061663 h 6858000"/>
              <a:gd name="connsiteX588" fmla="*/ 1298300 w 7467663"/>
              <a:gd name="connsiteY588" fmla="*/ 2247742 h 6858000"/>
              <a:gd name="connsiteX589" fmla="*/ 1125871 w 7467663"/>
              <a:gd name="connsiteY589" fmla="*/ 1989513 h 6858000"/>
              <a:gd name="connsiteX590" fmla="*/ 981574 w 7467663"/>
              <a:gd name="connsiteY590" fmla="*/ 1783157 h 6858000"/>
              <a:gd name="connsiteX591" fmla="*/ 922198 w 7467663"/>
              <a:gd name="connsiteY591" fmla="*/ 1677437 h 6858000"/>
              <a:gd name="connsiteX592" fmla="*/ 869293 w 7467663"/>
              <a:gd name="connsiteY592" fmla="*/ 1583214 h 6858000"/>
              <a:gd name="connsiteX593" fmla="*/ 751431 w 7467663"/>
              <a:gd name="connsiteY593" fmla="*/ 1405731 h 6858000"/>
              <a:gd name="connsiteX594" fmla="*/ 655236 w 7467663"/>
              <a:gd name="connsiteY594" fmla="*/ 1268632 h 6858000"/>
              <a:gd name="connsiteX595" fmla="*/ 6516292 w 7467663"/>
              <a:gd name="connsiteY595" fmla="*/ 1263064 h 6858000"/>
              <a:gd name="connsiteX596" fmla="*/ 5736320 w 7467663"/>
              <a:gd name="connsiteY596" fmla="*/ 1501803 h 6858000"/>
              <a:gd name="connsiteX597" fmla="*/ 6516292 w 7467663"/>
              <a:gd name="connsiteY597" fmla="*/ 1263064 h 6858000"/>
              <a:gd name="connsiteX598" fmla="*/ 291466 w 7467663"/>
              <a:gd name="connsiteY598" fmla="*/ 1250369 h 6858000"/>
              <a:gd name="connsiteX599" fmla="*/ 323180 w 7467663"/>
              <a:gd name="connsiteY599" fmla="*/ 1435283 h 6858000"/>
              <a:gd name="connsiteX600" fmla="*/ 349381 w 7467663"/>
              <a:gd name="connsiteY600" fmla="*/ 1875041 h 6858000"/>
              <a:gd name="connsiteX601" fmla="*/ 374363 w 7467663"/>
              <a:gd name="connsiteY601" fmla="*/ 1506494 h 6858000"/>
              <a:gd name="connsiteX602" fmla="*/ 302168 w 7467663"/>
              <a:gd name="connsiteY602" fmla="*/ 1274495 h 6858000"/>
              <a:gd name="connsiteX603" fmla="*/ 291466 w 7467663"/>
              <a:gd name="connsiteY603" fmla="*/ 1250369 h 6858000"/>
              <a:gd name="connsiteX604" fmla="*/ 678222 w 7467663"/>
              <a:gd name="connsiteY604" fmla="*/ 1248670 h 6858000"/>
              <a:gd name="connsiteX605" fmla="*/ 775536 w 7467663"/>
              <a:gd name="connsiteY605" fmla="*/ 1388015 h 6858000"/>
              <a:gd name="connsiteX606" fmla="*/ 894529 w 7467663"/>
              <a:gd name="connsiteY606" fmla="*/ 1567739 h 6858000"/>
              <a:gd name="connsiteX607" fmla="*/ 948000 w 7467663"/>
              <a:gd name="connsiteY607" fmla="*/ 1663088 h 6858000"/>
              <a:gd name="connsiteX608" fmla="*/ 1006812 w 7467663"/>
              <a:gd name="connsiteY608" fmla="*/ 1767683 h 6858000"/>
              <a:gd name="connsiteX609" fmla="*/ 1149133 w 7467663"/>
              <a:gd name="connsiteY609" fmla="*/ 1971513 h 6858000"/>
              <a:gd name="connsiteX610" fmla="*/ 1333952 w 7467663"/>
              <a:gd name="connsiteY610" fmla="*/ 2251620 h 6858000"/>
              <a:gd name="connsiteX611" fmla="*/ 1337329 w 7467663"/>
              <a:gd name="connsiteY611" fmla="*/ 2258350 h 6858000"/>
              <a:gd name="connsiteX612" fmla="*/ 1014726 w 7467663"/>
              <a:gd name="connsiteY612" fmla="*/ 1615556 h 6858000"/>
              <a:gd name="connsiteX613" fmla="*/ 678222 w 7467663"/>
              <a:gd name="connsiteY613" fmla="*/ 1248670 h 6858000"/>
              <a:gd name="connsiteX614" fmla="*/ 6691602 w 7467663"/>
              <a:gd name="connsiteY614" fmla="*/ 1140573 h 6858000"/>
              <a:gd name="connsiteX615" fmla="*/ 6571100 w 7467663"/>
              <a:gd name="connsiteY615" fmla="*/ 1183662 h 6858000"/>
              <a:gd name="connsiteX616" fmla="*/ 6241687 w 7467663"/>
              <a:gd name="connsiteY616" fmla="*/ 1257600 h 6858000"/>
              <a:gd name="connsiteX617" fmla="*/ 5693009 w 7467663"/>
              <a:gd name="connsiteY617" fmla="*/ 1478256 h 6858000"/>
              <a:gd name="connsiteX618" fmla="*/ 6548420 w 7467663"/>
              <a:gd name="connsiteY618" fmla="*/ 1214599 h 6858000"/>
              <a:gd name="connsiteX619" fmla="*/ 6605473 w 7467663"/>
              <a:gd name="connsiteY619" fmla="*/ 1184686 h 6858000"/>
              <a:gd name="connsiteX620" fmla="*/ 6691602 w 7467663"/>
              <a:gd name="connsiteY620" fmla="*/ 1140573 h 6858000"/>
              <a:gd name="connsiteX621" fmla="*/ 4002475 w 7467663"/>
              <a:gd name="connsiteY621" fmla="*/ 1037802 h 6858000"/>
              <a:gd name="connsiteX622" fmla="*/ 4000324 w 7467663"/>
              <a:gd name="connsiteY622" fmla="*/ 1039362 h 6858000"/>
              <a:gd name="connsiteX623" fmla="*/ 4002862 w 7467663"/>
              <a:gd name="connsiteY623" fmla="*/ 1042866 h 6858000"/>
              <a:gd name="connsiteX624" fmla="*/ 4002475 w 7467663"/>
              <a:gd name="connsiteY624" fmla="*/ 1037802 h 6858000"/>
              <a:gd name="connsiteX625" fmla="*/ 506322 w 7467663"/>
              <a:gd name="connsiteY625" fmla="*/ 1020997 h 6858000"/>
              <a:gd name="connsiteX626" fmla="*/ 533068 w 7467663"/>
              <a:gd name="connsiteY626" fmla="*/ 1029409 h 6858000"/>
              <a:gd name="connsiteX627" fmla="*/ 1232525 w 7467663"/>
              <a:gd name="connsiteY627" fmla="*/ 1804675 h 6858000"/>
              <a:gd name="connsiteX628" fmla="*/ 1388858 w 7467663"/>
              <a:gd name="connsiteY628" fmla="*/ 2368011 h 6858000"/>
              <a:gd name="connsiteX629" fmla="*/ 1384098 w 7467663"/>
              <a:gd name="connsiteY629" fmla="*/ 2378125 h 6858000"/>
              <a:gd name="connsiteX630" fmla="*/ 1425393 w 7467663"/>
              <a:gd name="connsiteY630" fmla="*/ 2589124 h 6858000"/>
              <a:gd name="connsiteX631" fmla="*/ 1424001 w 7467663"/>
              <a:gd name="connsiteY631" fmla="*/ 2597541 h 6858000"/>
              <a:gd name="connsiteX632" fmla="*/ 2152729 w 7467663"/>
              <a:gd name="connsiteY632" fmla="*/ 2864487 h 6858000"/>
              <a:gd name="connsiteX633" fmla="*/ 2020609 w 7467663"/>
              <a:gd name="connsiteY633" fmla="*/ 2539671 h 6858000"/>
              <a:gd name="connsiteX634" fmla="*/ 2018920 w 7467663"/>
              <a:gd name="connsiteY634" fmla="*/ 2536309 h 6858000"/>
              <a:gd name="connsiteX635" fmla="*/ 1342441 w 7467663"/>
              <a:gd name="connsiteY635" fmla="*/ 1173017 h 6858000"/>
              <a:gd name="connsiteX636" fmla="*/ 1367925 w 7467663"/>
              <a:gd name="connsiteY636" fmla="*/ 1135648 h 6858000"/>
              <a:gd name="connsiteX637" fmla="*/ 1771401 w 7467663"/>
              <a:gd name="connsiteY637" fmla="*/ 1806673 h 6858000"/>
              <a:gd name="connsiteX638" fmla="*/ 1972385 w 7467663"/>
              <a:gd name="connsiteY638" fmla="*/ 2198735 h 6858000"/>
              <a:gd name="connsiteX639" fmla="*/ 2040892 w 7467663"/>
              <a:gd name="connsiteY639" fmla="*/ 2405205 h 6858000"/>
              <a:gd name="connsiteX640" fmla="*/ 2131689 w 7467663"/>
              <a:gd name="connsiteY640" fmla="*/ 1936926 h 6858000"/>
              <a:gd name="connsiteX641" fmla="*/ 2454820 w 7467663"/>
              <a:gd name="connsiteY641" fmla="*/ 1248808 h 6858000"/>
              <a:gd name="connsiteX642" fmla="*/ 2492512 w 7467663"/>
              <a:gd name="connsiteY642" fmla="*/ 1302920 h 6858000"/>
              <a:gd name="connsiteX643" fmla="*/ 2081216 w 7467663"/>
              <a:gd name="connsiteY643" fmla="*/ 2527513 h 6858000"/>
              <a:gd name="connsiteX644" fmla="*/ 2081211 w 7467663"/>
              <a:gd name="connsiteY644" fmla="*/ 2528916 h 6858000"/>
              <a:gd name="connsiteX645" fmla="*/ 2199067 w 7467663"/>
              <a:gd name="connsiteY645" fmla="*/ 2884061 h 6858000"/>
              <a:gd name="connsiteX646" fmla="*/ 3192586 w 7467663"/>
              <a:gd name="connsiteY646" fmla="*/ 3411496 h 6858000"/>
              <a:gd name="connsiteX647" fmla="*/ 3182620 w 7467663"/>
              <a:gd name="connsiteY647" fmla="*/ 3483279 h 6858000"/>
              <a:gd name="connsiteX648" fmla="*/ 2435119 w 7467663"/>
              <a:gd name="connsiteY648" fmla="*/ 3080173 h 6858000"/>
              <a:gd name="connsiteX649" fmla="*/ 2410152 w 7467663"/>
              <a:gd name="connsiteY649" fmla="*/ 3063751 h 6858000"/>
              <a:gd name="connsiteX650" fmla="*/ 2408099 w 7467663"/>
              <a:gd name="connsiteY650" fmla="*/ 3064403 h 6858000"/>
              <a:gd name="connsiteX651" fmla="*/ 2407218 w 7467663"/>
              <a:gd name="connsiteY651" fmla="*/ 3070324 h 6858000"/>
              <a:gd name="connsiteX652" fmla="*/ 2380138 w 7467663"/>
              <a:gd name="connsiteY652" fmla="*/ 3099341 h 6858000"/>
              <a:gd name="connsiteX653" fmla="*/ 1765923 w 7467663"/>
              <a:gd name="connsiteY653" fmla="*/ 3581043 h 6858000"/>
              <a:gd name="connsiteX654" fmla="*/ 1702258 w 7467663"/>
              <a:gd name="connsiteY654" fmla="*/ 3612286 h 6858000"/>
              <a:gd name="connsiteX655" fmla="*/ 1538370 w 7467663"/>
              <a:gd name="connsiteY655" fmla="*/ 3811804 h 6858000"/>
              <a:gd name="connsiteX656" fmla="*/ 542867 w 7467663"/>
              <a:gd name="connsiteY656" fmla="*/ 4944092 h 6858000"/>
              <a:gd name="connsiteX657" fmla="*/ 515800 w 7467663"/>
              <a:gd name="connsiteY657" fmla="*/ 4862180 h 6858000"/>
              <a:gd name="connsiteX658" fmla="*/ 909145 w 7467663"/>
              <a:gd name="connsiteY658" fmla="*/ 4199225 h 6858000"/>
              <a:gd name="connsiteX659" fmla="*/ 1214067 w 7467663"/>
              <a:gd name="connsiteY659" fmla="*/ 3908561 h 6858000"/>
              <a:gd name="connsiteX660" fmla="*/ 640967 w 7467663"/>
              <a:gd name="connsiteY660" fmla="*/ 4105601 h 6858000"/>
              <a:gd name="connsiteX661" fmla="*/ 112563 w 7467663"/>
              <a:gd name="connsiteY661" fmla="*/ 4396952 h 6858000"/>
              <a:gd name="connsiteX662" fmla="*/ 0 w 7467663"/>
              <a:gd name="connsiteY662" fmla="*/ 4466006 h 6858000"/>
              <a:gd name="connsiteX663" fmla="*/ 0 w 7467663"/>
              <a:gd name="connsiteY663" fmla="*/ 4233763 h 6858000"/>
              <a:gd name="connsiteX664" fmla="*/ 36881 w 7467663"/>
              <a:gd name="connsiteY664" fmla="*/ 4200118 h 6858000"/>
              <a:gd name="connsiteX665" fmla="*/ 910534 w 7467663"/>
              <a:gd name="connsiteY665" fmla="*/ 3629753 h 6858000"/>
              <a:gd name="connsiteX666" fmla="*/ 1578717 w 7467663"/>
              <a:gd name="connsiteY666" fmla="*/ 3575982 h 6858000"/>
              <a:gd name="connsiteX667" fmla="*/ 2338780 w 7467663"/>
              <a:gd name="connsiteY667" fmla="*/ 3033725 h 6858000"/>
              <a:gd name="connsiteX668" fmla="*/ 1807991 w 7467663"/>
              <a:gd name="connsiteY668" fmla="*/ 2807184 h 6858000"/>
              <a:gd name="connsiteX669" fmla="*/ 1416358 w 7467663"/>
              <a:gd name="connsiteY669" fmla="*/ 3112571 h 6858000"/>
              <a:gd name="connsiteX670" fmla="*/ 939066 w 7467663"/>
              <a:gd name="connsiteY670" fmla="*/ 3378798 h 6858000"/>
              <a:gd name="connsiteX671" fmla="*/ 115099 w 7467663"/>
              <a:gd name="connsiteY671" fmla="*/ 3607650 h 6858000"/>
              <a:gd name="connsiteX672" fmla="*/ 97284 w 7467663"/>
              <a:gd name="connsiteY672" fmla="*/ 3520393 h 6858000"/>
              <a:gd name="connsiteX673" fmla="*/ 922050 w 7467663"/>
              <a:gd name="connsiteY673" fmla="*/ 3074867 h 6858000"/>
              <a:gd name="connsiteX674" fmla="*/ 1405265 w 7467663"/>
              <a:gd name="connsiteY674" fmla="*/ 3016319 h 6858000"/>
              <a:gd name="connsiteX675" fmla="*/ 1407512 w 7467663"/>
              <a:gd name="connsiteY675" fmla="*/ 3018001 h 6858000"/>
              <a:gd name="connsiteX676" fmla="*/ 1726266 w 7467663"/>
              <a:gd name="connsiteY676" fmla="*/ 2777274 h 6858000"/>
              <a:gd name="connsiteX677" fmla="*/ 625390 w 7467663"/>
              <a:gd name="connsiteY677" fmla="*/ 2514541 h 6858000"/>
              <a:gd name="connsiteX678" fmla="*/ 619799 w 7467663"/>
              <a:gd name="connsiteY678" fmla="*/ 2527180 h 6858000"/>
              <a:gd name="connsiteX679" fmla="*/ 310030 w 7467663"/>
              <a:gd name="connsiteY679" fmla="*/ 2771818 h 6858000"/>
              <a:gd name="connsiteX680" fmla="*/ 173877 w 7467663"/>
              <a:gd name="connsiteY680" fmla="*/ 2937056 h 6858000"/>
              <a:gd name="connsiteX681" fmla="*/ 77889 w 7467663"/>
              <a:gd name="connsiteY681" fmla="*/ 3138440 h 6858000"/>
              <a:gd name="connsiteX682" fmla="*/ 0 w 7467663"/>
              <a:gd name="connsiteY682" fmla="*/ 3271395 h 6858000"/>
              <a:gd name="connsiteX683" fmla="*/ 0 w 7467663"/>
              <a:gd name="connsiteY683" fmla="*/ 3153002 h 6858000"/>
              <a:gd name="connsiteX684" fmla="*/ 2386 w 7467663"/>
              <a:gd name="connsiteY684" fmla="*/ 3149203 h 6858000"/>
              <a:gd name="connsiteX685" fmla="*/ 89753 w 7467663"/>
              <a:gd name="connsiteY685" fmla="*/ 2987702 h 6858000"/>
              <a:gd name="connsiteX686" fmla="*/ 76869 w 7467663"/>
              <a:gd name="connsiteY686" fmla="*/ 3005404 h 6858000"/>
              <a:gd name="connsiteX687" fmla="*/ 32049 w 7467663"/>
              <a:gd name="connsiteY687" fmla="*/ 3065814 h 6858000"/>
              <a:gd name="connsiteX688" fmla="*/ 0 w 7467663"/>
              <a:gd name="connsiteY688" fmla="*/ 3108744 h 6858000"/>
              <a:gd name="connsiteX689" fmla="*/ 0 w 7467663"/>
              <a:gd name="connsiteY689" fmla="*/ 3058059 h 6858000"/>
              <a:gd name="connsiteX690" fmla="*/ 7610 w 7467663"/>
              <a:gd name="connsiteY690" fmla="*/ 3047889 h 6858000"/>
              <a:gd name="connsiteX691" fmla="*/ 52419 w 7467663"/>
              <a:gd name="connsiteY691" fmla="*/ 2987479 h 6858000"/>
              <a:gd name="connsiteX692" fmla="*/ 59142 w 7467663"/>
              <a:gd name="connsiteY692" fmla="*/ 2978488 h 6858000"/>
              <a:gd name="connsiteX693" fmla="*/ 0 w 7467663"/>
              <a:gd name="connsiteY693" fmla="*/ 3015334 h 6858000"/>
              <a:gd name="connsiteX694" fmla="*/ 0 w 7467663"/>
              <a:gd name="connsiteY694" fmla="*/ 2914286 h 6858000"/>
              <a:gd name="connsiteX695" fmla="*/ 36383 w 7467663"/>
              <a:gd name="connsiteY695" fmla="*/ 2901128 h 6858000"/>
              <a:gd name="connsiteX696" fmla="*/ 156329 w 7467663"/>
              <a:gd name="connsiteY696" fmla="*/ 2840533 h 6858000"/>
              <a:gd name="connsiteX697" fmla="*/ 358355 w 7467663"/>
              <a:gd name="connsiteY697" fmla="*/ 2620471 h 6858000"/>
              <a:gd name="connsiteX698" fmla="*/ 510577 w 7467663"/>
              <a:gd name="connsiteY698" fmla="*/ 2501244 h 6858000"/>
              <a:gd name="connsiteX699" fmla="*/ 211967 w 7467663"/>
              <a:gd name="connsiteY699" fmla="*/ 2479171 h 6858000"/>
              <a:gd name="connsiteX700" fmla="*/ 0 w 7467663"/>
              <a:gd name="connsiteY700" fmla="*/ 2476398 h 6858000"/>
              <a:gd name="connsiteX701" fmla="*/ 0 w 7467663"/>
              <a:gd name="connsiteY701" fmla="*/ 2389189 h 6858000"/>
              <a:gd name="connsiteX702" fmla="*/ 103062 w 7467663"/>
              <a:gd name="connsiteY702" fmla="*/ 2389518 h 6858000"/>
              <a:gd name="connsiteX703" fmla="*/ 510734 w 7467663"/>
              <a:gd name="connsiteY703" fmla="*/ 2416201 h 6858000"/>
              <a:gd name="connsiteX704" fmla="*/ 279257 w 7467663"/>
              <a:gd name="connsiteY704" fmla="*/ 2092102 h 6858000"/>
              <a:gd name="connsiteX705" fmla="*/ 65265 w 7467663"/>
              <a:gd name="connsiteY705" fmla="*/ 2006049 h 6858000"/>
              <a:gd name="connsiteX706" fmla="*/ 0 w 7467663"/>
              <a:gd name="connsiteY706" fmla="*/ 1982532 h 6858000"/>
              <a:gd name="connsiteX707" fmla="*/ 0 w 7467663"/>
              <a:gd name="connsiteY707" fmla="*/ 1912789 h 6858000"/>
              <a:gd name="connsiteX708" fmla="*/ 97460 w 7467663"/>
              <a:gd name="connsiteY708" fmla="*/ 1953725 h 6858000"/>
              <a:gd name="connsiteX709" fmla="*/ 221272 w 7467663"/>
              <a:gd name="connsiteY709" fmla="*/ 1980766 h 6858000"/>
              <a:gd name="connsiteX710" fmla="*/ 116765 w 7467663"/>
              <a:gd name="connsiteY710" fmla="*/ 1911033 h 6858000"/>
              <a:gd name="connsiteX711" fmla="*/ 16405 w 7467663"/>
              <a:gd name="connsiteY711" fmla="*/ 1803412 h 6858000"/>
              <a:gd name="connsiteX712" fmla="*/ 0 w 7467663"/>
              <a:gd name="connsiteY712" fmla="*/ 1784777 h 6858000"/>
              <a:gd name="connsiteX713" fmla="*/ 0 w 7467663"/>
              <a:gd name="connsiteY713" fmla="*/ 1740082 h 6858000"/>
              <a:gd name="connsiteX714" fmla="*/ 39394 w 7467663"/>
              <a:gd name="connsiteY714" fmla="*/ 1784856 h 6858000"/>
              <a:gd name="connsiteX715" fmla="*/ 135813 w 7467663"/>
              <a:gd name="connsiteY715" fmla="*/ 1888838 h 6858000"/>
              <a:gd name="connsiteX716" fmla="*/ 242575 w 7467663"/>
              <a:gd name="connsiteY716" fmla="*/ 1958841 h 6858000"/>
              <a:gd name="connsiteX717" fmla="*/ 82197 w 7467663"/>
              <a:gd name="connsiteY717" fmla="*/ 1754826 h 6858000"/>
              <a:gd name="connsiteX718" fmla="*/ 0 w 7467663"/>
              <a:gd name="connsiteY718" fmla="*/ 1679650 h 6858000"/>
              <a:gd name="connsiteX719" fmla="*/ 0 w 7467663"/>
              <a:gd name="connsiteY719" fmla="*/ 1602463 h 6858000"/>
              <a:gd name="connsiteX720" fmla="*/ 84689 w 7467663"/>
              <a:gd name="connsiteY720" fmla="*/ 1677442 h 6858000"/>
              <a:gd name="connsiteX721" fmla="*/ 298437 w 7467663"/>
              <a:gd name="connsiteY721" fmla="*/ 1968019 h 6858000"/>
              <a:gd name="connsiteX722" fmla="*/ 227269 w 7467663"/>
              <a:gd name="connsiteY722" fmla="*/ 1114064 h 6858000"/>
              <a:gd name="connsiteX723" fmla="*/ 248003 w 7467663"/>
              <a:gd name="connsiteY723" fmla="*/ 1089613 h 6858000"/>
              <a:gd name="connsiteX724" fmla="*/ 427020 w 7467663"/>
              <a:gd name="connsiteY724" fmla="*/ 1619803 h 6858000"/>
              <a:gd name="connsiteX725" fmla="*/ 340345 w 7467663"/>
              <a:gd name="connsiteY725" fmla="*/ 2027739 h 6858000"/>
              <a:gd name="connsiteX726" fmla="*/ 360865 w 7467663"/>
              <a:gd name="connsiteY726" fmla="*/ 2044827 h 6858000"/>
              <a:gd name="connsiteX727" fmla="*/ 560414 w 7467663"/>
              <a:gd name="connsiteY727" fmla="*/ 2421457 h 6858000"/>
              <a:gd name="connsiteX728" fmla="*/ 1359703 w 7467663"/>
              <a:gd name="connsiteY728" fmla="*/ 2578554 h 6858000"/>
              <a:gd name="connsiteX729" fmla="*/ 1359422 w 7467663"/>
              <a:gd name="connsiteY729" fmla="*/ 2577994 h 6858000"/>
              <a:gd name="connsiteX730" fmla="*/ 828701 w 7467663"/>
              <a:gd name="connsiteY730" fmla="*/ 1839520 h 6858000"/>
              <a:gd name="connsiteX731" fmla="*/ 494427 w 7467663"/>
              <a:gd name="connsiteY731" fmla="*/ 1092333 h 6858000"/>
              <a:gd name="connsiteX732" fmla="*/ 506322 w 7467663"/>
              <a:gd name="connsiteY732" fmla="*/ 1020997 h 6858000"/>
              <a:gd name="connsiteX733" fmla="*/ 4570198 w 7467663"/>
              <a:gd name="connsiteY733" fmla="*/ 978081 h 6858000"/>
              <a:gd name="connsiteX734" fmla="*/ 4523691 w 7467663"/>
              <a:gd name="connsiteY734" fmla="*/ 1127776 h 6858000"/>
              <a:gd name="connsiteX735" fmla="*/ 4509875 w 7467663"/>
              <a:gd name="connsiteY735" fmla="*/ 1167552 h 6858000"/>
              <a:gd name="connsiteX736" fmla="*/ 4478168 w 7467663"/>
              <a:gd name="connsiteY736" fmla="*/ 1260735 h 6858000"/>
              <a:gd name="connsiteX737" fmla="*/ 4409309 w 7467663"/>
              <a:gd name="connsiteY737" fmla="*/ 1666996 h 6858000"/>
              <a:gd name="connsiteX738" fmla="*/ 4370031 w 7467663"/>
              <a:gd name="connsiteY738" fmla="*/ 1955666 h 6858000"/>
              <a:gd name="connsiteX739" fmla="*/ 4570198 w 7467663"/>
              <a:gd name="connsiteY739" fmla="*/ 978081 h 6858000"/>
              <a:gd name="connsiteX740" fmla="*/ 4557898 w 7467663"/>
              <a:gd name="connsiteY740" fmla="*/ 900011 h 6858000"/>
              <a:gd name="connsiteX741" fmla="*/ 4344840 w 7467663"/>
              <a:gd name="connsiteY741" fmla="*/ 1922038 h 6858000"/>
              <a:gd name="connsiteX742" fmla="*/ 4378710 w 7467663"/>
              <a:gd name="connsiteY742" fmla="*/ 1665516 h 6858000"/>
              <a:gd name="connsiteX743" fmla="*/ 4448798 w 7467663"/>
              <a:gd name="connsiteY743" fmla="*/ 1253024 h 6858000"/>
              <a:gd name="connsiteX744" fmla="*/ 4480315 w 7467663"/>
              <a:gd name="connsiteY744" fmla="*/ 1158454 h 6858000"/>
              <a:gd name="connsiteX745" fmla="*/ 4494133 w 7467663"/>
              <a:gd name="connsiteY745" fmla="*/ 1118676 h 6858000"/>
              <a:gd name="connsiteX746" fmla="*/ 4557898 w 7467663"/>
              <a:gd name="connsiteY746" fmla="*/ 900011 h 6858000"/>
              <a:gd name="connsiteX747" fmla="*/ 5870151 w 7467663"/>
              <a:gd name="connsiteY747" fmla="*/ 898890 h 6858000"/>
              <a:gd name="connsiteX748" fmla="*/ 5861335 w 7467663"/>
              <a:gd name="connsiteY748" fmla="*/ 899177 h 6858000"/>
              <a:gd name="connsiteX749" fmla="*/ 5843702 w 7467663"/>
              <a:gd name="connsiteY749" fmla="*/ 899748 h 6858000"/>
              <a:gd name="connsiteX750" fmla="*/ 5651107 w 7467663"/>
              <a:gd name="connsiteY750" fmla="*/ 920306 h 6858000"/>
              <a:gd name="connsiteX751" fmla="*/ 5459407 w 7467663"/>
              <a:gd name="connsiteY751" fmla="*/ 940975 h 6858000"/>
              <a:gd name="connsiteX752" fmla="*/ 5374846 w 7467663"/>
              <a:gd name="connsiteY752" fmla="*/ 941988 h 6858000"/>
              <a:gd name="connsiteX753" fmla="*/ 5256105 w 7467663"/>
              <a:gd name="connsiteY753" fmla="*/ 945632 h 6858000"/>
              <a:gd name="connsiteX754" fmla="*/ 5107071 w 7467663"/>
              <a:gd name="connsiteY754" fmla="*/ 969720 h 6858000"/>
              <a:gd name="connsiteX755" fmla="*/ 4998681 w 7467663"/>
              <a:gd name="connsiteY755" fmla="*/ 988771 h 6858000"/>
              <a:gd name="connsiteX756" fmla="*/ 5870151 w 7467663"/>
              <a:gd name="connsiteY756" fmla="*/ 898890 h 6858000"/>
              <a:gd name="connsiteX757" fmla="*/ 5504425 w 7467663"/>
              <a:gd name="connsiteY757" fmla="*/ 848067 h 6858000"/>
              <a:gd name="connsiteX758" fmla="*/ 4968849 w 7467663"/>
              <a:gd name="connsiteY758" fmla="*/ 962318 h 6858000"/>
              <a:gd name="connsiteX759" fmla="*/ 5104039 w 7467663"/>
              <a:gd name="connsiteY759" fmla="*/ 940634 h 6858000"/>
              <a:gd name="connsiteX760" fmla="*/ 5256311 w 7467663"/>
              <a:gd name="connsiteY760" fmla="*/ 916490 h 6858000"/>
              <a:gd name="connsiteX761" fmla="*/ 5377381 w 7467663"/>
              <a:gd name="connsiteY761" fmla="*/ 912671 h 6858000"/>
              <a:gd name="connsiteX762" fmla="*/ 5460148 w 7467663"/>
              <a:gd name="connsiteY762" fmla="*/ 911442 h 6858000"/>
              <a:gd name="connsiteX763" fmla="*/ 5648971 w 7467663"/>
              <a:gd name="connsiteY763" fmla="*/ 891331 h 6858000"/>
              <a:gd name="connsiteX764" fmla="*/ 5844807 w 7467663"/>
              <a:gd name="connsiteY764" fmla="*/ 870718 h 6858000"/>
              <a:gd name="connsiteX765" fmla="*/ 5862975 w 7467663"/>
              <a:gd name="connsiteY765" fmla="*/ 869756 h 6858000"/>
              <a:gd name="connsiteX766" fmla="*/ 5920887 w 7467663"/>
              <a:gd name="connsiteY766" fmla="*/ 865929 h 6858000"/>
              <a:gd name="connsiteX767" fmla="*/ 5504425 w 7467663"/>
              <a:gd name="connsiteY767" fmla="*/ 848067 h 6858000"/>
              <a:gd name="connsiteX768" fmla="*/ 3607114 w 7467663"/>
              <a:gd name="connsiteY768" fmla="*/ 467441 h 6858000"/>
              <a:gd name="connsiteX769" fmla="*/ 3296242 w 7467663"/>
              <a:gd name="connsiteY769" fmla="*/ 807991 h 6858000"/>
              <a:gd name="connsiteX770" fmla="*/ 3174674 w 7467663"/>
              <a:gd name="connsiteY770" fmla="*/ 919759 h 6858000"/>
              <a:gd name="connsiteX771" fmla="*/ 3042978 w 7467663"/>
              <a:gd name="connsiteY771" fmla="*/ 1054894 h 6858000"/>
              <a:gd name="connsiteX772" fmla="*/ 2968914 w 7467663"/>
              <a:gd name="connsiteY772" fmla="*/ 1133756 h 6858000"/>
              <a:gd name="connsiteX773" fmla="*/ 3103823 w 7467663"/>
              <a:gd name="connsiteY773" fmla="*/ 1026814 h 6858000"/>
              <a:gd name="connsiteX774" fmla="*/ 3607114 w 7467663"/>
              <a:gd name="connsiteY774" fmla="*/ 467441 h 6858000"/>
              <a:gd name="connsiteX775" fmla="*/ 3744487 w 7467663"/>
              <a:gd name="connsiteY775" fmla="*/ 383136 h 6858000"/>
              <a:gd name="connsiteX776" fmla="*/ 3970213 w 7467663"/>
              <a:gd name="connsiteY776" fmla="*/ 995559 h 6858000"/>
              <a:gd name="connsiteX777" fmla="*/ 3744487 w 7467663"/>
              <a:gd name="connsiteY777" fmla="*/ 383136 h 6858000"/>
              <a:gd name="connsiteX778" fmla="*/ 3624562 w 7467663"/>
              <a:gd name="connsiteY778" fmla="*/ 367041 h 6858000"/>
              <a:gd name="connsiteX779" fmla="*/ 3489712 w 7467663"/>
              <a:gd name="connsiteY779" fmla="*/ 485386 h 6858000"/>
              <a:gd name="connsiteX780" fmla="*/ 3182994 w 7467663"/>
              <a:gd name="connsiteY780" fmla="*/ 828265 h 6858000"/>
              <a:gd name="connsiteX781" fmla="*/ 2892114 w 7467663"/>
              <a:gd name="connsiteY781" fmla="*/ 1172635 h 6858000"/>
              <a:gd name="connsiteX782" fmla="*/ 3021459 w 7467663"/>
              <a:gd name="connsiteY782" fmla="*/ 1035385 h 6858000"/>
              <a:gd name="connsiteX783" fmla="*/ 3153873 w 7467663"/>
              <a:gd name="connsiteY783" fmla="*/ 898971 h 6858000"/>
              <a:gd name="connsiteX784" fmla="*/ 3276511 w 7467663"/>
              <a:gd name="connsiteY784" fmla="*/ 786423 h 6858000"/>
              <a:gd name="connsiteX785" fmla="*/ 3584154 w 7467663"/>
              <a:gd name="connsiteY785" fmla="*/ 448218 h 6858000"/>
              <a:gd name="connsiteX786" fmla="*/ 3624562 w 7467663"/>
              <a:gd name="connsiteY786" fmla="*/ 367041 h 6858000"/>
              <a:gd name="connsiteX787" fmla="*/ 3766672 w 7467663"/>
              <a:gd name="connsiteY787" fmla="*/ 359429 h 6858000"/>
              <a:gd name="connsiteX788" fmla="*/ 3996338 w 7467663"/>
              <a:gd name="connsiteY788" fmla="*/ 968237 h 6858000"/>
              <a:gd name="connsiteX789" fmla="*/ 3766672 w 7467663"/>
              <a:gd name="connsiteY789" fmla="*/ 359429 h 6858000"/>
              <a:gd name="connsiteX790" fmla="*/ 5805386 w 7467663"/>
              <a:gd name="connsiteY790" fmla="*/ 239240 h 6858000"/>
              <a:gd name="connsiteX791" fmla="*/ 5736947 w 7467663"/>
              <a:gd name="connsiteY791" fmla="*/ 261367 h 6858000"/>
              <a:gd name="connsiteX792" fmla="*/ 5427012 w 7467663"/>
              <a:gd name="connsiteY792" fmla="*/ 311272 h 6858000"/>
              <a:gd name="connsiteX793" fmla="*/ 5147818 w 7467663"/>
              <a:gd name="connsiteY793" fmla="*/ 322112 h 6858000"/>
              <a:gd name="connsiteX794" fmla="*/ 5060854 w 7467663"/>
              <a:gd name="connsiteY794" fmla="*/ 311882 h 6858000"/>
              <a:gd name="connsiteX795" fmla="*/ 4945989 w 7467663"/>
              <a:gd name="connsiteY795" fmla="*/ 300516 h 6858000"/>
              <a:gd name="connsiteX796" fmla="*/ 5410479 w 7467663"/>
              <a:gd name="connsiteY796" fmla="*/ 348434 h 6858000"/>
              <a:gd name="connsiteX797" fmla="*/ 5805386 w 7467663"/>
              <a:gd name="connsiteY797" fmla="*/ 239240 h 6858000"/>
              <a:gd name="connsiteX798" fmla="*/ 5905192 w 7467663"/>
              <a:gd name="connsiteY798" fmla="*/ 163079 h 6858000"/>
              <a:gd name="connsiteX799" fmla="*/ 5865655 w 7467663"/>
              <a:gd name="connsiteY799" fmla="*/ 171901 h 6858000"/>
              <a:gd name="connsiteX800" fmla="*/ 5259740 w 7467663"/>
              <a:gd name="connsiteY800" fmla="*/ 257013 h 6858000"/>
              <a:gd name="connsiteX801" fmla="*/ 5208466 w 7467663"/>
              <a:gd name="connsiteY801" fmla="*/ 257550 h 6858000"/>
              <a:gd name="connsiteX802" fmla="*/ 4980204 w 7467663"/>
              <a:gd name="connsiteY802" fmla="*/ 271903 h 6858000"/>
              <a:gd name="connsiteX803" fmla="*/ 5068068 w 7467663"/>
              <a:gd name="connsiteY803" fmla="*/ 282244 h 6858000"/>
              <a:gd name="connsiteX804" fmla="*/ 5153231 w 7467663"/>
              <a:gd name="connsiteY804" fmla="*/ 292240 h 6858000"/>
              <a:gd name="connsiteX805" fmla="*/ 5426491 w 7467663"/>
              <a:gd name="connsiteY805" fmla="*/ 281128 h 6858000"/>
              <a:gd name="connsiteX806" fmla="*/ 5731212 w 7467663"/>
              <a:gd name="connsiteY806" fmla="*/ 231951 h 6858000"/>
              <a:gd name="connsiteX807" fmla="*/ 5905192 w 7467663"/>
              <a:gd name="connsiteY807" fmla="*/ 163079 h 6858000"/>
              <a:gd name="connsiteX808" fmla="*/ 5944437 w 7467663"/>
              <a:gd name="connsiteY808" fmla="*/ 113829 h 6858000"/>
              <a:gd name="connsiteX809" fmla="*/ 5825032 w 7467663"/>
              <a:gd name="connsiteY809" fmla="*/ 146405 h 6858000"/>
              <a:gd name="connsiteX810" fmla="*/ 4955599 w 7467663"/>
              <a:gd name="connsiteY810" fmla="*/ 247008 h 6858000"/>
              <a:gd name="connsiteX811" fmla="*/ 5210104 w 7467663"/>
              <a:gd name="connsiteY811" fmla="*/ 228123 h 6858000"/>
              <a:gd name="connsiteX812" fmla="*/ 5261015 w 7467663"/>
              <a:gd name="connsiteY812" fmla="*/ 227087 h 6858000"/>
              <a:gd name="connsiteX813" fmla="*/ 5861181 w 7467663"/>
              <a:gd name="connsiteY813" fmla="*/ 143093 h 6858000"/>
              <a:gd name="connsiteX814" fmla="*/ 5961252 w 7467663"/>
              <a:gd name="connsiteY814" fmla="*/ 114820 h 6858000"/>
              <a:gd name="connsiteX815" fmla="*/ 5944437 w 7467663"/>
              <a:gd name="connsiteY815" fmla="*/ 113829 h 6858000"/>
              <a:gd name="connsiteX816" fmla="*/ 3882765 w 7467663"/>
              <a:gd name="connsiteY816" fmla="*/ 0 h 6858000"/>
              <a:gd name="connsiteX817" fmla="*/ 3995099 w 7467663"/>
              <a:gd name="connsiteY817" fmla="*/ 0 h 6858000"/>
              <a:gd name="connsiteX818" fmla="*/ 4163818 w 7467663"/>
              <a:gd name="connsiteY818" fmla="*/ 234104 h 6858000"/>
              <a:gd name="connsiteX819" fmla="*/ 4172099 w 7467663"/>
              <a:gd name="connsiteY819" fmla="*/ 234207 h 6858000"/>
              <a:gd name="connsiteX820" fmla="*/ 4784282 w 7467663"/>
              <a:gd name="connsiteY820" fmla="*/ 276561 h 6858000"/>
              <a:gd name="connsiteX821" fmla="*/ 4801687 w 7467663"/>
              <a:gd name="connsiteY821" fmla="*/ 267764 h 6858000"/>
              <a:gd name="connsiteX822" fmla="*/ 6082788 w 7467663"/>
              <a:gd name="connsiteY822" fmla="*/ 64119 h 6858000"/>
              <a:gd name="connsiteX823" fmla="*/ 6099442 w 7467663"/>
              <a:gd name="connsiteY823" fmla="*/ 82568 h 6858000"/>
              <a:gd name="connsiteX824" fmla="*/ 4804137 w 7467663"/>
              <a:gd name="connsiteY824" fmla="*/ 320931 h 6858000"/>
              <a:gd name="connsiteX825" fmla="*/ 4227047 w 7467663"/>
              <a:gd name="connsiteY825" fmla="*/ 313415 h 6858000"/>
              <a:gd name="connsiteX826" fmla="*/ 4346041 w 7467663"/>
              <a:gd name="connsiteY826" fmla="*/ 456086 h 6858000"/>
              <a:gd name="connsiteX827" fmla="*/ 4870967 w 7467663"/>
              <a:gd name="connsiteY827" fmla="*/ 963061 h 6858000"/>
              <a:gd name="connsiteX828" fmla="*/ 4889647 w 7467663"/>
              <a:gd name="connsiteY828" fmla="*/ 957147 h 6858000"/>
              <a:gd name="connsiteX829" fmla="*/ 5422504 w 7467663"/>
              <a:gd name="connsiteY829" fmla="*/ 805191 h 6858000"/>
              <a:gd name="connsiteX830" fmla="*/ 6087656 w 7467663"/>
              <a:gd name="connsiteY830" fmla="*/ 826703 h 6858000"/>
              <a:gd name="connsiteX831" fmla="*/ 6058717 w 7467663"/>
              <a:gd name="connsiteY831" fmla="*/ 865992 h 6858000"/>
              <a:gd name="connsiteX832" fmla="*/ 4974153 w 7467663"/>
              <a:gd name="connsiteY832" fmla="*/ 1045456 h 6858000"/>
              <a:gd name="connsiteX833" fmla="*/ 5627835 w 7467663"/>
              <a:gd name="connsiteY833" fmla="*/ 1472077 h 6858000"/>
              <a:gd name="connsiteX834" fmla="*/ 5629817 w 7467663"/>
              <a:gd name="connsiteY834" fmla="*/ 1471412 h 6858000"/>
              <a:gd name="connsiteX835" fmla="*/ 5634124 w 7467663"/>
              <a:gd name="connsiteY835" fmla="*/ 1470572 h 6858000"/>
              <a:gd name="connsiteX836" fmla="*/ 5755832 w 7467663"/>
              <a:gd name="connsiteY836" fmla="*/ 1383886 h 6858000"/>
              <a:gd name="connsiteX837" fmla="*/ 6014186 w 7467663"/>
              <a:gd name="connsiteY837" fmla="*/ 1279799 h 6858000"/>
              <a:gd name="connsiteX838" fmla="*/ 6901619 w 7467663"/>
              <a:gd name="connsiteY838" fmla="*/ 1047874 h 6858000"/>
              <a:gd name="connsiteX839" fmla="*/ 6931566 w 7467663"/>
              <a:gd name="connsiteY839" fmla="*/ 1062034 h 6858000"/>
              <a:gd name="connsiteX840" fmla="*/ 5790982 w 7467663"/>
              <a:gd name="connsiteY840" fmla="*/ 1561380 h 6858000"/>
              <a:gd name="connsiteX841" fmla="*/ 6188971 w 7467663"/>
              <a:gd name="connsiteY841" fmla="*/ 1755168 h 6858000"/>
              <a:gd name="connsiteX842" fmla="*/ 6202446 w 7467663"/>
              <a:gd name="connsiteY842" fmla="*/ 1752268 h 6858000"/>
              <a:gd name="connsiteX843" fmla="*/ 7179560 w 7467663"/>
              <a:gd name="connsiteY843" fmla="*/ 1467551 h 6858000"/>
              <a:gd name="connsiteX844" fmla="*/ 7158730 w 7467663"/>
              <a:gd name="connsiteY844" fmla="*/ 1507835 h 6858000"/>
              <a:gd name="connsiteX845" fmla="*/ 6326959 w 7467663"/>
              <a:gd name="connsiteY845" fmla="*/ 1817686 h 6858000"/>
              <a:gd name="connsiteX846" fmla="*/ 6537433 w 7467663"/>
              <a:gd name="connsiteY846" fmla="*/ 1907790 h 6858000"/>
              <a:gd name="connsiteX847" fmla="*/ 6550221 w 7467663"/>
              <a:gd name="connsiteY847" fmla="*/ 1910729 h 6858000"/>
              <a:gd name="connsiteX848" fmla="*/ 6964438 w 7467663"/>
              <a:gd name="connsiteY848" fmla="*/ 2209505 h 6858000"/>
              <a:gd name="connsiteX849" fmla="*/ 7367862 w 7467663"/>
              <a:gd name="connsiteY849" fmla="*/ 2806833 h 6858000"/>
              <a:gd name="connsiteX850" fmla="*/ 7364329 w 7467663"/>
              <a:gd name="connsiteY850" fmla="*/ 2826907 h 6858000"/>
              <a:gd name="connsiteX851" fmla="*/ 7290545 w 7467663"/>
              <a:gd name="connsiteY851" fmla="*/ 2850663 h 6858000"/>
              <a:gd name="connsiteX852" fmla="*/ 6472036 w 7467663"/>
              <a:gd name="connsiteY852" fmla="*/ 1959003 h 6858000"/>
              <a:gd name="connsiteX853" fmla="*/ 5792897 w 7467663"/>
              <a:gd name="connsiteY853" fmla="*/ 1647747 h 6858000"/>
              <a:gd name="connsiteX854" fmla="*/ 5842751 w 7467663"/>
              <a:gd name="connsiteY854" fmla="*/ 1816112 h 6858000"/>
              <a:gd name="connsiteX855" fmla="*/ 5847424 w 7467663"/>
              <a:gd name="connsiteY855" fmla="*/ 1815776 h 6858000"/>
              <a:gd name="connsiteX856" fmla="*/ 6399821 w 7467663"/>
              <a:gd name="connsiteY856" fmla="*/ 2344799 h 6858000"/>
              <a:gd name="connsiteX857" fmla="*/ 6323232 w 7467663"/>
              <a:gd name="connsiteY857" fmla="*/ 2389634 h 6858000"/>
              <a:gd name="connsiteX858" fmla="*/ 5942958 w 7467663"/>
              <a:gd name="connsiteY858" fmla="*/ 2077708 h 6858000"/>
              <a:gd name="connsiteX859" fmla="*/ 5921559 w 7467663"/>
              <a:gd name="connsiteY859" fmla="*/ 2378596 h 6858000"/>
              <a:gd name="connsiteX860" fmla="*/ 5817651 w 7467663"/>
              <a:gd name="connsiteY860" fmla="*/ 3023919 h 6858000"/>
              <a:gd name="connsiteX861" fmla="*/ 5729634 w 7467663"/>
              <a:gd name="connsiteY861" fmla="*/ 3051849 h 6858000"/>
              <a:gd name="connsiteX862" fmla="*/ 5611018 w 7467663"/>
              <a:gd name="connsiteY862" fmla="*/ 2316769 h 6858000"/>
              <a:gd name="connsiteX863" fmla="*/ 5687608 w 7467663"/>
              <a:gd name="connsiteY863" fmla="*/ 2039972 h 6858000"/>
              <a:gd name="connsiteX864" fmla="*/ 5657554 w 7467663"/>
              <a:gd name="connsiteY864" fmla="*/ 1576445 h 6858000"/>
              <a:gd name="connsiteX865" fmla="*/ 5150475 w 7467663"/>
              <a:gd name="connsiteY865" fmla="*/ 1274012 h 6858000"/>
              <a:gd name="connsiteX866" fmla="*/ 5349142 w 7467663"/>
              <a:gd name="connsiteY866" fmla="*/ 2204405 h 6858000"/>
              <a:gd name="connsiteX867" fmla="*/ 5262214 w 7467663"/>
              <a:gd name="connsiteY867" fmla="*/ 2233836 h 6858000"/>
              <a:gd name="connsiteX868" fmla="*/ 4981539 w 7467663"/>
              <a:gd name="connsiteY868" fmla="*/ 1542201 h 6858000"/>
              <a:gd name="connsiteX869" fmla="*/ 4958461 w 7467663"/>
              <a:gd name="connsiteY869" fmla="*/ 1136957 h 6858000"/>
              <a:gd name="connsiteX870" fmla="*/ 4655015 w 7467663"/>
              <a:gd name="connsiteY870" fmla="*/ 891426 h 6858000"/>
              <a:gd name="connsiteX871" fmla="*/ 4348002 w 7467663"/>
              <a:gd name="connsiteY871" fmla="*/ 2205895 h 6858000"/>
              <a:gd name="connsiteX872" fmla="*/ 4262250 w 7467663"/>
              <a:gd name="connsiteY872" fmla="*/ 2219972 h 6858000"/>
              <a:gd name="connsiteX873" fmla="*/ 4550611 w 7467663"/>
              <a:gd name="connsiteY873" fmla="*/ 817540 h 6858000"/>
              <a:gd name="connsiteX874" fmla="*/ 4564418 w 7467663"/>
              <a:gd name="connsiteY874" fmla="*/ 808293 h 6858000"/>
              <a:gd name="connsiteX875" fmla="*/ 4266388 w 7467663"/>
              <a:gd name="connsiteY875" fmla="*/ 500083 h 6858000"/>
              <a:gd name="connsiteX876" fmla="*/ 4032842 w 7467663"/>
              <a:gd name="connsiteY876" fmla="*/ 211809 h 6858000"/>
              <a:gd name="connsiteX877" fmla="*/ 3882765 w 7467663"/>
              <a:gd name="connsiteY877" fmla="*/ 0 h 6858000"/>
              <a:gd name="connsiteX878" fmla="*/ 3721337 w 7467663"/>
              <a:gd name="connsiteY878" fmla="*/ 0 h 6858000"/>
              <a:gd name="connsiteX879" fmla="*/ 3797544 w 7467663"/>
              <a:gd name="connsiteY879" fmla="*/ 0 h 6858000"/>
              <a:gd name="connsiteX880" fmla="*/ 3775734 w 7467663"/>
              <a:gd name="connsiteY880" fmla="*/ 95131 h 6858000"/>
              <a:gd name="connsiteX881" fmla="*/ 3724807 w 7467663"/>
              <a:gd name="connsiteY881" fmla="*/ 272257 h 6858000"/>
              <a:gd name="connsiteX882" fmla="*/ 3726844 w 7467663"/>
              <a:gd name="connsiteY882" fmla="*/ 282988 h 6858000"/>
              <a:gd name="connsiteX883" fmla="*/ 3742664 w 7467663"/>
              <a:gd name="connsiteY883" fmla="*/ 279918 h 6858000"/>
              <a:gd name="connsiteX884" fmla="*/ 4103910 w 7467663"/>
              <a:gd name="connsiteY884" fmla="*/ 1161917 h 6858000"/>
              <a:gd name="connsiteX885" fmla="*/ 4020269 w 7467663"/>
              <a:gd name="connsiteY885" fmla="*/ 1200406 h 6858000"/>
              <a:gd name="connsiteX886" fmla="*/ 3674882 w 7467663"/>
              <a:gd name="connsiteY886" fmla="*/ 488524 h 6858000"/>
              <a:gd name="connsiteX887" fmla="*/ 3132682 w 7467663"/>
              <a:gd name="connsiteY887" fmla="*/ 1072284 h 6858000"/>
              <a:gd name="connsiteX888" fmla="*/ 2716346 w 7467663"/>
              <a:gd name="connsiteY888" fmla="*/ 1276376 h 6858000"/>
              <a:gd name="connsiteX889" fmla="*/ 2716772 w 7467663"/>
              <a:gd name="connsiteY889" fmla="*/ 1255462 h 6858000"/>
              <a:gd name="connsiteX890" fmla="*/ 3471096 w 7467663"/>
              <a:gd name="connsiteY890" fmla="*/ 437072 h 6858000"/>
              <a:gd name="connsiteX891" fmla="*/ 3639057 w 7467663"/>
              <a:gd name="connsiteY891" fmla="*/ 286334 h 6858000"/>
              <a:gd name="connsiteX892" fmla="*/ 3640309 w 7467663"/>
              <a:gd name="connsiteY892" fmla="*/ 284664 h 6858000"/>
              <a:gd name="connsiteX893" fmla="*/ 3646022 w 7467663"/>
              <a:gd name="connsiteY893" fmla="*/ 276711 h 6858000"/>
              <a:gd name="connsiteX894" fmla="*/ 3707943 w 7467663"/>
              <a:gd name="connsiteY894" fmla="*/ 65958 h 6858000"/>
              <a:gd name="connsiteX895" fmla="*/ 3721337 w 7467663"/>
              <a:gd name="connsiteY895" fmla="*/ 0 h 6858000"/>
              <a:gd name="connsiteX896" fmla="*/ 2867960 w 7467663"/>
              <a:gd name="connsiteY896" fmla="*/ 0 h 6858000"/>
              <a:gd name="connsiteX897" fmla="*/ 2926351 w 7467663"/>
              <a:gd name="connsiteY897" fmla="*/ 0 h 6858000"/>
              <a:gd name="connsiteX898" fmla="*/ 2902823 w 7467663"/>
              <a:gd name="connsiteY898" fmla="*/ 262929 h 6858000"/>
              <a:gd name="connsiteX899" fmla="*/ 2940663 w 7467663"/>
              <a:gd name="connsiteY899" fmla="*/ 140884 h 6858000"/>
              <a:gd name="connsiteX900" fmla="*/ 2947039 w 7467663"/>
              <a:gd name="connsiteY900" fmla="*/ 122524 h 6858000"/>
              <a:gd name="connsiteX901" fmla="*/ 2984316 w 7467663"/>
              <a:gd name="connsiteY901" fmla="*/ 0 h 6858000"/>
              <a:gd name="connsiteX902" fmla="*/ 3016114 w 7467663"/>
              <a:gd name="connsiteY902" fmla="*/ 0 h 6858000"/>
              <a:gd name="connsiteX903" fmla="*/ 2979949 w 7467663"/>
              <a:gd name="connsiteY903" fmla="*/ 119274 h 6858000"/>
              <a:gd name="connsiteX904" fmla="*/ 3023879 w 7467663"/>
              <a:gd name="connsiteY904" fmla="*/ 0 h 6858000"/>
              <a:gd name="connsiteX905" fmla="*/ 3105400 w 7467663"/>
              <a:gd name="connsiteY905" fmla="*/ 0 h 6858000"/>
              <a:gd name="connsiteX906" fmla="*/ 3094669 w 7467663"/>
              <a:gd name="connsiteY906" fmla="*/ 30308 h 6858000"/>
              <a:gd name="connsiteX907" fmla="*/ 2901945 w 7467663"/>
              <a:gd name="connsiteY907" fmla="*/ 466538 h 6858000"/>
              <a:gd name="connsiteX908" fmla="*/ 2815209 w 7467663"/>
              <a:gd name="connsiteY908" fmla="*/ 497361 h 6858000"/>
              <a:gd name="connsiteX909" fmla="*/ 2844845 w 7467663"/>
              <a:gd name="connsiteY909" fmla="*/ 127638 h 6858000"/>
              <a:gd name="connsiteX910" fmla="*/ 2867960 w 7467663"/>
              <a:gd name="connsiteY910" fmla="*/ 0 h 6858000"/>
              <a:gd name="connsiteX911" fmla="*/ 1057230 w 7467663"/>
              <a:gd name="connsiteY911" fmla="*/ 0 h 6858000"/>
              <a:gd name="connsiteX912" fmla="*/ 1111003 w 7467663"/>
              <a:gd name="connsiteY912" fmla="*/ 0 h 6858000"/>
              <a:gd name="connsiteX913" fmla="*/ 1125553 w 7467663"/>
              <a:gd name="connsiteY913" fmla="*/ 52588 h 6858000"/>
              <a:gd name="connsiteX914" fmla="*/ 1304276 w 7467663"/>
              <a:gd name="connsiteY914" fmla="*/ 476275 h 6858000"/>
              <a:gd name="connsiteX915" fmla="*/ 1492066 w 7467663"/>
              <a:gd name="connsiteY915" fmla="*/ 886333 h 6858000"/>
              <a:gd name="connsiteX916" fmla="*/ 1423698 w 7467663"/>
              <a:gd name="connsiteY916" fmla="*/ 710817 h 6858000"/>
              <a:gd name="connsiteX917" fmla="*/ 1357609 w 7467663"/>
              <a:gd name="connsiteY917" fmla="*/ 532892 h 6858000"/>
              <a:gd name="connsiteX918" fmla="*/ 1309550 w 7467663"/>
              <a:gd name="connsiteY918" fmla="*/ 374031 h 6858000"/>
              <a:gd name="connsiteX919" fmla="*/ 1193673 w 7467663"/>
              <a:gd name="connsiteY919" fmla="*/ 49533 h 6858000"/>
              <a:gd name="connsiteX920" fmla="*/ 1164391 w 7467663"/>
              <a:gd name="connsiteY920" fmla="*/ 0 h 6858000"/>
              <a:gd name="connsiteX921" fmla="*/ 1200666 w 7467663"/>
              <a:gd name="connsiteY921" fmla="*/ 0 h 6858000"/>
              <a:gd name="connsiteX922" fmla="*/ 1223408 w 7467663"/>
              <a:gd name="connsiteY922" fmla="*/ 38996 h 6858000"/>
              <a:gd name="connsiteX923" fmla="*/ 1339635 w 7467663"/>
              <a:gd name="connsiteY923" fmla="*/ 365517 h 6858000"/>
              <a:gd name="connsiteX924" fmla="*/ 1387469 w 7467663"/>
              <a:gd name="connsiteY924" fmla="*/ 523079 h 6858000"/>
              <a:gd name="connsiteX925" fmla="*/ 1452685 w 7467663"/>
              <a:gd name="connsiteY925" fmla="*/ 699806 h 6858000"/>
              <a:gd name="connsiteX926" fmla="*/ 1492092 w 7467663"/>
              <a:gd name="connsiteY926" fmla="*/ 800424 h 6858000"/>
              <a:gd name="connsiteX927" fmla="*/ 1455302 w 7467663"/>
              <a:gd name="connsiteY927" fmla="*/ 632913 h 6858000"/>
              <a:gd name="connsiteX928" fmla="*/ 1222336 w 7467663"/>
              <a:gd name="connsiteY928" fmla="*/ 9480 h 6858000"/>
              <a:gd name="connsiteX929" fmla="*/ 1214634 w 7467663"/>
              <a:gd name="connsiteY929" fmla="*/ 0 h 6858000"/>
              <a:gd name="connsiteX930" fmla="*/ 1289827 w 7467663"/>
              <a:gd name="connsiteY930" fmla="*/ 0 h 6858000"/>
              <a:gd name="connsiteX931" fmla="*/ 1321076 w 7467663"/>
              <a:gd name="connsiteY931" fmla="*/ 59722 h 6858000"/>
              <a:gd name="connsiteX932" fmla="*/ 1512579 w 7467663"/>
              <a:gd name="connsiteY932" fmla="*/ 626441 h 6858000"/>
              <a:gd name="connsiteX933" fmla="*/ 1506076 w 7467663"/>
              <a:gd name="connsiteY933" fmla="*/ 1089289 h 6858000"/>
              <a:gd name="connsiteX934" fmla="*/ 1486346 w 7467663"/>
              <a:gd name="connsiteY934" fmla="*/ 1079919 h 6858000"/>
              <a:gd name="connsiteX935" fmla="*/ 1070511 w 7467663"/>
              <a:gd name="connsiteY935" fmla="*/ 48609 h 6858000"/>
              <a:gd name="connsiteX936" fmla="*/ 1057230 w 7467663"/>
              <a:gd name="connsiteY936" fmla="*/ 0 h 6858000"/>
              <a:gd name="connsiteX937" fmla="*/ 43151 w 7467663"/>
              <a:gd name="connsiteY937" fmla="*/ 0 h 6858000"/>
              <a:gd name="connsiteX938" fmla="*/ 95283 w 7467663"/>
              <a:gd name="connsiteY938" fmla="*/ 0 h 6858000"/>
              <a:gd name="connsiteX939" fmla="*/ 300708 w 7467663"/>
              <a:gd name="connsiteY939" fmla="*/ 154571 h 6858000"/>
              <a:gd name="connsiteX940" fmla="*/ 530414 w 7467663"/>
              <a:gd name="connsiteY940" fmla="*/ 354673 h 6858000"/>
              <a:gd name="connsiteX941" fmla="*/ 333785 w 7467663"/>
              <a:gd name="connsiteY941" fmla="*/ 161564 h 6858000"/>
              <a:gd name="connsiteX942" fmla="*/ 147005 w 7467663"/>
              <a:gd name="connsiteY942" fmla="*/ 0 h 6858000"/>
              <a:gd name="connsiteX943" fmla="*/ 272509 w 7467663"/>
              <a:gd name="connsiteY943" fmla="*/ 0 h 6858000"/>
              <a:gd name="connsiteX944" fmla="*/ 326276 w 7467663"/>
              <a:gd name="connsiteY944" fmla="*/ 45847 h 6858000"/>
              <a:gd name="connsiteX945" fmla="*/ 823759 w 7467663"/>
              <a:gd name="connsiteY945" fmla="*/ 574145 h 6858000"/>
              <a:gd name="connsiteX946" fmla="*/ 811254 w 7467663"/>
              <a:gd name="connsiteY946" fmla="*/ 665546 h 6858000"/>
              <a:gd name="connsiteX947" fmla="*/ 154042 w 7467663"/>
              <a:gd name="connsiteY947" fmla="*/ 261522 h 6858000"/>
              <a:gd name="connsiteX948" fmla="*/ 13550 w 7467663"/>
              <a:gd name="connsiteY948" fmla="*/ 158423 h 6858000"/>
              <a:gd name="connsiteX949" fmla="*/ 0 w 7467663"/>
              <a:gd name="connsiteY949" fmla="*/ 146618 h 6858000"/>
              <a:gd name="connsiteX950" fmla="*/ 0 w 7467663"/>
              <a:gd name="connsiteY950" fmla="*/ 59161 h 6858000"/>
              <a:gd name="connsiteX951" fmla="*/ 45427 w 7467663"/>
              <a:gd name="connsiteY951" fmla="*/ 101078 h 6858000"/>
              <a:gd name="connsiteX952" fmla="*/ 630103 w 7467663"/>
              <a:gd name="connsiteY952" fmla="*/ 485885 h 6858000"/>
              <a:gd name="connsiteX953" fmla="*/ 532040 w 7467663"/>
              <a:gd name="connsiteY953" fmla="*/ 399359 h 6858000"/>
              <a:gd name="connsiteX954" fmla="*/ 517618 w 7467663"/>
              <a:gd name="connsiteY954" fmla="*/ 385726 h 6858000"/>
              <a:gd name="connsiteX955" fmla="*/ 285074 w 7467663"/>
              <a:gd name="connsiteY955" fmla="*/ 182755 h 6858000"/>
              <a:gd name="connsiteX956" fmla="*/ 43151 w 7467663"/>
              <a:gd name="connsiteY95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467600 w 7467600"/>
              <a:gd name="connsiteY75" fmla="*/ 6334256 h 6858000"/>
              <a:gd name="connsiteX76" fmla="*/ 7454976 w 7467600"/>
              <a:gd name="connsiteY76" fmla="*/ 6318297 h 6858000"/>
              <a:gd name="connsiteX77" fmla="*/ 1456157 w 7467600"/>
              <a:gd name="connsiteY77" fmla="*/ 5371404 h 6858000"/>
              <a:gd name="connsiteX78" fmla="*/ 1244432 w 7467600"/>
              <a:gd name="connsiteY78" fmla="*/ 5385601 h 6858000"/>
              <a:gd name="connsiteX79" fmla="*/ 973990 w 7467600"/>
              <a:gd name="connsiteY79" fmla="*/ 5424940 h 6858000"/>
              <a:gd name="connsiteX80" fmla="*/ 1103809 w 7467600"/>
              <a:gd name="connsiteY80" fmla="*/ 5433720 h 6858000"/>
              <a:gd name="connsiteX81" fmla="*/ 1123454 w 7467600"/>
              <a:gd name="connsiteY81" fmla="*/ 5435727 h 6858000"/>
              <a:gd name="connsiteX82" fmla="*/ 1737017 w 7467600"/>
              <a:gd name="connsiteY82" fmla="*/ 5452183 h 6858000"/>
              <a:gd name="connsiteX83" fmla="*/ 1824397 w 7467600"/>
              <a:gd name="connsiteY83" fmla="*/ 5447757 h 6858000"/>
              <a:gd name="connsiteX84" fmla="*/ 2070059 w 7467600"/>
              <a:gd name="connsiteY84" fmla="*/ 5441660 h 6858000"/>
              <a:gd name="connsiteX85" fmla="*/ 1456157 w 7467600"/>
              <a:gd name="connsiteY85" fmla="*/ 5371404 h 6858000"/>
              <a:gd name="connsiteX86" fmla="*/ 4988186 w 7467600"/>
              <a:gd name="connsiteY86" fmla="*/ 5216467 h 6858000"/>
              <a:gd name="connsiteX87" fmla="*/ 4777334 w 7467600"/>
              <a:gd name="connsiteY87" fmla="*/ 5406072 h 6858000"/>
              <a:gd name="connsiteX88" fmla="*/ 4718341 w 7467600"/>
              <a:gd name="connsiteY88" fmla="*/ 5468043 h 6858000"/>
              <a:gd name="connsiteX89" fmla="*/ 4604655 w 7467600"/>
              <a:gd name="connsiteY89" fmla="*/ 5583434 h 6858000"/>
              <a:gd name="connsiteX90" fmla="*/ 4565074 w 7467600"/>
              <a:gd name="connsiteY90" fmla="*/ 5618550 h 6858000"/>
              <a:gd name="connsiteX91" fmla="*/ 4988186 w 7467600"/>
              <a:gd name="connsiteY91" fmla="*/ 5216467 h 6858000"/>
              <a:gd name="connsiteX92" fmla="*/ 4978032 w 7467600"/>
              <a:gd name="connsiteY92" fmla="*/ 5183809 h 6858000"/>
              <a:gd name="connsiteX93" fmla="*/ 4463413 w 7467600"/>
              <a:gd name="connsiteY93" fmla="*/ 5615162 h 6858000"/>
              <a:gd name="connsiteX94" fmla="*/ 4358134 w 7467600"/>
              <a:gd name="connsiteY94" fmla="*/ 5742791 h 6858000"/>
              <a:gd name="connsiteX95" fmla="*/ 4376219 w 7467600"/>
              <a:gd name="connsiteY95" fmla="*/ 5729027 h 6858000"/>
              <a:gd name="connsiteX96" fmla="*/ 4582340 w 7467600"/>
              <a:gd name="connsiteY96" fmla="*/ 5561037 h 6858000"/>
              <a:gd name="connsiteX97" fmla="*/ 4694684 w 7467600"/>
              <a:gd name="connsiteY97" fmla="*/ 5447098 h 6858000"/>
              <a:gd name="connsiteX98" fmla="*/ 4754123 w 7467600"/>
              <a:gd name="connsiteY98" fmla="*/ 5384643 h 6858000"/>
              <a:gd name="connsiteX99" fmla="*/ 4978032 w 7467600"/>
              <a:gd name="connsiteY99" fmla="*/ 5183809 h 6858000"/>
              <a:gd name="connsiteX100" fmla="*/ 1903353 w 7467600"/>
              <a:gd name="connsiteY100" fmla="*/ 5044827 h 6858000"/>
              <a:gd name="connsiteX101" fmla="*/ 1936931 w 7467600"/>
              <a:gd name="connsiteY101" fmla="*/ 5093954 h 6858000"/>
              <a:gd name="connsiteX102" fmla="*/ 2195868 w 7467600"/>
              <a:gd name="connsiteY102" fmla="*/ 5396574 h 6858000"/>
              <a:gd name="connsiteX103" fmla="*/ 2088852 w 7467600"/>
              <a:gd name="connsiteY103" fmla="*/ 5166123 h 6858000"/>
              <a:gd name="connsiteX104" fmla="*/ 1958241 w 7467600"/>
              <a:gd name="connsiteY104" fmla="*/ 5067955 h 6858000"/>
              <a:gd name="connsiteX105" fmla="*/ 1903353 w 7467600"/>
              <a:gd name="connsiteY105" fmla="*/ 5044827 h 6858000"/>
              <a:gd name="connsiteX106" fmla="*/ 1979378 w 7467600"/>
              <a:gd name="connsiteY106" fmla="*/ 4769504 h 6858000"/>
              <a:gd name="connsiteX107" fmla="*/ 2882120 w 7467600"/>
              <a:gd name="connsiteY107" fmla="*/ 5064547 h 6858000"/>
              <a:gd name="connsiteX108" fmla="*/ 2793103 w 7467600"/>
              <a:gd name="connsiteY108" fmla="*/ 5039699 h 6858000"/>
              <a:gd name="connsiteX109" fmla="*/ 2770041 w 7467600"/>
              <a:gd name="connsiteY109" fmla="*/ 5033634 h 6858000"/>
              <a:gd name="connsiteX110" fmla="*/ 1979378 w 7467600"/>
              <a:gd name="connsiteY110" fmla="*/ 4769504 h 6858000"/>
              <a:gd name="connsiteX111" fmla="*/ 1927410 w 7467600"/>
              <a:gd name="connsiteY111" fmla="*/ 4716164 h 6858000"/>
              <a:gd name="connsiteX112" fmla="*/ 1959587 w 7467600"/>
              <a:gd name="connsiteY112" fmla="*/ 4728849 h 6858000"/>
              <a:gd name="connsiteX113" fmla="*/ 2777707 w 7467600"/>
              <a:gd name="connsiteY113" fmla="*/ 5003991 h 6858000"/>
              <a:gd name="connsiteX114" fmla="*/ 2800768 w 7467600"/>
              <a:gd name="connsiteY114" fmla="*/ 5010056 h 6858000"/>
              <a:gd name="connsiteX115" fmla="*/ 2879408 w 7467600"/>
              <a:gd name="connsiteY115" fmla="*/ 5031590 h 6858000"/>
              <a:gd name="connsiteX116" fmla="*/ 2862295 w 7467600"/>
              <a:gd name="connsiteY116" fmla="*/ 5022958 h 6858000"/>
              <a:gd name="connsiteX117" fmla="*/ 2813343 w 7467600"/>
              <a:gd name="connsiteY117" fmla="*/ 4998369 h 6858000"/>
              <a:gd name="connsiteX118" fmla="*/ 2646245 w 7467600"/>
              <a:gd name="connsiteY118" fmla="*/ 4930999 h 6858000"/>
              <a:gd name="connsiteX119" fmla="*/ 1999243 w 7467600"/>
              <a:gd name="connsiteY119" fmla="*/ 4730524 h 6858000"/>
              <a:gd name="connsiteX120" fmla="*/ 1979527 w 7467600"/>
              <a:gd name="connsiteY120" fmla="*/ 4726651 h 6858000"/>
              <a:gd name="connsiteX121" fmla="*/ 1927410 w 7467600"/>
              <a:gd name="connsiteY121" fmla="*/ 4716164 h 6858000"/>
              <a:gd name="connsiteX122" fmla="*/ 1997014 w 7467600"/>
              <a:gd name="connsiteY122" fmla="*/ 4698007 h 6858000"/>
              <a:gd name="connsiteX123" fmla="*/ 2005458 w 7467600"/>
              <a:gd name="connsiteY123" fmla="*/ 4699540 h 6858000"/>
              <a:gd name="connsiteX124" fmla="*/ 2657186 w 7467600"/>
              <a:gd name="connsiteY124" fmla="*/ 4901687 h 6858000"/>
              <a:gd name="connsiteX125" fmla="*/ 2826662 w 7467600"/>
              <a:gd name="connsiteY125" fmla="*/ 4970362 h 6858000"/>
              <a:gd name="connsiteX126" fmla="*/ 2876100 w 7467600"/>
              <a:gd name="connsiteY126" fmla="*/ 4995397 h 6858000"/>
              <a:gd name="connsiteX127" fmla="*/ 3042600 w 7467600"/>
              <a:gd name="connsiteY127" fmla="*/ 5059532 h 6858000"/>
              <a:gd name="connsiteX128" fmla="*/ 1997014 w 7467600"/>
              <a:gd name="connsiteY128" fmla="*/ 4698007 h 6858000"/>
              <a:gd name="connsiteX129" fmla="*/ 2305292 w 7467600"/>
              <a:gd name="connsiteY129" fmla="*/ 4219492 h 6858000"/>
              <a:gd name="connsiteX130" fmla="*/ 3360922 w 7467600"/>
              <a:gd name="connsiteY130" fmla="*/ 4529373 h 6858000"/>
              <a:gd name="connsiteX131" fmla="*/ 3492420 w 7467600"/>
              <a:gd name="connsiteY131" fmla="*/ 4510145 h 6858000"/>
              <a:gd name="connsiteX132" fmla="*/ 3364086 w 7467600"/>
              <a:gd name="connsiteY132" fmla="*/ 4480340 h 6858000"/>
              <a:gd name="connsiteX133" fmla="*/ 3225818 w 7467600"/>
              <a:gd name="connsiteY133" fmla="*/ 4411822 h 6858000"/>
              <a:gd name="connsiteX134" fmla="*/ 3129696 w 7467600"/>
              <a:gd name="connsiteY134" fmla="*/ 4360704 h 6858000"/>
              <a:gd name="connsiteX135" fmla="*/ 2814545 w 7467600"/>
              <a:gd name="connsiteY135" fmla="*/ 4282955 h 6858000"/>
              <a:gd name="connsiteX136" fmla="*/ 2305292 w 7467600"/>
              <a:gd name="connsiteY136" fmla="*/ 4219492 h 6858000"/>
              <a:gd name="connsiteX137" fmla="*/ 2626982 w 7467600"/>
              <a:gd name="connsiteY137" fmla="*/ 4206450 h 6858000"/>
              <a:gd name="connsiteX138" fmla="*/ 2490617 w 7467600"/>
              <a:gd name="connsiteY138" fmla="*/ 4206951 h 6858000"/>
              <a:gd name="connsiteX139" fmla="*/ 2819869 w 7467600"/>
              <a:gd name="connsiteY139" fmla="*/ 4252936 h 6858000"/>
              <a:gd name="connsiteX140" fmla="*/ 3143018 w 7467600"/>
              <a:gd name="connsiteY140" fmla="*/ 4332698 h 6858000"/>
              <a:gd name="connsiteX141" fmla="*/ 3241520 w 7467600"/>
              <a:gd name="connsiteY141" fmla="*/ 4385112 h 6858000"/>
              <a:gd name="connsiteX142" fmla="*/ 3374575 w 7467600"/>
              <a:gd name="connsiteY142" fmla="*/ 4451517 h 6858000"/>
              <a:gd name="connsiteX143" fmla="*/ 3505221 w 7467600"/>
              <a:gd name="connsiteY143" fmla="*/ 4480757 h 6858000"/>
              <a:gd name="connsiteX144" fmla="*/ 2626982 w 7467600"/>
              <a:gd name="connsiteY144" fmla="*/ 4206450 h 6858000"/>
              <a:gd name="connsiteX145" fmla="*/ 1310106 w 7467600"/>
              <a:gd name="connsiteY145" fmla="*/ 3943217 h 6858000"/>
              <a:gd name="connsiteX146" fmla="*/ 854994 w 7467600"/>
              <a:gd name="connsiteY146" fmla="*/ 4399136 h 6858000"/>
              <a:gd name="connsiteX147" fmla="*/ 742462 w 7467600"/>
              <a:gd name="connsiteY147" fmla="*/ 4594648 h 6858000"/>
              <a:gd name="connsiteX148" fmla="*/ 820602 w 7467600"/>
              <a:gd name="connsiteY148" fmla="*/ 4485915 h 6858000"/>
              <a:gd name="connsiteX149" fmla="*/ 878295 w 7467600"/>
              <a:gd name="connsiteY149" fmla="*/ 4403594 h 6858000"/>
              <a:gd name="connsiteX150" fmla="*/ 1240607 w 7467600"/>
              <a:gd name="connsiteY150" fmla="*/ 4010401 h 6858000"/>
              <a:gd name="connsiteX151" fmla="*/ 1310106 w 7467600"/>
              <a:gd name="connsiteY151" fmla="*/ 3943217 h 6858000"/>
              <a:gd name="connsiteX152" fmla="*/ 1423113 w 7467600"/>
              <a:gd name="connsiteY152" fmla="*/ 3874565 h 6858000"/>
              <a:gd name="connsiteX153" fmla="*/ 1260565 w 7467600"/>
              <a:gd name="connsiteY153" fmla="*/ 4031982 h 6858000"/>
              <a:gd name="connsiteX154" fmla="*/ 901900 w 7467600"/>
              <a:gd name="connsiteY154" fmla="*/ 4421236 h 6858000"/>
              <a:gd name="connsiteX155" fmla="*/ 845044 w 7467600"/>
              <a:gd name="connsiteY155" fmla="*/ 4502436 h 6858000"/>
              <a:gd name="connsiteX156" fmla="*/ 685926 w 7467600"/>
              <a:gd name="connsiteY156" fmla="*/ 4703069 h 6858000"/>
              <a:gd name="connsiteX157" fmla="*/ 684248 w 7467600"/>
              <a:gd name="connsiteY157" fmla="*/ 4706721 h 6858000"/>
              <a:gd name="connsiteX158" fmla="*/ 1423113 w 7467600"/>
              <a:gd name="connsiteY158" fmla="*/ 3874565 h 6858000"/>
              <a:gd name="connsiteX159" fmla="*/ 3316479 w 7467600"/>
              <a:gd name="connsiteY159" fmla="*/ 3872136 h 6858000"/>
              <a:gd name="connsiteX160" fmla="*/ 3546806 w 7467600"/>
              <a:gd name="connsiteY160" fmla="*/ 4356139 h 6858000"/>
              <a:gd name="connsiteX161" fmla="*/ 3364433 w 7467600"/>
              <a:gd name="connsiteY161" fmla="*/ 3953121 h 6858000"/>
              <a:gd name="connsiteX162" fmla="*/ 3316479 w 7467600"/>
              <a:gd name="connsiteY162" fmla="*/ 3872136 h 6858000"/>
              <a:gd name="connsiteX163" fmla="*/ 3291335 w 7467600"/>
              <a:gd name="connsiteY163" fmla="*/ 3767420 h 6858000"/>
              <a:gd name="connsiteX164" fmla="*/ 3390805 w 7467600"/>
              <a:gd name="connsiteY164" fmla="*/ 3937163 h 6858000"/>
              <a:gd name="connsiteX165" fmla="*/ 3579062 w 7467600"/>
              <a:gd name="connsiteY165" fmla="*/ 4359040 h 6858000"/>
              <a:gd name="connsiteX166" fmla="*/ 3467355 w 7467600"/>
              <a:gd name="connsiteY166" fmla="*/ 3988130 h 6858000"/>
              <a:gd name="connsiteX167" fmla="*/ 3310753 w 7467600"/>
              <a:gd name="connsiteY167" fmla="*/ 3787140 h 6858000"/>
              <a:gd name="connsiteX168" fmla="*/ 3291335 w 7467600"/>
              <a:gd name="connsiteY168" fmla="*/ 3767420 h 6858000"/>
              <a:gd name="connsiteX169" fmla="*/ 1635889 w 7467600"/>
              <a:gd name="connsiteY169" fmla="*/ 3709494 h 6858000"/>
              <a:gd name="connsiteX170" fmla="*/ 1634800 w 7467600"/>
              <a:gd name="connsiteY170" fmla="*/ 3731111 h 6858000"/>
              <a:gd name="connsiteX171" fmla="*/ 1635889 w 7467600"/>
              <a:gd name="connsiteY171" fmla="*/ 3709494 h 6858000"/>
              <a:gd name="connsiteX172" fmla="*/ 1510397 w 7467600"/>
              <a:gd name="connsiteY172" fmla="*/ 3684705 h 6858000"/>
              <a:gd name="connsiteX173" fmla="*/ 1146550 w 7467600"/>
              <a:gd name="connsiteY173" fmla="*/ 3802012 h 6858000"/>
              <a:gd name="connsiteX174" fmla="*/ 698834 w 7467600"/>
              <a:gd name="connsiteY174" fmla="*/ 3952272 h 6858000"/>
              <a:gd name="connsiteX175" fmla="*/ 34256 w 7467600"/>
              <a:gd name="connsiteY175" fmla="*/ 4347603 h 6858000"/>
              <a:gd name="connsiteX176" fmla="*/ 527241 w 7467600"/>
              <a:gd name="connsiteY176" fmla="*/ 4065078 h 6858000"/>
              <a:gd name="connsiteX177" fmla="*/ 1510397 w 7467600"/>
              <a:gd name="connsiteY177" fmla="*/ 3684705 h 6858000"/>
              <a:gd name="connsiteX178" fmla="*/ 1313114 w 7467600"/>
              <a:gd name="connsiteY178" fmla="*/ 3655216 h 6858000"/>
              <a:gd name="connsiteX179" fmla="*/ 1109304 w 7467600"/>
              <a:gd name="connsiteY179" fmla="*/ 3669030 h 6858000"/>
              <a:gd name="connsiteX180" fmla="*/ 8129 w 7467600"/>
              <a:gd name="connsiteY180" fmla="*/ 4330519 h 6858000"/>
              <a:gd name="connsiteX181" fmla="*/ 687572 w 7467600"/>
              <a:gd name="connsiteY181" fmla="*/ 3925629 h 6858000"/>
              <a:gd name="connsiteX182" fmla="*/ 1138365 w 7467600"/>
              <a:gd name="connsiteY182" fmla="*/ 3774515 h 6858000"/>
              <a:gd name="connsiteX183" fmla="*/ 1505579 w 7467600"/>
              <a:gd name="connsiteY183" fmla="*/ 3655526 h 6858000"/>
              <a:gd name="connsiteX184" fmla="*/ 1313114 w 7467600"/>
              <a:gd name="connsiteY184" fmla="*/ 3655216 h 6858000"/>
              <a:gd name="connsiteX185" fmla="*/ 3655073 w 7467600"/>
              <a:gd name="connsiteY185" fmla="*/ 3650884 h 6858000"/>
              <a:gd name="connsiteX186" fmla="*/ 3989938 w 7467600"/>
              <a:gd name="connsiteY186" fmla="*/ 3991685 h 6858000"/>
              <a:gd name="connsiteX187" fmla="*/ 4393907 w 7467600"/>
              <a:gd name="connsiteY187" fmla="*/ 4261258 h 6858000"/>
              <a:gd name="connsiteX188" fmla="*/ 4648051 w 7467600"/>
              <a:gd name="connsiteY188" fmla="*/ 4374051 h 6858000"/>
              <a:gd name="connsiteX189" fmla="*/ 4383389 w 7467600"/>
              <a:gd name="connsiteY189" fmla="*/ 4184369 h 6858000"/>
              <a:gd name="connsiteX190" fmla="*/ 4165508 w 7467600"/>
              <a:gd name="connsiteY190" fmla="*/ 4035196 h 6858000"/>
              <a:gd name="connsiteX191" fmla="*/ 4068162 w 7467600"/>
              <a:gd name="connsiteY191" fmla="*/ 3953394 h 6858000"/>
              <a:gd name="connsiteX192" fmla="*/ 3981416 w 7467600"/>
              <a:gd name="connsiteY192" fmla="*/ 3880482 h 6858000"/>
              <a:gd name="connsiteX193" fmla="*/ 3800147 w 7467600"/>
              <a:gd name="connsiteY193" fmla="*/ 3749872 h 6858000"/>
              <a:gd name="connsiteX194" fmla="*/ 3655073 w 7467600"/>
              <a:gd name="connsiteY194" fmla="*/ 3650884 h 6858000"/>
              <a:gd name="connsiteX195" fmla="*/ 3670252 w 7467600"/>
              <a:gd name="connsiteY195" fmla="*/ 3622798 h 6858000"/>
              <a:gd name="connsiteX196" fmla="*/ 3817258 w 7467600"/>
              <a:gd name="connsiteY196" fmla="*/ 3723577 h 6858000"/>
              <a:gd name="connsiteX197" fmla="*/ 4000461 w 7467600"/>
              <a:gd name="connsiteY197" fmla="*/ 3855966 h 6858000"/>
              <a:gd name="connsiteX198" fmla="*/ 4088180 w 7467600"/>
              <a:gd name="connsiteY198" fmla="*/ 3929774 h 6858000"/>
              <a:gd name="connsiteX199" fmla="*/ 4184555 w 7467600"/>
              <a:gd name="connsiteY199" fmla="*/ 4010683 h 6858000"/>
              <a:gd name="connsiteX200" fmla="*/ 4399563 w 7467600"/>
              <a:gd name="connsiteY200" fmla="*/ 4158106 h 6858000"/>
              <a:gd name="connsiteX201" fmla="*/ 4684469 w 7467600"/>
              <a:gd name="connsiteY201" fmla="*/ 4364680 h 6858000"/>
              <a:gd name="connsiteX202" fmla="*/ 4690271 w 7467600"/>
              <a:gd name="connsiteY202" fmla="*/ 4370034 h 6858000"/>
              <a:gd name="connsiteX203" fmla="*/ 4136093 w 7467600"/>
              <a:gd name="connsiteY203" fmla="*/ 3858466 h 6858000"/>
              <a:gd name="connsiteX204" fmla="*/ 3670252 w 7467600"/>
              <a:gd name="connsiteY204" fmla="*/ 3622798 h 6858000"/>
              <a:gd name="connsiteX205" fmla="*/ 4440129 w 7467600"/>
              <a:gd name="connsiteY205" fmla="*/ 3448571 h 6858000"/>
              <a:gd name="connsiteX206" fmla="*/ 4856525 w 7467600"/>
              <a:gd name="connsiteY206" fmla="*/ 3915351 h 6858000"/>
              <a:gd name="connsiteX207" fmla="*/ 5059055 w 7467600"/>
              <a:gd name="connsiteY207" fmla="*/ 4108918 h 6858000"/>
              <a:gd name="connsiteX208" fmla="*/ 5290070 w 7467600"/>
              <a:gd name="connsiteY208" fmla="*/ 4263619 h 6858000"/>
              <a:gd name="connsiteX209" fmla="*/ 4834991 w 7467600"/>
              <a:gd name="connsiteY209" fmla="*/ 3830985 h 6858000"/>
              <a:gd name="connsiteX210" fmla="*/ 4440129 w 7467600"/>
              <a:gd name="connsiteY210" fmla="*/ 3448571 h 6858000"/>
              <a:gd name="connsiteX211" fmla="*/ 4441737 w 7467600"/>
              <a:gd name="connsiteY211" fmla="*/ 3399734 h 6858000"/>
              <a:gd name="connsiteX212" fmla="*/ 4431236 w 7467600"/>
              <a:gd name="connsiteY212" fmla="*/ 3400954 h 6858000"/>
              <a:gd name="connsiteX213" fmla="*/ 4557150 w 7467600"/>
              <a:gd name="connsiteY213" fmla="*/ 3510023 h 6858000"/>
              <a:gd name="connsiteX214" fmla="*/ 4856936 w 7467600"/>
              <a:gd name="connsiteY214" fmla="*/ 3809146 h 6858000"/>
              <a:gd name="connsiteX215" fmla="*/ 5111996 w 7467600"/>
              <a:gd name="connsiteY215" fmla="*/ 4065759 h 6858000"/>
              <a:gd name="connsiteX216" fmla="*/ 5388878 w 7467600"/>
              <a:gd name="connsiteY216" fmla="*/ 4300185 h 6858000"/>
              <a:gd name="connsiteX217" fmla="*/ 5425556 w 7467600"/>
              <a:gd name="connsiteY217" fmla="*/ 4308967 h 6858000"/>
              <a:gd name="connsiteX218" fmla="*/ 4943646 w 7467600"/>
              <a:gd name="connsiteY218" fmla="*/ 3822916 h 6858000"/>
              <a:gd name="connsiteX219" fmla="*/ 4594837 w 7467600"/>
              <a:gd name="connsiteY219" fmla="*/ 3532274 h 6858000"/>
              <a:gd name="connsiteX220" fmla="*/ 4441737 w 7467600"/>
              <a:gd name="connsiteY220" fmla="*/ 3399734 h 6858000"/>
              <a:gd name="connsiteX221" fmla="*/ 5425834 w 7467600"/>
              <a:gd name="connsiteY221" fmla="*/ 3162785 h 6858000"/>
              <a:gd name="connsiteX222" fmla="*/ 5401644 w 7467600"/>
              <a:gd name="connsiteY222" fmla="*/ 3617847 h 6858000"/>
              <a:gd name="connsiteX223" fmla="*/ 5467256 w 7467600"/>
              <a:gd name="connsiteY223" fmla="*/ 4175494 h 6858000"/>
              <a:gd name="connsiteX224" fmla="*/ 5448069 w 7467600"/>
              <a:gd name="connsiteY224" fmla="*/ 3567554 h 6858000"/>
              <a:gd name="connsiteX225" fmla="*/ 5425834 w 7467600"/>
              <a:gd name="connsiteY225" fmla="*/ 3162785 h 6858000"/>
              <a:gd name="connsiteX226" fmla="*/ 1318687 w 7467600"/>
              <a:gd name="connsiteY226" fmla="*/ 3113840 h 6858000"/>
              <a:gd name="connsiteX227" fmla="*/ 1066793 w 7467600"/>
              <a:gd name="connsiteY227" fmla="*/ 3212171 h 6858000"/>
              <a:gd name="connsiteX228" fmla="*/ 993319 w 7467600"/>
              <a:gd name="connsiteY228" fmla="*/ 3247648 h 6858000"/>
              <a:gd name="connsiteX229" fmla="*/ 853081 w 7467600"/>
              <a:gd name="connsiteY229" fmla="*/ 3312410 h 6858000"/>
              <a:gd name="connsiteX230" fmla="*/ 805957 w 7467600"/>
              <a:gd name="connsiteY230" fmla="*/ 3330443 h 6858000"/>
              <a:gd name="connsiteX231" fmla="*/ 1318687 w 7467600"/>
              <a:gd name="connsiteY231" fmla="*/ 3113840 h 6858000"/>
              <a:gd name="connsiteX232" fmla="*/ 5453702 w 7467600"/>
              <a:gd name="connsiteY232" fmla="*/ 3090882 h 6858000"/>
              <a:gd name="connsiteX233" fmla="*/ 5480135 w 7467600"/>
              <a:gd name="connsiteY233" fmla="*/ 3565802 h 6858000"/>
              <a:gd name="connsiteX234" fmla="*/ 5499023 w 7467600"/>
              <a:gd name="connsiteY234" fmla="*/ 4166310 h 6858000"/>
              <a:gd name="connsiteX235" fmla="*/ 5547022 w 7467600"/>
              <a:gd name="connsiteY235" fmla="*/ 3607838 h 6858000"/>
              <a:gd name="connsiteX236" fmla="*/ 5515964 w 7467600"/>
              <a:gd name="connsiteY236" fmla="*/ 3378541 h 6858000"/>
              <a:gd name="connsiteX237" fmla="*/ 5453702 w 7467600"/>
              <a:gd name="connsiteY237" fmla="*/ 3090882 h 6858000"/>
              <a:gd name="connsiteX238" fmla="*/ 1238695 w 7467600"/>
              <a:gd name="connsiteY238" fmla="*/ 3076820 h 6858000"/>
              <a:gd name="connsiteX239" fmla="*/ 716371 w 7467600"/>
              <a:gd name="connsiteY239" fmla="*/ 3293249 h 6858000"/>
              <a:gd name="connsiteX240" fmla="*/ 579522 w 7467600"/>
              <a:gd name="connsiteY240" fmla="*/ 3371759 h 6858000"/>
              <a:gd name="connsiteX241" fmla="*/ 600288 w 7467600"/>
              <a:gd name="connsiteY241" fmla="*/ 3365555 h 6858000"/>
              <a:gd name="connsiteX242" fmla="*/ 840692 w 7467600"/>
              <a:gd name="connsiteY242" fmla="*/ 3284921 h 6858000"/>
              <a:gd name="connsiteX243" fmla="*/ 979248 w 7467600"/>
              <a:gd name="connsiteY243" fmla="*/ 3221003 h 6858000"/>
              <a:gd name="connsiteX244" fmla="*/ 1053282 w 7467600"/>
              <a:gd name="connsiteY244" fmla="*/ 3185247 h 6858000"/>
              <a:gd name="connsiteX245" fmla="*/ 1320603 w 7467600"/>
              <a:gd name="connsiteY245" fmla="*/ 3081281 h 6858000"/>
              <a:gd name="connsiteX246" fmla="*/ 1238695 w 7467600"/>
              <a:gd name="connsiteY246" fmla="*/ 3076820 h 6858000"/>
              <a:gd name="connsiteX247" fmla="*/ 5425627 w 7467600"/>
              <a:gd name="connsiteY247" fmla="*/ 2954192 h 6858000"/>
              <a:gd name="connsiteX248" fmla="*/ 5470770 w 7467600"/>
              <a:gd name="connsiteY248" fmla="*/ 3005435 h 6858000"/>
              <a:gd name="connsiteX249" fmla="*/ 5519779 w 7467600"/>
              <a:gd name="connsiteY249" fmla="*/ 4359223 h 6858000"/>
              <a:gd name="connsiteX250" fmla="*/ 5520293 w 7467600"/>
              <a:gd name="connsiteY250" fmla="*/ 4360602 h 6858000"/>
              <a:gd name="connsiteX251" fmla="*/ 5767221 w 7467600"/>
              <a:gd name="connsiteY251" fmla="*/ 4665564 h 6858000"/>
              <a:gd name="connsiteX252" fmla="*/ 6937169 w 7467600"/>
              <a:gd name="connsiteY252" fmla="*/ 4815941 h 6858000"/>
              <a:gd name="connsiteX253" fmla="*/ 6953922 w 7467600"/>
              <a:gd name="connsiteY253" fmla="*/ 4890068 h 6858000"/>
              <a:gd name="connsiteX254" fmla="*/ 6071359 w 7467600"/>
              <a:gd name="connsiteY254" fmla="*/ 4770770 h 6858000"/>
              <a:gd name="connsiteX255" fmla="*/ 6038839 w 7467600"/>
              <a:gd name="connsiteY255" fmla="*/ 4764474 h 6858000"/>
              <a:gd name="connsiteX256" fmla="*/ 6038706 w 7467600"/>
              <a:gd name="connsiteY256" fmla="*/ 4763847 h 6858000"/>
              <a:gd name="connsiteX257" fmla="*/ 6037784 w 7467600"/>
              <a:gd name="connsiteY257" fmla="*/ 4764270 h 6858000"/>
              <a:gd name="connsiteX258" fmla="*/ 6038839 w 7467600"/>
              <a:gd name="connsiteY258" fmla="*/ 4764474 h 6858000"/>
              <a:gd name="connsiteX259" fmla="*/ 6040338 w 7467600"/>
              <a:gd name="connsiteY259" fmla="*/ 4771418 h 6858000"/>
              <a:gd name="connsiteX260" fmla="*/ 6024488 w 7467600"/>
              <a:gd name="connsiteY260" fmla="*/ 4809903 h 6858000"/>
              <a:gd name="connsiteX261" fmla="*/ 5599771 w 7467600"/>
              <a:gd name="connsiteY261" fmla="*/ 5509652 h 6858000"/>
              <a:gd name="connsiteX262" fmla="*/ 5548843 w 7467600"/>
              <a:gd name="connsiteY262" fmla="*/ 5563845 h 6858000"/>
              <a:gd name="connsiteX263" fmla="*/ 5940952 w 7467600"/>
              <a:gd name="connsiteY263" fmla="*/ 6250028 h 6858000"/>
              <a:gd name="connsiteX264" fmla="*/ 6043441 w 7467600"/>
              <a:gd name="connsiteY264" fmla="*/ 6665847 h 6858000"/>
              <a:gd name="connsiteX265" fmla="*/ 6093432 w 7467600"/>
              <a:gd name="connsiteY265" fmla="*/ 6858000 h 6858000"/>
              <a:gd name="connsiteX266" fmla="*/ 6034344 w 7467600"/>
              <a:gd name="connsiteY266" fmla="*/ 6858000 h 6858000"/>
              <a:gd name="connsiteX267" fmla="*/ 6026679 w 7467600"/>
              <a:gd name="connsiteY267" fmla="*/ 6836959 h 6858000"/>
              <a:gd name="connsiteX268" fmla="*/ 5800441 w 7467600"/>
              <a:gd name="connsiteY268" fmla="*/ 6335286 h 6858000"/>
              <a:gd name="connsiteX269" fmla="*/ 5526562 w 7467600"/>
              <a:gd name="connsiteY269" fmla="*/ 5705388 h 6858000"/>
              <a:gd name="connsiteX270" fmla="*/ 5519640 w 7467600"/>
              <a:gd name="connsiteY270" fmla="*/ 5683774 h 6858000"/>
              <a:gd name="connsiteX271" fmla="*/ 5844559 w 7467600"/>
              <a:gd name="connsiteY271" fmla="*/ 6553349 h 6858000"/>
              <a:gd name="connsiteX272" fmla="*/ 5975994 w 7467600"/>
              <a:gd name="connsiteY272" fmla="*/ 6858000 h 6858000"/>
              <a:gd name="connsiteX273" fmla="*/ 5898547 w 7467600"/>
              <a:gd name="connsiteY273" fmla="*/ 6858000 h 6858000"/>
              <a:gd name="connsiteX274" fmla="*/ 5682041 w 7467600"/>
              <a:gd name="connsiteY274" fmla="*/ 6355860 h 6858000"/>
              <a:gd name="connsiteX275" fmla="*/ 5461758 w 7467600"/>
              <a:gd name="connsiteY275" fmla="*/ 5820220 h 6858000"/>
              <a:gd name="connsiteX276" fmla="*/ 5237282 w 7467600"/>
              <a:gd name="connsiteY276" fmla="*/ 6579086 h 6858000"/>
              <a:gd name="connsiteX277" fmla="*/ 5115009 w 7467600"/>
              <a:gd name="connsiteY277" fmla="*/ 6858000 h 6858000"/>
              <a:gd name="connsiteX278" fmla="*/ 5028074 w 7467600"/>
              <a:gd name="connsiteY278" fmla="*/ 6858000 h 6858000"/>
              <a:gd name="connsiteX279" fmla="*/ 5079508 w 7467600"/>
              <a:gd name="connsiteY279" fmla="*/ 6749074 h 6858000"/>
              <a:gd name="connsiteX280" fmla="*/ 5371846 w 7467600"/>
              <a:gd name="connsiteY280" fmla="*/ 5924413 h 6858000"/>
              <a:gd name="connsiteX281" fmla="*/ 5270512 w 7467600"/>
              <a:gd name="connsiteY281" fmla="*/ 6138975 h 6858000"/>
              <a:gd name="connsiteX282" fmla="*/ 5062409 w 7467600"/>
              <a:gd name="connsiteY282" fmla="*/ 6653544 h 6858000"/>
              <a:gd name="connsiteX283" fmla="*/ 5036628 w 7467600"/>
              <a:gd name="connsiteY283" fmla="*/ 6754247 h 6858000"/>
              <a:gd name="connsiteX284" fmla="*/ 5009112 w 7467600"/>
              <a:gd name="connsiteY284" fmla="*/ 6858000 h 6858000"/>
              <a:gd name="connsiteX285" fmla="*/ 4976679 w 7467600"/>
              <a:gd name="connsiteY285" fmla="*/ 6858000 h 6858000"/>
              <a:gd name="connsiteX286" fmla="*/ 5006537 w 7467600"/>
              <a:gd name="connsiteY286" fmla="*/ 6747068 h 6858000"/>
              <a:gd name="connsiteX287" fmla="*/ 5032723 w 7467600"/>
              <a:gd name="connsiteY287" fmla="*/ 6644957 h 6858000"/>
              <a:gd name="connsiteX288" fmla="*/ 5242949 w 7467600"/>
              <a:gd name="connsiteY288" fmla="*/ 6125175 h 6858000"/>
              <a:gd name="connsiteX289" fmla="*/ 5286321 w 7467600"/>
              <a:gd name="connsiteY289" fmla="*/ 6033555 h 6858000"/>
              <a:gd name="connsiteX290" fmla="*/ 5008210 w 7467600"/>
              <a:gd name="connsiteY290" fmla="*/ 6649194 h 6858000"/>
              <a:gd name="connsiteX291" fmla="*/ 4986321 w 7467600"/>
              <a:gd name="connsiteY291" fmla="*/ 6765687 h 6858000"/>
              <a:gd name="connsiteX292" fmla="*/ 4973474 w 7467600"/>
              <a:gd name="connsiteY292" fmla="*/ 6858000 h 6858000"/>
              <a:gd name="connsiteX293" fmla="*/ 4907178 w 7467600"/>
              <a:gd name="connsiteY293" fmla="*/ 6858000 h 6858000"/>
              <a:gd name="connsiteX294" fmla="*/ 4910810 w 7467600"/>
              <a:gd name="connsiteY294" fmla="*/ 6829660 h 6858000"/>
              <a:gd name="connsiteX295" fmla="*/ 4987461 w 7467600"/>
              <a:gd name="connsiteY295" fmla="*/ 6432994 h 6858000"/>
              <a:gd name="connsiteX296" fmla="*/ 5179262 w 7467600"/>
              <a:gd name="connsiteY296" fmla="*/ 6035044 h 6858000"/>
              <a:gd name="connsiteX297" fmla="*/ 4689678 w 7467600"/>
              <a:gd name="connsiteY297" fmla="*/ 6440241 h 6858000"/>
              <a:gd name="connsiteX298" fmla="*/ 4477543 w 7467600"/>
              <a:gd name="connsiteY298" fmla="*/ 6674836 h 6858000"/>
              <a:gd name="connsiteX299" fmla="*/ 4329957 w 7467600"/>
              <a:gd name="connsiteY299" fmla="*/ 6858000 h 6858000"/>
              <a:gd name="connsiteX300" fmla="*/ 4218595 w 7467600"/>
              <a:gd name="connsiteY300" fmla="*/ 6858000 h 6858000"/>
              <a:gd name="connsiteX301" fmla="*/ 4368888 w 7467600"/>
              <a:gd name="connsiteY301" fmla="*/ 6668412 h 6858000"/>
              <a:gd name="connsiteX302" fmla="*/ 4563091 w 7467600"/>
              <a:gd name="connsiteY302" fmla="*/ 6442508 h 6858000"/>
              <a:gd name="connsiteX303" fmla="*/ 5387324 w 7467600"/>
              <a:gd name="connsiteY303" fmla="*/ 5705830 h 6858000"/>
              <a:gd name="connsiteX304" fmla="*/ 5073620 w 7467600"/>
              <a:gd name="connsiteY304" fmla="*/ 5955437 h 6858000"/>
              <a:gd name="connsiteX305" fmla="*/ 4689789 w 7467600"/>
              <a:gd name="connsiteY305" fmla="*/ 6268382 h 6858000"/>
              <a:gd name="connsiteX306" fmla="*/ 4418722 w 7467600"/>
              <a:gd name="connsiteY306" fmla="*/ 6570886 h 6858000"/>
              <a:gd name="connsiteX307" fmla="*/ 4214944 w 7467600"/>
              <a:gd name="connsiteY307" fmla="*/ 6858000 h 6858000"/>
              <a:gd name="connsiteX308" fmla="*/ 4177898 w 7467600"/>
              <a:gd name="connsiteY308" fmla="*/ 6858000 h 6858000"/>
              <a:gd name="connsiteX309" fmla="*/ 4391597 w 7467600"/>
              <a:gd name="connsiteY309" fmla="*/ 6556370 h 6858000"/>
              <a:gd name="connsiteX310" fmla="*/ 4668889 w 7467600"/>
              <a:gd name="connsiteY310" fmla="*/ 6246399 h 6858000"/>
              <a:gd name="connsiteX311" fmla="*/ 5055427 w 7467600"/>
              <a:gd name="connsiteY311" fmla="*/ 5931476 h 6858000"/>
              <a:gd name="connsiteX312" fmla="*/ 5371814 w 7467600"/>
              <a:gd name="connsiteY312" fmla="*/ 5678975 h 6858000"/>
              <a:gd name="connsiteX313" fmla="*/ 4987918 w 7467600"/>
              <a:gd name="connsiteY313" fmla="*/ 5838701 h 6858000"/>
              <a:gd name="connsiteX314" fmla="*/ 4317146 w 7467600"/>
              <a:gd name="connsiteY314" fmla="*/ 6587716 h 6858000"/>
              <a:gd name="connsiteX315" fmla="*/ 4171627 w 7467600"/>
              <a:gd name="connsiteY315" fmla="*/ 6858000 h 6858000"/>
              <a:gd name="connsiteX316" fmla="*/ 4081585 w 7467600"/>
              <a:gd name="connsiteY316" fmla="*/ 6858000 h 6858000"/>
              <a:gd name="connsiteX317" fmla="*/ 4238603 w 7467600"/>
              <a:gd name="connsiteY317" fmla="*/ 6559341 h 6858000"/>
              <a:gd name="connsiteX318" fmla="*/ 4778333 w 7467600"/>
              <a:gd name="connsiteY318" fmla="*/ 5873626 h 6858000"/>
              <a:gd name="connsiteX319" fmla="*/ 5414185 w 7467600"/>
              <a:gd name="connsiteY319" fmla="*/ 5573882 h 6858000"/>
              <a:gd name="connsiteX320" fmla="*/ 5959648 w 7467600"/>
              <a:gd name="connsiteY320" fmla="*/ 4760797 h 6858000"/>
              <a:gd name="connsiteX321" fmla="*/ 5355019 w 7467600"/>
              <a:gd name="connsiteY321" fmla="*/ 4734672 h 6858000"/>
              <a:gd name="connsiteX322" fmla="*/ 5083565 w 7467600"/>
              <a:gd name="connsiteY322" fmla="*/ 5179121 h 6858000"/>
              <a:gd name="connsiteX323" fmla="*/ 4713577 w 7467600"/>
              <a:gd name="connsiteY323" fmla="*/ 5616803 h 6858000"/>
              <a:gd name="connsiteX324" fmla="*/ 3989559 w 7467600"/>
              <a:gd name="connsiteY324" fmla="*/ 6145945 h 6858000"/>
              <a:gd name="connsiteX325" fmla="*/ 3939824 w 7467600"/>
              <a:gd name="connsiteY325" fmla="*/ 6066900 h 6858000"/>
              <a:gd name="connsiteX326" fmla="*/ 4584537 w 7467600"/>
              <a:gd name="connsiteY326" fmla="*/ 5324826 h 6858000"/>
              <a:gd name="connsiteX327" fmla="*/ 5037105 w 7467600"/>
              <a:gd name="connsiteY327" fmla="*/ 5088765 h 6858000"/>
              <a:gd name="connsiteX328" fmla="*/ 5039930 w 7467600"/>
              <a:gd name="connsiteY328" fmla="*/ 5089585 h 6858000"/>
              <a:gd name="connsiteX329" fmla="*/ 5263764 w 7467600"/>
              <a:gd name="connsiteY329" fmla="*/ 4735525 h 6858000"/>
              <a:gd name="connsiteX330" fmla="*/ 4086300 w 7467600"/>
              <a:gd name="connsiteY330" fmla="*/ 4884599 h 6858000"/>
              <a:gd name="connsiteX331" fmla="*/ 4085485 w 7467600"/>
              <a:gd name="connsiteY331" fmla="*/ 4899070 h 6858000"/>
              <a:gd name="connsiteX332" fmla="*/ 3871915 w 7467600"/>
              <a:gd name="connsiteY332" fmla="*/ 5253645 h 6858000"/>
              <a:gd name="connsiteX333" fmla="*/ 3799374 w 7467600"/>
              <a:gd name="connsiteY333" fmla="*/ 5466127 h 6858000"/>
              <a:gd name="connsiteX334" fmla="*/ 3498850 w 7467600"/>
              <a:gd name="connsiteY334" fmla="*/ 6661888 h 6858000"/>
              <a:gd name="connsiteX335" fmla="*/ 3399216 w 7467600"/>
              <a:gd name="connsiteY335" fmla="*/ 6858000 h 6858000"/>
              <a:gd name="connsiteX336" fmla="*/ 3303688 w 7467600"/>
              <a:gd name="connsiteY336" fmla="*/ 6858000 h 6858000"/>
              <a:gd name="connsiteX337" fmla="*/ 3391774 w 7467600"/>
              <a:gd name="connsiteY337" fmla="*/ 6697181 h 6858000"/>
              <a:gd name="connsiteX338" fmla="*/ 3735540 w 7467600"/>
              <a:gd name="connsiteY338" fmla="*/ 5546923 h 6858000"/>
              <a:gd name="connsiteX339" fmla="*/ 3729438 w 7467600"/>
              <a:gd name="connsiteY339" fmla="*/ 5569058 h 6858000"/>
              <a:gd name="connsiteX340" fmla="*/ 3707782 w 7467600"/>
              <a:gd name="connsiteY340" fmla="*/ 5644908 h 6858000"/>
              <a:gd name="connsiteX341" fmla="*/ 3583827 w 7467600"/>
              <a:gd name="connsiteY341" fmla="*/ 6039215 h 6858000"/>
              <a:gd name="connsiteX342" fmla="*/ 3547861 w 7467600"/>
              <a:gd name="connsiteY342" fmla="*/ 6129609 h 6858000"/>
              <a:gd name="connsiteX343" fmla="*/ 3490905 w 7467600"/>
              <a:gd name="connsiteY343" fmla="*/ 6277660 h 6858000"/>
              <a:gd name="connsiteX344" fmla="*/ 3455859 w 7467600"/>
              <a:gd name="connsiteY344" fmla="*/ 6391301 h 6858000"/>
              <a:gd name="connsiteX345" fmla="*/ 3429112 w 7467600"/>
              <a:gd name="connsiteY345" fmla="*/ 6479469 h 6858000"/>
              <a:gd name="connsiteX346" fmla="*/ 3304862 w 7467600"/>
              <a:gd name="connsiteY346" fmla="*/ 6796476 h 6858000"/>
              <a:gd name="connsiteX347" fmla="*/ 3276071 w 7467600"/>
              <a:gd name="connsiteY347" fmla="*/ 6858000 h 6858000"/>
              <a:gd name="connsiteX348" fmla="*/ 3240805 w 7467600"/>
              <a:gd name="connsiteY348" fmla="*/ 6858000 h 6858000"/>
              <a:gd name="connsiteX349" fmla="*/ 3275917 w 7467600"/>
              <a:gd name="connsiteY349" fmla="*/ 6783192 h 6858000"/>
              <a:gd name="connsiteX350" fmla="*/ 3399358 w 7467600"/>
              <a:gd name="connsiteY350" fmla="*/ 6469011 h 6858000"/>
              <a:gd name="connsiteX351" fmla="*/ 3425650 w 7467600"/>
              <a:gd name="connsiteY351" fmla="*/ 6381333 h 6858000"/>
              <a:gd name="connsiteX352" fmla="*/ 3460661 w 7467600"/>
              <a:gd name="connsiteY352" fmla="*/ 6266763 h 6858000"/>
              <a:gd name="connsiteX353" fmla="*/ 3518021 w 7467600"/>
              <a:gd name="connsiteY353" fmla="*/ 6117298 h 6858000"/>
              <a:gd name="connsiteX354" fmla="*/ 3554035 w 7467600"/>
              <a:gd name="connsiteY354" fmla="*/ 6027832 h 6858000"/>
              <a:gd name="connsiteX355" fmla="*/ 3677174 w 7467600"/>
              <a:gd name="connsiteY355" fmla="*/ 5636351 h 6858000"/>
              <a:gd name="connsiteX356" fmla="*/ 3698819 w 7467600"/>
              <a:gd name="connsiteY356" fmla="*/ 5560503 h 6858000"/>
              <a:gd name="connsiteX357" fmla="*/ 3702094 w 7467600"/>
              <a:gd name="connsiteY357" fmla="*/ 5549194 h 6858000"/>
              <a:gd name="connsiteX358" fmla="*/ 3398355 w 7467600"/>
              <a:gd name="connsiteY358" fmla="*/ 6094603 h 6858000"/>
              <a:gd name="connsiteX359" fmla="*/ 3193941 w 7467600"/>
              <a:gd name="connsiteY359" fmla="*/ 6798775 h 6858000"/>
              <a:gd name="connsiteX360" fmla="*/ 3184140 w 7467600"/>
              <a:gd name="connsiteY360" fmla="*/ 6858000 h 6858000"/>
              <a:gd name="connsiteX361" fmla="*/ 3099978 w 7467600"/>
              <a:gd name="connsiteY361" fmla="*/ 6858000 h 6858000"/>
              <a:gd name="connsiteX362" fmla="*/ 3101556 w 7467600"/>
              <a:gd name="connsiteY362" fmla="*/ 6843337 h 6858000"/>
              <a:gd name="connsiteX363" fmla="*/ 3370162 w 7467600"/>
              <a:gd name="connsiteY363" fmla="*/ 5785550 h 6858000"/>
              <a:gd name="connsiteX364" fmla="*/ 3746477 w 7467600"/>
              <a:gd name="connsiteY364" fmla="*/ 5377889 h 6858000"/>
              <a:gd name="connsiteX365" fmla="*/ 3863399 w 7467600"/>
              <a:gd name="connsiteY365" fmla="*/ 5087257 h 6858000"/>
              <a:gd name="connsiteX366" fmla="*/ 3968712 w 7467600"/>
              <a:gd name="connsiteY366" fmla="*/ 4913989 h 6858000"/>
              <a:gd name="connsiteX367" fmla="*/ 2792390 w 7467600"/>
              <a:gd name="connsiteY367" fmla="*/ 5382974 h 6858000"/>
              <a:gd name="connsiteX368" fmla="*/ 2714982 w 7467600"/>
              <a:gd name="connsiteY368" fmla="*/ 5427051 h 6858000"/>
              <a:gd name="connsiteX369" fmla="*/ 2813361 w 7467600"/>
              <a:gd name="connsiteY369" fmla="*/ 6023912 h 6858000"/>
              <a:gd name="connsiteX370" fmla="*/ 2688430 w 7467600"/>
              <a:gd name="connsiteY370" fmla="*/ 6801564 h 6858000"/>
              <a:gd name="connsiteX371" fmla="*/ 2629626 w 7467600"/>
              <a:gd name="connsiteY371" fmla="*/ 6763394 h 6858000"/>
              <a:gd name="connsiteX372" fmla="*/ 2565328 w 7467600"/>
              <a:gd name="connsiteY372" fmla="*/ 5516399 h 6858000"/>
              <a:gd name="connsiteX373" fmla="*/ 1922999 w 7467600"/>
              <a:gd name="connsiteY373" fmla="*/ 5980343 h 6858000"/>
              <a:gd name="connsiteX374" fmla="*/ 1950261 w 7467600"/>
              <a:gd name="connsiteY374" fmla="*/ 6405858 h 6858000"/>
              <a:gd name="connsiteX375" fmla="*/ 2365554 w 7467600"/>
              <a:gd name="connsiteY375" fmla="*/ 6759107 h 6858000"/>
              <a:gd name="connsiteX376" fmla="*/ 2424142 w 7467600"/>
              <a:gd name="connsiteY376" fmla="*/ 6858000 h 6858000"/>
              <a:gd name="connsiteX377" fmla="*/ 2395994 w 7467600"/>
              <a:gd name="connsiteY377" fmla="*/ 6858000 h 6858000"/>
              <a:gd name="connsiteX378" fmla="*/ 2392863 w 7467600"/>
              <a:gd name="connsiteY378" fmla="*/ 6852964 h 6858000"/>
              <a:gd name="connsiteX379" fmla="*/ 2017589 w 7467600"/>
              <a:gd name="connsiteY379" fmla="*/ 6493982 h 6858000"/>
              <a:gd name="connsiteX380" fmla="*/ 2147336 w 7467600"/>
              <a:gd name="connsiteY380" fmla="*/ 6594052 h 6858000"/>
              <a:gd name="connsiteX381" fmla="*/ 2207047 w 7467600"/>
              <a:gd name="connsiteY381" fmla="*/ 6654540 h 6858000"/>
              <a:gd name="connsiteX382" fmla="*/ 2299106 w 7467600"/>
              <a:gd name="connsiteY382" fmla="*/ 6778931 h 6858000"/>
              <a:gd name="connsiteX383" fmla="*/ 2314430 w 7467600"/>
              <a:gd name="connsiteY383" fmla="*/ 6801144 h 6858000"/>
              <a:gd name="connsiteX384" fmla="*/ 2352406 w 7467600"/>
              <a:gd name="connsiteY384" fmla="*/ 6858000 h 6858000"/>
              <a:gd name="connsiteX385" fmla="*/ 2314492 w 7467600"/>
              <a:gd name="connsiteY385" fmla="*/ 6858000 h 6858000"/>
              <a:gd name="connsiteX386" fmla="*/ 2288095 w 7467600"/>
              <a:gd name="connsiteY386" fmla="*/ 6818030 h 6858000"/>
              <a:gd name="connsiteX387" fmla="*/ 2272768 w 7467600"/>
              <a:gd name="connsiteY387" fmla="*/ 6795822 h 6858000"/>
              <a:gd name="connsiteX388" fmla="*/ 2182715 w 7467600"/>
              <a:gd name="connsiteY388" fmla="*/ 6675071 h 6858000"/>
              <a:gd name="connsiteX389" fmla="*/ 2032061 w 7467600"/>
              <a:gd name="connsiteY389" fmla="*/ 6541380 h 6858000"/>
              <a:gd name="connsiteX390" fmla="*/ 2257220 w 7467600"/>
              <a:gd name="connsiteY390" fmla="*/ 6826257 h 6858000"/>
              <a:gd name="connsiteX391" fmla="*/ 2281324 w 7467600"/>
              <a:gd name="connsiteY391" fmla="*/ 6858000 h 6858000"/>
              <a:gd name="connsiteX392" fmla="*/ 2242860 w 7467600"/>
              <a:gd name="connsiteY392" fmla="*/ 6858000 h 6858000"/>
              <a:gd name="connsiteX393" fmla="*/ 2232818 w 7467600"/>
              <a:gd name="connsiteY393" fmla="*/ 6844926 h 6858000"/>
              <a:gd name="connsiteX394" fmla="*/ 1990172 w 7467600"/>
              <a:gd name="connsiteY394" fmla="*/ 6542121 h 6858000"/>
              <a:gd name="connsiteX395" fmla="*/ 2124090 w 7467600"/>
              <a:gd name="connsiteY395" fmla="*/ 6761017 h 6858000"/>
              <a:gd name="connsiteX396" fmla="*/ 2200380 w 7467600"/>
              <a:gd name="connsiteY396" fmla="*/ 6858000 h 6858000"/>
              <a:gd name="connsiteX397" fmla="*/ 2147507 w 7467600"/>
              <a:gd name="connsiteY397" fmla="*/ 6858000 h 6858000"/>
              <a:gd name="connsiteX398" fmla="*/ 2070668 w 7467600"/>
              <a:gd name="connsiteY398" fmla="*/ 6761520 h 6858000"/>
              <a:gd name="connsiteX399" fmla="*/ 1975142 w 7467600"/>
              <a:gd name="connsiteY399" fmla="*/ 6585570 h 6858000"/>
              <a:gd name="connsiteX400" fmla="*/ 2050035 w 7467600"/>
              <a:gd name="connsiteY400" fmla="*/ 6813345 h 6858000"/>
              <a:gd name="connsiteX401" fmla="*/ 2063025 w 7467600"/>
              <a:gd name="connsiteY401" fmla="*/ 6858000 h 6858000"/>
              <a:gd name="connsiteX402" fmla="*/ 2021675 w 7467600"/>
              <a:gd name="connsiteY402" fmla="*/ 6858000 h 6858000"/>
              <a:gd name="connsiteX403" fmla="*/ 2019308 w 7467600"/>
              <a:gd name="connsiteY403" fmla="*/ 6847118 h 6858000"/>
              <a:gd name="connsiteX404" fmla="*/ 1938835 w 7467600"/>
              <a:gd name="connsiteY404" fmla="*/ 6551160 h 6858000"/>
              <a:gd name="connsiteX405" fmla="*/ 1953230 w 7467600"/>
              <a:gd name="connsiteY405" fmla="*/ 6759699 h 6858000"/>
              <a:gd name="connsiteX406" fmla="*/ 1956763 w 7467600"/>
              <a:gd name="connsiteY406" fmla="*/ 6778191 h 6858000"/>
              <a:gd name="connsiteX407" fmla="*/ 1967925 w 7467600"/>
              <a:gd name="connsiteY407" fmla="*/ 6858000 h 6858000"/>
              <a:gd name="connsiteX408" fmla="*/ 1936622 w 7467600"/>
              <a:gd name="connsiteY408" fmla="*/ 6858000 h 6858000"/>
              <a:gd name="connsiteX409" fmla="*/ 1926261 w 7467600"/>
              <a:gd name="connsiteY409" fmla="*/ 6784064 h 6858000"/>
              <a:gd name="connsiteX410" fmla="*/ 1922724 w 7467600"/>
              <a:gd name="connsiteY410" fmla="*/ 6765577 h 6858000"/>
              <a:gd name="connsiteX411" fmla="*/ 1904650 w 7467600"/>
              <a:gd name="connsiteY411" fmla="*/ 6639616 h 6858000"/>
              <a:gd name="connsiteX412" fmla="*/ 1885273 w 7467600"/>
              <a:gd name="connsiteY412" fmla="*/ 6858000 h 6858000"/>
              <a:gd name="connsiteX413" fmla="*/ 1854363 w 7467600"/>
              <a:gd name="connsiteY413" fmla="*/ 6858000 h 6858000"/>
              <a:gd name="connsiteX414" fmla="*/ 1880391 w 7467600"/>
              <a:gd name="connsiteY414" fmla="*/ 6603796 h 6858000"/>
              <a:gd name="connsiteX415" fmla="*/ 1818273 w 7467600"/>
              <a:gd name="connsiteY415" fmla="*/ 6715729 h 6858000"/>
              <a:gd name="connsiteX416" fmla="*/ 1794691 w 7467600"/>
              <a:gd name="connsiteY416" fmla="*/ 6843239 h 6858000"/>
              <a:gd name="connsiteX417" fmla="*/ 1794914 w 7467600"/>
              <a:gd name="connsiteY417" fmla="*/ 6858000 h 6858000"/>
              <a:gd name="connsiteX418" fmla="*/ 1746128 w 7467600"/>
              <a:gd name="connsiteY418" fmla="*/ 6858000 h 6858000"/>
              <a:gd name="connsiteX419" fmla="*/ 1753934 w 7467600"/>
              <a:gd name="connsiteY419" fmla="*/ 6724796 h 6858000"/>
              <a:gd name="connsiteX420" fmla="*/ 1792053 w 7467600"/>
              <a:gd name="connsiteY420" fmla="*/ 6572396 h 6858000"/>
              <a:gd name="connsiteX421" fmla="*/ 1862248 w 7467600"/>
              <a:gd name="connsiteY421" fmla="*/ 6266397 h 6858000"/>
              <a:gd name="connsiteX422" fmla="*/ 1862250 w 7467600"/>
              <a:gd name="connsiteY422" fmla="*/ 6033531 h 6858000"/>
              <a:gd name="connsiteX423" fmla="*/ 1211999 w 7467600"/>
              <a:gd name="connsiteY423" fmla="*/ 6683610 h 6858000"/>
              <a:gd name="connsiteX424" fmla="*/ 1213266 w 7467600"/>
              <a:gd name="connsiteY424" fmla="*/ 6691947 h 6858000"/>
              <a:gd name="connsiteX425" fmla="*/ 1203370 w 7467600"/>
              <a:gd name="connsiteY425" fmla="*/ 6850676 h 6858000"/>
              <a:gd name="connsiteX426" fmla="*/ 1203671 w 7467600"/>
              <a:gd name="connsiteY426" fmla="*/ 6858000 h 6858000"/>
              <a:gd name="connsiteX427" fmla="*/ 1143180 w 7467600"/>
              <a:gd name="connsiteY427" fmla="*/ 6858000 h 6858000"/>
              <a:gd name="connsiteX428" fmla="*/ 1142176 w 7467600"/>
              <a:gd name="connsiteY428" fmla="*/ 6766045 h 6858000"/>
              <a:gd name="connsiteX429" fmla="*/ 1067484 w 7467600"/>
              <a:gd name="connsiteY429" fmla="*/ 6858000 h 6858000"/>
              <a:gd name="connsiteX430" fmla="*/ 953928 w 7467600"/>
              <a:gd name="connsiteY430" fmla="*/ 6858000 h 6858000"/>
              <a:gd name="connsiteX431" fmla="*/ 959715 w 7467600"/>
              <a:gd name="connsiteY431" fmla="*/ 6850185 h 6858000"/>
              <a:gd name="connsiteX432" fmla="*/ 1483788 w 7467600"/>
              <a:gd name="connsiteY432" fmla="*/ 6259174 h 6858000"/>
              <a:gd name="connsiteX433" fmla="*/ 1100671 w 7467600"/>
              <a:gd name="connsiteY433" fmla="*/ 6252137 h 6858000"/>
              <a:gd name="connsiteX434" fmla="*/ 1090144 w 7467600"/>
              <a:gd name="connsiteY434" fmla="*/ 6256748 h 6858000"/>
              <a:gd name="connsiteX435" fmla="*/ 1095872 w 7467600"/>
              <a:gd name="connsiteY435" fmla="*/ 6271892 h 6858000"/>
              <a:gd name="connsiteX436" fmla="*/ 262785 w 7467600"/>
              <a:gd name="connsiteY436" fmla="*/ 6845450 h 6858000"/>
              <a:gd name="connsiteX437" fmla="*/ 209968 w 7467600"/>
              <a:gd name="connsiteY437" fmla="*/ 6770713 h 6858000"/>
              <a:gd name="connsiteX438" fmla="*/ 873460 w 7467600"/>
              <a:gd name="connsiteY438" fmla="*/ 6253768 h 6858000"/>
              <a:gd name="connsiteX439" fmla="*/ 192686 w 7467600"/>
              <a:gd name="connsiteY439" fmla="*/ 5849257 h 6858000"/>
              <a:gd name="connsiteX440" fmla="*/ 4696 w 7467600"/>
              <a:gd name="connsiteY440" fmla="*/ 5697668 h 6858000"/>
              <a:gd name="connsiteX441" fmla="*/ 0 w 7467600"/>
              <a:gd name="connsiteY441" fmla="*/ 5689984 h 6858000"/>
              <a:gd name="connsiteX442" fmla="*/ 0 w 7467600"/>
              <a:gd name="connsiteY442" fmla="*/ 5513472 h 6858000"/>
              <a:gd name="connsiteX443" fmla="*/ 174101 w 7467600"/>
              <a:gd name="connsiteY443" fmla="*/ 5620277 h 6858000"/>
              <a:gd name="connsiteX444" fmla="*/ 891800 w 7467600"/>
              <a:gd name="connsiteY444" fmla="*/ 6036935 h 6858000"/>
              <a:gd name="connsiteX445" fmla="*/ 1072219 w 7467600"/>
              <a:gd name="connsiteY445" fmla="*/ 6169443 h 6858000"/>
              <a:gd name="connsiteX446" fmla="*/ 1074117 w 7467600"/>
              <a:gd name="connsiteY446" fmla="*/ 6170301 h 6858000"/>
              <a:gd name="connsiteX447" fmla="*/ 1083114 w 7467600"/>
              <a:gd name="connsiteY447" fmla="*/ 6174131 h 6858000"/>
              <a:gd name="connsiteX448" fmla="*/ 1543010 w 7467600"/>
              <a:gd name="connsiteY448" fmla="*/ 6191140 h 6858000"/>
              <a:gd name="connsiteX449" fmla="*/ 1551080 w 7467600"/>
              <a:gd name="connsiteY449" fmla="*/ 6195006 h 6858000"/>
              <a:gd name="connsiteX450" fmla="*/ 2345443 w 7467600"/>
              <a:gd name="connsiteY450" fmla="*/ 5549882 h 6858000"/>
              <a:gd name="connsiteX451" fmla="*/ 1721499 w 7467600"/>
              <a:gd name="connsiteY451" fmla="*/ 5599969 h 6858000"/>
              <a:gd name="connsiteX452" fmla="*/ 767716 w 7467600"/>
              <a:gd name="connsiteY452" fmla="*/ 5472768 h 6858000"/>
              <a:gd name="connsiteX453" fmla="*/ 722147 w 7467600"/>
              <a:gd name="connsiteY453" fmla="*/ 5393091 h 6858000"/>
              <a:gd name="connsiteX454" fmla="*/ 1485552 w 7467600"/>
              <a:gd name="connsiteY454" fmla="*/ 5313202 h 6858000"/>
              <a:gd name="connsiteX455" fmla="*/ 2143004 w 7467600"/>
              <a:gd name="connsiteY455" fmla="*/ 5402420 h 6858000"/>
              <a:gd name="connsiteX456" fmla="*/ 1933391 w 7467600"/>
              <a:gd name="connsiteY456" fmla="*/ 5156971 h 6858000"/>
              <a:gd name="connsiteX457" fmla="*/ 1827118 w 7467600"/>
              <a:gd name="connsiteY457" fmla="*/ 4968410 h 6858000"/>
              <a:gd name="connsiteX458" fmla="*/ 1837349 w 7467600"/>
              <a:gd name="connsiteY458" fmla="*/ 4956357 h 6858000"/>
              <a:gd name="connsiteX459" fmla="*/ 2162835 w 7467600"/>
              <a:gd name="connsiteY459" fmla="*/ 5187853 h 6858000"/>
              <a:gd name="connsiteX460" fmla="*/ 2257167 w 7467600"/>
              <a:gd name="connsiteY460" fmla="*/ 5462123 h 6858000"/>
              <a:gd name="connsiteX461" fmla="*/ 2261598 w 7467600"/>
              <a:gd name="connsiteY461" fmla="*/ 5467998 h 6858000"/>
              <a:gd name="connsiteX462" fmla="*/ 2437177 w 7467600"/>
              <a:gd name="connsiteY462" fmla="*/ 5479608 h 6858000"/>
              <a:gd name="connsiteX463" fmla="*/ 2445247 w 7467600"/>
              <a:gd name="connsiteY463" fmla="*/ 5483476 h 6858000"/>
              <a:gd name="connsiteX464" fmla="*/ 2743626 w 7467600"/>
              <a:gd name="connsiteY464" fmla="*/ 5304819 h 6858000"/>
              <a:gd name="connsiteX465" fmla="*/ 3048102 w 7467600"/>
              <a:gd name="connsiteY465" fmla="*/ 5150595 h 6858000"/>
              <a:gd name="connsiteX466" fmla="*/ 1799414 w 7467600"/>
              <a:gd name="connsiteY466" fmla="*/ 4694732 h 6858000"/>
              <a:gd name="connsiteX467" fmla="*/ 1771735 w 7467600"/>
              <a:gd name="connsiteY467" fmla="*/ 4619929 h 6858000"/>
              <a:gd name="connsiteX468" fmla="*/ 3104273 w 7467600"/>
              <a:gd name="connsiteY468" fmla="*/ 5076159 h 6858000"/>
              <a:gd name="connsiteX469" fmla="*/ 3113245 w 7467600"/>
              <a:gd name="connsiteY469" fmla="*/ 5090705 h 6858000"/>
              <a:gd name="connsiteX470" fmla="*/ 3126294 w 7467600"/>
              <a:gd name="connsiteY470" fmla="*/ 5114400 h 6858000"/>
              <a:gd name="connsiteX471" fmla="*/ 3937433 w 7467600"/>
              <a:gd name="connsiteY471" fmla="*/ 4830473 h 6858000"/>
              <a:gd name="connsiteX472" fmla="*/ 3590475 w 7467600"/>
              <a:gd name="connsiteY472" fmla="*/ 4597974 h 6858000"/>
              <a:gd name="connsiteX473" fmla="*/ 3100264 w 7467600"/>
              <a:gd name="connsiteY473" fmla="*/ 4579845 h 6858000"/>
              <a:gd name="connsiteX474" fmla="*/ 2183576 w 7467600"/>
              <a:gd name="connsiteY474" fmla="*/ 4227150 h 6858000"/>
              <a:gd name="connsiteX475" fmla="*/ 2151029 w 7467600"/>
              <a:gd name="connsiteY475" fmla="*/ 4146947 h 6858000"/>
              <a:gd name="connsiteX476" fmla="*/ 3563434 w 7467600"/>
              <a:gd name="connsiteY476" fmla="*/ 4469115 h 6858000"/>
              <a:gd name="connsiteX477" fmla="*/ 3177952 w 7467600"/>
              <a:gd name="connsiteY477" fmla="*/ 3657386 h 6858000"/>
              <a:gd name="connsiteX478" fmla="*/ 3189263 w 7467600"/>
              <a:gd name="connsiteY478" fmla="*/ 3625726 h 6858000"/>
              <a:gd name="connsiteX479" fmla="*/ 3560912 w 7467600"/>
              <a:gd name="connsiteY479" fmla="*/ 4079863 h 6858000"/>
              <a:gd name="connsiteX480" fmla="*/ 3626636 w 7467600"/>
              <a:gd name="connsiteY480" fmla="*/ 4512230 h 6858000"/>
              <a:gd name="connsiteX481" fmla="*/ 3653088 w 7467600"/>
              <a:gd name="connsiteY481" fmla="*/ 4521417 h 6858000"/>
              <a:gd name="connsiteX482" fmla="*/ 3988128 w 7467600"/>
              <a:gd name="connsiteY482" fmla="*/ 4817267 h 6858000"/>
              <a:gd name="connsiteX483" fmla="*/ 4830582 w 7467600"/>
              <a:gd name="connsiteY483" fmla="*/ 4676000 h 6858000"/>
              <a:gd name="connsiteX484" fmla="*/ 4830100 w 7467600"/>
              <a:gd name="connsiteY484" fmla="*/ 4675554 h 6858000"/>
              <a:gd name="connsiteX485" fmla="*/ 4036318 w 7467600"/>
              <a:gd name="connsiteY485" fmla="*/ 4147013 h 6858000"/>
              <a:gd name="connsiteX486" fmla="*/ 3432098 w 7467600"/>
              <a:gd name="connsiteY486" fmla="*/ 3537312 h 6858000"/>
              <a:gd name="connsiteX487" fmla="*/ 3446761 w 7467600"/>
              <a:gd name="connsiteY487" fmla="*/ 3461278 h 6858000"/>
              <a:gd name="connsiteX488" fmla="*/ 4419733 w 7467600"/>
              <a:gd name="connsiteY488" fmla="*/ 3963555 h 6858000"/>
              <a:gd name="connsiteX489" fmla="*/ 4781371 w 7467600"/>
              <a:gd name="connsiteY489" fmla="*/ 4458604 h 6858000"/>
              <a:gd name="connsiteX490" fmla="*/ 4780440 w 7467600"/>
              <a:gd name="connsiteY490" fmla="*/ 4470290 h 6858000"/>
              <a:gd name="connsiteX491" fmla="*/ 4898954 w 7467600"/>
              <a:gd name="connsiteY491" fmla="*/ 4662092 h 6858000"/>
              <a:gd name="connsiteX492" fmla="*/ 4900699 w 7467600"/>
              <a:gd name="connsiteY492" fmla="*/ 4670867 h 6858000"/>
              <a:gd name="connsiteX493" fmla="*/ 5714511 w 7467600"/>
              <a:gd name="connsiteY493" fmla="*/ 4663483 h 6858000"/>
              <a:gd name="connsiteX494" fmla="*/ 5464793 w 7467600"/>
              <a:gd name="connsiteY494" fmla="*/ 4393556 h 6858000"/>
              <a:gd name="connsiteX495" fmla="*/ 5461897 w 7467600"/>
              <a:gd name="connsiteY495" fmla="*/ 4390879 h 6858000"/>
              <a:gd name="connsiteX496" fmla="*/ 4294126 w 7467600"/>
              <a:gd name="connsiteY496" fmla="*/ 3303048 h 6858000"/>
              <a:gd name="connsiteX497" fmla="*/ 4305321 w 7467600"/>
              <a:gd name="connsiteY497" fmla="*/ 3256953 h 6858000"/>
              <a:gd name="connsiteX498" fmla="*/ 4949299 w 7467600"/>
              <a:gd name="connsiteY498" fmla="*/ 3766336 h 6858000"/>
              <a:gd name="connsiteX499" fmla="*/ 5291452 w 7467600"/>
              <a:gd name="connsiteY499" fmla="*/ 4076801 h 6858000"/>
              <a:gd name="connsiteX500" fmla="*/ 5434998 w 7467600"/>
              <a:gd name="connsiteY500" fmla="*/ 4254100 h 6858000"/>
              <a:gd name="connsiteX501" fmla="*/ 5351015 w 7467600"/>
              <a:gd name="connsiteY501" fmla="*/ 3760989 h 6858000"/>
              <a:gd name="connsiteX502" fmla="*/ 5413780 w 7467600"/>
              <a:gd name="connsiteY502" fmla="*/ 2966265 h 6858000"/>
              <a:gd name="connsiteX503" fmla="*/ 5425627 w 7467600"/>
              <a:gd name="connsiteY503" fmla="*/ 2954192 h 6858000"/>
              <a:gd name="connsiteX504" fmla="*/ 6604735 w 7467600"/>
              <a:gd name="connsiteY504" fmla="*/ 2041381 h 6858000"/>
              <a:gd name="connsiteX505" fmla="*/ 7204487 w 7467600"/>
              <a:gd name="connsiteY505" fmla="*/ 2742112 h 6858000"/>
              <a:gd name="connsiteX506" fmla="*/ 7131592 w 7467600"/>
              <a:gd name="connsiteY506" fmla="*/ 2672096 h 6858000"/>
              <a:gd name="connsiteX507" fmla="*/ 6996344 w 7467600"/>
              <a:gd name="connsiteY507" fmla="*/ 2518310 h 6858000"/>
              <a:gd name="connsiteX508" fmla="*/ 6735495 w 7467600"/>
              <a:gd name="connsiteY508" fmla="*/ 2196890 h 6858000"/>
              <a:gd name="connsiteX509" fmla="*/ 6721901 w 7467600"/>
              <a:gd name="connsiteY509" fmla="*/ 2179274 h 6858000"/>
              <a:gd name="connsiteX510" fmla="*/ 6604735 w 7467600"/>
              <a:gd name="connsiteY510" fmla="*/ 2041381 h 6858000"/>
              <a:gd name="connsiteX511" fmla="*/ 6591670 w 7467600"/>
              <a:gd name="connsiteY511" fmla="*/ 1988277 h 6858000"/>
              <a:gd name="connsiteX512" fmla="*/ 6747349 w 7467600"/>
              <a:gd name="connsiteY512" fmla="*/ 2160069 h 6858000"/>
              <a:gd name="connsiteX513" fmla="*/ 6760943 w 7467600"/>
              <a:gd name="connsiteY513" fmla="*/ 2177686 h 6858000"/>
              <a:gd name="connsiteX514" fmla="*/ 7021065 w 7467600"/>
              <a:gd name="connsiteY514" fmla="*/ 2498102 h 6858000"/>
              <a:gd name="connsiteX515" fmla="*/ 7155223 w 7467600"/>
              <a:gd name="connsiteY515" fmla="*/ 2650386 h 6858000"/>
              <a:gd name="connsiteX516" fmla="*/ 7203167 w 7467600"/>
              <a:gd name="connsiteY516" fmla="*/ 2697288 h 6858000"/>
              <a:gd name="connsiteX517" fmla="*/ 6937703 w 7467600"/>
              <a:gd name="connsiteY517" fmla="*/ 2321981 h 6858000"/>
              <a:gd name="connsiteX518" fmla="*/ 6591670 w 7467600"/>
              <a:gd name="connsiteY518" fmla="*/ 1988277 h 6858000"/>
              <a:gd name="connsiteX519" fmla="*/ 5798671 w 7467600"/>
              <a:gd name="connsiteY519" fmla="*/ 1981601 h 6858000"/>
              <a:gd name="connsiteX520" fmla="*/ 5754709 w 7467600"/>
              <a:gd name="connsiteY520" fmla="*/ 2071454 h 6858000"/>
              <a:gd name="connsiteX521" fmla="*/ 5763044 w 7467600"/>
              <a:gd name="connsiteY521" fmla="*/ 2842206 h 6858000"/>
              <a:gd name="connsiteX522" fmla="*/ 5764974 w 7467600"/>
              <a:gd name="connsiteY522" fmla="*/ 2799609 h 6858000"/>
              <a:gd name="connsiteX523" fmla="*/ 5767665 w 7467600"/>
              <a:gd name="connsiteY523" fmla="*/ 2666409 h 6858000"/>
              <a:gd name="connsiteX524" fmla="*/ 5763055 w 7467600"/>
              <a:gd name="connsiteY524" fmla="*/ 2579705 h 6858000"/>
              <a:gd name="connsiteX525" fmla="*/ 5758079 w 7467600"/>
              <a:gd name="connsiteY525" fmla="*/ 2492508 h 6858000"/>
              <a:gd name="connsiteX526" fmla="*/ 5779325 w 7467600"/>
              <a:gd name="connsiteY526" fmla="*/ 2197069 h 6858000"/>
              <a:gd name="connsiteX527" fmla="*/ 5798671 w 7467600"/>
              <a:gd name="connsiteY527" fmla="*/ 1981601 h 6858000"/>
              <a:gd name="connsiteX528" fmla="*/ 5829202 w 7467600"/>
              <a:gd name="connsiteY528" fmla="*/ 1971679 h 6858000"/>
              <a:gd name="connsiteX529" fmla="*/ 5809558 w 7467600"/>
              <a:gd name="connsiteY529" fmla="*/ 2198043 h 6858000"/>
              <a:gd name="connsiteX530" fmla="*/ 5788653 w 7467600"/>
              <a:gd name="connsiteY530" fmla="*/ 2489430 h 6858000"/>
              <a:gd name="connsiteX531" fmla="*/ 5793439 w 7467600"/>
              <a:gd name="connsiteY531" fmla="*/ 2575235 h 6858000"/>
              <a:gd name="connsiteX532" fmla="*/ 5796837 w 7467600"/>
              <a:gd name="connsiteY532" fmla="*/ 2637633 h 6858000"/>
              <a:gd name="connsiteX533" fmla="*/ 5818614 w 7467600"/>
              <a:gd name="connsiteY533" fmla="*/ 2473055 h 6858000"/>
              <a:gd name="connsiteX534" fmla="*/ 5829202 w 7467600"/>
              <a:gd name="connsiteY534" fmla="*/ 1971679 h 6858000"/>
              <a:gd name="connsiteX535" fmla="*/ 5911389 w 7467600"/>
              <a:gd name="connsiteY535" fmla="*/ 1898371 h 6858000"/>
              <a:gd name="connsiteX536" fmla="*/ 6237627 w 7467600"/>
              <a:gd name="connsiteY536" fmla="*/ 2231921 h 6858000"/>
              <a:gd name="connsiteX537" fmla="*/ 5911389 w 7467600"/>
              <a:gd name="connsiteY537" fmla="*/ 1898371 h 6858000"/>
              <a:gd name="connsiteX538" fmla="*/ 6944437 w 7467600"/>
              <a:gd name="connsiteY538" fmla="*/ 1575402 h 6858000"/>
              <a:gd name="connsiteX539" fmla="*/ 6304730 w 7467600"/>
              <a:gd name="connsiteY539" fmla="*/ 1766654 h 6858000"/>
              <a:gd name="connsiteX540" fmla="*/ 6944437 w 7467600"/>
              <a:gd name="connsiteY540" fmla="*/ 1575402 h 6858000"/>
              <a:gd name="connsiteX541" fmla="*/ 7019523 w 7467600"/>
              <a:gd name="connsiteY541" fmla="*/ 1519450 h 6858000"/>
              <a:gd name="connsiteX542" fmla="*/ 6298091 w 7467600"/>
              <a:gd name="connsiteY542" fmla="*/ 1737122 h 6858000"/>
              <a:gd name="connsiteX543" fmla="*/ 7019523 w 7467600"/>
              <a:gd name="connsiteY543" fmla="*/ 1519450 h 6858000"/>
              <a:gd name="connsiteX544" fmla="*/ 2399523 w 7467600"/>
              <a:gd name="connsiteY544" fmla="*/ 1428234 h 6858000"/>
              <a:gd name="connsiteX545" fmla="*/ 2224982 w 7467600"/>
              <a:gd name="connsiteY545" fmla="*/ 1826201 h 6858000"/>
              <a:gd name="connsiteX546" fmla="*/ 2096099 w 7467600"/>
              <a:gd name="connsiteY546" fmla="*/ 2345900 h 6858000"/>
              <a:gd name="connsiteX547" fmla="*/ 2283317 w 7467600"/>
              <a:gd name="connsiteY547" fmla="*/ 1796925 h 6858000"/>
              <a:gd name="connsiteX548" fmla="*/ 2399523 w 7467600"/>
              <a:gd name="connsiteY548" fmla="*/ 1428234 h 6858000"/>
              <a:gd name="connsiteX549" fmla="*/ 2448558 w 7467600"/>
              <a:gd name="connsiteY549" fmla="*/ 1373435 h 6858000"/>
              <a:gd name="connsiteX550" fmla="*/ 2312521 w 7467600"/>
              <a:gd name="connsiteY550" fmla="*/ 1806140 h 6858000"/>
              <a:gd name="connsiteX551" fmla="*/ 2127533 w 7467600"/>
              <a:gd name="connsiteY551" fmla="*/ 2348380 h 6858000"/>
              <a:gd name="connsiteX552" fmla="*/ 2358080 w 7467600"/>
              <a:gd name="connsiteY552" fmla="*/ 1866134 h 6858000"/>
              <a:gd name="connsiteX553" fmla="*/ 2407436 w 7467600"/>
              <a:gd name="connsiteY553" fmla="*/ 1651070 h 6858000"/>
              <a:gd name="connsiteX554" fmla="*/ 2448558 w 7467600"/>
              <a:gd name="connsiteY554" fmla="*/ 1373435 h 6858000"/>
              <a:gd name="connsiteX555" fmla="*/ 278707 w 7467600"/>
              <a:gd name="connsiteY555" fmla="*/ 1352270 h 6858000"/>
              <a:gd name="connsiteX556" fmla="*/ 321570 w 7467600"/>
              <a:gd name="connsiteY556" fmla="*/ 1861610 h 6858000"/>
              <a:gd name="connsiteX557" fmla="*/ 294281 w 7467600"/>
              <a:gd name="connsiteY557" fmla="*/ 1440658 h 6858000"/>
              <a:gd name="connsiteX558" fmla="*/ 278707 w 7467600"/>
              <a:gd name="connsiteY558" fmla="*/ 1352270 h 6858000"/>
              <a:gd name="connsiteX559" fmla="*/ 1423821 w 7467600"/>
              <a:gd name="connsiteY559" fmla="*/ 1351958 h 6858000"/>
              <a:gd name="connsiteX560" fmla="*/ 1638521 w 7467600"/>
              <a:gd name="connsiteY560" fmla="*/ 1908470 h 6858000"/>
              <a:gd name="connsiteX561" fmla="*/ 1754199 w 7467600"/>
              <a:gd name="connsiteY561" fmla="*/ 2149284 h 6858000"/>
              <a:gd name="connsiteX562" fmla="*/ 1908359 w 7467600"/>
              <a:gd name="connsiteY562" fmla="*/ 2364988 h 6858000"/>
              <a:gd name="connsiteX563" fmla="*/ 1647661 w 7467600"/>
              <a:gd name="connsiteY563" fmla="*/ 1825945 h 6858000"/>
              <a:gd name="connsiteX564" fmla="*/ 1423821 w 7467600"/>
              <a:gd name="connsiteY564" fmla="*/ 1351958 h 6858000"/>
              <a:gd name="connsiteX565" fmla="*/ 1431890 w 7467600"/>
              <a:gd name="connsiteY565" fmla="*/ 1306475 h 6858000"/>
              <a:gd name="connsiteX566" fmla="*/ 1507597 w 7467600"/>
              <a:gd name="connsiteY566" fmla="*/ 1446132 h 6858000"/>
              <a:gd name="connsiteX567" fmla="*/ 1674586 w 7467600"/>
              <a:gd name="connsiteY567" fmla="*/ 1813832 h 6858000"/>
              <a:gd name="connsiteX568" fmla="*/ 1815950 w 7467600"/>
              <a:gd name="connsiteY568" fmla="*/ 2128564 h 6858000"/>
              <a:gd name="connsiteX569" fmla="*/ 1984242 w 7467600"/>
              <a:gd name="connsiteY569" fmla="*/ 2430829 h 6858000"/>
              <a:gd name="connsiteX570" fmla="*/ 2014023 w 7467600"/>
              <a:gd name="connsiteY570" fmla="*/ 2450995 h 6858000"/>
              <a:gd name="connsiteX571" fmla="*/ 1747337 w 7467600"/>
              <a:gd name="connsiteY571" fmla="*/ 1855264 h 6858000"/>
              <a:gd name="connsiteX572" fmla="*/ 1533749 w 7467600"/>
              <a:gd name="connsiteY572" fmla="*/ 1478656 h 6858000"/>
              <a:gd name="connsiteX573" fmla="*/ 1431890 w 7467600"/>
              <a:gd name="connsiteY573" fmla="*/ 1306475 h 6858000"/>
              <a:gd name="connsiteX574" fmla="*/ 5052692 w 7467600"/>
              <a:gd name="connsiteY574" fmla="*/ 1292994 h 6858000"/>
              <a:gd name="connsiteX575" fmla="*/ 5200661 w 7467600"/>
              <a:gd name="connsiteY575" fmla="*/ 1635186 h 6858000"/>
              <a:gd name="connsiteX576" fmla="*/ 5297138 w 7467600"/>
              <a:gd name="connsiteY576" fmla="*/ 1906351 h 6858000"/>
              <a:gd name="connsiteX577" fmla="*/ 5052692 w 7467600"/>
              <a:gd name="connsiteY577" fmla="*/ 1292994 h 6858000"/>
              <a:gd name="connsiteX578" fmla="*/ 5009948 w 7467600"/>
              <a:gd name="connsiteY578" fmla="*/ 1273619 h 6858000"/>
              <a:gd name="connsiteX579" fmla="*/ 5121777 w 7467600"/>
              <a:gd name="connsiteY579" fmla="*/ 1654213 h 6858000"/>
              <a:gd name="connsiteX580" fmla="*/ 5293545 w 7467600"/>
              <a:gd name="connsiteY580" fmla="*/ 2072247 h 6858000"/>
              <a:gd name="connsiteX581" fmla="*/ 5294042 w 7467600"/>
              <a:gd name="connsiteY581" fmla="*/ 2065019 h 6858000"/>
              <a:gd name="connsiteX582" fmla="*/ 5171936 w 7467600"/>
              <a:gd name="connsiteY582" fmla="*/ 1647613 h 6858000"/>
              <a:gd name="connsiteX583" fmla="*/ 5009948 w 7467600"/>
              <a:gd name="connsiteY583" fmla="*/ 1273619 h 6858000"/>
              <a:gd name="connsiteX584" fmla="*/ 655236 w 7467600"/>
              <a:gd name="connsiteY584" fmla="*/ 1268632 h 6858000"/>
              <a:gd name="connsiteX585" fmla="*/ 839521 w 7467600"/>
              <a:gd name="connsiteY585" fmla="*/ 1685315 h 6858000"/>
              <a:gd name="connsiteX586" fmla="*/ 1109416 w 7467600"/>
              <a:gd name="connsiteY586" fmla="*/ 2061663 h 6858000"/>
              <a:gd name="connsiteX587" fmla="*/ 1298300 w 7467600"/>
              <a:gd name="connsiteY587" fmla="*/ 2247742 h 6858000"/>
              <a:gd name="connsiteX588" fmla="*/ 1125871 w 7467600"/>
              <a:gd name="connsiteY588" fmla="*/ 1989513 h 6858000"/>
              <a:gd name="connsiteX589" fmla="*/ 981574 w 7467600"/>
              <a:gd name="connsiteY589" fmla="*/ 1783157 h 6858000"/>
              <a:gd name="connsiteX590" fmla="*/ 922198 w 7467600"/>
              <a:gd name="connsiteY590" fmla="*/ 1677437 h 6858000"/>
              <a:gd name="connsiteX591" fmla="*/ 869293 w 7467600"/>
              <a:gd name="connsiteY591" fmla="*/ 1583214 h 6858000"/>
              <a:gd name="connsiteX592" fmla="*/ 751431 w 7467600"/>
              <a:gd name="connsiteY592" fmla="*/ 1405731 h 6858000"/>
              <a:gd name="connsiteX593" fmla="*/ 655236 w 7467600"/>
              <a:gd name="connsiteY593" fmla="*/ 1268632 h 6858000"/>
              <a:gd name="connsiteX594" fmla="*/ 6516292 w 7467600"/>
              <a:gd name="connsiteY594" fmla="*/ 1263064 h 6858000"/>
              <a:gd name="connsiteX595" fmla="*/ 5736320 w 7467600"/>
              <a:gd name="connsiteY595" fmla="*/ 1501803 h 6858000"/>
              <a:gd name="connsiteX596" fmla="*/ 6516292 w 7467600"/>
              <a:gd name="connsiteY596" fmla="*/ 1263064 h 6858000"/>
              <a:gd name="connsiteX597" fmla="*/ 291466 w 7467600"/>
              <a:gd name="connsiteY597" fmla="*/ 1250369 h 6858000"/>
              <a:gd name="connsiteX598" fmla="*/ 323180 w 7467600"/>
              <a:gd name="connsiteY598" fmla="*/ 1435283 h 6858000"/>
              <a:gd name="connsiteX599" fmla="*/ 349381 w 7467600"/>
              <a:gd name="connsiteY599" fmla="*/ 1875041 h 6858000"/>
              <a:gd name="connsiteX600" fmla="*/ 374363 w 7467600"/>
              <a:gd name="connsiteY600" fmla="*/ 1506494 h 6858000"/>
              <a:gd name="connsiteX601" fmla="*/ 302168 w 7467600"/>
              <a:gd name="connsiteY601" fmla="*/ 1274495 h 6858000"/>
              <a:gd name="connsiteX602" fmla="*/ 291466 w 7467600"/>
              <a:gd name="connsiteY602" fmla="*/ 1250369 h 6858000"/>
              <a:gd name="connsiteX603" fmla="*/ 678222 w 7467600"/>
              <a:gd name="connsiteY603" fmla="*/ 1248670 h 6858000"/>
              <a:gd name="connsiteX604" fmla="*/ 775536 w 7467600"/>
              <a:gd name="connsiteY604" fmla="*/ 1388015 h 6858000"/>
              <a:gd name="connsiteX605" fmla="*/ 894529 w 7467600"/>
              <a:gd name="connsiteY605" fmla="*/ 1567739 h 6858000"/>
              <a:gd name="connsiteX606" fmla="*/ 948000 w 7467600"/>
              <a:gd name="connsiteY606" fmla="*/ 1663088 h 6858000"/>
              <a:gd name="connsiteX607" fmla="*/ 1006812 w 7467600"/>
              <a:gd name="connsiteY607" fmla="*/ 1767683 h 6858000"/>
              <a:gd name="connsiteX608" fmla="*/ 1149133 w 7467600"/>
              <a:gd name="connsiteY608" fmla="*/ 1971513 h 6858000"/>
              <a:gd name="connsiteX609" fmla="*/ 1333952 w 7467600"/>
              <a:gd name="connsiteY609" fmla="*/ 2251620 h 6858000"/>
              <a:gd name="connsiteX610" fmla="*/ 1337329 w 7467600"/>
              <a:gd name="connsiteY610" fmla="*/ 2258350 h 6858000"/>
              <a:gd name="connsiteX611" fmla="*/ 1014726 w 7467600"/>
              <a:gd name="connsiteY611" fmla="*/ 1615556 h 6858000"/>
              <a:gd name="connsiteX612" fmla="*/ 678222 w 7467600"/>
              <a:gd name="connsiteY612" fmla="*/ 1248670 h 6858000"/>
              <a:gd name="connsiteX613" fmla="*/ 6691602 w 7467600"/>
              <a:gd name="connsiteY613" fmla="*/ 1140573 h 6858000"/>
              <a:gd name="connsiteX614" fmla="*/ 6571100 w 7467600"/>
              <a:gd name="connsiteY614" fmla="*/ 1183662 h 6858000"/>
              <a:gd name="connsiteX615" fmla="*/ 6241687 w 7467600"/>
              <a:gd name="connsiteY615" fmla="*/ 1257600 h 6858000"/>
              <a:gd name="connsiteX616" fmla="*/ 5693009 w 7467600"/>
              <a:gd name="connsiteY616" fmla="*/ 1478256 h 6858000"/>
              <a:gd name="connsiteX617" fmla="*/ 6548420 w 7467600"/>
              <a:gd name="connsiteY617" fmla="*/ 1214599 h 6858000"/>
              <a:gd name="connsiteX618" fmla="*/ 6605473 w 7467600"/>
              <a:gd name="connsiteY618" fmla="*/ 1184686 h 6858000"/>
              <a:gd name="connsiteX619" fmla="*/ 6691602 w 7467600"/>
              <a:gd name="connsiteY619" fmla="*/ 1140573 h 6858000"/>
              <a:gd name="connsiteX620" fmla="*/ 4002475 w 7467600"/>
              <a:gd name="connsiteY620" fmla="*/ 1037802 h 6858000"/>
              <a:gd name="connsiteX621" fmla="*/ 4000324 w 7467600"/>
              <a:gd name="connsiteY621" fmla="*/ 1039362 h 6858000"/>
              <a:gd name="connsiteX622" fmla="*/ 4002862 w 7467600"/>
              <a:gd name="connsiteY622" fmla="*/ 1042866 h 6858000"/>
              <a:gd name="connsiteX623" fmla="*/ 4002475 w 7467600"/>
              <a:gd name="connsiteY623" fmla="*/ 1037802 h 6858000"/>
              <a:gd name="connsiteX624" fmla="*/ 506322 w 7467600"/>
              <a:gd name="connsiteY624" fmla="*/ 1020997 h 6858000"/>
              <a:gd name="connsiteX625" fmla="*/ 533068 w 7467600"/>
              <a:gd name="connsiteY625" fmla="*/ 1029409 h 6858000"/>
              <a:gd name="connsiteX626" fmla="*/ 1232525 w 7467600"/>
              <a:gd name="connsiteY626" fmla="*/ 1804675 h 6858000"/>
              <a:gd name="connsiteX627" fmla="*/ 1388858 w 7467600"/>
              <a:gd name="connsiteY627" fmla="*/ 2368011 h 6858000"/>
              <a:gd name="connsiteX628" fmla="*/ 1384098 w 7467600"/>
              <a:gd name="connsiteY628" fmla="*/ 2378125 h 6858000"/>
              <a:gd name="connsiteX629" fmla="*/ 1425393 w 7467600"/>
              <a:gd name="connsiteY629" fmla="*/ 2589124 h 6858000"/>
              <a:gd name="connsiteX630" fmla="*/ 1424001 w 7467600"/>
              <a:gd name="connsiteY630" fmla="*/ 2597541 h 6858000"/>
              <a:gd name="connsiteX631" fmla="*/ 2152729 w 7467600"/>
              <a:gd name="connsiteY631" fmla="*/ 2864487 h 6858000"/>
              <a:gd name="connsiteX632" fmla="*/ 2020609 w 7467600"/>
              <a:gd name="connsiteY632" fmla="*/ 2539671 h 6858000"/>
              <a:gd name="connsiteX633" fmla="*/ 2018920 w 7467600"/>
              <a:gd name="connsiteY633" fmla="*/ 2536309 h 6858000"/>
              <a:gd name="connsiteX634" fmla="*/ 1342441 w 7467600"/>
              <a:gd name="connsiteY634" fmla="*/ 1173017 h 6858000"/>
              <a:gd name="connsiteX635" fmla="*/ 1367925 w 7467600"/>
              <a:gd name="connsiteY635" fmla="*/ 1135648 h 6858000"/>
              <a:gd name="connsiteX636" fmla="*/ 1771401 w 7467600"/>
              <a:gd name="connsiteY636" fmla="*/ 1806673 h 6858000"/>
              <a:gd name="connsiteX637" fmla="*/ 1972385 w 7467600"/>
              <a:gd name="connsiteY637" fmla="*/ 2198735 h 6858000"/>
              <a:gd name="connsiteX638" fmla="*/ 2040892 w 7467600"/>
              <a:gd name="connsiteY638" fmla="*/ 2405205 h 6858000"/>
              <a:gd name="connsiteX639" fmla="*/ 2131689 w 7467600"/>
              <a:gd name="connsiteY639" fmla="*/ 1936926 h 6858000"/>
              <a:gd name="connsiteX640" fmla="*/ 2454820 w 7467600"/>
              <a:gd name="connsiteY640" fmla="*/ 1248808 h 6858000"/>
              <a:gd name="connsiteX641" fmla="*/ 2492512 w 7467600"/>
              <a:gd name="connsiteY641" fmla="*/ 1302920 h 6858000"/>
              <a:gd name="connsiteX642" fmla="*/ 2081216 w 7467600"/>
              <a:gd name="connsiteY642" fmla="*/ 2527513 h 6858000"/>
              <a:gd name="connsiteX643" fmla="*/ 2081211 w 7467600"/>
              <a:gd name="connsiteY643" fmla="*/ 2528916 h 6858000"/>
              <a:gd name="connsiteX644" fmla="*/ 2199067 w 7467600"/>
              <a:gd name="connsiteY644" fmla="*/ 2884061 h 6858000"/>
              <a:gd name="connsiteX645" fmla="*/ 3192586 w 7467600"/>
              <a:gd name="connsiteY645" fmla="*/ 3411496 h 6858000"/>
              <a:gd name="connsiteX646" fmla="*/ 3182620 w 7467600"/>
              <a:gd name="connsiteY646" fmla="*/ 3483279 h 6858000"/>
              <a:gd name="connsiteX647" fmla="*/ 2435119 w 7467600"/>
              <a:gd name="connsiteY647" fmla="*/ 3080173 h 6858000"/>
              <a:gd name="connsiteX648" fmla="*/ 2410152 w 7467600"/>
              <a:gd name="connsiteY648" fmla="*/ 3063751 h 6858000"/>
              <a:gd name="connsiteX649" fmla="*/ 2408099 w 7467600"/>
              <a:gd name="connsiteY649" fmla="*/ 3064403 h 6858000"/>
              <a:gd name="connsiteX650" fmla="*/ 2407218 w 7467600"/>
              <a:gd name="connsiteY650" fmla="*/ 3070324 h 6858000"/>
              <a:gd name="connsiteX651" fmla="*/ 2380138 w 7467600"/>
              <a:gd name="connsiteY651" fmla="*/ 3099341 h 6858000"/>
              <a:gd name="connsiteX652" fmla="*/ 1765923 w 7467600"/>
              <a:gd name="connsiteY652" fmla="*/ 3581043 h 6858000"/>
              <a:gd name="connsiteX653" fmla="*/ 1702258 w 7467600"/>
              <a:gd name="connsiteY653" fmla="*/ 3612286 h 6858000"/>
              <a:gd name="connsiteX654" fmla="*/ 1538370 w 7467600"/>
              <a:gd name="connsiteY654" fmla="*/ 3811804 h 6858000"/>
              <a:gd name="connsiteX655" fmla="*/ 542867 w 7467600"/>
              <a:gd name="connsiteY655" fmla="*/ 4944092 h 6858000"/>
              <a:gd name="connsiteX656" fmla="*/ 515800 w 7467600"/>
              <a:gd name="connsiteY656" fmla="*/ 4862180 h 6858000"/>
              <a:gd name="connsiteX657" fmla="*/ 909145 w 7467600"/>
              <a:gd name="connsiteY657" fmla="*/ 4199225 h 6858000"/>
              <a:gd name="connsiteX658" fmla="*/ 1214067 w 7467600"/>
              <a:gd name="connsiteY658" fmla="*/ 3908561 h 6858000"/>
              <a:gd name="connsiteX659" fmla="*/ 640967 w 7467600"/>
              <a:gd name="connsiteY659" fmla="*/ 4105601 h 6858000"/>
              <a:gd name="connsiteX660" fmla="*/ 112563 w 7467600"/>
              <a:gd name="connsiteY660" fmla="*/ 4396952 h 6858000"/>
              <a:gd name="connsiteX661" fmla="*/ 0 w 7467600"/>
              <a:gd name="connsiteY661" fmla="*/ 4466006 h 6858000"/>
              <a:gd name="connsiteX662" fmla="*/ 0 w 7467600"/>
              <a:gd name="connsiteY662" fmla="*/ 4233763 h 6858000"/>
              <a:gd name="connsiteX663" fmla="*/ 36881 w 7467600"/>
              <a:gd name="connsiteY663" fmla="*/ 4200118 h 6858000"/>
              <a:gd name="connsiteX664" fmla="*/ 910534 w 7467600"/>
              <a:gd name="connsiteY664" fmla="*/ 3629753 h 6858000"/>
              <a:gd name="connsiteX665" fmla="*/ 1578717 w 7467600"/>
              <a:gd name="connsiteY665" fmla="*/ 3575982 h 6858000"/>
              <a:gd name="connsiteX666" fmla="*/ 2338780 w 7467600"/>
              <a:gd name="connsiteY666" fmla="*/ 3033725 h 6858000"/>
              <a:gd name="connsiteX667" fmla="*/ 1807991 w 7467600"/>
              <a:gd name="connsiteY667" fmla="*/ 2807184 h 6858000"/>
              <a:gd name="connsiteX668" fmla="*/ 1416358 w 7467600"/>
              <a:gd name="connsiteY668" fmla="*/ 3112571 h 6858000"/>
              <a:gd name="connsiteX669" fmla="*/ 939066 w 7467600"/>
              <a:gd name="connsiteY669" fmla="*/ 3378798 h 6858000"/>
              <a:gd name="connsiteX670" fmla="*/ 115099 w 7467600"/>
              <a:gd name="connsiteY670" fmla="*/ 3607650 h 6858000"/>
              <a:gd name="connsiteX671" fmla="*/ 97284 w 7467600"/>
              <a:gd name="connsiteY671" fmla="*/ 3520393 h 6858000"/>
              <a:gd name="connsiteX672" fmla="*/ 922050 w 7467600"/>
              <a:gd name="connsiteY672" fmla="*/ 3074867 h 6858000"/>
              <a:gd name="connsiteX673" fmla="*/ 1405265 w 7467600"/>
              <a:gd name="connsiteY673" fmla="*/ 3016319 h 6858000"/>
              <a:gd name="connsiteX674" fmla="*/ 1407512 w 7467600"/>
              <a:gd name="connsiteY674" fmla="*/ 3018001 h 6858000"/>
              <a:gd name="connsiteX675" fmla="*/ 1726266 w 7467600"/>
              <a:gd name="connsiteY675" fmla="*/ 2777274 h 6858000"/>
              <a:gd name="connsiteX676" fmla="*/ 625390 w 7467600"/>
              <a:gd name="connsiteY676" fmla="*/ 2514541 h 6858000"/>
              <a:gd name="connsiteX677" fmla="*/ 619799 w 7467600"/>
              <a:gd name="connsiteY677" fmla="*/ 2527180 h 6858000"/>
              <a:gd name="connsiteX678" fmla="*/ 310030 w 7467600"/>
              <a:gd name="connsiteY678" fmla="*/ 2771818 h 6858000"/>
              <a:gd name="connsiteX679" fmla="*/ 173877 w 7467600"/>
              <a:gd name="connsiteY679" fmla="*/ 2937056 h 6858000"/>
              <a:gd name="connsiteX680" fmla="*/ 77889 w 7467600"/>
              <a:gd name="connsiteY680" fmla="*/ 3138440 h 6858000"/>
              <a:gd name="connsiteX681" fmla="*/ 0 w 7467600"/>
              <a:gd name="connsiteY681" fmla="*/ 3271395 h 6858000"/>
              <a:gd name="connsiteX682" fmla="*/ 0 w 7467600"/>
              <a:gd name="connsiteY682" fmla="*/ 3153002 h 6858000"/>
              <a:gd name="connsiteX683" fmla="*/ 2386 w 7467600"/>
              <a:gd name="connsiteY683" fmla="*/ 3149203 h 6858000"/>
              <a:gd name="connsiteX684" fmla="*/ 89753 w 7467600"/>
              <a:gd name="connsiteY684" fmla="*/ 2987702 h 6858000"/>
              <a:gd name="connsiteX685" fmla="*/ 76869 w 7467600"/>
              <a:gd name="connsiteY685" fmla="*/ 3005404 h 6858000"/>
              <a:gd name="connsiteX686" fmla="*/ 32049 w 7467600"/>
              <a:gd name="connsiteY686" fmla="*/ 3065814 h 6858000"/>
              <a:gd name="connsiteX687" fmla="*/ 0 w 7467600"/>
              <a:gd name="connsiteY687" fmla="*/ 3108744 h 6858000"/>
              <a:gd name="connsiteX688" fmla="*/ 0 w 7467600"/>
              <a:gd name="connsiteY688" fmla="*/ 3058059 h 6858000"/>
              <a:gd name="connsiteX689" fmla="*/ 7610 w 7467600"/>
              <a:gd name="connsiteY689" fmla="*/ 3047889 h 6858000"/>
              <a:gd name="connsiteX690" fmla="*/ 52419 w 7467600"/>
              <a:gd name="connsiteY690" fmla="*/ 2987479 h 6858000"/>
              <a:gd name="connsiteX691" fmla="*/ 59142 w 7467600"/>
              <a:gd name="connsiteY691" fmla="*/ 2978488 h 6858000"/>
              <a:gd name="connsiteX692" fmla="*/ 0 w 7467600"/>
              <a:gd name="connsiteY692" fmla="*/ 3015334 h 6858000"/>
              <a:gd name="connsiteX693" fmla="*/ 0 w 7467600"/>
              <a:gd name="connsiteY693" fmla="*/ 2914286 h 6858000"/>
              <a:gd name="connsiteX694" fmla="*/ 36383 w 7467600"/>
              <a:gd name="connsiteY694" fmla="*/ 2901128 h 6858000"/>
              <a:gd name="connsiteX695" fmla="*/ 156329 w 7467600"/>
              <a:gd name="connsiteY695" fmla="*/ 2840533 h 6858000"/>
              <a:gd name="connsiteX696" fmla="*/ 358355 w 7467600"/>
              <a:gd name="connsiteY696" fmla="*/ 2620471 h 6858000"/>
              <a:gd name="connsiteX697" fmla="*/ 510577 w 7467600"/>
              <a:gd name="connsiteY697" fmla="*/ 2501244 h 6858000"/>
              <a:gd name="connsiteX698" fmla="*/ 211967 w 7467600"/>
              <a:gd name="connsiteY698" fmla="*/ 2479171 h 6858000"/>
              <a:gd name="connsiteX699" fmla="*/ 0 w 7467600"/>
              <a:gd name="connsiteY699" fmla="*/ 2476398 h 6858000"/>
              <a:gd name="connsiteX700" fmla="*/ 0 w 7467600"/>
              <a:gd name="connsiteY700" fmla="*/ 2389189 h 6858000"/>
              <a:gd name="connsiteX701" fmla="*/ 103062 w 7467600"/>
              <a:gd name="connsiteY701" fmla="*/ 2389518 h 6858000"/>
              <a:gd name="connsiteX702" fmla="*/ 510734 w 7467600"/>
              <a:gd name="connsiteY702" fmla="*/ 2416201 h 6858000"/>
              <a:gd name="connsiteX703" fmla="*/ 279257 w 7467600"/>
              <a:gd name="connsiteY703" fmla="*/ 2092102 h 6858000"/>
              <a:gd name="connsiteX704" fmla="*/ 65265 w 7467600"/>
              <a:gd name="connsiteY704" fmla="*/ 2006049 h 6858000"/>
              <a:gd name="connsiteX705" fmla="*/ 0 w 7467600"/>
              <a:gd name="connsiteY705" fmla="*/ 1982532 h 6858000"/>
              <a:gd name="connsiteX706" fmla="*/ 0 w 7467600"/>
              <a:gd name="connsiteY706" fmla="*/ 1912789 h 6858000"/>
              <a:gd name="connsiteX707" fmla="*/ 97460 w 7467600"/>
              <a:gd name="connsiteY707" fmla="*/ 1953725 h 6858000"/>
              <a:gd name="connsiteX708" fmla="*/ 221272 w 7467600"/>
              <a:gd name="connsiteY708" fmla="*/ 1980766 h 6858000"/>
              <a:gd name="connsiteX709" fmla="*/ 116765 w 7467600"/>
              <a:gd name="connsiteY709" fmla="*/ 1911033 h 6858000"/>
              <a:gd name="connsiteX710" fmla="*/ 16405 w 7467600"/>
              <a:gd name="connsiteY710" fmla="*/ 1803412 h 6858000"/>
              <a:gd name="connsiteX711" fmla="*/ 0 w 7467600"/>
              <a:gd name="connsiteY711" fmla="*/ 1784777 h 6858000"/>
              <a:gd name="connsiteX712" fmla="*/ 0 w 7467600"/>
              <a:gd name="connsiteY712" fmla="*/ 1740082 h 6858000"/>
              <a:gd name="connsiteX713" fmla="*/ 39394 w 7467600"/>
              <a:gd name="connsiteY713" fmla="*/ 1784856 h 6858000"/>
              <a:gd name="connsiteX714" fmla="*/ 135813 w 7467600"/>
              <a:gd name="connsiteY714" fmla="*/ 1888838 h 6858000"/>
              <a:gd name="connsiteX715" fmla="*/ 242575 w 7467600"/>
              <a:gd name="connsiteY715" fmla="*/ 1958841 h 6858000"/>
              <a:gd name="connsiteX716" fmla="*/ 82197 w 7467600"/>
              <a:gd name="connsiteY716" fmla="*/ 1754826 h 6858000"/>
              <a:gd name="connsiteX717" fmla="*/ 0 w 7467600"/>
              <a:gd name="connsiteY717" fmla="*/ 1679650 h 6858000"/>
              <a:gd name="connsiteX718" fmla="*/ 0 w 7467600"/>
              <a:gd name="connsiteY718" fmla="*/ 1602463 h 6858000"/>
              <a:gd name="connsiteX719" fmla="*/ 84689 w 7467600"/>
              <a:gd name="connsiteY719" fmla="*/ 1677442 h 6858000"/>
              <a:gd name="connsiteX720" fmla="*/ 298437 w 7467600"/>
              <a:gd name="connsiteY720" fmla="*/ 1968019 h 6858000"/>
              <a:gd name="connsiteX721" fmla="*/ 227269 w 7467600"/>
              <a:gd name="connsiteY721" fmla="*/ 1114064 h 6858000"/>
              <a:gd name="connsiteX722" fmla="*/ 248003 w 7467600"/>
              <a:gd name="connsiteY722" fmla="*/ 1089613 h 6858000"/>
              <a:gd name="connsiteX723" fmla="*/ 427020 w 7467600"/>
              <a:gd name="connsiteY723" fmla="*/ 1619803 h 6858000"/>
              <a:gd name="connsiteX724" fmla="*/ 340345 w 7467600"/>
              <a:gd name="connsiteY724" fmla="*/ 2027739 h 6858000"/>
              <a:gd name="connsiteX725" fmla="*/ 360865 w 7467600"/>
              <a:gd name="connsiteY725" fmla="*/ 2044827 h 6858000"/>
              <a:gd name="connsiteX726" fmla="*/ 560414 w 7467600"/>
              <a:gd name="connsiteY726" fmla="*/ 2421457 h 6858000"/>
              <a:gd name="connsiteX727" fmla="*/ 1359703 w 7467600"/>
              <a:gd name="connsiteY727" fmla="*/ 2578554 h 6858000"/>
              <a:gd name="connsiteX728" fmla="*/ 1359422 w 7467600"/>
              <a:gd name="connsiteY728" fmla="*/ 2577994 h 6858000"/>
              <a:gd name="connsiteX729" fmla="*/ 828701 w 7467600"/>
              <a:gd name="connsiteY729" fmla="*/ 1839520 h 6858000"/>
              <a:gd name="connsiteX730" fmla="*/ 494427 w 7467600"/>
              <a:gd name="connsiteY730" fmla="*/ 1092333 h 6858000"/>
              <a:gd name="connsiteX731" fmla="*/ 506322 w 7467600"/>
              <a:gd name="connsiteY731" fmla="*/ 1020997 h 6858000"/>
              <a:gd name="connsiteX732" fmla="*/ 4570198 w 7467600"/>
              <a:gd name="connsiteY732" fmla="*/ 978081 h 6858000"/>
              <a:gd name="connsiteX733" fmla="*/ 4523691 w 7467600"/>
              <a:gd name="connsiteY733" fmla="*/ 1127776 h 6858000"/>
              <a:gd name="connsiteX734" fmla="*/ 4509875 w 7467600"/>
              <a:gd name="connsiteY734" fmla="*/ 1167552 h 6858000"/>
              <a:gd name="connsiteX735" fmla="*/ 4478168 w 7467600"/>
              <a:gd name="connsiteY735" fmla="*/ 1260735 h 6858000"/>
              <a:gd name="connsiteX736" fmla="*/ 4409309 w 7467600"/>
              <a:gd name="connsiteY736" fmla="*/ 1666996 h 6858000"/>
              <a:gd name="connsiteX737" fmla="*/ 4370031 w 7467600"/>
              <a:gd name="connsiteY737" fmla="*/ 1955666 h 6858000"/>
              <a:gd name="connsiteX738" fmla="*/ 4570198 w 7467600"/>
              <a:gd name="connsiteY738" fmla="*/ 978081 h 6858000"/>
              <a:gd name="connsiteX739" fmla="*/ 4557898 w 7467600"/>
              <a:gd name="connsiteY739" fmla="*/ 900011 h 6858000"/>
              <a:gd name="connsiteX740" fmla="*/ 4344840 w 7467600"/>
              <a:gd name="connsiteY740" fmla="*/ 1922038 h 6858000"/>
              <a:gd name="connsiteX741" fmla="*/ 4378710 w 7467600"/>
              <a:gd name="connsiteY741" fmla="*/ 1665516 h 6858000"/>
              <a:gd name="connsiteX742" fmla="*/ 4448798 w 7467600"/>
              <a:gd name="connsiteY742" fmla="*/ 1253024 h 6858000"/>
              <a:gd name="connsiteX743" fmla="*/ 4480315 w 7467600"/>
              <a:gd name="connsiteY743" fmla="*/ 1158454 h 6858000"/>
              <a:gd name="connsiteX744" fmla="*/ 4494133 w 7467600"/>
              <a:gd name="connsiteY744" fmla="*/ 1118676 h 6858000"/>
              <a:gd name="connsiteX745" fmla="*/ 4557898 w 7467600"/>
              <a:gd name="connsiteY745" fmla="*/ 900011 h 6858000"/>
              <a:gd name="connsiteX746" fmla="*/ 5870151 w 7467600"/>
              <a:gd name="connsiteY746" fmla="*/ 898890 h 6858000"/>
              <a:gd name="connsiteX747" fmla="*/ 5861335 w 7467600"/>
              <a:gd name="connsiteY747" fmla="*/ 899177 h 6858000"/>
              <a:gd name="connsiteX748" fmla="*/ 5843702 w 7467600"/>
              <a:gd name="connsiteY748" fmla="*/ 899748 h 6858000"/>
              <a:gd name="connsiteX749" fmla="*/ 5651107 w 7467600"/>
              <a:gd name="connsiteY749" fmla="*/ 920306 h 6858000"/>
              <a:gd name="connsiteX750" fmla="*/ 5459407 w 7467600"/>
              <a:gd name="connsiteY750" fmla="*/ 940975 h 6858000"/>
              <a:gd name="connsiteX751" fmla="*/ 5374846 w 7467600"/>
              <a:gd name="connsiteY751" fmla="*/ 941988 h 6858000"/>
              <a:gd name="connsiteX752" fmla="*/ 5256105 w 7467600"/>
              <a:gd name="connsiteY752" fmla="*/ 945632 h 6858000"/>
              <a:gd name="connsiteX753" fmla="*/ 5107071 w 7467600"/>
              <a:gd name="connsiteY753" fmla="*/ 969720 h 6858000"/>
              <a:gd name="connsiteX754" fmla="*/ 4998681 w 7467600"/>
              <a:gd name="connsiteY754" fmla="*/ 988771 h 6858000"/>
              <a:gd name="connsiteX755" fmla="*/ 5870151 w 7467600"/>
              <a:gd name="connsiteY755" fmla="*/ 898890 h 6858000"/>
              <a:gd name="connsiteX756" fmla="*/ 5504425 w 7467600"/>
              <a:gd name="connsiteY756" fmla="*/ 848067 h 6858000"/>
              <a:gd name="connsiteX757" fmla="*/ 4968849 w 7467600"/>
              <a:gd name="connsiteY757" fmla="*/ 962318 h 6858000"/>
              <a:gd name="connsiteX758" fmla="*/ 5104039 w 7467600"/>
              <a:gd name="connsiteY758" fmla="*/ 940634 h 6858000"/>
              <a:gd name="connsiteX759" fmla="*/ 5256311 w 7467600"/>
              <a:gd name="connsiteY759" fmla="*/ 916490 h 6858000"/>
              <a:gd name="connsiteX760" fmla="*/ 5377381 w 7467600"/>
              <a:gd name="connsiteY760" fmla="*/ 912671 h 6858000"/>
              <a:gd name="connsiteX761" fmla="*/ 5460148 w 7467600"/>
              <a:gd name="connsiteY761" fmla="*/ 911442 h 6858000"/>
              <a:gd name="connsiteX762" fmla="*/ 5648971 w 7467600"/>
              <a:gd name="connsiteY762" fmla="*/ 891331 h 6858000"/>
              <a:gd name="connsiteX763" fmla="*/ 5844807 w 7467600"/>
              <a:gd name="connsiteY763" fmla="*/ 870718 h 6858000"/>
              <a:gd name="connsiteX764" fmla="*/ 5862975 w 7467600"/>
              <a:gd name="connsiteY764" fmla="*/ 869756 h 6858000"/>
              <a:gd name="connsiteX765" fmla="*/ 5920887 w 7467600"/>
              <a:gd name="connsiteY765" fmla="*/ 865929 h 6858000"/>
              <a:gd name="connsiteX766" fmla="*/ 5504425 w 7467600"/>
              <a:gd name="connsiteY766" fmla="*/ 848067 h 6858000"/>
              <a:gd name="connsiteX767" fmla="*/ 3607114 w 7467600"/>
              <a:gd name="connsiteY767" fmla="*/ 467441 h 6858000"/>
              <a:gd name="connsiteX768" fmla="*/ 3296242 w 7467600"/>
              <a:gd name="connsiteY768" fmla="*/ 807991 h 6858000"/>
              <a:gd name="connsiteX769" fmla="*/ 3174674 w 7467600"/>
              <a:gd name="connsiteY769" fmla="*/ 919759 h 6858000"/>
              <a:gd name="connsiteX770" fmla="*/ 3042978 w 7467600"/>
              <a:gd name="connsiteY770" fmla="*/ 1054894 h 6858000"/>
              <a:gd name="connsiteX771" fmla="*/ 2968914 w 7467600"/>
              <a:gd name="connsiteY771" fmla="*/ 1133756 h 6858000"/>
              <a:gd name="connsiteX772" fmla="*/ 3103823 w 7467600"/>
              <a:gd name="connsiteY772" fmla="*/ 1026814 h 6858000"/>
              <a:gd name="connsiteX773" fmla="*/ 3607114 w 7467600"/>
              <a:gd name="connsiteY773" fmla="*/ 467441 h 6858000"/>
              <a:gd name="connsiteX774" fmla="*/ 3744487 w 7467600"/>
              <a:gd name="connsiteY774" fmla="*/ 383136 h 6858000"/>
              <a:gd name="connsiteX775" fmla="*/ 3970213 w 7467600"/>
              <a:gd name="connsiteY775" fmla="*/ 995559 h 6858000"/>
              <a:gd name="connsiteX776" fmla="*/ 3744487 w 7467600"/>
              <a:gd name="connsiteY776" fmla="*/ 383136 h 6858000"/>
              <a:gd name="connsiteX777" fmla="*/ 3624562 w 7467600"/>
              <a:gd name="connsiteY777" fmla="*/ 367041 h 6858000"/>
              <a:gd name="connsiteX778" fmla="*/ 3489712 w 7467600"/>
              <a:gd name="connsiteY778" fmla="*/ 485386 h 6858000"/>
              <a:gd name="connsiteX779" fmla="*/ 3182994 w 7467600"/>
              <a:gd name="connsiteY779" fmla="*/ 828265 h 6858000"/>
              <a:gd name="connsiteX780" fmla="*/ 2892114 w 7467600"/>
              <a:gd name="connsiteY780" fmla="*/ 1172635 h 6858000"/>
              <a:gd name="connsiteX781" fmla="*/ 3021459 w 7467600"/>
              <a:gd name="connsiteY781" fmla="*/ 1035385 h 6858000"/>
              <a:gd name="connsiteX782" fmla="*/ 3153873 w 7467600"/>
              <a:gd name="connsiteY782" fmla="*/ 898971 h 6858000"/>
              <a:gd name="connsiteX783" fmla="*/ 3276511 w 7467600"/>
              <a:gd name="connsiteY783" fmla="*/ 786423 h 6858000"/>
              <a:gd name="connsiteX784" fmla="*/ 3584154 w 7467600"/>
              <a:gd name="connsiteY784" fmla="*/ 448218 h 6858000"/>
              <a:gd name="connsiteX785" fmla="*/ 3624562 w 7467600"/>
              <a:gd name="connsiteY785" fmla="*/ 367041 h 6858000"/>
              <a:gd name="connsiteX786" fmla="*/ 3766672 w 7467600"/>
              <a:gd name="connsiteY786" fmla="*/ 359429 h 6858000"/>
              <a:gd name="connsiteX787" fmla="*/ 3996338 w 7467600"/>
              <a:gd name="connsiteY787" fmla="*/ 968237 h 6858000"/>
              <a:gd name="connsiteX788" fmla="*/ 3766672 w 7467600"/>
              <a:gd name="connsiteY788" fmla="*/ 359429 h 6858000"/>
              <a:gd name="connsiteX789" fmla="*/ 5805386 w 7467600"/>
              <a:gd name="connsiteY789" fmla="*/ 239240 h 6858000"/>
              <a:gd name="connsiteX790" fmla="*/ 5736947 w 7467600"/>
              <a:gd name="connsiteY790" fmla="*/ 261367 h 6858000"/>
              <a:gd name="connsiteX791" fmla="*/ 5427012 w 7467600"/>
              <a:gd name="connsiteY791" fmla="*/ 311272 h 6858000"/>
              <a:gd name="connsiteX792" fmla="*/ 5147818 w 7467600"/>
              <a:gd name="connsiteY792" fmla="*/ 322112 h 6858000"/>
              <a:gd name="connsiteX793" fmla="*/ 5060854 w 7467600"/>
              <a:gd name="connsiteY793" fmla="*/ 311882 h 6858000"/>
              <a:gd name="connsiteX794" fmla="*/ 4945989 w 7467600"/>
              <a:gd name="connsiteY794" fmla="*/ 300516 h 6858000"/>
              <a:gd name="connsiteX795" fmla="*/ 5410479 w 7467600"/>
              <a:gd name="connsiteY795" fmla="*/ 348434 h 6858000"/>
              <a:gd name="connsiteX796" fmla="*/ 5805386 w 7467600"/>
              <a:gd name="connsiteY796" fmla="*/ 239240 h 6858000"/>
              <a:gd name="connsiteX797" fmla="*/ 5905192 w 7467600"/>
              <a:gd name="connsiteY797" fmla="*/ 163079 h 6858000"/>
              <a:gd name="connsiteX798" fmla="*/ 5865655 w 7467600"/>
              <a:gd name="connsiteY798" fmla="*/ 171901 h 6858000"/>
              <a:gd name="connsiteX799" fmla="*/ 5259740 w 7467600"/>
              <a:gd name="connsiteY799" fmla="*/ 257013 h 6858000"/>
              <a:gd name="connsiteX800" fmla="*/ 5208466 w 7467600"/>
              <a:gd name="connsiteY800" fmla="*/ 257550 h 6858000"/>
              <a:gd name="connsiteX801" fmla="*/ 4980204 w 7467600"/>
              <a:gd name="connsiteY801" fmla="*/ 271903 h 6858000"/>
              <a:gd name="connsiteX802" fmla="*/ 5068068 w 7467600"/>
              <a:gd name="connsiteY802" fmla="*/ 282244 h 6858000"/>
              <a:gd name="connsiteX803" fmla="*/ 5153231 w 7467600"/>
              <a:gd name="connsiteY803" fmla="*/ 292240 h 6858000"/>
              <a:gd name="connsiteX804" fmla="*/ 5426491 w 7467600"/>
              <a:gd name="connsiteY804" fmla="*/ 281128 h 6858000"/>
              <a:gd name="connsiteX805" fmla="*/ 5731212 w 7467600"/>
              <a:gd name="connsiteY805" fmla="*/ 231951 h 6858000"/>
              <a:gd name="connsiteX806" fmla="*/ 5905192 w 7467600"/>
              <a:gd name="connsiteY806" fmla="*/ 163079 h 6858000"/>
              <a:gd name="connsiteX807" fmla="*/ 5944437 w 7467600"/>
              <a:gd name="connsiteY807" fmla="*/ 113829 h 6858000"/>
              <a:gd name="connsiteX808" fmla="*/ 5825032 w 7467600"/>
              <a:gd name="connsiteY808" fmla="*/ 146405 h 6858000"/>
              <a:gd name="connsiteX809" fmla="*/ 4955599 w 7467600"/>
              <a:gd name="connsiteY809" fmla="*/ 247008 h 6858000"/>
              <a:gd name="connsiteX810" fmla="*/ 5210104 w 7467600"/>
              <a:gd name="connsiteY810" fmla="*/ 228123 h 6858000"/>
              <a:gd name="connsiteX811" fmla="*/ 5261015 w 7467600"/>
              <a:gd name="connsiteY811" fmla="*/ 227087 h 6858000"/>
              <a:gd name="connsiteX812" fmla="*/ 5861181 w 7467600"/>
              <a:gd name="connsiteY812" fmla="*/ 143093 h 6858000"/>
              <a:gd name="connsiteX813" fmla="*/ 5961252 w 7467600"/>
              <a:gd name="connsiteY813" fmla="*/ 114820 h 6858000"/>
              <a:gd name="connsiteX814" fmla="*/ 5944437 w 7467600"/>
              <a:gd name="connsiteY814" fmla="*/ 113829 h 6858000"/>
              <a:gd name="connsiteX815" fmla="*/ 3882765 w 7467600"/>
              <a:gd name="connsiteY815" fmla="*/ 0 h 6858000"/>
              <a:gd name="connsiteX816" fmla="*/ 3995099 w 7467600"/>
              <a:gd name="connsiteY816" fmla="*/ 0 h 6858000"/>
              <a:gd name="connsiteX817" fmla="*/ 4163818 w 7467600"/>
              <a:gd name="connsiteY817" fmla="*/ 234104 h 6858000"/>
              <a:gd name="connsiteX818" fmla="*/ 4172099 w 7467600"/>
              <a:gd name="connsiteY818" fmla="*/ 234207 h 6858000"/>
              <a:gd name="connsiteX819" fmla="*/ 4784282 w 7467600"/>
              <a:gd name="connsiteY819" fmla="*/ 276561 h 6858000"/>
              <a:gd name="connsiteX820" fmla="*/ 4801687 w 7467600"/>
              <a:gd name="connsiteY820" fmla="*/ 267764 h 6858000"/>
              <a:gd name="connsiteX821" fmla="*/ 6082788 w 7467600"/>
              <a:gd name="connsiteY821" fmla="*/ 64119 h 6858000"/>
              <a:gd name="connsiteX822" fmla="*/ 6099442 w 7467600"/>
              <a:gd name="connsiteY822" fmla="*/ 82568 h 6858000"/>
              <a:gd name="connsiteX823" fmla="*/ 4804137 w 7467600"/>
              <a:gd name="connsiteY823" fmla="*/ 320931 h 6858000"/>
              <a:gd name="connsiteX824" fmla="*/ 4227047 w 7467600"/>
              <a:gd name="connsiteY824" fmla="*/ 313415 h 6858000"/>
              <a:gd name="connsiteX825" fmla="*/ 4346041 w 7467600"/>
              <a:gd name="connsiteY825" fmla="*/ 456086 h 6858000"/>
              <a:gd name="connsiteX826" fmla="*/ 4870967 w 7467600"/>
              <a:gd name="connsiteY826" fmla="*/ 963061 h 6858000"/>
              <a:gd name="connsiteX827" fmla="*/ 4889647 w 7467600"/>
              <a:gd name="connsiteY827" fmla="*/ 957147 h 6858000"/>
              <a:gd name="connsiteX828" fmla="*/ 5422504 w 7467600"/>
              <a:gd name="connsiteY828" fmla="*/ 805191 h 6858000"/>
              <a:gd name="connsiteX829" fmla="*/ 6087656 w 7467600"/>
              <a:gd name="connsiteY829" fmla="*/ 826703 h 6858000"/>
              <a:gd name="connsiteX830" fmla="*/ 6058717 w 7467600"/>
              <a:gd name="connsiteY830" fmla="*/ 865992 h 6858000"/>
              <a:gd name="connsiteX831" fmla="*/ 4974153 w 7467600"/>
              <a:gd name="connsiteY831" fmla="*/ 1045456 h 6858000"/>
              <a:gd name="connsiteX832" fmla="*/ 5627835 w 7467600"/>
              <a:gd name="connsiteY832" fmla="*/ 1472077 h 6858000"/>
              <a:gd name="connsiteX833" fmla="*/ 5629817 w 7467600"/>
              <a:gd name="connsiteY833" fmla="*/ 1471412 h 6858000"/>
              <a:gd name="connsiteX834" fmla="*/ 5634124 w 7467600"/>
              <a:gd name="connsiteY834" fmla="*/ 1470572 h 6858000"/>
              <a:gd name="connsiteX835" fmla="*/ 5755832 w 7467600"/>
              <a:gd name="connsiteY835" fmla="*/ 1383886 h 6858000"/>
              <a:gd name="connsiteX836" fmla="*/ 6014186 w 7467600"/>
              <a:gd name="connsiteY836" fmla="*/ 1279799 h 6858000"/>
              <a:gd name="connsiteX837" fmla="*/ 6901619 w 7467600"/>
              <a:gd name="connsiteY837" fmla="*/ 1047874 h 6858000"/>
              <a:gd name="connsiteX838" fmla="*/ 6931566 w 7467600"/>
              <a:gd name="connsiteY838" fmla="*/ 1062034 h 6858000"/>
              <a:gd name="connsiteX839" fmla="*/ 5790982 w 7467600"/>
              <a:gd name="connsiteY839" fmla="*/ 1561380 h 6858000"/>
              <a:gd name="connsiteX840" fmla="*/ 6188971 w 7467600"/>
              <a:gd name="connsiteY840" fmla="*/ 1755168 h 6858000"/>
              <a:gd name="connsiteX841" fmla="*/ 6202446 w 7467600"/>
              <a:gd name="connsiteY841" fmla="*/ 1752268 h 6858000"/>
              <a:gd name="connsiteX842" fmla="*/ 7179560 w 7467600"/>
              <a:gd name="connsiteY842" fmla="*/ 1467551 h 6858000"/>
              <a:gd name="connsiteX843" fmla="*/ 7158730 w 7467600"/>
              <a:gd name="connsiteY843" fmla="*/ 1507835 h 6858000"/>
              <a:gd name="connsiteX844" fmla="*/ 6326959 w 7467600"/>
              <a:gd name="connsiteY844" fmla="*/ 1817686 h 6858000"/>
              <a:gd name="connsiteX845" fmla="*/ 6537433 w 7467600"/>
              <a:gd name="connsiteY845" fmla="*/ 1907790 h 6858000"/>
              <a:gd name="connsiteX846" fmla="*/ 6550221 w 7467600"/>
              <a:gd name="connsiteY846" fmla="*/ 1910729 h 6858000"/>
              <a:gd name="connsiteX847" fmla="*/ 6964438 w 7467600"/>
              <a:gd name="connsiteY847" fmla="*/ 2209505 h 6858000"/>
              <a:gd name="connsiteX848" fmla="*/ 7367862 w 7467600"/>
              <a:gd name="connsiteY848" fmla="*/ 2806833 h 6858000"/>
              <a:gd name="connsiteX849" fmla="*/ 7364329 w 7467600"/>
              <a:gd name="connsiteY849" fmla="*/ 2826907 h 6858000"/>
              <a:gd name="connsiteX850" fmla="*/ 7290545 w 7467600"/>
              <a:gd name="connsiteY850" fmla="*/ 2850663 h 6858000"/>
              <a:gd name="connsiteX851" fmla="*/ 6472036 w 7467600"/>
              <a:gd name="connsiteY851" fmla="*/ 1959003 h 6858000"/>
              <a:gd name="connsiteX852" fmla="*/ 5792897 w 7467600"/>
              <a:gd name="connsiteY852" fmla="*/ 1647747 h 6858000"/>
              <a:gd name="connsiteX853" fmla="*/ 5842751 w 7467600"/>
              <a:gd name="connsiteY853" fmla="*/ 1816112 h 6858000"/>
              <a:gd name="connsiteX854" fmla="*/ 5847424 w 7467600"/>
              <a:gd name="connsiteY854" fmla="*/ 1815776 h 6858000"/>
              <a:gd name="connsiteX855" fmla="*/ 6399821 w 7467600"/>
              <a:gd name="connsiteY855" fmla="*/ 2344799 h 6858000"/>
              <a:gd name="connsiteX856" fmla="*/ 6323232 w 7467600"/>
              <a:gd name="connsiteY856" fmla="*/ 2389634 h 6858000"/>
              <a:gd name="connsiteX857" fmla="*/ 5942958 w 7467600"/>
              <a:gd name="connsiteY857" fmla="*/ 2077708 h 6858000"/>
              <a:gd name="connsiteX858" fmla="*/ 5921559 w 7467600"/>
              <a:gd name="connsiteY858" fmla="*/ 2378596 h 6858000"/>
              <a:gd name="connsiteX859" fmla="*/ 5817651 w 7467600"/>
              <a:gd name="connsiteY859" fmla="*/ 3023919 h 6858000"/>
              <a:gd name="connsiteX860" fmla="*/ 5729634 w 7467600"/>
              <a:gd name="connsiteY860" fmla="*/ 3051849 h 6858000"/>
              <a:gd name="connsiteX861" fmla="*/ 5611018 w 7467600"/>
              <a:gd name="connsiteY861" fmla="*/ 2316769 h 6858000"/>
              <a:gd name="connsiteX862" fmla="*/ 5687608 w 7467600"/>
              <a:gd name="connsiteY862" fmla="*/ 2039972 h 6858000"/>
              <a:gd name="connsiteX863" fmla="*/ 5657554 w 7467600"/>
              <a:gd name="connsiteY863" fmla="*/ 1576445 h 6858000"/>
              <a:gd name="connsiteX864" fmla="*/ 5150475 w 7467600"/>
              <a:gd name="connsiteY864" fmla="*/ 1274012 h 6858000"/>
              <a:gd name="connsiteX865" fmla="*/ 5349142 w 7467600"/>
              <a:gd name="connsiteY865" fmla="*/ 2204405 h 6858000"/>
              <a:gd name="connsiteX866" fmla="*/ 5262214 w 7467600"/>
              <a:gd name="connsiteY866" fmla="*/ 2233836 h 6858000"/>
              <a:gd name="connsiteX867" fmla="*/ 4981539 w 7467600"/>
              <a:gd name="connsiteY867" fmla="*/ 1542201 h 6858000"/>
              <a:gd name="connsiteX868" fmla="*/ 4958461 w 7467600"/>
              <a:gd name="connsiteY868" fmla="*/ 1136957 h 6858000"/>
              <a:gd name="connsiteX869" fmla="*/ 4655015 w 7467600"/>
              <a:gd name="connsiteY869" fmla="*/ 891426 h 6858000"/>
              <a:gd name="connsiteX870" fmla="*/ 4348002 w 7467600"/>
              <a:gd name="connsiteY870" fmla="*/ 2205895 h 6858000"/>
              <a:gd name="connsiteX871" fmla="*/ 4262250 w 7467600"/>
              <a:gd name="connsiteY871" fmla="*/ 2219972 h 6858000"/>
              <a:gd name="connsiteX872" fmla="*/ 4550611 w 7467600"/>
              <a:gd name="connsiteY872" fmla="*/ 817540 h 6858000"/>
              <a:gd name="connsiteX873" fmla="*/ 4564418 w 7467600"/>
              <a:gd name="connsiteY873" fmla="*/ 808293 h 6858000"/>
              <a:gd name="connsiteX874" fmla="*/ 4266388 w 7467600"/>
              <a:gd name="connsiteY874" fmla="*/ 500083 h 6858000"/>
              <a:gd name="connsiteX875" fmla="*/ 4032842 w 7467600"/>
              <a:gd name="connsiteY875" fmla="*/ 211809 h 6858000"/>
              <a:gd name="connsiteX876" fmla="*/ 3882765 w 7467600"/>
              <a:gd name="connsiteY876" fmla="*/ 0 h 6858000"/>
              <a:gd name="connsiteX877" fmla="*/ 3721337 w 7467600"/>
              <a:gd name="connsiteY877" fmla="*/ 0 h 6858000"/>
              <a:gd name="connsiteX878" fmla="*/ 3797544 w 7467600"/>
              <a:gd name="connsiteY878" fmla="*/ 0 h 6858000"/>
              <a:gd name="connsiteX879" fmla="*/ 3775734 w 7467600"/>
              <a:gd name="connsiteY879" fmla="*/ 95131 h 6858000"/>
              <a:gd name="connsiteX880" fmla="*/ 3724807 w 7467600"/>
              <a:gd name="connsiteY880" fmla="*/ 272257 h 6858000"/>
              <a:gd name="connsiteX881" fmla="*/ 3726844 w 7467600"/>
              <a:gd name="connsiteY881" fmla="*/ 282988 h 6858000"/>
              <a:gd name="connsiteX882" fmla="*/ 3742664 w 7467600"/>
              <a:gd name="connsiteY882" fmla="*/ 279918 h 6858000"/>
              <a:gd name="connsiteX883" fmla="*/ 4103910 w 7467600"/>
              <a:gd name="connsiteY883" fmla="*/ 1161917 h 6858000"/>
              <a:gd name="connsiteX884" fmla="*/ 4020269 w 7467600"/>
              <a:gd name="connsiteY884" fmla="*/ 1200406 h 6858000"/>
              <a:gd name="connsiteX885" fmla="*/ 3674882 w 7467600"/>
              <a:gd name="connsiteY885" fmla="*/ 488524 h 6858000"/>
              <a:gd name="connsiteX886" fmla="*/ 3132682 w 7467600"/>
              <a:gd name="connsiteY886" fmla="*/ 1072284 h 6858000"/>
              <a:gd name="connsiteX887" fmla="*/ 2716346 w 7467600"/>
              <a:gd name="connsiteY887" fmla="*/ 1276376 h 6858000"/>
              <a:gd name="connsiteX888" fmla="*/ 2716772 w 7467600"/>
              <a:gd name="connsiteY888" fmla="*/ 1255462 h 6858000"/>
              <a:gd name="connsiteX889" fmla="*/ 3471096 w 7467600"/>
              <a:gd name="connsiteY889" fmla="*/ 437072 h 6858000"/>
              <a:gd name="connsiteX890" fmla="*/ 3639057 w 7467600"/>
              <a:gd name="connsiteY890" fmla="*/ 286334 h 6858000"/>
              <a:gd name="connsiteX891" fmla="*/ 3640309 w 7467600"/>
              <a:gd name="connsiteY891" fmla="*/ 284664 h 6858000"/>
              <a:gd name="connsiteX892" fmla="*/ 3646022 w 7467600"/>
              <a:gd name="connsiteY892" fmla="*/ 276711 h 6858000"/>
              <a:gd name="connsiteX893" fmla="*/ 3707943 w 7467600"/>
              <a:gd name="connsiteY893" fmla="*/ 65958 h 6858000"/>
              <a:gd name="connsiteX894" fmla="*/ 3721337 w 7467600"/>
              <a:gd name="connsiteY894" fmla="*/ 0 h 6858000"/>
              <a:gd name="connsiteX895" fmla="*/ 2867960 w 7467600"/>
              <a:gd name="connsiteY895" fmla="*/ 0 h 6858000"/>
              <a:gd name="connsiteX896" fmla="*/ 2926351 w 7467600"/>
              <a:gd name="connsiteY896" fmla="*/ 0 h 6858000"/>
              <a:gd name="connsiteX897" fmla="*/ 2902823 w 7467600"/>
              <a:gd name="connsiteY897" fmla="*/ 262929 h 6858000"/>
              <a:gd name="connsiteX898" fmla="*/ 2940663 w 7467600"/>
              <a:gd name="connsiteY898" fmla="*/ 140884 h 6858000"/>
              <a:gd name="connsiteX899" fmla="*/ 2947039 w 7467600"/>
              <a:gd name="connsiteY899" fmla="*/ 122524 h 6858000"/>
              <a:gd name="connsiteX900" fmla="*/ 2984316 w 7467600"/>
              <a:gd name="connsiteY900" fmla="*/ 0 h 6858000"/>
              <a:gd name="connsiteX901" fmla="*/ 3016114 w 7467600"/>
              <a:gd name="connsiteY901" fmla="*/ 0 h 6858000"/>
              <a:gd name="connsiteX902" fmla="*/ 2979949 w 7467600"/>
              <a:gd name="connsiteY902" fmla="*/ 119274 h 6858000"/>
              <a:gd name="connsiteX903" fmla="*/ 3023879 w 7467600"/>
              <a:gd name="connsiteY903" fmla="*/ 0 h 6858000"/>
              <a:gd name="connsiteX904" fmla="*/ 3105400 w 7467600"/>
              <a:gd name="connsiteY904" fmla="*/ 0 h 6858000"/>
              <a:gd name="connsiteX905" fmla="*/ 3094669 w 7467600"/>
              <a:gd name="connsiteY905" fmla="*/ 30308 h 6858000"/>
              <a:gd name="connsiteX906" fmla="*/ 2901945 w 7467600"/>
              <a:gd name="connsiteY906" fmla="*/ 466538 h 6858000"/>
              <a:gd name="connsiteX907" fmla="*/ 2815209 w 7467600"/>
              <a:gd name="connsiteY907" fmla="*/ 497361 h 6858000"/>
              <a:gd name="connsiteX908" fmla="*/ 2844845 w 7467600"/>
              <a:gd name="connsiteY908" fmla="*/ 127638 h 6858000"/>
              <a:gd name="connsiteX909" fmla="*/ 2867960 w 7467600"/>
              <a:gd name="connsiteY909" fmla="*/ 0 h 6858000"/>
              <a:gd name="connsiteX910" fmla="*/ 1057230 w 7467600"/>
              <a:gd name="connsiteY910" fmla="*/ 0 h 6858000"/>
              <a:gd name="connsiteX911" fmla="*/ 1111003 w 7467600"/>
              <a:gd name="connsiteY911" fmla="*/ 0 h 6858000"/>
              <a:gd name="connsiteX912" fmla="*/ 1125553 w 7467600"/>
              <a:gd name="connsiteY912" fmla="*/ 52588 h 6858000"/>
              <a:gd name="connsiteX913" fmla="*/ 1304276 w 7467600"/>
              <a:gd name="connsiteY913" fmla="*/ 476275 h 6858000"/>
              <a:gd name="connsiteX914" fmla="*/ 1492066 w 7467600"/>
              <a:gd name="connsiteY914" fmla="*/ 886333 h 6858000"/>
              <a:gd name="connsiteX915" fmla="*/ 1423698 w 7467600"/>
              <a:gd name="connsiteY915" fmla="*/ 710817 h 6858000"/>
              <a:gd name="connsiteX916" fmla="*/ 1357609 w 7467600"/>
              <a:gd name="connsiteY916" fmla="*/ 532892 h 6858000"/>
              <a:gd name="connsiteX917" fmla="*/ 1309550 w 7467600"/>
              <a:gd name="connsiteY917" fmla="*/ 374031 h 6858000"/>
              <a:gd name="connsiteX918" fmla="*/ 1193673 w 7467600"/>
              <a:gd name="connsiteY918" fmla="*/ 49533 h 6858000"/>
              <a:gd name="connsiteX919" fmla="*/ 1164391 w 7467600"/>
              <a:gd name="connsiteY919" fmla="*/ 0 h 6858000"/>
              <a:gd name="connsiteX920" fmla="*/ 1200666 w 7467600"/>
              <a:gd name="connsiteY920" fmla="*/ 0 h 6858000"/>
              <a:gd name="connsiteX921" fmla="*/ 1223408 w 7467600"/>
              <a:gd name="connsiteY921" fmla="*/ 38996 h 6858000"/>
              <a:gd name="connsiteX922" fmla="*/ 1339635 w 7467600"/>
              <a:gd name="connsiteY922" fmla="*/ 365517 h 6858000"/>
              <a:gd name="connsiteX923" fmla="*/ 1387469 w 7467600"/>
              <a:gd name="connsiteY923" fmla="*/ 523079 h 6858000"/>
              <a:gd name="connsiteX924" fmla="*/ 1452685 w 7467600"/>
              <a:gd name="connsiteY924" fmla="*/ 699806 h 6858000"/>
              <a:gd name="connsiteX925" fmla="*/ 1492092 w 7467600"/>
              <a:gd name="connsiteY925" fmla="*/ 800424 h 6858000"/>
              <a:gd name="connsiteX926" fmla="*/ 1455302 w 7467600"/>
              <a:gd name="connsiteY926" fmla="*/ 632913 h 6858000"/>
              <a:gd name="connsiteX927" fmla="*/ 1222336 w 7467600"/>
              <a:gd name="connsiteY927" fmla="*/ 9480 h 6858000"/>
              <a:gd name="connsiteX928" fmla="*/ 1214634 w 7467600"/>
              <a:gd name="connsiteY928" fmla="*/ 0 h 6858000"/>
              <a:gd name="connsiteX929" fmla="*/ 1289827 w 7467600"/>
              <a:gd name="connsiteY929" fmla="*/ 0 h 6858000"/>
              <a:gd name="connsiteX930" fmla="*/ 1321076 w 7467600"/>
              <a:gd name="connsiteY930" fmla="*/ 59722 h 6858000"/>
              <a:gd name="connsiteX931" fmla="*/ 1512579 w 7467600"/>
              <a:gd name="connsiteY931" fmla="*/ 626441 h 6858000"/>
              <a:gd name="connsiteX932" fmla="*/ 1506076 w 7467600"/>
              <a:gd name="connsiteY932" fmla="*/ 1089289 h 6858000"/>
              <a:gd name="connsiteX933" fmla="*/ 1486346 w 7467600"/>
              <a:gd name="connsiteY933" fmla="*/ 1079919 h 6858000"/>
              <a:gd name="connsiteX934" fmla="*/ 1070511 w 7467600"/>
              <a:gd name="connsiteY934" fmla="*/ 48609 h 6858000"/>
              <a:gd name="connsiteX935" fmla="*/ 1057230 w 7467600"/>
              <a:gd name="connsiteY935" fmla="*/ 0 h 6858000"/>
              <a:gd name="connsiteX936" fmla="*/ 43151 w 7467600"/>
              <a:gd name="connsiteY936" fmla="*/ 0 h 6858000"/>
              <a:gd name="connsiteX937" fmla="*/ 95283 w 7467600"/>
              <a:gd name="connsiteY937" fmla="*/ 0 h 6858000"/>
              <a:gd name="connsiteX938" fmla="*/ 300708 w 7467600"/>
              <a:gd name="connsiteY938" fmla="*/ 154571 h 6858000"/>
              <a:gd name="connsiteX939" fmla="*/ 530414 w 7467600"/>
              <a:gd name="connsiteY939" fmla="*/ 354673 h 6858000"/>
              <a:gd name="connsiteX940" fmla="*/ 333785 w 7467600"/>
              <a:gd name="connsiteY940" fmla="*/ 161564 h 6858000"/>
              <a:gd name="connsiteX941" fmla="*/ 147005 w 7467600"/>
              <a:gd name="connsiteY941" fmla="*/ 0 h 6858000"/>
              <a:gd name="connsiteX942" fmla="*/ 272509 w 7467600"/>
              <a:gd name="connsiteY942" fmla="*/ 0 h 6858000"/>
              <a:gd name="connsiteX943" fmla="*/ 326276 w 7467600"/>
              <a:gd name="connsiteY943" fmla="*/ 45847 h 6858000"/>
              <a:gd name="connsiteX944" fmla="*/ 823759 w 7467600"/>
              <a:gd name="connsiteY944" fmla="*/ 574145 h 6858000"/>
              <a:gd name="connsiteX945" fmla="*/ 811254 w 7467600"/>
              <a:gd name="connsiteY945" fmla="*/ 665546 h 6858000"/>
              <a:gd name="connsiteX946" fmla="*/ 154042 w 7467600"/>
              <a:gd name="connsiteY946" fmla="*/ 261522 h 6858000"/>
              <a:gd name="connsiteX947" fmla="*/ 13550 w 7467600"/>
              <a:gd name="connsiteY947" fmla="*/ 158423 h 6858000"/>
              <a:gd name="connsiteX948" fmla="*/ 0 w 7467600"/>
              <a:gd name="connsiteY948" fmla="*/ 146618 h 6858000"/>
              <a:gd name="connsiteX949" fmla="*/ 0 w 7467600"/>
              <a:gd name="connsiteY949" fmla="*/ 59161 h 6858000"/>
              <a:gd name="connsiteX950" fmla="*/ 45427 w 7467600"/>
              <a:gd name="connsiteY950" fmla="*/ 101078 h 6858000"/>
              <a:gd name="connsiteX951" fmla="*/ 630103 w 7467600"/>
              <a:gd name="connsiteY951" fmla="*/ 485885 h 6858000"/>
              <a:gd name="connsiteX952" fmla="*/ 532040 w 7467600"/>
              <a:gd name="connsiteY952" fmla="*/ 399359 h 6858000"/>
              <a:gd name="connsiteX953" fmla="*/ 517618 w 7467600"/>
              <a:gd name="connsiteY953" fmla="*/ 385726 h 6858000"/>
              <a:gd name="connsiteX954" fmla="*/ 285074 w 7467600"/>
              <a:gd name="connsiteY954" fmla="*/ 182755 h 6858000"/>
              <a:gd name="connsiteX955" fmla="*/ 43151 w 7467600"/>
              <a:gd name="connsiteY95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1456157 w 7467600"/>
              <a:gd name="connsiteY74" fmla="*/ 5371404 h 6858000"/>
              <a:gd name="connsiteX75" fmla="*/ 1244432 w 7467600"/>
              <a:gd name="connsiteY75" fmla="*/ 5385601 h 6858000"/>
              <a:gd name="connsiteX76" fmla="*/ 973990 w 7467600"/>
              <a:gd name="connsiteY76" fmla="*/ 5424940 h 6858000"/>
              <a:gd name="connsiteX77" fmla="*/ 1103809 w 7467600"/>
              <a:gd name="connsiteY77" fmla="*/ 5433720 h 6858000"/>
              <a:gd name="connsiteX78" fmla="*/ 1123454 w 7467600"/>
              <a:gd name="connsiteY78" fmla="*/ 5435727 h 6858000"/>
              <a:gd name="connsiteX79" fmla="*/ 1737017 w 7467600"/>
              <a:gd name="connsiteY79" fmla="*/ 5452183 h 6858000"/>
              <a:gd name="connsiteX80" fmla="*/ 1824397 w 7467600"/>
              <a:gd name="connsiteY80" fmla="*/ 5447757 h 6858000"/>
              <a:gd name="connsiteX81" fmla="*/ 2070059 w 7467600"/>
              <a:gd name="connsiteY81" fmla="*/ 5441660 h 6858000"/>
              <a:gd name="connsiteX82" fmla="*/ 1456157 w 7467600"/>
              <a:gd name="connsiteY82" fmla="*/ 5371404 h 6858000"/>
              <a:gd name="connsiteX83" fmla="*/ 4988186 w 7467600"/>
              <a:gd name="connsiteY83" fmla="*/ 5216467 h 6858000"/>
              <a:gd name="connsiteX84" fmla="*/ 4777334 w 7467600"/>
              <a:gd name="connsiteY84" fmla="*/ 5406072 h 6858000"/>
              <a:gd name="connsiteX85" fmla="*/ 4718341 w 7467600"/>
              <a:gd name="connsiteY85" fmla="*/ 5468043 h 6858000"/>
              <a:gd name="connsiteX86" fmla="*/ 4604655 w 7467600"/>
              <a:gd name="connsiteY86" fmla="*/ 5583434 h 6858000"/>
              <a:gd name="connsiteX87" fmla="*/ 4565074 w 7467600"/>
              <a:gd name="connsiteY87" fmla="*/ 5618550 h 6858000"/>
              <a:gd name="connsiteX88" fmla="*/ 4988186 w 7467600"/>
              <a:gd name="connsiteY88" fmla="*/ 5216467 h 6858000"/>
              <a:gd name="connsiteX89" fmla="*/ 4978032 w 7467600"/>
              <a:gd name="connsiteY89" fmla="*/ 5183809 h 6858000"/>
              <a:gd name="connsiteX90" fmla="*/ 4463413 w 7467600"/>
              <a:gd name="connsiteY90" fmla="*/ 5615162 h 6858000"/>
              <a:gd name="connsiteX91" fmla="*/ 4358134 w 7467600"/>
              <a:gd name="connsiteY91" fmla="*/ 5742791 h 6858000"/>
              <a:gd name="connsiteX92" fmla="*/ 4376219 w 7467600"/>
              <a:gd name="connsiteY92" fmla="*/ 5729027 h 6858000"/>
              <a:gd name="connsiteX93" fmla="*/ 4582340 w 7467600"/>
              <a:gd name="connsiteY93" fmla="*/ 5561037 h 6858000"/>
              <a:gd name="connsiteX94" fmla="*/ 4694684 w 7467600"/>
              <a:gd name="connsiteY94" fmla="*/ 5447098 h 6858000"/>
              <a:gd name="connsiteX95" fmla="*/ 4754123 w 7467600"/>
              <a:gd name="connsiteY95" fmla="*/ 5384643 h 6858000"/>
              <a:gd name="connsiteX96" fmla="*/ 4978032 w 7467600"/>
              <a:gd name="connsiteY96" fmla="*/ 5183809 h 6858000"/>
              <a:gd name="connsiteX97" fmla="*/ 1903353 w 7467600"/>
              <a:gd name="connsiteY97" fmla="*/ 5044827 h 6858000"/>
              <a:gd name="connsiteX98" fmla="*/ 1936931 w 7467600"/>
              <a:gd name="connsiteY98" fmla="*/ 5093954 h 6858000"/>
              <a:gd name="connsiteX99" fmla="*/ 2195868 w 7467600"/>
              <a:gd name="connsiteY99" fmla="*/ 5396574 h 6858000"/>
              <a:gd name="connsiteX100" fmla="*/ 2088852 w 7467600"/>
              <a:gd name="connsiteY100" fmla="*/ 5166123 h 6858000"/>
              <a:gd name="connsiteX101" fmla="*/ 1958241 w 7467600"/>
              <a:gd name="connsiteY101" fmla="*/ 5067955 h 6858000"/>
              <a:gd name="connsiteX102" fmla="*/ 1903353 w 7467600"/>
              <a:gd name="connsiteY102" fmla="*/ 5044827 h 6858000"/>
              <a:gd name="connsiteX103" fmla="*/ 1979378 w 7467600"/>
              <a:gd name="connsiteY103" fmla="*/ 4769504 h 6858000"/>
              <a:gd name="connsiteX104" fmla="*/ 2882120 w 7467600"/>
              <a:gd name="connsiteY104" fmla="*/ 5064547 h 6858000"/>
              <a:gd name="connsiteX105" fmla="*/ 2793103 w 7467600"/>
              <a:gd name="connsiteY105" fmla="*/ 5039699 h 6858000"/>
              <a:gd name="connsiteX106" fmla="*/ 2770041 w 7467600"/>
              <a:gd name="connsiteY106" fmla="*/ 5033634 h 6858000"/>
              <a:gd name="connsiteX107" fmla="*/ 1979378 w 7467600"/>
              <a:gd name="connsiteY107" fmla="*/ 4769504 h 6858000"/>
              <a:gd name="connsiteX108" fmla="*/ 1927410 w 7467600"/>
              <a:gd name="connsiteY108" fmla="*/ 4716164 h 6858000"/>
              <a:gd name="connsiteX109" fmla="*/ 1959587 w 7467600"/>
              <a:gd name="connsiteY109" fmla="*/ 4728849 h 6858000"/>
              <a:gd name="connsiteX110" fmla="*/ 2777707 w 7467600"/>
              <a:gd name="connsiteY110" fmla="*/ 5003991 h 6858000"/>
              <a:gd name="connsiteX111" fmla="*/ 2800768 w 7467600"/>
              <a:gd name="connsiteY111" fmla="*/ 5010056 h 6858000"/>
              <a:gd name="connsiteX112" fmla="*/ 2879408 w 7467600"/>
              <a:gd name="connsiteY112" fmla="*/ 5031590 h 6858000"/>
              <a:gd name="connsiteX113" fmla="*/ 2862295 w 7467600"/>
              <a:gd name="connsiteY113" fmla="*/ 5022958 h 6858000"/>
              <a:gd name="connsiteX114" fmla="*/ 2813343 w 7467600"/>
              <a:gd name="connsiteY114" fmla="*/ 4998369 h 6858000"/>
              <a:gd name="connsiteX115" fmla="*/ 2646245 w 7467600"/>
              <a:gd name="connsiteY115" fmla="*/ 4930999 h 6858000"/>
              <a:gd name="connsiteX116" fmla="*/ 1999243 w 7467600"/>
              <a:gd name="connsiteY116" fmla="*/ 4730524 h 6858000"/>
              <a:gd name="connsiteX117" fmla="*/ 1979527 w 7467600"/>
              <a:gd name="connsiteY117" fmla="*/ 4726651 h 6858000"/>
              <a:gd name="connsiteX118" fmla="*/ 1927410 w 7467600"/>
              <a:gd name="connsiteY118" fmla="*/ 4716164 h 6858000"/>
              <a:gd name="connsiteX119" fmla="*/ 1997014 w 7467600"/>
              <a:gd name="connsiteY119" fmla="*/ 4698007 h 6858000"/>
              <a:gd name="connsiteX120" fmla="*/ 2005458 w 7467600"/>
              <a:gd name="connsiteY120" fmla="*/ 4699540 h 6858000"/>
              <a:gd name="connsiteX121" fmla="*/ 2657186 w 7467600"/>
              <a:gd name="connsiteY121" fmla="*/ 4901687 h 6858000"/>
              <a:gd name="connsiteX122" fmla="*/ 2826662 w 7467600"/>
              <a:gd name="connsiteY122" fmla="*/ 4970362 h 6858000"/>
              <a:gd name="connsiteX123" fmla="*/ 2876100 w 7467600"/>
              <a:gd name="connsiteY123" fmla="*/ 4995397 h 6858000"/>
              <a:gd name="connsiteX124" fmla="*/ 3042600 w 7467600"/>
              <a:gd name="connsiteY124" fmla="*/ 5059532 h 6858000"/>
              <a:gd name="connsiteX125" fmla="*/ 1997014 w 7467600"/>
              <a:gd name="connsiteY125" fmla="*/ 4698007 h 6858000"/>
              <a:gd name="connsiteX126" fmla="*/ 2305292 w 7467600"/>
              <a:gd name="connsiteY126" fmla="*/ 4219492 h 6858000"/>
              <a:gd name="connsiteX127" fmla="*/ 3360922 w 7467600"/>
              <a:gd name="connsiteY127" fmla="*/ 4529373 h 6858000"/>
              <a:gd name="connsiteX128" fmla="*/ 3492420 w 7467600"/>
              <a:gd name="connsiteY128" fmla="*/ 4510145 h 6858000"/>
              <a:gd name="connsiteX129" fmla="*/ 3364086 w 7467600"/>
              <a:gd name="connsiteY129" fmla="*/ 4480340 h 6858000"/>
              <a:gd name="connsiteX130" fmla="*/ 3225818 w 7467600"/>
              <a:gd name="connsiteY130" fmla="*/ 4411822 h 6858000"/>
              <a:gd name="connsiteX131" fmla="*/ 3129696 w 7467600"/>
              <a:gd name="connsiteY131" fmla="*/ 4360704 h 6858000"/>
              <a:gd name="connsiteX132" fmla="*/ 2814545 w 7467600"/>
              <a:gd name="connsiteY132" fmla="*/ 4282955 h 6858000"/>
              <a:gd name="connsiteX133" fmla="*/ 2305292 w 7467600"/>
              <a:gd name="connsiteY133" fmla="*/ 4219492 h 6858000"/>
              <a:gd name="connsiteX134" fmla="*/ 2626982 w 7467600"/>
              <a:gd name="connsiteY134" fmla="*/ 4206450 h 6858000"/>
              <a:gd name="connsiteX135" fmla="*/ 2490617 w 7467600"/>
              <a:gd name="connsiteY135" fmla="*/ 4206951 h 6858000"/>
              <a:gd name="connsiteX136" fmla="*/ 2819869 w 7467600"/>
              <a:gd name="connsiteY136" fmla="*/ 4252936 h 6858000"/>
              <a:gd name="connsiteX137" fmla="*/ 3143018 w 7467600"/>
              <a:gd name="connsiteY137" fmla="*/ 4332698 h 6858000"/>
              <a:gd name="connsiteX138" fmla="*/ 3241520 w 7467600"/>
              <a:gd name="connsiteY138" fmla="*/ 4385112 h 6858000"/>
              <a:gd name="connsiteX139" fmla="*/ 3374575 w 7467600"/>
              <a:gd name="connsiteY139" fmla="*/ 4451517 h 6858000"/>
              <a:gd name="connsiteX140" fmla="*/ 3505221 w 7467600"/>
              <a:gd name="connsiteY140" fmla="*/ 4480757 h 6858000"/>
              <a:gd name="connsiteX141" fmla="*/ 2626982 w 7467600"/>
              <a:gd name="connsiteY141" fmla="*/ 4206450 h 6858000"/>
              <a:gd name="connsiteX142" fmla="*/ 1310106 w 7467600"/>
              <a:gd name="connsiteY142" fmla="*/ 3943217 h 6858000"/>
              <a:gd name="connsiteX143" fmla="*/ 854994 w 7467600"/>
              <a:gd name="connsiteY143" fmla="*/ 4399136 h 6858000"/>
              <a:gd name="connsiteX144" fmla="*/ 742462 w 7467600"/>
              <a:gd name="connsiteY144" fmla="*/ 4594648 h 6858000"/>
              <a:gd name="connsiteX145" fmla="*/ 820602 w 7467600"/>
              <a:gd name="connsiteY145" fmla="*/ 4485915 h 6858000"/>
              <a:gd name="connsiteX146" fmla="*/ 878295 w 7467600"/>
              <a:gd name="connsiteY146" fmla="*/ 4403594 h 6858000"/>
              <a:gd name="connsiteX147" fmla="*/ 1240607 w 7467600"/>
              <a:gd name="connsiteY147" fmla="*/ 4010401 h 6858000"/>
              <a:gd name="connsiteX148" fmla="*/ 1310106 w 7467600"/>
              <a:gd name="connsiteY148" fmla="*/ 3943217 h 6858000"/>
              <a:gd name="connsiteX149" fmla="*/ 1423113 w 7467600"/>
              <a:gd name="connsiteY149" fmla="*/ 3874565 h 6858000"/>
              <a:gd name="connsiteX150" fmla="*/ 1260565 w 7467600"/>
              <a:gd name="connsiteY150" fmla="*/ 4031982 h 6858000"/>
              <a:gd name="connsiteX151" fmla="*/ 901900 w 7467600"/>
              <a:gd name="connsiteY151" fmla="*/ 4421236 h 6858000"/>
              <a:gd name="connsiteX152" fmla="*/ 845044 w 7467600"/>
              <a:gd name="connsiteY152" fmla="*/ 4502436 h 6858000"/>
              <a:gd name="connsiteX153" fmla="*/ 685926 w 7467600"/>
              <a:gd name="connsiteY153" fmla="*/ 4703069 h 6858000"/>
              <a:gd name="connsiteX154" fmla="*/ 684248 w 7467600"/>
              <a:gd name="connsiteY154" fmla="*/ 4706721 h 6858000"/>
              <a:gd name="connsiteX155" fmla="*/ 1423113 w 7467600"/>
              <a:gd name="connsiteY155" fmla="*/ 3874565 h 6858000"/>
              <a:gd name="connsiteX156" fmla="*/ 3316479 w 7467600"/>
              <a:gd name="connsiteY156" fmla="*/ 3872136 h 6858000"/>
              <a:gd name="connsiteX157" fmla="*/ 3546806 w 7467600"/>
              <a:gd name="connsiteY157" fmla="*/ 4356139 h 6858000"/>
              <a:gd name="connsiteX158" fmla="*/ 3364433 w 7467600"/>
              <a:gd name="connsiteY158" fmla="*/ 3953121 h 6858000"/>
              <a:gd name="connsiteX159" fmla="*/ 3316479 w 7467600"/>
              <a:gd name="connsiteY159" fmla="*/ 3872136 h 6858000"/>
              <a:gd name="connsiteX160" fmla="*/ 3291335 w 7467600"/>
              <a:gd name="connsiteY160" fmla="*/ 3767420 h 6858000"/>
              <a:gd name="connsiteX161" fmla="*/ 3390805 w 7467600"/>
              <a:gd name="connsiteY161" fmla="*/ 3937163 h 6858000"/>
              <a:gd name="connsiteX162" fmla="*/ 3579062 w 7467600"/>
              <a:gd name="connsiteY162" fmla="*/ 4359040 h 6858000"/>
              <a:gd name="connsiteX163" fmla="*/ 3467355 w 7467600"/>
              <a:gd name="connsiteY163" fmla="*/ 3988130 h 6858000"/>
              <a:gd name="connsiteX164" fmla="*/ 3310753 w 7467600"/>
              <a:gd name="connsiteY164" fmla="*/ 3787140 h 6858000"/>
              <a:gd name="connsiteX165" fmla="*/ 3291335 w 7467600"/>
              <a:gd name="connsiteY165" fmla="*/ 3767420 h 6858000"/>
              <a:gd name="connsiteX166" fmla="*/ 1635889 w 7467600"/>
              <a:gd name="connsiteY166" fmla="*/ 3709494 h 6858000"/>
              <a:gd name="connsiteX167" fmla="*/ 1634800 w 7467600"/>
              <a:gd name="connsiteY167" fmla="*/ 3731111 h 6858000"/>
              <a:gd name="connsiteX168" fmla="*/ 1635889 w 7467600"/>
              <a:gd name="connsiteY168" fmla="*/ 3709494 h 6858000"/>
              <a:gd name="connsiteX169" fmla="*/ 1510397 w 7467600"/>
              <a:gd name="connsiteY169" fmla="*/ 3684705 h 6858000"/>
              <a:gd name="connsiteX170" fmla="*/ 1146550 w 7467600"/>
              <a:gd name="connsiteY170" fmla="*/ 3802012 h 6858000"/>
              <a:gd name="connsiteX171" fmla="*/ 698834 w 7467600"/>
              <a:gd name="connsiteY171" fmla="*/ 3952272 h 6858000"/>
              <a:gd name="connsiteX172" fmla="*/ 34256 w 7467600"/>
              <a:gd name="connsiteY172" fmla="*/ 4347603 h 6858000"/>
              <a:gd name="connsiteX173" fmla="*/ 527241 w 7467600"/>
              <a:gd name="connsiteY173" fmla="*/ 4065078 h 6858000"/>
              <a:gd name="connsiteX174" fmla="*/ 1510397 w 7467600"/>
              <a:gd name="connsiteY174" fmla="*/ 3684705 h 6858000"/>
              <a:gd name="connsiteX175" fmla="*/ 1313114 w 7467600"/>
              <a:gd name="connsiteY175" fmla="*/ 3655216 h 6858000"/>
              <a:gd name="connsiteX176" fmla="*/ 1109304 w 7467600"/>
              <a:gd name="connsiteY176" fmla="*/ 3669030 h 6858000"/>
              <a:gd name="connsiteX177" fmla="*/ 8129 w 7467600"/>
              <a:gd name="connsiteY177" fmla="*/ 4330519 h 6858000"/>
              <a:gd name="connsiteX178" fmla="*/ 687572 w 7467600"/>
              <a:gd name="connsiteY178" fmla="*/ 3925629 h 6858000"/>
              <a:gd name="connsiteX179" fmla="*/ 1138365 w 7467600"/>
              <a:gd name="connsiteY179" fmla="*/ 3774515 h 6858000"/>
              <a:gd name="connsiteX180" fmla="*/ 1505579 w 7467600"/>
              <a:gd name="connsiteY180" fmla="*/ 3655526 h 6858000"/>
              <a:gd name="connsiteX181" fmla="*/ 1313114 w 7467600"/>
              <a:gd name="connsiteY181" fmla="*/ 3655216 h 6858000"/>
              <a:gd name="connsiteX182" fmla="*/ 3655073 w 7467600"/>
              <a:gd name="connsiteY182" fmla="*/ 3650884 h 6858000"/>
              <a:gd name="connsiteX183" fmla="*/ 3989938 w 7467600"/>
              <a:gd name="connsiteY183" fmla="*/ 3991685 h 6858000"/>
              <a:gd name="connsiteX184" fmla="*/ 4393907 w 7467600"/>
              <a:gd name="connsiteY184" fmla="*/ 4261258 h 6858000"/>
              <a:gd name="connsiteX185" fmla="*/ 4648051 w 7467600"/>
              <a:gd name="connsiteY185" fmla="*/ 4374051 h 6858000"/>
              <a:gd name="connsiteX186" fmla="*/ 4383389 w 7467600"/>
              <a:gd name="connsiteY186" fmla="*/ 4184369 h 6858000"/>
              <a:gd name="connsiteX187" fmla="*/ 4165508 w 7467600"/>
              <a:gd name="connsiteY187" fmla="*/ 4035196 h 6858000"/>
              <a:gd name="connsiteX188" fmla="*/ 4068162 w 7467600"/>
              <a:gd name="connsiteY188" fmla="*/ 3953394 h 6858000"/>
              <a:gd name="connsiteX189" fmla="*/ 3981416 w 7467600"/>
              <a:gd name="connsiteY189" fmla="*/ 3880482 h 6858000"/>
              <a:gd name="connsiteX190" fmla="*/ 3800147 w 7467600"/>
              <a:gd name="connsiteY190" fmla="*/ 3749872 h 6858000"/>
              <a:gd name="connsiteX191" fmla="*/ 3655073 w 7467600"/>
              <a:gd name="connsiteY191" fmla="*/ 3650884 h 6858000"/>
              <a:gd name="connsiteX192" fmla="*/ 3670252 w 7467600"/>
              <a:gd name="connsiteY192" fmla="*/ 3622798 h 6858000"/>
              <a:gd name="connsiteX193" fmla="*/ 3817258 w 7467600"/>
              <a:gd name="connsiteY193" fmla="*/ 3723577 h 6858000"/>
              <a:gd name="connsiteX194" fmla="*/ 4000461 w 7467600"/>
              <a:gd name="connsiteY194" fmla="*/ 3855966 h 6858000"/>
              <a:gd name="connsiteX195" fmla="*/ 4088180 w 7467600"/>
              <a:gd name="connsiteY195" fmla="*/ 3929774 h 6858000"/>
              <a:gd name="connsiteX196" fmla="*/ 4184555 w 7467600"/>
              <a:gd name="connsiteY196" fmla="*/ 4010683 h 6858000"/>
              <a:gd name="connsiteX197" fmla="*/ 4399563 w 7467600"/>
              <a:gd name="connsiteY197" fmla="*/ 4158106 h 6858000"/>
              <a:gd name="connsiteX198" fmla="*/ 4684469 w 7467600"/>
              <a:gd name="connsiteY198" fmla="*/ 4364680 h 6858000"/>
              <a:gd name="connsiteX199" fmla="*/ 4690271 w 7467600"/>
              <a:gd name="connsiteY199" fmla="*/ 4370034 h 6858000"/>
              <a:gd name="connsiteX200" fmla="*/ 4136093 w 7467600"/>
              <a:gd name="connsiteY200" fmla="*/ 3858466 h 6858000"/>
              <a:gd name="connsiteX201" fmla="*/ 3670252 w 7467600"/>
              <a:gd name="connsiteY201" fmla="*/ 3622798 h 6858000"/>
              <a:gd name="connsiteX202" fmla="*/ 4440129 w 7467600"/>
              <a:gd name="connsiteY202" fmla="*/ 3448571 h 6858000"/>
              <a:gd name="connsiteX203" fmla="*/ 4856525 w 7467600"/>
              <a:gd name="connsiteY203" fmla="*/ 3915351 h 6858000"/>
              <a:gd name="connsiteX204" fmla="*/ 5059055 w 7467600"/>
              <a:gd name="connsiteY204" fmla="*/ 4108918 h 6858000"/>
              <a:gd name="connsiteX205" fmla="*/ 5290070 w 7467600"/>
              <a:gd name="connsiteY205" fmla="*/ 4263619 h 6858000"/>
              <a:gd name="connsiteX206" fmla="*/ 4834991 w 7467600"/>
              <a:gd name="connsiteY206" fmla="*/ 3830985 h 6858000"/>
              <a:gd name="connsiteX207" fmla="*/ 4440129 w 7467600"/>
              <a:gd name="connsiteY207" fmla="*/ 3448571 h 6858000"/>
              <a:gd name="connsiteX208" fmla="*/ 4441737 w 7467600"/>
              <a:gd name="connsiteY208" fmla="*/ 3399734 h 6858000"/>
              <a:gd name="connsiteX209" fmla="*/ 4431236 w 7467600"/>
              <a:gd name="connsiteY209" fmla="*/ 3400954 h 6858000"/>
              <a:gd name="connsiteX210" fmla="*/ 4557150 w 7467600"/>
              <a:gd name="connsiteY210" fmla="*/ 3510023 h 6858000"/>
              <a:gd name="connsiteX211" fmla="*/ 4856936 w 7467600"/>
              <a:gd name="connsiteY211" fmla="*/ 3809146 h 6858000"/>
              <a:gd name="connsiteX212" fmla="*/ 5111996 w 7467600"/>
              <a:gd name="connsiteY212" fmla="*/ 4065759 h 6858000"/>
              <a:gd name="connsiteX213" fmla="*/ 5388878 w 7467600"/>
              <a:gd name="connsiteY213" fmla="*/ 4300185 h 6858000"/>
              <a:gd name="connsiteX214" fmla="*/ 5425556 w 7467600"/>
              <a:gd name="connsiteY214" fmla="*/ 4308967 h 6858000"/>
              <a:gd name="connsiteX215" fmla="*/ 4943646 w 7467600"/>
              <a:gd name="connsiteY215" fmla="*/ 3822916 h 6858000"/>
              <a:gd name="connsiteX216" fmla="*/ 4594837 w 7467600"/>
              <a:gd name="connsiteY216" fmla="*/ 3532274 h 6858000"/>
              <a:gd name="connsiteX217" fmla="*/ 4441737 w 7467600"/>
              <a:gd name="connsiteY217" fmla="*/ 3399734 h 6858000"/>
              <a:gd name="connsiteX218" fmla="*/ 5425834 w 7467600"/>
              <a:gd name="connsiteY218" fmla="*/ 3162785 h 6858000"/>
              <a:gd name="connsiteX219" fmla="*/ 5401644 w 7467600"/>
              <a:gd name="connsiteY219" fmla="*/ 3617847 h 6858000"/>
              <a:gd name="connsiteX220" fmla="*/ 5467256 w 7467600"/>
              <a:gd name="connsiteY220" fmla="*/ 4175494 h 6858000"/>
              <a:gd name="connsiteX221" fmla="*/ 5448069 w 7467600"/>
              <a:gd name="connsiteY221" fmla="*/ 3567554 h 6858000"/>
              <a:gd name="connsiteX222" fmla="*/ 5425834 w 7467600"/>
              <a:gd name="connsiteY222" fmla="*/ 3162785 h 6858000"/>
              <a:gd name="connsiteX223" fmla="*/ 1318687 w 7467600"/>
              <a:gd name="connsiteY223" fmla="*/ 3113840 h 6858000"/>
              <a:gd name="connsiteX224" fmla="*/ 1066793 w 7467600"/>
              <a:gd name="connsiteY224" fmla="*/ 3212171 h 6858000"/>
              <a:gd name="connsiteX225" fmla="*/ 993319 w 7467600"/>
              <a:gd name="connsiteY225" fmla="*/ 3247648 h 6858000"/>
              <a:gd name="connsiteX226" fmla="*/ 853081 w 7467600"/>
              <a:gd name="connsiteY226" fmla="*/ 3312410 h 6858000"/>
              <a:gd name="connsiteX227" fmla="*/ 805957 w 7467600"/>
              <a:gd name="connsiteY227" fmla="*/ 3330443 h 6858000"/>
              <a:gd name="connsiteX228" fmla="*/ 1318687 w 7467600"/>
              <a:gd name="connsiteY228" fmla="*/ 3113840 h 6858000"/>
              <a:gd name="connsiteX229" fmla="*/ 5453702 w 7467600"/>
              <a:gd name="connsiteY229" fmla="*/ 3090882 h 6858000"/>
              <a:gd name="connsiteX230" fmla="*/ 5480135 w 7467600"/>
              <a:gd name="connsiteY230" fmla="*/ 3565802 h 6858000"/>
              <a:gd name="connsiteX231" fmla="*/ 5499023 w 7467600"/>
              <a:gd name="connsiteY231" fmla="*/ 4166310 h 6858000"/>
              <a:gd name="connsiteX232" fmla="*/ 5547022 w 7467600"/>
              <a:gd name="connsiteY232" fmla="*/ 3607838 h 6858000"/>
              <a:gd name="connsiteX233" fmla="*/ 5515964 w 7467600"/>
              <a:gd name="connsiteY233" fmla="*/ 3378541 h 6858000"/>
              <a:gd name="connsiteX234" fmla="*/ 5453702 w 7467600"/>
              <a:gd name="connsiteY234" fmla="*/ 3090882 h 6858000"/>
              <a:gd name="connsiteX235" fmla="*/ 1238695 w 7467600"/>
              <a:gd name="connsiteY235" fmla="*/ 3076820 h 6858000"/>
              <a:gd name="connsiteX236" fmla="*/ 716371 w 7467600"/>
              <a:gd name="connsiteY236" fmla="*/ 3293249 h 6858000"/>
              <a:gd name="connsiteX237" fmla="*/ 579522 w 7467600"/>
              <a:gd name="connsiteY237" fmla="*/ 3371759 h 6858000"/>
              <a:gd name="connsiteX238" fmla="*/ 600288 w 7467600"/>
              <a:gd name="connsiteY238" fmla="*/ 3365555 h 6858000"/>
              <a:gd name="connsiteX239" fmla="*/ 840692 w 7467600"/>
              <a:gd name="connsiteY239" fmla="*/ 3284921 h 6858000"/>
              <a:gd name="connsiteX240" fmla="*/ 979248 w 7467600"/>
              <a:gd name="connsiteY240" fmla="*/ 3221003 h 6858000"/>
              <a:gd name="connsiteX241" fmla="*/ 1053282 w 7467600"/>
              <a:gd name="connsiteY241" fmla="*/ 3185247 h 6858000"/>
              <a:gd name="connsiteX242" fmla="*/ 1320603 w 7467600"/>
              <a:gd name="connsiteY242" fmla="*/ 3081281 h 6858000"/>
              <a:gd name="connsiteX243" fmla="*/ 1238695 w 7467600"/>
              <a:gd name="connsiteY243" fmla="*/ 3076820 h 6858000"/>
              <a:gd name="connsiteX244" fmla="*/ 5425627 w 7467600"/>
              <a:gd name="connsiteY244" fmla="*/ 2954192 h 6858000"/>
              <a:gd name="connsiteX245" fmla="*/ 5470770 w 7467600"/>
              <a:gd name="connsiteY245" fmla="*/ 3005435 h 6858000"/>
              <a:gd name="connsiteX246" fmla="*/ 5519779 w 7467600"/>
              <a:gd name="connsiteY246" fmla="*/ 4359223 h 6858000"/>
              <a:gd name="connsiteX247" fmla="*/ 5520293 w 7467600"/>
              <a:gd name="connsiteY247" fmla="*/ 4360602 h 6858000"/>
              <a:gd name="connsiteX248" fmla="*/ 5767221 w 7467600"/>
              <a:gd name="connsiteY248" fmla="*/ 4665564 h 6858000"/>
              <a:gd name="connsiteX249" fmla="*/ 6937169 w 7467600"/>
              <a:gd name="connsiteY249" fmla="*/ 4815941 h 6858000"/>
              <a:gd name="connsiteX250" fmla="*/ 6953922 w 7467600"/>
              <a:gd name="connsiteY250" fmla="*/ 4890068 h 6858000"/>
              <a:gd name="connsiteX251" fmla="*/ 6071359 w 7467600"/>
              <a:gd name="connsiteY251" fmla="*/ 4770770 h 6858000"/>
              <a:gd name="connsiteX252" fmla="*/ 6038839 w 7467600"/>
              <a:gd name="connsiteY252" fmla="*/ 4764474 h 6858000"/>
              <a:gd name="connsiteX253" fmla="*/ 6038706 w 7467600"/>
              <a:gd name="connsiteY253" fmla="*/ 4763847 h 6858000"/>
              <a:gd name="connsiteX254" fmla="*/ 6037784 w 7467600"/>
              <a:gd name="connsiteY254" fmla="*/ 4764270 h 6858000"/>
              <a:gd name="connsiteX255" fmla="*/ 6038839 w 7467600"/>
              <a:gd name="connsiteY255" fmla="*/ 4764474 h 6858000"/>
              <a:gd name="connsiteX256" fmla="*/ 6040338 w 7467600"/>
              <a:gd name="connsiteY256" fmla="*/ 4771418 h 6858000"/>
              <a:gd name="connsiteX257" fmla="*/ 6024488 w 7467600"/>
              <a:gd name="connsiteY257" fmla="*/ 4809903 h 6858000"/>
              <a:gd name="connsiteX258" fmla="*/ 5599771 w 7467600"/>
              <a:gd name="connsiteY258" fmla="*/ 5509652 h 6858000"/>
              <a:gd name="connsiteX259" fmla="*/ 5548843 w 7467600"/>
              <a:gd name="connsiteY259" fmla="*/ 5563845 h 6858000"/>
              <a:gd name="connsiteX260" fmla="*/ 5940952 w 7467600"/>
              <a:gd name="connsiteY260" fmla="*/ 6250028 h 6858000"/>
              <a:gd name="connsiteX261" fmla="*/ 6043441 w 7467600"/>
              <a:gd name="connsiteY261" fmla="*/ 6665847 h 6858000"/>
              <a:gd name="connsiteX262" fmla="*/ 6093432 w 7467600"/>
              <a:gd name="connsiteY262" fmla="*/ 6858000 h 6858000"/>
              <a:gd name="connsiteX263" fmla="*/ 6034344 w 7467600"/>
              <a:gd name="connsiteY263" fmla="*/ 6858000 h 6858000"/>
              <a:gd name="connsiteX264" fmla="*/ 6026679 w 7467600"/>
              <a:gd name="connsiteY264" fmla="*/ 6836959 h 6858000"/>
              <a:gd name="connsiteX265" fmla="*/ 5800441 w 7467600"/>
              <a:gd name="connsiteY265" fmla="*/ 6335286 h 6858000"/>
              <a:gd name="connsiteX266" fmla="*/ 5526562 w 7467600"/>
              <a:gd name="connsiteY266" fmla="*/ 5705388 h 6858000"/>
              <a:gd name="connsiteX267" fmla="*/ 5519640 w 7467600"/>
              <a:gd name="connsiteY267" fmla="*/ 5683774 h 6858000"/>
              <a:gd name="connsiteX268" fmla="*/ 5844559 w 7467600"/>
              <a:gd name="connsiteY268" fmla="*/ 6553349 h 6858000"/>
              <a:gd name="connsiteX269" fmla="*/ 5975994 w 7467600"/>
              <a:gd name="connsiteY269" fmla="*/ 6858000 h 6858000"/>
              <a:gd name="connsiteX270" fmla="*/ 5898547 w 7467600"/>
              <a:gd name="connsiteY270" fmla="*/ 6858000 h 6858000"/>
              <a:gd name="connsiteX271" fmla="*/ 5682041 w 7467600"/>
              <a:gd name="connsiteY271" fmla="*/ 6355860 h 6858000"/>
              <a:gd name="connsiteX272" fmla="*/ 5461758 w 7467600"/>
              <a:gd name="connsiteY272" fmla="*/ 5820220 h 6858000"/>
              <a:gd name="connsiteX273" fmla="*/ 5237282 w 7467600"/>
              <a:gd name="connsiteY273" fmla="*/ 6579086 h 6858000"/>
              <a:gd name="connsiteX274" fmla="*/ 5115009 w 7467600"/>
              <a:gd name="connsiteY274" fmla="*/ 6858000 h 6858000"/>
              <a:gd name="connsiteX275" fmla="*/ 5028074 w 7467600"/>
              <a:gd name="connsiteY275" fmla="*/ 6858000 h 6858000"/>
              <a:gd name="connsiteX276" fmla="*/ 5079508 w 7467600"/>
              <a:gd name="connsiteY276" fmla="*/ 6749074 h 6858000"/>
              <a:gd name="connsiteX277" fmla="*/ 5371846 w 7467600"/>
              <a:gd name="connsiteY277" fmla="*/ 5924413 h 6858000"/>
              <a:gd name="connsiteX278" fmla="*/ 5270512 w 7467600"/>
              <a:gd name="connsiteY278" fmla="*/ 6138975 h 6858000"/>
              <a:gd name="connsiteX279" fmla="*/ 5062409 w 7467600"/>
              <a:gd name="connsiteY279" fmla="*/ 6653544 h 6858000"/>
              <a:gd name="connsiteX280" fmla="*/ 5036628 w 7467600"/>
              <a:gd name="connsiteY280" fmla="*/ 6754247 h 6858000"/>
              <a:gd name="connsiteX281" fmla="*/ 5009112 w 7467600"/>
              <a:gd name="connsiteY281" fmla="*/ 6858000 h 6858000"/>
              <a:gd name="connsiteX282" fmla="*/ 4976679 w 7467600"/>
              <a:gd name="connsiteY282" fmla="*/ 6858000 h 6858000"/>
              <a:gd name="connsiteX283" fmla="*/ 5006537 w 7467600"/>
              <a:gd name="connsiteY283" fmla="*/ 6747068 h 6858000"/>
              <a:gd name="connsiteX284" fmla="*/ 5032723 w 7467600"/>
              <a:gd name="connsiteY284" fmla="*/ 6644957 h 6858000"/>
              <a:gd name="connsiteX285" fmla="*/ 5242949 w 7467600"/>
              <a:gd name="connsiteY285" fmla="*/ 6125175 h 6858000"/>
              <a:gd name="connsiteX286" fmla="*/ 5286321 w 7467600"/>
              <a:gd name="connsiteY286" fmla="*/ 6033555 h 6858000"/>
              <a:gd name="connsiteX287" fmla="*/ 5008210 w 7467600"/>
              <a:gd name="connsiteY287" fmla="*/ 6649194 h 6858000"/>
              <a:gd name="connsiteX288" fmla="*/ 4986321 w 7467600"/>
              <a:gd name="connsiteY288" fmla="*/ 6765687 h 6858000"/>
              <a:gd name="connsiteX289" fmla="*/ 4973474 w 7467600"/>
              <a:gd name="connsiteY289" fmla="*/ 6858000 h 6858000"/>
              <a:gd name="connsiteX290" fmla="*/ 4907178 w 7467600"/>
              <a:gd name="connsiteY290" fmla="*/ 6858000 h 6858000"/>
              <a:gd name="connsiteX291" fmla="*/ 4910810 w 7467600"/>
              <a:gd name="connsiteY291" fmla="*/ 6829660 h 6858000"/>
              <a:gd name="connsiteX292" fmla="*/ 4987461 w 7467600"/>
              <a:gd name="connsiteY292" fmla="*/ 6432994 h 6858000"/>
              <a:gd name="connsiteX293" fmla="*/ 5179262 w 7467600"/>
              <a:gd name="connsiteY293" fmla="*/ 6035044 h 6858000"/>
              <a:gd name="connsiteX294" fmla="*/ 4689678 w 7467600"/>
              <a:gd name="connsiteY294" fmla="*/ 6440241 h 6858000"/>
              <a:gd name="connsiteX295" fmla="*/ 4477543 w 7467600"/>
              <a:gd name="connsiteY295" fmla="*/ 6674836 h 6858000"/>
              <a:gd name="connsiteX296" fmla="*/ 4329957 w 7467600"/>
              <a:gd name="connsiteY296" fmla="*/ 6858000 h 6858000"/>
              <a:gd name="connsiteX297" fmla="*/ 4218595 w 7467600"/>
              <a:gd name="connsiteY297" fmla="*/ 6858000 h 6858000"/>
              <a:gd name="connsiteX298" fmla="*/ 4368888 w 7467600"/>
              <a:gd name="connsiteY298" fmla="*/ 6668412 h 6858000"/>
              <a:gd name="connsiteX299" fmla="*/ 4563091 w 7467600"/>
              <a:gd name="connsiteY299" fmla="*/ 6442508 h 6858000"/>
              <a:gd name="connsiteX300" fmla="*/ 5387324 w 7467600"/>
              <a:gd name="connsiteY300" fmla="*/ 5705830 h 6858000"/>
              <a:gd name="connsiteX301" fmla="*/ 5073620 w 7467600"/>
              <a:gd name="connsiteY301" fmla="*/ 5955437 h 6858000"/>
              <a:gd name="connsiteX302" fmla="*/ 4689789 w 7467600"/>
              <a:gd name="connsiteY302" fmla="*/ 6268382 h 6858000"/>
              <a:gd name="connsiteX303" fmla="*/ 4418722 w 7467600"/>
              <a:gd name="connsiteY303" fmla="*/ 6570886 h 6858000"/>
              <a:gd name="connsiteX304" fmla="*/ 4214944 w 7467600"/>
              <a:gd name="connsiteY304" fmla="*/ 6858000 h 6858000"/>
              <a:gd name="connsiteX305" fmla="*/ 4177898 w 7467600"/>
              <a:gd name="connsiteY305" fmla="*/ 6858000 h 6858000"/>
              <a:gd name="connsiteX306" fmla="*/ 4391597 w 7467600"/>
              <a:gd name="connsiteY306" fmla="*/ 6556370 h 6858000"/>
              <a:gd name="connsiteX307" fmla="*/ 4668889 w 7467600"/>
              <a:gd name="connsiteY307" fmla="*/ 6246399 h 6858000"/>
              <a:gd name="connsiteX308" fmla="*/ 5055427 w 7467600"/>
              <a:gd name="connsiteY308" fmla="*/ 5931476 h 6858000"/>
              <a:gd name="connsiteX309" fmla="*/ 5371814 w 7467600"/>
              <a:gd name="connsiteY309" fmla="*/ 5678975 h 6858000"/>
              <a:gd name="connsiteX310" fmla="*/ 4987918 w 7467600"/>
              <a:gd name="connsiteY310" fmla="*/ 5838701 h 6858000"/>
              <a:gd name="connsiteX311" fmla="*/ 4317146 w 7467600"/>
              <a:gd name="connsiteY311" fmla="*/ 6587716 h 6858000"/>
              <a:gd name="connsiteX312" fmla="*/ 4171627 w 7467600"/>
              <a:gd name="connsiteY312" fmla="*/ 6858000 h 6858000"/>
              <a:gd name="connsiteX313" fmla="*/ 4081585 w 7467600"/>
              <a:gd name="connsiteY313" fmla="*/ 6858000 h 6858000"/>
              <a:gd name="connsiteX314" fmla="*/ 4238603 w 7467600"/>
              <a:gd name="connsiteY314" fmla="*/ 6559341 h 6858000"/>
              <a:gd name="connsiteX315" fmla="*/ 4778333 w 7467600"/>
              <a:gd name="connsiteY315" fmla="*/ 5873626 h 6858000"/>
              <a:gd name="connsiteX316" fmla="*/ 5414185 w 7467600"/>
              <a:gd name="connsiteY316" fmla="*/ 5573882 h 6858000"/>
              <a:gd name="connsiteX317" fmla="*/ 5959648 w 7467600"/>
              <a:gd name="connsiteY317" fmla="*/ 4760797 h 6858000"/>
              <a:gd name="connsiteX318" fmla="*/ 5355019 w 7467600"/>
              <a:gd name="connsiteY318" fmla="*/ 4734672 h 6858000"/>
              <a:gd name="connsiteX319" fmla="*/ 5083565 w 7467600"/>
              <a:gd name="connsiteY319" fmla="*/ 5179121 h 6858000"/>
              <a:gd name="connsiteX320" fmla="*/ 4713577 w 7467600"/>
              <a:gd name="connsiteY320" fmla="*/ 5616803 h 6858000"/>
              <a:gd name="connsiteX321" fmla="*/ 3989559 w 7467600"/>
              <a:gd name="connsiteY321" fmla="*/ 6145945 h 6858000"/>
              <a:gd name="connsiteX322" fmla="*/ 3939824 w 7467600"/>
              <a:gd name="connsiteY322" fmla="*/ 6066900 h 6858000"/>
              <a:gd name="connsiteX323" fmla="*/ 4584537 w 7467600"/>
              <a:gd name="connsiteY323" fmla="*/ 5324826 h 6858000"/>
              <a:gd name="connsiteX324" fmla="*/ 5037105 w 7467600"/>
              <a:gd name="connsiteY324" fmla="*/ 5088765 h 6858000"/>
              <a:gd name="connsiteX325" fmla="*/ 5039930 w 7467600"/>
              <a:gd name="connsiteY325" fmla="*/ 5089585 h 6858000"/>
              <a:gd name="connsiteX326" fmla="*/ 5263764 w 7467600"/>
              <a:gd name="connsiteY326" fmla="*/ 4735525 h 6858000"/>
              <a:gd name="connsiteX327" fmla="*/ 4086300 w 7467600"/>
              <a:gd name="connsiteY327" fmla="*/ 4884599 h 6858000"/>
              <a:gd name="connsiteX328" fmla="*/ 4085485 w 7467600"/>
              <a:gd name="connsiteY328" fmla="*/ 4899070 h 6858000"/>
              <a:gd name="connsiteX329" fmla="*/ 3871915 w 7467600"/>
              <a:gd name="connsiteY329" fmla="*/ 5253645 h 6858000"/>
              <a:gd name="connsiteX330" fmla="*/ 3799374 w 7467600"/>
              <a:gd name="connsiteY330" fmla="*/ 5466127 h 6858000"/>
              <a:gd name="connsiteX331" fmla="*/ 3498850 w 7467600"/>
              <a:gd name="connsiteY331" fmla="*/ 6661888 h 6858000"/>
              <a:gd name="connsiteX332" fmla="*/ 3399216 w 7467600"/>
              <a:gd name="connsiteY332" fmla="*/ 6858000 h 6858000"/>
              <a:gd name="connsiteX333" fmla="*/ 3303688 w 7467600"/>
              <a:gd name="connsiteY333" fmla="*/ 6858000 h 6858000"/>
              <a:gd name="connsiteX334" fmla="*/ 3391774 w 7467600"/>
              <a:gd name="connsiteY334" fmla="*/ 6697181 h 6858000"/>
              <a:gd name="connsiteX335" fmla="*/ 3735540 w 7467600"/>
              <a:gd name="connsiteY335" fmla="*/ 5546923 h 6858000"/>
              <a:gd name="connsiteX336" fmla="*/ 3729438 w 7467600"/>
              <a:gd name="connsiteY336" fmla="*/ 5569058 h 6858000"/>
              <a:gd name="connsiteX337" fmla="*/ 3707782 w 7467600"/>
              <a:gd name="connsiteY337" fmla="*/ 5644908 h 6858000"/>
              <a:gd name="connsiteX338" fmla="*/ 3583827 w 7467600"/>
              <a:gd name="connsiteY338" fmla="*/ 6039215 h 6858000"/>
              <a:gd name="connsiteX339" fmla="*/ 3547861 w 7467600"/>
              <a:gd name="connsiteY339" fmla="*/ 6129609 h 6858000"/>
              <a:gd name="connsiteX340" fmla="*/ 3490905 w 7467600"/>
              <a:gd name="connsiteY340" fmla="*/ 6277660 h 6858000"/>
              <a:gd name="connsiteX341" fmla="*/ 3455859 w 7467600"/>
              <a:gd name="connsiteY341" fmla="*/ 6391301 h 6858000"/>
              <a:gd name="connsiteX342" fmla="*/ 3429112 w 7467600"/>
              <a:gd name="connsiteY342" fmla="*/ 6479469 h 6858000"/>
              <a:gd name="connsiteX343" fmla="*/ 3304862 w 7467600"/>
              <a:gd name="connsiteY343" fmla="*/ 6796476 h 6858000"/>
              <a:gd name="connsiteX344" fmla="*/ 3276071 w 7467600"/>
              <a:gd name="connsiteY344" fmla="*/ 6858000 h 6858000"/>
              <a:gd name="connsiteX345" fmla="*/ 3240805 w 7467600"/>
              <a:gd name="connsiteY345" fmla="*/ 6858000 h 6858000"/>
              <a:gd name="connsiteX346" fmla="*/ 3275917 w 7467600"/>
              <a:gd name="connsiteY346" fmla="*/ 6783192 h 6858000"/>
              <a:gd name="connsiteX347" fmla="*/ 3399358 w 7467600"/>
              <a:gd name="connsiteY347" fmla="*/ 6469011 h 6858000"/>
              <a:gd name="connsiteX348" fmla="*/ 3425650 w 7467600"/>
              <a:gd name="connsiteY348" fmla="*/ 6381333 h 6858000"/>
              <a:gd name="connsiteX349" fmla="*/ 3460661 w 7467600"/>
              <a:gd name="connsiteY349" fmla="*/ 6266763 h 6858000"/>
              <a:gd name="connsiteX350" fmla="*/ 3518021 w 7467600"/>
              <a:gd name="connsiteY350" fmla="*/ 6117298 h 6858000"/>
              <a:gd name="connsiteX351" fmla="*/ 3554035 w 7467600"/>
              <a:gd name="connsiteY351" fmla="*/ 6027832 h 6858000"/>
              <a:gd name="connsiteX352" fmla="*/ 3677174 w 7467600"/>
              <a:gd name="connsiteY352" fmla="*/ 5636351 h 6858000"/>
              <a:gd name="connsiteX353" fmla="*/ 3698819 w 7467600"/>
              <a:gd name="connsiteY353" fmla="*/ 5560503 h 6858000"/>
              <a:gd name="connsiteX354" fmla="*/ 3702094 w 7467600"/>
              <a:gd name="connsiteY354" fmla="*/ 5549194 h 6858000"/>
              <a:gd name="connsiteX355" fmla="*/ 3398355 w 7467600"/>
              <a:gd name="connsiteY355" fmla="*/ 6094603 h 6858000"/>
              <a:gd name="connsiteX356" fmla="*/ 3193941 w 7467600"/>
              <a:gd name="connsiteY356" fmla="*/ 6798775 h 6858000"/>
              <a:gd name="connsiteX357" fmla="*/ 3184140 w 7467600"/>
              <a:gd name="connsiteY357" fmla="*/ 6858000 h 6858000"/>
              <a:gd name="connsiteX358" fmla="*/ 3099978 w 7467600"/>
              <a:gd name="connsiteY358" fmla="*/ 6858000 h 6858000"/>
              <a:gd name="connsiteX359" fmla="*/ 3101556 w 7467600"/>
              <a:gd name="connsiteY359" fmla="*/ 6843337 h 6858000"/>
              <a:gd name="connsiteX360" fmla="*/ 3370162 w 7467600"/>
              <a:gd name="connsiteY360" fmla="*/ 5785550 h 6858000"/>
              <a:gd name="connsiteX361" fmla="*/ 3746477 w 7467600"/>
              <a:gd name="connsiteY361" fmla="*/ 5377889 h 6858000"/>
              <a:gd name="connsiteX362" fmla="*/ 3863399 w 7467600"/>
              <a:gd name="connsiteY362" fmla="*/ 5087257 h 6858000"/>
              <a:gd name="connsiteX363" fmla="*/ 3968712 w 7467600"/>
              <a:gd name="connsiteY363" fmla="*/ 4913989 h 6858000"/>
              <a:gd name="connsiteX364" fmla="*/ 2792390 w 7467600"/>
              <a:gd name="connsiteY364" fmla="*/ 5382974 h 6858000"/>
              <a:gd name="connsiteX365" fmla="*/ 2714982 w 7467600"/>
              <a:gd name="connsiteY365" fmla="*/ 5427051 h 6858000"/>
              <a:gd name="connsiteX366" fmla="*/ 2813361 w 7467600"/>
              <a:gd name="connsiteY366" fmla="*/ 6023912 h 6858000"/>
              <a:gd name="connsiteX367" fmla="*/ 2688430 w 7467600"/>
              <a:gd name="connsiteY367" fmla="*/ 6801564 h 6858000"/>
              <a:gd name="connsiteX368" fmla="*/ 2629626 w 7467600"/>
              <a:gd name="connsiteY368" fmla="*/ 6763394 h 6858000"/>
              <a:gd name="connsiteX369" fmla="*/ 2565328 w 7467600"/>
              <a:gd name="connsiteY369" fmla="*/ 5516399 h 6858000"/>
              <a:gd name="connsiteX370" fmla="*/ 1922999 w 7467600"/>
              <a:gd name="connsiteY370" fmla="*/ 5980343 h 6858000"/>
              <a:gd name="connsiteX371" fmla="*/ 1950261 w 7467600"/>
              <a:gd name="connsiteY371" fmla="*/ 6405858 h 6858000"/>
              <a:gd name="connsiteX372" fmla="*/ 2365554 w 7467600"/>
              <a:gd name="connsiteY372" fmla="*/ 6759107 h 6858000"/>
              <a:gd name="connsiteX373" fmla="*/ 2424142 w 7467600"/>
              <a:gd name="connsiteY373" fmla="*/ 6858000 h 6858000"/>
              <a:gd name="connsiteX374" fmla="*/ 2395994 w 7467600"/>
              <a:gd name="connsiteY374" fmla="*/ 6858000 h 6858000"/>
              <a:gd name="connsiteX375" fmla="*/ 2392863 w 7467600"/>
              <a:gd name="connsiteY375" fmla="*/ 6852964 h 6858000"/>
              <a:gd name="connsiteX376" fmla="*/ 2017589 w 7467600"/>
              <a:gd name="connsiteY376" fmla="*/ 6493982 h 6858000"/>
              <a:gd name="connsiteX377" fmla="*/ 2147336 w 7467600"/>
              <a:gd name="connsiteY377" fmla="*/ 6594052 h 6858000"/>
              <a:gd name="connsiteX378" fmla="*/ 2207047 w 7467600"/>
              <a:gd name="connsiteY378" fmla="*/ 6654540 h 6858000"/>
              <a:gd name="connsiteX379" fmla="*/ 2299106 w 7467600"/>
              <a:gd name="connsiteY379" fmla="*/ 6778931 h 6858000"/>
              <a:gd name="connsiteX380" fmla="*/ 2314430 w 7467600"/>
              <a:gd name="connsiteY380" fmla="*/ 6801144 h 6858000"/>
              <a:gd name="connsiteX381" fmla="*/ 2352406 w 7467600"/>
              <a:gd name="connsiteY381" fmla="*/ 6858000 h 6858000"/>
              <a:gd name="connsiteX382" fmla="*/ 2314492 w 7467600"/>
              <a:gd name="connsiteY382" fmla="*/ 6858000 h 6858000"/>
              <a:gd name="connsiteX383" fmla="*/ 2288095 w 7467600"/>
              <a:gd name="connsiteY383" fmla="*/ 6818030 h 6858000"/>
              <a:gd name="connsiteX384" fmla="*/ 2272768 w 7467600"/>
              <a:gd name="connsiteY384" fmla="*/ 6795822 h 6858000"/>
              <a:gd name="connsiteX385" fmla="*/ 2182715 w 7467600"/>
              <a:gd name="connsiteY385" fmla="*/ 6675071 h 6858000"/>
              <a:gd name="connsiteX386" fmla="*/ 2032061 w 7467600"/>
              <a:gd name="connsiteY386" fmla="*/ 6541380 h 6858000"/>
              <a:gd name="connsiteX387" fmla="*/ 2257220 w 7467600"/>
              <a:gd name="connsiteY387" fmla="*/ 6826257 h 6858000"/>
              <a:gd name="connsiteX388" fmla="*/ 2281324 w 7467600"/>
              <a:gd name="connsiteY388" fmla="*/ 6858000 h 6858000"/>
              <a:gd name="connsiteX389" fmla="*/ 2242860 w 7467600"/>
              <a:gd name="connsiteY389" fmla="*/ 6858000 h 6858000"/>
              <a:gd name="connsiteX390" fmla="*/ 2232818 w 7467600"/>
              <a:gd name="connsiteY390" fmla="*/ 6844926 h 6858000"/>
              <a:gd name="connsiteX391" fmla="*/ 1990172 w 7467600"/>
              <a:gd name="connsiteY391" fmla="*/ 6542121 h 6858000"/>
              <a:gd name="connsiteX392" fmla="*/ 2124090 w 7467600"/>
              <a:gd name="connsiteY392" fmla="*/ 6761017 h 6858000"/>
              <a:gd name="connsiteX393" fmla="*/ 2200380 w 7467600"/>
              <a:gd name="connsiteY393" fmla="*/ 6858000 h 6858000"/>
              <a:gd name="connsiteX394" fmla="*/ 2147507 w 7467600"/>
              <a:gd name="connsiteY394" fmla="*/ 6858000 h 6858000"/>
              <a:gd name="connsiteX395" fmla="*/ 2070668 w 7467600"/>
              <a:gd name="connsiteY395" fmla="*/ 6761520 h 6858000"/>
              <a:gd name="connsiteX396" fmla="*/ 1975142 w 7467600"/>
              <a:gd name="connsiteY396" fmla="*/ 6585570 h 6858000"/>
              <a:gd name="connsiteX397" fmla="*/ 2050035 w 7467600"/>
              <a:gd name="connsiteY397" fmla="*/ 6813345 h 6858000"/>
              <a:gd name="connsiteX398" fmla="*/ 2063025 w 7467600"/>
              <a:gd name="connsiteY398" fmla="*/ 6858000 h 6858000"/>
              <a:gd name="connsiteX399" fmla="*/ 2021675 w 7467600"/>
              <a:gd name="connsiteY399" fmla="*/ 6858000 h 6858000"/>
              <a:gd name="connsiteX400" fmla="*/ 2019308 w 7467600"/>
              <a:gd name="connsiteY400" fmla="*/ 6847118 h 6858000"/>
              <a:gd name="connsiteX401" fmla="*/ 1938835 w 7467600"/>
              <a:gd name="connsiteY401" fmla="*/ 6551160 h 6858000"/>
              <a:gd name="connsiteX402" fmla="*/ 1953230 w 7467600"/>
              <a:gd name="connsiteY402" fmla="*/ 6759699 h 6858000"/>
              <a:gd name="connsiteX403" fmla="*/ 1956763 w 7467600"/>
              <a:gd name="connsiteY403" fmla="*/ 6778191 h 6858000"/>
              <a:gd name="connsiteX404" fmla="*/ 1967925 w 7467600"/>
              <a:gd name="connsiteY404" fmla="*/ 6858000 h 6858000"/>
              <a:gd name="connsiteX405" fmla="*/ 1936622 w 7467600"/>
              <a:gd name="connsiteY405" fmla="*/ 6858000 h 6858000"/>
              <a:gd name="connsiteX406" fmla="*/ 1926261 w 7467600"/>
              <a:gd name="connsiteY406" fmla="*/ 6784064 h 6858000"/>
              <a:gd name="connsiteX407" fmla="*/ 1922724 w 7467600"/>
              <a:gd name="connsiteY407" fmla="*/ 6765577 h 6858000"/>
              <a:gd name="connsiteX408" fmla="*/ 1904650 w 7467600"/>
              <a:gd name="connsiteY408" fmla="*/ 6639616 h 6858000"/>
              <a:gd name="connsiteX409" fmla="*/ 1885273 w 7467600"/>
              <a:gd name="connsiteY409" fmla="*/ 6858000 h 6858000"/>
              <a:gd name="connsiteX410" fmla="*/ 1854363 w 7467600"/>
              <a:gd name="connsiteY410" fmla="*/ 6858000 h 6858000"/>
              <a:gd name="connsiteX411" fmla="*/ 1880391 w 7467600"/>
              <a:gd name="connsiteY411" fmla="*/ 6603796 h 6858000"/>
              <a:gd name="connsiteX412" fmla="*/ 1818273 w 7467600"/>
              <a:gd name="connsiteY412" fmla="*/ 6715729 h 6858000"/>
              <a:gd name="connsiteX413" fmla="*/ 1794691 w 7467600"/>
              <a:gd name="connsiteY413" fmla="*/ 6843239 h 6858000"/>
              <a:gd name="connsiteX414" fmla="*/ 1794914 w 7467600"/>
              <a:gd name="connsiteY414" fmla="*/ 6858000 h 6858000"/>
              <a:gd name="connsiteX415" fmla="*/ 1746128 w 7467600"/>
              <a:gd name="connsiteY415" fmla="*/ 6858000 h 6858000"/>
              <a:gd name="connsiteX416" fmla="*/ 1753934 w 7467600"/>
              <a:gd name="connsiteY416" fmla="*/ 6724796 h 6858000"/>
              <a:gd name="connsiteX417" fmla="*/ 1792053 w 7467600"/>
              <a:gd name="connsiteY417" fmla="*/ 6572396 h 6858000"/>
              <a:gd name="connsiteX418" fmla="*/ 1862248 w 7467600"/>
              <a:gd name="connsiteY418" fmla="*/ 6266397 h 6858000"/>
              <a:gd name="connsiteX419" fmla="*/ 1862250 w 7467600"/>
              <a:gd name="connsiteY419" fmla="*/ 6033531 h 6858000"/>
              <a:gd name="connsiteX420" fmla="*/ 1211999 w 7467600"/>
              <a:gd name="connsiteY420" fmla="*/ 6683610 h 6858000"/>
              <a:gd name="connsiteX421" fmla="*/ 1213266 w 7467600"/>
              <a:gd name="connsiteY421" fmla="*/ 6691947 h 6858000"/>
              <a:gd name="connsiteX422" fmla="*/ 1203370 w 7467600"/>
              <a:gd name="connsiteY422" fmla="*/ 6850676 h 6858000"/>
              <a:gd name="connsiteX423" fmla="*/ 1203671 w 7467600"/>
              <a:gd name="connsiteY423" fmla="*/ 6858000 h 6858000"/>
              <a:gd name="connsiteX424" fmla="*/ 1143180 w 7467600"/>
              <a:gd name="connsiteY424" fmla="*/ 6858000 h 6858000"/>
              <a:gd name="connsiteX425" fmla="*/ 1142176 w 7467600"/>
              <a:gd name="connsiteY425" fmla="*/ 6766045 h 6858000"/>
              <a:gd name="connsiteX426" fmla="*/ 1067484 w 7467600"/>
              <a:gd name="connsiteY426" fmla="*/ 6858000 h 6858000"/>
              <a:gd name="connsiteX427" fmla="*/ 953928 w 7467600"/>
              <a:gd name="connsiteY427" fmla="*/ 6858000 h 6858000"/>
              <a:gd name="connsiteX428" fmla="*/ 959715 w 7467600"/>
              <a:gd name="connsiteY428" fmla="*/ 6850185 h 6858000"/>
              <a:gd name="connsiteX429" fmla="*/ 1483788 w 7467600"/>
              <a:gd name="connsiteY429" fmla="*/ 6259174 h 6858000"/>
              <a:gd name="connsiteX430" fmla="*/ 1100671 w 7467600"/>
              <a:gd name="connsiteY430" fmla="*/ 6252137 h 6858000"/>
              <a:gd name="connsiteX431" fmla="*/ 1090144 w 7467600"/>
              <a:gd name="connsiteY431" fmla="*/ 6256748 h 6858000"/>
              <a:gd name="connsiteX432" fmla="*/ 1095872 w 7467600"/>
              <a:gd name="connsiteY432" fmla="*/ 6271892 h 6858000"/>
              <a:gd name="connsiteX433" fmla="*/ 262785 w 7467600"/>
              <a:gd name="connsiteY433" fmla="*/ 6845450 h 6858000"/>
              <a:gd name="connsiteX434" fmla="*/ 209968 w 7467600"/>
              <a:gd name="connsiteY434" fmla="*/ 6770713 h 6858000"/>
              <a:gd name="connsiteX435" fmla="*/ 873460 w 7467600"/>
              <a:gd name="connsiteY435" fmla="*/ 6253768 h 6858000"/>
              <a:gd name="connsiteX436" fmla="*/ 192686 w 7467600"/>
              <a:gd name="connsiteY436" fmla="*/ 5849257 h 6858000"/>
              <a:gd name="connsiteX437" fmla="*/ 4696 w 7467600"/>
              <a:gd name="connsiteY437" fmla="*/ 5697668 h 6858000"/>
              <a:gd name="connsiteX438" fmla="*/ 0 w 7467600"/>
              <a:gd name="connsiteY438" fmla="*/ 5689984 h 6858000"/>
              <a:gd name="connsiteX439" fmla="*/ 0 w 7467600"/>
              <a:gd name="connsiteY439" fmla="*/ 5513472 h 6858000"/>
              <a:gd name="connsiteX440" fmla="*/ 174101 w 7467600"/>
              <a:gd name="connsiteY440" fmla="*/ 5620277 h 6858000"/>
              <a:gd name="connsiteX441" fmla="*/ 891800 w 7467600"/>
              <a:gd name="connsiteY441" fmla="*/ 6036935 h 6858000"/>
              <a:gd name="connsiteX442" fmla="*/ 1072219 w 7467600"/>
              <a:gd name="connsiteY442" fmla="*/ 6169443 h 6858000"/>
              <a:gd name="connsiteX443" fmla="*/ 1074117 w 7467600"/>
              <a:gd name="connsiteY443" fmla="*/ 6170301 h 6858000"/>
              <a:gd name="connsiteX444" fmla="*/ 1083114 w 7467600"/>
              <a:gd name="connsiteY444" fmla="*/ 6174131 h 6858000"/>
              <a:gd name="connsiteX445" fmla="*/ 1543010 w 7467600"/>
              <a:gd name="connsiteY445" fmla="*/ 6191140 h 6858000"/>
              <a:gd name="connsiteX446" fmla="*/ 1551080 w 7467600"/>
              <a:gd name="connsiteY446" fmla="*/ 6195006 h 6858000"/>
              <a:gd name="connsiteX447" fmla="*/ 2345443 w 7467600"/>
              <a:gd name="connsiteY447" fmla="*/ 5549882 h 6858000"/>
              <a:gd name="connsiteX448" fmla="*/ 1721499 w 7467600"/>
              <a:gd name="connsiteY448" fmla="*/ 5599969 h 6858000"/>
              <a:gd name="connsiteX449" fmla="*/ 767716 w 7467600"/>
              <a:gd name="connsiteY449" fmla="*/ 5472768 h 6858000"/>
              <a:gd name="connsiteX450" fmla="*/ 722147 w 7467600"/>
              <a:gd name="connsiteY450" fmla="*/ 5393091 h 6858000"/>
              <a:gd name="connsiteX451" fmla="*/ 1485552 w 7467600"/>
              <a:gd name="connsiteY451" fmla="*/ 5313202 h 6858000"/>
              <a:gd name="connsiteX452" fmla="*/ 2143004 w 7467600"/>
              <a:gd name="connsiteY452" fmla="*/ 5402420 h 6858000"/>
              <a:gd name="connsiteX453" fmla="*/ 1933391 w 7467600"/>
              <a:gd name="connsiteY453" fmla="*/ 5156971 h 6858000"/>
              <a:gd name="connsiteX454" fmla="*/ 1827118 w 7467600"/>
              <a:gd name="connsiteY454" fmla="*/ 4968410 h 6858000"/>
              <a:gd name="connsiteX455" fmla="*/ 1837349 w 7467600"/>
              <a:gd name="connsiteY455" fmla="*/ 4956357 h 6858000"/>
              <a:gd name="connsiteX456" fmla="*/ 2162835 w 7467600"/>
              <a:gd name="connsiteY456" fmla="*/ 5187853 h 6858000"/>
              <a:gd name="connsiteX457" fmla="*/ 2257167 w 7467600"/>
              <a:gd name="connsiteY457" fmla="*/ 5462123 h 6858000"/>
              <a:gd name="connsiteX458" fmla="*/ 2261598 w 7467600"/>
              <a:gd name="connsiteY458" fmla="*/ 5467998 h 6858000"/>
              <a:gd name="connsiteX459" fmla="*/ 2437177 w 7467600"/>
              <a:gd name="connsiteY459" fmla="*/ 5479608 h 6858000"/>
              <a:gd name="connsiteX460" fmla="*/ 2445247 w 7467600"/>
              <a:gd name="connsiteY460" fmla="*/ 5483476 h 6858000"/>
              <a:gd name="connsiteX461" fmla="*/ 2743626 w 7467600"/>
              <a:gd name="connsiteY461" fmla="*/ 5304819 h 6858000"/>
              <a:gd name="connsiteX462" fmla="*/ 3048102 w 7467600"/>
              <a:gd name="connsiteY462" fmla="*/ 5150595 h 6858000"/>
              <a:gd name="connsiteX463" fmla="*/ 1799414 w 7467600"/>
              <a:gd name="connsiteY463" fmla="*/ 4694732 h 6858000"/>
              <a:gd name="connsiteX464" fmla="*/ 1771735 w 7467600"/>
              <a:gd name="connsiteY464" fmla="*/ 4619929 h 6858000"/>
              <a:gd name="connsiteX465" fmla="*/ 3104273 w 7467600"/>
              <a:gd name="connsiteY465" fmla="*/ 5076159 h 6858000"/>
              <a:gd name="connsiteX466" fmla="*/ 3113245 w 7467600"/>
              <a:gd name="connsiteY466" fmla="*/ 5090705 h 6858000"/>
              <a:gd name="connsiteX467" fmla="*/ 3126294 w 7467600"/>
              <a:gd name="connsiteY467" fmla="*/ 5114400 h 6858000"/>
              <a:gd name="connsiteX468" fmla="*/ 3937433 w 7467600"/>
              <a:gd name="connsiteY468" fmla="*/ 4830473 h 6858000"/>
              <a:gd name="connsiteX469" fmla="*/ 3590475 w 7467600"/>
              <a:gd name="connsiteY469" fmla="*/ 4597974 h 6858000"/>
              <a:gd name="connsiteX470" fmla="*/ 3100264 w 7467600"/>
              <a:gd name="connsiteY470" fmla="*/ 4579845 h 6858000"/>
              <a:gd name="connsiteX471" fmla="*/ 2183576 w 7467600"/>
              <a:gd name="connsiteY471" fmla="*/ 4227150 h 6858000"/>
              <a:gd name="connsiteX472" fmla="*/ 2151029 w 7467600"/>
              <a:gd name="connsiteY472" fmla="*/ 4146947 h 6858000"/>
              <a:gd name="connsiteX473" fmla="*/ 3563434 w 7467600"/>
              <a:gd name="connsiteY473" fmla="*/ 4469115 h 6858000"/>
              <a:gd name="connsiteX474" fmla="*/ 3177952 w 7467600"/>
              <a:gd name="connsiteY474" fmla="*/ 3657386 h 6858000"/>
              <a:gd name="connsiteX475" fmla="*/ 3189263 w 7467600"/>
              <a:gd name="connsiteY475" fmla="*/ 3625726 h 6858000"/>
              <a:gd name="connsiteX476" fmla="*/ 3560912 w 7467600"/>
              <a:gd name="connsiteY476" fmla="*/ 4079863 h 6858000"/>
              <a:gd name="connsiteX477" fmla="*/ 3626636 w 7467600"/>
              <a:gd name="connsiteY477" fmla="*/ 4512230 h 6858000"/>
              <a:gd name="connsiteX478" fmla="*/ 3653088 w 7467600"/>
              <a:gd name="connsiteY478" fmla="*/ 4521417 h 6858000"/>
              <a:gd name="connsiteX479" fmla="*/ 3988128 w 7467600"/>
              <a:gd name="connsiteY479" fmla="*/ 4817267 h 6858000"/>
              <a:gd name="connsiteX480" fmla="*/ 4830582 w 7467600"/>
              <a:gd name="connsiteY480" fmla="*/ 4676000 h 6858000"/>
              <a:gd name="connsiteX481" fmla="*/ 4830100 w 7467600"/>
              <a:gd name="connsiteY481" fmla="*/ 4675554 h 6858000"/>
              <a:gd name="connsiteX482" fmla="*/ 4036318 w 7467600"/>
              <a:gd name="connsiteY482" fmla="*/ 4147013 h 6858000"/>
              <a:gd name="connsiteX483" fmla="*/ 3432098 w 7467600"/>
              <a:gd name="connsiteY483" fmla="*/ 3537312 h 6858000"/>
              <a:gd name="connsiteX484" fmla="*/ 3446761 w 7467600"/>
              <a:gd name="connsiteY484" fmla="*/ 3461278 h 6858000"/>
              <a:gd name="connsiteX485" fmla="*/ 4419733 w 7467600"/>
              <a:gd name="connsiteY485" fmla="*/ 3963555 h 6858000"/>
              <a:gd name="connsiteX486" fmla="*/ 4781371 w 7467600"/>
              <a:gd name="connsiteY486" fmla="*/ 4458604 h 6858000"/>
              <a:gd name="connsiteX487" fmla="*/ 4780440 w 7467600"/>
              <a:gd name="connsiteY487" fmla="*/ 4470290 h 6858000"/>
              <a:gd name="connsiteX488" fmla="*/ 4898954 w 7467600"/>
              <a:gd name="connsiteY488" fmla="*/ 4662092 h 6858000"/>
              <a:gd name="connsiteX489" fmla="*/ 4900699 w 7467600"/>
              <a:gd name="connsiteY489" fmla="*/ 4670867 h 6858000"/>
              <a:gd name="connsiteX490" fmla="*/ 5714511 w 7467600"/>
              <a:gd name="connsiteY490" fmla="*/ 4663483 h 6858000"/>
              <a:gd name="connsiteX491" fmla="*/ 5464793 w 7467600"/>
              <a:gd name="connsiteY491" fmla="*/ 4393556 h 6858000"/>
              <a:gd name="connsiteX492" fmla="*/ 5461897 w 7467600"/>
              <a:gd name="connsiteY492" fmla="*/ 4390879 h 6858000"/>
              <a:gd name="connsiteX493" fmla="*/ 4294126 w 7467600"/>
              <a:gd name="connsiteY493" fmla="*/ 3303048 h 6858000"/>
              <a:gd name="connsiteX494" fmla="*/ 4305321 w 7467600"/>
              <a:gd name="connsiteY494" fmla="*/ 3256953 h 6858000"/>
              <a:gd name="connsiteX495" fmla="*/ 4949299 w 7467600"/>
              <a:gd name="connsiteY495" fmla="*/ 3766336 h 6858000"/>
              <a:gd name="connsiteX496" fmla="*/ 5291452 w 7467600"/>
              <a:gd name="connsiteY496" fmla="*/ 4076801 h 6858000"/>
              <a:gd name="connsiteX497" fmla="*/ 5434998 w 7467600"/>
              <a:gd name="connsiteY497" fmla="*/ 4254100 h 6858000"/>
              <a:gd name="connsiteX498" fmla="*/ 5351015 w 7467600"/>
              <a:gd name="connsiteY498" fmla="*/ 3760989 h 6858000"/>
              <a:gd name="connsiteX499" fmla="*/ 5413780 w 7467600"/>
              <a:gd name="connsiteY499" fmla="*/ 2966265 h 6858000"/>
              <a:gd name="connsiteX500" fmla="*/ 5425627 w 7467600"/>
              <a:gd name="connsiteY500" fmla="*/ 2954192 h 6858000"/>
              <a:gd name="connsiteX501" fmla="*/ 6604735 w 7467600"/>
              <a:gd name="connsiteY501" fmla="*/ 2041381 h 6858000"/>
              <a:gd name="connsiteX502" fmla="*/ 7204487 w 7467600"/>
              <a:gd name="connsiteY502" fmla="*/ 2742112 h 6858000"/>
              <a:gd name="connsiteX503" fmla="*/ 7131592 w 7467600"/>
              <a:gd name="connsiteY503" fmla="*/ 2672096 h 6858000"/>
              <a:gd name="connsiteX504" fmla="*/ 6996344 w 7467600"/>
              <a:gd name="connsiteY504" fmla="*/ 2518310 h 6858000"/>
              <a:gd name="connsiteX505" fmla="*/ 6735495 w 7467600"/>
              <a:gd name="connsiteY505" fmla="*/ 2196890 h 6858000"/>
              <a:gd name="connsiteX506" fmla="*/ 6721901 w 7467600"/>
              <a:gd name="connsiteY506" fmla="*/ 2179274 h 6858000"/>
              <a:gd name="connsiteX507" fmla="*/ 6604735 w 7467600"/>
              <a:gd name="connsiteY507" fmla="*/ 2041381 h 6858000"/>
              <a:gd name="connsiteX508" fmla="*/ 6591670 w 7467600"/>
              <a:gd name="connsiteY508" fmla="*/ 1988277 h 6858000"/>
              <a:gd name="connsiteX509" fmla="*/ 6747349 w 7467600"/>
              <a:gd name="connsiteY509" fmla="*/ 2160069 h 6858000"/>
              <a:gd name="connsiteX510" fmla="*/ 6760943 w 7467600"/>
              <a:gd name="connsiteY510" fmla="*/ 2177686 h 6858000"/>
              <a:gd name="connsiteX511" fmla="*/ 7021065 w 7467600"/>
              <a:gd name="connsiteY511" fmla="*/ 2498102 h 6858000"/>
              <a:gd name="connsiteX512" fmla="*/ 7155223 w 7467600"/>
              <a:gd name="connsiteY512" fmla="*/ 2650386 h 6858000"/>
              <a:gd name="connsiteX513" fmla="*/ 7203167 w 7467600"/>
              <a:gd name="connsiteY513" fmla="*/ 2697288 h 6858000"/>
              <a:gd name="connsiteX514" fmla="*/ 6937703 w 7467600"/>
              <a:gd name="connsiteY514" fmla="*/ 2321981 h 6858000"/>
              <a:gd name="connsiteX515" fmla="*/ 6591670 w 7467600"/>
              <a:gd name="connsiteY515" fmla="*/ 1988277 h 6858000"/>
              <a:gd name="connsiteX516" fmla="*/ 5798671 w 7467600"/>
              <a:gd name="connsiteY516" fmla="*/ 1981601 h 6858000"/>
              <a:gd name="connsiteX517" fmla="*/ 5754709 w 7467600"/>
              <a:gd name="connsiteY517" fmla="*/ 2071454 h 6858000"/>
              <a:gd name="connsiteX518" fmla="*/ 5763044 w 7467600"/>
              <a:gd name="connsiteY518" fmla="*/ 2842206 h 6858000"/>
              <a:gd name="connsiteX519" fmla="*/ 5764974 w 7467600"/>
              <a:gd name="connsiteY519" fmla="*/ 2799609 h 6858000"/>
              <a:gd name="connsiteX520" fmla="*/ 5767665 w 7467600"/>
              <a:gd name="connsiteY520" fmla="*/ 2666409 h 6858000"/>
              <a:gd name="connsiteX521" fmla="*/ 5763055 w 7467600"/>
              <a:gd name="connsiteY521" fmla="*/ 2579705 h 6858000"/>
              <a:gd name="connsiteX522" fmla="*/ 5758079 w 7467600"/>
              <a:gd name="connsiteY522" fmla="*/ 2492508 h 6858000"/>
              <a:gd name="connsiteX523" fmla="*/ 5779325 w 7467600"/>
              <a:gd name="connsiteY523" fmla="*/ 2197069 h 6858000"/>
              <a:gd name="connsiteX524" fmla="*/ 5798671 w 7467600"/>
              <a:gd name="connsiteY524" fmla="*/ 1981601 h 6858000"/>
              <a:gd name="connsiteX525" fmla="*/ 5829202 w 7467600"/>
              <a:gd name="connsiteY525" fmla="*/ 1971679 h 6858000"/>
              <a:gd name="connsiteX526" fmla="*/ 5809558 w 7467600"/>
              <a:gd name="connsiteY526" fmla="*/ 2198043 h 6858000"/>
              <a:gd name="connsiteX527" fmla="*/ 5788653 w 7467600"/>
              <a:gd name="connsiteY527" fmla="*/ 2489430 h 6858000"/>
              <a:gd name="connsiteX528" fmla="*/ 5793439 w 7467600"/>
              <a:gd name="connsiteY528" fmla="*/ 2575235 h 6858000"/>
              <a:gd name="connsiteX529" fmla="*/ 5796837 w 7467600"/>
              <a:gd name="connsiteY529" fmla="*/ 2637633 h 6858000"/>
              <a:gd name="connsiteX530" fmla="*/ 5818614 w 7467600"/>
              <a:gd name="connsiteY530" fmla="*/ 2473055 h 6858000"/>
              <a:gd name="connsiteX531" fmla="*/ 5829202 w 7467600"/>
              <a:gd name="connsiteY531" fmla="*/ 1971679 h 6858000"/>
              <a:gd name="connsiteX532" fmla="*/ 5911389 w 7467600"/>
              <a:gd name="connsiteY532" fmla="*/ 1898371 h 6858000"/>
              <a:gd name="connsiteX533" fmla="*/ 6237627 w 7467600"/>
              <a:gd name="connsiteY533" fmla="*/ 2231921 h 6858000"/>
              <a:gd name="connsiteX534" fmla="*/ 5911389 w 7467600"/>
              <a:gd name="connsiteY534" fmla="*/ 1898371 h 6858000"/>
              <a:gd name="connsiteX535" fmla="*/ 6944437 w 7467600"/>
              <a:gd name="connsiteY535" fmla="*/ 1575402 h 6858000"/>
              <a:gd name="connsiteX536" fmla="*/ 6304730 w 7467600"/>
              <a:gd name="connsiteY536" fmla="*/ 1766654 h 6858000"/>
              <a:gd name="connsiteX537" fmla="*/ 6944437 w 7467600"/>
              <a:gd name="connsiteY537" fmla="*/ 1575402 h 6858000"/>
              <a:gd name="connsiteX538" fmla="*/ 7019523 w 7467600"/>
              <a:gd name="connsiteY538" fmla="*/ 1519450 h 6858000"/>
              <a:gd name="connsiteX539" fmla="*/ 6298091 w 7467600"/>
              <a:gd name="connsiteY539" fmla="*/ 1737122 h 6858000"/>
              <a:gd name="connsiteX540" fmla="*/ 7019523 w 7467600"/>
              <a:gd name="connsiteY540" fmla="*/ 1519450 h 6858000"/>
              <a:gd name="connsiteX541" fmla="*/ 2399523 w 7467600"/>
              <a:gd name="connsiteY541" fmla="*/ 1428234 h 6858000"/>
              <a:gd name="connsiteX542" fmla="*/ 2224982 w 7467600"/>
              <a:gd name="connsiteY542" fmla="*/ 1826201 h 6858000"/>
              <a:gd name="connsiteX543" fmla="*/ 2096099 w 7467600"/>
              <a:gd name="connsiteY543" fmla="*/ 2345900 h 6858000"/>
              <a:gd name="connsiteX544" fmla="*/ 2283317 w 7467600"/>
              <a:gd name="connsiteY544" fmla="*/ 1796925 h 6858000"/>
              <a:gd name="connsiteX545" fmla="*/ 2399523 w 7467600"/>
              <a:gd name="connsiteY545" fmla="*/ 1428234 h 6858000"/>
              <a:gd name="connsiteX546" fmla="*/ 2448558 w 7467600"/>
              <a:gd name="connsiteY546" fmla="*/ 1373435 h 6858000"/>
              <a:gd name="connsiteX547" fmla="*/ 2312521 w 7467600"/>
              <a:gd name="connsiteY547" fmla="*/ 1806140 h 6858000"/>
              <a:gd name="connsiteX548" fmla="*/ 2127533 w 7467600"/>
              <a:gd name="connsiteY548" fmla="*/ 2348380 h 6858000"/>
              <a:gd name="connsiteX549" fmla="*/ 2358080 w 7467600"/>
              <a:gd name="connsiteY549" fmla="*/ 1866134 h 6858000"/>
              <a:gd name="connsiteX550" fmla="*/ 2407436 w 7467600"/>
              <a:gd name="connsiteY550" fmla="*/ 1651070 h 6858000"/>
              <a:gd name="connsiteX551" fmla="*/ 2448558 w 7467600"/>
              <a:gd name="connsiteY551" fmla="*/ 1373435 h 6858000"/>
              <a:gd name="connsiteX552" fmla="*/ 278707 w 7467600"/>
              <a:gd name="connsiteY552" fmla="*/ 1352270 h 6858000"/>
              <a:gd name="connsiteX553" fmla="*/ 321570 w 7467600"/>
              <a:gd name="connsiteY553" fmla="*/ 1861610 h 6858000"/>
              <a:gd name="connsiteX554" fmla="*/ 294281 w 7467600"/>
              <a:gd name="connsiteY554" fmla="*/ 1440658 h 6858000"/>
              <a:gd name="connsiteX555" fmla="*/ 278707 w 7467600"/>
              <a:gd name="connsiteY555" fmla="*/ 1352270 h 6858000"/>
              <a:gd name="connsiteX556" fmla="*/ 1423821 w 7467600"/>
              <a:gd name="connsiteY556" fmla="*/ 1351958 h 6858000"/>
              <a:gd name="connsiteX557" fmla="*/ 1638521 w 7467600"/>
              <a:gd name="connsiteY557" fmla="*/ 1908470 h 6858000"/>
              <a:gd name="connsiteX558" fmla="*/ 1754199 w 7467600"/>
              <a:gd name="connsiteY558" fmla="*/ 2149284 h 6858000"/>
              <a:gd name="connsiteX559" fmla="*/ 1908359 w 7467600"/>
              <a:gd name="connsiteY559" fmla="*/ 2364988 h 6858000"/>
              <a:gd name="connsiteX560" fmla="*/ 1647661 w 7467600"/>
              <a:gd name="connsiteY560" fmla="*/ 1825945 h 6858000"/>
              <a:gd name="connsiteX561" fmla="*/ 1423821 w 7467600"/>
              <a:gd name="connsiteY561" fmla="*/ 1351958 h 6858000"/>
              <a:gd name="connsiteX562" fmla="*/ 1431890 w 7467600"/>
              <a:gd name="connsiteY562" fmla="*/ 1306475 h 6858000"/>
              <a:gd name="connsiteX563" fmla="*/ 1507597 w 7467600"/>
              <a:gd name="connsiteY563" fmla="*/ 1446132 h 6858000"/>
              <a:gd name="connsiteX564" fmla="*/ 1674586 w 7467600"/>
              <a:gd name="connsiteY564" fmla="*/ 1813832 h 6858000"/>
              <a:gd name="connsiteX565" fmla="*/ 1815950 w 7467600"/>
              <a:gd name="connsiteY565" fmla="*/ 2128564 h 6858000"/>
              <a:gd name="connsiteX566" fmla="*/ 1984242 w 7467600"/>
              <a:gd name="connsiteY566" fmla="*/ 2430829 h 6858000"/>
              <a:gd name="connsiteX567" fmla="*/ 2014023 w 7467600"/>
              <a:gd name="connsiteY567" fmla="*/ 2450995 h 6858000"/>
              <a:gd name="connsiteX568" fmla="*/ 1747337 w 7467600"/>
              <a:gd name="connsiteY568" fmla="*/ 1855264 h 6858000"/>
              <a:gd name="connsiteX569" fmla="*/ 1533749 w 7467600"/>
              <a:gd name="connsiteY569" fmla="*/ 1478656 h 6858000"/>
              <a:gd name="connsiteX570" fmla="*/ 1431890 w 7467600"/>
              <a:gd name="connsiteY570" fmla="*/ 1306475 h 6858000"/>
              <a:gd name="connsiteX571" fmla="*/ 5052692 w 7467600"/>
              <a:gd name="connsiteY571" fmla="*/ 1292994 h 6858000"/>
              <a:gd name="connsiteX572" fmla="*/ 5200661 w 7467600"/>
              <a:gd name="connsiteY572" fmla="*/ 1635186 h 6858000"/>
              <a:gd name="connsiteX573" fmla="*/ 5297138 w 7467600"/>
              <a:gd name="connsiteY573" fmla="*/ 1906351 h 6858000"/>
              <a:gd name="connsiteX574" fmla="*/ 5052692 w 7467600"/>
              <a:gd name="connsiteY574" fmla="*/ 1292994 h 6858000"/>
              <a:gd name="connsiteX575" fmla="*/ 5009948 w 7467600"/>
              <a:gd name="connsiteY575" fmla="*/ 1273619 h 6858000"/>
              <a:gd name="connsiteX576" fmla="*/ 5121777 w 7467600"/>
              <a:gd name="connsiteY576" fmla="*/ 1654213 h 6858000"/>
              <a:gd name="connsiteX577" fmla="*/ 5293545 w 7467600"/>
              <a:gd name="connsiteY577" fmla="*/ 2072247 h 6858000"/>
              <a:gd name="connsiteX578" fmla="*/ 5294042 w 7467600"/>
              <a:gd name="connsiteY578" fmla="*/ 2065019 h 6858000"/>
              <a:gd name="connsiteX579" fmla="*/ 5171936 w 7467600"/>
              <a:gd name="connsiteY579" fmla="*/ 1647613 h 6858000"/>
              <a:gd name="connsiteX580" fmla="*/ 5009948 w 7467600"/>
              <a:gd name="connsiteY580" fmla="*/ 1273619 h 6858000"/>
              <a:gd name="connsiteX581" fmla="*/ 655236 w 7467600"/>
              <a:gd name="connsiteY581" fmla="*/ 1268632 h 6858000"/>
              <a:gd name="connsiteX582" fmla="*/ 839521 w 7467600"/>
              <a:gd name="connsiteY582" fmla="*/ 1685315 h 6858000"/>
              <a:gd name="connsiteX583" fmla="*/ 1109416 w 7467600"/>
              <a:gd name="connsiteY583" fmla="*/ 2061663 h 6858000"/>
              <a:gd name="connsiteX584" fmla="*/ 1298300 w 7467600"/>
              <a:gd name="connsiteY584" fmla="*/ 2247742 h 6858000"/>
              <a:gd name="connsiteX585" fmla="*/ 1125871 w 7467600"/>
              <a:gd name="connsiteY585" fmla="*/ 1989513 h 6858000"/>
              <a:gd name="connsiteX586" fmla="*/ 981574 w 7467600"/>
              <a:gd name="connsiteY586" fmla="*/ 1783157 h 6858000"/>
              <a:gd name="connsiteX587" fmla="*/ 922198 w 7467600"/>
              <a:gd name="connsiteY587" fmla="*/ 1677437 h 6858000"/>
              <a:gd name="connsiteX588" fmla="*/ 869293 w 7467600"/>
              <a:gd name="connsiteY588" fmla="*/ 1583214 h 6858000"/>
              <a:gd name="connsiteX589" fmla="*/ 751431 w 7467600"/>
              <a:gd name="connsiteY589" fmla="*/ 1405731 h 6858000"/>
              <a:gd name="connsiteX590" fmla="*/ 655236 w 7467600"/>
              <a:gd name="connsiteY590" fmla="*/ 1268632 h 6858000"/>
              <a:gd name="connsiteX591" fmla="*/ 6516292 w 7467600"/>
              <a:gd name="connsiteY591" fmla="*/ 1263064 h 6858000"/>
              <a:gd name="connsiteX592" fmla="*/ 5736320 w 7467600"/>
              <a:gd name="connsiteY592" fmla="*/ 1501803 h 6858000"/>
              <a:gd name="connsiteX593" fmla="*/ 6516292 w 7467600"/>
              <a:gd name="connsiteY593" fmla="*/ 1263064 h 6858000"/>
              <a:gd name="connsiteX594" fmla="*/ 291466 w 7467600"/>
              <a:gd name="connsiteY594" fmla="*/ 1250369 h 6858000"/>
              <a:gd name="connsiteX595" fmla="*/ 323180 w 7467600"/>
              <a:gd name="connsiteY595" fmla="*/ 1435283 h 6858000"/>
              <a:gd name="connsiteX596" fmla="*/ 349381 w 7467600"/>
              <a:gd name="connsiteY596" fmla="*/ 1875041 h 6858000"/>
              <a:gd name="connsiteX597" fmla="*/ 374363 w 7467600"/>
              <a:gd name="connsiteY597" fmla="*/ 1506494 h 6858000"/>
              <a:gd name="connsiteX598" fmla="*/ 302168 w 7467600"/>
              <a:gd name="connsiteY598" fmla="*/ 1274495 h 6858000"/>
              <a:gd name="connsiteX599" fmla="*/ 291466 w 7467600"/>
              <a:gd name="connsiteY599" fmla="*/ 1250369 h 6858000"/>
              <a:gd name="connsiteX600" fmla="*/ 678222 w 7467600"/>
              <a:gd name="connsiteY600" fmla="*/ 1248670 h 6858000"/>
              <a:gd name="connsiteX601" fmla="*/ 775536 w 7467600"/>
              <a:gd name="connsiteY601" fmla="*/ 1388015 h 6858000"/>
              <a:gd name="connsiteX602" fmla="*/ 894529 w 7467600"/>
              <a:gd name="connsiteY602" fmla="*/ 1567739 h 6858000"/>
              <a:gd name="connsiteX603" fmla="*/ 948000 w 7467600"/>
              <a:gd name="connsiteY603" fmla="*/ 1663088 h 6858000"/>
              <a:gd name="connsiteX604" fmla="*/ 1006812 w 7467600"/>
              <a:gd name="connsiteY604" fmla="*/ 1767683 h 6858000"/>
              <a:gd name="connsiteX605" fmla="*/ 1149133 w 7467600"/>
              <a:gd name="connsiteY605" fmla="*/ 1971513 h 6858000"/>
              <a:gd name="connsiteX606" fmla="*/ 1333952 w 7467600"/>
              <a:gd name="connsiteY606" fmla="*/ 2251620 h 6858000"/>
              <a:gd name="connsiteX607" fmla="*/ 1337329 w 7467600"/>
              <a:gd name="connsiteY607" fmla="*/ 2258350 h 6858000"/>
              <a:gd name="connsiteX608" fmla="*/ 1014726 w 7467600"/>
              <a:gd name="connsiteY608" fmla="*/ 1615556 h 6858000"/>
              <a:gd name="connsiteX609" fmla="*/ 678222 w 7467600"/>
              <a:gd name="connsiteY609" fmla="*/ 1248670 h 6858000"/>
              <a:gd name="connsiteX610" fmla="*/ 6691602 w 7467600"/>
              <a:gd name="connsiteY610" fmla="*/ 1140573 h 6858000"/>
              <a:gd name="connsiteX611" fmla="*/ 6571100 w 7467600"/>
              <a:gd name="connsiteY611" fmla="*/ 1183662 h 6858000"/>
              <a:gd name="connsiteX612" fmla="*/ 6241687 w 7467600"/>
              <a:gd name="connsiteY612" fmla="*/ 1257600 h 6858000"/>
              <a:gd name="connsiteX613" fmla="*/ 5693009 w 7467600"/>
              <a:gd name="connsiteY613" fmla="*/ 1478256 h 6858000"/>
              <a:gd name="connsiteX614" fmla="*/ 6548420 w 7467600"/>
              <a:gd name="connsiteY614" fmla="*/ 1214599 h 6858000"/>
              <a:gd name="connsiteX615" fmla="*/ 6605473 w 7467600"/>
              <a:gd name="connsiteY615" fmla="*/ 1184686 h 6858000"/>
              <a:gd name="connsiteX616" fmla="*/ 6691602 w 7467600"/>
              <a:gd name="connsiteY616" fmla="*/ 1140573 h 6858000"/>
              <a:gd name="connsiteX617" fmla="*/ 4002475 w 7467600"/>
              <a:gd name="connsiteY617" fmla="*/ 1037802 h 6858000"/>
              <a:gd name="connsiteX618" fmla="*/ 4000324 w 7467600"/>
              <a:gd name="connsiteY618" fmla="*/ 1039362 h 6858000"/>
              <a:gd name="connsiteX619" fmla="*/ 4002862 w 7467600"/>
              <a:gd name="connsiteY619" fmla="*/ 1042866 h 6858000"/>
              <a:gd name="connsiteX620" fmla="*/ 4002475 w 7467600"/>
              <a:gd name="connsiteY620" fmla="*/ 1037802 h 6858000"/>
              <a:gd name="connsiteX621" fmla="*/ 506322 w 7467600"/>
              <a:gd name="connsiteY621" fmla="*/ 1020997 h 6858000"/>
              <a:gd name="connsiteX622" fmla="*/ 533068 w 7467600"/>
              <a:gd name="connsiteY622" fmla="*/ 1029409 h 6858000"/>
              <a:gd name="connsiteX623" fmla="*/ 1232525 w 7467600"/>
              <a:gd name="connsiteY623" fmla="*/ 1804675 h 6858000"/>
              <a:gd name="connsiteX624" fmla="*/ 1388858 w 7467600"/>
              <a:gd name="connsiteY624" fmla="*/ 2368011 h 6858000"/>
              <a:gd name="connsiteX625" fmla="*/ 1384098 w 7467600"/>
              <a:gd name="connsiteY625" fmla="*/ 2378125 h 6858000"/>
              <a:gd name="connsiteX626" fmla="*/ 1425393 w 7467600"/>
              <a:gd name="connsiteY626" fmla="*/ 2589124 h 6858000"/>
              <a:gd name="connsiteX627" fmla="*/ 1424001 w 7467600"/>
              <a:gd name="connsiteY627" fmla="*/ 2597541 h 6858000"/>
              <a:gd name="connsiteX628" fmla="*/ 2152729 w 7467600"/>
              <a:gd name="connsiteY628" fmla="*/ 2864487 h 6858000"/>
              <a:gd name="connsiteX629" fmla="*/ 2020609 w 7467600"/>
              <a:gd name="connsiteY629" fmla="*/ 2539671 h 6858000"/>
              <a:gd name="connsiteX630" fmla="*/ 2018920 w 7467600"/>
              <a:gd name="connsiteY630" fmla="*/ 2536309 h 6858000"/>
              <a:gd name="connsiteX631" fmla="*/ 1342441 w 7467600"/>
              <a:gd name="connsiteY631" fmla="*/ 1173017 h 6858000"/>
              <a:gd name="connsiteX632" fmla="*/ 1367925 w 7467600"/>
              <a:gd name="connsiteY632" fmla="*/ 1135648 h 6858000"/>
              <a:gd name="connsiteX633" fmla="*/ 1771401 w 7467600"/>
              <a:gd name="connsiteY633" fmla="*/ 1806673 h 6858000"/>
              <a:gd name="connsiteX634" fmla="*/ 1972385 w 7467600"/>
              <a:gd name="connsiteY634" fmla="*/ 2198735 h 6858000"/>
              <a:gd name="connsiteX635" fmla="*/ 2040892 w 7467600"/>
              <a:gd name="connsiteY635" fmla="*/ 2405205 h 6858000"/>
              <a:gd name="connsiteX636" fmla="*/ 2131689 w 7467600"/>
              <a:gd name="connsiteY636" fmla="*/ 1936926 h 6858000"/>
              <a:gd name="connsiteX637" fmla="*/ 2454820 w 7467600"/>
              <a:gd name="connsiteY637" fmla="*/ 1248808 h 6858000"/>
              <a:gd name="connsiteX638" fmla="*/ 2492512 w 7467600"/>
              <a:gd name="connsiteY638" fmla="*/ 1302920 h 6858000"/>
              <a:gd name="connsiteX639" fmla="*/ 2081216 w 7467600"/>
              <a:gd name="connsiteY639" fmla="*/ 2527513 h 6858000"/>
              <a:gd name="connsiteX640" fmla="*/ 2081211 w 7467600"/>
              <a:gd name="connsiteY640" fmla="*/ 2528916 h 6858000"/>
              <a:gd name="connsiteX641" fmla="*/ 2199067 w 7467600"/>
              <a:gd name="connsiteY641" fmla="*/ 2884061 h 6858000"/>
              <a:gd name="connsiteX642" fmla="*/ 3192586 w 7467600"/>
              <a:gd name="connsiteY642" fmla="*/ 3411496 h 6858000"/>
              <a:gd name="connsiteX643" fmla="*/ 3182620 w 7467600"/>
              <a:gd name="connsiteY643" fmla="*/ 3483279 h 6858000"/>
              <a:gd name="connsiteX644" fmla="*/ 2435119 w 7467600"/>
              <a:gd name="connsiteY644" fmla="*/ 3080173 h 6858000"/>
              <a:gd name="connsiteX645" fmla="*/ 2410152 w 7467600"/>
              <a:gd name="connsiteY645" fmla="*/ 3063751 h 6858000"/>
              <a:gd name="connsiteX646" fmla="*/ 2408099 w 7467600"/>
              <a:gd name="connsiteY646" fmla="*/ 3064403 h 6858000"/>
              <a:gd name="connsiteX647" fmla="*/ 2407218 w 7467600"/>
              <a:gd name="connsiteY647" fmla="*/ 3070324 h 6858000"/>
              <a:gd name="connsiteX648" fmla="*/ 2380138 w 7467600"/>
              <a:gd name="connsiteY648" fmla="*/ 3099341 h 6858000"/>
              <a:gd name="connsiteX649" fmla="*/ 1765923 w 7467600"/>
              <a:gd name="connsiteY649" fmla="*/ 3581043 h 6858000"/>
              <a:gd name="connsiteX650" fmla="*/ 1702258 w 7467600"/>
              <a:gd name="connsiteY650" fmla="*/ 3612286 h 6858000"/>
              <a:gd name="connsiteX651" fmla="*/ 1538370 w 7467600"/>
              <a:gd name="connsiteY651" fmla="*/ 3811804 h 6858000"/>
              <a:gd name="connsiteX652" fmla="*/ 542867 w 7467600"/>
              <a:gd name="connsiteY652" fmla="*/ 4944092 h 6858000"/>
              <a:gd name="connsiteX653" fmla="*/ 515800 w 7467600"/>
              <a:gd name="connsiteY653" fmla="*/ 4862180 h 6858000"/>
              <a:gd name="connsiteX654" fmla="*/ 909145 w 7467600"/>
              <a:gd name="connsiteY654" fmla="*/ 4199225 h 6858000"/>
              <a:gd name="connsiteX655" fmla="*/ 1214067 w 7467600"/>
              <a:gd name="connsiteY655" fmla="*/ 3908561 h 6858000"/>
              <a:gd name="connsiteX656" fmla="*/ 640967 w 7467600"/>
              <a:gd name="connsiteY656" fmla="*/ 4105601 h 6858000"/>
              <a:gd name="connsiteX657" fmla="*/ 112563 w 7467600"/>
              <a:gd name="connsiteY657" fmla="*/ 4396952 h 6858000"/>
              <a:gd name="connsiteX658" fmla="*/ 0 w 7467600"/>
              <a:gd name="connsiteY658" fmla="*/ 4466006 h 6858000"/>
              <a:gd name="connsiteX659" fmla="*/ 0 w 7467600"/>
              <a:gd name="connsiteY659" fmla="*/ 4233763 h 6858000"/>
              <a:gd name="connsiteX660" fmla="*/ 36881 w 7467600"/>
              <a:gd name="connsiteY660" fmla="*/ 4200118 h 6858000"/>
              <a:gd name="connsiteX661" fmla="*/ 910534 w 7467600"/>
              <a:gd name="connsiteY661" fmla="*/ 3629753 h 6858000"/>
              <a:gd name="connsiteX662" fmla="*/ 1578717 w 7467600"/>
              <a:gd name="connsiteY662" fmla="*/ 3575982 h 6858000"/>
              <a:gd name="connsiteX663" fmla="*/ 2338780 w 7467600"/>
              <a:gd name="connsiteY663" fmla="*/ 3033725 h 6858000"/>
              <a:gd name="connsiteX664" fmla="*/ 1807991 w 7467600"/>
              <a:gd name="connsiteY664" fmla="*/ 2807184 h 6858000"/>
              <a:gd name="connsiteX665" fmla="*/ 1416358 w 7467600"/>
              <a:gd name="connsiteY665" fmla="*/ 3112571 h 6858000"/>
              <a:gd name="connsiteX666" fmla="*/ 939066 w 7467600"/>
              <a:gd name="connsiteY666" fmla="*/ 3378798 h 6858000"/>
              <a:gd name="connsiteX667" fmla="*/ 115099 w 7467600"/>
              <a:gd name="connsiteY667" fmla="*/ 3607650 h 6858000"/>
              <a:gd name="connsiteX668" fmla="*/ 97284 w 7467600"/>
              <a:gd name="connsiteY668" fmla="*/ 3520393 h 6858000"/>
              <a:gd name="connsiteX669" fmla="*/ 922050 w 7467600"/>
              <a:gd name="connsiteY669" fmla="*/ 3074867 h 6858000"/>
              <a:gd name="connsiteX670" fmla="*/ 1405265 w 7467600"/>
              <a:gd name="connsiteY670" fmla="*/ 3016319 h 6858000"/>
              <a:gd name="connsiteX671" fmla="*/ 1407512 w 7467600"/>
              <a:gd name="connsiteY671" fmla="*/ 3018001 h 6858000"/>
              <a:gd name="connsiteX672" fmla="*/ 1726266 w 7467600"/>
              <a:gd name="connsiteY672" fmla="*/ 2777274 h 6858000"/>
              <a:gd name="connsiteX673" fmla="*/ 625390 w 7467600"/>
              <a:gd name="connsiteY673" fmla="*/ 2514541 h 6858000"/>
              <a:gd name="connsiteX674" fmla="*/ 619799 w 7467600"/>
              <a:gd name="connsiteY674" fmla="*/ 2527180 h 6858000"/>
              <a:gd name="connsiteX675" fmla="*/ 310030 w 7467600"/>
              <a:gd name="connsiteY675" fmla="*/ 2771818 h 6858000"/>
              <a:gd name="connsiteX676" fmla="*/ 173877 w 7467600"/>
              <a:gd name="connsiteY676" fmla="*/ 2937056 h 6858000"/>
              <a:gd name="connsiteX677" fmla="*/ 77889 w 7467600"/>
              <a:gd name="connsiteY677" fmla="*/ 3138440 h 6858000"/>
              <a:gd name="connsiteX678" fmla="*/ 0 w 7467600"/>
              <a:gd name="connsiteY678" fmla="*/ 3271395 h 6858000"/>
              <a:gd name="connsiteX679" fmla="*/ 0 w 7467600"/>
              <a:gd name="connsiteY679" fmla="*/ 3153002 h 6858000"/>
              <a:gd name="connsiteX680" fmla="*/ 2386 w 7467600"/>
              <a:gd name="connsiteY680" fmla="*/ 3149203 h 6858000"/>
              <a:gd name="connsiteX681" fmla="*/ 89753 w 7467600"/>
              <a:gd name="connsiteY681" fmla="*/ 2987702 h 6858000"/>
              <a:gd name="connsiteX682" fmla="*/ 76869 w 7467600"/>
              <a:gd name="connsiteY682" fmla="*/ 3005404 h 6858000"/>
              <a:gd name="connsiteX683" fmla="*/ 32049 w 7467600"/>
              <a:gd name="connsiteY683" fmla="*/ 3065814 h 6858000"/>
              <a:gd name="connsiteX684" fmla="*/ 0 w 7467600"/>
              <a:gd name="connsiteY684" fmla="*/ 3108744 h 6858000"/>
              <a:gd name="connsiteX685" fmla="*/ 0 w 7467600"/>
              <a:gd name="connsiteY685" fmla="*/ 3058059 h 6858000"/>
              <a:gd name="connsiteX686" fmla="*/ 7610 w 7467600"/>
              <a:gd name="connsiteY686" fmla="*/ 3047889 h 6858000"/>
              <a:gd name="connsiteX687" fmla="*/ 52419 w 7467600"/>
              <a:gd name="connsiteY687" fmla="*/ 2987479 h 6858000"/>
              <a:gd name="connsiteX688" fmla="*/ 59142 w 7467600"/>
              <a:gd name="connsiteY688" fmla="*/ 2978488 h 6858000"/>
              <a:gd name="connsiteX689" fmla="*/ 0 w 7467600"/>
              <a:gd name="connsiteY689" fmla="*/ 3015334 h 6858000"/>
              <a:gd name="connsiteX690" fmla="*/ 0 w 7467600"/>
              <a:gd name="connsiteY690" fmla="*/ 2914286 h 6858000"/>
              <a:gd name="connsiteX691" fmla="*/ 36383 w 7467600"/>
              <a:gd name="connsiteY691" fmla="*/ 2901128 h 6858000"/>
              <a:gd name="connsiteX692" fmla="*/ 156329 w 7467600"/>
              <a:gd name="connsiteY692" fmla="*/ 2840533 h 6858000"/>
              <a:gd name="connsiteX693" fmla="*/ 358355 w 7467600"/>
              <a:gd name="connsiteY693" fmla="*/ 2620471 h 6858000"/>
              <a:gd name="connsiteX694" fmla="*/ 510577 w 7467600"/>
              <a:gd name="connsiteY694" fmla="*/ 2501244 h 6858000"/>
              <a:gd name="connsiteX695" fmla="*/ 211967 w 7467600"/>
              <a:gd name="connsiteY695" fmla="*/ 2479171 h 6858000"/>
              <a:gd name="connsiteX696" fmla="*/ 0 w 7467600"/>
              <a:gd name="connsiteY696" fmla="*/ 2476398 h 6858000"/>
              <a:gd name="connsiteX697" fmla="*/ 0 w 7467600"/>
              <a:gd name="connsiteY697" fmla="*/ 2389189 h 6858000"/>
              <a:gd name="connsiteX698" fmla="*/ 103062 w 7467600"/>
              <a:gd name="connsiteY698" fmla="*/ 2389518 h 6858000"/>
              <a:gd name="connsiteX699" fmla="*/ 510734 w 7467600"/>
              <a:gd name="connsiteY699" fmla="*/ 2416201 h 6858000"/>
              <a:gd name="connsiteX700" fmla="*/ 279257 w 7467600"/>
              <a:gd name="connsiteY700" fmla="*/ 2092102 h 6858000"/>
              <a:gd name="connsiteX701" fmla="*/ 65265 w 7467600"/>
              <a:gd name="connsiteY701" fmla="*/ 2006049 h 6858000"/>
              <a:gd name="connsiteX702" fmla="*/ 0 w 7467600"/>
              <a:gd name="connsiteY702" fmla="*/ 1982532 h 6858000"/>
              <a:gd name="connsiteX703" fmla="*/ 0 w 7467600"/>
              <a:gd name="connsiteY703" fmla="*/ 1912789 h 6858000"/>
              <a:gd name="connsiteX704" fmla="*/ 97460 w 7467600"/>
              <a:gd name="connsiteY704" fmla="*/ 1953725 h 6858000"/>
              <a:gd name="connsiteX705" fmla="*/ 221272 w 7467600"/>
              <a:gd name="connsiteY705" fmla="*/ 1980766 h 6858000"/>
              <a:gd name="connsiteX706" fmla="*/ 116765 w 7467600"/>
              <a:gd name="connsiteY706" fmla="*/ 1911033 h 6858000"/>
              <a:gd name="connsiteX707" fmla="*/ 16405 w 7467600"/>
              <a:gd name="connsiteY707" fmla="*/ 1803412 h 6858000"/>
              <a:gd name="connsiteX708" fmla="*/ 0 w 7467600"/>
              <a:gd name="connsiteY708" fmla="*/ 1784777 h 6858000"/>
              <a:gd name="connsiteX709" fmla="*/ 0 w 7467600"/>
              <a:gd name="connsiteY709" fmla="*/ 1740082 h 6858000"/>
              <a:gd name="connsiteX710" fmla="*/ 39394 w 7467600"/>
              <a:gd name="connsiteY710" fmla="*/ 1784856 h 6858000"/>
              <a:gd name="connsiteX711" fmla="*/ 135813 w 7467600"/>
              <a:gd name="connsiteY711" fmla="*/ 1888838 h 6858000"/>
              <a:gd name="connsiteX712" fmla="*/ 242575 w 7467600"/>
              <a:gd name="connsiteY712" fmla="*/ 1958841 h 6858000"/>
              <a:gd name="connsiteX713" fmla="*/ 82197 w 7467600"/>
              <a:gd name="connsiteY713" fmla="*/ 1754826 h 6858000"/>
              <a:gd name="connsiteX714" fmla="*/ 0 w 7467600"/>
              <a:gd name="connsiteY714" fmla="*/ 1679650 h 6858000"/>
              <a:gd name="connsiteX715" fmla="*/ 0 w 7467600"/>
              <a:gd name="connsiteY715" fmla="*/ 1602463 h 6858000"/>
              <a:gd name="connsiteX716" fmla="*/ 84689 w 7467600"/>
              <a:gd name="connsiteY716" fmla="*/ 1677442 h 6858000"/>
              <a:gd name="connsiteX717" fmla="*/ 298437 w 7467600"/>
              <a:gd name="connsiteY717" fmla="*/ 1968019 h 6858000"/>
              <a:gd name="connsiteX718" fmla="*/ 227269 w 7467600"/>
              <a:gd name="connsiteY718" fmla="*/ 1114064 h 6858000"/>
              <a:gd name="connsiteX719" fmla="*/ 248003 w 7467600"/>
              <a:gd name="connsiteY719" fmla="*/ 1089613 h 6858000"/>
              <a:gd name="connsiteX720" fmla="*/ 427020 w 7467600"/>
              <a:gd name="connsiteY720" fmla="*/ 1619803 h 6858000"/>
              <a:gd name="connsiteX721" fmla="*/ 340345 w 7467600"/>
              <a:gd name="connsiteY721" fmla="*/ 2027739 h 6858000"/>
              <a:gd name="connsiteX722" fmla="*/ 360865 w 7467600"/>
              <a:gd name="connsiteY722" fmla="*/ 2044827 h 6858000"/>
              <a:gd name="connsiteX723" fmla="*/ 560414 w 7467600"/>
              <a:gd name="connsiteY723" fmla="*/ 2421457 h 6858000"/>
              <a:gd name="connsiteX724" fmla="*/ 1359703 w 7467600"/>
              <a:gd name="connsiteY724" fmla="*/ 2578554 h 6858000"/>
              <a:gd name="connsiteX725" fmla="*/ 1359422 w 7467600"/>
              <a:gd name="connsiteY725" fmla="*/ 2577994 h 6858000"/>
              <a:gd name="connsiteX726" fmla="*/ 828701 w 7467600"/>
              <a:gd name="connsiteY726" fmla="*/ 1839520 h 6858000"/>
              <a:gd name="connsiteX727" fmla="*/ 494427 w 7467600"/>
              <a:gd name="connsiteY727" fmla="*/ 1092333 h 6858000"/>
              <a:gd name="connsiteX728" fmla="*/ 506322 w 7467600"/>
              <a:gd name="connsiteY728" fmla="*/ 1020997 h 6858000"/>
              <a:gd name="connsiteX729" fmla="*/ 4570198 w 7467600"/>
              <a:gd name="connsiteY729" fmla="*/ 978081 h 6858000"/>
              <a:gd name="connsiteX730" fmla="*/ 4523691 w 7467600"/>
              <a:gd name="connsiteY730" fmla="*/ 1127776 h 6858000"/>
              <a:gd name="connsiteX731" fmla="*/ 4509875 w 7467600"/>
              <a:gd name="connsiteY731" fmla="*/ 1167552 h 6858000"/>
              <a:gd name="connsiteX732" fmla="*/ 4478168 w 7467600"/>
              <a:gd name="connsiteY732" fmla="*/ 1260735 h 6858000"/>
              <a:gd name="connsiteX733" fmla="*/ 4409309 w 7467600"/>
              <a:gd name="connsiteY733" fmla="*/ 1666996 h 6858000"/>
              <a:gd name="connsiteX734" fmla="*/ 4370031 w 7467600"/>
              <a:gd name="connsiteY734" fmla="*/ 1955666 h 6858000"/>
              <a:gd name="connsiteX735" fmla="*/ 4570198 w 7467600"/>
              <a:gd name="connsiteY735" fmla="*/ 978081 h 6858000"/>
              <a:gd name="connsiteX736" fmla="*/ 4557898 w 7467600"/>
              <a:gd name="connsiteY736" fmla="*/ 900011 h 6858000"/>
              <a:gd name="connsiteX737" fmla="*/ 4344840 w 7467600"/>
              <a:gd name="connsiteY737" fmla="*/ 1922038 h 6858000"/>
              <a:gd name="connsiteX738" fmla="*/ 4378710 w 7467600"/>
              <a:gd name="connsiteY738" fmla="*/ 1665516 h 6858000"/>
              <a:gd name="connsiteX739" fmla="*/ 4448798 w 7467600"/>
              <a:gd name="connsiteY739" fmla="*/ 1253024 h 6858000"/>
              <a:gd name="connsiteX740" fmla="*/ 4480315 w 7467600"/>
              <a:gd name="connsiteY740" fmla="*/ 1158454 h 6858000"/>
              <a:gd name="connsiteX741" fmla="*/ 4494133 w 7467600"/>
              <a:gd name="connsiteY741" fmla="*/ 1118676 h 6858000"/>
              <a:gd name="connsiteX742" fmla="*/ 4557898 w 7467600"/>
              <a:gd name="connsiteY742" fmla="*/ 900011 h 6858000"/>
              <a:gd name="connsiteX743" fmla="*/ 5870151 w 7467600"/>
              <a:gd name="connsiteY743" fmla="*/ 898890 h 6858000"/>
              <a:gd name="connsiteX744" fmla="*/ 5861335 w 7467600"/>
              <a:gd name="connsiteY744" fmla="*/ 899177 h 6858000"/>
              <a:gd name="connsiteX745" fmla="*/ 5843702 w 7467600"/>
              <a:gd name="connsiteY745" fmla="*/ 899748 h 6858000"/>
              <a:gd name="connsiteX746" fmla="*/ 5651107 w 7467600"/>
              <a:gd name="connsiteY746" fmla="*/ 920306 h 6858000"/>
              <a:gd name="connsiteX747" fmla="*/ 5459407 w 7467600"/>
              <a:gd name="connsiteY747" fmla="*/ 940975 h 6858000"/>
              <a:gd name="connsiteX748" fmla="*/ 5374846 w 7467600"/>
              <a:gd name="connsiteY748" fmla="*/ 941988 h 6858000"/>
              <a:gd name="connsiteX749" fmla="*/ 5256105 w 7467600"/>
              <a:gd name="connsiteY749" fmla="*/ 945632 h 6858000"/>
              <a:gd name="connsiteX750" fmla="*/ 5107071 w 7467600"/>
              <a:gd name="connsiteY750" fmla="*/ 969720 h 6858000"/>
              <a:gd name="connsiteX751" fmla="*/ 4998681 w 7467600"/>
              <a:gd name="connsiteY751" fmla="*/ 988771 h 6858000"/>
              <a:gd name="connsiteX752" fmla="*/ 5870151 w 7467600"/>
              <a:gd name="connsiteY752" fmla="*/ 898890 h 6858000"/>
              <a:gd name="connsiteX753" fmla="*/ 5504425 w 7467600"/>
              <a:gd name="connsiteY753" fmla="*/ 848067 h 6858000"/>
              <a:gd name="connsiteX754" fmla="*/ 4968849 w 7467600"/>
              <a:gd name="connsiteY754" fmla="*/ 962318 h 6858000"/>
              <a:gd name="connsiteX755" fmla="*/ 5104039 w 7467600"/>
              <a:gd name="connsiteY755" fmla="*/ 940634 h 6858000"/>
              <a:gd name="connsiteX756" fmla="*/ 5256311 w 7467600"/>
              <a:gd name="connsiteY756" fmla="*/ 916490 h 6858000"/>
              <a:gd name="connsiteX757" fmla="*/ 5377381 w 7467600"/>
              <a:gd name="connsiteY757" fmla="*/ 912671 h 6858000"/>
              <a:gd name="connsiteX758" fmla="*/ 5460148 w 7467600"/>
              <a:gd name="connsiteY758" fmla="*/ 911442 h 6858000"/>
              <a:gd name="connsiteX759" fmla="*/ 5648971 w 7467600"/>
              <a:gd name="connsiteY759" fmla="*/ 891331 h 6858000"/>
              <a:gd name="connsiteX760" fmla="*/ 5844807 w 7467600"/>
              <a:gd name="connsiteY760" fmla="*/ 870718 h 6858000"/>
              <a:gd name="connsiteX761" fmla="*/ 5862975 w 7467600"/>
              <a:gd name="connsiteY761" fmla="*/ 869756 h 6858000"/>
              <a:gd name="connsiteX762" fmla="*/ 5920887 w 7467600"/>
              <a:gd name="connsiteY762" fmla="*/ 865929 h 6858000"/>
              <a:gd name="connsiteX763" fmla="*/ 5504425 w 7467600"/>
              <a:gd name="connsiteY763" fmla="*/ 848067 h 6858000"/>
              <a:gd name="connsiteX764" fmla="*/ 3607114 w 7467600"/>
              <a:gd name="connsiteY764" fmla="*/ 467441 h 6858000"/>
              <a:gd name="connsiteX765" fmla="*/ 3296242 w 7467600"/>
              <a:gd name="connsiteY765" fmla="*/ 807991 h 6858000"/>
              <a:gd name="connsiteX766" fmla="*/ 3174674 w 7467600"/>
              <a:gd name="connsiteY766" fmla="*/ 919759 h 6858000"/>
              <a:gd name="connsiteX767" fmla="*/ 3042978 w 7467600"/>
              <a:gd name="connsiteY767" fmla="*/ 1054894 h 6858000"/>
              <a:gd name="connsiteX768" fmla="*/ 2968914 w 7467600"/>
              <a:gd name="connsiteY768" fmla="*/ 1133756 h 6858000"/>
              <a:gd name="connsiteX769" fmla="*/ 3103823 w 7467600"/>
              <a:gd name="connsiteY769" fmla="*/ 1026814 h 6858000"/>
              <a:gd name="connsiteX770" fmla="*/ 3607114 w 7467600"/>
              <a:gd name="connsiteY770" fmla="*/ 467441 h 6858000"/>
              <a:gd name="connsiteX771" fmla="*/ 3744487 w 7467600"/>
              <a:gd name="connsiteY771" fmla="*/ 383136 h 6858000"/>
              <a:gd name="connsiteX772" fmla="*/ 3970213 w 7467600"/>
              <a:gd name="connsiteY772" fmla="*/ 995559 h 6858000"/>
              <a:gd name="connsiteX773" fmla="*/ 3744487 w 7467600"/>
              <a:gd name="connsiteY773" fmla="*/ 383136 h 6858000"/>
              <a:gd name="connsiteX774" fmla="*/ 3624562 w 7467600"/>
              <a:gd name="connsiteY774" fmla="*/ 367041 h 6858000"/>
              <a:gd name="connsiteX775" fmla="*/ 3489712 w 7467600"/>
              <a:gd name="connsiteY775" fmla="*/ 485386 h 6858000"/>
              <a:gd name="connsiteX776" fmla="*/ 3182994 w 7467600"/>
              <a:gd name="connsiteY776" fmla="*/ 828265 h 6858000"/>
              <a:gd name="connsiteX777" fmla="*/ 2892114 w 7467600"/>
              <a:gd name="connsiteY777" fmla="*/ 1172635 h 6858000"/>
              <a:gd name="connsiteX778" fmla="*/ 3021459 w 7467600"/>
              <a:gd name="connsiteY778" fmla="*/ 1035385 h 6858000"/>
              <a:gd name="connsiteX779" fmla="*/ 3153873 w 7467600"/>
              <a:gd name="connsiteY779" fmla="*/ 898971 h 6858000"/>
              <a:gd name="connsiteX780" fmla="*/ 3276511 w 7467600"/>
              <a:gd name="connsiteY780" fmla="*/ 786423 h 6858000"/>
              <a:gd name="connsiteX781" fmla="*/ 3584154 w 7467600"/>
              <a:gd name="connsiteY781" fmla="*/ 448218 h 6858000"/>
              <a:gd name="connsiteX782" fmla="*/ 3624562 w 7467600"/>
              <a:gd name="connsiteY782" fmla="*/ 367041 h 6858000"/>
              <a:gd name="connsiteX783" fmla="*/ 3766672 w 7467600"/>
              <a:gd name="connsiteY783" fmla="*/ 359429 h 6858000"/>
              <a:gd name="connsiteX784" fmla="*/ 3996338 w 7467600"/>
              <a:gd name="connsiteY784" fmla="*/ 968237 h 6858000"/>
              <a:gd name="connsiteX785" fmla="*/ 3766672 w 7467600"/>
              <a:gd name="connsiteY785" fmla="*/ 359429 h 6858000"/>
              <a:gd name="connsiteX786" fmla="*/ 5805386 w 7467600"/>
              <a:gd name="connsiteY786" fmla="*/ 239240 h 6858000"/>
              <a:gd name="connsiteX787" fmla="*/ 5736947 w 7467600"/>
              <a:gd name="connsiteY787" fmla="*/ 261367 h 6858000"/>
              <a:gd name="connsiteX788" fmla="*/ 5427012 w 7467600"/>
              <a:gd name="connsiteY788" fmla="*/ 311272 h 6858000"/>
              <a:gd name="connsiteX789" fmla="*/ 5147818 w 7467600"/>
              <a:gd name="connsiteY789" fmla="*/ 322112 h 6858000"/>
              <a:gd name="connsiteX790" fmla="*/ 5060854 w 7467600"/>
              <a:gd name="connsiteY790" fmla="*/ 311882 h 6858000"/>
              <a:gd name="connsiteX791" fmla="*/ 4945989 w 7467600"/>
              <a:gd name="connsiteY791" fmla="*/ 300516 h 6858000"/>
              <a:gd name="connsiteX792" fmla="*/ 5410479 w 7467600"/>
              <a:gd name="connsiteY792" fmla="*/ 348434 h 6858000"/>
              <a:gd name="connsiteX793" fmla="*/ 5805386 w 7467600"/>
              <a:gd name="connsiteY793" fmla="*/ 239240 h 6858000"/>
              <a:gd name="connsiteX794" fmla="*/ 5905192 w 7467600"/>
              <a:gd name="connsiteY794" fmla="*/ 163079 h 6858000"/>
              <a:gd name="connsiteX795" fmla="*/ 5865655 w 7467600"/>
              <a:gd name="connsiteY795" fmla="*/ 171901 h 6858000"/>
              <a:gd name="connsiteX796" fmla="*/ 5259740 w 7467600"/>
              <a:gd name="connsiteY796" fmla="*/ 257013 h 6858000"/>
              <a:gd name="connsiteX797" fmla="*/ 5208466 w 7467600"/>
              <a:gd name="connsiteY797" fmla="*/ 257550 h 6858000"/>
              <a:gd name="connsiteX798" fmla="*/ 4980204 w 7467600"/>
              <a:gd name="connsiteY798" fmla="*/ 271903 h 6858000"/>
              <a:gd name="connsiteX799" fmla="*/ 5068068 w 7467600"/>
              <a:gd name="connsiteY799" fmla="*/ 282244 h 6858000"/>
              <a:gd name="connsiteX800" fmla="*/ 5153231 w 7467600"/>
              <a:gd name="connsiteY800" fmla="*/ 292240 h 6858000"/>
              <a:gd name="connsiteX801" fmla="*/ 5426491 w 7467600"/>
              <a:gd name="connsiteY801" fmla="*/ 281128 h 6858000"/>
              <a:gd name="connsiteX802" fmla="*/ 5731212 w 7467600"/>
              <a:gd name="connsiteY802" fmla="*/ 231951 h 6858000"/>
              <a:gd name="connsiteX803" fmla="*/ 5905192 w 7467600"/>
              <a:gd name="connsiteY803" fmla="*/ 163079 h 6858000"/>
              <a:gd name="connsiteX804" fmla="*/ 5944437 w 7467600"/>
              <a:gd name="connsiteY804" fmla="*/ 113829 h 6858000"/>
              <a:gd name="connsiteX805" fmla="*/ 5825032 w 7467600"/>
              <a:gd name="connsiteY805" fmla="*/ 146405 h 6858000"/>
              <a:gd name="connsiteX806" fmla="*/ 4955599 w 7467600"/>
              <a:gd name="connsiteY806" fmla="*/ 247008 h 6858000"/>
              <a:gd name="connsiteX807" fmla="*/ 5210104 w 7467600"/>
              <a:gd name="connsiteY807" fmla="*/ 228123 h 6858000"/>
              <a:gd name="connsiteX808" fmla="*/ 5261015 w 7467600"/>
              <a:gd name="connsiteY808" fmla="*/ 227087 h 6858000"/>
              <a:gd name="connsiteX809" fmla="*/ 5861181 w 7467600"/>
              <a:gd name="connsiteY809" fmla="*/ 143093 h 6858000"/>
              <a:gd name="connsiteX810" fmla="*/ 5961252 w 7467600"/>
              <a:gd name="connsiteY810" fmla="*/ 114820 h 6858000"/>
              <a:gd name="connsiteX811" fmla="*/ 5944437 w 7467600"/>
              <a:gd name="connsiteY811" fmla="*/ 113829 h 6858000"/>
              <a:gd name="connsiteX812" fmla="*/ 3882765 w 7467600"/>
              <a:gd name="connsiteY812" fmla="*/ 0 h 6858000"/>
              <a:gd name="connsiteX813" fmla="*/ 3995099 w 7467600"/>
              <a:gd name="connsiteY813" fmla="*/ 0 h 6858000"/>
              <a:gd name="connsiteX814" fmla="*/ 4163818 w 7467600"/>
              <a:gd name="connsiteY814" fmla="*/ 234104 h 6858000"/>
              <a:gd name="connsiteX815" fmla="*/ 4172099 w 7467600"/>
              <a:gd name="connsiteY815" fmla="*/ 234207 h 6858000"/>
              <a:gd name="connsiteX816" fmla="*/ 4784282 w 7467600"/>
              <a:gd name="connsiteY816" fmla="*/ 276561 h 6858000"/>
              <a:gd name="connsiteX817" fmla="*/ 4801687 w 7467600"/>
              <a:gd name="connsiteY817" fmla="*/ 267764 h 6858000"/>
              <a:gd name="connsiteX818" fmla="*/ 6082788 w 7467600"/>
              <a:gd name="connsiteY818" fmla="*/ 64119 h 6858000"/>
              <a:gd name="connsiteX819" fmla="*/ 6099442 w 7467600"/>
              <a:gd name="connsiteY819" fmla="*/ 82568 h 6858000"/>
              <a:gd name="connsiteX820" fmla="*/ 4804137 w 7467600"/>
              <a:gd name="connsiteY820" fmla="*/ 320931 h 6858000"/>
              <a:gd name="connsiteX821" fmla="*/ 4227047 w 7467600"/>
              <a:gd name="connsiteY821" fmla="*/ 313415 h 6858000"/>
              <a:gd name="connsiteX822" fmla="*/ 4346041 w 7467600"/>
              <a:gd name="connsiteY822" fmla="*/ 456086 h 6858000"/>
              <a:gd name="connsiteX823" fmla="*/ 4870967 w 7467600"/>
              <a:gd name="connsiteY823" fmla="*/ 963061 h 6858000"/>
              <a:gd name="connsiteX824" fmla="*/ 4889647 w 7467600"/>
              <a:gd name="connsiteY824" fmla="*/ 957147 h 6858000"/>
              <a:gd name="connsiteX825" fmla="*/ 5422504 w 7467600"/>
              <a:gd name="connsiteY825" fmla="*/ 805191 h 6858000"/>
              <a:gd name="connsiteX826" fmla="*/ 6087656 w 7467600"/>
              <a:gd name="connsiteY826" fmla="*/ 826703 h 6858000"/>
              <a:gd name="connsiteX827" fmla="*/ 6058717 w 7467600"/>
              <a:gd name="connsiteY827" fmla="*/ 865992 h 6858000"/>
              <a:gd name="connsiteX828" fmla="*/ 4974153 w 7467600"/>
              <a:gd name="connsiteY828" fmla="*/ 1045456 h 6858000"/>
              <a:gd name="connsiteX829" fmla="*/ 5627835 w 7467600"/>
              <a:gd name="connsiteY829" fmla="*/ 1472077 h 6858000"/>
              <a:gd name="connsiteX830" fmla="*/ 5629817 w 7467600"/>
              <a:gd name="connsiteY830" fmla="*/ 1471412 h 6858000"/>
              <a:gd name="connsiteX831" fmla="*/ 5634124 w 7467600"/>
              <a:gd name="connsiteY831" fmla="*/ 1470572 h 6858000"/>
              <a:gd name="connsiteX832" fmla="*/ 5755832 w 7467600"/>
              <a:gd name="connsiteY832" fmla="*/ 1383886 h 6858000"/>
              <a:gd name="connsiteX833" fmla="*/ 6014186 w 7467600"/>
              <a:gd name="connsiteY833" fmla="*/ 1279799 h 6858000"/>
              <a:gd name="connsiteX834" fmla="*/ 6901619 w 7467600"/>
              <a:gd name="connsiteY834" fmla="*/ 1047874 h 6858000"/>
              <a:gd name="connsiteX835" fmla="*/ 6931566 w 7467600"/>
              <a:gd name="connsiteY835" fmla="*/ 1062034 h 6858000"/>
              <a:gd name="connsiteX836" fmla="*/ 5790982 w 7467600"/>
              <a:gd name="connsiteY836" fmla="*/ 1561380 h 6858000"/>
              <a:gd name="connsiteX837" fmla="*/ 6188971 w 7467600"/>
              <a:gd name="connsiteY837" fmla="*/ 1755168 h 6858000"/>
              <a:gd name="connsiteX838" fmla="*/ 6202446 w 7467600"/>
              <a:gd name="connsiteY838" fmla="*/ 1752268 h 6858000"/>
              <a:gd name="connsiteX839" fmla="*/ 7179560 w 7467600"/>
              <a:gd name="connsiteY839" fmla="*/ 1467551 h 6858000"/>
              <a:gd name="connsiteX840" fmla="*/ 7158730 w 7467600"/>
              <a:gd name="connsiteY840" fmla="*/ 1507835 h 6858000"/>
              <a:gd name="connsiteX841" fmla="*/ 6326959 w 7467600"/>
              <a:gd name="connsiteY841" fmla="*/ 1817686 h 6858000"/>
              <a:gd name="connsiteX842" fmla="*/ 6537433 w 7467600"/>
              <a:gd name="connsiteY842" fmla="*/ 1907790 h 6858000"/>
              <a:gd name="connsiteX843" fmla="*/ 6550221 w 7467600"/>
              <a:gd name="connsiteY843" fmla="*/ 1910729 h 6858000"/>
              <a:gd name="connsiteX844" fmla="*/ 6964438 w 7467600"/>
              <a:gd name="connsiteY844" fmla="*/ 2209505 h 6858000"/>
              <a:gd name="connsiteX845" fmla="*/ 7367862 w 7467600"/>
              <a:gd name="connsiteY845" fmla="*/ 2806833 h 6858000"/>
              <a:gd name="connsiteX846" fmla="*/ 7364329 w 7467600"/>
              <a:gd name="connsiteY846" fmla="*/ 2826907 h 6858000"/>
              <a:gd name="connsiteX847" fmla="*/ 7290545 w 7467600"/>
              <a:gd name="connsiteY847" fmla="*/ 2850663 h 6858000"/>
              <a:gd name="connsiteX848" fmla="*/ 6472036 w 7467600"/>
              <a:gd name="connsiteY848" fmla="*/ 1959003 h 6858000"/>
              <a:gd name="connsiteX849" fmla="*/ 5792897 w 7467600"/>
              <a:gd name="connsiteY849" fmla="*/ 1647747 h 6858000"/>
              <a:gd name="connsiteX850" fmla="*/ 5842751 w 7467600"/>
              <a:gd name="connsiteY850" fmla="*/ 1816112 h 6858000"/>
              <a:gd name="connsiteX851" fmla="*/ 5847424 w 7467600"/>
              <a:gd name="connsiteY851" fmla="*/ 1815776 h 6858000"/>
              <a:gd name="connsiteX852" fmla="*/ 6399821 w 7467600"/>
              <a:gd name="connsiteY852" fmla="*/ 2344799 h 6858000"/>
              <a:gd name="connsiteX853" fmla="*/ 6323232 w 7467600"/>
              <a:gd name="connsiteY853" fmla="*/ 2389634 h 6858000"/>
              <a:gd name="connsiteX854" fmla="*/ 5942958 w 7467600"/>
              <a:gd name="connsiteY854" fmla="*/ 2077708 h 6858000"/>
              <a:gd name="connsiteX855" fmla="*/ 5921559 w 7467600"/>
              <a:gd name="connsiteY855" fmla="*/ 2378596 h 6858000"/>
              <a:gd name="connsiteX856" fmla="*/ 5817651 w 7467600"/>
              <a:gd name="connsiteY856" fmla="*/ 3023919 h 6858000"/>
              <a:gd name="connsiteX857" fmla="*/ 5729634 w 7467600"/>
              <a:gd name="connsiteY857" fmla="*/ 3051849 h 6858000"/>
              <a:gd name="connsiteX858" fmla="*/ 5611018 w 7467600"/>
              <a:gd name="connsiteY858" fmla="*/ 2316769 h 6858000"/>
              <a:gd name="connsiteX859" fmla="*/ 5687608 w 7467600"/>
              <a:gd name="connsiteY859" fmla="*/ 2039972 h 6858000"/>
              <a:gd name="connsiteX860" fmla="*/ 5657554 w 7467600"/>
              <a:gd name="connsiteY860" fmla="*/ 1576445 h 6858000"/>
              <a:gd name="connsiteX861" fmla="*/ 5150475 w 7467600"/>
              <a:gd name="connsiteY861" fmla="*/ 1274012 h 6858000"/>
              <a:gd name="connsiteX862" fmla="*/ 5349142 w 7467600"/>
              <a:gd name="connsiteY862" fmla="*/ 2204405 h 6858000"/>
              <a:gd name="connsiteX863" fmla="*/ 5262214 w 7467600"/>
              <a:gd name="connsiteY863" fmla="*/ 2233836 h 6858000"/>
              <a:gd name="connsiteX864" fmla="*/ 4981539 w 7467600"/>
              <a:gd name="connsiteY864" fmla="*/ 1542201 h 6858000"/>
              <a:gd name="connsiteX865" fmla="*/ 4958461 w 7467600"/>
              <a:gd name="connsiteY865" fmla="*/ 1136957 h 6858000"/>
              <a:gd name="connsiteX866" fmla="*/ 4655015 w 7467600"/>
              <a:gd name="connsiteY866" fmla="*/ 891426 h 6858000"/>
              <a:gd name="connsiteX867" fmla="*/ 4348002 w 7467600"/>
              <a:gd name="connsiteY867" fmla="*/ 2205895 h 6858000"/>
              <a:gd name="connsiteX868" fmla="*/ 4262250 w 7467600"/>
              <a:gd name="connsiteY868" fmla="*/ 2219972 h 6858000"/>
              <a:gd name="connsiteX869" fmla="*/ 4550611 w 7467600"/>
              <a:gd name="connsiteY869" fmla="*/ 817540 h 6858000"/>
              <a:gd name="connsiteX870" fmla="*/ 4564418 w 7467600"/>
              <a:gd name="connsiteY870" fmla="*/ 808293 h 6858000"/>
              <a:gd name="connsiteX871" fmla="*/ 4266388 w 7467600"/>
              <a:gd name="connsiteY871" fmla="*/ 500083 h 6858000"/>
              <a:gd name="connsiteX872" fmla="*/ 4032842 w 7467600"/>
              <a:gd name="connsiteY872" fmla="*/ 211809 h 6858000"/>
              <a:gd name="connsiteX873" fmla="*/ 3882765 w 7467600"/>
              <a:gd name="connsiteY873" fmla="*/ 0 h 6858000"/>
              <a:gd name="connsiteX874" fmla="*/ 3721337 w 7467600"/>
              <a:gd name="connsiteY874" fmla="*/ 0 h 6858000"/>
              <a:gd name="connsiteX875" fmla="*/ 3797544 w 7467600"/>
              <a:gd name="connsiteY875" fmla="*/ 0 h 6858000"/>
              <a:gd name="connsiteX876" fmla="*/ 3775734 w 7467600"/>
              <a:gd name="connsiteY876" fmla="*/ 95131 h 6858000"/>
              <a:gd name="connsiteX877" fmla="*/ 3724807 w 7467600"/>
              <a:gd name="connsiteY877" fmla="*/ 272257 h 6858000"/>
              <a:gd name="connsiteX878" fmla="*/ 3726844 w 7467600"/>
              <a:gd name="connsiteY878" fmla="*/ 282988 h 6858000"/>
              <a:gd name="connsiteX879" fmla="*/ 3742664 w 7467600"/>
              <a:gd name="connsiteY879" fmla="*/ 279918 h 6858000"/>
              <a:gd name="connsiteX880" fmla="*/ 4103910 w 7467600"/>
              <a:gd name="connsiteY880" fmla="*/ 1161917 h 6858000"/>
              <a:gd name="connsiteX881" fmla="*/ 4020269 w 7467600"/>
              <a:gd name="connsiteY881" fmla="*/ 1200406 h 6858000"/>
              <a:gd name="connsiteX882" fmla="*/ 3674882 w 7467600"/>
              <a:gd name="connsiteY882" fmla="*/ 488524 h 6858000"/>
              <a:gd name="connsiteX883" fmla="*/ 3132682 w 7467600"/>
              <a:gd name="connsiteY883" fmla="*/ 1072284 h 6858000"/>
              <a:gd name="connsiteX884" fmla="*/ 2716346 w 7467600"/>
              <a:gd name="connsiteY884" fmla="*/ 1276376 h 6858000"/>
              <a:gd name="connsiteX885" fmla="*/ 2716772 w 7467600"/>
              <a:gd name="connsiteY885" fmla="*/ 1255462 h 6858000"/>
              <a:gd name="connsiteX886" fmla="*/ 3471096 w 7467600"/>
              <a:gd name="connsiteY886" fmla="*/ 437072 h 6858000"/>
              <a:gd name="connsiteX887" fmla="*/ 3639057 w 7467600"/>
              <a:gd name="connsiteY887" fmla="*/ 286334 h 6858000"/>
              <a:gd name="connsiteX888" fmla="*/ 3640309 w 7467600"/>
              <a:gd name="connsiteY888" fmla="*/ 284664 h 6858000"/>
              <a:gd name="connsiteX889" fmla="*/ 3646022 w 7467600"/>
              <a:gd name="connsiteY889" fmla="*/ 276711 h 6858000"/>
              <a:gd name="connsiteX890" fmla="*/ 3707943 w 7467600"/>
              <a:gd name="connsiteY890" fmla="*/ 65958 h 6858000"/>
              <a:gd name="connsiteX891" fmla="*/ 3721337 w 7467600"/>
              <a:gd name="connsiteY891" fmla="*/ 0 h 6858000"/>
              <a:gd name="connsiteX892" fmla="*/ 2867960 w 7467600"/>
              <a:gd name="connsiteY892" fmla="*/ 0 h 6858000"/>
              <a:gd name="connsiteX893" fmla="*/ 2926351 w 7467600"/>
              <a:gd name="connsiteY893" fmla="*/ 0 h 6858000"/>
              <a:gd name="connsiteX894" fmla="*/ 2902823 w 7467600"/>
              <a:gd name="connsiteY894" fmla="*/ 262929 h 6858000"/>
              <a:gd name="connsiteX895" fmla="*/ 2940663 w 7467600"/>
              <a:gd name="connsiteY895" fmla="*/ 140884 h 6858000"/>
              <a:gd name="connsiteX896" fmla="*/ 2947039 w 7467600"/>
              <a:gd name="connsiteY896" fmla="*/ 122524 h 6858000"/>
              <a:gd name="connsiteX897" fmla="*/ 2984316 w 7467600"/>
              <a:gd name="connsiteY897" fmla="*/ 0 h 6858000"/>
              <a:gd name="connsiteX898" fmla="*/ 3016114 w 7467600"/>
              <a:gd name="connsiteY898" fmla="*/ 0 h 6858000"/>
              <a:gd name="connsiteX899" fmla="*/ 2979949 w 7467600"/>
              <a:gd name="connsiteY899" fmla="*/ 119274 h 6858000"/>
              <a:gd name="connsiteX900" fmla="*/ 3023879 w 7467600"/>
              <a:gd name="connsiteY900" fmla="*/ 0 h 6858000"/>
              <a:gd name="connsiteX901" fmla="*/ 3105400 w 7467600"/>
              <a:gd name="connsiteY901" fmla="*/ 0 h 6858000"/>
              <a:gd name="connsiteX902" fmla="*/ 3094669 w 7467600"/>
              <a:gd name="connsiteY902" fmla="*/ 30308 h 6858000"/>
              <a:gd name="connsiteX903" fmla="*/ 2901945 w 7467600"/>
              <a:gd name="connsiteY903" fmla="*/ 466538 h 6858000"/>
              <a:gd name="connsiteX904" fmla="*/ 2815209 w 7467600"/>
              <a:gd name="connsiteY904" fmla="*/ 497361 h 6858000"/>
              <a:gd name="connsiteX905" fmla="*/ 2844845 w 7467600"/>
              <a:gd name="connsiteY905" fmla="*/ 127638 h 6858000"/>
              <a:gd name="connsiteX906" fmla="*/ 2867960 w 7467600"/>
              <a:gd name="connsiteY906" fmla="*/ 0 h 6858000"/>
              <a:gd name="connsiteX907" fmla="*/ 1057230 w 7467600"/>
              <a:gd name="connsiteY907" fmla="*/ 0 h 6858000"/>
              <a:gd name="connsiteX908" fmla="*/ 1111003 w 7467600"/>
              <a:gd name="connsiteY908" fmla="*/ 0 h 6858000"/>
              <a:gd name="connsiteX909" fmla="*/ 1125553 w 7467600"/>
              <a:gd name="connsiteY909" fmla="*/ 52588 h 6858000"/>
              <a:gd name="connsiteX910" fmla="*/ 1304276 w 7467600"/>
              <a:gd name="connsiteY910" fmla="*/ 476275 h 6858000"/>
              <a:gd name="connsiteX911" fmla="*/ 1492066 w 7467600"/>
              <a:gd name="connsiteY911" fmla="*/ 886333 h 6858000"/>
              <a:gd name="connsiteX912" fmla="*/ 1423698 w 7467600"/>
              <a:gd name="connsiteY912" fmla="*/ 710817 h 6858000"/>
              <a:gd name="connsiteX913" fmla="*/ 1357609 w 7467600"/>
              <a:gd name="connsiteY913" fmla="*/ 532892 h 6858000"/>
              <a:gd name="connsiteX914" fmla="*/ 1309550 w 7467600"/>
              <a:gd name="connsiteY914" fmla="*/ 374031 h 6858000"/>
              <a:gd name="connsiteX915" fmla="*/ 1193673 w 7467600"/>
              <a:gd name="connsiteY915" fmla="*/ 49533 h 6858000"/>
              <a:gd name="connsiteX916" fmla="*/ 1164391 w 7467600"/>
              <a:gd name="connsiteY916" fmla="*/ 0 h 6858000"/>
              <a:gd name="connsiteX917" fmla="*/ 1200666 w 7467600"/>
              <a:gd name="connsiteY917" fmla="*/ 0 h 6858000"/>
              <a:gd name="connsiteX918" fmla="*/ 1223408 w 7467600"/>
              <a:gd name="connsiteY918" fmla="*/ 38996 h 6858000"/>
              <a:gd name="connsiteX919" fmla="*/ 1339635 w 7467600"/>
              <a:gd name="connsiteY919" fmla="*/ 365517 h 6858000"/>
              <a:gd name="connsiteX920" fmla="*/ 1387469 w 7467600"/>
              <a:gd name="connsiteY920" fmla="*/ 523079 h 6858000"/>
              <a:gd name="connsiteX921" fmla="*/ 1452685 w 7467600"/>
              <a:gd name="connsiteY921" fmla="*/ 699806 h 6858000"/>
              <a:gd name="connsiteX922" fmla="*/ 1492092 w 7467600"/>
              <a:gd name="connsiteY922" fmla="*/ 800424 h 6858000"/>
              <a:gd name="connsiteX923" fmla="*/ 1455302 w 7467600"/>
              <a:gd name="connsiteY923" fmla="*/ 632913 h 6858000"/>
              <a:gd name="connsiteX924" fmla="*/ 1222336 w 7467600"/>
              <a:gd name="connsiteY924" fmla="*/ 9480 h 6858000"/>
              <a:gd name="connsiteX925" fmla="*/ 1214634 w 7467600"/>
              <a:gd name="connsiteY925" fmla="*/ 0 h 6858000"/>
              <a:gd name="connsiteX926" fmla="*/ 1289827 w 7467600"/>
              <a:gd name="connsiteY926" fmla="*/ 0 h 6858000"/>
              <a:gd name="connsiteX927" fmla="*/ 1321076 w 7467600"/>
              <a:gd name="connsiteY927" fmla="*/ 59722 h 6858000"/>
              <a:gd name="connsiteX928" fmla="*/ 1512579 w 7467600"/>
              <a:gd name="connsiteY928" fmla="*/ 626441 h 6858000"/>
              <a:gd name="connsiteX929" fmla="*/ 1506076 w 7467600"/>
              <a:gd name="connsiteY929" fmla="*/ 1089289 h 6858000"/>
              <a:gd name="connsiteX930" fmla="*/ 1486346 w 7467600"/>
              <a:gd name="connsiteY930" fmla="*/ 1079919 h 6858000"/>
              <a:gd name="connsiteX931" fmla="*/ 1070511 w 7467600"/>
              <a:gd name="connsiteY931" fmla="*/ 48609 h 6858000"/>
              <a:gd name="connsiteX932" fmla="*/ 1057230 w 7467600"/>
              <a:gd name="connsiteY932" fmla="*/ 0 h 6858000"/>
              <a:gd name="connsiteX933" fmla="*/ 43151 w 7467600"/>
              <a:gd name="connsiteY933" fmla="*/ 0 h 6858000"/>
              <a:gd name="connsiteX934" fmla="*/ 95283 w 7467600"/>
              <a:gd name="connsiteY934" fmla="*/ 0 h 6858000"/>
              <a:gd name="connsiteX935" fmla="*/ 300708 w 7467600"/>
              <a:gd name="connsiteY935" fmla="*/ 154571 h 6858000"/>
              <a:gd name="connsiteX936" fmla="*/ 530414 w 7467600"/>
              <a:gd name="connsiteY936" fmla="*/ 354673 h 6858000"/>
              <a:gd name="connsiteX937" fmla="*/ 333785 w 7467600"/>
              <a:gd name="connsiteY937" fmla="*/ 161564 h 6858000"/>
              <a:gd name="connsiteX938" fmla="*/ 147005 w 7467600"/>
              <a:gd name="connsiteY938" fmla="*/ 0 h 6858000"/>
              <a:gd name="connsiteX939" fmla="*/ 272509 w 7467600"/>
              <a:gd name="connsiteY939" fmla="*/ 0 h 6858000"/>
              <a:gd name="connsiteX940" fmla="*/ 326276 w 7467600"/>
              <a:gd name="connsiteY940" fmla="*/ 45847 h 6858000"/>
              <a:gd name="connsiteX941" fmla="*/ 823759 w 7467600"/>
              <a:gd name="connsiteY941" fmla="*/ 574145 h 6858000"/>
              <a:gd name="connsiteX942" fmla="*/ 811254 w 7467600"/>
              <a:gd name="connsiteY942" fmla="*/ 665546 h 6858000"/>
              <a:gd name="connsiteX943" fmla="*/ 154042 w 7467600"/>
              <a:gd name="connsiteY943" fmla="*/ 261522 h 6858000"/>
              <a:gd name="connsiteX944" fmla="*/ 13550 w 7467600"/>
              <a:gd name="connsiteY944" fmla="*/ 158423 h 6858000"/>
              <a:gd name="connsiteX945" fmla="*/ 0 w 7467600"/>
              <a:gd name="connsiteY945" fmla="*/ 146618 h 6858000"/>
              <a:gd name="connsiteX946" fmla="*/ 0 w 7467600"/>
              <a:gd name="connsiteY946" fmla="*/ 59161 h 6858000"/>
              <a:gd name="connsiteX947" fmla="*/ 45427 w 7467600"/>
              <a:gd name="connsiteY947" fmla="*/ 101078 h 6858000"/>
              <a:gd name="connsiteX948" fmla="*/ 630103 w 7467600"/>
              <a:gd name="connsiteY948" fmla="*/ 485885 h 6858000"/>
              <a:gd name="connsiteX949" fmla="*/ 532040 w 7467600"/>
              <a:gd name="connsiteY949" fmla="*/ 399359 h 6858000"/>
              <a:gd name="connsiteX950" fmla="*/ 517618 w 7467600"/>
              <a:gd name="connsiteY950" fmla="*/ 385726 h 6858000"/>
              <a:gd name="connsiteX951" fmla="*/ 285074 w 7467600"/>
              <a:gd name="connsiteY951" fmla="*/ 182755 h 6858000"/>
              <a:gd name="connsiteX952" fmla="*/ 43151 w 7467600"/>
              <a:gd name="connsiteY95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1019354 w 7467600"/>
              <a:gd name="connsiteY20" fmla="*/ 6315006 h 6858000"/>
              <a:gd name="connsiteX21" fmla="*/ 441046 w 7467600"/>
              <a:gd name="connsiteY21" fmla="*/ 6691153 h 6858000"/>
              <a:gd name="connsiteX22" fmla="*/ 1019354 w 7467600"/>
              <a:gd name="connsiteY22" fmla="*/ 6315006 h 6858000"/>
              <a:gd name="connsiteX23" fmla="*/ 991680 w 7467600"/>
              <a:gd name="connsiteY23" fmla="*/ 6298413 h 6858000"/>
              <a:gd name="connsiteX24" fmla="*/ 409060 w 7467600"/>
              <a:gd name="connsiteY24" fmla="*/ 6671470 h 6858000"/>
              <a:gd name="connsiteX25" fmla="*/ 991680 w 7467600"/>
              <a:gd name="connsiteY25" fmla="*/ 6298413 h 6858000"/>
              <a:gd name="connsiteX26" fmla="*/ 103333 w 7467600"/>
              <a:gd name="connsiteY26" fmla="*/ 5699602 h 6858000"/>
              <a:gd name="connsiteX27" fmla="*/ 233938 w 7467600"/>
              <a:gd name="connsiteY27" fmla="*/ 5809416 h 6858000"/>
              <a:gd name="connsiteX28" fmla="*/ 883580 w 7467600"/>
              <a:gd name="connsiteY28" fmla="*/ 6180710 h 6858000"/>
              <a:gd name="connsiteX29" fmla="*/ 487337 w 7467600"/>
              <a:gd name="connsiteY29" fmla="*/ 5950182 h 6858000"/>
              <a:gd name="connsiteX30" fmla="*/ 354051 w 7467600"/>
              <a:gd name="connsiteY30" fmla="*/ 5854912 h 6858000"/>
              <a:gd name="connsiteX31" fmla="*/ 195436 w 7467600"/>
              <a:gd name="connsiteY31" fmla="*/ 5755068 h 6858000"/>
              <a:gd name="connsiteX32" fmla="*/ 103333 w 7467600"/>
              <a:gd name="connsiteY32" fmla="*/ 5699602 h 6858000"/>
              <a:gd name="connsiteX33" fmla="*/ 5539432 w 7467600"/>
              <a:gd name="connsiteY33" fmla="*/ 5642928 h 6858000"/>
              <a:gd name="connsiteX34" fmla="*/ 5555462 w 7467600"/>
              <a:gd name="connsiteY34" fmla="*/ 5694454 h 6858000"/>
              <a:gd name="connsiteX35" fmla="*/ 5828270 w 7467600"/>
              <a:gd name="connsiteY35" fmla="*/ 6320663 h 6858000"/>
              <a:gd name="connsiteX36" fmla="*/ 5947416 w 7467600"/>
              <a:gd name="connsiteY36" fmla="*/ 6574846 h 6858000"/>
              <a:gd name="connsiteX37" fmla="*/ 5539432 w 7467600"/>
              <a:gd name="connsiteY37" fmla="*/ 5642928 h 6858000"/>
              <a:gd name="connsiteX38" fmla="*/ 51253 w 7467600"/>
              <a:gd name="connsiteY38" fmla="*/ 5631825 h 6858000"/>
              <a:gd name="connsiteX39" fmla="*/ 211622 w 7467600"/>
              <a:gd name="connsiteY39" fmla="*/ 5728803 h 6858000"/>
              <a:gd name="connsiteX40" fmla="*/ 371652 w 7467600"/>
              <a:gd name="connsiteY40" fmla="*/ 5829062 h 6858000"/>
              <a:gd name="connsiteX41" fmla="*/ 505903 w 7467600"/>
              <a:gd name="connsiteY41" fmla="*/ 5925221 h 6858000"/>
              <a:gd name="connsiteX42" fmla="*/ 899240 w 7467600"/>
              <a:gd name="connsiteY42" fmla="*/ 6153068 h 6858000"/>
              <a:gd name="connsiteX43" fmla="*/ 988114 w 7467600"/>
              <a:gd name="connsiteY43" fmla="*/ 6174204 h 6858000"/>
              <a:gd name="connsiteX44" fmla="*/ 845971 w 7467600"/>
              <a:gd name="connsiteY44" fmla="*/ 6067177 h 6858000"/>
              <a:gd name="connsiteX45" fmla="*/ 448057 w 7467600"/>
              <a:gd name="connsiteY45" fmla="*/ 5841376 h 6858000"/>
              <a:gd name="connsiteX46" fmla="*/ 51253 w 7467600"/>
              <a:gd name="connsiteY46" fmla="*/ 5631825 h 6858000"/>
              <a:gd name="connsiteX47" fmla="*/ 2606687 w 7467600"/>
              <a:gd name="connsiteY47" fmla="*/ 5630718 h 6858000"/>
              <a:gd name="connsiteX48" fmla="*/ 2645658 w 7467600"/>
              <a:gd name="connsiteY48" fmla="*/ 6640259 h 6858000"/>
              <a:gd name="connsiteX49" fmla="*/ 2606687 w 7467600"/>
              <a:gd name="connsiteY49" fmla="*/ 5630718 h 6858000"/>
              <a:gd name="connsiteX50" fmla="*/ 3642057 w 7467600"/>
              <a:gd name="connsiteY50" fmla="*/ 5573487 h 6858000"/>
              <a:gd name="connsiteX51" fmla="*/ 3632981 w 7467600"/>
              <a:gd name="connsiteY51" fmla="*/ 5579437 h 6858000"/>
              <a:gd name="connsiteX52" fmla="*/ 3382436 w 7467600"/>
              <a:gd name="connsiteY52" fmla="*/ 5952726 h 6858000"/>
              <a:gd name="connsiteX53" fmla="*/ 3191929 w 7467600"/>
              <a:gd name="connsiteY53" fmla="*/ 6662669 h 6858000"/>
              <a:gd name="connsiteX54" fmla="*/ 3369898 w 7467600"/>
              <a:gd name="connsiteY54" fmla="*/ 6081771 h 6858000"/>
              <a:gd name="connsiteX55" fmla="*/ 3642057 w 7467600"/>
              <a:gd name="connsiteY55" fmla="*/ 5573487 h 6858000"/>
              <a:gd name="connsiteX56" fmla="*/ 2650666 w 7467600"/>
              <a:gd name="connsiteY56" fmla="*/ 5530686 h 6858000"/>
              <a:gd name="connsiteX57" fmla="*/ 2650249 w 7467600"/>
              <a:gd name="connsiteY57" fmla="*/ 5532101 h 6858000"/>
              <a:gd name="connsiteX58" fmla="*/ 2663808 w 7467600"/>
              <a:gd name="connsiteY58" fmla="*/ 6535215 h 6858000"/>
              <a:gd name="connsiteX59" fmla="*/ 2665418 w 7467600"/>
              <a:gd name="connsiteY59" fmla="*/ 6132756 h 6858000"/>
              <a:gd name="connsiteX60" fmla="*/ 2650666 w 7467600"/>
              <a:gd name="connsiteY60" fmla="*/ 5530686 h 6858000"/>
              <a:gd name="connsiteX61" fmla="*/ 2680277 w 7467600"/>
              <a:gd name="connsiteY61" fmla="*/ 5479204 h 6858000"/>
              <a:gd name="connsiteX62" fmla="*/ 2678972 w 7467600"/>
              <a:gd name="connsiteY62" fmla="*/ 5481582 h 6858000"/>
              <a:gd name="connsiteX63" fmla="*/ 2696666 w 7467600"/>
              <a:gd name="connsiteY63" fmla="*/ 6133836 h 6858000"/>
              <a:gd name="connsiteX64" fmla="*/ 2695769 w 7467600"/>
              <a:gd name="connsiteY64" fmla="*/ 6390955 h 6858000"/>
              <a:gd name="connsiteX65" fmla="*/ 2739893 w 7467600"/>
              <a:gd name="connsiteY65" fmla="*/ 6108357 h 6858000"/>
              <a:gd name="connsiteX66" fmla="*/ 2680277 w 7467600"/>
              <a:gd name="connsiteY66" fmla="*/ 5479204 h 6858000"/>
              <a:gd name="connsiteX67" fmla="*/ 1132195 w 7467600"/>
              <a:gd name="connsiteY67" fmla="*/ 5467980 h 6858000"/>
              <a:gd name="connsiteX68" fmla="*/ 1679056 w 7467600"/>
              <a:gd name="connsiteY68" fmla="*/ 5516907 h 6858000"/>
              <a:gd name="connsiteX69" fmla="*/ 2128648 w 7467600"/>
              <a:gd name="connsiteY69" fmla="*/ 5474249 h 6858000"/>
              <a:gd name="connsiteX70" fmla="*/ 1825619 w 7467600"/>
              <a:gd name="connsiteY70" fmla="*/ 5478447 h 6858000"/>
              <a:gd name="connsiteX71" fmla="*/ 1737798 w 7467600"/>
              <a:gd name="connsiteY71" fmla="*/ 5483353 h 6858000"/>
              <a:gd name="connsiteX72" fmla="*/ 1132195 w 7467600"/>
              <a:gd name="connsiteY72" fmla="*/ 5467980 h 6858000"/>
              <a:gd name="connsiteX73" fmla="*/ 1456157 w 7467600"/>
              <a:gd name="connsiteY73" fmla="*/ 5371404 h 6858000"/>
              <a:gd name="connsiteX74" fmla="*/ 1244432 w 7467600"/>
              <a:gd name="connsiteY74" fmla="*/ 5385601 h 6858000"/>
              <a:gd name="connsiteX75" fmla="*/ 973990 w 7467600"/>
              <a:gd name="connsiteY75" fmla="*/ 5424940 h 6858000"/>
              <a:gd name="connsiteX76" fmla="*/ 1103809 w 7467600"/>
              <a:gd name="connsiteY76" fmla="*/ 5433720 h 6858000"/>
              <a:gd name="connsiteX77" fmla="*/ 1123454 w 7467600"/>
              <a:gd name="connsiteY77" fmla="*/ 5435727 h 6858000"/>
              <a:gd name="connsiteX78" fmla="*/ 1737017 w 7467600"/>
              <a:gd name="connsiteY78" fmla="*/ 5452183 h 6858000"/>
              <a:gd name="connsiteX79" fmla="*/ 1824397 w 7467600"/>
              <a:gd name="connsiteY79" fmla="*/ 5447757 h 6858000"/>
              <a:gd name="connsiteX80" fmla="*/ 2070059 w 7467600"/>
              <a:gd name="connsiteY80" fmla="*/ 5441660 h 6858000"/>
              <a:gd name="connsiteX81" fmla="*/ 1456157 w 7467600"/>
              <a:gd name="connsiteY81" fmla="*/ 5371404 h 6858000"/>
              <a:gd name="connsiteX82" fmla="*/ 4988186 w 7467600"/>
              <a:gd name="connsiteY82" fmla="*/ 5216467 h 6858000"/>
              <a:gd name="connsiteX83" fmla="*/ 4777334 w 7467600"/>
              <a:gd name="connsiteY83" fmla="*/ 5406072 h 6858000"/>
              <a:gd name="connsiteX84" fmla="*/ 4718341 w 7467600"/>
              <a:gd name="connsiteY84" fmla="*/ 5468043 h 6858000"/>
              <a:gd name="connsiteX85" fmla="*/ 4604655 w 7467600"/>
              <a:gd name="connsiteY85" fmla="*/ 5583434 h 6858000"/>
              <a:gd name="connsiteX86" fmla="*/ 4565074 w 7467600"/>
              <a:gd name="connsiteY86" fmla="*/ 5618550 h 6858000"/>
              <a:gd name="connsiteX87" fmla="*/ 4988186 w 7467600"/>
              <a:gd name="connsiteY87" fmla="*/ 5216467 h 6858000"/>
              <a:gd name="connsiteX88" fmla="*/ 4978032 w 7467600"/>
              <a:gd name="connsiteY88" fmla="*/ 5183809 h 6858000"/>
              <a:gd name="connsiteX89" fmla="*/ 4463413 w 7467600"/>
              <a:gd name="connsiteY89" fmla="*/ 5615162 h 6858000"/>
              <a:gd name="connsiteX90" fmla="*/ 4358134 w 7467600"/>
              <a:gd name="connsiteY90" fmla="*/ 5742791 h 6858000"/>
              <a:gd name="connsiteX91" fmla="*/ 4376219 w 7467600"/>
              <a:gd name="connsiteY91" fmla="*/ 5729027 h 6858000"/>
              <a:gd name="connsiteX92" fmla="*/ 4582340 w 7467600"/>
              <a:gd name="connsiteY92" fmla="*/ 5561037 h 6858000"/>
              <a:gd name="connsiteX93" fmla="*/ 4694684 w 7467600"/>
              <a:gd name="connsiteY93" fmla="*/ 5447098 h 6858000"/>
              <a:gd name="connsiteX94" fmla="*/ 4754123 w 7467600"/>
              <a:gd name="connsiteY94" fmla="*/ 5384643 h 6858000"/>
              <a:gd name="connsiteX95" fmla="*/ 4978032 w 7467600"/>
              <a:gd name="connsiteY95" fmla="*/ 5183809 h 6858000"/>
              <a:gd name="connsiteX96" fmla="*/ 1903353 w 7467600"/>
              <a:gd name="connsiteY96" fmla="*/ 5044827 h 6858000"/>
              <a:gd name="connsiteX97" fmla="*/ 1936931 w 7467600"/>
              <a:gd name="connsiteY97" fmla="*/ 5093954 h 6858000"/>
              <a:gd name="connsiteX98" fmla="*/ 2195868 w 7467600"/>
              <a:gd name="connsiteY98" fmla="*/ 5396574 h 6858000"/>
              <a:gd name="connsiteX99" fmla="*/ 2088852 w 7467600"/>
              <a:gd name="connsiteY99" fmla="*/ 5166123 h 6858000"/>
              <a:gd name="connsiteX100" fmla="*/ 1958241 w 7467600"/>
              <a:gd name="connsiteY100" fmla="*/ 5067955 h 6858000"/>
              <a:gd name="connsiteX101" fmla="*/ 1903353 w 7467600"/>
              <a:gd name="connsiteY101" fmla="*/ 5044827 h 6858000"/>
              <a:gd name="connsiteX102" fmla="*/ 1979378 w 7467600"/>
              <a:gd name="connsiteY102" fmla="*/ 4769504 h 6858000"/>
              <a:gd name="connsiteX103" fmla="*/ 2882120 w 7467600"/>
              <a:gd name="connsiteY103" fmla="*/ 5064547 h 6858000"/>
              <a:gd name="connsiteX104" fmla="*/ 2793103 w 7467600"/>
              <a:gd name="connsiteY104" fmla="*/ 5039699 h 6858000"/>
              <a:gd name="connsiteX105" fmla="*/ 2770041 w 7467600"/>
              <a:gd name="connsiteY105" fmla="*/ 5033634 h 6858000"/>
              <a:gd name="connsiteX106" fmla="*/ 1979378 w 7467600"/>
              <a:gd name="connsiteY106" fmla="*/ 4769504 h 6858000"/>
              <a:gd name="connsiteX107" fmla="*/ 1927410 w 7467600"/>
              <a:gd name="connsiteY107" fmla="*/ 4716164 h 6858000"/>
              <a:gd name="connsiteX108" fmla="*/ 1959587 w 7467600"/>
              <a:gd name="connsiteY108" fmla="*/ 4728849 h 6858000"/>
              <a:gd name="connsiteX109" fmla="*/ 2777707 w 7467600"/>
              <a:gd name="connsiteY109" fmla="*/ 5003991 h 6858000"/>
              <a:gd name="connsiteX110" fmla="*/ 2800768 w 7467600"/>
              <a:gd name="connsiteY110" fmla="*/ 5010056 h 6858000"/>
              <a:gd name="connsiteX111" fmla="*/ 2879408 w 7467600"/>
              <a:gd name="connsiteY111" fmla="*/ 5031590 h 6858000"/>
              <a:gd name="connsiteX112" fmla="*/ 2862295 w 7467600"/>
              <a:gd name="connsiteY112" fmla="*/ 5022958 h 6858000"/>
              <a:gd name="connsiteX113" fmla="*/ 2813343 w 7467600"/>
              <a:gd name="connsiteY113" fmla="*/ 4998369 h 6858000"/>
              <a:gd name="connsiteX114" fmla="*/ 2646245 w 7467600"/>
              <a:gd name="connsiteY114" fmla="*/ 4930999 h 6858000"/>
              <a:gd name="connsiteX115" fmla="*/ 1999243 w 7467600"/>
              <a:gd name="connsiteY115" fmla="*/ 4730524 h 6858000"/>
              <a:gd name="connsiteX116" fmla="*/ 1979527 w 7467600"/>
              <a:gd name="connsiteY116" fmla="*/ 4726651 h 6858000"/>
              <a:gd name="connsiteX117" fmla="*/ 1927410 w 7467600"/>
              <a:gd name="connsiteY117" fmla="*/ 4716164 h 6858000"/>
              <a:gd name="connsiteX118" fmla="*/ 1997014 w 7467600"/>
              <a:gd name="connsiteY118" fmla="*/ 4698007 h 6858000"/>
              <a:gd name="connsiteX119" fmla="*/ 2005458 w 7467600"/>
              <a:gd name="connsiteY119" fmla="*/ 4699540 h 6858000"/>
              <a:gd name="connsiteX120" fmla="*/ 2657186 w 7467600"/>
              <a:gd name="connsiteY120" fmla="*/ 4901687 h 6858000"/>
              <a:gd name="connsiteX121" fmla="*/ 2826662 w 7467600"/>
              <a:gd name="connsiteY121" fmla="*/ 4970362 h 6858000"/>
              <a:gd name="connsiteX122" fmla="*/ 2876100 w 7467600"/>
              <a:gd name="connsiteY122" fmla="*/ 4995397 h 6858000"/>
              <a:gd name="connsiteX123" fmla="*/ 3042600 w 7467600"/>
              <a:gd name="connsiteY123" fmla="*/ 5059532 h 6858000"/>
              <a:gd name="connsiteX124" fmla="*/ 1997014 w 7467600"/>
              <a:gd name="connsiteY124" fmla="*/ 4698007 h 6858000"/>
              <a:gd name="connsiteX125" fmla="*/ 2305292 w 7467600"/>
              <a:gd name="connsiteY125" fmla="*/ 4219492 h 6858000"/>
              <a:gd name="connsiteX126" fmla="*/ 3360922 w 7467600"/>
              <a:gd name="connsiteY126" fmla="*/ 4529373 h 6858000"/>
              <a:gd name="connsiteX127" fmla="*/ 3492420 w 7467600"/>
              <a:gd name="connsiteY127" fmla="*/ 4510145 h 6858000"/>
              <a:gd name="connsiteX128" fmla="*/ 3364086 w 7467600"/>
              <a:gd name="connsiteY128" fmla="*/ 4480340 h 6858000"/>
              <a:gd name="connsiteX129" fmla="*/ 3225818 w 7467600"/>
              <a:gd name="connsiteY129" fmla="*/ 4411822 h 6858000"/>
              <a:gd name="connsiteX130" fmla="*/ 3129696 w 7467600"/>
              <a:gd name="connsiteY130" fmla="*/ 4360704 h 6858000"/>
              <a:gd name="connsiteX131" fmla="*/ 2814545 w 7467600"/>
              <a:gd name="connsiteY131" fmla="*/ 4282955 h 6858000"/>
              <a:gd name="connsiteX132" fmla="*/ 2305292 w 7467600"/>
              <a:gd name="connsiteY132" fmla="*/ 4219492 h 6858000"/>
              <a:gd name="connsiteX133" fmla="*/ 2626982 w 7467600"/>
              <a:gd name="connsiteY133" fmla="*/ 4206450 h 6858000"/>
              <a:gd name="connsiteX134" fmla="*/ 2490617 w 7467600"/>
              <a:gd name="connsiteY134" fmla="*/ 4206951 h 6858000"/>
              <a:gd name="connsiteX135" fmla="*/ 2819869 w 7467600"/>
              <a:gd name="connsiteY135" fmla="*/ 4252936 h 6858000"/>
              <a:gd name="connsiteX136" fmla="*/ 3143018 w 7467600"/>
              <a:gd name="connsiteY136" fmla="*/ 4332698 h 6858000"/>
              <a:gd name="connsiteX137" fmla="*/ 3241520 w 7467600"/>
              <a:gd name="connsiteY137" fmla="*/ 4385112 h 6858000"/>
              <a:gd name="connsiteX138" fmla="*/ 3374575 w 7467600"/>
              <a:gd name="connsiteY138" fmla="*/ 4451517 h 6858000"/>
              <a:gd name="connsiteX139" fmla="*/ 3505221 w 7467600"/>
              <a:gd name="connsiteY139" fmla="*/ 4480757 h 6858000"/>
              <a:gd name="connsiteX140" fmla="*/ 2626982 w 7467600"/>
              <a:gd name="connsiteY140" fmla="*/ 4206450 h 6858000"/>
              <a:gd name="connsiteX141" fmla="*/ 1310106 w 7467600"/>
              <a:gd name="connsiteY141" fmla="*/ 3943217 h 6858000"/>
              <a:gd name="connsiteX142" fmla="*/ 854994 w 7467600"/>
              <a:gd name="connsiteY142" fmla="*/ 4399136 h 6858000"/>
              <a:gd name="connsiteX143" fmla="*/ 742462 w 7467600"/>
              <a:gd name="connsiteY143" fmla="*/ 4594648 h 6858000"/>
              <a:gd name="connsiteX144" fmla="*/ 820602 w 7467600"/>
              <a:gd name="connsiteY144" fmla="*/ 4485915 h 6858000"/>
              <a:gd name="connsiteX145" fmla="*/ 878295 w 7467600"/>
              <a:gd name="connsiteY145" fmla="*/ 4403594 h 6858000"/>
              <a:gd name="connsiteX146" fmla="*/ 1240607 w 7467600"/>
              <a:gd name="connsiteY146" fmla="*/ 4010401 h 6858000"/>
              <a:gd name="connsiteX147" fmla="*/ 1310106 w 7467600"/>
              <a:gd name="connsiteY147" fmla="*/ 3943217 h 6858000"/>
              <a:gd name="connsiteX148" fmla="*/ 1423113 w 7467600"/>
              <a:gd name="connsiteY148" fmla="*/ 3874565 h 6858000"/>
              <a:gd name="connsiteX149" fmla="*/ 1260565 w 7467600"/>
              <a:gd name="connsiteY149" fmla="*/ 4031982 h 6858000"/>
              <a:gd name="connsiteX150" fmla="*/ 901900 w 7467600"/>
              <a:gd name="connsiteY150" fmla="*/ 4421236 h 6858000"/>
              <a:gd name="connsiteX151" fmla="*/ 845044 w 7467600"/>
              <a:gd name="connsiteY151" fmla="*/ 4502436 h 6858000"/>
              <a:gd name="connsiteX152" fmla="*/ 685926 w 7467600"/>
              <a:gd name="connsiteY152" fmla="*/ 4703069 h 6858000"/>
              <a:gd name="connsiteX153" fmla="*/ 684248 w 7467600"/>
              <a:gd name="connsiteY153" fmla="*/ 4706721 h 6858000"/>
              <a:gd name="connsiteX154" fmla="*/ 1423113 w 7467600"/>
              <a:gd name="connsiteY154" fmla="*/ 3874565 h 6858000"/>
              <a:gd name="connsiteX155" fmla="*/ 3316479 w 7467600"/>
              <a:gd name="connsiteY155" fmla="*/ 3872136 h 6858000"/>
              <a:gd name="connsiteX156" fmla="*/ 3546806 w 7467600"/>
              <a:gd name="connsiteY156" fmla="*/ 4356139 h 6858000"/>
              <a:gd name="connsiteX157" fmla="*/ 3364433 w 7467600"/>
              <a:gd name="connsiteY157" fmla="*/ 3953121 h 6858000"/>
              <a:gd name="connsiteX158" fmla="*/ 3316479 w 7467600"/>
              <a:gd name="connsiteY158" fmla="*/ 3872136 h 6858000"/>
              <a:gd name="connsiteX159" fmla="*/ 3291335 w 7467600"/>
              <a:gd name="connsiteY159" fmla="*/ 3767420 h 6858000"/>
              <a:gd name="connsiteX160" fmla="*/ 3390805 w 7467600"/>
              <a:gd name="connsiteY160" fmla="*/ 3937163 h 6858000"/>
              <a:gd name="connsiteX161" fmla="*/ 3579062 w 7467600"/>
              <a:gd name="connsiteY161" fmla="*/ 4359040 h 6858000"/>
              <a:gd name="connsiteX162" fmla="*/ 3467355 w 7467600"/>
              <a:gd name="connsiteY162" fmla="*/ 3988130 h 6858000"/>
              <a:gd name="connsiteX163" fmla="*/ 3310753 w 7467600"/>
              <a:gd name="connsiteY163" fmla="*/ 3787140 h 6858000"/>
              <a:gd name="connsiteX164" fmla="*/ 3291335 w 7467600"/>
              <a:gd name="connsiteY164" fmla="*/ 3767420 h 6858000"/>
              <a:gd name="connsiteX165" fmla="*/ 1635889 w 7467600"/>
              <a:gd name="connsiteY165" fmla="*/ 3709494 h 6858000"/>
              <a:gd name="connsiteX166" fmla="*/ 1634800 w 7467600"/>
              <a:gd name="connsiteY166" fmla="*/ 3731111 h 6858000"/>
              <a:gd name="connsiteX167" fmla="*/ 1635889 w 7467600"/>
              <a:gd name="connsiteY167" fmla="*/ 3709494 h 6858000"/>
              <a:gd name="connsiteX168" fmla="*/ 1510397 w 7467600"/>
              <a:gd name="connsiteY168" fmla="*/ 3684705 h 6858000"/>
              <a:gd name="connsiteX169" fmla="*/ 1146550 w 7467600"/>
              <a:gd name="connsiteY169" fmla="*/ 3802012 h 6858000"/>
              <a:gd name="connsiteX170" fmla="*/ 698834 w 7467600"/>
              <a:gd name="connsiteY170" fmla="*/ 3952272 h 6858000"/>
              <a:gd name="connsiteX171" fmla="*/ 34256 w 7467600"/>
              <a:gd name="connsiteY171" fmla="*/ 4347603 h 6858000"/>
              <a:gd name="connsiteX172" fmla="*/ 527241 w 7467600"/>
              <a:gd name="connsiteY172" fmla="*/ 4065078 h 6858000"/>
              <a:gd name="connsiteX173" fmla="*/ 1510397 w 7467600"/>
              <a:gd name="connsiteY173" fmla="*/ 3684705 h 6858000"/>
              <a:gd name="connsiteX174" fmla="*/ 1313114 w 7467600"/>
              <a:gd name="connsiteY174" fmla="*/ 3655216 h 6858000"/>
              <a:gd name="connsiteX175" fmla="*/ 1109304 w 7467600"/>
              <a:gd name="connsiteY175" fmla="*/ 3669030 h 6858000"/>
              <a:gd name="connsiteX176" fmla="*/ 8129 w 7467600"/>
              <a:gd name="connsiteY176" fmla="*/ 4330519 h 6858000"/>
              <a:gd name="connsiteX177" fmla="*/ 687572 w 7467600"/>
              <a:gd name="connsiteY177" fmla="*/ 3925629 h 6858000"/>
              <a:gd name="connsiteX178" fmla="*/ 1138365 w 7467600"/>
              <a:gd name="connsiteY178" fmla="*/ 3774515 h 6858000"/>
              <a:gd name="connsiteX179" fmla="*/ 1505579 w 7467600"/>
              <a:gd name="connsiteY179" fmla="*/ 3655526 h 6858000"/>
              <a:gd name="connsiteX180" fmla="*/ 1313114 w 7467600"/>
              <a:gd name="connsiteY180" fmla="*/ 3655216 h 6858000"/>
              <a:gd name="connsiteX181" fmla="*/ 3655073 w 7467600"/>
              <a:gd name="connsiteY181" fmla="*/ 3650884 h 6858000"/>
              <a:gd name="connsiteX182" fmla="*/ 3989938 w 7467600"/>
              <a:gd name="connsiteY182" fmla="*/ 3991685 h 6858000"/>
              <a:gd name="connsiteX183" fmla="*/ 4393907 w 7467600"/>
              <a:gd name="connsiteY183" fmla="*/ 4261258 h 6858000"/>
              <a:gd name="connsiteX184" fmla="*/ 4648051 w 7467600"/>
              <a:gd name="connsiteY184" fmla="*/ 4374051 h 6858000"/>
              <a:gd name="connsiteX185" fmla="*/ 4383389 w 7467600"/>
              <a:gd name="connsiteY185" fmla="*/ 4184369 h 6858000"/>
              <a:gd name="connsiteX186" fmla="*/ 4165508 w 7467600"/>
              <a:gd name="connsiteY186" fmla="*/ 4035196 h 6858000"/>
              <a:gd name="connsiteX187" fmla="*/ 4068162 w 7467600"/>
              <a:gd name="connsiteY187" fmla="*/ 3953394 h 6858000"/>
              <a:gd name="connsiteX188" fmla="*/ 3981416 w 7467600"/>
              <a:gd name="connsiteY188" fmla="*/ 3880482 h 6858000"/>
              <a:gd name="connsiteX189" fmla="*/ 3800147 w 7467600"/>
              <a:gd name="connsiteY189" fmla="*/ 3749872 h 6858000"/>
              <a:gd name="connsiteX190" fmla="*/ 3655073 w 7467600"/>
              <a:gd name="connsiteY190" fmla="*/ 3650884 h 6858000"/>
              <a:gd name="connsiteX191" fmla="*/ 3670252 w 7467600"/>
              <a:gd name="connsiteY191" fmla="*/ 3622798 h 6858000"/>
              <a:gd name="connsiteX192" fmla="*/ 3817258 w 7467600"/>
              <a:gd name="connsiteY192" fmla="*/ 3723577 h 6858000"/>
              <a:gd name="connsiteX193" fmla="*/ 4000461 w 7467600"/>
              <a:gd name="connsiteY193" fmla="*/ 3855966 h 6858000"/>
              <a:gd name="connsiteX194" fmla="*/ 4088180 w 7467600"/>
              <a:gd name="connsiteY194" fmla="*/ 3929774 h 6858000"/>
              <a:gd name="connsiteX195" fmla="*/ 4184555 w 7467600"/>
              <a:gd name="connsiteY195" fmla="*/ 4010683 h 6858000"/>
              <a:gd name="connsiteX196" fmla="*/ 4399563 w 7467600"/>
              <a:gd name="connsiteY196" fmla="*/ 4158106 h 6858000"/>
              <a:gd name="connsiteX197" fmla="*/ 4684469 w 7467600"/>
              <a:gd name="connsiteY197" fmla="*/ 4364680 h 6858000"/>
              <a:gd name="connsiteX198" fmla="*/ 4690271 w 7467600"/>
              <a:gd name="connsiteY198" fmla="*/ 4370034 h 6858000"/>
              <a:gd name="connsiteX199" fmla="*/ 4136093 w 7467600"/>
              <a:gd name="connsiteY199" fmla="*/ 3858466 h 6858000"/>
              <a:gd name="connsiteX200" fmla="*/ 3670252 w 7467600"/>
              <a:gd name="connsiteY200" fmla="*/ 3622798 h 6858000"/>
              <a:gd name="connsiteX201" fmla="*/ 4440129 w 7467600"/>
              <a:gd name="connsiteY201" fmla="*/ 3448571 h 6858000"/>
              <a:gd name="connsiteX202" fmla="*/ 4856525 w 7467600"/>
              <a:gd name="connsiteY202" fmla="*/ 3915351 h 6858000"/>
              <a:gd name="connsiteX203" fmla="*/ 5059055 w 7467600"/>
              <a:gd name="connsiteY203" fmla="*/ 4108918 h 6858000"/>
              <a:gd name="connsiteX204" fmla="*/ 5290070 w 7467600"/>
              <a:gd name="connsiteY204" fmla="*/ 4263619 h 6858000"/>
              <a:gd name="connsiteX205" fmla="*/ 4834991 w 7467600"/>
              <a:gd name="connsiteY205" fmla="*/ 3830985 h 6858000"/>
              <a:gd name="connsiteX206" fmla="*/ 4440129 w 7467600"/>
              <a:gd name="connsiteY206" fmla="*/ 3448571 h 6858000"/>
              <a:gd name="connsiteX207" fmla="*/ 4441737 w 7467600"/>
              <a:gd name="connsiteY207" fmla="*/ 3399734 h 6858000"/>
              <a:gd name="connsiteX208" fmla="*/ 4431236 w 7467600"/>
              <a:gd name="connsiteY208" fmla="*/ 3400954 h 6858000"/>
              <a:gd name="connsiteX209" fmla="*/ 4557150 w 7467600"/>
              <a:gd name="connsiteY209" fmla="*/ 3510023 h 6858000"/>
              <a:gd name="connsiteX210" fmla="*/ 4856936 w 7467600"/>
              <a:gd name="connsiteY210" fmla="*/ 3809146 h 6858000"/>
              <a:gd name="connsiteX211" fmla="*/ 5111996 w 7467600"/>
              <a:gd name="connsiteY211" fmla="*/ 4065759 h 6858000"/>
              <a:gd name="connsiteX212" fmla="*/ 5388878 w 7467600"/>
              <a:gd name="connsiteY212" fmla="*/ 4300185 h 6858000"/>
              <a:gd name="connsiteX213" fmla="*/ 5425556 w 7467600"/>
              <a:gd name="connsiteY213" fmla="*/ 4308967 h 6858000"/>
              <a:gd name="connsiteX214" fmla="*/ 4943646 w 7467600"/>
              <a:gd name="connsiteY214" fmla="*/ 3822916 h 6858000"/>
              <a:gd name="connsiteX215" fmla="*/ 4594837 w 7467600"/>
              <a:gd name="connsiteY215" fmla="*/ 3532274 h 6858000"/>
              <a:gd name="connsiteX216" fmla="*/ 4441737 w 7467600"/>
              <a:gd name="connsiteY216" fmla="*/ 3399734 h 6858000"/>
              <a:gd name="connsiteX217" fmla="*/ 5425834 w 7467600"/>
              <a:gd name="connsiteY217" fmla="*/ 3162785 h 6858000"/>
              <a:gd name="connsiteX218" fmla="*/ 5401644 w 7467600"/>
              <a:gd name="connsiteY218" fmla="*/ 3617847 h 6858000"/>
              <a:gd name="connsiteX219" fmla="*/ 5467256 w 7467600"/>
              <a:gd name="connsiteY219" fmla="*/ 4175494 h 6858000"/>
              <a:gd name="connsiteX220" fmla="*/ 5448069 w 7467600"/>
              <a:gd name="connsiteY220" fmla="*/ 3567554 h 6858000"/>
              <a:gd name="connsiteX221" fmla="*/ 5425834 w 7467600"/>
              <a:gd name="connsiteY221" fmla="*/ 3162785 h 6858000"/>
              <a:gd name="connsiteX222" fmla="*/ 1318687 w 7467600"/>
              <a:gd name="connsiteY222" fmla="*/ 3113840 h 6858000"/>
              <a:gd name="connsiteX223" fmla="*/ 1066793 w 7467600"/>
              <a:gd name="connsiteY223" fmla="*/ 3212171 h 6858000"/>
              <a:gd name="connsiteX224" fmla="*/ 993319 w 7467600"/>
              <a:gd name="connsiteY224" fmla="*/ 3247648 h 6858000"/>
              <a:gd name="connsiteX225" fmla="*/ 853081 w 7467600"/>
              <a:gd name="connsiteY225" fmla="*/ 3312410 h 6858000"/>
              <a:gd name="connsiteX226" fmla="*/ 805957 w 7467600"/>
              <a:gd name="connsiteY226" fmla="*/ 3330443 h 6858000"/>
              <a:gd name="connsiteX227" fmla="*/ 1318687 w 7467600"/>
              <a:gd name="connsiteY227" fmla="*/ 3113840 h 6858000"/>
              <a:gd name="connsiteX228" fmla="*/ 5453702 w 7467600"/>
              <a:gd name="connsiteY228" fmla="*/ 3090882 h 6858000"/>
              <a:gd name="connsiteX229" fmla="*/ 5480135 w 7467600"/>
              <a:gd name="connsiteY229" fmla="*/ 3565802 h 6858000"/>
              <a:gd name="connsiteX230" fmla="*/ 5499023 w 7467600"/>
              <a:gd name="connsiteY230" fmla="*/ 4166310 h 6858000"/>
              <a:gd name="connsiteX231" fmla="*/ 5547022 w 7467600"/>
              <a:gd name="connsiteY231" fmla="*/ 3607838 h 6858000"/>
              <a:gd name="connsiteX232" fmla="*/ 5515964 w 7467600"/>
              <a:gd name="connsiteY232" fmla="*/ 3378541 h 6858000"/>
              <a:gd name="connsiteX233" fmla="*/ 5453702 w 7467600"/>
              <a:gd name="connsiteY233" fmla="*/ 3090882 h 6858000"/>
              <a:gd name="connsiteX234" fmla="*/ 1238695 w 7467600"/>
              <a:gd name="connsiteY234" fmla="*/ 3076820 h 6858000"/>
              <a:gd name="connsiteX235" fmla="*/ 716371 w 7467600"/>
              <a:gd name="connsiteY235" fmla="*/ 3293249 h 6858000"/>
              <a:gd name="connsiteX236" fmla="*/ 579522 w 7467600"/>
              <a:gd name="connsiteY236" fmla="*/ 3371759 h 6858000"/>
              <a:gd name="connsiteX237" fmla="*/ 600288 w 7467600"/>
              <a:gd name="connsiteY237" fmla="*/ 3365555 h 6858000"/>
              <a:gd name="connsiteX238" fmla="*/ 840692 w 7467600"/>
              <a:gd name="connsiteY238" fmla="*/ 3284921 h 6858000"/>
              <a:gd name="connsiteX239" fmla="*/ 979248 w 7467600"/>
              <a:gd name="connsiteY239" fmla="*/ 3221003 h 6858000"/>
              <a:gd name="connsiteX240" fmla="*/ 1053282 w 7467600"/>
              <a:gd name="connsiteY240" fmla="*/ 3185247 h 6858000"/>
              <a:gd name="connsiteX241" fmla="*/ 1320603 w 7467600"/>
              <a:gd name="connsiteY241" fmla="*/ 3081281 h 6858000"/>
              <a:gd name="connsiteX242" fmla="*/ 1238695 w 7467600"/>
              <a:gd name="connsiteY242" fmla="*/ 3076820 h 6858000"/>
              <a:gd name="connsiteX243" fmla="*/ 5425627 w 7467600"/>
              <a:gd name="connsiteY243" fmla="*/ 2954192 h 6858000"/>
              <a:gd name="connsiteX244" fmla="*/ 5470770 w 7467600"/>
              <a:gd name="connsiteY244" fmla="*/ 3005435 h 6858000"/>
              <a:gd name="connsiteX245" fmla="*/ 5519779 w 7467600"/>
              <a:gd name="connsiteY245" fmla="*/ 4359223 h 6858000"/>
              <a:gd name="connsiteX246" fmla="*/ 5520293 w 7467600"/>
              <a:gd name="connsiteY246" fmla="*/ 4360602 h 6858000"/>
              <a:gd name="connsiteX247" fmla="*/ 5767221 w 7467600"/>
              <a:gd name="connsiteY247" fmla="*/ 4665564 h 6858000"/>
              <a:gd name="connsiteX248" fmla="*/ 6937169 w 7467600"/>
              <a:gd name="connsiteY248" fmla="*/ 4815941 h 6858000"/>
              <a:gd name="connsiteX249" fmla="*/ 6953922 w 7467600"/>
              <a:gd name="connsiteY249" fmla="*/ 4890068 h 6858000"/>
              <a:gd name="connsiteX250" fmla="*/ 6071359 w 7467600"/>
              <a:gd name="connsiteY250" fmla="*/ 4770770 h 6858000"/>
              <a:gd name="connsiteX251" fmla="*/ 6038839 w 7467600"/>
              <a:gd name="connsiteY251" fmla="*/ 4764474 h 6858000"/>
              <a:gd name="connsiteX252" fmla="*/ 6038706 w 7467600"/>
              <a:gd name="connsiteY252" fmla="*/ 4763847 h 6858000"/>
              <a:gd name="connsiteX253" fmla="*/ 6037784 w 7467600"/>
              <a:gd name="connsiteY253" fmla="*/ 4764270 h 6858000"/>
              <a:gd name="connsiteX254" fmla="*/ 6038839 w 7467600"/>
              <a:gd name="connsiteY254" fmla="*/ 4764474 h 6858000"/>
              <a:gd name="connsiteX255" fmla="*/ 6040338 w 7467600"/>
              <a:gd name="connsiteY255" fmla="*/ 4771418 h 6858000"/>
              <a:gd name="connsiteX256" fmla="*/ 6024488 w 7467600"/>
              <a:gd name="connsiteY256" fmla="*/ 4809903 h 6858000"/>
              <a:gd name="connsiteX257" fmla="*/ 5599771 w 7467600"/>
              <a:gd name="connsiteY257" fmla="*/ 5509652 h 6858000"/>
              <a:gd name="connsiteX258" fmla="*/ 5548843 w 7467600"/>
              <a:gd name="connsiteY258" fmla="*/ 5563845 h 6858000"/>
              <a:gd name="connsiteX259" fmla="*/ 5940952 w 7467600"/>
              <a:gd name="connsiteY259" fmla="*/ 6250028 h 6858000"/>
              <a:gd name="connsiteX260" fmla="*/ 6043441 w 7467600"/>
              <a:gd name="connsiteY260" fmla="*/ 6665847 h 6858000"/>
              <a:gd name="connsiteX261" fmla="*/ 6093432 w 7467600"/>
              <a:gd name="connsiteY261" fmla="*/ 6858000 h 6858000"/>
              <a:gd name="connsiteX262" fmla="*/ 6034344 w 7467600"/>
              <a:gd name="connsiteY262" fmla="*/ 6858000 h 6858000"/>
              <a:gd name="connsiteX263" fmla="*/ 6026679 w 7467600"/>
              <a:gd name="connsiteY263" fmla="*/ 6836959 h 6858000"/>
              <a:gd name="connsiteX264" fmla="*/ 5800441 w 7467600"/>
              <a:gd name="connsiteY264" fmla="*/ 6335286 h 6858000"/>
              <a:gd name="connsiteX265" fmla="*/ 5526562 w 7467600"/>
              <a:gd name="connsiteY265" fmla="*/ 5705388 h 6858000"/>
              <a:gd name="connsiteX266" fmla="*/ 5519640 w 7467600"/>
              <a:gd name="connsiteY266" fmla="*/ 5683774 h 6858000"/>
              <a:gd name="connsiteX267" fmla="*/ 5844559 w 7467600"/>
              <a:gd name="connsiteY267" fmla="*/ 6553349 h 6858000"/>
              <a:gd name="connsiteX268" fmla="*/ 5975994 w 7467600"/>
              <a:gd name="connsiteY268" fmla="*/ 6858000 h 6858000"/>
              <a:gd name="connsiteX269" fmla="*/ 5898547 w 7467600"/>
              <a:gd name="connsiteY269" fmla="*/ 6858000 h 6858000"/>
              <a:gd name="connsiteX270" fmla="*/ 5682041 w 7467600"/>
              <a:gd name="connsiteY270" fmla="*/ 6355860 h 6858000"/>
              <a:gd name="connsiteX271" fmla="*/ 5461758 w 7467600"/>
              <a:gd name="connsiteY271" fmla="*/ 5820220 h 6858000"/>
              <a:gd name="connsiteX272" fmla="*/ 5237282 w 7467600"/>
              <a:gd name="connsiteY272" fmla="*/ 6579086 h 6858000"/>
              <a:gd name="connsiteX273" fmla="*/ 5115009 w 7467600"/>
              <a:gd name="connsiteY273" fmla="*/ 6858000 h 6858000"/>
              <a:gd name="connsiteX274" fmla="*/ 5028074 w 7467600"/>
              <a:gd name="connsiteY274" fmla="*/ 6858000 h 6858000"/>
              <a:gd name="connsiteX275" fmla="*/ 5079508 w 7467600"/>
              <a:gd name="connsiteY275" fmla="*/ 6749074 h 6858000"/>
              <a:gd name="connsiteX276" fmla="*/ 5371846 w 7467600"/>
              <a:gd name="connsiteY276" fmla="*/ 5924413 h 6858000"/>
              <a:gd name="connsiteX277" fmla="*/ 5270512 w 7467600"/>
              <a:gd name="connsiteY277" fmla="*/ 6138975 h 6858000"/>
              <a:gd name="connsiteX278" fmla="*/ 5062409 w 7467600"/>
              <a:gd name="connsiteY278" fmla="*/ 6653544 h 6858000"/>
              <a:gd name="connsiteX279" fmla="*/ 5036628 w 7467600"/>
              <a:gd name="connsiteY279" fmla="*/ 6754247 h 6858000"/>
              <a:gd name="connsiteX280" fmla="*/ 5009112 w 7467600"/>
              <a:gd name="connsiteY280" fmla="*/ 6858000 h 6858000"/>
              <a:gd name="connsiteX281" fmla="*/ 4976679 w 7467600"/>
              <a:gd name="connsiteY281" fmla="*/ 6858000 h 6858000"/>
              <a:gd name="connsiteX282" fmla="*/ 5006537 w 7467600"/>
              <a:gd name="connsiteY282" fmla="*/ 6747068 h 6858000"/>
              <a:gd name="connsiteX283" fmla="*/ 5032723 w 7467600"/>
              <a:gd name="connsiteY283" fmla="*/ 6644957 h 6858000"/>
              <a:gd name="connsiteX284" fmla="*/ 5242949 w 7467600"/>
              <a:gd name="connsiteY284" fmla="*/ 6125175 h 6858000"/>
              <a:gd name="connsiteX285" fmla="*/ 5286321 w 7467600"/>
              <a:gd name="connsiteY285" fmla="*/ 6033555 h 6858000"/>
              <a:gd name="connsiteX286" fmla="*/ 5008210 w 7467600"/>
              <a:gd name="connsiteY286" fmla="*/ 6649194 h 6858000"/>
              <a:gd name="connsiteX287" fmla="*/ 4986321 w 7467600"/>
              <a:gd name="connsiteY287" fmla="*/ 6765687 h 6858000"/>
              <a:gd name="connsiteX288" fmla="*/ 4973474 w 7467600"/>
              <a:gd name="connsiteY288" fmla="*/ 6858000 h 6858000"/>
              <a:gd name="connsiteX289" fmla="*/ 4907178 w 7467600"/>
              <a:gd name="connsiteY289" fmla="*/ 6858000 h 6858000"/>
              <a:gd name="connsiteX290" fmla="*/ 4910810 w 7467600"/>
              <a:gd name="connsiteY290" fmla="*/ 6829660 h 6858000"/>
              <a:gd name="connsiteX291" fmla="*/ 4987461 w 7467600"/>
              <a:gd name="connsiteY291" fmla="*/ 6432994 h 6858000"/>
              <a:gd name="connsiteX292" fmla="*/ 5179262 w 7467600"/>
              <a:gd name="connsiteY292" fmla="*/ 6035044 h 6858000"/>
              <a:gd name="connsiteX293" fmla="*/ 4689678 w 7467600"/>
              <a:gd name="connsiteY293" fmla="*/ 6440241 h 6858000"/>
              <a:gd name="connsiteX294" fmla="*/ 4477543 w 7467600"/>
              <a:gd name="connsiteY294" fmla="*/ 6674836 h 6858000"/>
              <a:gd name="connsiteX295" fmla="*/ 4329957 w 7467600"/>
              <a:gd name="connsiteY295" fmla="*/ 6858000 h 6858000"/>
              <a:gd name="connsiteX296" fmla="*/ 4218595 w 7467600"/>
              <a:gd name="connsiteY296" fmla="*/ 6858000 h 6858000"/>
              <a:gd name="connsiteX297" fmla="*/ 4368888 w 7467600"/>
              <a:gd name="connsiteY297" fmla="*/ 6668412 h 6858000"/>
              <a:gd name="connsiteX298" fmla="*/ 4563091 w 7467600"/>
              <a:gd name="connsiteY298" fmla="*/ 6442508 h 6858000"/>
              <a:gd name="connsiteX299" fmla="*/ 5387324 w 7467600"/>
              <a:gd name="connsiteY299" fmla="*/ 5705830 h 6858000"/>
              <a:gd name="connsiteX300" fmla="*/ 5073620 w 7467600"/>
              <a:gd name="connsiteY300" fmla="*/ 5955437 h 6858000"/>
              <a:gd name="connsiteX301" fmla="*/ 4689789 w 7467600"/>
              <a:gd name="connsiteY301" fmla="*/ 6268382 h 6858000"/>
              <a:gd name="connsiteX302" fmla="*/ 4418722 w 7467600"/>
              <a:gd name="connsiteY302" fmla="*/ 6570886 h 6858000"/>
              <a:gd name="connsiteX303" fmla="*/ 4214944 w 7467600"/>
              <a:gd name="connsiteY303" fmla="*/ 6858000 h 6858000"/>
              <a:gd name="connsiteX304" fmla="*/ 4177898 w 7467600"/>
              <a:gd name="connsiteY304" fmla="*/ 6858000 h 6858000"/>
              <a:gd name="connsiteX305" fmla="*/ 4391597 w 7467600"/>
              <a:gd name="connsiteY305" fmla="*/ 6556370 h 6858000"/>
              <a:gd name="connsiteX306" fmla="*/ 4668889 w 7467600"/>
              <a:gd name="connsiteY306" fmla="*/ 6246399 h 6858000"/>
              <a:gd name="connsiteX307" fmla="*/ 5055427 w 7467600"/>
              <a:gd name="connsiteY307" fmla="*/ 5931476 h 6858000"/>
              <a:gd name="connsiteX308" fmla="*/ 5371814 w 7467600"/>
              <a:gd name="connsiteY308" fmla="*/ 5678975 h 6858000"/>
              <a:gd name="connsiteX309" fmla="*/ 4987918 w 7467600"/>
              <a:gd name="connsiteY309" fmla="*/ 5838701 h 6858000"/>
              <a:gd name="connsiteX310" fmla="*/ 4317146 w 7467600"/>
              <a:gd name="connsiteY310" fmla="*/ 6587716 h 6858000"/>
              <a:gd name="connsiteX311" fmla="*/ 4171627 w 7467600"/>
              <a:gd name="connsiteY311" fmla="*/ 6858000 h 6858000"/>
              <a:gd name="connsiteX312" fmla="*/ 4081585 w 7467600"/>
              <a:gd name="connsiteY312" fmla="*/ 6858000 h 6858000"/>
              <a:gd name="connsiteX313" fmla="*/ 4238603 w 7467600"/>
              <a:gd name="connsiteY313" fmla="*/ 6559341 h 6858000"/>
              <a:gd name="connsiteX314" fmla="*/ 4778333 w 7467600"/>
              <a:gd name="connsiteY314" fmla="*/ 5873626 h 6858000"/>
              <a:gd name="connsiteX315" fmla="*/ 5414185 w 7467600"/>
              <a:gd name="connsiteY315" fmla="*/ 5573882 h 6858000"/>
              <a:gd name="connsiteX316" fmla="*/ 5959648 w 7467600"/>
              <a:gd name="connsiteY316" fmla="*/ 4760797 h 6858000"/>
              <a:gd name="connsiteX317" fmla="*/ 5355019 w 7467600"/>
              <a:gd name="connsiteY317" fmla="*/ 4734672 h 6858000"/>
              <a:gd name="connsiteX318" fmla="*/ 5083565 w 7467600"/>
              <a:gd name="connsiteY318" fmla="*/ 5179121 h 6858000"/>
              <a:gd name="connsiteX319" fmla="*/ 4713577 w 7467600"/>
              <a:gd name="connsiteY319" fmla="*/ 5616803 h 6858000"/>
              <a:gd name="connsiteX320" fmla="*/ 3989559 w 7467600"/>
              <a:gd name="connsiteY320" fmla="*/ 6145945 h 6858000"/>
              <a:gd name="connsiteX321" fmla="*/ 3939824 w 7467600"/>
              <a:gd name="connsiteY321" fmla="*/ 6066900 h 6858000"/>
              <a:gd name="connsiteX322" fmla="*/ 4584537 w 7467600"/>
              <a:gd name="connsiteY322" fmla="*/ 5324826 h 6858000"/>
              <a:gd name="connsiteX323" fmla="*/ 5037105 w 7467600"/>
              <a:gd name="connsiteY323" fmla="*/ 5088765 h 6858000"/>
              <a:gd name="connsiteX324" fmla="*/ 5039930 w 7467600"/>
              <a:gd name="connsiteY324" fmla="*/ 5089585 h 6858000"/>
              <a:gd name="connsiteX325" fmla="*/ 5263764 w 7467600"/>
              <a:gd name="connsiteY325" fmla="*/ 4735525 h 6858000"/>
              <a:gd name="connsiteX326" fmla="*/ 4086300 w 7467600"/>
              <a:gd name="connsiteY326" fmla="*/ 4884599 h 6858000"/>
              <a:gd name="connsiteX327" fmla="*/ 4085485 w 7467600"/>
              <a:gd name="connsiteY327" fmla="*/ 4899070 h 6858000"/>
              <a:gd name="connsiteX328" fmla="*/ 3871915 w 7467600"/>
              <a:gd name="connsiteY328" fmla="*/ 5253645 h 6858000"/>
              <a:gd name="connsiteX329" fmla="*/ 3799374 w 7467600"/>
              <a:gd name="connsiteY329" fmla="*/ 5466127 h 6858000"/>
              <a:gd name="connsiteX330" fmla="*/ 3498850 w 7467600"/>
              <a:gd name="connsiteY330" fmla="*/ 6661888 h 6858000"/>
              <a:gd name="connsiteX331" fmla="*/ 3399216 w 7467600"/>
              <a:gd name="connsiteY331" fmla="*/ 6858000 h 6858000"/>
              <a:gd name="connsiteX332" fmla="*/ 3303688 w 7467600"/>
              <a:gd name="connsiteY332" fmla="*/ 6858000 h 6858000"/>
              <a:gd name="connsiteX333" fmla="*/ 3391774 w 7467600"/>
              <a:gd name="connsiteY333" fmla="*/ 6697181 h 6858000"/>
              <a:gd name="connsiteX334" fmla="*/ 3735540 w 7467600"/>
              <a:gd name="connsiteY334" fmla="*/ 5546923 h 6858000"/>
              <a:gd name="connsiteX335" fmla="*/ 3729438 w 7467600"/>
              <a:gd name="connsiteY335" fmla="*/ 5569058 h 6858000"/>
              <a:gd name="connsiteX336" fmla="*/ 3707782 w 7467600"/>
              <a:gd name="connsiteY336" fmla="*/ 5644908 h 6858000"/>
              <a:gd name="connsiteX337" fmla="*/ 3583827 w 7467600"/>
              <a:gd name="connsiteY337" fmla="*/ 6039215 h 6858000"/>
              <a:gd name="connsiteX338" fmla="*/ 3547861 w 7467600"/>
              <a:gd name="connsiteY338" fmla="*/ 6129609 h 6858000"/>
              <a:gd name="connsiteX339" fmla="*/ 3490905 w 7467600"/>
              <a:gd name="connsiteY339" fmla="*/ 6277660 h 6858000"/>
              <a:gd name="connsiteX340" fmla="*/ 3455859 w 7467600"/>
              <a:gd name="connsiteY340" fmla="*/ 6391301 h 6858000"/>
              <a:gd name="connsiteX341" fmla="*/ 3429112 w 7467600"/>
              <a:gd name="connsiteY341" fmla="*/ 6479469 h 6858000"/>
              <a:gd name="connsiteX342" fmla="*/ 3304862 w 7467600"/>
              <a:gd name="connsiteY342" fmla="*/ 6796476 h 6858000"/>
              <a:gd name="connsiteX343" fmla="*/ 3276071 w 7467600"/>
              <a:gd name="connsiteY343" fmla="*/ 6858000 h 6858000"/>
              <a:gd name="connsiteX344" fmla="*/ 3240805 w 7467600"/>
              <a:gd name="connsiteY344" fmla="*/ 6858000 h 6858000"/>
              <a:gd name="connsiteX345" fmla="*/ 3275917 w 7467600"/>
              <a:gd name="connsiteY345" fmla="*/ 6783192 h 6858000"/>
              <a:gd name="connsiteX346" fmla="*/ 3399358 w 7467600"/>
              <a:gd name="connsiteY346" fmla="*/ 6469011 h 6858000"/>
              <a:gd name="connsiteX347" fmla="*/ 3425650 w 7467600"/>
              <a:gd name="connsiteY347" fmla="*/ 6381333 h 6858000"/>
              <a:gd name="connsiteX348" fmla="*/ 3460661 w 7467600"/>
              <a:gd name="connsiteY348" fmla="*/ 6266763 h 6858000"/>
              <a:gd name="connsiteX349" fmla="*/ 3518021 w 7467600"/>
              <a:gd name="connsiteY349" fmla="*/ 6117298 h 6858000"/>
              <a:gd name="connsiteX350" fmla="*/ 3554035 w 7467600"/>
              <a:gd name="connsiteY350" fmla="*/ 6027832 h 6858000"/>
              <a:gd name="connsiteX351" fmla="*/ 3677174 w 7467600"/>
              <a:gd name="connsiteY351" fmla="*/ 5636351 h 6858000"/>
              <a:gd name="connsiteX352" fmla="*/ 3698819 w 7467600"/>
              <a:gd name="connsiteY352" fmla="*/ 5560503 h 6858000"/>
              <a:gd name="connsiteX353" fmla="*/ 3702094 w 7467600"/>
              <a:gd name="connsiteY353" fmla="*/ 5549194 h 6858000"/>
              <a:gd name="connsiteX354" fmla="*/ 3398355 w 7467600"/>
              <a:gd name="connsiteY354" fmla="*/ 6094603 h 6858000"/>
              <a:gd name="connsiteX355" fmla="*/ 3193941 w 7467600"/>
              <a:gd name="connsiteY355" fmla="*/ 6798775 h 6858000"/>
              <a:gd name="connsiteX356" fmla="*/ 3184140 w 7467600"/>
              <a:gd name="connsiteY356" fmla="*/ 6858000 h 6858000"/>
              <a:gd name="connsiteX357" fmla="*/ 3099978 w 7467600"/>
              <a:gd name="connsiteY357" fmla="*/ 6858000 h 6858000"/>
              <a:gd name="connsiteX358" fmla="*/ 3101556 w 7467600"/>
              <a:gd name="connsiteY358" fmla="*/ 6843337 h 6858000"/>
              <a:gd name="connsiteX359" fmla="*/ 3370162 w 7467600"/>
              <a:gd name="connsiteY359" fmla="*/ 5785550 h 6858000"/>
              <a:gd name="connsiteX360" fmla="*/ 3746477 w 7467600"/>
              <a:gd name="connsiteY360" fmla="*/ 5377889 h 6858000"/>
              <a:gd name="connsiteX361" fmla="*/ 3863399 w 7467600"/>
              <a:gd name="connsiteY361" fmla="*/ 5087257 h 6858000"/>
              <a:gd name="connsiteX362" fmla="*/ 3968712 w 7467600"/>
              <a:gd name="connsiteY362" fmla="*/ 4913989 h 6858000"/>
              <a:gd name="connsiteX363" fmla="*/ 2792390 w 7467600"/>
              <a:gd name="connsiteY363" fmla="*/ 5382974 h 6858000"/>
              <a:gd name="connsiteX364" fmla="*/ 2714982 w 7467600"/>
              <a:gd name="connsiteY364" fmla="*/ 5427051 h 6858000"/>
              <a:gd name="connsiteX365" fmla="*/ 2813361 w 7467600"/>
              <a:gd name="connsiteY365" fmla="*/ 6023912 h 6858000"/>
              <a:gd name="connsiteX366" fmla="*/ 2688430 w 7467600"/>
              <a:gd name="connsiteY366" fmla="*/ 6801564 h 6858000"/>
              <a:gd name="connsiteX367" fmla="*/ 2629626 w 7467600"/>
              <a:gd name="connsiteY367" fmla="*/ 6763394 h 6858000"/>
              <a:gd name="connsiteX368" fmla="*/ 2565328 w 7467600"/>
              <a:gd name="connsiteY368" fmla="*/ 5516399 h 6858000"/>
              <a:gd name="connsiteX369" fmla="*/ 1922999 w 7467600"/>
              <a:gd name="connsiteY369" fmla="*/ 5980343 h 6858000"/>
              <a:gd name="connsiteX370" fmla="*/ 1950261 w 7467600"/>
              <a:gd name="connsiteY370" fmla="*/ 6405858 h 6858000"/>
              <a:gd name="connsiteX371" fmla="*/ 2365554 w 7467600"/>
              <a:gd name="connsiteY371" fmla="*/ 6759107 h 6858000"/>
              <a:gd name="connsiteX372" fmla="*/ 2424142 w 7467600"/>
              <a:gd name="connsiteY372" fmla="*/ 6858000 h 6858000"/>
              <a:gd name="connsiteX373" fmla="*/ 2395994 w 7467600"/>
              <a:gd name="connsiteY373" fmla="*/ 6858000 h 6858000"/>
              <a:gd name="connsiteX374" fmla="*/ 2392863 w 7467600"/>
              <a:gd name="connsiteY374" fmla="*/ 6852964 h 6858000"/>
              <a:gd name="connsiteX375" fmla="*/ 2017589 w 7467600"/>
              <a:gd name="connsiteY375" fmla="*/ 6493982 h 6858000"/>
              <a:gd name="connsiteX376" fmla="*/ 2147336 w 7467600"/>
              <a:gd name="connsiteY376" fmla="*/ 6594052 h 6858000"/>
              <a:gd name="connsiteX377" fmla="*/ 2207047 w 7467600"/>
              <a:gd name="connsiteY377" fmla="*/ 6654540 h 6858000"/>
              <a:gd name="connsiteX378" fmla="*/ 2299106 w 7467600"/>
              <a:gd name="connsiteY378" fmla="*/ 6778931 h 6858000"/>
              <a:gd name="connsiteX379" fmla="*/ 2314430 w 7467600"/>
              <a:gd name="connsiteY379" fmla="*/ 6801144 h 6858000"/>
              <a:gd name="connsiteX380" fmla="*/ 2352406 w 7467600"/>
              <a:gd name="connsiteY380" fmla="*/ 6858000 h 6858000"/>
              <a:gd name="connsiteX381" fmla="*/ 2314492 w 7467600"/>
              <a:gd name="connsiteY381" fmla="*/ 6858000 h 6858000"/>
              <a:gd name="connsiteX382" fmla="*/ 2288095 w 7467600"/>
              <a:gd name="connsiteY382" fmla="*/ 6818030 h 6858000"/>
              <a:gd name="connsiteX383" fmla="*/ 2272768 w 7467600"/>
              <a:gd name="connsiteY383" fmla="*/ 6795822 h 6858000"/>
              <a:gd name="connsiteX384" fmla="*/ 2182715 w 7467600"/>
              <a:gd name="connsiteY384" fmla="*/ 6675071 h 6858000"/>
              <a:gd name="connsiteX385" fmla="*/ 2032061 w 7467600"/>
              <a:gd name="connsiteY385" fmla="*/ 6541380 h 6858000"/>
              <a:gd name="connsiteX386" fmla="*/ 2257220 w 7467600"/>
              <a:gd name="connsiteY386" fmla="*/ 6826257 h 6858000"/>
              <a:gd name="connsiteX387" fmla="*/ 2281324 w 7467600"/>
              <a:gd name="connsiteY387" fmla="*/ 6858000 h 6858000"/>
              <a:gd name="connsiteX388" fmla="*/ 2242860 w 7467600"/>
              <a:gd name="connsiteY388" fmla="*/ 6858000 h 6858000"/>
              <a:gd name="connsiteX389" fmla="*/ 2232818 w 7467600"/>
              <a:gd name="connsiteY389" fmla="*/ 6844926 h 6858000"/>
              <a:gd name="connsiteX390" fmla="*/ 1990172 w 7467600"/>
              <a:gd name="connsiteY390" fmla="*/ 6542121 h 6858000"/>
              <a:gd name="connsiteX391" fmla="*/ 2124090 w 7467600"/>
              <a:gd name="connsiteY391" fmla="*/ 6761017 h 6858000"/>
              <a:gd name="connsiteX392" fmla="*/ 2200380 w 7467600"/>
              <a:gd name="connsiteY392" fmla="*/ 6858000 h 6858000"/>
              <a:gd name="connsiteX393" fmla="*/ 2147507 w 7467600"/>
              <a:gd name="connsiteY393" fmla="*/ 6858000 h 6858000"/>
              <a:gd name="connsiteX394" fmla="*/ 2070668 w 7467600"/>
              <a:gd name="connsiteY394" fmla="*/ 6761520 h 6858000"/>
              <a:gd name="connsiteX395" fmla="*/ 1975142 w 7467600"/>
              <a:gd name="connsiteY395" fmla="*/ 6585570 h 6858000"/>
              <a:gd name="connsiteX396" fmla="*/ 2050035 w 7467600"/>
              <a:gd name="connsiteY396" fmla="*/ 6813345 h 6858000"/>
              <a:gd name="connsiteX397" fmla="*/ 2063025 w 7467600"/>
              <a:gd name="connsiteY397" fmla="*/ 6858000 h 6858000"/>
              <a:gd name="connsiteX398" fmla="*/ 2021675 w 7467600"/>
              <a:gd name="connsiteY398" fmla="*/ 6858000 h 6858000"/>
              <a:gd name="connsiteX399" fmla="*/ 2019308 w 7467600"/>
              <a:gd name="connsiteY399" fmla="*/ 6847118 h 6858000"/>
              <a:gd name="connsiteX400" fmla="*/ 1938835 w 7467600"/>
              <a:gd name="connsiteY400" fmla="*/ 6551160 h 6858000"/>
              <a:gd name="connsiteX401" fmla="*/ 1953230 w 7467600"/>
              <a:gd name="connsiteY401" fmla="*/ 6759699 h 6858000"/>
              <a:gd name="connsiteX402" fmla="*/ 1956763 w 7467600"/>
              <a:gd name="connsiteY402" fmla="*/ 6778191 h 6858000"/>
              <a:gd name="connsiteX403" fmla="*/ 1967925 w 7467600"/>
              <a:gd name="connsiteY403" fmla="*/ 6858000 h 6858000"/>
              <a:gd name="connsiteX404" fmla="*/ 1936622 w 7467600"/>
              <a:gd name="connsiteY404" fmla="*/ 6858000 h 6858000"/>
              <a:gd name="connsiteX405" fmla="*/ 1926261 w 7467600"/>
              <a:gd name="connsiteY405" fmla="*/ 6784064 h 6858000"/>
              <a:gd name="connsiteX406" fmla="*/ 1922724 w 7467600"/>
              <a:gd name="connsiteY406" fmla="*/ 6765577 h 6858000"/>
              <a:gd name="connsiteX407" fmla="*/ 1904650 w 7467600"/>
              <a:gd name="connsiteY407" fmla="*/ 6639616 h 6858000"/>
              <a:gd name="connsiteX408" fmla="*/ 1885273 w 7467600"/>
              <a:gd name="connsiteY408" fmla="*/ 6858000 h 6858000"/>
              <a:gd name="connsiteX409" fmla="*/ 1854363 w 7467600"/>
              <a:gd name="connsiteY409" fmla="*/ 6858000 h 6858000"/>
              <a:gd name="connsiteX410" fmla="*/ 1880391 w 7467600"/>
              <a:gd name="connsiteY410" fmla="*/ 6603796 h 6858000"/>
              <a:gd name="connsiteX411" fmla="*/ 1818273 w 7467600"/>
              <a:gd name="connsiteY411" fmla="*/ 6715729 h 6858000"/>
              <a:gd name="connsiteX412" fmla="*/ 1794691 w 7467600"/>
              <a:gd name="connsiteY412" fmla="*/ 6843239 h 6858000"/>
              <a:gd name="connsiteX413" fmla="*/ 1794914 w 7467600"/>
              <a:gd name="connsiteY413" fmla="*/ 6858000 h 6858000"/>
              <a:gd name="connsiteX414" fmla="*/ 1746128 w 7467600"/>
              <a:gd name="connsiteY414" fmla="*/ 6858000 h 6858000"/>
              <a:gd name="connsiteX415" fmla="*/ 1753934 w 7467600"/>
              <a:gd name="connsiteY415" fmla="*/ 6724796 h 6858000"/>
              <a:gd name="connsiteX416" fmla="*/ 1792053 w 7467600"/>
              <a:gd name="connsiteY416" fmla="*/ 6572396 h 6858000"/>
              <a:gd name="connsiteX417" fmla="*/ 1862248 w 7467600"/>
              <a:gd name="connsiteY417" fmla="*/ 6266397 h 6858000"/>
              <a:gd name="connsiteX418" fmla="*/ 1862250 w 7467600"/>
              <a:gd name="connsiteY418" fmla="*/ 6033531 h 6858000"/>
              <a:gd name="connsiteX419" fmla="*/ 1211999 w 7467600"/>
              <a:gd name="connsiteY419" fmla="*/ 6683610 h 6858000"/>
              <a:gd name="connsiteX420" fmla="*/ 1213266 w 7467600"/>
              <a:gd name="connsiteY420" fmla="*/ 6691947 h 6858000"/>
              <a:gd name="connsiteX421" fmla="*/ 1203370 w 7467600"/>
              <a:gd name="connsiteY421" fmla="*/ 6850676 h 6858000"/>
              <a:gd name="connsiteX422" fmla="*/ 1203671 w 7467600"/>
              <a:gd name="connsiteY422" fmla="*/ 6858000 h 6858000"/>
              <a:gd name="connsiteX423" fmla="*/ 1143180 w 7467600"/>
              <a:gd name="connsiteY423" fmla="*/ 6858000 h 6858000"/>
              <a:gd name="connsiteX424" fmla="*/ 1142176 w 7467600"/>
              <a:gd name="connsiteY424" fmla="*/ 6766045 h 6858000"/>
              <a:gd name="connsiteX425" fmla="*/ 1067484 w 7467600"/>
              <a:gd name="connsiteY425" fmla="*/ 6858000 h 6858000"/>
              <a:gd name="connsiteX426" fmla="*/ 953928 w 7467600"/>
              <a:gd name="connsiteY426" fmla="*/ 6858000 h 6858000"/>
              <a:gd name="connsiteX427" fmla="*/ 959715 w 7467600"/>
              <a:gd name="connsiteY427" fmla="*/ 6850185 h 6858000"/>
              <a:gd name="connsiteX428" fmla="*/ 1483788 w 7467600"/>
              <a:gd name="connsiteY428" fmla="*/ 6259174 h 6858000"/>
              <a:gd name="connsiteX429" fmla="*/ 1100671 w 7467600"/>
              <a:gd name="connsiteY429" fmla="*/ 6252137 h 6858000"/>
              <a:gd name="connsiteX430" fmla="*/ 1090144 w 7467600"/>
              <a:gd name="connsiteY430" fmla="*/ 6256748 h 6858000"/>
              <a:gd name="connsiteX431" fmla="*/ 1095872 w 7467600"/>
              <a:gd name="connsiteY431" fmla="*/ 6271892 h 6858000"/>
              <a:gd name="connsiteX432" fmla="*/ 262785 w 7467600"/>
              <a:gd name="connsiteY432" fmla="*/ 6845450 h 6858000"/>
              <a:gd name="connsiteX433" fmla="*/ 209968 w 7467600"/>
              <a:gd name="connsiteY433" fmla="*/ 6770713 h 6858000"/>
              <a:gd name="connsiteX434" fmla="*/ 873460 w 7467600"/>
              <a:gd name="connsiteY434" fmla="*/ 6253768 h 6858000"/>
              <a:gd name="connsiteX435" fmla="*/ 192686 w 7467600"/>
              <a:gd name="connsiteY435" fmla="*/ 5849257 h 6858000"/>
              <a:gd name="connsiteX436" fmla="*/ 4696 w 7467600"/>
              <a:gd name="connsiteY436" fmla="*/ 5697668 h 6858000"/>
              <a:gd name="connsiteX437" fmla="*/ 0 w 7467600"/>
              <a:gd name="connsiteY437" fmla="*/ 5689984 h 6858000"/>
              <a:gd name="connsiteX438" fmla="*/ 0 w 7467600"/>
              <a:gd name="connsiteY438" fmla="*/ 5513472 h 6858000"/>
              <a:gd name="connsiteX439" fmla="*/ 174101 w 7467600"/>
              <a:gd name="connsiteY439" fmla="*/ 5620277 h 6858000"/>
              <a:gd name="connsiteX440" fmla="*/ 891800 w 7467600"/>
              <a:gd name="connsiteY440" fmla="*/ 6036935 h 6858000"/>
              <a:gd name="connsiteX441" fmla="*/ 1072219 w 7467600"/>
              <a:gd name="connsiteY441" fmla="*/ 6169443 h 6858000"/>
              <a:gd name="connsiteX442" fmla="*/ 1074117 w 7467600"/>
              <a:gd name="connsiteY442" fmla="*/ 6170301 h 6858000"/>
              <a:gd name="connsiteX443" fmla="*/ 1083114 w 7467600"/>
              <a:gd name="connsiteY443" fmla="*/ 6174131 h 6858000"/>
              <a:gd name="connsiteX444" fmla="*/ 1543010 w 7467600"/>
              <a:gd name="connsiteY444" fmla="*/ 6191140 h 6858000"/>
              <a:gd name="connsiteX445" fmla="*/ 1551080 w 7467600"/>
              <a:gd name="connsiteY445" fmla="*/ 6195006 h 6858000"/>
              <a:gd name="connsiteX446" fmla="*/ 2345443 w 7467600"/>
              <a:gd name="connsiteY446" fmla="*/ 5549882 h 6858000"/>
              <a:gd name="connsiteX447" fmla="*/ 1721499 w 7467600"/>
              <a:gd name="connsiteY447" fmla="*/ 5599969 h 6858000"/>
              <a:gd name="connsiteX448" fmla="*/ 767716 w 7467600"/>
              <a:gd name="connsiteY448" fmla="*/ 5472768 h 6858000"/>
              <a:gd name="connsiteX449" fmla="*/ 722147 w 7467600"/>
              <a:gd name="connsiteY449" fmla="*/ 5393091 h 6858000"/>
              <a:gd name="connsiteX450" fmla="*/ 1485552 w 7467600"/>
              <a:gd name="connsiteY450" fmla="*/ 5313202 h 6858000"/>
              <a:gd name="connsiteX451" fmla="*/ 2143004 w 7467600"/>
              <a:gd name="connsiteY451" fmla="*/ 5402420 h 6858000"/>
              <a:gd name="connsiteX452" fmla="*/ 1933391 w 7467600"/>
              <a:gd name="connsiteY452" fmla="*/ 5156971 h 6858000"/>
              <a:gd name="connsiteX453" fmla="*/ 1827118 w 7467600"/>
              <a:gd name="connsiteY453" fmla="*/ 4968410 h 6858000"/>
              <a:gd name="connsiteX454" fmla="*/ 1837349 w 7467600"/>
              <a:gd name="connsiteY454" fmla="*/ 4956357 h 6858000"/>
              <a:gd name="connsiteX455" fmla="*/ 2162835 w 7467600"/>
              <a:gd name="connsiteY455" fmla="*/ 5187853 h 6858000"/>
              <a:gd name="connsiteX456" fmla="*/ 2257167 w 7467600"/>
              <a:gd name="connsiteY456" fmla="*/ 5462123 h 6858000"/>
              <a:gd name="connsiteX457" fmla="*/ 2261598 w 7467600"/>
              <a:gd name="connsiteY457" fmla="*/ 5467998 h 6858000"/>
              <a:gd name="connsiteX458" fmla="*/ 2437177 w 7467600"/>
              <a:gd name="connsiteY458" fmla="*/ 5479608 h 6858000"/>
              <a:gd name="connsiteX459" fmla="*/ 2445247 w 7467600"/>
              <a:gd name="connsiteY459" fmla="*/ 5483476 h 6858000"/>
              <a:gd name="connsiteX460" fmla="*/ 2743626 w 7467600"/>
              <a:gd name="connsiteY460" fmla="*/ 5304819 h 6858000"/>
              <a:gd name="connsiteX461" fmla="*/ 3048102 w 7467600"/>
              <a:gd name="connsiteY461" fmla="*/ 5150595 h 6858000"/>
              <a:gd name="connsiteX462" fmla="*/ 1799414 w 7467600"/>
              <a:gd name="connsiteY462" fmla="*/ 4694732 h 6858000"/>
              <a:gd name="connsiteX463" fmla="*/ 1771735 w 7467600"/>
              <a:gd name="connsiteY463" fmla="*/ 4619929 h 6858000"/>
              <a:gd name="connsiteX464" fmla="*/ 3104273 w 7467600"/>
              <a:gd name="connsiteY464" fmla="*/ 5076159 h 6858000"/>
              <a:gd name="connsiteX465" fmla="*/ 3113245 w 7467600"/>
              <a:gd name="connsiteY465" fmla="*/ 5090705 h 6858000"/>
              <a:gd name="connsiteX466" fmla="*/ 3126294 w 7467600"/>
              <a:gd name="connsiteY466" fmla="*/ 5114400 h 6858000"/>
              <a:gd name="connsiteX467" fmla="*/ 3937433 w 7467600"/>
              <a:gd name="connsiteY467" fmla="*/ 4830473 h 6858000"/>
              <a:gd name="connsiteX468" fmla="*/ 3590475 w 7467600"/>
              <a:gd name="connsiteY468" fmla="*/ 4597974 h 6858000"/>
              <a:gd name="connsiteX469" fmla="*/ 3100264 w 7467600"/>
              <a:gd name="connsiteY469" fmla="*/ 4579845 h 6858000"/>
              <a:gd name="connsiteX470" fmla="*/ 2183576 w 7467600"/>
              <a:gd name="connsiteY470" fmla="*/ 4227150 h 6858000"/>
              <a:gd name="connsiteX471" fmla="*/ 2151029 w 7467600"/>
              <a:gd name="connsiteY471" fmla="*/ 4146947 h 6858000"/>
              <a:gd name="connsiteX472" fmla="*/ 3563434 w 7467600"/>
              <a:gd name="connsiteY472" fmla="*/ 4469115 h 6858000"/>
              <a:gd name="connsiteX473" fmla="*/ 3177952 w 7467600"/>
              <a:gd name="connsiteY473" fmla="*/ 3657386 h 6858000"/>
              <a:gd name="connsiteX474" fmla="*/ 3189263 w 7467600"/>
              <a:gd name="connsiteY474" fmla="*/ 3625726 h 6858000"/>
              <a:gd name="connsiteX475" fmla="*/ 3560912 w 7467600"/>
              <a:gd name="connsiteY475" fmla="*/ 4079863 h 6858000"/>
              <a:gd name="connsiteX476" fmla="*/ 3626636 w 7467600"/>
              <a:gd name="connsiteY476" fmla="*/ 4512230 h 6858000"/>
              <a:gd name="connsiteX477" fmla="*/ 3653088 w 7467600"/>
              <a:gd name="connsiteY477" fmla="*/ 4521417 h 6858000"/>
              <a:gd name="connsiteX478" fmla="*/ 3988128 w 7467600"/>
              <a:gd name="connsiteY478" fmla="*/ 4817267 h 6858000"/>
              <a:gd name="connsiteX479" fmla="*/ 4830582 w 7467600"/>
              <a:gd name="connsiteY479" fmla="*/ 4676000 h 6858000"/>
              <a:gd name="connsiteX480" fmla="*/ 4830100 w 7467600"/>
              <a:gd name="connsiteY480" fmla="*/ 4675554 h 6858000"/>
              <a:gd name="connsiteX481" fmla="*/ 4036318 w 7467600"/>
              <a:gd name="connsiteY481" fmla="*/ 4147013 h 6858000"/>
              <a:gd name="connsiteX482" fmla="*/ 3432098 w 7467600"/>
              <a:gd name="connsiteY482" fmla="*/ 3537312 h 6858000"/>
              <a:gd name="connsiteX483" fmla="*/ 3446761 w 7467600"/>
              <a:gd name="connsiteY483" fmla="*/ 3461278 h 6858000"/>
              <a:gd name="connsiteX484" fmla="*/ 4419733 w 7467600"/>
              <a:gd name="connsiteY484" fmla="*/ 3963555 h 6858000"/>
              <a:gd name="connsiteX485" fmla="*/ 4781371 w 7467600"/>
              <a:gd name="connsiteY485" fmla="*/ 4458604 h 6858000"/>
              <a:gd name="connsiteX486" fmla="*/ 4780440 w 7467600"/>
              <a:gd name="connsiteY486" fmla="*/ 4470290 h 6858000"/>
              <a:gd name="connsiteX487" fmla="*/ 4898954 w 7467600"/>
              <a:gd name="connsiteY487" fmla="*/ 4662092 h 6858000"/>
              <a:gd name="connsiteX488" fmla="*/ 4900699 w 7467600"/>
              <a:gd name="connsiteY488" fmla="*/ 4670867 h 6858000"/>
              <a:gd name="connsiteX489" fmla="*/ 5714511 w 7467600"/>
              <a:gd name="connsiteY489" fmla="*/ 4663483 h 6858000"/>
              <a:gd name="connsiteX490" fmla="*/ 5464793 w 7467600"/>
              <a:gd name="connsiteY490" fmla="*/ 4393556 h 6858000"/>
              <a:gd name="connsiteX491" fmla="*/ 5461897 w 7467600"/>
              <a:gd name="connsiteY491" fmla="*/ 4390879 h 6858000"/>
              <a:gd name="connsiteX492" fmla="*/ 4294126 w 7467600"/>
              <a:gd name="connsiteY492" fmla="*/ 3303048 h 6858000"/>
              <a:gd name="connsiteX493" fmla="*/ 4305321 w 7467600"/>
              <a:gd name="connsiteY493" fmla="*/ 3256953 h 6858000"/>
              <a:gd name="connsiteX494" fmla="*/ 4949299 w 7467600"/>
              <a:gd name="connsiteY494" fmla="*/ 3766336 h 6858000"/>
              <a:gd name="connsiteX495" fmla="*/ 5291452 w 7467600"/>
              <a:gd name="connsiteY495" fmla="*/ 4076801 h 6858000"/>
              <a:gd name="connsiteX496" fmla="*/ 5434998 w 7467600"/>
              <a:gd name="connsiteY496" fmla="*/ 4254100 h 6858000"/>
              <a:gd name="connsiteX497" fmla="*/ 5351015 w 7467600"/>
              <a:gd name="connsiteY497" fmla="*/ 3760989 h 6858000"/>
              <a:gd name="connsiteX498" fmla="*/ 5413780 w 7467600"/>
              <a:gd name="connsiteY498" fmla="*/ 2966265 h 6858000"/>
              <a:gd name="connsiteX499" fmla="*/ 5425627 w 7467600"/>
              <a:gd name="connsiteY499" fmla="*/ 2954192 h 6858000"/>
              <a:gd name="connsiteX500" fmla="*/ 6604735 w 7467600"/>
              <a:gd name="connsiteY500" fmla="*/ 2041381 h 6858000"/>
              <a:gd name="connsiteX501" fmla="*/ 7204487 w 7467600"/>
              <a:gd name="connsiteY501" fmla="*/ 2742112 h 6858000"/>
              <a:gd name="connsiteX502" fmla="*/ 7131592 w 7467600"/>
              <a:gd name="connsiteY502" fmla="*/ 2672096 h 6858000"/>
              <a:gd name="connsiteX503" fmla="*/ 6996344 w 7467600"/>
              <a:gd name="connsiteY503" fmla="*/ 2518310 h 6858000"/>
              <a:gd name="connsiteX504" fmla="*/ 6735495 w 7467600"/>
              <a:gd name="connsiteY504" fmla="*/ 2196890 h 6858000"/>
              <a:gd name="connsiteX505" fmla="*/ 6721901 w 7467600"/>
              <a:gd name="connsiteY505" fmla="*/ 2179274 h 6858000"/>
              <a:gd name="connsiteX506" fmla="*/ 6604735 w 7467600"/>
              <a:gd name="connsiteY506" fmla="*/ 2041381 h 6858000"/>
              <a:gd name="connsiteX507" fmla="*/ 6591670 w 7467600"/>
              <a:gd name="connsiteY507" fmla="*/ 1988277 h 6858000"/>
              <a:gd name="connsiteX508" fmla="*/ 6747349 w 7467600"/>
              <a:gd name="connsiteY508" fmla="*/ 2160069 h 6858000"/>
              <a:gd name="connsiteX509" fmla="*/ 6760943 w 7467600"/>
              <a:gd name="connsiteY509" fmla="*/ 2177686 h 6858000"/>
              <a:gd name="connsiteX510" fmla="*/ 7021065 w 7467600"/>
              <a:gd name="connsiteY510" fmla="*/ 2498102 h 6858000"/>
              <a:gd name="connsiteX511" fmla="*/ 7155223 w 7467600"/>
              <a:gd name="connsiteY511" fmla="*/ 2650386 h 6858000"/>
              <a:gd name="connsiteX512" fmla="*/ 7203167 w 7467600"/>
              <a:gd name="connsiteY512" fmla="*/ 2697288 h 6858000"/>
              <a:gd name="connsiteX513" fmla="*/ 6937703 w 7467600"/>
              <a:gd name="connsiteY513" fmla="*/ 2321981 h 6858000"/>
              <a:gd name="connsiteX514" fmla="*/ 6591670 w 7467600"/>
              <a:gd name="connsiteY514" fmla="*/ 1988277 h 6858000"/>
              <a:gd name="connsiteX515" fmla="*/ 5798671 w 7467600"/>
              <a:gd name="connsiteY515" fmla="*/ 1981601 h 6858000"/>
              <a:gd name="connsiteX516" fmla="*/ 5754709 w 7467600"/>
              <a:gd name="connsiteY516" fmla="*/ 2071454 h 6858000"/>
              <a:gd name="connsiteX517" fmla="*/ 5763044 w 7467600"/>
              <a:gd name="connsiteY517" fmla="*/ 2842206 h 6858000"/>
              <a:gd name="connsiteX518" fmla="*/ 5764974 w 7467600"/>
              <a:gd name="connsiteY518" fmla="*/ 2799609 h 6858000"/>
              <a:gd name="connsiteX519" fmla="*/ 5767665 w 7467600"/>
              <a:gd name="connsiteY519" fmla="*/ 2666409 h 6858000"/>
              <a:gd name="connsiteX520" fmla="*/ 5763055 w 7467600"/>
              <a:gd name="connsiteY520" fmla="*/ 2579705 h 6858000"/>
              <a:gd name="connsiteX521" fmla="*/ 5758079 w 7467600"/>
              <a:gd name="connsiteY521" fmla="*/ 2492508 h 6858000"/>
              <a:gd name="connsiteX522" fmla="*/ 5779325 w 7467600"/>
              <a:gd name="connsiteY522" fmla="*/ 2197069 h 6858000"/>
              <a:gd name="connsiteX523" fmla="*/ 5798671 w 7467600"/>
              <a:gd name="connsiteY523" fmla="*/ 1981601 h 6858000"/>
              <a:gd name="connsiteX524" fmla="*/ 5829202 w 7467600"/>
              <a:gd name="connsiteY524" fmla="*/ 1971679 h 6858000"/>
              <a:gd name="connsiteX525" fmla="*/ 5809558 w 7467600"/>
              <a:gd name="connsiteY525" fmla="*/ 2198043 h 6858000"/>
              <a:gd name="connsiteX526" fmla="*/ 5788653 w 7467600"/>
              <a:gd name="connsiteY526" fmla="*/ 2489430 h 6858000"/>
              <a:gd name="connsiteX527" fmla="*/ 5793439 w 7467600"/>
              <a:gd name="connsiteY527" fmla="*/ 2575235 h 6858000"/>
              <a:gd name="connsiteX528" fmla="*/ 5796837 w 7467600"/>
              <a:gd name="connsiteY528" fmla="*/ 2637633 h 6858000"/>
              <a:gd name="connsiteX529" fmla="*/ 5818614 w 7467600"/>
              <a:gd name="connsiteY529" fmla="*/ 2473055 h 6858000"/>
              <a:gd name="connsiteX530" fmla="*/ 5829202 w 7467600"/>
              <a:gd name="connsiteY530" fmla="*/ 1971679 h 6858000"/>
              <a:gd name="connsiteX531" fmla="*/ 5911389 w 7467600"/>
              <a:gd name="connsiteY531" fmla="*/ 1898371 h 6858000"/>
              <a:gd name="connsiteX532" fmla="*/ 6237627 w 7467600"/>
              <a:gd name="connsiteY532" fmla="*/ 2231921 h 6858000"/>
              <a:gd name="connsiteX533" fmla="*/ 5911389 w 7467600"/>
              <a:gd name="connsiteY533" fmla="*/ 1898371 h 6858000"/>
              <a:gd name="connsiteX534" fmla="*/ 6944437 w 7467600"/>
              <a:gd name="connsiteY534" fmla="*/ 1575402 h 6858000"/>
              <a:gd name="connsiteX535" fmla="*/ 6304730 w 7467600"/>
              <a:gd name="connsiteY535" fmla="*/ 1766654 h 6858000"/>
              <a:gd name="connsiteX536" fmla="*/ 6944437 w 7467600"/>
              <a:gd name="connsiteY536" fmla="*/ 1575402 h 6858000"/>
              <a:gd name="connsiteX537" fmla="*/ 7019523 w 7467600"/>
              <a:gd name="connsiteY537" fmla="*/ 1519450 h 6858000"/>
              <a:gd name="connsiteX538" fmla="*/ 6298091 w 7467600"/>
              <a:gd name="connsiteY538" fmla="*/ 1737122 h 6858000"/>
              <a:gd name="connsiteX539" fmla="*/ 7019523 w 7467600"/>
              <a:gd name="connsiteY539" fmla="*/ 1519450 h 6858000"/>
              <a:gd name="connsiteX540" fmla="*/ 2399523 w 7467600"/>
              <a:gd name="connsiteY540" fmla="*/ 1428234 h 6858000"/>
              <a:gd name="connsiteX541" fmla="*/ 2224982 w 7467600"/>
              <a:gd name="connsiteY541" fmla="*/ 1826201 h 6858000"/>
              <a:gd name="connsiteX542" fmla="*/ 2096099 w 7467600"/>
              <a:gd name="connsiteY542" fmla="*/ 2345900 h 6858000"/>
              <a:gd name="connsiteX543" fmla="*/ 2283317 w 7467600"/>
              <a:gd name="connsiteY543" fmla="*/ 1796925 h 6858000"/>
              <a:gd name="connsiteX544" fmla="*/ 2399523 w 7467600"/>
              <a:gd name="connsiteY544" fmla="*/ 1428234 h 6858000"/>
              <a:gd name="connsiteX545" fmla="*/ 2448558 w 7467600"/>
              <a:gd name="connsiteY545" fmla="*/ 1373435 h 6858000"/>
              <a:gd name="connsiteX546" fmla="*/ 2312521 w 7467600"/>
              <a:gd name="connsiteY546" fmla="*/ 1806140 h 6858000"/>
              <a:gd name="connsiteX547" fmla="*/ 2127533 w 7467600"/>
              <a:gd name="connsiteY547" fmla="*/ 2348380 h 6858000"/>
              <a:gd name="connsiteX548" fmla="*/ 2358080 w 7467600"/>
              <a:gd name="connsiteY548" fmla="*/ 1866134 h 6858000"/>
              <a:gd name="connsiteX549" fmla="*/ 2407436 w 7467600"/>
              <a:gd name="connsiteY549" fmla="*/ 1651070 h 6858000"/>
              <a:gd name="connsiteX550" fmla="*/ 2448558 w 7467600"/>
              <a:gd name="connsiteY550" fmla="*/ 1373435 h 6858000"/>
              <a:gd name="connsiteX551" fmla="*/ 278707 w 7467600"/>
              <a:gd name="connsiteY551" fmla="*/ 1352270 h 6858000"/>
              <a:gd name="connsiteX552" fmla="*/ 321570 w 7467600"/>
              <a:gd name="connsiteY552" fmla="*/ 1861610 h 6858000"/>
              <a:gd name="connsiteX553" fmla="*/ 294281 w 7467600"/>
              <a:gd name="connsiteY553" fmla="*/ 1440658 h 6858000"/>
              <a:gd name="connsiteX554" fmla="*/ 278707 w 7467600"/>
              <a:gd name="connsiteY554" fmla="*/ 1352270 h 6858000"/>
              <a:gd name="connsiteX555" fmla="*/ 1423821 w 7467600"/>
              <a:gd name="connsiteY555" fmla="*/ 1351958 h 6858000"/>
              <a:gd name="connsiteX556" fmla="*/ 1638521 w 7467600"/>
              <a:gd name="connsiteY556" fmla="*/ 1908470 h 6858000"/>
              <a:gd name="connsiteX557" fmla="*/ 1754199 w 7467600"/>
              <a:gd name="connsiteY557" fmla="*/ 2149284 h 6858000"/>
              <a:gd name="connsiteX558" fmla="*/ 1908359 w 7467600"/>
              <a:gd name="connsiteY558" fmla="*/ 2364988 h 6858000"/>
              <a:gd name="connsiteX559" fmla="*/ 1647661 w 7467600"/>
              <a:gd name="connsiteY559" fmla="*/ 1825945 h 6858000"/>
              <a:gd name="connsiteX560" fmla="*/ 1423821 w 7467600"/>
              <a:gd name="connsiteY560" fmla="*/ 1351958 h 6858000"/>
              <a:gd name="connsiteX561" fmla="*/ 1431890 w 7467600"/>
              <a:gd name="connsiteY561" fmla="*/ 1306475 h 6858000"/>
              <a:gd name="connsiteX562" fmla="*/ 1507597 w 7467600"/>
              <a:gd name="connsiteY562" fmla="*/ 1446132 h 6858000"/>
              <a:gd name="connsiteX563" fmla="*/ 1674586 w 7467600"/>
              <a:gd name="connsiteY563" fmla="*/ 1813832 h 6858000"/>
              <a:gd name="connsiteX564" fmla="*/ 1815950 w 7467600"/>
              <a:gd name="connsiteY564" fmla="*/ 2128564 h 6858000"/>
              <a:gd name="connsiteX565" fmla="*/ 1984242 w 7467600"/>
              <a:gd name="connsiteY565" fmla="*/ 2430829 h 6858000"/>
              <a:gd name="connsiteX566" fmla="*/ 2014023 w 7467600"/>
              <a:gd name="connsiteY566" fmla="*/ 2450995 h 6858000"/>
              <a:gd name="connsiteX567" fmla="*/ 1747337 w 7467600"/>
              <a:gd name="connsiteY567" fmla="*/ 1855264 h 6858000"/>
              <a:gd name="connsiteX568" fmla="*/ 1533749 w 7467600"/>
              <a:gd name="connsiteY568" fmla="*/ 1478656 h 6858000"/>
              <a:gd name="connsiteX569" fmla="*/ 1431890 w 7467600"/>
              <a:gd name="connsiteY569" fmla="*/ 1306475 h 6858000"/>
              <a:gd name="connsiteX570" fmla="*/ 5052692 w 7467600"/>
              <a:gd name="connsiteY570" fmla="*/ 1292994 h 6858000"/>
              <a:gd name="connsiteX571" fmla="*/ 5200661 w 7467600"/>
              <a:gd name="connsiteY571" fmla="*/ 1635186 h 6858000"/>
              <a:gd name="connsiteX572" fmla="*/ 5297138 w 7467600"/>
              <a:gd name="connsiteY572" fmla="*/ 1906351 h 6858000"/>
              <a:gd name="connsiteX573" fmla="*/ 5052692 w 7467600"/>
              <a:gd name="connsiteY573" fmla="*/ 1292994 h 6858000"/>
              <a:gd name="connsiteX574" fmla="*/ 5009948 w 7467600"/>
              <a:gd name="connsiteY574" fmla="*/ 1273619 h 6858000"/>
              <a:gd name="connsiteX575" fmla="*/ 5121777 w 7467600"/>
              <a:gd name="connsiteY575" fmla="*/ 1654213 h 6858000"/>
              <a:gd name="connsiteX576" fmla="*/ 5293545 w 7467600"/>
              <a:gd name="connsiteY576" fmla="*/ 2072247 h 6858000"/>
              <a:gd name="connsiteX577" fmla="*/ 5294042 w 7467600"/>
              <a:gd name="connsiteY577" fmla="*/ 2065019 h 6858000"/>
              <a:gd name="connsiteX578" fmla="*/ 5171936 w 7467600"/>
              <a:gd name="connsiteY578" fmla="*/ 1647613 h 6858000"/>
              <a:gd name="connsiteX579" fmla="*/ 5009948 w 7467600"/>
              <a:gd name="connsiteY579" fmla="*/ 1273619 h 6858000"/>
              <a:gd name="connsiteX580" fmla="*/ 655236 w 7467600"/>
              <a:gd name="connsiteY580" fmla="*/ 1268632 h 6858000"/>
              <a:gd name="connsiteX581" fmla="*/ 839521 w 7467600"/>
              <a:gd name="connsiteY581" fmla="*/ 1685315 h 6858000"/>
              <a:gd name="connsiteX582" fmla="*/ 1109416 w 7467600"/>
              <a:gd name="connsiteY582" fmla="*/ 2061663 h 6858000"/>
              <a:gd name="connsiteX583" fmla="*/ 1298300 w 7467600"/>
              <a:gd name="connsiteY583" fmla="*/ 2247742 h 6858000"/>
              <a:gd name="connsiteX584" fmla="*/ 1125871 w 7467600"/>
              <a:gd name="connsiteY584" fmla="*/ 1989513 h 6858000"/>
              <a:gd name="connsiteX585" fmla="*/ 981574 w 7467600"/>
              <a:gd name="connsiteY585" fmla="*/ 1783157 h 6858000"/>
              <a:gd name="connsiteX586" fmla="*/ 922198 w 7467600"/>
              <a:gd name="connsiteY586" fmla="*/ 1677437 h 6858000"/>
              <a:gd name="connsiteX587" fmla="*/ 869293 w 7467600"/>
              <a:gd name="connsiteY587" fmla="*/ 1583214 h 6858000"/>
              <a:gd name="connsiteX588" fmla="*/ 751431 w 7467600"/>
              <a:gd name="connsiteY588" fmla="*/ 1405731 h 6858000"/>
              <a:gd name="connsiteX589" fmla="*/ 655236 w 7467600"/>
              <a:gd name="connsiteY589" fmla="*/ 1268632 h 6858000"/>
              <a:gd name="connsiteX590" fmla="*/ 6516292 w 7467600"/>
              <a:gd name="connsiteY590" fmla="*/ 1263064 h 6858000"/>
              <a:gd name="connsiteX591" fmla="*/ 5736320 w 7467600"/>
              <a:gd name="connsiteY591" fmla="*/ 1501803 h 6858000"/>
              <a:gd name="connsiteX592" fmla="*/ 6516292 w 7467600"/>
              <a:gd name="connsiteY592" fmla="*/ 1263064 h 6858000"/>
              <a:gd name="connsiteX593" fmla="*/ 291466 w 7467600"/>
              <a:gd name="connsiteY593" fmla="*/ 1250369 h 6858000"/>
              <a:gd name="connsiteX594" fmla="*/ 323180 w 7467600"/>
              <a:gd name="connsiteY594" fmla="*/ 1435283 h 6858000"/>
              <a:gd name="connsiteX595" fmla="*/ 349381 w 7467600"/>
              <a:gd name="connsiteY595" fmla="*/ 1875041 h 6858000"/>
              <a:gd name="connsiteX596" fmla="*/ 374363 w 7467600"/>
              <a:gd name="connsiteY596" fmla="*/ 1506494 h 6858000"/>
              <a:gd name="connsiteX597" fmla="*/ 302168 w 7467600"/>
              <a:gd name="connsiteY597" fmla="*/ 1274495 h 6858000"/>
              <a:gd name="connsiteX598" fmla="*/ 291466 w 7467600"/>
              <a:gd name="connsiteY598" fmla="*/ 1250369 h 6858000"/>
              <a:gd name="connsiteX599" fmla="*/ 678222 w 7467600"/>
              <a:gd name="connsiteY599" fmla="*/ 1248670 h 6858000"/>
              <a:gd name="connsiteX600" fmla="*/ 775536 w 7467600"/>
              <a:gd name="connsiteY600" fmla="*/ 1388015 h 6858000"/>
              <a:gd name="connsiteX601" fmla="*/ 894529 w 7467600"/>
              <a:gd name="connsiteY601" fmla="*/ 1567739 h 6858000"/>
              <a:gd name="connsiteX602" fmla="*/ 948000 w 7467600"/>
              <a:gd name="connsiteY602" fmla="*/ 1663088 h 6858000"/>
              <a:gd name="connsiteX603" fmla="*/ 1006812 w 7467600"/>
              <a:gd name="connsiteY603" fmla="*/ 1767683 h 6858000"/>
              <a:gd name="connsiteX604" fmla="*/ 1149133 w 7467600"/>
              <a:gd name="connsiteY604" fmla="*/ 1971513 h 6858000"/>
              <a:gd name="connsiteX605" fmla="*/ 1333952 w 7467600"/>
              <a:gd name="connsiteY605" fmla="*/ 2251620 h 6858000"/>
              <a:gd name="connsiteX606" fmla="*/ 1337329 w 7467600"/>
              <a:gd name="connsiteY606" fmla="*/ 2258350 h 6858000"/>
              <a:gd name="connsiteX607" fmla="*/ 1014726 w 7467600"/>
              <a:gd name="connsiteY607" fmla="*/ 1615556 h 6858000"/>
              <a:gd name="connsiteX608" fmla="*/ 678222 w 7467600"/>
              <a:gd name="connsiteY608" fmla="*/ 1248670 h 6858000"/>
              <a:gd name="connsiteX609" fmla="*/ 6691602 w 7467600"/>
              <a:gd name="connsiteY609" fmla="*/ 1140573 h 6858000"/>
              <a:gd name="connsiteX610" fmla="*/ 6571100 w 7467600"/>
              <a:gd name="connsiteY610" fmla="*/ 1183662 h 6858000"/>
              <a:gd name="connsiteX611" fmla="*/ 6241687 w 7467600"/>
              <a:gd name="connsiteY611" fmla="*/ 1257600 h 6858000"/>
              <a:gd name="connsiteX612" fmla="*/ 5693009 w 7467600"/>
              <a:gd name="connsiteY612" fmla="*/ 1478256 h 6858000"/>
              <a:gd name="connsiteX613" fmla="*/ 6548420 w 7467600"/>
              <a:gd name="connsiteY613" fmla="*/ 1214599 h 6858000"/>
              <a:gd name="connsiteX614" fmla="*/ 6605473 w 7467600"/>
              <a:gd name="connsiteY614" fmla="*/ 1184686 h 6858000"/>
              <a:gd name="connsiteX615" fmla="*/ 6691602 w 7467600"/>
              <a:gd name="connsiteY615" fmla="*/ 1140573 h 6858000"/>
              <a:gd name="connsiteX616" fmla="*/ 4002475 w 7467600"/>
              <a:gd name="connsiteY616" fmla="*/ 1037802 h 6858000"/>
              <a:gd name="connsiteX617" fmla="*/ 4000324 w 7467600"/>
              <a:gd name="connsiteY617" fmla="*/ 1039362 h 6858000"/>
              <a:gd name="connsiteX618" fmla="*/ 4002862 w 7467600"/>
              <a:gd name="connsiteY618" fmla="*/ 1042866 h 6858000"/>
              <a:gd name="connsiteX619" fmla="*/ 4002475 w 7467600"/>
              <a:gd name="connsiteY619" fmla="*/ 1037802 h 6858000"/>
              <a:gd name="connsiteX620" fmla="*/ 506322 w 7467600"/>
              <a:gd name="connsiteY620" fmla="*/ 1020997 h 6858000"/>
              <a:gd name="connsiteX621" fmla="*/ 533068 w 7467600"/>
              <a:gd name="connsiteY621" fmla="*/ 1029409 h 6858000"/>
              <a:gd name="connsiteX622" fmla="*/ 1232525 w 7467600"/>
              <a:gd name="connsiteY622" fmla="*/ 1804675 h 6858000"/>
              <a:gd name="connsiteX623" fmla="*/ 1388858 w 7467600"/>
              <a:gd name="connsiteY623" fmla="*/ 2368011 h 6858000"/>
              <a:gd name="connsiteX624" fmla="*/ 1384098 w 7467600"/>
              <a:gd name="connsiteY624" fmla="*/ 2378125 h 6858000"/>
              <a:gd name="connsiteX625" fmla="*/ 1425393 w 7467600"/>
              <a:gd name="connsiteY625" fmla="*/ 2589124 h 6858000"/>
              <a:gd name="connsiteX626" fmla="*/ 1424001 w 7467600"/>
              <a:gd name="connsiteY626" fmla="*/ 2597541 h 6858000"/>
              <a:gd name="connsiteX627" fmla="*/ 2152729 w 7467600"/>
              <a:gd name="connsiteY627" fmla="*/ 2864487 h 6858000"/>
              <a:gd name="connsiteX628" fmla="*/ 2020609 w 7467600"/>
              <a:gd name="connsiteY628" fmla="*/ 2539671 h 6858000"/>
              <a:gd name="connsiteX629" fmla="*/ 2018920 w 7467600"/>
              <a:gd name="connsiteY629" fmla="*/ 2536309 h 6858000"/>
              <a:gd name="connsiteX630" fmla="*/ 1342441 w 7467600"/>
              <a:gd name="connsiteY630" fmla="*/ 1173017 h 6858000"/>
              <a:gd name="connsiteX631" fmla="*/ 1367925 w 7467600"/>
              <a:gd name="connsiteY631" fmla="*/ 1135648 h 6858000"/>
              <a:gd name="connsiteX632" fmla="*/ 1771401 w 7467600"/>
              <a:gd name="connsiteY632" fmla="*/ 1806673 h 6858000"/>
              <a:gd name="connsiteX633" fmla="*/ 1972385 w 7467600"/>
              <a:gd name="connsiteY633" fmla="*/ 2198735 h 6858000"/>
              <a:gd name="connsiteX634" fmla="*/ 2040892 w 7467600"/>
              <a:gd name="connsiteY634" fmla="*/ 2405205 h 6858000"/>
              <a:gd name="connsiteX635" fmla="*/ 2131689 w 7467600"/>
              <a:gd name="connsiteY635" fmla="*/ 1936926 h 6858000"/>
              <a:gd name="connsiteX636" fmla="*/ 2454820 w 7467600"/>
              <a:gd name="connsiteY636" fmla="*/ 1248808 h 6858000"/>
              <a:gd name="connsiteX637" fmla="*/ 2492512 w 7467600"/>
              <a:gd name="connsiteY637" fmla="*/ 1302920 h 6858000"/>
              <a:gd name="connsiteX638" fmla="*/ 2081216 w 7467600"/>
              <a:gd name="connsiteY638" fmla="*/ 2527513 h 6858000"/>
              <a:gd name="connsiteX639" fmla="*/ 2081211 w 7467600"/>
              <a:gd name="connsiteY639" fmla="*/ 2528916 h 6858000"/>
              <a:gd name="connsiteX640" fmla="*/ 2199067 w 7467600"/>
              <a:gd name="connsiteY640" fmla="*/ 2884061 h 6858000"/>
              <a:gd name="connsiteX641" fmla="*/ 3192586 w 7467600"/>
              <a:gd name="connsiteY641" fmla="*/ 3411496 h 6858000"/>
              <a:gd name="connsiteX642" fmla="*/ 3182620 w 7467600"/>
              <a:gd name="connsiteY642" fmla="*/ 3483279 h 6858000"/>
              <a:gd name="connsiteX643" fmla="*/ 2435119 w 7467600"/>
              <a:gd name="connsiteY643" fmla="*/ 3080173 h 6858000"/>
              <a:gd name="connsiteX644" fmla="*/ 2410152 w 7467600"/>
              <a:gd name="connsiteY644" fmla="*/ 3063751 h 6858000"/>
              <a:gd name="connsiteX645" fmla="*/ 2408099 w 7467600"/>
              <a:gd name="connsiteY645" fmla="*/ 3064403 h 6858000"/>
              <a:gd name="connsiteX646" fmla="*/ 2407218 w 7467600"/>
              <a:gd name="connsiteY646" fmla="*/ 3070324 h 6858000"/>
              <a:gd name="connsiteX647" fmla="*/ 2380138 w 7467600"/>
              <a:gd name="connsiteY647" fmla="*/ 3099341 h 6858000"/>
              <a:gd name="connsiteX648" fmla="*/ 1765923 w 7467600"/>
              <a:gd name="connsiteY648" fmla="*/ 3581043 h 6858000"/>
              <a:gd name="connsiteX649" fmla="*/ 1702258 w 7467600"/>
              <a:gd name="connsiteY649" fmla="*/ 3612286 h 6858000"/>
              <a:gd name="connsiteX650" fmla="*/ 1538370 w 7467600"/>
              <a:gd name="connsiteY650" fmla="*/ 3811804 h 6858000"/>
              <a:gd name="connsiteX651" fmla="*/ 542867 w 7467600"/>
              <a:gd name="connsiteY651" fmla="*/ 4944092 h 6858000"/>
              <a:gd name="connsiteX652" fmla="*/ 515800 w 7467600"/>
              <a:gd name="connsiteY652" fmla="*/ 4862180 h 6858000"/>
              <a:gd name="connsiteX653" fmla="*/ 909145 w 7467600"/>
              <a:gd name="connsiteY653" fmla="*/ 4199225 h 6858000"/>
              <a:gd name="connsiteX654" fmla="*/ 1214067 w 7467600"/>
              <a:gd name="connsiteY654" fmla="*/ 3908561 h 6858000"/>
              <a:gd name="connsiteX655" fmla="*/ 640967 w 7467600"/>
              <a:gd name="connsiteY655" fmla="*/ 4105601 h 6858000"/>
              <a:gd name="connsiteX656" fmla="*/ 112563 w 7467600"/>
              <a:gd name="connsiteY656" fmla="*/ 4396952 h 6858000"/>
              <a:gd name="connsiteX657" fmla="*/ 0 w 7467600"/>
              <a:gd name="connsiteY657" fmla="*/ 4466006 h 6858000"/>
              <a:gd name="connsiteX658" fmla="*/ 0 w 7467600"/>
              <a:gd name="connsiteY658" fmla="*/ 4233763 h 6858000"/>
              <a:gd name="connsiteX659" fmla="*/ 36881 w 7467600"/>
              <a:gd name="connsiteY659" fmla="*/ 4200118 h 6858000"/>
              <a:gd name="connsiteX660" fmla="*/ 910534 w 7467600"/>
              <a:gd name="connsiteY660" fmla="*/ 3629753 h 6858000"/>
              <a:gd name="connsiteX661" fmla="*/ 1578717 w 7467600"/>
              <a:gd name="connsiteY661" fmla="*/ 3575982 h 6858000"/>
              <a:gd name="connsiteX662" fmla="*/ 2338780 w 7467600"/>
              <a:gd name="connsiteY662" fmla="*/ 3033725 h 6858000"/>
              <a:gd name="connsiteX663" fmla="*/ 1807991 w 7467600"/>
              <a:gd name="connsiteY663" fmla="*/ 2807184 h 6858000"/>
              <a:gd name="connsiteX664" fmla="*/ 1416358 w 7467600"/>
              <a:gd name="connsiteY664" fmla="*/ 3112571 h 6858000"/>
              <a:gd name="connsiteX665" fmla="*/ 939066 w 7467600"/>
              <a:gd name="connsiteY665" fmla="*/ 3378798 h 6858000"/>
              <a:gd name="connsiteX666" fmla="*/ 115099 w 7467600"/>
              <a:gd name="connsiteY666" fmla="*/ 3607650 h 6858000"/>
              <a:gd name="connsiteX667" fmla="*/ 97284 w 7467600"/>
              <a:gd name="connsiteY667" fmla="*/ 3520393 h 6858000"/>
              <a:gd name="connsiteX668" fmla="*/ 922050 w 7467600"/>
              <a:gd name="connsiteY668" fmla="*/ 3074867 h 6858000"/>
              <a:gd name="connsiteX669" fmla="*/ 1405265 w 7467600"/>
              <a:gd name="connsiteY669" fmla="*/ 3016319 h 6858000"/>
              <a:gd name="connsiteX670" fmla="*/ 1407512 w 7467600"/>
              <a:gd name="connsiteY670" fmla="*/ 3018001 h 6858000"/>
              <a:gd name="connsiteX671" fmla="*/ 1726266 w 7467600"/>
              <a:gd name="connsiteY671" fmla="*/ 2777274 h 6858000"/>
              <a:gd name="connsiteX672" fmla="*/ 625390 w 7467600"/>
              <a:gd name="connsiteY672" fmla="*/ 2514541 h 6858000"/>
              <a:gd name="connsiteX673" fmla="*/ 619799 w 7467600"/>
              <a:gd name="connsiteY673" fmla="*/ 2527180 h 6858000"/>
              <a:gd name="connsiteX674" fmla="*/ 310030 w 7467600"/>
              <a:gd name="connsiteY674" fmla="*/ 2771818 h 6858000"/>
              <a:gd name="connsiteX675" fmla="*/ 173877 w 7467600"/>
              <a:gd name="connsiteY675" fmla="*/ 2937056 h 6858000"/>
              <a:gd name="connsiteX676" fmla="*/ 77889 w 7467600"/>
              <a:gd name="connsiteY676" fmla="*/ 3138440 h 6858000"/>
              <a:gd name="connsiteX677" fmla="*/ 0 w 7467600"/>
              <a:gd name="connsiteY677" fmla="*/ 3271395 h 6858000"/>
              <a:gd name="connsiteX678" fmla="*/ 0 w 7467600"/>
              <a:gd name="connsiteY678" fmla="*/ 3153002 h 6858000"/>
              <a:gd name="connsiteX679" fmla="*/ 2386 w 7467600"/>
              <a:gd name="connsiteY679" fmla="*/ 3149203 h 6858000"/>
              <a:gd name="connsiteX680" fmla="*/ 89753 w 7467600"/>
              <a:gd name="connsiteY680" fmla="*/ 2987702 h 6858000"/>
              <a:gd name="connsiteX681" fmla="*/ 76869 w 7467600"/>
              <a:gd name="connsiteY681" fmla="*/ 3005404 h 6858000"/>
              <a:gd name="connsiteX682" fmla="*/ 32049 w 7467600"/>
              <a:gd name="connsiteY682" fmla="*/ 3065814 h 6858000"/>
              <a:gd name="connsiteX683" fmla="*/ 0 w 7467600"/>
              <a:gd name="connsiteY683" fmla="*/ 3108744 h 6858000"/>
              <a:gd name="connsiteX684" fmla="*/ 0 w 7467600"/>
              <a:gd name="connsiteY684" fmla="*/ 3058059 h 6858000"/>
              <a:gd name="connsiteX685" fmla="*/ 7610 w 7467600"/>
              <a:gd name="connsiteY685" fmla="*/ 3047889 h 6858000"/>
              <a:gd name="connsiteX686" fmla="*/ 52419 w 7467600"/>
              <a:gd name="connsiteY686" fmla="*/ 2987479 h 6858000"/>
              <a:gd name="connsiteX687" fmla="*/ 59142 w 7467600"/>
              <a:gd name="connsiteY687" fmla="*/ 2978488 h 6858000"/>
              <a:gd name="connsiteX688" fmla="*/ 0 w 7467600"/>
              <a:gd name="connsiteY688" fmla="*/ 3015334 h 6858000"/>
              <a:gd name="connsiteX689" fmla="*/ 0 w 7467600"/>
              <a:gd name="connsiteY689" fmla="*/ 2914286 h 6858000"/>
              <a:gd name="connsiteX690" fmla="*/ 36383 w 7467600"/>
              <a:gd name="connsiteY690" fmla="*/ 2901128 h 6858000"/>
              <a:gd name="connsiteX691" fmla="*/ 156329 w 7467600"/>
              <a:gd name="connsiteY691" fmla="*/ 2840533 h 6858000"/>
              <a:gd name="connsiteX692" fmla="*/ 358355 w 7467600"/>
              <a:gd name="connsiteY692" fmla="*/ 2620471 h 6858000"/>
              <a:gd name="connsiteX693" fmla="*/ 510577 w 7467600"/>
              <a:gd name="connsiteY693" fmla="*/ 2501244 h 6858000"/>
              <a:gd name="connsiteX694" fmla="*/ 211967 w 7467600"/>
              <a:gd name="connsiteY694" fmla="*/ 2479171 h 6858000"/>
              <a:gd name="connsiteX695" fmla="*/ 0 w 7467600"/>
              <a:gd name="connsiteY695" fmla="*/ 2476398 h 6858000"/>
              <a:gd name="connsiteX696" fmla="*/ 0 w 7467600"/>
              <a:gd name="connsiteY696" fmla="*/ 2389189 h 6858000"/>
              <a:gd name="connsiteX697" fmla="*/ 103062 w 7467600"/>
              <a:gd name="connsiteY697" fmla="*/ 2389518 h 6858000"/>
              <a:gd name="connsiteX698" fmla="*/ 510734 w 7467600"/>
              <a:gd name="connsiteY698" fmla="*/ 2416201 h 6858000"/>
              <a:gd name="connsiteX699" fmla="*/ 279257 w 7467600"/>
              <a:gd name="connsiteY699" fmla="*/ 2092102 h 6858000"/>
              <a:gd name="connsiteX700" fmla="*/ 65265 w 7467600"/>
              <a:gd name="connsiteY700" fmla="*/ 2006049 h 6858000"/>
              <a:gd name="connsiteX701" fmla="*/ 0 w 7467600"/>
              <a:gd name="connsiteY701" fmla="*/ 1982532 h 6858000"/>
              <a:gd name="connsiteX702" fmla="*/ 0 w 7467600"/>
              <a:gd name="connsiteY702" fmla="*/ 1912789 h 6858000"/>
              <a:gd name="connsiteX703" fmla="*/ 97460 w 7467600"/>
              <a:gd name="connsiteY703" fmla="*/ 1953725 h 6858000"/>
              <a:gd name="connsiteX704" fmla="*/ 221272 w 7467600"/>
              <a:gd name="connsiteY704" fmla="*/ 1980766 h 6858000"/>
              <a:gd name="connsiteX705" fmla="*/ 116765 w 7467600"/>
              <a:gd name="connsiteY705" fmla="*/ 1911033 h 6858000"/>
              <a:gd name="connsiteX706" fmla="*/ 16405 w 7467600"/>
              <a:gd name="connsiteY706" fmla="*/ 1803412 h 6858000"/>
              <a:gd name="connsiteX707" fmla="*/ 0 w 7467600"/>
              <a:gd name="connsiteY707" fmla="*/ 1784777 h 6858000"/>
              <a:gd name="connsiteX708" fmla="*/ 0 w 7467600"/>
              <a:gd name="connsiteY708" fmla="*/ 1740082 h 6858000"/>
              <a:gd name="connsiteX709" fmla="*/ 39394 w 7467600"/>
              <a:gd name="connsiteY709" fmla="*/ 1784856 h 6858000"/>
              <a:gd name="connsiteX710" fmla="*/ 135813 w 7467600"/>
              <a:gd name="connsiteY710" fmla="*/ 1888838 h 6858000"/>
              <a:gd name="connsiteX711" fmla="*/ 242575 w 7467600"/>
              <a:gd name="connsiteY711" fmla="*/ 1958841 h 6858000"/>
              <a:gd name="connsiteX712" fmla="*/ 82197 w 7467600"/>
              <a:gd name="connsiteY712" fmla="*/ 1754826 h 6858000"/>
              <a:gd name="connsiteX713" fmla="*/ 0 w 7467600"/>
              <a:gd name="connsiteY713" fmla="*/ 1679650 h 6858000"/>
              <a:gd name="connsiteX714" fmla="*/ 0 w 7467600"/>
              <a:gd name="connsiteY714" fmla="*/ 1602463 h 6858000"/>
              <a:gd name="connsiteX715" fmla="*/ 84689 w 7467600"/>
              <a:gd name="connsiteY715" fmla="*/ 1677442 h 6858000"/>
              <a:gd name="connsiteX716" fmla="*/ 298437 w 7467600"/>
              <a:gd name="connsiteY716" fmla="*/ 1968019 h 6858000"/>
              <a:gd name="connsiteX717" fmla="*/ 227269 w 7467600"/>
              <a:gd name="connsiteY717" fmla="*/ 1114064 h 6858000"/>
              <a:gd name="connsiteX718" fmla="*/ 248003 w 7467600"/>
              <a:gd name="connsiteY718" fmla="*/ 1089613 h 6858000"/>
              <a:gd name="connsiteX719" fmla="*/ 427020 w 7467600"/>
              <a:gd name="connsiteY719" fmla="*/ 1619803 h 6858000"/>
              <a:gd name="connsiteX720" fmla="*/ 340345 w 7467600"/>
              <a:gd name="connsiteY720" fmla="*/ 2027739 h 6858000"/>
              <a:gd name="connsiteX721" fmla="*/ 360865 w 7467600"/>
              <a:gd name="connsiteY721" fmla="*/ 2044827 h 6858000"/>
              <a:gd name="connsiteX722" fmla="*/ 560414 w 7467600"/>
              <a:gd name="connsiteY722" fmla="*/ 2421457 h 6858000"/>
              <a:gd name="connsiteX723" fmla="*/ 1359703 w 7467600"/>
              <a:gd name="connsiteY723" fmla="*/ 2578554 h 6858000"/>
              <a:gd name="connsiteX724" fmla="*/ 1359422 w 7467600"/>
              <a:gd name="connsiteY724" fmla="*/ 2577994 h 6858000"/>
              <a:gd name="connsiteX725" fmla="*/ 828701 w 7467600"/>
              <a:gd name="connsiteY725" fmla="*/ 1839520 h 6858000"/>
              <a:gd name="connsiteX726" fmla="*/ 494427 w 7467600"/>
              <a:gd name="connsiteY726" fmla="*/ 1092333 h 6858000"/>
              <a:gd name="connsiteX727" fmla="*/ 506322 w 7467600"/>
              <a:gd name="connsiteY727" fmla="*/ 1020997 h 6858000"/>
              <a:gd name="connsiteX728" fmla="*/ 4570198 w 7467600"/>
              <a:gd name="connsiteY728" fmla="*/ 978081 h 6858000"/>
              <a:gd name="connsiteX729" fmla="*/ 4523691 w 7467600"/>
              <a:gd name="connsiteY729" fmla="*/ 1127776 h 6858000"/>
              <a:gd name="connsiteX730" fmla="*/ 4509875 w 7467600"/>
              <a:gd name="connsiteY730" fmla="*/ 1167552 h 6858000"/>
              <a:gd name="connsiteX731" fmla="*/ 4478168 w 7467600"/>
              <a:gd name="connsiteY731" fmla="*/ 1260735 h 6858000"/>
              <a:gd name="connsiteX732" fmla="*/ 4409309 w 7467600"/>
              <a:gd name="connsiteY732" fmla="*/ 1666996 h 6858000"/>
              <a:gd name="connsiteX733" fmla="*/ 4370031 w 7467600"/>
              <a:gd name="connsiteY733" fmla="*/ 1955666 h 6858000"/>
              <a:gd name="connsiteX734" fmla="*/ 4570198 w 7467600"/>
              <a:gd name="connsiteY734" fmla="*/ 978081 h 6858000"/>
              <a:gd name="connsiteX735" fmla="*/ 4557898 w 7467600"/>
              <a:gd name="connsiteY735" fmla="*/ 900011 h 6858000"/>
              <a:gd name="connsiteX736" fmla="*/ 4344840 w 7467600"/>
              <a:gd name="connsiteY736" fmla="*/ 1922038 h 6858000"/>
              <a:gd name="connsiteX737" fmla="*/ 4378710 w 7467600"/>
              <a:gd name="connsiteY737" fmla="*/ 1665516 h 6858000"/>
              <a:gd name="connsiteX738" fmla="*/ 4448798 w 7467600"/>
              <a:gd name="connsiteY738" fmla="*/ 1253024 h 6858000"/>
              <a:gd name="connsiteX739" fmla="*/ 4480315 w 7467600"/>
              <a:gd name="connsiteY739" fmla="*/ 1158454 h 6858000"/>
              <a:gd name="connsiteX740" fmla="*/ 4494133 w 7467600"/>
              <a:gd name="connsiteY740" fmla="*/ 1118676 h 6858000"/>
              <a:gd name="connsiteX741" fmla="*/ 4557898 w 7467600"/>
              <a:gd name="connsiteY741" fmla="*/ 900011 h 6858000"/>
              <a:gd name="connsiteX742" fmla="*/ 5870151 w 7467600"/>
              <a:gd name="connsiteY742" fmla="*/ 898890 h 6858000"/>
              <a:gd name="connsiteX743" fmla="*/ 5861335 w 7467600"/>
              <a:gd name="connsiteY743" fmla="*/ 899177 h 6858000"/>
              <a:gd name="connsiteX744" fmla="*/ 5843702 w 7467600"/>
              <a:gd name="connsiteY744" fmla="*/ 899748 h 6858000"/>
              <a:gd name="connsiteX745" fmla="*/ 5651107 w 7467600"/>
              <a:gd name="connsiteY745" fmla="*/ 920306 h 6858000"/>
              <a:gd name="connsiteX746" fmla="*/ 5459407 w 7467600"/>
              <a:gd name="connsiteY746" fmla="*/ 940975 h 6858000"/>
              <a:gd name="connsiteX747" fmla="*/ 5374846 w 7467600"/>
              <a:gd name="connsiteY747" fmla="*/ 941988 h 6858000"/>
              <a:gd name="connsiteX748" fmla="*/ 5256105 w 7467600"/>
              <a:gd name="connsiteY748" fmla="*/ 945632 h 6858000"/>
              <a:gd name="connsiteX749" fmla="*/ 5107071 w 7467600"/>
              <a:gd name="connsiteY749" fmla="*/ 969720 h 6858000"/>
              <a:gd name="connsiteX750" fmla="*/ 4998681 w 7467600"/>
              <a:gd name="connsiteY750" fmla="*/ 988771 h 6858000"/>
              <a:gd name="connsiteX751" fmla="*/ 5870151 w 7467600"/>
              <a:gd name="connsiteY751" fmla="*/ 898890 h 6858000"/>
              <a:gd name="connsiteX752" fmla="*/ 5504425 w 7467600"/>
              <a:gd name="connsiteY752" fmla="*/ 848067 h 6858000"/>
              <a:gd name="connsiteX753" fmla="*/ 4968849 w 7467600"/>
              <a:gd name="connsiteY753" fmla="*/ 962318 h 6858000"/>
              <a:gd name="connsiteX754" fmla="*/ 5104039 w 7467600"/>
              <a:gd name="connsiteY754" fmla="*/ 940634 h 6858000"/>
              <a:gd name="connsiteX755" fmla="*/ 5256311 w 7467600"/>
              <a:gd name="connsiteY755" fmla="*/ 916490 h 6858000"/>
              <a:gd name="connsiteX756" fmla="*/ 5377381 w 7467600"/>
              <a:gd name="connsiteY756" fmla="*/ 912671 h 6858000"/>
              <a:gd name="connsiteX757" fmla="*/ 5460148 w 7467600"/>
              <a:gd name="connsiteY757" fmla="*/ 911442 h 6858000"/>
              <a:gd name="connsiteX758" fmla="*/ 5648971 w 7467600"/>
              <a:gd name="connsiteY758" fmla="*/ 891331 h 6858000"/>
              <a:gd name="connsiteX759" fmla="*/ 5844807 w 7467600"/>
              <a:gd name="connsiteY759" fmla="*/ 870718 h 6858000"/>
              <a:gd name="connsiteX760" fmla="*/ 5862975 w 7467600"/>
              <a:gd name="connsiteY760" fmla="*/ 869756 h 6858000"/>
              <a:gd name="connsiteX761" fmla="*/ 5920887 w 7467600"/>
              <a:gd name="connsiteY761" fmla="*/ 865929 h 6858000"/>
              <a:gd name="connsiteX762" fmla="*/ 5504425 w 7467600"/>
              <a:gd name="connsiteY762" fmla="*/ 848067 h 6858000"/>
              <a:gd name="connsiteX763" fmla="*/ 3607114 w 7467600"/>
              <a:gd name="connsiteY763" fmla="*/ 467441 h 6858000"/>
              <a:gd name="connsiteX764" fmla="*/ 3296242 w 7467600"/>
              <a:gd name="connsiteY764" fmla="*/ 807991 h 6858000"/>
              <a:gd name="connsiteX765" fmla="*/ 3174674 w 7467600"/>
              <a:gd name="connsiteY765" fmla="*/ 919759 h 6858000"/>
              <a:gd name="connsiteX766" fmla="*/ 3042978 w 7467600"/>
              <a:gd name="connsiteY766" fmla="*/ 1054894 h 6858000"/>
              <a:gd name="connsiteX767" fmla="*/ 2968914 w 7467600"/>
              <a:gd name="connsiteY767" fmla="*/ 1133756 h 6858000"/>
              <a:gd name="connsiteX768" fmla="*/ 3103823 w 7467600"/>
              <a:gd name="connsiteY768" fmla="*/ 1026814 h 6858000"/>
              <a:gd name="connsiteX769" fmla="*/ 3607114 w 7467600"/>
              <a:gd name="connsiteY769" fmla="*/ 467441 h 6858000"/>
              <a:gd name="connsiteX770" fmla="*/ 3744487 w 7467600"/>
              <a:gd name="connsiteY770" fmla="*/ 383136 h 6858000"/>
              <a:gd name="connsiteX771" fmla="*/ 3970213 w 7467600"/>
              <a:gd name="connsiteY771" fmla="*/ 995559 h 6858000"/>
              <a:gd name="connsiteX772" fmla="*/ 3744487 w 7467600"/>
              <a:gd name="connsiteY772" fmla="*/ 383136 h 6858000"/>
              <a:gd name="connsiteX773" fmla="*/ 3624562 w 7467600"/>
              <a:gd name="connsiteY773" fmla="*/ 367041 h 6858000"/>
              <a:gd name="connsiteX774" fmla="*/ 3489712 w 7467600"/>
              <a:gd name="connsiteY774" fmla="*/ 485386 h 6858000"/>
              <a:gd name="connsiteX775" fmla="*/ 3182994 w 7467600"/>
              <a:gd name="connsiteY775" fmla="*/ 828265 h 6858000"/>
              <a:gd name="connsiteX776" fmla="*/ 2892114 w 7467600"/>
              <a:gd name="connsiteY776" fmla="*/ 1172635 h 6858000"/>
              <a:gd name="connsiteX777" fmla="*/ 3021459 w 7467600"/>
              <a:gd name="connsiteY777" fmla="*/ 1035385 h 6858000"/>
              <a:gd name="connsiteX778" fmla="*/ 3153873 w 7467600"/>
              <a:gd name="connsiteY778" fmla="*/ 898971 h 6858000"/>
              <a:gd name="connsiteX779" fmla="*/ 3276511 w 7467600"/>
              <a:gd name="connsiteY779" fmla="*/ 786423 h 6858000"/>
              <a:gd name="connsiteX780" fmla="*/ 3584154 w 7467600"/>
              <a:gd name="connsiteY780" fmla="*/ 448218 h 6858000"/>
              <a:gd name="connsiteX781" fmla="*/ 3624562 w 7467600"/>
              <a:gd name="connsiteY781" fmla="*/ 367041 h 6858000"/>
              <a:gd name="connsiteX782" fmla="*/ 3766672 w 7467600"/>
              <a:gd name="connsiteY782" fmla="*/ 359429 h 6858000"/>
              <a:gd name="connsiteX783" fmla="*/ 3996338 w 7467600"/>
              <a:gd name="connsiteY783" fmla="*/ 968237 h 6858000"/>
              <a:gd name="connsiteX784" fmla="*/ 3766672 w 7467600"/>
              <a:gd name="connsiteY784" fmla="*/ 359429 h 6858000"/>
              <a:gd name="connsiteX785" fmla="*/ 5805386 w 7467600"/>
              <a:gd name="connsiteY785" fmla="*/ 239240 h 6858000"/>
              <a:gd name="connsiteX786" fmla="*/ 5736947 w 7467600"/>
              <a:gd name="connsiteY786" fmla="*/ 261367 h 6858000"/>
              <a:gd name="connsiteX787" fmla="*/ 5427012 w 7467600"/>
              <a:gd name="connsiteY787" fmla="*/ 311272 h 6858000"/>
              <a:gd name="connsiteX788" fmla="*/ 5147818 w 7467600"/>
              <a:gd name="connsiteY788" fmla="*/ 322112 h 6858000"/>
              <a:gd name="connsiteX789" fmla="*/ 5060854 w 7467600"/>
              <a:gd name="connsiteY789" fmla="*/ 311882 h 6858000"/>
              <a:gd name="connsiteX790" fmla="*/ 4945989 w 7467600"/>
              <a:gd name="connsiteY790" fmla="*/ 300516 h 6858000"/>
              <a:gd name="connsiteX791" fmla="*/ 5410479 w 7467600"/>
              <a:gd name="connsiteY791" fmla="*/ 348434 h 6858000"/>
              <a:gd name="connsiteX792" fmla="*/ 5805386 w 7467600"/>
              <a:gd name="connsiteY792" fmla="*/ 239240 h 6858000"/>
              <a:gd name="connsiteX793" fmla="*/ 5905192 w 7467600"/>
              <a:gd name="connsiteY793" fmla="*/ 163079 h 6858000"/>
              <a:gd name="connsiteX794" fmla="*/ 5865655 w 7467600"/>
              <a:gd name="connsiteY794" fmla="*/ 171901 h 6858000"/>
              <a:gd name="connsiteX795" fmla="*/ 5259740 w 7467600"/>
              <a:gd name="connsiteY795" fmla="*/ 257013 h 6858000"/>
              <a:gd name="connsiteX796" fmla="*/ 5208466 w 7467600"/>
              <a:gd name="connsiteY796" fmla="*/ 257550 h 6858000"/>
              <a:gd name="connsiteX797" fmla="*/ 4980204 w 7467600"/>
              <a:gd name="connsiteY797" fmla="*/ 271903 h 6858000"/>
              <a:gd name="connsiteX798" fmla="*/ 5068068 w 7467600"/>
              <a:gd name="connsiteY798" fmla="*/ 282244 h 6858000"/>
              <a:gd name="connsiteX799" fmla="*/ 5153231 w 7467600"/>
              <a:gd name="connsiteY799" fmla="*/ 292240 h 6858000"/>
              <a:gd name="connsiteX800" fmla="*/ 5426491 w 7467600"/>
              <a:gd name="connsiteY800" fmla="*/ 281128 h 6858000"/>
              <a:gd name="connsiteX801" fmla="*/ 5731212 w 7467600"/>
              <a:gd name="connsiteY801" fmla="*/ 231951 h 6858000"/>
              <a:gd name="connsiteX802" fmla="*/ 5905192 w 7467600"/>
              <a:gd name="connsiteY802" fmla="*/ 163079 h 6858000"/>
              <a:gd name="connsiteX803" fmla="*/ 5944437 w 7467600"/>
              <a:gd name="connsiteY803" fmla="*/ 113829 h 6858000"/>
              <a:gd name="connsiteX804" fmla="*/ 5825032 w 7467600"/>
              <a:gd name="connsiteY804" fmla="*/ 146405 h 6858000"/>
              <a:gd name="connsiteX805" fmla="*/ 4955599 w 7467600"/>
              <a:gd name="connsiteY805" fmla="*/ 247008 h 6858000"/>
              <a:gd name="connsiteX806" fmla="*/ 5210104 w 7467600"/>
              <a:gd name="connsiteY806" fmla="*/ 228123 h 6858000"/>
              <a:gd name="connsiteX807" fmla="*/ 5261015 w 7467600"/>
              <a:gd name="connsiteY807" fmla="*/ 227087 h 6858000"/>
              <a:gd name="connsiteX808" fmla="*/ 5861181 w 7467600"/>
              <a:gd name="connsiteY808" fmla="*/ 143093 h 6858000"/>
              <a:gd name="connsiteX809" fmla="*/ 5961252 w 7467600"/>
              <a:gd name="connsiteY809" fmla="*/ 114820 h 6858000"/>
              <a:gd name="connsiteX810" fmla="*/ 5944437 w 7467600"/>
              <a:gd name="connsiteY810" fmla="*/ 113829 h 6858000"/>
              <a:gd name="connsiteX811" fmla="*/ 3882765 w 7467600"/>
              <a:gd name="connsiteY811" fmla="*/ 0 h 6858000"/>
              <a:gd name="connsiteX812" fmla="*/ 3995099 w 7467600"/>
              <a:gd name="connsiteY812" fmla="*/ 0 h 6858000"/>
              <a:gd name="connsiteX813" fmla="*/ 4163818 w 7467600"/>
              <a:gd name="connsiteY813" fmla="*/ 234104 h 6858000"/>
              <a:gd name="connsiteX814" fmla="*/ 4172099 w 7467600"/>
              <a:gd name="connsiteY814" fmla="*/ 234207 h 6858000"/>
              <a:gd name="connsiteX815" fmla="*/ 4784282 w 7467600"/>
              <a:gd name="connsiteY815" fmla="*/ 276561 h 6858000"/>
              <a:gd name="connsiteX816" fmla="*/ 4801687 w 7467600"/>
              <a:gd name="connsiteY816" fmla="*/ 267764 h 6858000"/>
              <a:gd name="connsiteX817" fmla="*/ 6082788 w 7467600"/>
              <a:gd name="connsiteY817" fmla="*/ 64119 h 6858000"/>
              <a:gd name="connsiteX818" fmla="*/ 6099442 w 7467600"/>
              <a:gd name="connsiteY818" fmla="*/ 82568 h 6858000"/>
              <a:gd name="connsiteX819" fmla="*/ 4804137 w 7467600"/>
              <a:gd name="connsiteY819" fmla="*/ 320931 h 6858000"/>
              <a:gd name="connsiteX820" fmla="*/ 4227047 w 7467600"/>
              <a:gd name="connsiteY820" fmla="*/ 313415 h 6858000"/>
              <a:gd name="connsiteX821" fmla="*/ 4346041 w 7467600"/>
              <a:gd name="connsiteY821" fmla="*/ 456086 h 6858000"/>
              <a:gd name="connsiteX822" fmla="*/ 4870967 w 7467600"/>
              <a:gd name="connsiteY822" fmla="*/ 963061 h 6858000"/>
              <a:gd name="connsiteX823" fmla="*/ 4889647 w 7467600"/>
              <a:gd name="connsiteY823" fmla="*/ 957147 h 6858000"/>
              <a:gd name="connsiteX824" fmla="*/ 5422504 w 7467600"/>
              <a:gd name="connsiteY824" fmla="*/ 805191 h 6858000"/>
              <a:gd name="connsiteX825" fmla="*/ 6087656 w 7467600"/>
              <a:gd name="connsiteY825" fmla="*/ 826703 h 6858000"/>
              <a:gd name="connsiteX826" fmla="*/ 6058717 w 7467600"/>
              <a:gd name="connsiteY826" fmla="*/ 865992 h 6858000"/>
              <a:gd name="connsiteX827" fmla="*/ 4974153 w 7467600"/>
              <a:gd name="connsiteY827" fmla="*/ 1045456 h 6858000"/>
              <a:gd name="connsiteX828" fmla="*/ 5627835 w 7467600"/>
              <a:gd name="connsiteY828" fmla="*/ 1472077 h 6858000"/>
              <a:gd name="connsiteX829" fmla="*/ 5629817 w 7467600"/>
              <a:gd name="connsiteY829" fmla="*/ 1471412 h 6858000"/>
              <a:gd name="connsiteX830" fmla="*/ 5634124 w 7467600"/>
              <a:gd name="connsiteY830" fmla="*/ 1470572 h 6858000"/>
              <a:gd name="connsiteX831" fmla="*/ 5755832 w 7467600"/>
              <a:gd name="connsiteY831" fmla="*/ 1383886 h 6858000"/>
              <a:gd name="connsiteX832" fmla="*/ 6014186 w 7467600"/>
              <a:gd name="connsiteY832" fmla="*/ 1279799 h 6858000"/>
              <a:gd name="connsiteX833" fmla="*/ 6901619 w 7467600"/>
              <a:gd name="connsiteY833" fmla="*/ 1047874 h 6858000"/>
              <a:gd name="connsiteX834" fmla="*/ 6931566 w 7467600"/>
              <a:gd name="connsiteY834" fmla="*/ 1062034 h 6858000"/>
              <a:gd name="connsiteX835" fmla="*/ 5790982 w 7467600"/>
              <a:gd name="connsiteY835" fmla="*/ 1561380 h 6858000"/>
              <a:gd name="connsiteX836" fmla="*/ 6188971 w 7467600"/>
              <a:gd name="connsiteY836" fmla="*/ 1755168 h 6858000"/>
              <a:gd name="connsiteX837" fmla="*/ 6202446 w 7467600"/>
              <a:gd name="connsiteY837" fmla="*/ 1752268 h 6858000"/>
              <a:gd name="connsiteX838" fmla="*/ 7179560 w 7467600"/>
              <a:gd name="connsiteY838" fmla="*/ 1467551 h 6858000"/>
              <a:gd name="connsiteX839" fmla="*/ 7158730 w 7467600"/>
              <a:gd name="connsiteY839" fmla="*/ 1507835 h 6858000"/>
              <a:gd name="connsiteX840" fmla="*/ 6326959 w 7467600"/>
              <a:gd name="connsiteY840" fmla="*/ 1817686 h 6858000"/>
              <a:gd name="connsiteX841" fmla="*/ 6537433 w 7467600"/>
              <a:gd name="connsiteY841" fmla="*/ 1907790 h 6858000"/>
              <a:gd name="connsiteX842" fmla="*/ 6550221 w 7467600"/>
              <a:gd name="connsiteY842" fmla="*/ 1910729 h 6858000"/>
              <a:gd name="connsiteX843" fmla="*/ 6964438 w 7467600"/>
              <a:gd name="connsiteY843" fmla="*/ 2209505 h 6858000"/>
              <a:gd name="connsiteX844" fmla="*/ 7367862 w 7467600"/>
              <a:gd name="connsiteY844" fmla="*/ 2806833 h 6858000"/>
              <a:gd name="connsiteX845" fmla="*/ 7364329 w 7467600"/>
              <a:gd name="connsiteY845" fmla="*/ 2826907 h 6858000"/>
              <a:gd name="connsiteX846" fmla="*/ 7290545 w 7467600"/>
              <a:gd name="connsiteY846" fmla="*/ 2850663 h 6858000"/>
              <a:gd name="connsiteX847" fmla="*/ 6472036 w 7467600"/>
              <a:gd name="connsiteY847" fmla="*/ 1959003 h 6858000"/>
              <a:gd name="connsiteX848" fmla="*/ 5792897 w 7467600"/>
              <a:gd name="connsiteY848" fmla="*/ 1647747 h 6858000"/>
              <a:gd name="connsiteX849" fmla="*/ 5842751 w 7467600"/>
              <a:gd name="connsiteY849" fmla="*/ 1816112 h 6858000"/>
              <a:gd name="connsiteX850" fmla="*/ 5847424 w 7467600"/>
              <a:gd name="connsiteY850" fmla="*/ 1815776 h 6858000"/>
              <a:gd name="connsiteX851" fmla="*/ 6399821 w 7467600"/>
              <a:gd name="connsiteY851" fmla="*/ 2344799 h 6858000"/>
              <a:gd name="connsiteX852" fmla="*/ 6323232 w 7467600"/>
              <a:gd name="connsiteY852" fmla="*/ 2389634 h 6858000"/>
              <a:gd name="connsiteX853" fmla="*/ 5942958 w 7467600"/>
              <a:gd name="connsiteY853" fmla="*/ 2077708 h 6858000"/>
              <a:gd name="connsiteX854" fmla="*/ 5921559 w 7467600"/>
              <a:gd name="connsiteY854" fmla="*/ 2378596 h 6858000"/>
              <a:gd name="connsiteX855" fmla="*/ 5817651 w 7467600"/>
              <a:gd name="connsiteY855" fmla="*/ 3023919 h 6858000"/>
              <a:gd name="connsiteX856" fmla="*/ 5729634 w 7467600"/>
              <a:gd name="connsiteY856" fmla="*/ 3051849 h 6858000"/>
              <a:gd name="connsiteX857" fmla="*/ 5611018 w 7467600"/>
              <a:gd name="connsiteY857" fmla="*/ 2316769 h 6858000"/>
              <a:gd name="connsiteX858" fmla="*/ 5687608 w 7467600"/>
              <a:gd name="connsiteY858" fmla="*/ 2039972 h 6858000"/>
              <a:gd name="connsiteX859" fmla="*/ 5657554 w 7467600"/>
              <a:gd name="connsiteY859" fmla="*/ 1576445 h 6858000"/>
              <a:gd name="connsiteX860" fmla="*/ 5150475 w 7467600"/>
              <a:gd name="connsiteY860" fmla="*/ 1274012 h 6858000"/>
              <a:gd name="connsiteX861" fmla="*/ 5349142 w 7467600"/>
              <a:gd name="connsiteY861" fmla="*/ 2204405 h 6858000"/>
              <a:gd name="connsiteX862" fmla="*/ 5262214 w 7467600"/>
              <a:gd name="connsiteY862" fmla="*/ 2233836 h 6858000"/>
              <a:gd name="connsiteX863" fmla="*/ 4981539 w 7467600"/>
              <a:gd name="connsiteY863" fmla="*/ 1542201 h 6858000"/>
              <a:gd name="connsiteX864" fmla="*/ 4958461 w 7467600"/>
              <a:gd name="connsiteY864" fmla="*/ 1136957 h 6858000"/>
              <a:gd name="connsiteX865" fmla="*/ 4655015 w 7467600"/>
              <a:gd name="connsiteY865" fmla="*/ 891426 h 6858000"/>
              <a:gd name="connsiteX866" fmla="*/ 4348002 w 7467600"/>
              <a:gd name="connsiteY866" fmla="*/ 2205895 h 6858000"/>
              <a:gd name="connsiteX867" fmla="*/ 4262250 w 7467600"/>
              <a:gd name="connsiteY867" fmla="*/ 2219972 h 6858000"/>
              <a:gd name="connsiteX868" fmla="*/ 4550611 w 7467600"/>
              <a:gd name="connsiteY868" fmla="*/ 817540 h 6858000"/>
              <a:gd name="connsiteX869" fmla="*/ 4564418 w 7467600"/>
              <a:gd name="connsiteY869" fmla="*/ 808293 h 6858000"/>
              <a:gd name="connsiteX870" fmla="*/ 4266388 w 7467600"/>
              <a:gd name="connsiteY870" fmla="*/ 500083 h 6858000"/>
              <a:gd name="connsiteX871" fmla="*/ 4032842 w 7467600"/>
              <a:gd name="connsiteY871" fmla="*/ 211809 h 6858000"/>
              <a:gd name="connsiteX872" fmla="*/ 3882765 w 7467600"/>
              <a:gd name="connsiteY872" fmla="*/ 0 h 6858000"/>
              <a:gd name="connsiteX873" fmla="*/ 3721337 w 7467600"/>
              <a:gd name="connsiteY873" fmla="*/ 0 h 6858000"/>
              <a:gd name="connsiteX874" fmla="*/ 3797544 w 7467600"/>
              <a:gd name="connsiteY874" fmla="*/ 0 h 6858000"/>
              <a:gd name="connsiteX875" fmla="*/ 3775734 w 7467600"/>
              <a:gd name="connsiteY875" fmla="*/ 95131 h 6858000"/>
              <a:gd name="connsiteX876" fmla="*/ 3724807 w 7467600"/>
              <a:gd name="connsiteY876" fmla="*/ 272257 h 6858000"/>
              <a:gd name="connsiteX877" fmla="*/ 3726844 w 7467600"/>
              <a:gd name="connsiteY877" fmla="*/ 282988 h 6858000"/>
              <a:gd name="connsiteX878" fmla="*/ 3742664 w 7467600"/>
              <a:gd name="connsiteY878" fmla="*/ 279918 h 6858000"/>
              <a:gd name="connsiteX879" fmla="*/ 4103910 w 7467600"/>
              <a:gd name="connsiteY879" fmla="*/ 1161917 h 6858000"/>
              <a:gd name="connsiteX880" fmla="*/ 4020269 w 7467600"/>
              <a:gd name="connsiteY880" fmla="*/ 1200406 h 6858000"/>
              <a:gd name="connsiteX881" fmla="*/ 3674882 w 7467600"/>
              <a:gd name="connsiteY881" fmla="*/ 488524 h 6858000"/>
              <a:gd name="connsiteX882" fmla="*/ 3132682 w 7467600"/>
              <a:gd name="connsiteY882" fmla="*/ 1072284 h 6858000"/>
              <a:gd name="connsiteX883" fmla="*/ 2716346 w 7467600"/>
              <a:gd name="connsiteY883" fmla="*/ 1276376 h 6858000"/>
              <a:gd name="connsiteX884" fmla="*/ 2716772 w 7467600"/>
              <a:gd name="connsiteY884" fmla="*/ 1255462 h 6858000"/>
              <a:gd name="connsiteX885" fmla="*/ 3471096 w 7467600"/>
              <a:gd name="connsiteY885" fmla="*/ 437072 h 6858000"/>
              <a:gd name="connsiteX886" fmla="*/ 3639057 w 7467600"/>
              <a:gd name="connsiteY886" fmla="*/ 286334 h 6858000"/>
              <a:gd name="connsiteX887" fmla="*/ 3640309 w 7467600"/>
              <a:gd name="connsiteY887" fmla="*/ 284664 h 6858000"/>
              <a:gd name="connsiteX888" fmla="*/ 3646022 w 7467600"/>
              <a:gd name="connsiteY888" fmla="*/ 276711 h 6858000"/>
              <a:gd name="connsiteX889" fmla="*/ 3707943 w 7467600"/>
              <a:gd name="connsiteY889" fmla="*/ 65958 h 6858000"/>
              <a:gd name="connsiteX890" fmla="*/ 3721337 w 7467600"/>
              <a:gd name="connsiteY890" fmla="*/ 0 h 6858000"/>
              <a:gd name="connsiteX891" fmla="*/ 2867960 w 7467600"/>
              <a:gd name="connsiteY891" fmla="*/ 0 h 6858000"/>
              <a:gd name="connsiteX892" fmla="*/ 2926351 w 7467600"/>
              <a:gd name="connsiteY892" fmla="*/ 0 h 6858000"/>
              <a:gd name="connsiteX893" fmla="*/ 2902823 w 7467600"/>
              <a:gd name="connsiteY893" fmla="*/ 262929 h 6858000"/>
              <a:gd name="connsiteX894" fmla="*/ 2940663 w 7467600"/>
              <a:gd name="connsiteY894" fmla="*/ 140884 h 6858000"/>
              <a:gd name="connsiteX895" fmla="*/ 2947039 w 7467600"/>
              <a:gd name="connsiteY895" fmla="*/ 122524 h 6858000"/>
              <a:gd name="connsiteX896" fmla="*/ 2984316 w 7467600"/>
              <a:gd name="connsiteY896" fmla="*/ 0 h 6858000"/>
              <a:gd name="connsiteX897" fmla="*/ 3016114 w 7467600"/>
              <a:gd name="connsiteY897" fmla="*/ 0 h 6858000"/>
              <a:gd name="connsiteX898" fmla="*/ 2979949 w 7467600"/>
              <a:gd name="connsiteY898" fmla="*/ 119274 h 6858000"/>
              <a:gd name="connsiteX899" fmla="*/ 3023879 w 7467600"/>
              <a:gd name="connsiteY899" fmla="*/ 0 h 6858000"/>
              <a:gd name="connsiteX900" fmla="*/ 3105400 w 7467600"/>
              <a:gd name="connsiteY900" fmla="*/ 0 h 6858000"/>
              <a:gd name="connsiteX901" fmla="*/ 3094669 w 7467600"/>
              <a:gd name="connsiteY901" fmla="*/ 30308 h 6858000"/>
              <a:gd name="connsiteX902" fmla="*/ 2901945 w 7467600"/>
              <a:gd name="connsiteY902" fmla="*/ 466538 h 6858000"/>
              <a:gd name="connsiteX903" fmla="*/ 2815209 w 7467600"/>
              <a:gd name="connsiteY903" fmla="*/ 497361 h 6858000"/>
              <a:gd name="connsiteX904" fmla="*/ 2844845 w 7467600"/>
              <a:gd name="connsiteY904" fmla="*/ 127638 h 6858000"/>
              <a:gd name="connsiteX905" fmla="*/ 2867960 w 7467600"/>
              <a:gd name="connsiteY905" fmla="*/ 0 h 6858000"/>
              <a:gd name="connsiteX906" fmla="*/ 1057230 w 7467600"/>
              <a:gd name="connsiteY906" fmla="*/ 0 h 6858000"/>
              <a:gd name="connsiteX907" fmla="*/ 1111003 w 7467600"/>
              <a:gd name="connsiteY907" fmla="*/ 0 h 6858000"/>
              <a:gd name="connsiteX908" fmla="*/ 1125553 w 7467600"/>
              <a:gd name="connsiteY908" fmla="*/ 52588 h 6858000"/>
              <a:gd name="connsiteX909" fmla="*/ 1304276 w 7467600"/>
              <a:gd name="connsiteY909" fmla="*/ 476275 h 6858000"/>
              <a:gd name="connsiteX910" fmla="*/ 1492066 w 7467600"/>
              <a:gd name="connsiteY910" fmla="*/ 886333 h 6858000"/>
              <a:gd name="connsiteX911" fmla="*/ 1423698 w 7467600"/>
              <a:gd name="connsiteY911" fmla="*/ 710817 h 6858000"/>
              <a:gd name="connsiteX912" fmla="*/ 1357609 w 7467600"/>
              <a:gd name="connsiteY912" fmla="*/ 532892 h 6858000"/>
              <a:gd name="connsiteX913" fmla="*/ 1309550 w 7467600"/>
              <a:gd name="connsiteY913" fmla="*/ 374031 h 6858000"/>
              <a:gd name="connsiteX914" fmla="*/ 1193673 w 7467600"/>
              <a:gd name="connsiteY914" fmla="*/ 49533 h 6858000"/>
              <a:gd name="connsiteX915" fmla="*/ 1164391 w 7467600"/>
              <a:gd name="connsiteY915" fmla="*/ 0 h 6858000"/>
              <a:gd name="connsiteX916" fmla="*/ 1200666 w 7467600"/>
              <a:gd name="connsiteY916" fmla="*/ 0 h 6858000"/>
              <a:gd name="connsiteX917" fmla="*/ 1223408 w 7467600"/>
              <a:gd name="connsiteY917" fmla="*/ 38996 h 6858000"/>
              <a:gd name="connsiteX918" fmla="*/ 1339635 w 7467600"/>
              <a:gd name="connsiteY918" fmla="*/ 365517 h 6858000"/>
              <a:gd name="connsiteX919" fmla="*/ 1387469 w 7467600"/>
              <a:gd name="connsiteY919" fmla="*/ 523079 h 6858000"/>
              <a:gd name="connsiteX920" fmla="*/ 1452685 w 7467600"/>
              <a:gd name="connsiteY920" fmla="*/ 699806 h 6858000"/>
              <a:gd name="connsiteX921" fmla="*/ 1492092 w 7467600"/>
              <a:gd name="connsiteY921" fmla="*/ 800424 h 6858000"/>
              <a:gd name="connsiteX922" fmla="*/ 1455302 w 7467600"/>
              <a:gd name="connsiteY922" fmla="*/ 632913 h 6858000"/>
              <a:gd name="connsiteX923" fmla="*/ 1222336 w 7467600"/>
              <a:gd name="connsiteY923" fmla="*/ 9480 h 6858000"/>
              <a:gd name="connsiteX924" fmla="*/ 1214634 w 7467600"/>
              <a:gd name="connsiteY924" fmla="*/ 0 h 6858000"/>
              <a:gd name="connsiteX925" fmla="*/ 1289827 w 7467600"/>
              <a:gd name="connsiteY925" fmla="*/ 0 h 6858000"/>
              <a:gd name="connsiteX926" fmla="*/ 1321076 w 7467600"/>
              <a:gd name="connsiteY926" fmla="*/ 59722 h 6858000"/>
              <a:gd name="connsiteX927" fmla="*/ 1512579 w 7467600"/>
              <a:gd name="connsiteY927" fmla="*/ 626441 h 6858000"/>
              <a:gd name="connsiteX928" fmla="*/ 1506076 w 7467600"/>
              <a:gd name="connsiteY928" fmla="*/ 1089289 h 6858000"/>
              <a:gd name="connsiteX929" fmla="*/ 1486346 w 7467600"/>
              <a:gd name="connsiteY929" fmla="*/ 1079919 h 6858000"/>
              <a:gd name="connsiteX930" fmla="*/ 1070511 w 7467600"/>
              <a:gd name="connsiteY930" fmla="*/ 48609 h 6858000"/>
              <a:gd name="connsiteX931" fmla="*/ 1057230 w 7467600"/>
              <a:gd name="connsiteY931" fmla="*/ 0 h 6858000"/>
              <a:gd name="connsiteX932" fmla="*/ 43151 w 7467600"/>
              <a:gd name="connsiteY932" fmla="*/ 0 h 6858000"/>
              <a:gd name="connsiteX933" fmla="*/ 95283 w 7467600"/>
              <a:gd name="connsiteY933" fmla="*/ 0 h 6858000"/>
              <a:gd name="connsiteX934" fmla="*/ 300708 w 7467600"/>
              <a:gd name="connsiteY934" fmla="*/ 154571 h 6858000"/>
              <a:gd name="connsiteX935" fmla="*/ 530414 w 7467600"/>
              <a:gd name="connsiteY935" fmla="*/ 354673 h 6858000"/>
              <a:gd name="connsiteX936" fmla="*/ 333785 w 7467600"/>
              <a:gd name="connsiteY936" fmla="*/ 161564 h 6858000"/>
              <a:gd name="connsiteX937" fmla="*/ 147005 w 7467600"/>
              <a:gd name="connsiteY937" fmla="*/ 0 h 6858000"/>
              <a:gd name="connsiteX938" fmla="*/ 272509 w 7467600"/>
              <a:gd name="connsiteY938" fmla="*/ 0 h 6858000"/>
              <a:gd name="connsiteX939" fmla="*/ 326276 w 7467600"/>
              <a:gd name="connsiteY939" fmla="*/ 45847 h 6858000"/>
              <a:gd name="connsiteX940" fmla="*/ 823759 w 7467600"/>
              <a:gd name="connsiteY940" fmla="*/ 574145 h 6858000"/>
              <a:gd name="connsiteX941" fmla="*/ 811254 w 7467600"/>
              <a:gd name="connsiteY941" fmla="*/ 665546 h 6858000"/>
              <a:gd name="connsiteX942" fmla="*/ 154042 w 7467600"/>
              <a:gd name="connsiteY942" fmla="*/ 261522 h 6858000"/>
              <a:gd name="connsiteX943" fmla="*/ 13550 w 7467600"/>
              <a:gd name="connsiteY943" fmla="*/ 158423 h 6858000"/>
              <a:gd name="connsiteX944" fmla="*/ 0 w 7467600"/>
              <a:gd name="connsiteY944" fmla="*/ 146618 h 6858000"/>
              <a:gd name="connsiteX945" fmla="*/ 0 w 7467600"/>
              <a:gd name="connsiteY945" fmla="*/ 59161 h 6858000"/>
              <a:gd name="connsiteX946" fmla="*/ 45427 w 7467600"/>
              <a:gd name="connsiteY946" fmla="*/ 101078 h 6858000"/>
              <a:gd name="connsiteX947" fmla="*/ 630103 w 7467600"/>
              <a:gd name="connsiteY947" fmla="*/ 485885 h 6858000"/>
              <a:gd name="connsiteX948" fmla="*/ 532040 w 7467600"/>
              <a:gd name="connsiteY948" fmla="*/ 399359 h 6858000"/>
              <a:gd name="connsiteX949" fmla="*/ 517618 w 7467600"/>
              <a:gd name="connsiteY949" fmla="*/ 385726 h 6858000"/>
              <a:gd name="connsiteX950" fmla="*/ 285074 w 7467600"/>
              <a:gd name="connsiteY950" fmla="*/ 182755 h 6858000"/>
              <a:gd name="connsiteX951" fmla="*/ 43151 w 7467600"/>
              <a:gd name="connsiteY95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7410696 w 7467600"/>
              <a:gd name="connsiteY18" fmla="*/ 6803861 h 6858000"/>
              <a:gd name="connsiteX19" fmla="*/ 1019354 w 7467600"/>
              <a:gd name="connsiteY19" fmla="*/ 6315006 h 6858000"/>
              <a:gd name="connsiteX20" fmla="*/ 441046 w 7467600"/>
              <a:gd name="connsiteY20" fmla="*/ 6691153 h 6858000"/>
              <a:gd name="connsiteX21" fmla="*/ 1019354 w 7467600"/>
              <a:gd name="connsiteY21" fmla="*/ 6315006 h 6858000"/>
              <a:gd name="connsiteX22" fmla="*/ 991680 w 7467600"/>
              <a:gd name="connsiteY22" fmla="*/ 6298413 h 6858000"/>
              <a:gd name="connsiteX23" fmla="*/ 409060 w 7467600"/>
              <a:gd name="connsiteY23" fmla="*/ 6671470 h 6858000"/>
              <a:gd name="connsiteX24" fmla="*/ 991680 w 7467600"/>
              <a:gd name="connsiteY24" fmla="*/ 6298413 h 6858000"/>
              <a:gd name="connsiteX25" fmla="*/ 103333 w 7467600"/>
              <a:gd name="connsiteY25" fmla="*/ 5699602 h 6858000"/>
              <a:gd name="connsiteX26" fmla="*/ 233938 w 7467600"/>
              <a:gd name="connsiteY26" fmla="*/ 5809416 h 6858000"/>
              <a:gd name="connsiteX27" fmla="*/ 883580 w 7467600"/>
              <a:gd name="connsiteY27" fmla="*/ 6180710 h 6858000"/>
              <a:gd name="connsiteX28" fmla="*/ 487337 w 7467600"/>
              <a:gd name="connsiteY28" fmla="*/ 5950182 h 6858000"/>
              <a:gd name="connsiteX29" fmla="*/ 354051 w 7467600"/>
              <a:gd name="connsiteY29" fmla="*/ 5854912 h 6858000"/>
              <a:gd name="connsiteX30" fmla="*/ 195436 w 7467600"/>
              <a:gd name="connsiteY30" fmla="*/ 5755068 h 6858000"/>
              <a:gd name="connsiteX31" fmla="*/ 103333 w 7467600"/>
              <a:gd name="connsiteY31" fmla="*/ 5699602 h 6858000"/>
              <a:gd name="connsiteX32" fmla="*/ 5539432 w 7467600"/>
              <a:gd name="connsiteY32" fmla="*/ 5642928 h 6858000"/>
              <a:gd name="connsiteX33" fmla="*/ 5555462 w 7467600"/>
              <a:gd name="connsiteY33" fmla="*/ 5694454 h 6858000"/>
              <a:gd name="connsiteX34" fmla="*/ 5828270 w 7467600"/>
              <a:gd name="connsiteY34" fmla="*/ 6320663 h 6858000"/>
              <a:gd name="connsiteX35" fmla="*/ 5947416 w 7467600"/>
              <a:gd name="connsiteY35" fmla="*/ 6574846 h 6858000"/>
              <a:gd name="connsiteX36" fmla="*/ 5539432 w 7467600"/>
              <a:gd name="connsiteY36" fmla="*/ 5642928 h 6858000"/>
              <a:gd name="connsiteX37" fmla="*/ 51253 w 7467600"/>
              <a:gd name="connsiteY37" fmla="*/ 5631825 h 6858000"/>
              <a:gd name="connsiteX38" fmla="*/ 211622 w 7467600"/>
              <a:gd name="connsiteY38" fmla="*/ 5728803 h 6858000"/>
              <a:gd name="connsiteX39" fmla="*/ 371652 w 7467600"/>
              <a:gd name="connsiteY39" fmla="*/ 5829062 h 6858000"/>
              <a:gd name="connsiteX40" fmla="*/ 505903 w 7467600"/>
              <a:gd name="connsiteY40" fmla="*/ 5925221 h 6858000"/>
              <a:gd name="connsiteX41" fmla="*/ 899240 w 7467600"/>
              <a:gd name="connsiteY41" fmla="*/ 6153068 h 6858000"/>
              <a:gd name="connsiteX42" fmla="*/ 988114 w 7467600"/>
              <a:gd name="connsiteY42" fmla="*/ 6174204 h 6858000"/>
              <a:gd name="connsiteX43" fmla="*/ 845971 w 7467600"/>
              <a:gd name="connsiteY43" fmla="*/ 6067177 h 6858000"/>
              <a:gd name="connsiteX44" fmla="*/ 448057 w 7467600"/>
              <a:gd name="connsiteY44" fmla="*/ 5841376 h 6858000"/>
              <a:gd name="connsiteX45" fmla="*/ 51253 w 7467600"/>
              <a:gd name="connsiteY45" fmla="*/ 5631825 h 6858000"/>
              <a:gd name="connsiteX46" fmla="*/ 2606687 w 7467600"/>
              <a:gd name="connsiteY46" fmla="*/ 5630718 h 6858000"/>
              <a:gd name="connsiteX47" fmla="*/ 2645658 w 7467600"/>
              <a:gd name="connsiteY47" fmla="*/ 6640259 h 6858000"/>
              <a:gd name="connsiteX48" fmla="*/ 2606687 w 7467600"/>
              <a:gd name="connsiteY48" fmla="*/ 5630718 h 6858000"/>
              <a:gd name="connsiteX49" fmla="*/ 3642057 w 7467600"/>
              <a:gd name="connsiteY49" fmla="*/ 5573487 h 6858000"/>
              <a:gd name="connsiteX50" fmla="*/ 3632981 w 7467600"/>
              <a:gd name="connsiteY50" fmla="*/ 5579437 h 6858000"/>
              <a:gd name="connsiteX51" fmla="*/ 3382436 w 7467600"/>
              <a:gd name="connsiteY51" fmla="*/ 5952726 h 6858000"/>
              <a:gd name="connsiteX52" fmla="*/ 3191929 w 7467600"/>
              <a:gd name="connsiteY52" fmla="*/ 6662669 h 6858000"/>
              <a:gd name="connsiteX53" fmla="*/ 3369898 w 7467600"/>
              <a:gd name="connsiteY53" fmla="*/ 6081771 h 6858000"/>
              <a:gd name="connsiteX54" fmla="*/ 3642057 w 7467600"/>
              <a:gd name="connsiteY54" fmla="*/ 5573487 h 6858000"/>
              <a:gd name="connsiteX55" fmla="*/ 2650666 w 7467600"/>
              <a:gd name="connsiteY55" fmla="*/ 5530686 h 6858000"/>
              <a:gd name="connsiteX56" fmla="*/ 2650249 w 7467600"/>
              <a:gd name="connsiteY56" fmla="*/ 5532101 h 6858000"/>
              <a:gd name="connsiteX57" fmla="*/ 2663808 w 7467600"/>
              <a:gd name="connsiteY57" fmla="*/ 6535215 h 6858000"/>
              <a:gd name="connsiteX58" fmla="*/ 2665418 w 7467600"/>
              <a:gd name="connsiteY58" fmla="*/ 6132756 h 6858000"/>
              <a:gd name="connsiteX59" fmla="*/ 2650666 w 7467600"/>
              <a:gd name="connsiteY59" fmla="*/ 5530686 h 6858000"/>
              <a:gd name="connsiteX60" fmla="*/ 2680277 w 7467600"/>
              <a:gd name="connsiteY60" fmla="*/ 5479204 h 6858000"/>
              <a:gd name="connsiteX61" fmla="*/ 2678972 w 7467600"/>
              <a:gd name="connsiteY61" fmla="*/ 5481582 h 6858000"/>
              <a:gd name="connsiteX62" fmla="*/ 2696666 w 7467600"/>
              <a:gd name="connsiteY62" fmla="*/ 6133836 h 6858000"/>
              <a:gd name="connsiteX63" fmla="*/ 2695769 w 7467600"/>
              <a:gd name="connsiteY63" fmla="*/ 6390955 h 6858000"/>
              <a:gd name="connsiteX64" fmla="*/ 2739893 w 7467600"/>
              <a:gd name="connsiteY64" fmla="*/ 6108357 h 6858000"/>
              <a:gd name="connsiteX65" fmla="*/ 2680277 w 7467600"/>
              <a:gd name="connsiteY65" fmla="*/ 5479204 h 6858000"/>
              <a:gd name="connsiteX66" fmla="*/ 1132195 w 7467600"/>
              <a:gd name="connsiteY66" fmla="*/ 5467980 h 6858000"/>
              <a:gd name="connsiteX67" fmla="*/ 1679056 w 7467600"/>
              <a:gd name="connsiteY67" fmla="*/ 5516907 h 6858000"/>
              <a:gd name="connsiteX68" fmla="*/ 2128648 w 7467600"/>
              <a:gd name="connsiteY68" fmla="*/ 5474249 h 6858000"/>
              <a:gd name="connsiteX69" fmla="*/ 1825619 w 7467600"/>
              <a:gd name="connsiteY69" fmla="*/ 5478447 h 6858000"/>
              <a:gd name="connsiteX70" fmla="*/ 1737798 w 7467600"/>
              <a:gd name="connsiteY70" fmla="*/ 5483353 h 6858000"/>
              <a:gd name="connsiteX71" fmla="*/ 1132195 w 7467600"/>
              <a:gd name="connsiteY71" fmla="*/ 5467980 h 6858000"/>
              <a:gd name="connsiteX72" fmla="*/ 1456157 w 7467600"/>
              <a:gd name="connsiteY72" fmla="*/ 5371404 h 6858000"/>
              <a:gd name="connsiteX73" fmla="*/ 1244432 w 7467600"/>
              <a:gd name="connsiteY73" fmla="*/ 5385601 h 6858000"/>
              <a:gd name="connsiteX74" fmla="*/ 973990 w 7467600"/>
              <a:gd name="connsiteY74" fmla="*/ 5424940 h 6858000"/>
              <a:gd name="connsiteX75" fmla="*/ 1103809 w 7467600"/>
              <a:gd name="connsiteY75" fmla="*/ 5433720 h 6858000"/>
              <a:gd name="connsiteX76" fmla="*/ 1123454 w 7467600"/>
              <a:gd name="connsiteY76" fmla="*/ 5435727 h 6858000"/>
              <a:gd name="connsiteX77" fmla="*/ 1737017 w 7467600"/>
              <a:gd name="connsiteY77" fmla="*/ 5452183 h 6858000"/>
              <a:gd name="connsiteX78" fmla="*/ 1824397 w 7467600"/>
              <a:gd name="connsiteY78" fmla="*/ 5447757 h 6858000"/>
              <a:gd name="connsiteX79" fmla="*/ 2070059 w 7467600"/>
              <a:gd name="connsiteY79" fmla="*/ 5441660 h 6858000"/>
              <a:gd name="connsiteX80" fmla="*/ 1456157 w 7467600"/>
              <a:gd name="connsiteY80" fmla="*/ 5371404 h 6858000"/>
              <a:gd name="connsiteX81" fmla="*/ 4988186 w 7467600"/>
              <a:gd name="connsiteY81" fmla="*/ 5216467 h 6858000"/>
              <a:gd name="connsiteX82" fmla="*/ 4777334 w 7467600"/>
              <a:gd name="connsiteY82" fmla="*/ 5406072 h 6858000"/>
              <a:gd name="connsiteX83" fmla="*/ 4718341 w 7467600"/>
              <a:gd name="connsiteY83" fmla="*/ 5468043 h 6858000"/>
              <a:gd name="connsiteX84" fmla="*/ 4604655 w 7467600"/>
              <a:gd name="connsiteY84" fmla="*/ 5583434 h 6858000"/>
              <a:gd name="connsiteX85" fmla="*/ 4565074 w 7467600"/>
              <a:gd name="connsiteY85" fmla="*/ 5618550 h 6858000"/>
              <a:gd name="connsiteX86" fmla="*/ 4988186 w 7467600"/>
              <a:gd name="connsiteY86" fmla="*/ 5216467 h 6858000"/>
              <a:gd name="connsiteX87" fmla="*/ 4978032 w 7467600"/>
              <a:gd name="connsiteY87" fmla="*/ 5183809 h 6858000"/>
              <a:gd name="connsiteX88" fmla="*/ 4463413 w 7467600"/>
              <a:gd name="connsiteY88" fmla="*/ 5615162 h 6858000"/>
              <a:gd name="connsiteX89" fmla="*/ 4358134 w 7467600"/>
              <a:gd name="connsiteY89" fmla="*/ 5742791 h 6858000"/>
              <a:gd name="connsiteX90" fmla="*/ 4376219 w 7467600"/>
              <a:gd name="connsiteY90" fmla="*/ 5729027 h 6858000"/>
              <a:gd name="connsiteX91" fmla="*/ 4582340 w 7467600"/>
              <a:gd name="connsiteY91" fmla="*/ 5561037 h 6858000"/>
              <a:gd name="connsiteX92" fmla="*/ 4694684 w 7467600"/>
              <a:gd name="connsiteY92" fmla="*/ 5447098 h 6858000"/>
              <a:gd name="connsiteX93" fmla="*/ 4754123 w 7467600"/>
              <a:gd name="connsiteY93" fmla="*/ 5384643 h 6858000"/>
              <a:gd name="connsiteX94" fmla="*/ 4978032 w 7467600"/>
              <a:gd name="connsiteY94" fmla="*/ 5183809 h 6858000"/>
              <a:gd name="connsiteX95" fmla="*/ 1903353 w 7467600"/>
              <a:gd name="connsiteY95" fmla="*/ 5044827 h 6858000"/>
              <a:gd name="connsiteX96" fmla="*/ 1936931 w 7467600"/>
              <a:gd name="connsiteY96" fmla="*/ 5093954 h 6858000"/>
              <a:gd name="connsiteX97" fmla="*/ 2195868 w 7467600"/>
              <a:gd name="connsiteY97" fmla="*/ 5396574 h 6858000"/>
              <a:gd name="connsiteX98" fmla="*/ 2088852 w 7467600"/>
              <a:gd name="connsiteY98" fmla="*/ 5166123 h 6858000"/>
              <a:gd name="connsiteX99" fmla="*/ 1958241 w 7467600"/>
              <a:gd name="connsiteY99" fmla="*/ 5067955 h 6858000"/>
              <a:gd name="connsiteX100" fmla="*/ 1903353 w 7467600"/>
              <a:gd name="connsiteY100" fmla="*/ 5044827 h 6858000"/>
              <a:gd name="connsiteX101" fmla="*/ 1979378 w 7467600"/>
              <a:gd name="connsiteY101" fmla="*/ 4769504 h 6858000"/>
              <a:gd name="connsiteX102" fmla="*/ 2882120 w 7467600"/>
              <a:gd name="connsiteY102" fmla="*/ 5064547 h 6858000"/>
              <a:gd name="connsiteX103" fmla="*/ 2793103 w 7467600"/>
              <a:gd name="connsiteY103" fmla="*/ 5039699 h 6858000"/>
              <a:gd name="connsiteX104" fmla="*/ 2770041 w 7467600"/>
              <a:gd name="connsiteY104" fmla="*/ 5033634 h 6858000"/>
              <a:gd name="connsiteX105" fmla="*/ 1979378 w 7467600"/>
              <a:gd name="connsiteY105" fmla="*/ 4769504 h 6858000"/>
              <a:gd name="connsiteX106" fmla="*/ 1927410 w 7467600"/>
              <a:gd name="connsiteY106" fmla="*/ 4716164 h 6858000"/>
              <a:gd name="connsiteX107" fmla="*/ 1959587 w 7467600"/>
              <a:gd name="connsiteY107" fmla="*/ 4728849 h 6858000"/>
              <a:gd name="connsiteX108" fmla="*/ 2777707 w 7467600"/>
              <a:gd name="connsiteY108" fmla="*/ 5003991 h 6858000"/>
              <a:gd name="connsiteX109" fmla="*/ 2800768 w 7467600"/>
              <a:gd name="connsiteY109" fmla="*/ 5010056 h 6858000"/>
              <a:gd name="connsiteX110" fmla="*/ 2879408 w 7467600"/>
              <a:gd name="connsiteY110" fmla="*/ 5031590 h 6858000"/>
              <a:gd name="connsiteX111" fmla="*/ 2862295 w 7467600"/>
              <a:gd name="connsiteY111" fmla="*/ 5022958 h 6858000"/>
              <a:gd name="connsiteX112" fmla="*/ 2813343 w 7467600"/>
              <a:gd name="connsiteY112" fmla="*/ 4998369 h 6858000"/>
              <a:gd name="connsiteX113" fmla="*/ 2646245 w 7467600"/>
              <a:gd name="connsiteY113" fmla="*/ 4930999 h 6858000"/>
              <a:gd name="connsiteX114" fmla="*/ 1999243 w 7467600"/>
              <a:gd name="connsiteY114" fmla="*/ 4730524 h 6858000"/>
              <a:gd name="connsiteX115" fmla="*/ 1979527 w 7467600"/>
              <a:gd name="connsiteY115" fmla="*/ 4726651 h 6858000"/>
              <a:gd name="connsiteX116" fmla="*/ 1927410 w 7467600"/>
              <a:gd name="connsiteY116" fmla="*/ 4716164 h 6858000"/>
              <a:gd name="connsiteX117" fmla="*/ 1997014 w 7467600"/>
              <a:gd name="connsiteY117" fmla="*/ 4698007 h 6858000"/>
              <a:gd name="connsiteX118" fmla="*/ 2005458 w 7467600"/>
              <a:gd name="connsiteY118" fmla="*/ 4699540 h 6858000"/>
              <a:gd name="connsiteX119" fmla="*/ 2657186 w 7467600"/>
              <a:gd name="connsiteY119" fmla="*/ 4901687 h 6858000"/>
              <a:gd name="connsiteX120" fmla="*/ 2826662 w 7467600"/>
              <a:gd name="connsiteY120" fmla="*/ 4970362 h 6858000"/>
              <a:gd name="connsiteX121" fmla="*/ 2876100 w 7467600"/>
              <a:gd name="connsiteY121" fmla="*/ 4995397 h 6858000"/>
              <a:gd name="connsiteX122" fmla="*/ 3042600 w 7467600"/>
              <a:gd name="connsiteY122" fmla="*/ 5059532 h 6858000"/>
              <a:gd name="connsiteX123" fmla="*/ 1997014 w 7467600"/>
              <a:gd name="connsiteY123" fmla="*/ 4698007 h 6858000"/>
              <a:gd name="connsiteX124" fmla="*/ 2305292 w 7467600"/>
              <a:gd name="connsiteY124" fmla="*/ 4219492 h 6858000"/>
              <a:gd name="connsiteX125" fmla="*/ 3360922 w 7467600"/>
              <a:gd name="connsiteY125" fmla="*/ 4529373 h 6858000"/>
              <a:gd name="connsiteX126" fmla="*/ 3492420 w 7467600"/>
              <a:gd name="connsiteY126" fmla="*/ 4510145 h 6858000"/>
              <a:gd name="connsiteX127" fmla="*/ 3364086 w 7467600"/>
              <a:gd name="connsiteY127" fmla="*/ 4480340 h 6858000"/>
              <a:gd name="connsiteX128" fmla="*/ 3225818 w 7467600"/>
              <a:gd name="connsiteY128" fmla="*/ 4411822 h 6858000"/>
              <a:gd name="connsiteX129" fmla="*/ 3129696 w 7467600"/>
              <a:gd name="connsiteY129" fmla="*/ 4360704 h 6858000"/>
              <a:gd name="connsiteX130" fmla="*/ 2814545 w 7467600"/>
              <a:gd name="connsiteY130" fmla="*/ 4282955 h 6858000"/>
              <a:gd name="connsiteX131" fmla="*/ 2305292 w 7467600"/>
              <a:gd name="connsiteY131" fmla="*/ 4219492 h 6858000"/>
              <a:gd name="connsiteX132" fmla="*/ 2626982 w 7467600"/>
              <a:gd name="connsiteY132" fmla="*/ 4206450 h 6858000"/>
              <a:gd name="connsiteX133" fmla="*/ 2490617 w 7467600"/>
              <a:gd name="connsiteY133" fmla="*/ 4206951 h 6858000"/>
              <a:gd name="connsiteX134" fmla="*/ 2819869 w 7467600"/>
              <a:gd name="connsiteY134" fmla="*/ 4252936 h 6858000"/>
              <a:gd name="connsiteX135" fmla="*/ 3143018 w 7467600"/>
              <a:gd name="connsiteY135" fmla="*/ 4332698 h 6858000"/>
              <a:gd name="connsiteX136" fmla="*/ 3241520 w 7467600"/>
              <a:gd name="connsiteY136" fmla="*/ 4385112 h 6858000"/>
              <a:gd name="connsiteX137" fmla="*/ 3374575 w 7467600"/>
              <a:gd name="connsiteY137" fmla="*/ 4451517 h 6858000"/>
              <a:gd name="connsiteX138" fmla="*/ 3505221 w 7467600"/>
              <a:gd name="connsiteY138" fmla="*/ 4480757 h 6858000"/>
              <a:gd name="connsiteX139" fmla="*/ 2626982 w 7467600"/>
              <a:gd name="connsiteY139" fmla="*/ 4206450 h 6858000"/>
              <a:gd name="connsiteX140" fmla="*/ 1310106 w 7467600"/>
              <a:gd name="connsiteY140" fmla="*/ 3943217 h 6858000"/>
              <a:gd name="connsiteX141" fmla="*/ 854994 w 7467600"/>
              <a:gd name="connsiteY141" fmla="*/ 4399136 h 6858000"/>
              <a:gd name="connsiteX142" fmla="*/ 742462 w 7467600"/>
              <a:gd name="connsiteY142" fmla="*/ 4594648 h 6858000"/>
              <a:gd name="connsiteX143" fmla="*/ 820602 w 7467600"/>
              <a:gd name="connsiteY143" fmla="*/ 4485915 h 6858000"/>
              <a:gd name="connsiteX144" fmla="*/ 878295 w 7467600"/>
              <a:gd name="connsiteY144" fmla="*/ 4403594 h 6858000"/>
              <a:gd name="connsiteX145" fmla="*/ 1240607 w 7467600"/>
              <a:gd name="connsiteY145" fmla="*/ 4010401 h 6858000"/>
              <a:gd name="connsiteX146" fmla="*/ 1310106 w 7467600"/>
              <a:gd name="connsiteY146" fmla="*/ 3943217 h 6858000"/>
              <a:gd name="connsiteX147" fmla="*/ 1423113 w 7467600"/>
              <a:gd name="connsiteY147" fmla="*/ 3874565 h 6858000"/>
              <a:gd name="connsiteX148" fmla="*/ 1260565 w 7467600"/>
              <a:gd name="connsiteY148" fmla="*/ 4031982 h 6858000"/>
              <a:gd name="connsiteX149" fmla="*/ 901900 w 7467600"/>
              <a:gd name="connsiteY149" fmla="*/ 4421236 h 6858000"/>
              <a:gd name="connsiteX150" fmla="*/ 845044 w 7467600"/>
              <a:gd name="connsiteY150" fmla="*/ 4502436 h 6858000"/>
              <a:gd name="connsiteX151" fmla="*/ 685926 w 7467600"/>
              <a:gd name="connsiteY151" fmla="*/ 4703069 h 6858000"/>
              <a:gd name="connsiteX152" fmla="*/ 684248 w 7467600"/>
              <a:gd name="connsiteY152" fmla="*/ 4706721 h 6858000"/>
              <a:gd name="connsiteX153" fmla="*/ 1423113 w 7467600"/>
              <a:gd name="connsiteY153" fmla="*/ 3874565 h 6858000"/>
              <a:gd name="connsiteX154" fmla="*/ 3316479 w 7467600"/>
              <a:gd name="connsiteY154" fmla="*/ 3872136 h 6858000"/>
              <a:gd name="connsiteX155" fmla="*/ 3546806 w 7467600"/>
              <a:gd name="connsiteY155" fmla="*/ 4356139 h 6858000"/>
              <a:gd name="connsiteX156" fmla="*/ 3364433 w 7467600"/>
              <a:gd name="connsiteY156" fmla="*/ 3953121 h 6858000"/>
              <a:gd name="connsiteX157" fmla="*/ 3316479 w 7467600"/>
              <a:gd name="connsiteY157" fmla="*/ 3872136 h 6858000"/>
              <a:gd name="connsiteX158" fmla="*/ 3291335 w 7467600"/>
              <a:gd name="connsiteY158" fmla="*/ 3767420 h 6858000"/>
              <a:gd name="connsiteX159" fmla="*/ 3390805 w 7467600"/>
              <a:gd name="connsiteY159" fmla="*/ 3937163 h 6858000"/>
              <a:gd name="connsiteX160" fmla="*/ 3579062 w 7467600"/>
              <a:gd name="connsiteY160" fmla="*/ 4359040 h 6858000"/>
              <a:gd name="connsiteX161" fmla="*/ 3467355 w 7467600"/>
              <a:gd name="connsiteY161" fmla="*/ 3988130 h 6858000"/>
              <a:gd name="connsiteX162" fmla="*/ 3310753 w 7467600"/>
              <a:gd name="connsiteY162" fmla="*/ 3787140 h 6858000"/>
              <a:gd name="connsiteX163" fmla="*/ 3291335 w 7467600"/>
              <a:gd name="connsiteY163" fmla="*/ 3767420 h 6858000"/>
              <a:gd name="connsiteX164" fmla="*/ 1635889 w 7467600"/>
              <a:gd name="connsiteY164" fmla="*/ 3709494 h 6858000"/>
              <a:gd name="connsiteX165" fmla="*/ 1634800 w 7467600"/>
              <a:gd name="connsiteY165" fmla="*/ 3731111 h 6858000"/>
              <a:gd name="connsiteX166" fmla="*/ 1635889 w 7467600"/>
              <a:gd name="connsiteY166" fmla="*/ 3709494 h 6858000"/>
              <a:gd name="connsiteX167" fmla="*/ 1510397 w 7467600"/>
              <a:gd name="connsiteY167" fmla="*/ 3684705 h 6858000"/>
              <a:gd name="connsiteX168" fmla="*/ 1146550 w 7467600"/>
              <a:gd name="connsiteY168" fmla="*/ 3802012 h 6858000"/>
              <a:gd name="connsiteX169" fmla="*/ 698834 w 7467600"/>
              <a:gd name="connsiteY169" fmla="*/ 3952272 h 6858000"/>
              <a:gd name="connsiteX170" fmla="*/ 34256 w 7467600"/>
              <a:gd name="connsiteY170" fmla="*/ 4347603 h 6858000"/>
              <a:gd name="connsiteX171" fmla="*/ 527241 w 7467600"/>
              <a:gd name="connsiteY171" fmla="*/ 4065078 h 6858000"/>
              <a:gd name="connsiteX172" fmla="*/ 1510397 w 7467600"/>
              <a:gd name="connsiteY172" fmla="*/ 3684705 h 6858000"/>
              <a:gd name="connsiteX173" fmla="*/ 1313114 w 7467600"/>
              <a:gd name="connsiteY173" fmla="*/ 3655216 h 6858000"/>
              <a:gd name="connsiteX174" fmla="*/ 1109304 w 7467600"/>
              <a:gd name="connsiteY174" fmla="*/ 3669030 h 6858000"/>
              <a:gd name="connsiteX175" fmla="*/ 8129 w 7467600"/>
              <a:gd name="connsiteY175" fmla="*/ 4330519 h 6858000"/>
              <a:gd name="connsiteX176" fmla="*/ 687572 w 7467600"/>
              <a:gd name="connsiteY176" fmla="*/ 3925629 h 6858000"/>
              <a:gd name="connsiteX177" fmla="*/ 1138365 w 7467600"/>
              <a:gd name="connsiteY177" fmla="*/ 3774515 h 6858000"/>
              <a:gd name="connsiteX178" fmla="*/ 1505579 w 7467600"/>
              <a:gd name="connsiteY178" fmla="*/ 3655526 h 6858000"/>
              <a:gd name="connsiteX179" fmla="*/ 1313114 w 7467600"/>
              <a:gd name="connsiteY179" fmla="*/ 3655216 h 6858000"/>
              <a:gd name="connsiteX180" fmla="*/ 3655073 w 7467600"/>
              <a:gd name="connsiteY180" fmla="*/ 3650884 h 6858000"/>
              <a:gd name="connsiteX181" fmla="*/ 3989938 w 7467600"/>
              <a:gd name="connsiteY181" fmla="*/ 3991685 h 6858000"/>
              <a:gd name="connsiteX182" fmla="*/ 4393907 w 7467600"/>
              <a:gd name="connsiteY182" fmla="*/ 4261258 h 6858000"/>
              <a:gd name="connsiteX183" fmla="*/ 4648051 w 7467600"/>
              <a:gd name="connsiteY183" fmla="*/ 4374051 h 6858000"/>
              <a:gd name="connsiteX184" fmla="*/ 4383389 w 7467600"/>
              <a:gd name="connsiteY184" fmla="*/ 4184369 h 6858000"/>
              <a:gd name="connsiteX185" fmla="*/ 4165508 w 7467600"/>
              <a:gd name="connsiteY185" fmla="*/ 4035196 h 6858000"/>
              <a:gd name="connsiteX186" fmla="*/ 4068162 w 7467600"/>
              <a:gd name="connsiteY186" fmla="*/ 3953394 h 6858000"/>
              <a:gd name="connsiteX187" fmla="*/ 3981416 w 7467600"/>
              <a:gd name="connsiteY187" fmla="*/ 3880482 h 6858000"/>
              <a:gd name="connsiteX188" fmla="*/ 3800147 w 7467600"/>
              <a:gd name="connsiteY188" fmla="*/ 3749872 h 6858000"/>
              <a:gd name="connsiteX189" fmla="*/ 3655073 w 7467600"/>
              <a:gd name="connsiteY189" fmla="*/ 3650884 h 6858000"/>
              <a:gd name="connsiteX190" fmla="*/ 3670252 w 7467600"/>
              <a:gd name="connsiteY190" fmla="*/ 3622798 h 6858000"/>
              <a:gd name="connsiteX191" fmla="*/ 3817258 w 7467600"/>
              <a:gd name="connsiteY191" fmla="*/ 3723577 h 6858000"/>
              <a:gd name="connsiteX192" fmla="*/ 4000461 w 7467600"/>
              <a:gd name="connsiteY192" fmla="*/ 3855966 h 6858000"/>
              <a:gd name="connsiteX193" fmla="*/ 4088180 w 7467600"/>
              <a:gd name="connsiteY193" fmla="*/ 3929774 h 6858000"/>
              <a:gd name="connsiteX194" fmla="*/ 4184555 w 7467600"/>
              <a:gd name="connsiteY194" fmla="*/ 4010683 h 6858000"/>
              <a:gd name="connsiteX195" fmla="*/ 4399563 w 7467600"/>
              <a:gd name="connsiteY195" fmla="*/ 4158106 h 6858000"/>
              <a:gd name="connsiteX196" fmla="*/ 4684469 w 7467600"/>
              <a:gd name="connsiteY196" fmla="*/ 4364680 h 6858000"/>
              <a:gd name="connsiteX197" fmla="*/ 4690271 w 7467600"/>
              <a:gd name="connsiteY197" fmla="*/ 4370034 h 6858000"/>
              <a:gd name="connsiteX198" fmla="*/ 4136093 w 7467600"/>
              <a:gd name="connsiteY198" fmla="*/ 3858466 h 6858000"/>
              <a:gd name="connsiteX199" fmla="*/ 3670252 w 7467600"/>
              <a:gd name="connsiteY199" fmla="*/ 3622798 h 6858000"/>
              <a:gd name="connsiteX200" fmla="*/ 4440129 w 7467600"/>
              <a:gd name="connsiteY200" fmla="*/ 3448571 h 6858000"/>
              <a:gd name="connsiteX201" fmla="*/ 4856525 w 7467600"/>
              <a:gd name="connsiteY201" fmla="*/ 3915351 h 6858000"/>
              <a:gd name="connsiteX202" fmla="*/ 5059055 w 7467600"/>
              <a:gd name="connsiteY202" fmla="*/ 4108918 h 6858000"/>
              <a:gd name="connsiteX203" fmla="*/ 5290070 w 7467600"/>
              <a:gd name="connsiteY203" fmla="*/ 4263619 h 6858000"/>
              <a:gd name="connsiteX204" fmla="*/ 4834991 w 7467600"/>
              <a:gd name="connsiteY204" fmla="*/ 3830985 h 6858000"/>
              <a:gd name="connsiteX205" fmla="*/ 4440129 w 7467600"/>
              <a:gd name="connsiteY205" fmla="*/ 3448571 h 6858000"/>
              <a:gd name="connsiteX206" fmla="*/ 4441737 w 7467600"/>
              <a:gd name="connsiteY206" fmla="*/ 3399734 h 6858000"/>
              <a:gd name="connsiteX207" fmla="*/ 4431236 w 7467600"/>
              <a:gd name="connsiteY207" fmla="*/ 3400954 h 6858000"/>
              <a:gd name="connsiteX208" fmla="*/ 4557150 w 7467600"/>
              <a:gd name="connsiteY208" fmla="*/ 3510023 h 6858000"/>
              <a:gd name="connsiteX209" fmla="*/ 4856936 w 7467600"/>
              <a:gd name="connsiteY209" fmla="*/ 3809146 h 6858000"/>
              <a:gd name="connsiteX210" fmla="*/ 5111996 w 7467600"/>
              <a:gd name="connsiteY210" fmla="*/ 4065759 h 6858000"/>
              <a:gd name="connsiteX211" fmla="*/ 5388878 w 7467600"/>
              <a:gd name="connsiteY211" fmla="*/ 4300185 h 6858000"/>
              <a:gd name="connsiteX212" fmla="*/ 5425556 w 7467600"/>
              <a:gd name="connsiteY212" fmla="*/ 4308967 h 6858000"/>
              <a:gd name="connsiteX213" fmla="*/ 4943646 w 7467600"/>
              <a:gd name="connsiteY213" fmla="*/ 3822916 h 6858000"/>
              <a:gd name="connsiteX214" fmla="*/ 4594837 w 7467600"/>
              <a:gd name="connsiteY214" fmla="*/ 3532274 h 6858000"/>
              <a:gd name="connsiteX215" fmla="*/ 4441737 w 7467600"/>
              <a:gd name="connsiteY215" fmla="*/ 3399734 h 6858000"/>
              <a:gd name="connsiteX216" fmla="*/ 5425834 w 7467600"/>
              <a:gd name="connsiteY216" fmla="*/ 3162785 h 6858000"/>
              <a:gd name="connsiteX217" fmla="*/ 5401644 w 7467600"/>
              <a:gd name="connsiteY217" fmla="*/ 3617847 h 6858000"/>
              <a:gd name="connsiteX218" fmla="*/ 5467256 w 7467600"/>
              <a:gd name="connsiteY218" fmla="*/ 4175494 h 6858000"/>
              <a:gd name="connsiteX219" fmla="*/ 5448069 w 7467600"/>
              <a:gd name="connsiteY219" fmla="*/ 3567554 h 6858000"/>
              <a:gd name="connsiteX220" fmla="*/ 5425834 w 7467600"/>
              <a:gd name="connsiteY220" fmla="*/ 3162785 h 6858000"/>
              <a:gd name="connsiteX221" fmla="*/ 1318687 w 7467600"/>
              <a:gd name="connsiteY221" fmla="*/ 3113840 h 6858000"/>
              <a:gd name="connsiteX222" fmla="*/ 1066793 w 7467600"/>
              <a:gd name="connsiteY222" fmla="*/ 3212171 h 6858000"/>
              <a:gd name="connsiteX223" fmla="*/ 993319 w 7467600"/>
              <a:gd name="connsiteY223" fmla="*/ 3247648 h 6858000"/>
              <a:gd name="connsiteX224" fmla="*/ 853081 w 7467600"/>
              <a:gd name="connsiteY224" fmla="*/ 3312410 h 6858000"/>
              <a:gd name="connsiteX225" fmla="*/ 805957 w 7467600"/>
              <a:gd name="connsiteY225" fmla="*/ 3330443 h 6858000"/>
              <a:gd name="connsiteX226" fmla="*/ 1318687 w 7467600"/>
              <a:gd name="connsiteY226" fmla="*/ 3113840 h 6858000"/>
              <a:gd name="connsiteX227" fmla="*/ 5453702 w 7467600"/>
              <a:gd name="connsiteY227" fmla="*/ 3090882 h 6858000"/>
              <a:gd name="connsiteX228" fmla="*/ 5480135 w 7467600"/>
              <a:gd name="connsiteY228" fmla="*/ 3565802 h 6858000"/>
              <a:gd name="connsiteX229" fmla="*/ 5499023 w 7467600"/>
              <a:gd name="connsiteY229" fmla="*/ 4166310 h 6858000"/>
              <a:gd name="connsiteX230" fmla="*/ 5547022 w 7467600"/>
              <a:gd name="connsiteY230" fmla="*/ 3607838 h 6858000"/>
              <a:gd name="connsiteX231" fmla="*/ 5515964 w 7467600"/>
              <a:gd name="connsiteY231" fmla="*/ 3378541 h 6858000"/>
              <a:gd name="connsiteX232" fmla="*/ 5453702 w 7467600"/>
              <a:gd name="connsiteY232" fmla="*/ 3090882 h 6858000"/>
              <a:gd name="connsiteX233" fmla="*/ 1238695 w 7467600"/>
              <a:gd name="connsiteY233" fmla="*/ 3076820 h 6858000"/>
              <a:gd name="connsiteX234" fmla="*/ 716371 w 7467600"/>
              <a:gd name="connsiteY234" fmla="*/ 3293249 h 6858000"/>
              <a:gd name="connsiteX235" fmla="*/ 579522 w 7467600"/>
              <a:gd name="connsiteY235" fmla="*/ 3371759 h 6858000"/>
              <a:gd name="connsiteX236" fmla="*/ 600288 w 7467600"/>
              <a:gd name="connsiteY236" fmla="*/ 3365555 h 6858000"/>
              <a:gd name="connsiteX237" fmla="*/ 840692 w 7467600"/>
              <a:gd name="connsiteY237" fmla="*/ 3284921 h 6858000"/>
              <a:gd name="connsiteX238" fmla="*/ 979248 w 7467600"/>
              <a:gd name="connsiteY238" fmla="*/ 3221003 h 6858000"/>
              <a:gd name="connsiteX239" fmla="*/ 1053282 w 7467600"/>
              <a:gd name="connsiteY239" fmla="*/ 3185247 h 6858000"/>
              <a:gd name="connsiteX240" fmla="*/ 1320603 w 7467600"/>
              <a:gd name="connsiteY240" fmla="*/ 3081281 h 6858000"/>
              <a:gd name="connsiteX241" fmla="*/ 1238695 w 7467600"/>
              <a:gd name="connsiteY241" fmla="*/ 3076820 h 6858000"/>
              <a:gd name="connsiteX242" fmla="*/ 5425627 w 7467600"/>
              <a:gd name="connsiteY242" fmla="*/ 2954192 h 6858000"/>
              <a:gd name="connsiteX243" fmla="*/ 5470770 w 7467600"/>
              <a:gd name="connsiteY243" fmla="*/ 3005435 h 6858000"/>
              <a:gd name="connsiteX244" fmla="*/ 5519779 w 7467600"/>
              <a:gd name="connsiteY244" fmla="*/ 4359223 h 6858000"/>
              <a:gd name="connsiteX245" fmla="*/ 5520293 w 7467600"/>
              <a:gd name="connsiteY245" fmla="*/ 4360602 h 6858000"/>
              <a:gd name="connsiteX246" fmla="*/ 5767221 w 7467600"/>
              <a:gd name="connsiteY246" fmla="*/ 4665564 h 6858000"/>
              <a:gd name="connsiteX247" fmla="*/ 6937169 w 7467600"/>
              <a:gd name="connsiteY247" fmla="*/ 4815941 h 6858000"/>
              <a:gd name="connsiteX248" fmla="*/ 6953922 w 7467600"/>
              <a:gd name="connsiteY248" fmla="*/ 4890068 h 6858000"/>
              <a:gd name="connsiteX249" fmla="*/ 6071359 w 7467600"/>
              <a:gd name="connsiteY249" fmla="*/ 4770770 h 6858000"/>
              <a:gd name="connsiteX250" fmla="*/ 6038839 w 7467600"/>
              <a:gd name="connsiteY250" fmla="*/ 4764474 h 6858000"/>
              <a:gd name="connsiteX251" fmla="*/ 6038706 w 7467600"/>
              <a:gd name="connsiteY251" fmla="*/ 4763847 h 6858000"/>
              <a:gd name="connsiteX252" fmla="*/ 6037784 w 7467600"/>
              <a:gd name="connsiteY252" fmla="*/ 4764270 h 6858000"/>
              <a:gd name="connsiteX253" fmla="*/ 6038839 w 7467600"/>
              <a:gd name="connsiteY253" fmla="*/ 4764474 h 6858000"/>
              <a:gd name="connsiteX254" fmla="*/ 6040338 w 7467600"/>
              <a:gd name="connsiteY254" fmla="*/ 4771418 h 6858000"/>
              <a:gd name="connsiteX255" fmla="*/ 6024488 w 7467600"/>
              <a:gd name="connsiteY255" fmla="*/ 4809903 h 6858000"/>
              <a:gd name="connsiteX256" fmla="*/ 5599771 w 7467600"/>
              <a:gd name="connsiteY256" fmla="*/ 5509652 h 6858000"/>
              <a:gd name="connsiteX257" fmla="*/ 5548843 w 7467600"/>
              <a:gd name="connsiteY257" fmla="*/ 5563845 h 6858000"/>
              <a:gd name="connsiteX258" fmla="*/ 5940952 w 7467600"/>
              <a:gd name="connsiteY258" fmla="*/ 6250028 h 6858000"/>
              <a:gd name="connsiteX259" fmla="*/ 6043441 w 7467600"/>
              <a:gd name="connsiteY259" fmla="*/ 6665847 h 6858000"/>
              <a:gd name="connsiteX260" fmla="*/ 6093432 w 7467600"/>
              <a:gd name="connsiteY260" fmla="*/ 6858000 h 6858000"/>
              <a:gd name="connsiteX261" fmla="*/ 6034344 w 7467600"/>
              <a:gd name="connsiteY261" fmla="*/ 6858000 h 6858000"/>
              <a:gd name="connsiteX262" fmla="*/ 6026679 w 7467600"/>
              <a:gd name="connsiteY262" fmla="*/ 6836959 h 6858000"/>
              <a:gd name="connsiteX263" fmla="*/ 5800441 w 7467600"/>
              <a:gd name="connsiteY263" fmla="*/ 6335286 h 6858000"/>
              <a:gd name="connsiteX264" fmla="*/ 5526562 w 7467600"/>
              <a:gd name="connsiteY264" fmla="*/ 5705388 h 6858000"/>
              <a:gd name="connsiteX265" fmla="*/ 5519640 w 7467600"/>
              <a:gd name="connsiteY265" fmla="*/ 5683774 h 6858000"/>
              <a:gd name="connsiteX266" fmla="*/ 5844559 w 7467600"/>
              <a:gd name="connsiteY266" fmla="*/ 6553349 h 6858000"/>
              <a:gd name="connsiteX267" fmla="*/ 5975994 w 7467600"/>
              <a:gd name="connsiteY267" fmla="*/ 6858000 h 6858000"/>
              <a:gd name="connsiteX268" fmla="*/ 5898547 w 7467600"/>
              <a:gd name="connsiteY268" fmla="*/ 6858000 h 6858000"/>
              <a:gd name="connsiteX269" fmla="*/ 5682041 w 7467600"/>
              <a:gd name="connsiteY269" fmla="*/ 6355860 h 6858000"/>
              <a:gd name="connsiteX270" fmla="*/ 5461758 w 7467600"/>
              <a:gd name="connsiteY270" fmla="*/ 5820220 h 6858000"/>
              <a:gd name="connsiteX271" fmla="*/ 5237282 w 7467600"/>
              <a:gd name="connsiteY271" fmla="*/ 6579086 h 6858000"/>
              <a:gd name="connsiteX272" fmla="*/ 5115009 w 7467600"/>
              <a:gd name="connsiteY272" fmla="*/ 6858000 h 6858000"/>
              <a:gd name="connsiteX273" fmla="*/ 5028074 w 7467600"/>
              <a:gd name="connsiteY273" fmla="*/ 6858000 h 6858000"/>
              <a:gd name="connsiteX274" fmla="*/ 5079508 w 7467600"/>
              <a:gd name="connsiteY274" fmla="*/ 6749074 h 6858000"/>
              <a:gd name="connsiteX275" fmla="*/ 5371846 w 7467600"/>
              <a:gd name="connsiteY275" fmla="*/ 5924413 h 6858000"/>
              <a:gd name="connsiteX276" fmla="*/ 5270512 w 7467600"/>
              <a:gd name="connsiteY276" fmla="*/ 6138975 h 6858000"/>
              <a:gd name="connsiteX277" fmla="*/ 5062409 w 7467600"/>
              <a:gd name="connsiteY277" fmla="*/ 6653544 h 6858000"/>
              <a:gd name="connsiteX278" fmla="*/ 5036628 w 7467600"/>
              <a:gd name="connsiteY278" fmla="*/ 6754247 h 6858000"/>
              <a:gd name="connsiteX279" fmla="*/ 5009112 w 7467600"/>
              <a:gd name="connsiteY279" fmla="*/ 6858000 h 6858000"/>
              <a:gd name="connsiteX280" fmla="*/ 4976679 w 7467600"/>
              <a:gd name="connsiteY280" fmla="*/ 6858000 h 6858000"/>
              <a:gd name="connsiteX281" fmla="*/ 5006537 w 7467600"/>
              <a:gd name="connsiteY281" fmla="*/ 6747068 h 6858000"/>
              <a:gd name="connsiteX282" fmla="*/ 5032723 w 7467600"/>
              <a:gd name="connsiteY282" fmla="*/ 6644957 h 6858000"/>
              <a:gd name="connsiteX283" fmla="*/ 5242949 w 7467600"/>
              <a:gd name="connsiteY283" fmla="*/ 6125175 h 6858000"/>
              <a:gd name="connsiteX284" fmla="*/ 5286321 w 7467600"/>
              <a:gd name="connsiteY284" fmla="*/ 6033555 h 6858000"/>
              <a:gd name="connsiteX285" fmla="*/ 5008210 w 7467600"/>
              <a:gd name="connsiteY285" fmla="*/ 6649194 h 6858000"/>
              <a:gd name="connsiteX286" fmla="*/ 4986321 w 7467600"/>
              <a:gd name="connsiteY286" fmla="*/ 6765687 h 6858000"/>
              <a:gd name="connsiteX287" fmla="*/ 4973474 w 7467600"/>
              <a:gd name="connsiteY287" fmla="*/ 6858000 h 6858000"/>
              <a:gd name="connsiteX288" fmla="*/ 4907178 w 7467600"/>
              <a:gd name="connsiteY288" fmla="*/ 6858000 h 6858000"/>
              <a:gd name="connsiteX289" fmla="*/ 4910810 w 7467600"/>
              <a:gd name="connsiteY289" fmla="*/ 6829660 h 6858000"/>
              <a:gd name="connsiteX290" fmla="*/ 4987461 w 7467600"/>
              <a:gd name="connsiteY290" fmla="*/ 6432994 h 6858000"/>
              <a:gd name="connsiteX291" fmla="*/ 5179262 w 7467600"/>
              <a:gd name="connsiteY291" fmla="*/ 6035044 h 6858000"/>
              <a:gd name="connsiteX292" fmla="*/ 4689678 w 7467600"/>
              <a:gd name="connsiteY292" fmla="*/ 6440241 h 6858000"/>
              <a:gd name="connsiteX293" fmla="*/ 4477543 w 7467600"/>
              <a:gd name="connsiteY293" fmla="*/ 6674836 h 6858000"/>
              <a:gd name="connsiteX294" fmla="*/ 4329957 w 7467600"/>
              <a:gd name="connsiteY294" fmla="*/ 6858000 h 6858000"/>
              <a:gd name="connsiteX295" fmla="*/ 4218595 w 7467600"/>
              <a:gd name="connsiteY295" fmla="*/ 6858000 h 6858000"/>
              <a:gd name="connsiteX296" fmla="*/ 4368888 w 7467600"/>
              <a:gd name="connsiteY296" fmla="*/ 6668412 h 6858000"/>
              <a:gd name="connsiteX297" fmla="*/ 4563091 w 7467600"/>
              <a:gd name="connsiteY297" fmla="*/ 6442508 h 6858000"/>
              <a:gd name="connsiteX298" fmla="*/ 5387324 w 7467600"/>
              <a:gd name="connsiteY298" fmla="*/ 5705830 h 6858000"/>
              <a:gd name="connsiteX299" fmla="*/ 5073620 w 7467600"/>
              <a:gd name="connsiteY299" fmla="*/ 5955437 h 6858000"/>
              <a:gd name="connsiteX300" fmla="*/ 4689789 w 7467600"/>
              <a:gd name="connsiteY300" fmla="*/ 6268382 h 6858000"/>
              <a:gd name="connsiteX301" fmla="*/ 4418722 w 7467600"/>
              <a:gd name="connsiteY301" fmla="*/ 6570886 h 6858000"/>
              <a:gd name="connsiteX302" fmla="*/ 4214944 w 7467600"/>
              <a:gd name="connsiteY302" fmla="*/ 6858000 h 6858000"/>
              <a:gd name="connsiteX303" fmla="*/ 4177898 w 7467600"/>
              <a:gd name="connsiteY303" fmla="*/ 6858000 h 6858000"/>
              <a:gd name="connsiteX304" fmla="*/ 4391597 w 7467600"/>
              <a:gd name="connsiteY304" fmla="*/ 6556370 h 6858000"/>
              <a:gd name="connsiteX305" fmla="*/ 4668889 w 7467600"/>
              <a:gd name="connsiteY305" fmla="*/ 6246399 h 6858000"/>
              <a:gd name="connsiteX306" fmla="*/ 5055427 w 7467600"/>
              <a:gd name="connsiteY306" fmla="*/ 5931476 h 6858000"/>
              <a:gd name="connsiteX307" fmla="*/ 5371814 w 7467600"/>
              <a:gd name="connsiteY307" fmla="*/ 5678975 h 6858000"/>
              <a:gd name="connsiteX308" fmla="*/ 4987918 w 7467600"/>
              <a:gd name="connsiteY308" fmla="*/ 5838701 h 6858000"/>
              <a:gd name="connsiteX309" fmla="*/ 4317146 w 7467600"/>
              <a:gd name="connsiteY309" fmla="*/ 6587716 h 6858000"/>
              <a:gd name="connsiteX310" fmla="*/ 4171627 w 7467600"/>
              <a:gd name="connsiteY310" fmla="*/ 6858000 h 6858000"/>
              <a:gd name="connsiteX311" fmla="*/ 4081585 w 7467600"/>
              <a:gd name="connsiteY311" fmla="*/ 6858000 h 6858000"/>
              <a:gd name="connsiteX312" fmla="*/ 4238603 w 7467600"/>
              <a:gd name="connsiteY312" fmla="*/ 6559341 h 6858000"/>
              <a:gd name="connsiteX313" fmla="*/ 4778333 w 7467600"/>
              <a:gd name="connsiteY313" fmla="*/ 5873626 h 6858000"/>
              <a:gd name="connsiteX314" fmla="*/ 5414185 w 7467600"/>
              <a:gd name="connsiteY314" fmla="*/ 5573882 h 6858000"/>
              <a:gd name="connsiteX315" fmla="*/ 5959648 w 7467600"/>
              <a:gd name="connsiteY315" fmla="*/ 4760797 h 6858000"/>
              <a:gd name="connsiteX316" fmla="*/ 5355019 w 7467600"/>
              <a:gd name="connsiteY316" fmla="*/ 4734672 h 6858000"/>
              <a:gd name="connsiteX317" fmla="*/ 5083565 w 7467600"/>
              <a:gd name="connsiteY317" fmla="*/ 5179121 h 6858000"/>
              <a:gd name="connsiteX318" fmla="*/ 4713577 w 7467600"/>
              <a:gd name="connsiteY318" fmla="*/ 5616803 h 6858000"/>
              <a:gd name="connsiteX319" fmla="*/ 3989559 w 7467600"/>
              <a:gd name="connsiteY319" fmla="*/ 6145945 h 6858000"/>
              <a:gd name="connsiteX320" fmla="*/ 3939824 w 7467600"/>
              <a:gd name="connsiteY320" fmla="*/ 6066900 h 6858000"/>
              <a:gd name="connsiteX321" fmla="*/ 4584537 w 7467600"/>
              <a:gd name="connsiteY321" fmla="*/ 5324826 h 6858000"/>
              <a:gd name="connsiteX322" fmla="*/ 5037105 w 7467600"/>
              <a:gd name="connsiteY322" fmla="*/ 5088765 h 6858000"/>
              <a:gd name="connsiteX323" fmla="*/ 5039930 w 7467600"/>
              <a:gd name="connsiteY323" fmla="*/ 5089585 h 6858000"/>
              <a:gd name="connsiteX324" fmla="*/ 5263764 w 7467600"/>
              <a:gd name="connsiteY324" fmla="*/ 4735525 h 6858000"/>
              <a:gd name="connsiteX325" fmla="*/ 4086300 w 7467600"/>
              <a:gd name="connsiteY325" fmla="*/ 4884599 h 6858000"/>
              <a:gd name="connsiteX326" fmla="*/ 4085485 w 7467600"/>
              <a:gd name="connsiteY326" fmla="*/ 4899070 h 6858000"/>
              <a:gd name="connsiteX327" fmla="*/ 3871915 w 7467600"/>
              <a:gd name="connsiteY327" fmla="*/ 5253645 h 6858000"/>
              <a:gd name="connsiteX328" fmla="*/ 3799374 w 7467600"/>
              <a:gd name="connsiteY328" fmla="*/ 5466127 h 6858000"/>
              <a:gd name="connsiteX329" fmla="*/ 3498850 w 7467600"/>
              <a:gd name="connsiteY329" fmla="*/ 6661888 h 6858000"/>
              <a:gd name="connsiteX330" fmla="*/ 3399216 w 7467600"/>
              <a:gd name="connsiteY330" fmla="*/ 6858000 h 6858000"/>
              <a:gd name="connsiteX331" fmla="*/ 3303688 w 7467600"/>
              <a:gd name="connsiteY331" fmla="*/ 6858000 h 6858000"/>
              <a:gd name="connsiteX332" fmla="*/ 3391774 w 7467600"/>
              <a:gd name="connsiteY332" fmla="*/ 6697181 h 6858000"/>
              <a:gd name="connsiteX333" fmla="*/ 3735540 w 7467600"/>
              <a:gd name="connsiteY333" fmla="*/ 5546923 h 6858000"/>
              <a:gd name="connsiteX334" fmla="*/ 3729438 w 7467600"/>
              <a:gd name="connsiteY334" fmla="*/ 5569058 h 6858000"/>
              <a:gd name="connsiteX335" fmla="*/ 3707782 w 7467600"/>
              <a:gd name="connsiteY335" fmla="*/ 5644908 h 6858000"/>
              <a:gd name="connsiteX336" fmla="*/ 3583827 w 7467600"/>
              <a:gd name="connsiteY336" fmla="*/ 6039215 h 6858000"/>
              <a:gd name="connsiteX337" fmla="*/ 3547861 w 7467600"/>
              <a:gd name="connsiteY337" fmla="*/ 6129609 h 6858000"/>
              <a:gd name="connsiteX338" fmla="*/ 3490905 w 7467600"/>
              <a:gd name="connsiteY338" fmla="*/ 6277660 h 6858000"/>
              <a:gd name="connsiteX339" fmla="*/ 3455859 w 7467600"/>
              <a:gd name="connsiteY339" fmla="*/ 6391301 h 6858000"/>
              <a:gd name="connsiteX340" fmla="*/ 3429112 w 7467600"/>
              <a:gd name="connsiteY340" fmla="*/ 6479469 h 6858000"/>
              <a:gd name="connsiteX341" fmla="*/ 3304862 w 7467600"/>
              <a:gd name="connsiteY341" fmla="*/ 6796476 h 6858000"/>
              <a:gd name="connsiteX342" fmla="*/ 3276071 w 7467600"/>
              <a:gd name="connsiteY342" fmla="*/ 6858000 h 6858000"/>
              <a:gd name="connsiteX343" fmla="*/ 3240805 w 7467600"/>
              <a:gd name="connsiteY343" fmla="*/ 6858000 h 6858000"/>
              <a:gd name="connsiteX344" fmla="*/ 3275917 w 7467600"/>
              <a:gd name="connsiteY344" fmla="*/ 6783192 h 6858000"/>
              <a:gd name="connsiteX345" fmla="*/ 3399358 w 7467600"/>
              <a:gd name="connsiteY345" fmla="*/ 6469011 h 6858000"/>
              <a:gd name="connsiteX346" fmla="*/ 3425650 w 7467600"/>
              <a:gd name="connsiteY346" fmla="*/ 6381333 h 6858000"/>
              <a:gd name="connsiteX347" fmla="*/ 3460661 w 7467600"/>
              <a:gd name="connsiteY347" fmla="*/ 6266763 h 6858000"/>
              <a:gd name="connsiteX348" fmla="*/ 3518021 w 7467600"/>
              <a:gd name="connsiteY348" fmla="*/ 6117298 h 6858000"/>
              <a:gd name="connsiteX349" fmla="*/ 3554035 w 7467600"/>
              <a:gd name="connsiteY349" fmla="*/ 6027832 h 6858000"/>
              <a:gd name="connsiteX350" fmla="*/ 3677174 w 7467600"/>
              <a:gd name="connsiteY350" fmla="*/ 5636351 h 6858000"/>
              <a:gd name="connsiteX351" fmla="*/ 3698819 w 7467600"/>
              <a:gd name="connsiteY351" fmla="*/ 5560503 h 6858000"/>
              <a:gd name="connsiteX352" fmla="*/ 3702094 w 7467600"/>
              <a:gd name="connsiteY352" fmla="*/ 5549194 h 6858000"/>
              <a:gd name="connsiteX353" fmla="*/ 3398355 w 7467600"/>
              <a:gd name="connsiteY353" fmla="*/ 6094603 h 6858000"/>
              <a:gd name="connsiteX354" fmla="*/ 3193941 w 7467600"/>
              <a:gd name="connsiteY354" fmla="*/ 6798775 h 6858000"/>
              <a:gd name="connsiteX355" fmla="*/ 3184140 w 7467600"/>
              <a:gd name="connsiteY355" fmla="*/ 6858000 h 6858000"/>
              <a:gd name="connsiteX356" fmla="*/ 3099978 w 7467600"/>
              <a:gd name="connsiteY356" fmla="*/ 6858000 h 6858000"/>
              <a:gd name="connsiteX357" fmla="*/ 3101556 w 7467600"/>
              <a:gd name="connsiteY357" fmla="*/ 6843337 h 6858000"/>
              <a:gd name="connsiteX358" fmla="*/ 3370162 w 7467600"/>
              <a:gd name="connsiteY358" fmla="*/ 5785550 h 6858000"/>
              <a:gd name="connsiteX359" fmla="*/ 3746477 w 7467600"/>
              <a:gd name="connsiteY359" fmla="*/ 5377889 h 6858000"/>
              <a:gd name="connsiteX360" fmla="*/ 3863399 w 7467600"/>
              <a:gd name="connsiteY360" fmla="*/ 5087257 h 6858000"/>
              <a:gd name="connsiteX361" fmla="*/ 3968712 w 7467600"/>
              <a:gd name="connsiteY361" fmla="*/ 4913989 h 6858000"/>
              <a:gd name="connsiteX362" fmla="*/ 2792390 w 7467600"/>
              <a:gd name="connsiteY362" fmla="*/ 5382974 h 6858000"/>
              <a:gd name="connsiteX363" fmla="*/ 2714982 w 7467600"/>
              <a:gd name="connsiteY363" fmla="*/ 5427051 h 6858000"/>
              <a:gd name="connsiteX364" fmla="*/ 2813361 w 7467600"/>
              <a:gd name="connsiteY364" fmla="*/ 6023912 h 6858000"/>
              <a:gd name="connsiteX365" fmla="*/ 2688430 w 7467600"/>
              <a:gd name="connsiteY365" fmla="*/ 6801564 h 6858000"/>
              <a:gd name="connsiteX366" fmla="*/ 2629626 w 7467600"/>
              <a:gd name="connsiteY366" fmla="*/ 6763394 h 6858000"/>
              <a:gd name="connsiteX367" fmla="*/ 2565328 w 7467600"/>
              <a:gd name="connsiteY367" fmla="*/ 5516399 h 6858000"/>
              <a:gd name="connsiteX368" fmla="*/ 1922999 w 7467600"/>
              <a:gd name="connsiteY368" fmla="*/ 5980343 h 6858000"/>
              <a:gd name="connsiteX369" fmla="*/ 1950261 w 7467600"/>
              <a:gd name="connsiteY369" fmla="*/ 6405858 h 6858000"/>
              <a:gd name="connsiteX370" fmla="*/ 2365554 w 7467600"/>
              <a:gd name="connsiteY370" fmla="*/ 6759107 h 6858000"/>
              <a:gd name="connsiteX371" fmla="*/ 2424142 w 7467600"/>
              <a:gd name="connsiteY371" fmla="*/ 6858000 h 6858000"/>
              <a:gd name="connsiteX372" fmla="*/ 2395994 w 7467600"/>
              <a:gd name="connsiteY372" fmla="*/ 6858000 h 6858000"/>
              <a:gd name="connsiteX373" fmla="*/ 2392863 w 7467600"/>
              <a:gd name="connsiteY373" fmla="*/ 6852964 h 6858000"/>
              <a:gd name="connsiteX374" fmla="*/ 2017589 w 7467600"/>
              <a:gd name="connsiteY374" fmla="*/ 6493982 h 6858000"/>
              <a:gd name="connsiteX375" fmla="*/ 2147336 w 7467600"/>
              <a:gd name="connsiteY375" fmla="*/ 6594052 h 6858000"/>
              <a:gd name="connsiteX376" fmla="*/ 2207047 w 7467600"/>
              <a:gd name="connsiteY376" fmla="*/ 6654540 h 6858000"/>
              <a:gd name="connsiteX377" fmla="*/ 2299106 w 7467600"/>
              <a:gd name="connsiteY377" fmla="*/ 6778931 h 6858000"/>
              <a:gd name="connsiteX378" fmla="*/ 2314430 w 7467600"/>
              <a:gd name="connsiteY378" fmla="*/ 6801144 h 6858000"/>
              <a:gd name="connsiteX379" fmla="*/ 2352406 w 7467600"/>
              <a:gd name="connsiteY379" fmla="*/ 6858000 h 6858000"/>
              <a:gd name="connsiteX380" fmla="*/ 2314492 w 7467600"/>
              <a:gd name="connsiteY380" fmla="*/ 6858000 h 6858000"/>
              <a:gd name="connsiteX381" fmla="*/ 2288095 w 7467600"/>
              <a:gd name="connsiteY381" fmla="*/ 6818030 h 6858000"/>
              <a:gd name="connsiteX382" fmla="*/ 2272768 w 7467600"/>
              <a:gd name="connsiteY382" fmla="*/ 6795822 h 6858000"/>
              <a:gd name="connsiteX383" fmla="*/ 2182715 w 7467600"/>
              <a:gd name="connsiteY383" fmla="*/ 6675071 h 6858000"/>
              <a:gd name="connsiteX384" fmla="*/ 2032061 w 7467600"/>
              <a:gd name="connsiteY384" fmla="*/ 6541380 h 6858000"/>
              <a:gd name="connsiteX385" fmla="*/ 2257220 w 7467600"/>
              <a:gd name="connsiteY385" fmla="*/ 6826257 h 6858000"/>
              <a:gd name="connsiteX386" fmla="*/ 2281324 w 7467600"/>
              <a:gd name="connsiteY386" fmla="*/ 6858000 h 6858000"/>
              <a:gd name="connsiteX387" fmla="*/ 2242860 w 7467600"/>
              <a:gd name="connsiteY387" fmla="*/ 6858000 h 6858000"/>
              <a:gd name="connsiteX388" fmla="*/ 2232818 w 7467600"/>
              <a:gd name="connsiteY388" fmla="*/ 6844926 h 6858000"/>
              <a:gd name="connsiteX389" fmla="*/ 1990172 w 7467600"/>
              <a:gd name="connsiteY389" fmla="*/ 6542121 h 6858000"/>
              <a:gd name="connsiteX390" fmla="*/ 2124090 w 7467600"/>
              <a:gd name="connsiteY390" fmla="*/ 6761017 h 6858000"/>
              <a:gd name="connsiteX391" fmla="*/ 2200380 w 7467600"/>
              <a:gd name="connsiteY391" fmla="*/ 6858000 h 6858000"/>
              <a:gd name="connsiteX392" fmla="*/ 2147507 w 7467600"/>
              <a:gd name="connsiteY392" fmla="*/ 6858000 h 6858000"/>
              <a:gd name="connsiteX393" fmla="*/ 2070668 w 7467600"/>
              <a:gd name="connsiteY393" fmla="*/ 6761520 h 6858000"/>
              <a:gd name="connsiteX394" fmla="*/ 1975142 w 7467600"/>
              <a:gd name="connsiteY394" fmla="*/ 6585570 h 6858000"/>
              <a:gd name="connsiteX395" fmla="*/ 2050035 w 7467600"/>
              <a:gd name="connsiteY395" fmla="*/ 6813345 h 6858000"/>
              <a:gd name="connsiteX396" fmla="*/ 2063025 w 7467600"/>
              <a:gd name="connsiteY396" fmla="*/ 6858000 h 6858000"/>
              <a:gd name="connsiteX397" fmla="*/ 2021675 w 7467600"/>
              <a:gd name="connsiteY397" fmla="*/ 6858000 h 6858000"/>
              <a:gd name="connsiteX398" fmla="*/ 2019308 w 7467600"/>
              <a:gd name="connsiteY398" fmla="*/ 6847118 h 6858000"/>
              <a:gd name="connsiteX399" fmla="*/ 1938835 w 7467600"/>
              <a:gd name="connsiteY399" fmla="*/ 6551160 h 6858000"/>
              <a:gd name="connsiteX400" fmla="*/ 1953230 w 7467600"/>
              <a:gd name="connsiteY400" fmla="*/ 6759699 h 6858000"/>
              <a:gd name="connsiteX401" fmla="*/ 1956763 w 7467600"/>
              <a:gd name="connsiteY401" fmla="*/ 6778191 h 6858000"/>
              <a:gd name="connsiteX402" fmla="*/ 1967925 w 7467600"/>
              <a:gd name="connsiteY402" fmla="*/ 6858000 h 6858000"/>
              <a:gd name="connsiteX403" fmla="*/ 1936622 w 7467600"/>
              <a:gd name="connsiteY403" fmla="*/ 6858000 h 6858000"/>
              <a:gd name="connsiteX404" fmla="*/ 1926261 w 7467600"/>
              <a:gd name="connsiteY404" fmla="*/ 6784064 h 6858000"/>
              <a:gd name="connsiteX405" fmla="*/ 1922724 w 7467600"/>
              <a:gd name="connsiteY405" fmla="*/ 6765577 h 6858000"/>
              <a:gd name="connsiteX406" fmla="*/ 1904650 w 7467600"/>
              <a:gd name="connsiteY406" fmla="*/ 6639616 h 6858000"/>
              <a:gd name="connsiteX407" fmla="*/ 1885273 w 7467600"/>
              <a:gd name="connsiteY407" fmla="*/ 6858000 h 6858000"/>
              <a:gd name="connsiteX408" fmla="*/ 1854363 w 7467600"/>
              <a:gd name="connsiteY408" fmla="*/ 6858000 h 6858000"/>
              <a:gd name="connsiteX409" fmla="*/ 1880391 w 7467600"/>
              <a:gd name="connsiteY409" fmla="*/ 6603796 h 6858000"/>
              <a:gd name="connsiteX410" fmla="*/ 1818273 w 7467600"/>
              <a:gd name="connsiteY410" fmla="*/ 6715729 h 6858000"/>
              <a:gd name="connsiteX411" fmla="*/ 1794691 w 7467600"/>
              <a:gd name="connsiteY411" fmla="*/ 6843239 h 6858000"/>
              <a:gd name="connsiteX412" fmla="*/ 1794914 w 7467600"/>
              <a:gd name="connsiteY412" fmla="*/ 6858000 h 6858000"/>
              <a:gd name="connsiteX413" fmla="*/ 1746128 w 7467600"/>
              <a:gd name="connsiteY413" fmla="*/ 6858000 h 6858000"/>
              <a:gd name="connsiteX414" fmla="*/ 1753934 w 7467600"/>
              <a:gd name="connsiteY414" fmla="*/ 6724796 h 6858000"/>
              <a:gd name="connsiteX415" fmla="*/ 1792053 w 7467600"/>
              <a:gd name="connsiteY415" fmla="*/ 6572396 h 6858000"/>
              <a:gd name="connsiteX416" fmla="*/ 1862248 w 7467600"/>
              <a:gd name="connsiteY416" fmla="*/ 6266397 h 6858000"/>
              <a:gd name="connsiteX417" fmla="*/ 1862250 w 7467600"/>
              <a:gd name="connsiteY417" fmla="*/ 6033531 h 6858000"/>
              <a:gd name="connsiteX418" fmla="*/ 1211999 w 7467600"/>
              <a:gd name="connsiteY418" fmla="*/ 6683610 h 6858000"/>
              <a:gd name="connsiteX419" fmla="*/ 1213266 w 7467600"/>
              <a:gd name="connsiteY419" fmla="*/ 6691947 h 6858000"/>
              <a:gd name="connsiteX420" fmla="*/ 1203370 w 7467600"/>
              <a:gd name="connsiteY420" fmla="*/ 6850676 h 6858000"/>
              <a:gd name="connsiteX421" fmla="*/ 1203671 w 7467600"/>
              <a:gd name="connsiteY421" fmla="*/ 6858000 h 6858000"/>
              <a:gd name="connsiteX422" fmla="*/ 1143180 w 7467600"/>
              <a:gd name="connsiteY422" fmla="*/ 6858000 h 6858000"/>
              <a:gd name="connsiteX423" fmla="*/ 1142176 w 7467600"/>
              <a:gd name="connsiteY423" fmla="*/ 6766045 h 6858000"/>
              <a:gd name="connsiteX424" fmla="*/ 1067484 w 7467600"/>
              <a:gd name="connsiteY424" fmla="*/ 6858000 h 6858000"/>
              <a:gd name="connsiteX425" fmla="*/ 953928 w 7467600"/>
              <a:gd name="connsiteY425" fmla="*/ 6858000 h 6858000"/>
              <a:gd name="connsiteX426" fmla="*/ 959715 w 7467600"/>
              <a:gd name="connsiteY426" fmla="*/ 6850185 h 6858000"/>
              <a:gd name="connsiteX427" fmla="*/ 1483788 w 7467600"/>
              <a:gd name="connsiteY427" fmla="*/ 6259174 h 6858000"/>
              <a:gd name="connsiteX428" fmla="*/ 1100671 w 7467600"/>
              <a:gd name="connsiteY428" fmla="*/ 6252137 h 6858000"/>
              <a:gd name="connsiteX429" fmla="*/ 1090144 w 7467600"/>
              <a:gd name="connsiteY429" fmla="*/ 6256748 h 6858000"/>
              <a:gd name="connsiteX430" fmla="*/ 1095872 w 7467600"/>
              <a:gd name="connsiteY430" fmla="*/ 6271892 h 6858000"/>
              <a:gd name="connsiteX431" fmla="*/ 262785 w 7467600"/>
              <a:gd name="connsiteY431" fmla="*/ 6845450 h 6858000"/>
              <a:gd name="connsiteX432" fmla="*/ 209968 w 7467600"/>
              <a:gd name="connsiteY432" fmla="*/ 6770713 h 6858000"/>
              <a:gd name="connsiteX433" fmla="*/ 873460 w 7467600"/>
              <a:gd name="connsiteY433" fmla="*/ 6253768 h 6858000"/>
              <a:gd name="connsiteX434" fmla="*/ 192686 w 7467600"/>
              <a:gd name="connsiteY434" fmla="*/ 5849257 h 6858000"/>
              <a:gd name="connsiteX435" fmla="*/ 4696 w 7467600"/>
              <a:gd name="connsiteY435" fmla="*/ 5697668 h 6858000"/>
              <a:gd name="connsiteX436" fmla="*/ 0 w 7467600"/>
              <a:gd name="connsiteY436" fmla="*/ 5689984 h 6858000"/>
              <a:gd name="connsiteX437" fmla="*/ 0 w 7467600"/>
              <a:gd name="connsiteY437" fmla="*/ 5513472 h 6858000"/>
              <a:gd name="connsiteX438" fmla="*/ 174101 w 7467600"/>
              <a:gd name="connsiteY438" fmla="*/ 5620277 h 6858000"/>
              <a:gd name="connsiteX439" fmla="*/ 891800 w 7467600"/>
              <a:gd name="connsiteY439" fmla="*/ 6036935 h 6858000"/>
              <a:gd name="connsiteX440" fmla="*/ 1072219 w 7467600"/>
              <a:gd name="connsiteY440" fmla="*/ 6169443 h 6858000"/>
              <a:gd name="connsiteX441" fmla="*/ 1074117 w 7467600"/>
              <a:gd name="connsiteY441" fmla="*/ 6170301 h 6858000"/>
              <a:gd name="connsiteX442" fmla="*/ 1083114 w 7467600"/>
              <a:gd name="connsiteY442" fmla="*/ 6174131 h 6858000"/>
              <a:gd name="connsiteX443" fmla="*/ 1543010 w 7467600"/>
              <a:gd name="connsiteY443" fmla="*/ 6191140 h 6858000"/>
              <a:gd name="connsiteX444" fmla="*/ 1551080 w 7467600"/>
              <a:gd name="connsiteY444" fmla="*/ 6195006 h 6858000"/>
              <a:gd name="connsiteX445" fmla="*/ 2345443 w 7467600"/>
              <a:gd name="connsiteY445" fmla="*/ 5549882 h 6858000"/>
              <a:gd name="connsiteX446" fmla="*/ 1721499 w 7467600"/>
              <a:gd name="connsiteY446" fmla="*/ 5599969 h 6858000"/>
              <a:gd name="connsiteX447" fmla="*/ 767716 w 7467600"/>
              <a:gd name="connsiteY447" fmla="*/ 5472768 h 6858000"/>
              <a:gd name="connsiteX448" fmla="*/ 722147 w 7467600"/>
              <a:gd name="connsiteY448" fmla="*/ 5393091 h 6858000"/>
              <a:gd name="connsiteX449" fmla="*/ 1485552 w 7467600"/>
              <a:gd name="connsiteY449" fmla="*/ 5313202 h 6858000"/>
              <a:gd name="connsiteX450" fmla="*/ 2143004 w 7467600"/>
              <a:gd name="connsiteY450" fmla="*/ 5402420 h 6858000"/>
              <a:gd name="connsiteX451" fmla="*/ 1933391 w 7467600"/>
              <a:gd name="connsiteY451" fmla="*/ 5156971 h 6858000"/>
              <a:gd name="connsiteX452" fmla="*/ 1827118 w 7467600"/>
              <a:gd name="connsiteY452" fmla="*/ 4968410 h 6858000"/>
              <a:gd name="connsiteX453" fmla="*/ 1837349 w 7467600"/>
              <a:gd name="connsiteY453" fmla="*/ 4956357 h 6858000"/>
              <a:gd name="connsiteX454" fmla="*/ 2162835 w 7467600"/>
              <a:gd name="connsiteY454" fmla="*/ 5187853 h 6858000"/>
              <a:gd name="connsiteX455" fmla="*/ 2257167 w 7467600"/>
              <a:gd name="connsiteY455" fmla="*/ 5462123 h 6858000"/>
              <a:gd name="connsiteX456" fmla="*/ 2261598 w 7467600"/>
              <a:gd name="connsiteY456" fmla="*/ 5467998 h 6858000"/>
              <a:gd name="connsiteX457" fmla="*/ 2437177 w 7467600"/>
              <a:gd name="connsiteY457" fmla="*/ 5479608 h 6858000"/>
              <a:gd name="connsiteX458" fmla="*/ 2445247 w 7467600"/>
              <a:gd name="connsiteY458" fmla="*/ 5483476 h 6858000"/>
              <a:gd name="connsiteX459" fmla="*/ 2743626 w 7467600"/>
              <a:gd name="connsiteY459" fmla="*/ 5304819 h 6858000"/>
              <a:gd name="connsiteX460" fmla="*/ 3048102 w 7467600"/>
              <a:gd name="connsiteY460" fmla="*/ 5150595 h 6858000"/>
              <a:gd name="connsiteX461" fmla="*/ 1799414 w 7467600"/>
              <a:gd name="connsiteY461" fmla="*/ 4694732 h 6858000"/>
              <a:gd name="connsiteX462" fmla="*/ 1771735 w 7467600"/>
              <a:gd name="connsiteY462" fmla="*/ 4619929 h 6858000"/>
              <a:gd name="connsiteX463" fmla="*/ 3104273 w 7467600"/>
              <a:gd name="connsiteY463" fmla="*/ 5076159 h 6858000"/>
              <a:gd name="connsiteX464" fmla="*/ 3113245 w 7467600"/>
              <a:gd name="connsiteY464" fmla="*/ 5090705 h 6858000"/>
              <a:gd name="connsiteX465" fmla="*/ 3126294 w 7467600"/>
              <a:gd name="connsiteY465" fmla="*/ 5114400 h 6858000"/>
              <a:gd name="connsiteX466" fmla="*/ 3937433 w 7467600"/>
              <a:gd name="connsiteY466" fmla="*/ 4830473 h 6858000"/>
              <a:gd name="connsiteX467" fmla="*/ 3590475 w 7467600"/>
              <a:gd name="connsiteY467" fmla="*/ 4597974 h 6858000"/>
              <a:gd name="connsiteX468" fmla="*/ 3100264 w 7467600"/>
              <a:gd name="connsiteY468" fmla="*/ 4579845 h 6858000"/>
              <a:gd name="connsiteX469" fmla="*/ 2183576 w 7467600"/>
              <a:gd name="connsiteY469" fmla="*/ 4227150 h 6858000"/>
              <a:gd name="connsiteX470" fmla="*/ 2151029 w 7467600"/>
              <a:gd name="connsiteY470" fmla="*/ 4146947 h 6858000"/>
              <a:gd name="connsiteX471" fmla="*/ 3563434 w 7467600"/>
              <a:gd name="connsiteY471" fmla="*/ 4469115 h 6858000"/>
              <a:gd name="connsiteX472" fmla="*/ 3177952 w 7467600"/>
              <a:gd name="connsiteY472" fmla="*/ 3657386 h 6858000"/>
              <a:gd name="connsiteX473" fmla="*/ 3189263 w 7467600"/>
              <a:gd name="connsiteY473" fmla="*/ 3625726 h 6858000"/>
              <a:gd name="connsiteX474" fmla="*/ 3560912 w 7467600"/>
              <a:gd name="connsiteY474" fmla="*/ 4079863 h 6858000"/>
              <a:gd name="connsiteX475" fmla="*/ 3626636 w 7467600"/>
              <a:gd name="connsiteY475" fmla="*/ 4512230 h 6858000"/>
              <a:gd name="connsiteX476" fmla="*/ 3653088 w 7467600"/>
              <a:gd name="connsiteY476" fmla="*/ 4521417 h 6858000"/>
              <a:gd name="connsiteX477" fmla="*/ 3988128 w 7467600"/>
              <a:gd name="connsiteY477" fmla="*/ 4817267 h 6858000"/>
              <a:gd name="connsiteX478" fmla="*/ 4830582 w 7467600"/>
              <a:gd name="connsiteY478" fmla="*/ 4676000 h 6858000"/>
              <a:gd name="connsiteX479" fmla="*/ 4830100 w 7467600"/>
              <a:gd name="connsiteY479" fmla="*/ 4675554 h 6858000"/>
              <a:gd name="connsiteX480" fmla="*/ 4036318 w 7467600"/>
              <a:gd name="connsiteY480" fmla="*/ 4147013 h 6858000"/>
              <a:gd name="connsiteX481" fmla="*/ 3432098 w 7467600"/>
              <a:gd name="connsiteY481" fmla="*/ 3537312 h 6858000"/>
              <a:gd name="connsiteX482" fmla="*/ 3446761 w 7467600"/>
              <a:gd name="connsiteY482" fmla="*/ 3461278 h 6858000"/>
              <a:gd name="connsiteX483" fmla="*/ 4419733 w 7467600"/>
              <a:gd name="connsiteY483" fmla="*/ 3963555 h 6858000"/>
              <a:gd name="connsiteX484" fmla="*/ 4781371 w 7467600"/>
              <a:gd name="connsiteY484" fmla="*/ 4458604 h 6858000"/>
              <a:gd name="connsiteX485" fmla="*/ 4780440 w 7467600"/>
              <a:gd name="connsiteY485" fmla="*/ 4470290 h 6858000"/>
              <a:gd name="connsiteX486" fmla="*/ 4898954 w 7467600"/>
              <a:gd name="connsiteY486" fmla="*/ 4662092 h 6858000"/>
              <a:gd name="connsiteX487" fmla="*/ 4900699 w 7467600"/>
              <a:gd name="connsiteY487" fmla="*/ 4670867 h 6858000"/>
              <a:gd name="connsiteX488" fmla="*/ 5714511 w 7467600"/>
              <a:gd name="connsiteY488" fmla="*/ 4663483 h 6858000"/>
              <a:gd name="connsiteX489" fmla="*/ 5464793 w 7467600"/>
              <a:gd name="connsiteY489" fmla="*/ 4393556 h 6858000"/>
              <a:gd name="connsiteX490" fmla="*/ 5461897 w 7467600"/>
              <a:gd name="connsiteY490" fmla="*/ 4390879 h 6858000"/>
              <a:gd name="connsiteX491" fmla="*/ 4294126 w 7467600"/>
              <a:gd name="connsiteY491" fmla="*/ 3303048 h 6858000"/>
              <a:gd name="connsiteX492" fmla="*/ 4305321 w 7467600"/>
              <a:gd name="connsiteY492" fmla="*/ 3256953 h 6858000"/>
              <a:gd name="connsiteX493" fmla="*/ 4949299 w 7467600"/>
              <a:gd name="connsiteY493" fmla="*/ 3766336 h 6858000"/>
              <a:gd name="connsiteX494" fmla="*/ 5291452 w 7467600"/>
              <a:gd name="connsiteY494" fmla="*/ 4076801 h 6858000"/>
              <a:gd name="connsiteX495" fmla="*/ 5434998 w 7467600"/>
              <a:gd name="connsiteY495" fmla="*/ 4254100 h 6858000"/>
              <a:gd name="connsiteX496" fmla="*/ 5351015 w 7467600"/>
              <a:gd name="connsiteY496" fmla="*/ 3760989 h 6858000"/>
              <a:gd name="connsiteX497" fmla="*/ 5413780 w 7467600"/>
              <a:gd name="connsiteY497" fmla="*/ 2966265 h 6858000"/>
              <a:gd name="connsiteX498" fmla="*/ 5425627 w 7467600"/>
              <a:gd name="connsiteY498" fmla="*/ 2954192 h 6858000"/>
              <a:gd name="connsiteX499" fmla="*/ 6604735 w 7467600"/>
              <a:gd name="connsiteY499" fmla="*/ 2041381 h 6858000"/>
              <a:gd name="connsiteX500" fmla="*/ 7204487 w 7467600"/>
              <a:gd name="connsiteY500" fmla="*/ 2742112 h 6858000"/>
              <a:gd name="connsiteX501" fmla="*/ 7131592 w 7467600"/>
              <a:gd name="connsiteY501" fmla="*/ 2672096 h 6858000"/>
              <a:gd name="connsiteX502" fmla="*/ 6996344 w 7467600"/>
              <a:gd name="connsiteY502" fmla="*/ 2518310 h 6858000"/>
              <a:gd name="connsiteX503" fmla="*/ 6735495 w 7467600"/>
              <a:gd name="connsiteY503" fmla="*/ 2196890 h 6858000"/>
              <a:gd name="connsiteX504" fmla="*/ 6721901 w 7467600"/>
              <a:gd name="connsiteY504" fmla="*/ 2179274 h 6858000"/>
              <a:gd name="connsiteX505" fmla="*/ 6604735 w 7467600"/>
              <a:gd name="connsiteY505" fmla="*/ 2041381 h 6858000"/>
              <a:gd name="connsiteX506" fmla="*/ 6591670 w 7467600"/>
              <a:gd name="connsiteY506" fmla="*/ 1988277 h 6858000"/>
              <a:gd name="connsiteX507" fmla="*/ 6747349 w 7467600"/>
              <a:gd name="connsiteY507" fmla="*/ 2160069 h 6858000"/>
              <a:gd name="connsiteX508" fmla="*/ 6760943 w 7467600"/>
              <a:gd name="connsiteY508" fmla="*/ 2177686 h 6858000"/>
              <a:gd name="connsiteX509" fmla="*/ 7021065 w 7467600"/>
              <a:gd name="connsiteY509" fmla="*/ 2498102 h 6858000"/>
              <a:gd name="connsiteX510" fmla="*/ 7155223 w 7467600"/>
              <a:gd name="connsiteY510" fmla="*/ 2650386 h 6858000"/>
              <a:gd name="connsiteX511" fmla="*/ 7203167 w 7467600"/>
              <a:gd name="connsiteY511" fmla="*/ 2697288 h 6858000"/>
              <a:gd name="connsiteX512" fmla="*/ 6937703 w 7467600"/>
              <a:gd name="connsiteY512" fmla="*/ 2321981 h 6858000"/>
              <a:gd name="connsiteX513" fmla="*/ 6591670 w 7467600"/>
              <a:gd name="connsiteY513" fmla="*/ 1988277 h 6858000"/>
              <a:gd name="connsiteX514" fmla="*/ 5798671 w 7467600"/>
              <a:gd name="connsiteY514" fmla="*/ 1981601 h 6858000"/>
              <a:gd name="connsiteX515" fmla="*/ 5754709 w 7467600"/>
              <a:gd name="connsiteY515" fmla="*/ 2071454 h 6858000"/>
              <a:gd name="connsiteX516" fmla="*/ 5763044 w 7467600"/>
              <a:gd name="connsiteY516" fmla="*/ 2842206 h 6858000"/>
              <a:gd name="connsiteX517" fmla="*/ 5764974 w 7467600"/>
              <a:gd name="connsiteY517" fmla="*/ 2799609 h 6858000"/>
              <a:gd name="connsiteX518" fmla="*/ 5767665 w 7467600"/>
              <a:gd name="connsiteY518" fmla="*/ 2666409 h 6858000"/>
              <a:gd name="connsiteX519" fmla="*/ 5763055 w 7467600"/>
              <a:gd name="connsiteY519" fmla="*/ 2579705 h 6858000"/>
              <a:gd name="connsiteX520" fmla="*/ 5758079 w 7467600"/>
              <a:gd name="connsiteY520" fmla="*/ 2492508 h 6858000"/>
              <a:gd name="connsiteX521" fmla="*/ 5779325 w 7467600"/>
              <a:gd name="connsiteY521" fmla="*/ 2197069 h 6858000"/>
              <a:gd name="connsiteX522" fmla="*/ 5798671 w 7467600"/>
              <a:gd name="connsiteY522" fmla="*/ 1981601 h 6858000"/>
              <a:gd name="connsiteX523" fmla="*/ 5829202 w 7467600"/>
              <a:gd name="connsiteY523" fmla="*/ 1971679 h 6858000"/>
              <a:gd name="connsiteX524" fmla="*/ 5809558 w 7467600"/>
              <a:gd name="connsiteY524" fmla="*/ 2198043 h 6858000"/>
              <a:gd name="connsiteX525" fmla="*/ 5788653 w 7467600"/>
              <a:gd name="connsiteY525" fmla="*/ 2489430 h 6858000"/>
              <a:gd name="connsiteX526" fmla="*/ 5793439 w 7467600"/>
              <a:gd name="connsiteY526" fmla="*/ 2575235 h 6858000"/>
              <a:gd name="connsiteX527" fmla="*/ 5796837 w 7467600"/>
              <a:gd name="connsiteY527" fmla="*/ 2637633 h 6858000"/>
              <a:gd name="connsiteX528" fmla="*/ 5818614 w 7467600"/>
              <a:gd name="connsiteY528" fmla="*/ 2473055 h 6858000"/>
              <a:gd name="connsiteX529" fmla="*/ 5829202 w 7467600"/>
              <a:gd name="connsiteY529" fmla="*/ 1971679 h 6858000"/>
              <a:gd name="connsiteX530" fmla="*/ 5911389 w 7467600"/>
              <a:gd name="connsiteY530" fmla="*/ 1898371 h 6858000"/>
              <a:gd name="connsiteX531" fmla="*/ 6237627 w 7467600"/>
              <a:gd name="connsiteY531" fmla="*/ 2231921 h 6858000"/>
              <a:gd name="connsiteX532" fmla="*/ 5911389 w 7467600"/>
              <a:gd name="connsiteY532" fmla="*/ 1898371 h 6858000"/>
              <a:gd name="connsiteX533" fmla="*/ 6944437 w 7467600"/>
              <a:gd name="connsiteY533" fmla="*/ 1575402 h 6858000"/>
              <a:gd name="connsiteX534" fmla="*/ 6304730 w 7467600"/>
              <a:gd name="connsiteY534" fmla="*/ 1766654 h 6858000"/>
              <a:gd name="connsiteX535" fmla="*/ 6944437 w 7467600"/>
              <a:gd name="connsiteY535" fmla="*/ 1575402 h 6858000"/>
              <a:gd name="connsiteX536" fmla="*/ 7019523 w 7467600"/>
              <a:gd name="connsiteY536" fmla="*/ 1519450 h 6858000"/>
              <a:gd name="connsiteX537" fmla="*/ 6298091 w 7467600"/>
              <a:gd name="connsiteY537" fmla="*/ 1737122 h 6858000"/>
              <a:gd name="connsiteX538" fmla="*/ 7019523 w 7467600"/>
              <a:gd name="connsiteY538" fmla="*/ 1519450 h 6858000"/>
              <a:gd name="connsiteX539" fmla="*/ 2399523 w 7467600"/>
              <a:gd name="connsiteY539" fmla="*/ 1428234 h 6858000"/>
              <a:gd name="connsiteX540" fmla="*/ 2224982 w 7467600"/>
              <a:gd name="connsiteY540" fmla="*/ 1826201 h 6858000"/>
              <a:gd name="connsiteX541" fmla="*/ 2096099 w 7467600"/>
              <a:gd name="connsiteY541" fmla="*/ 2345900 h 6858000"/>
              <a:gd name="connsiteX542" fmla="*/ 2283317 w 7467600"/>
              <a:gd name="connsiteY542" fmla="*/ 1796925 h 6858000"/>
              <a:gd name="connsiteX543" fmla="*/ 2399523 w 7467600"/>
              <a:gd name="connsiteY543" fmla="*/ 1428234 h 6858000"/>
              <a:gd name="connsiteX544" fmla="*/ 2448558 w 7467600"/>
              <a:gd name="connsiteY544" fmla="*/ 1373435 h 6858000"/>
              <a:gd name="connsiteX545" fmla="*/ 2312521 w 7467600"/>
              <a:gd name="connsiteY545" fmla="*/ 1806140 h 6858000"/>
              <a:gd name="connsiteX546" fmla="*/ 2127533 w 7467600"/>
              <a:gd name="connsiteY546" fmla="*/ 2348380 h 6858000"/>
              <a:gd name="connsiteX547" fmla="*/ 2358080 w 7467600"/>
              <a:gd name="connsiteY547" fmla="*/ 1866134 h 6858000"/>
              <a:gd name="connsiteX548" fmla="*/ 2407436 w 7467600"/>
              <a:gd name="connsiteY548" fmla="*/ 1651070 h 6858000"/>
              <a:gd name="connsiteX549" fmla="*/ 2448558 w 7467600"/>
              <a:gd name="connsiteY549" fmla="*/ 1373435 h 6858000"/>
              <a:gd name="connsiteX550" fmla="*/ 278707 w 7467600"/>
              <a:gd name="connsiteY550" fmla="*/ 1352270 h 6858000"/>
              <a:gd name="connsiteX551" fmla="*/ 321570 w 7467600"/>
              <a:gd name="connsiteY551" fmla="*/ 1861610 h 6858000"/>
              <a:gd name="connsiteX552" fmla="*/ 294281 w 7467600"/>
              <a:gd name="connsiteY552" fmla="*/ 1440658 h 6858000"/>
              <a:gd name="connsiteX553" fmla="*/ 278707 w 7467600"/>
              <a:gd name="connsiteY553" fmla="*/ 1352270 h 6858000"/>
              <a:gd name="connsiteX554" fmla="*/ 1423821 w 7467600"/>
              <a:gd name="connsiteY554" fmla="*/ 1351958 h 6858000"/>
              <a:gd name="connsiteX555" fmla="*/ 1638521 w 7467600"/>
              <a:gd name="connsiteY555" fmla="*/ 1908470 h 6858000"/>
              <a:gd name="connsiteX556" fmla="*/ 1754199 w 7467600"/>
              <a:gd name="connsiteY556" fmla="*/ 2149284 h 6858000"/>
              <a:gd name="connsiteX557" fmla="*/ 1908359 w 7467600"/>
              <a:gd name="connsiteY557" fmla="*/ 2364988 h 6858000"/>
              <a:gd name="connsiteX558" fmla="*/ 1647661 w 7467600"/>
              <a:gd name="connsiteY558" fmla="*/ 1825945 h 6858000"/>
              <a:gd name="connsiteX559" fmla="*/ 1423821 w 7467600"/>
              <a:gd name="connsiteY559" fmla="*/ 1351958 h 6858000"/>
              <a:gd name="connsiteX560" fmla="*/ 1431890 w 7467600"/>
              <a:gd name="connsiteY560" fmla="*/ 1306475 h 6858000"/>
              <a:gd name="connsiteX561" fmla="*/ 1507597 w 7467600"/>
              <a:gd name="connsiteY561" fmla="*/ 1446132 h 6858000"/>
              <a:gd name="connsiteX562" fmla="*/ 1674586 w 7467600"/>
              <a:gd name="connsiteY562" fmla="*/ 1813832 h 6858000"/>
              <a:gd name="connsiteX563" fmla="*/ 1815950 w 7467600"/>
              <a:gd name="connsiteY563" fmla="*/ 2128564 h 6858000"/>
              <a:gd name="connsiteX564" fmla="*/ 1984242 w 7467600"/>
              <a:gd name="connsiteY564" fmla="*/ 2430829 h 6858000"/>
              <a:gd name="connsiteX565" fmla="*/ 2014023 w 7467600"/>
              <a:gd name="connsiteY565" fmla="*/ 2450995 h 6858000"/>
              <a:gd name="connsiteX566" fmla="*/ 1747337 w 7467600"/>
              <a:gd name="connsiteY566" fmla="*/ 1855264 h 6858000"/>
              <a:gd name="connsiteX567" fmla="*/ 1533749 w 7467600"/>
              <a:gd name="connsiteY567" fmla="*/ 1478656 h 6858000"/>
              <a:gd name="connsiteX568" fmla="*/ 1431890 w 7467600"/>
              <a:gd name="connsiteY568" fmla="*/ 1306475 h 6858000"/>
              <a:gd name="connsiteX569" fmla="*/ 5052692 w 7467600"/>
              <a:gd name="connsiteY569" fmla="*/ 1292994 h 6858000"/>
              <a:gd name="connsiteX570" fmla="*/ 5200661 w 7467600"/>
              <a:gd name="connsiteY570" fmla="*/ 1635186 h 6858000"/>
              <a:gd name="connsiteX571" fmla="*/ 5297138 w 7467600"/>
              <a:gd name="connsiteY571" fmla="*/ 1906351 h 6858000"/>
              <a:gd name="connsiteX572" fmla="*/ 5052692 w 7467600"/>
              <a:gd name="connsiteY572" fmla="*/ 1292994 h 6858000"/>
              <a:gd name="connsiteX573" fmla="*/ 5009948 w 7467600"/>
              <a:gd name="connsiteY573" fmla="*/ 1273619 h 6858000"/>
              <a:gd name="connsiteX574" fmla="*/ 5121777 w 7467600"/>
              <a:gd name="connsiteY574" fmla="*/ 1654213 h 6858000"/>
              <a:gd name="connsiteX575" fmla="*/ 5293545 w 7467600"/>
              <a:gd name="connsiteY575" fmla="*/ 2072247 h 6858000"/>
              <a:gd name="connsiteX576" fmla="*/ 5294042 w 7467600"/>
              <a:gd name="connsiteY576" fmla="*/ 2065019 h 6858000"/>
              <a:gd name="connsiteX577" fmla="*/ 5171936 w 7467600"/>
              <a:gd name="connsiteY577" fmla="*/ 1647613 h 6858000"/>
              <a:gd name="connsiteX578" fmla="*/ 5009948 w 7467600"/>
              <a:gd name="connsiteY578" fmla="*/ 1273619 h 6858000"/>
              <a:gd name="connsiteX579" fmla="*/ 655236 w 7467600"/>
              <a:gd name="connsiteY579" fmla="*/ 1268632 h 6858000"/>
              <a:gd name="connsiteX580" fmla="*/ 839521 w 7467600"/>
              <a:gd name="connsiteY580" fmla="*/ 1685315 h 6858000"/>
              <a:gd name="connsiteX581" fmla="*/ 1109416 w 7467600"/>
              <a:gd name="connsiteY581" fmla="*/ 2061663 h 6858000"/>
              <a:gd name="connsiteX582" fmla="*/ 1298300 w 7467600"/>
              <a:gd name="connsiteY582" fmla="*/ 2247742 h 6858000"/>
              <a:gd name="connsiteX583" fmla="*/ 1125871 w 7467600"/>
              <a:gd name="connsiteY583" fmla="*/ 1989513 h 6858000"/>
              <a:gd name="connsiteX584" fmla="*/ 981574 w 7467600"/>
              <a:gd name="connsiteY584" fmla="*/ 1783157 h 6858000"/>
              <a:gd name="connsiteX585" fmla="*/ 922198 w 7467600"/>
              <a:gd name="connsiteY585" fmla="*/ 1677437 h 6858000"/>
              <a:gd name="connsiteX586" fmla="*/ 869293 w 7467600"/>
              <a:gd name="connsiteY586" fmla="*/ 1583214 h 6858000"/>
              <a:gd name="connsiteX587" fmla="*/ 751431 w 7467600"/>
              <a:gd name="connsiteY587" fmla="*/ 1405731 h 6858000"/>
              <a:gd name="connsiteX588" fmla="*/ 655236 w 7467600"/>
              <a:gd name="connsiteY588" fmla="*/ 1268632 h 6858000"/>
              <a:gd name="connsiteX589" fmla="*/ 6516292 w 7467600"/>
              <a:gd name="connsiteY589" fmla="*/ 1263064 h 6858000"/>
              <a:gd name="connsiteX590" fmla="*/ 5736320 w 7467600"/>
              <a:gd name="connsiteY590" fmla="*/ 1501803 h 6858000"/>
              <a:gd name="connsiteX591" fmla="*/ 6516292 w 7467600"/>
              <a:gd name="connsiteY591" fmla="*/ 1263064 h 6858000"/>
              <a:gd name="connsiteX592" fmla="*/ 291466 w 7467600"/>
              <a:gd name="connsiteY592" fmla="*/ 1250369 h 6858000"/>
              <a:gd name="connsiteX593" fmla="*/ 323180 w 7467600"/>
              <a:gd name="connsiteY593" fmla="*/ 1435283 h 6858000"/>
              <a:gd name="connsiteX594" fmla="*/ 349381 w 7467600"/>
              <a:gd name="connsiteY594" fmla="*/ 1875041 h 6858000"/>
              <a:gd name="connsiteX595" fmla="*/ 374363 w 7467600"/>
              <a:gd name="connsiteY595" fmla="*/ 1506494 h 6858000"/>
              <a:gd name="connsiteX596" fmla="*/ 302168 w 7467600"/>
              <a:gd name="connsiteY596" fmla="*/ 1274495 h 6858000"/>
              <a:gd name="connsiteX597" fmla="*/ 291466 w 7467600"/>
              <a:gd name="connsiteY597" fmla="*/ 1250369 h 6858000"/>
              <a:gd name="connsiteX598" fmla="*/ 678222 w 7467600"/>
              <a:gd name="connsiteY598" fmla="*/ 1248670 h 6858000"/>
              <a:gd name="connsiteX599" fmla="*/ 775536 w 7467600"/>
              <a:gd name="connsiteY599" fmla="*/ 1388015 h 6858000"/>
              <a:gd name="connsiteX600" fmla="*/ 894529 w 7467600"/>
              <a:gd name="connsiteY600" fmla="*/ 1567739 h 6858000"/>
              <a:gd name="connsiteX601" fmla="*/ 948000 w 7467600"/>
              <a:gd name="connsiteY601" fmla="*/ 1663088 h 6858000"/>
              <a:gd name="connsiteX602" fmla="*/ 1006812 w 7467600"/>
              <a:gd name="connsiteY602" fmla="*/ 1767683 h 6858000"/>
              <a:gd name="connsiteX603" fmla="*/ 1149133 w 7467600"/>
              <a:gd name="connsiteY603" fmla="*/ 1971513 h 6858000"/>
              <a:gd name="connsiteX604" fmla="*/ 1333952 w 7467600"/>
              <a:gd name="connsiteY604" fmla="*/ 2251620 h 6858000"/>
              <a:gd name="connsiteX605" fmla="*/ 1337329 w 7467600"/>
              <a:gd name="connsiteY605" fmla="*/ 2258350 h 6858000"/>
              <a:gd name="connsiteX606" fmla="*/ 1014726 w 7467600"/>
              <a:gd name="connsiteY606" fmla="*/ 1615556 h 6858000"/>
              <a:gd name="connsiteX607" fmla="*/ 678222 w 7467600"/>
              <a:gd name="connsiteY607" fmla="*/ 1248670 h 6858000"/>
              <a:gd name="connsiteX608" fmla="*/ 6691602 w 7467600"/>
              <a:gd name="connsiteY608" fmla="*/ 1140573 h 6858000"/>
              <a:gd name="connsiteX609" fmla="*/ 6571100 w 7467600"/>
              <a:gd name="connsiteY609" fmla="*/ 1183662 h 6858000"/>
              <a:gd name="connsiteX610" fmla="*/ 6241687 w 7467600"/>
              <a:gd name="connsiteY610" fmla="*/ 1257600 h 6858000"/>
              <a:gd name="connsiteX611" fmla="*/ 5693009 w 7467600"/>
              <a:gd name="connsiteY611" fmla="*/ 1478256 h 6858000"/>
              <a:gd name="connsiteX612" fmla="*/ 6548420 w 7467600"/>
              <a:gd name="connsiteY612" fmla="*/ 1214599 h 6858000"/>
              <a:gd name="connsiteX613" fmla="*/ 6605473 w 7467600"/>
              <a:gd name="connsiteY613" fmla="*/ 1184686 h 6858000"/>
              <a:gd name="connsiteX614" fmla="*/ 6691602 w 7467600"/>
              <a:gd name="connsiteY614" fmla="*/ 1140573 h 6858000"/>
              <a:gd name="connsiteX615" fmla="*/ 4002475 w 7467600"/>
              <a:gd name="connsiteY615" fmla="*/ 1037802 h 6858000"/>
              <a:gd name="connsiteX616" fmla="*/ 4000324 w 7467600"/>
              <a:gd name="connsiteY616" fmla="*/ 1039362 h 6858000"/>
              <a:gd name="connsiteX617" fmla="*/ 4002862 w 7467600"/>
              <a:gd name="connsiteY617" fmla="*/ 1042866 h 6858000"/>
              <a:gd name="connsiteX618" fmla="*/ 4002475 w 7467600"/>
              <a:gd name="connsiteY618" fmla="*/ 1037802 h 6858000"/>
              <a:gd name="connsiteX619" fmla="*/ 506322 w 7467600"/>
              <a:gd name="connsiteY619" fmla="*/ 1020997 h 6858000"/>
              <a:gd name="connsiteX620" fmla="*/ 533068 w 7467600"/>
              <a:gd name="connsiteY620" fmla="*/ 1029409 h 6858000"/>
              <a:gd name="connsiteX621" fmla="*/ 1232525 w 7467600"/>
              <a:gd name="connsiteY621" fmla="*/ 1804675 h 6858000"/>
              <a:gd name="connsiteX622" fmla="*/ 1388858 w 7467600"/>
              <a:gd name="connsiteY622" fmla="*/ 2368011 h 6858000"/>
              <a:gd name="connsiteX623" fmla="*/ 1384098 w 7467600"/>
              <a:gd name="connsiteY623" fmla="*/ 2378125 h 6858000"/>
              <a:gd name="connsiteX624" fmla="*/ 1425393 w 7467600"/>
              <a:gd name="connsiteY624" fmla="*/ 2589124 h 6858000"/>
              <a:gd name="connsiteX625" fmla="*/ 1424001 w 7467600"/>
              <a:gd name="connsiteY625" fmla="*/ 2597541 h 6858000"/>
              <a:gd name="connsiteX626" fmla="*/ 2152729 w 7467600"/>
              <a:gd name="connsiteY626" fmla="*/ 2864487 h 6858000"/>
              <a:gd name="connsiteX627" fmla="*/ 2020609 w 7467600"/>
              <a:gd name="connsiteY627" fmla="*/ 2539671 h 6858000"/>
              <a:gd name="connsiteX628" fmla="*/ 2018920 w 7467600"/>
              <a:gd name="connsiteY628" fmla="*/ 2536309 h 6858000"/>
              <a:gd name="connsiteX629" fmla="*/ 1342441 w 7467600"/>
              <a:gd name="connsiteY629" fmla="*/ 1173017 h 6858000"/>
              <a:gd name="connsiteX630" fmla="*/ 1367925 w 7467600"/>
              <a:gd name="connsiteY630" fmla="*/ 1135648 h 6858000"/>
              <a:gd name="connsiteX631" fmla="*/ 1771401 w 7467600"/>
              <a:gd name="connsiteY631" fmla="*/ 1806673 h 6858000"/>
              <a:gd name="connsiteX632" fmla="*/ 1972385 w 7467600"/>
              <a:gd name="connsiteY632" fmla="*/ 2198735 h 6858000"/>
              <a:gd name="connsiteX633" fmla="*/ 2040892 w 7467600"/>
              <a:gd name="connsiteY633" fmla="*/ 2405205 h 6858000"/>
              <a:gd name="connsiteX634" fmla="*/ 2131689 w 7467600"/>
              <a:gd name="connsiteY634" fmla="*/ 1936926 h 6858000"/>
              <a:gd name="connsiteX635" fmla="*/ 2454820 w 7467600"/>
              <a:gd name="connsiteY635" fmla="*/ 1248808 h 6858000"/>
              <a:gd name="connsiteX636" fmla="*/ 2492512 w 7467600"/>
              <a:gd name="connsiteY636" fmla="*/ 1302920 h 6858000"/>
              <a:gd name="connsiteX637" fmla="*/ 2081216 w 7467600"/>
              <a:gd name="connsiteY637" fmla="*/ 2527513 h 6858000"/>
              <a:gd name="connsiteX638" fmla="*/ 2081211 w 7467600"/>
              <a:gd name="connsiteY638" fmla="*/ 2528916 h 6858000"/>
              <a:gd name="connsiteX639" fmla="*/ 2199067 w 7467600"/>
              <a:gd name="connsiteY639" fmla="*/ 2884061 h 6858000"/>
              <a:gd name="connsiteX640" fmla="*/ 3192586 w 7467600"/>
              <a:gd name="connsiteY640" fmla="*/ 3411496 h 6858000"/>
              <a:gd name="connsiteX641" fmla="*/ 3182620 w 7467600"/>
              <a:gd name="connsiteY641" fmla="*/ 3483279 h 6858000"/>
              <a:gd name="connsiteX642" fmla="*/ 2435119 w 7467600"/>
              <a:gd name="connsiteY642" fmla="*/ 3080173 h 6858000"/>
              <a:gd name="connsiteX643" fmla="*/ 2410152 w 7467600"/>
              <a:gd name="connsiteY643" fmla="*/ 3063751 h 6858000"/>
              <a:gd name="connsiteX644" fmla="*/ 2408099 w 7467600"/>
              <a:gd name="connsiteY644" fmla="*/ 3064403 h 6858000"/>
              <a:gd name="connsiteX645" fmla="*/ 2407218 w 7467600"/>
              <a:gd name="connsiteY645" fmla="*/ 3070324 h 6858000"/>
              <a:gd name="connsiteX646" fmla="*/ 2380138 w 7467600"/>
              <a:gd name="connsiteY646" fmla="*/ 3099341 h 6858000"/>
              <a:gd name="connsiteX647" fmla="*/ 1765923 w 7467600"/>
              <a:gd name="connsiteY647" fmla="*/ 3581043 h 6858000"/>
              <a:gd name="connsiteX648" fmla="*/ 1702258 w 7467600"/>
              <a:gd name="connsiteY648" fmla="*/ 3612286 h 6858000"/>
              <a:gd name="connsiteX649" fmla="*/ 1538370 w 7467600"/>
              <a:gd name="connsiteY649" fmla="*/ 3811804 h 6858000"/>
              <a:gd name="connsiteX650" fmla="*/ 542867 w 7467600"/>
              <a:gd name="connsiteY650" fmla="*/ 4944092 h 6858000"/>
              <a:gd name="connsiteX651" fmla="*/ 515800 w 7467600"/>
              <a:gd name="connsiteY651" fmla="*/ 4862180 h 6858000"/>
              <a:gd name="connsiteX652" fmla="*/ 909145 w 7467600"/>
              <a:gd name="connsiteY652" fmla="*/ 4199225 h 6858000"/>
              <a:gd name="connsiteX653" fmla="*/ 1214067 w 7467600"/>
              <a:gd name="connsiteY653" fmla="*/ 3908561 h 6858000"/>
              <a:gd name="connsiteX654" fmla="*/ 640967 w 7467600"/>
              <a:gd name="connsiteY654" fmla="*/ 4105601 h 6858000"/>
              <a:gd name="connsiteX655" fmla="*/ 112563 w 7467600"/>
              <a:gd name="connsiteY655" fmla="*/ 4396952 h 6858000"/>
              <a:gd name="connsiteX656" fmla="*/ 0 w 7467600"/>
              <a:gd name="connsiteY656" fmla="*/ 4466006 h 6858000"/>
              <a:gd name="connsiteX657" fmla="*/ 0 w 7467600"/>
              <a:gd name="connsiteY657" fmla="*/ 4233763 h 6858000"/>
              <a:gd name="connsiteX658" fmla="*/ 36881 w 7467600"/>
              <a:gd name="connsiteY658" fmla="*/ 4200118 h 6858000"/>
              <a:gd name="connsiteX659" fmla="*/ 910534 w 7467600"/>
              <a:gd name="connsiteY659" fmla="*/ 3629753 h 6858000"/>
              <a:gd name="connsiteX660" fmla="*/ 1578717 w 7467600"/>
              <a:gd name="connsiteY660" fmla="*/ 3575982 h 6858000"/>
              <a:gd name="connsiteX661" fmla="*/ 2338780 w 7467600"/>
              <a:gd name="connsiteY661" fmla="*/ 3033725 h 6858000"/>
              <a:gd name="connsiteX662" fmla="*/ 1807991 w 7467600"/>
              <a:gd name="connsiteY662" fmla="*/ 2807184 h 6858000"/>
              <a:gd name="connsiteX663" fmla="*/ 1416358 w 7467600"/>
              <a:gd name="connsiteY663" fmla="*/ 3112571 h 6858000"/>
              <a:gd name="connsiteX664" fmla="*/ 939066 w 7467600"/>
              <a:gd name="connsiteY664" fmla="*/ 3378798 h 6858000"/>
              <a:gd name="connsiteX665" fmla="*/ 115099 w 7467600"/>
              <a:gd name="connsiteY665" fmla="*/ 3607650 h 6858000"/>
              <a:gd name="connsiteX666" fmla="*/ 97284 w 7467600"/>
              <a:gd name="connsiteY666" fmla="*/ 3520393 h 6858000"/>
              <a:gd name="connsiteX667" fmla="*/ 922050 w 7467600"/>
              <a:gd name="connsiteY667" fmla="*/ 3074867 h 6858000"/>
              <a:gd name="connsiteX668" fmla="*/ 1405265 w 7467600"/>
              <a:gd name="connsiteY668" fmla="*/ 3016319 h 6858000"/>
              <a:gd name="connsiteX669" fmla="*/ 1407512 w 7467600"/>
              <a:gd name="connsiteY669" fmla="*/ 3018001 h 6858000"/>
              <a:gd name="connsiteX670" fmla="*/ 1726266 w 7467600"/>
              <a:gd name="connsiteY670" fmla="*/ 2777274 h 6858000"/>
              <a:gd name="connsiteX671" fmla="*/ 625390 w 7467600"/>
              <a:gd name="connsiteY671" fmla="*/ 2514541 h 6858000"/>
              <a:gd name="connsiteX672" fmla="*/ 619799 w 7467600"/>
              <a:gd name="connsiteY672" fmla="*/ 2527180 h 6858000"/>
              <a:gd name="connsiteX673" fmla="*/ 310030 w 7467600"/>
              <a:gd name="connsiteY673" fmla="*/ 2771818 h 6858000"/>
              <a:gd name="connsiteX674" fmla="*/ 173877 w 7467600"/>
              <a:gd name="connsiteY674" fmla="*/ 2937056 h 6858000"/>
              <a:gd name="connsiteX675" fmla="*/ 77889 w 7467600"/>
              <a:gd name="connsiteY675" fmla="*/ 3138440 h 6858000"/>
              <a:gd name="connsiteX676" fmla="*/ 0 w 7467600"/>
              <a:gd name="connsiteY676" fmla="*/ 3271395 h 6858000"/>
              <a:gd name="connsiteX677" fmla="*/ 0 w 7467600"/>
              <a:gd name="connsiteY677" fmla="*/ 3153002 h 6858000"/>
              <a:gd name="connsiteX678" fmla="*/ 2386 w 7467600"/>
              <a:gd name="connsiteY678" fmla="*/ 3149203 h 6858000"/>
              <a:gd name="connsiteX679" fmla="*/ 89753 w 7467600"/>
              <a:gd name="connsiteY679" fmla="*/ 2987702 h 6858000"/>
              <a:gd name="connsiteX680" fmla="*/ 76869 w 7467600"/>
              <a:gd name="connsiteY680" fmla="*/ 3005404 h 6858000"/>
              <a:gd name="connsiteX681" fmla="*/ 32049 w 7467600"/>
              <a:gd name="connsiteY681" fmla="*/ 3065814 h 6858000"/>
              <a:gd name="connsiteX682" fmla="*/ 0 w 7467600"/>
              <a:gd name="connsiteY682" fmla="*/ 3108744 h 6858000"/>
              <a:gd name="connsiteX683" fmla="*/ 0 w 7467600"/>
              <a:gd name="connsiteY683" fmla="*/ 3058059 h 6858000"/>
              <a:gd name="connsiteX684" fmla="*/ 7610 w 7467600"/>
              <a:gd name="connsiteY684" fmla="*/ 3047889 h 6858000"/>
              <a:gd name="connsiteX685" fmla="*/ 52419 w 7467600"/>
              <a:gd name="connsiteY685" fmla="*/ 2987479 h 6858000"/>
              <a:gd name="connsiteX686" fmla="*/ 59142 w 7467600"/>
              <a:gd name="connsiteY686" fmla="*/ 2978488 h 6858000"/>
              <a:gd name="connsiteX687" fmla="*/ 0 w 7467600"/>
              <a:gd name="connsiteY687" fmla="*/ 3015334 h 6858000"/>
              <a:gd name="connsiteX688" fmla="*/ 0 w 7467600"/>
              <a:gd name="connsiteY688" fmla="*/ 2914286 h 6858000"/>
              <a:gd name="connsiteX689" fmla="*/ 36383 w 7467600"/>
              <a:gd name="connsiteY689" fmla="*/ 2901128 h 6858000"/>
              <a:gd name="connsiteX690" fmla="*/ 156329 w 7467600"/>
              <a:gd name="connsiteY690" fmla="*/ 2840533 h 6858000"/>
              <a:gd name="connsiteX691" fmla="*/ 358355 w 7467600"/>
              <a:gd name="connsiteY691" fmla="*/ 2620471 h 6858000"/>
              <a:gd name="connsiteX692" fmla="*/ 510577 w 7467600"/>
              <a:gd name="connsiteY692" fmla="*/ 2501244 h 6858000"/>
              <a:gd name="connsiteX693" fmla="*/ 211967 w 7467600"/>
              <a:gd name="connsiteY693" fmla="*/ 2479171 h 6858000"/>
              <a:gd name="connsiteX694" fmla="*/ 0 w 7467600"/>
              <a:gd name="connsiteY694" fmla="*/ 2476398 h 6858000"/>
              <a:gd name="connsiteX695" fmla="*/ 0 w 7467600"/>
              <a:gd name="connsiteY695" fmla="*/ 2389189 h 6858000"/>
              <a:gd name="connsiteX696" fmla="*/ 103062 w 7467600"/>
              <a:gd name="connsiteY696" fmla="*/ 2389518 h 6858000"/>
              <a:gd name="connsiteX697" fmla="*/ 510734 w 7467600"/>
              <a:gd name="connsiteY697" fmla="*/ 2416201 h 6858000"/>
              <a:gd name="connsiteX698" fmla="*/ 279257 w 7467600"/>
              <a:gd name="connsiteY698" fmla="*/ 2092102 h 6858000"/>
              <a:gd name="connsiteX699" fmla="*/ 65265 w 7467600"/>
              <a:gd name="connsiteY699" fmla="*/ 2006049 h 6858000"/>
              <a:gd name="connsiteX700" fmla="*/ 0 w 7467600"/>
              <a:gd name="connsiteY700" fmla="*/ 1982532 h 6858000"/>
              <a:gd name="connsiteX701" fmla="*/ 0 w 7467600"/>
              <a:gd name="connsiteY701" fmla="*/ 1912789 h 6858000"/>
              <a:gd name="connsiteX702" fmla="*/ 97460 w 7467600"/>
              <a:gd name="connsiteY702" fmla="*/ 1953725 h 6858000"/>
              <a:gd name="connsiteX703" fmla="*/ 221272 w 7467600"/>
              <a:gd name="connsiteY703" fmla="*/ 1980766 h 6858000"/>
              <a:gd name="connsiteX704" fmla="*/ 116765 w 7467600"/>
              <a:gd name="connsiteY704" fmla="*/ 1911033 h 6858000"/>
              <a:gd name="connsiteX705" fmla="*/ 16405 w 7467600"/>
              <a:gd name="connsiteY705" fmla="*/ 1803412 h 6858000"/>
              <a:gd name="connsiteX706" fmla="*/ 0 w 7467600"/>
              <a:gd name="connsiteY706" fmla="*/ 1784777 h 6858000"/>
              <a:gd name="connsiteX707" fmla="*/ 0 w 7467600"/>
              <a:gd name="connsiteY707" fmla="*/ 1740082 h 6858000"/>
              <a:gd name="connsiteX708" fmla="*/ 39394 w 7467600"/>
              <a:gd name="connsiteY708" fmla="*/ 1784856 h 6858000"/>
              <a:gd name="connsiteX709" fmla="*/ 135813 w 7467600"/>
              <a:gd name="connsiteY709" fmla="*/ 1888838 h 6858000"/>
              <a:gd name="connsiteX710" fmla="*/ 242575 w 7467600"/>
              <a:gd name="connsiteY710" fmla="*/ 1958841 h 6858000"/>
              <a:gd name="connsiteX711" fmla="*/ 82197 w 7467600"/>
              <a:gd name="connsiteY711" fmla="*/ 1754826 h 6858000"/>
              <a:gd name="connsiteX712" fmla="*/ 0 w 7467600"/>
              <a:gd name="connsiteY712" fmla="*/ 1679650 h 6858000"/>
              <a:gd name="connsiteX713" fmla="*/ 0 w 7467600"/>
              <a:gd name="connsiteY713" fmla="*/ 1602463 h 6858000"/>
              <a:gd name="connsiteX714" fmla="*/ 84689 w 7467600"/>
              <a:gd name="connsiteY714" fmla="*/ 1677442 h 6858000"/>
              <a:gd name="connsiteX715" fmla="*/ 298437 w 7467600"/>
              <a:gd name="connsiteY715" fmla="*/ 1968019 h 6858000"/>
              <a:gd name="connsiteX716" fmla="*/ 227269 w 7467600"/>
              <a:gd name="connsiteY716" fmla="*/ 1114064 h 6858000"/>
              <a:gd name="connsiteX717" fmla="*/ 248003 w 7467600"/>
              <a:gd name="connsiteY717" fmla="*/ 1089613 h 6858000"/>
              <a:gd name="connsiteX718" fmla="*/ 427020 w 7467600"/>
              <a:gd name="connsiteY718" fmla="*/ 1619803 h 6858000"/>
              <a:gd name="connsiteX719" fmla="*/ 340345 w 7467600"/>
              <a:gd name="connsiteY719" fmla="*/ 2027739 h 6858000"/>
              <a:gd name="connsiteX720" fmla="*/ 360865 w 7467600"/>
              <a:gd name="connsiteY720" fmla="*/ 2044827 h 6858000"/>
              <a:gd name="connsiteX721" fmla="*/ 560414 w 7467600"/>
              <a:gd name="connsiteY721" fmla="*/ 2421457 h 6858000"/>
              <a:gd name="connsiteX722" fmla="*/ 1359703 w 7467600"/>
              <a:gd name="connsiteY722" fmla="*/ 2578554 h 6858000"/>
              <a:gd name="connsiteX723" fmla="*/ 1359422 w 7467600"/>
              <a:gd name="connsiteY723" fmla="*/ 2577994 h 6858000"/>
              <a:gd name="connsiteX724" fmla="*/ 828701 w 7467600"/>
              <a:gd name="connsiteY724" fmla="*/ 1839520 h 6858000"/>
              <a:gd name="connsiteX725" fmla="*/ 494427 w 7467600"/>
              <a:gd name="connsiteY725" fmla="*/ 1092333 h 6858000"/>
              <a:gd name="connsiteX726" fmla="*/ 506322 w 7467600"/>
              <a:gd name="connsiteY726" fmla="*/ 1020997 h 6858000"/>
              <a:gd name="connsiteX727" fmla="*/ 4570198 w 7467600"/>
              <a:gd name="connsiteY727" fmla="*/ 978081 h 6858000"/>
              <a:gd name="connsiteX728" fmla="*/ 4523691 w 7467600"/>
              <a:gd name="connsiteY728" fmla="*/ 1127776 h 6858000"/>
              <a:gd name="connsiteX729" fmla="*/ 4509875 w 7467600"/>
              <a:gd name="connsiteY729" fmla="*/ 1167552 h 6858000"/>
              <a:gd name="connsiteX730" fmla="*/ 4478168 w 7467600"/>
              <a:gd name="connsiteY730" fmla="*/ 1260735 h 6858000"/>
              <a:gd name="connsiteX731" fmla="*/ 4409309 w 7467600"/>
              <a:gd name="connsiteY731" fmla="*/ 1666996 h 6858000"/>
              <a:gd name="connsiteX732" fmla="*/ 4370031 w 7467600"/>
              <a:gd name="connsiteY732" fmla="*/ 1955666 h 6858000"/>
              <a:gd name="connsiteX733" fmla="*/ 4570198 w 7467600"/>
              <a:gd name="connsiteY733" fmla="*/ 978081 h 6858000"/>
              <a:gd name="connsiteX734" fmla="*/ 4557898 w 7467600"/>
              <a:gd name="connsiteY734" fmla="*/ 900011 h 6858000"/>
              <a:gd name="connsiteX735" fmla="*/ 4344840 w 7467600"/>
              <a:gd name="connsiteY735" fmla="*/ 1922038 h 6858000"/>
              <a:gd name="connsiteX736" fmla="*/ 4378710 w 7467600"/>
              <a:gd name="connsiteY736" fmla="*/ 1665516 h 6858000"/>
              <a:gd name="connsiteX737" fmla="*/ 4448798 w 7467600"/>
              <a:gd name="connsiteY737" fmla="*/ 1253024 h 6858000"/>
              <a:gd name="connsiteX738" fmla="*/ 4480315 w 7467600"/>
              <a:gd name="connsiteY738" fmla="*/ 1158454 h 6858000"/>
              <a:gd name="connsiteX739" fmla="*/ 4494133 w 7467600"/>
              <a:gd name="connsiteY739" fmla="*/ 1118676 h 6858000"/>
              <a:gd name="connsiteX740" fmla="*/ 4557898 w 7467600"/>
              <a:gd name="connsiteY740" fmla="*/ 900011 h 6858000"/>
              <a:gd name="connsiteX741" fmla="*/ 5870151 w 7467600"/>
              <a:gd name="connsiteY741" fmla="*/ 898890 h 6858000"/>
              <a:gd name="connsiteX742" fmla="*/ 5861335 w 7467600"/>
              <a:gd name="connsiteY742" fmla="*/ 899177 h 6858000"/>
              <a:gd name="connsiteX743" fmla="*/ 5843702 w 7467600"/>
              <a:gd name="connsiteY743" fmla="*/ 899748 h 6858000"/>
              <a:gd name="connsiteX744" fmla="*/ 5651107 w 7467600"/>
              <a:gd name="connsiteY744" fmla="*/ 920306 h 6858000"/>
              <a:gd name="connsiteX745" fmla="*/ 5459407 w 7467600"/>
              <a:gd name="connsiteY745" fmla="*/ 940975 h 6858000"/>
              <a:gd name="connsiteX746" fmla="*/ 5374846 w 7467600"/>
              <a:gd name="connsiteY746" fmla="*/ 941988 h 6858000"/>
              <a:gd name="connsiteX747" fmla="*/ 5256105 w 7467600"/>
              <a:gd name="connsiteY747" fmla="*/ 945632 h 6858000"/>
              <a:gd name="connsiteX748" fmla="*/ 5107071 w 7467600"/>
              <a:gd name="connsiteY748" fmla="*/ 969720 h 6858000"/>
              <a:gd name="connsiteX749" fmla="*/ 4998681 w 7467600"/>
              <a:gd name="connsiteY749" fmla="*/ 988771 h 6858000"/>
              <a:gd name="connsiteX750" fmla="*/ 5870151 w 7467600"/>
              <a:gd name="connsiteY750" fmla="*/ 898890 h 6858000"/>
              <a:gd name="connsiteX751" fmla="*/ 5504425 w 7467600"/>
              <a:gd name="connsiteY751" fmla="*/ 848067 h 6858000"/>
              <a:gd name="connsiteX752" fmla="*/ 4968849 w 7467600"/>
              <a:gd name="connsiteY752" fmla="*/ 962318 h 6858000"/>
              <a:gd name="connsiteX753" fmla="*/ 5104039 w 7467600"/>
              <a:gd name="connsiteY753" fmla="*/ 940634 h 6858000"/>
              <a:gd name="connsiteX754" fmla="*/ 5256311 w 7467600"/>
              <a:gd name="connsiteY754" fmla="*/ 916490 h 6858000"/>
              <a:gd name="connsiteX755" fmla="*/ 5377381 w 7467600"/>
              <a:gd name="connsiteY755" fmla="*/ 912671 h 6858000"/>
              <a:gd name="connsiteX756" fmla="*/ 5460148 w 7467600"/>
              <a:gd name="connsiteY756" fmla="*/ 911442 h 6858000"/>
              <a:gd name="connsiteX757" fmla="*/ 5648971 w 7467600"/>
              <a:gd name="connsiteY757" fmla="*/ 891331 h 6858000"/>
              <a:gd name="connsiteX758" fmla="*/ 5844807 w 7467600"/>
              <a:gd name="connsiteY758" fmla="*/ 870718 h 6858000"/>
              <a:gd name="connsiteX759" fmla="*/ 5862975 w 7467600"/>
              <a:gd name="connsiteY759" fmla="*/ 869756 h 6858000"/>
              <a:gd name="connsiteX760" fmla="*/ 5920887 w 7467600"/>
              <a:gd name="connsiteY760" fmla="*/ 865929 h 6858000"/>
              <a:gd name="connsiteX761" fmla="*/ 5504425 w 7467600"/>
              <a:gd name="connsiteY761" fmla="*/ 848067 h 6858000"/>
              <a:gd name="connsiteX762" fmla="*/ 3607114 w 7467600"/>
              <a:gd name="connsiteY762" fmla="*/ 467441 h 6858000"/>
              <a:gd name="connsiteX763" fmla="*/ 3296242 w 7467600"/>
              <a:gd name="connsiteY763" fmla="*/ 807991 h 6858000"/>
              <a:gd name="connsiteX764" fmla="*/ 3174674 w 7467600"/>
              <a:gd name="connsiteY764" fmla="*/ 919759 h 6858000"/>
              <a:gd name="connsiteX765" fmla="*/ 3042978 w 7467600"/>
              <a:gd name="connsiteY765" fmla="*/ 1054894 h 6858000"/>
              <a:gd name="connsiteX766" fmla="*/ 2968914 w 7467600"/>
              <a:gd name="connsiteY766" fmla="*/ 1133756 h 6858000"/>
              <a:gd name="connsiteX767" fmla="*/ 3103823 w 7467600"/>
              <a:gd name="connsiteY767" fmla="*/ 1026814 h 6858000"/>
              <a:gd name="connsiteX768" fmla="*/ 3607114 w 7467600"/>
              <a:gd name="connsiteY768" fmla="*/ 467441 h 6858000"/>
              <a:gd name="connsiteX769" fmla="*/ 3744487 w 7467600"/>
              <a:gd name="connsiteY769" fmla="*/ 383136 h 6858000"/>
              <a:gd name="connsiteX770" fmla="*/ 3970213 w 7467600"/>
              <a:gd name="connsiteY770" fmla="*/ 995559 h 6858000"/>
              <a:gd name="connsiteX771" fmla="*/ 3744487 w 7467600"/>
              <a:gd name="connsiteY771" fmla="*/ 383136 h 6858000"/>
              <a:gd name="connsiteX772" fmla="*/ 3624562 w 7467600"/>
              <a:gd name="connsiteY772" fmla="*/ 367041 h 6858000"/>
              <a:gd name="connsiteX773" fmla="*/ 3489712 w 7467600"/>
              <a:gd name="connsiteY773" fmla="*/ 485386 h 6858000"/>
              <a:gd name="connsiteX774" fmla="*/ 3182994 w 7467600"/>
              <a:gd name="connsiteY774" fmla="*/ 828265 h 6858000"/>
              <a:gd name="connsiteX775" fmla="*/ 2892114 w 7467600"/>
              <a:gd name="connsiteY775" fmla="*/ 1172635 h 6858000"/>
              <a:gd name="connsiteX776" fmla="*/ 3021459 w 7467600"/>
              <a:gd name="connsiteY776" fmla="*/ 1035385 h 6858000"/>
              <a:gd name="connsiteX777" fmla="*/ 3153873 w 7467600"/>
              <a:gd name="connsiteY777" fmla="*/ 898971 h 6858000"/>
              <a:gd name="connsiteX778" fmla="*/ 3276511 w 7467600"/>
              <a:gd name="connsiteY778" fmla="*/ 786423 h 6858000"/>
              <a:gd name="connsiteX779" fmla="*/ 3584154 w 7467600"/>
              <a:gd name="connsiteY779" fmla="*/ 448218 h 6858000"/>
              <a:gd name="connsiteX780" fmla="*/ 3624562 w 7467600"/>
              <a:gd name="connsiteY780" fmla="*/ 367041 h 6858000"/>
              <a:gd name="connsiteX781" fmla="*/ 3766672 w 7467600"/>
              <a:gd name="connsiteY781" fmla="*/ 359429 h 6858000"/>
              <a:gd name="connsiteX782" fmla="*/ 3996338 w 7467600"/>
              <a:gd name="connsiteY782" fmla="*/ 968237 h 6858000"/>
              <a:gd name="connsiteX783" fmla="*/ 3766672 w 7467600"/>
              <a:gd name="connsiteY783" fmla="*/ 359429 h 6858000"/>
              <a:gd name="connsiteX784" fmla="*/ 5805386 w 7467600"/>
              <a:gd name="connsiteY784" fmla="*/ 239240 h 6858000"/>
              <a:gd name="connsiteX785" fmla="*/ 5736947 w 7467600"/>
              <a:gd name="connsiteY785" fmla="*/ 261367 h 6858000"/>
              <a:gd name="connsiteX786" fmla="*/ 5427012 w 7467600"/>
              <a:gd name="connsiteY786" fmla="*/ 311272 h 6858000"/>
              <a:gd name="connsiteX787" fmla="*/ 5147818 w 7467600"/>
              <a:gd name="connsiteY787" fmla="*/ 322112 h 6858000"/>
              <a:gd name="connsiteX788" fmla="*/ 5060854 w 7467600"/>
              <a:gd name="connsiteY788" fmla="*/ 311882 h 6858000"/>
              <a:gd name="connsiteX789" fmla="*/ 4945989 w 7467600"/>
              <a:gd name="connsiteY789" fmla="*/ 300516 h 6858000"/>
              <a:gd name="connsiteX790" fmla="*/ 5410479 w 7467600"/>
              <a:gd name="connsiteY790" fmla="*/ 348434 h 6858000"/>
              <a:gd name="connsiteX791" fmla="*/ 5805386 w 7467600"/>
              <a:gd name="connsiteY791" fmla="*/ 239240 h 6858000"/>
              <a:gd name="connsiteX792" fmla="*/ 5905192 w 7467600"/>
              <a:gd name="connsiteY792" fmla="*/ 163079 h 6858000"/>
              <a:gd name="connsiteX793" fmla="*/ 5865655 w 7467600"/>
              <a:gd name="connsiteY793" fmla="*/ 171901 h 6858000"/>
              <a:gd name="connsiteX794" fmla="*/ 5259740 w 7467600"/>
              <a:gd name="connsiteY794" fmla="*/ 257013 h 6858000"/>
              <a:gd name="connsiteX795" fmla="*/ 5208466 w 7467600"/>
              <a:gd name="connsiteY795" fmla="*/ 257550 h 6858000"/>
              <a:gd name="connsiteX796" fmla="*/ 4980204 w 7467600"/>
              <a:gd name="connsiteY796" fmla="*/ 271903 h 6858000"/>
              <a:gd name="connsiteX797" fmla="*/ 5068068 w 7467600"/>
              <a:gd name="connsiteY797" fmla="*/ 282244 h 6858000"/>
              <a:gd name="connsiteX798" fmla="*/ 5153231 w 7467600"/>
              <a:gd name="connsiteY798" fmla="*/ 292240 h 6858000"/>
              <a:gd name="connsiteX799" fmla="*/ 5426491 w 7467600"/>
              <a:gd name="connsiteY799" fmla="*/ 281128 h 6858000"/>
              <a:gd name="connsiteX800" fmla="*/ 5731212 w 7467600"/>
              <a:gd name="connsiteY800" fmla="*/ 231951 h 6858000"/>
              <a:gd name="connsiteX801" fmla="*/ 5905192 w 7467600"/>
              <a:gd name="connsiteY801" fmla="*/ 163079 h 6858000"/>
              <a:gd name="connsiteX802" fmla="*/ 5944437 w 7467600"/>
              <a:gd name="connsiteY802" fmla="*/ 113829 h 6858000"/>
              <a:gd name="connsiteX803" fmla="*/ 5825032 w 7467600"/>
              <a:gd name="connsiteY803" fmla="*/ 146405 h 6858000"/>
              <a:gd name="connsiteX804" fmla="*/ 4955599 w 7467600"/>
              <a:gd name="connsiteY804" fmla="*/ 247008 h 6858000"/>
              <a:gd name="connsiteX805" fmla="*/ 5210104 w 7467600"/>
              <a:gd name="connsiteY805" fmla="*/ 228123 h 6858000"/>
              <a:gd name="connsiteX806" fmla="*/ 5261015 w 7467600"/>
              <a:gd name="connsiteY806" fmla="*/ 227087 h 6858000"/>
              <a:gd name="connsiteX807" fmla="*/ 5861181 w 7467600"/>
              <a:gd name="connsiteY807" fmla="*/ 143093 h 6858000"/>
              <a:gd name="connsiteX808" fmla="*/ 5961252 w 7467600"/>
              <a:gd name="connsiteY808" fmla="*/ 114820 h 6858000"/>
              <a:gd name="connsiteX809" fmla="*/ 5944437 w 7467600"/>
              <a:gd name="connsiteY809" fmla="*/ 113829 h 6858000"/>
              <a:gd name="connsiteX810" fmla="*/ 3882765 w 7467600"/>
              <a:gd name="connsiteY810" fmla="*/ 0 h 6858000"/>
              <a:gd name="connsiteX811" fmla="*/ 3995099 w 7467600"/>
              <a:gd name="connsiteY811" fmla="*/ 0 h 6858000"/>
              <a:gd name="connsiteX812" fmla="*/ 4163818 w 7467600"/>
              <a:gd name="connsiteY812" fmla="*/ 234104 h 6858000"/>
              <a:gd name="connsiteX813" fmla="*/ 4172099 w 7467600"/>
              <a:gd name="connsiteY813" fmla="*/ 234207 h 6858000"/>
              <a:gd name="connsiteX814" fmla="*/ 4784282 w 7467600"/>
              <a:gd name="connsiteY814" fmla="*/ 276561 h 6858000"/>
              <a:gd name="connsiteX815" fmla="*/ 4801687 w 7467600"/>
              <a:gd name="connsiteY815" fmla="*/ 267764 h 6858000"/>
              <a:gd name="connsiteX816" fmla="*/ 6082788 w 7467600"/>
              <a:gd name="connsiteY816" fmla="*/ 64119 h 6858000"/>
              <a:gd name="connsiteX817" fmla="*/ 6099442 w 7467600"/>
              <a:gd name="connsiteY817" fmla="*/ 82568 h 6858000"/>
              <a:gd name="connsiteX818" fmla="*/ 4804137 w 7467600"/>
              <a:gd name="connsiteY818" fmla="*/ 320931 h 6858000"/>
              <a:gd name="connsiteX819" fmla="*/ 4227047 w 7467600"/>
              <a:gd name="connsiteY819" fmla="*/ 313415 h 6858000"/>
              <a:gd name="connsiteX820" fmla="*/ 4346041 w 7467600"/>
              <a:gd name="connsiteY820" fmla="*/ 456086 h 6858000"/>
              <a:gd name="connsiteX821" fmla="*/ 4870967 w 7467600"/>
              <a:gd name="connsiteY821" fmla="*/ 963061 h 6858000"/>
              <a:gd name="connsiteX822" fmla="*/ 4889647 w 7467600"/>
              <a:gd name="connsiteY822" fmla="*/ 957147 h 6858000"/>
              <a:gd name="connsiteX823" fmla="*/ 5422504 w 7467600"/>
              <a:gd name="connsiteY823" fmla="*/ 805191 h 6858000"/>
              <a:gd name="connsiteX824" fmla="*/ 6087656 w 7467600"/>
              <a:gd name="connsiteY824" fmla="*/ 826703 h 6858000"/>
              <a:gd name="connsiteX825" fmla="*/ 6058717 w 7467600"/>
              <a:gd name="connsiteY825" fmla="*/ 865992 h 6858000"/>
              <a:gd name="connsiteX826" fmla="*/ 4974153 w 7467600"/>
              <a:gd name="connsiteY826" fmla="*/ 1045456 h 6858000"/>
              <a:gd name="connsiteX827" fmla="*/ 5627835 w 7467600"/>
              <a:gd name="connsiteY827" fmla="*/ 1472077 h 6858000"/>
              <a:gd name="connsiteX828" fmla="*/ 5629817 w 7467600"/>
              <a:gd name="connsiteY828" fmla="*/ 1471412 h 6858000"/>
              <a:gd name="connsiteX829" fmla="*/ 5634124 w 7467600"/>
              <a:gd name="connsiteY829" fmla="*/ 1470572 h 6858000"/>
              <a:gd name="connsiteX830" fmla="*/ 5755832 w 7467600"/>
              <a:gd name="connsiteY830" fmla="*/ 1383886 h 6858000"/>
              <a:gd name="connsiteX831" fmla="*/ 6014186 w 7467600"/>
              <a:gd name="connsiteY831" fmla="*/ 1279799 h 6858000"/>
              <a:gd name="connsiteX832" fmla="*/ 6901619 w 7467600"/>
              <a:gd name="connsiteY832" fmla="*/ 1047874 h 6858000"/>
              <a:gd name="connsiteX833" fmla="*/ 6931566 w 7467600"/>
              <a:gd name="connsiteY833" fmla="*/ 1062034 h 6858000"/>
              <a:gd name="connsiteX834" fmla="*/ 5790982 w 7467600"/>
              <a:gd name="connsiteY834" fmla="*/ 1561380 h 6858000"/>
              <a:gd name="connsiteX835" fmla="*/ 6188971 w 7467600"/>
              <a:gd name="connsiteY835" fmla="*/ 1755168 h 6858000"/>
              <a:gd name="connsiteX836" fmla="*/ 6202446 w 7467600"/>
              <a:gd name="connsiteY836" fmla="*/ 1752268 h 6858000"/>
              <a:gd name="connsiteX837" fmla="*/ 7179560 w 7467600"/>
              <a:gd name="connsiteY837" fmla="*/ 1467551 h 6858000"/>
              <a:gd name="connsiteX838" fmla="*/ 7158730 w 7467600"/>
              <a:gd name="connsiteY838" fmla="*/ 1507835 h 6858000"/>
              <a:gd name="connsiteX839" fmla="*/ 6326959 w 7467600"/>
              <a:gd name="connsiteY839" fmla="*/ 1817686 h 6858000"/>
              <a:gd name="connsiteX840" fmla="*/ 6537433 w 7467600"/>
              <a:gd name="connsiteY840" fmla="*/ 1907790 h 6858000"/>
              <a:gd name="connsiteX841" fmla="*/ 6550221 w 7467600"/>
              <a:gd name="connsiteY841" fmla="*/ 1910729 h 6858000"/>
              <a:gd name="connsiteX842" fmla="*/ 6964438 w 7467600"/>
              <a:gd name="connsiteY842" fmla="*/ 2209505 h 6858000"/>
              <a:gd name="connsiteX843" fmla="*/ 7367862 w 7467600"/>
              <a:gd name="connsiteY843" fmla="*/ 2806833 h 6858000"/>
              <a:gd name="connsiteX844" fmla="*/ 7364329 w 7467600"/>
              <a:gd name="connsiteY844" fmla="*/ 2826907 h 6858000"/>
              <a:gd name="connsiteX845" fmla="*/ 7290545 w 7467600"/>
              <a:gd name="connsiteY845" fmla="*/ 2850663 h 6858000"/>
              <a:gd name="connsiteX846" fmla="*/ 6472036 w 7467600"/>
              <a:gd name="connsiteY846" fmla="*/ 1959003 h 6858000"/>
              <a:gd name="connsiteX847" fmla="*/ 5792897 w 7467600"/>
              <a:gd name="connsiteY847" fmla="*/ 1647747 h 6858000"/>
              <a:gd name="connsiteX848" fmla="*/ 5842751 w 7467600"/>
              <a:gd name="connsiteY848" fmla="*/ 1816112 h 6858000"/>
              <a:gd name="connsiteX849" fmla="*/ 5847424 w 7467600"/>
              <a:gd name="connsiteY849" fmla="*/ 1815776 h 6858000"/>
              <a:gd name="connsiteX850" fmla="*/ 6399821 w 7467600"/>
              <a:gd name="connsiteY850" fmla="*/ 2344799 h 6858000"/>
              <a:gd name="connsiteX851" fmla="*/ 6323232 w 7467600"/>
              <a:gd name="connsiteY851" fmla="*/ 2389634 h 6858000"/>
              <a:gd name="connsiteX852" fmla="*/ 5942958 w 7467600"/>
              <a:gd name="connsiteY852" fmla="*/ 2077708 h 6858000"/>
              <a:gd name="connsiteX853" fmla="*/ 5921559 w 7467600"/>
              <a:gd name="connsiteY853" fmla="*/ 2378596 h 6858000"/>
              <a:gd name="connsiteX854" fmla="*/ 5817651 w 7467600"/>
              <a:gd name="connsiteY854" fmla="*/ 3023919 h 6858000"/>
              <a:gd name="connsiteX855" fmla="*/ 5729634 w 7467600"/>
              <a:gd name="connsiteY855" fmla="*/ 3051849 h 6858000"/>
              <a:gd name="connsiteX856" fmla="*/ 5611018 w 7467600"/>
              <a:gd name="connsiteY856" fmla="*/ 2316769 h 6858000"/>
              <a:gd name="connsiteX857" fmla="*/ 5687608 w 7467600"/>
              <a:gd name="connsiteY857" fmla="*/ 2039972 h 6858000"/>
              <a:gd name="connsiteX858" fmla="*/ 5657554 w 7467600"/>
              <a:gd name="connsiteY858" fmla="*/ 1576445 h 6858000"/>
              <a:gd name="connsiteX859" fmla="*/ 5150475 w 7467600"/>
              <a:gd name="connsiteY859" fmla="*/ 1274012 h 6858000"/>
              <a:gd name="connsiteX860" fmla="*/ 5349142 w 7467600"/>
              <a:gd name="connsiteY860" fmla="*/ 2204405 h 6858000"/>
              <a:gd name="connsiteX861" fmla="*/ 5262214 w 7467600"/>
              <a:gd name="connsiteY861" fmla="*/ 2233836 h 6858000"/>
              <a:gd name="connsiteX862" fmla="*/ 4981539 w 7467600"/>
              <a:gd name="connsiteY862" fmla="*/ 1542201 h 6858000"/>
              <a:gd name="connsiteX863" fmla="*/ 4958461 w 7467600"/>
              <a:gd name="connsiteY863" fmla="*/ 1136957 h 6858000"/>
              <a:gd name="connsiteX864" fmla="*/ 4655015 w 7467600"/>
              <a:gd name="connsiteY864" fmla="*/ 891426 h 6858000"/>
              <a:gd name="connsiteX865" fmla="*/ 4348002 w 7467600"/>
              <a:gd name="connsiteY865" fmla="*/ 2205895 h 6858000"/>
              <a:gd name="connsiteX866" fmla="*/ 4262250 w 7467600"/>
              <a:gd name="connsiteY866" fmla="*/ 2219972 h 6858000"/>
              <a:gd name="connsiteX867" fmla="*/ 4550611 w 7467600"/>
              <a:gd name="connsiteY867" fmla="*/ 817540 h 6858000"/>
              <a:gd name="connsiteX868" fmla="*/ 4564418 w 7467600"/>
              <a:gd name="connsiteY868" fmla="*/ 808293 h 6858000"/>
              <a:gd name="connsiteX869" fmla="*/ 4266388 w 7467600"/>
              <a:gd name="connsiteY869" fmla="*/ 500083 h 6858000"/>
              <a:gd name="connsiteX870" fmla="*/ 4032842 w 7467600"/>
              <a:gd name="connsiteY870" fmla="*/ 211809 h 6858000"/>
              <a:gd name="connsiteX871" fmla="*/ 3882765 w 7467600"/>
              <a:gd name="connsiteY871" fmla="*/ 0 h 6858000"/>
              <a:gd name="connsiteX872" fmla="*/ 3721337 w 7467600"/>
              <a:gd name="connsiteY872" fmla="*/ 0 h 6858000"/>
              <a:gd name="connsiteX873" fmla="*/ 3797544 w 7467600"/>
              <a:gd name="connsiteY873" fmla="*/ 0 h 6858000"/>
              <a:gd name="connsiteX874" fmla="*/ 3775734 w 7467600"/>
              <a:gd name="connsiteY874" fmla="*/ 95131 h 6858000"/>
              <a:gd name="connsiteX875" fmla="*/ 3724807 w 7467600"/>
              <a:gd name="connsiteY875" fmla="*/ 272257 h 6858000"/>
              <a:gd name="connsiteX876" fmla="*/ 3726844 w 7467600"/>
              <a:gd name="connsiteY876" fmla="*/ 282988 h 6858000"/>
              <a:gd name="connsiteX877" fmla="*/ 3742664 w 7467600"/>
              <a:gd name="connsiteY877" fmla="*/ 279918 h 6858000"/>
              <a:gd name="connsiteX878" fmla="*/ 4103910 w 7467600"/>
              <a:gd name="connsiteY878" fmla="*/ 1161917 h 6858000"/>
              <a:gd name="connsiteX879" fmla="*/ 4020269 w 7467600"/>
              <a:gd name="connsiteY879" fmla="*/ 1200406 h 6858000"/>
              <a:gd name="connsiteX880" fmla="*/ 3674882 w 7467600"/>
              <a:gd name="connsiteY880" fmla="*/ 488524 h 6858000"/>
              <a:gd name="connsiteX881" fmla="*/ 3132682 w 7467600"/>
              <a:gd name="connsiteY881" fmla="*/ 1072284 h 6858000"/>
              <a:gd name="connsiteX882" fmla="*/ 2716346 w 7467600"/>
              <a:gd name="connsiteY882" fmla="*/ 1276376 h 6858000"/>
              <a:gd name="connsiteX883" fmla="*/ 2716772 w 7467600"/>
              <a:gd name="connsiteY883" fmla="*/ 1255462 h 6858000"/>
              <a:gd name="connsiteX884" fmla="*/ 3471096 w 7467600"/>
              <a:gd name="connsiteY884" fmla="*/ 437072 h 6858000"/>
              <a:gd name="connsiteX885" fmla="*/ 3639057 w 7467600"/>
              <a:gd name="connsiteY885" fmla="*/ 286334 h 6858000"/>
              <a:gd name="connsiteX886" fmla="*/ 3640309 w 7467600"/>
              <a:gd name="connsiteY886" fmla="*/ 284664 h 6858000"/>
              <a:gd name="connsiteX887" fmla="*/ 3646022 w 7467600"/>
              <a:gd name="connsiteY887" fmla="*/ 276711 h 6858000"/>
              <a:gd name="connsiteX888" fmla="*/ 3707943 w 7467600"/>
              <a:gd name="connsiteY888" fmla="*/ 65958 h 6858000"/>
              <a:gd name="connsiteX889" fmla="*/ 3721337 w 7467600"/>
              <a:gd name="connsiteY889" fmla="*/ 0 h 6858000"/>
              <a:gd name="connsiteX890" fmla="*/ 2867960 w 7467600"/>
              <a:gd name="connsiteY890" fmla="*/ 0 h 6858000"/>
              <a:gd name="connsiteX891" fmla="*/ 2926351 w 7467600"/>
              <a:gd name="connsiteY891" fmla="*/ 0 h 6858000"/>
              <a:gd name="connsiteX892" fmla="*/ 2902823 w 7467600"/>
              <a:gd name="connsiteY892" fmla="*/ 262929 h 6858000"/>
              <a:gd name="connsiteX893" fmla="*/ 2940663 w 7467600"/>
              <a:gd name="connsiteY893" fmla="*/ 140884 h 6858000"/>
              <a:gd name="connsiteX894" fmla="*/ 2947039 w 7467600"/>
              <a:gd name="connsiteY894" fmla="*/ 122524 h 6858000"/>
              <a:gd name="connsiteX895" fmla="*/ 2984316 w 7467600"/>
              <a:gd name="connsiteY895" fmla="*/ 0 h 6858000"/>
              <a:gd name="connsiteX896" fmla="*/ 3016114 w 7467600"/>
              <a:gd name="connsiteY896" fmla="*/ 0 h 6858000"/>
              <a:gd name="connsiteX897" fmla="*/ 2979949 w 7467600"/>
              <a:gd name="connsiteY897" fmla="*/ 119274 h 6858000"/>
              <a:gd name="connsiteX898" fmla="*/ 3023879 w 7467600"/>
              <a:gd name="connsiteY898" fmla="*/ 0 h 6858000"/>
              <a:gd name="connsiteX899" fmla="*/ 3105400 w 7467600"/>
              <a:gd name="connsiteY899" fmla="*/ 0 h 6858000"/>
              <a:gd name="connsiteX900" fmla="*/ 3094669 w 7467600"/>
              <a:gd name="connsiteY900" fmla="*/ 30308 h 6858000"/>
              <a:gd name="connsiteX901" fmla="*/ 2901945 w 7467600"/>
              <a:gd name="connsiteY901" fmla="*/ 466538 h 6858000"/>
              <a:gd name="connsiteX902" fmla="*/ 2815209 w 7467600"/>
              <a:gd name="connsiteY902" fmla="*/ 497361 h 6858000"/>
              <a:gd name="connsiteX903" fmla="*/ 2844845 w 7467600"/>
              <a:gd name="connsiteY903" fmla="*/ 127638 h 6858000"/>
              <a:gd name="connsiteX904" fmla="*/ 2867960 w 7467600"/>
              <a:gd name="connsiteY904" fmla="*/ 0 h 6858000"/>
              <a:gd name="connsiteX905" fmla="*/ 1057230 w 7467600"/>
              <a:gd name="connsiteY905" fmla="*/ 0 h 6858000"/>
              <a:gd name="connsiteX906" fmla="*/ 1111003 w 7467600"/>
              <a:gd name="connsiteY906" fmla="*/ 0 h 6858000"/>
              <a:gd name="connsiteX907" fmla="*/ 1125553 w 7467600"/>
              <a:gd name="connsiteY907" fmla="*/ 52588 h 6858000"/>
              <a:gd name="connsiteX908" fmla="*/ 1304276 w 7467600"/>
              <a:gd name="connsiteY908" fmla="*/ 476275 h 6858000"/>
              <a:gd name="connsiteX909" fmla="*/ 1492066 w 7467600"/>
              <a:gd name="connsiteY909" fmla="*/ 886333 h 6858000"/>
              <a:gd name="connsiteX910" fmla="*/ 1423698 w 7467600"/>
              <a:gd name="connsiteY910" fmla="*/ 710817 h 6858000"/>
              <a:gd name="connsiteX911" fmla="*/ 1357609 w 7467600"/>
              <a:gd name="connsiteY911" fmla="*/ 532892 h 6858000"/>
              <a:gd name="connsiteX912" fmla="*/ 1309550 w 7467600"/>
              <a:gd name="connsiteY912" fmla="*/ 374031 h 6858000"/>
              <a:gd name="connsiteX913" fmla="*/ 1193673 w 7467600"/>
              <a:gd name="connsiteY913" fmla="*/ 49533 h 6858000"/>
              <a:gd name="connsiteX914" fmla="*/ 1164391 w 7467600"/>
              <a:gd name="connsiteY914" fmla="*/ 0 h 6858000"/>
              <a:gd name="connsiteX915" fmla="*/ 1200666 w 7467600"/>
              <a:gd name="connsiteY915" fmla="*/ 0 h 6858000"/>
              <a:gd name="connsiteX916" fmla="*/ 1223408 w 7467600"/>
              <a:gd name="connsiteY916" fmla="*/ 38996 h 6858000"/>
              <a:gd name="connsiteX917" fmla="*/ 1339635 w 7467600"/>
              <a:gd name="connsiteY917" fmla="*/ 365517 h 6858000"/>
              <a:gd name="connsiteX918" fmla="*/ 1387469 w 7467600"/>
              <a:gd name="connsiteY918" fmla="*/ 523079 h 6858000"/>
              <a:gd name="connsiteX919" fmla="*/ 1452685 w 7467600"/>
              <a:gd name="connsiteY919" fmla="*/ 699806 h 6858000"/>
              <a:gd name="connsiteX920" fmla="*/ 1492092 w 7467600"/>
              <a:gd name="connsiteY920" fmla="*/ 800424 h 6858000"/>
              <a:gd name="connsiteX921" fmla="*/ 1455302 w 7467600"/>
              <a:gd name="connsiteY921" fmla="*/ 632913 h 6858000"/>
              <a:gd name="connsiteX922" fmla="*/ 1222336 w 7467600"/>
              <a:gd name="connsiteY922" fmla="*/ 9480 h 6858000"/>
              <a:gd name="connsiteX923" fmla="*/ 1214634 w 7467600"/>
              <a:gd name="connsiteY923" fmla="*/ 0 h 6858000"/>
              <a:gd name="connsiteX924" fmla="*/ 1289827 w 7467600"/>
              <a:gd name="connsiteY924" fmla="*/ 0 h 6858000"/>
              <a:gd name="connsiteX925" fmla="*/ 1321076 w 7467600"/>
              <a:gd name="connsiteY925" fmla="*/ 59722 h 6858000"/>
              <a:gd name="connsiteX926" fmla="*/ 1512579 w 7467600"/>
              <a:gd name="connsiteY926" fmla="*/ 626441 h 6858000"/>
              <a:gd name="connsiteX927" fmla="*/ 1506076 w 7467600"/>
              <a:gd name="connsiteY927" fmla="*/ 1089289 h 6858000"/>
              <a:gd name="connsiteX928" fmla="*/ 1486346 w 7467600"/>
              <a:gd name="connsiteY928" fmla="*/ 1079919 h 6858000"/>
              <a:gd name="connsiteX929" fmla="*/ 1070511 w 7467600"/>
              <a:gd name="connsiteY929" fmla="*/ 48609 h 6858000"/>
              <a:gd name="connsiteX930" fmla="*/ 1057230 w 7467600"/>
              <a:gd name="connsiteY930" fmla="*/ 0 h 6858000"/>
              <a:gd name="connsiteX931" fmla="*/ 43151 w 7467600"/>
              <a:gd name="connsiteY931" fmla="*/ 0 h 6858000"/>
              <a:gd name="connsiteX932" fmla="*/ 95283 w 7467600"/>
              <a:gd name="connsiteY932" fmla="*/ 0 h 6858000"/>
              <a:gd name="connsiteX933" fmla="*/ 300708 w 7467600"/>
              <a:gd name="connsiteY933" fmla="*/ 154571 h 6858000"/>
              <a:gd name="connsiteX934" fmla="*/ 530414 w 7467600"/>
              <a:gd name="connsiteY934" fmla="*/ 354673 h 6858000"/>
              <a:gd name="connsiteX935" fmla="*/ 333785 w 7467600"/>
              <a:gd name="connsiteY935" fmla="*/ 161564 h 6858000"/>
              <a:gd name="connsiteX936" fmla="*/ 147005 w 7467600"/>
              <a:gd name="connsiteY936" fmla="*/ 0 h 6858000"/>
              <a:gd name="connsiteX937" fmla="*/ 272509 w 7467600"/>
              <a:gd name="connsiteY937" fmla="*/ 0 h 6858000"/>
              <a:gd name="connsiteX938" fmla="*/ 326276 w 7467600"/>
              <a:gd name="connsiteY938" fmla="*/ 45847 h 6858000"/>
              <a:gd name="connsiteX939" fmla="*/ 823759 w 7467600"/>
              <a:gd name="connsiteY939" fmla="*/ 574145 h 6858000"/>
              <a:gd name="connsiteX940" fmla="*/ 811254 w 7467600"/>
              <a:gd name="connsiteY940" fmla="*/ 665546 h 6858000"/>
              <a:gd name="connsiteX941" fmla="*/ 154042 w 7467600"/>
              <a:gd name="connsiteY941" fmla="*/ 261522 h 6858000"/>
              <a:gd name="connsiteX942" fmla="*/ 13550 w 7467600"/>
              <a:gd name="connsiteY942" fmla="*/ 158423 h 6858000"/>
              <a:gd name="connsiteX943" fmla="*/ 0 w 7467600"/>
              <a:gd name="connsiteY943" fmla="*/ 146618 h 6858000"/>
              <a:gd name="connsiteX944" fmla="*/ 0 w 7467600"/>
              <a:gd name="connsiteY944" fmla="*/ 59161 h 6858000"/>
              <a:gd name="connsiteX945" fmla="*/ 45427 w 7467600"/>
              <a:gd name="connsiteY945" fmla="*/ 101078 h 6858000"/>
              <a:gd name="connsiteX946" fmla="*/ 630103 w 7467600"/>
              <a:gd name="connsiteY946" fmla="*/ 485885 h 6858000"/>
              <a:gd name="connsiteX947" fmla="*/ 532040 w 7467600"/>
              <a:gd name="connsiteY947" fmla="*/ 399359 h 6858000"/>
              <a:gd name="connsiteX948" fmla="*/ 517618 w 7467600"/>
              <a:gd name="connsiteY948" fmla="*/ 385726 h 6858000"/>
              <a:gd name="connsiteX949" fmla="*/ 285074 w 7467600"/>
              <a:gd name="connsiteY949" fmla="*/ 182755 h 6858000"/>
              <a:gd name="connsiteX950" fmla="*/ 43151 w 7467600"/>
              <a:gd name="connsiteY95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3149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1019354 w 7467600"/>
              <a:gd name="connsiteY18" fmla="*/ 6315006 h 6858000"/>
              <a:gd name="connsiteX19" fmla="*/ 441046 w 7467600"/>
              <a:gd name="connsiteY19" fmla="*/ 6691153 h 6858000"/>
              <a:gd name="connsiteX20" fmla="*/ 1019354 w 7467600"/>
              <a:gd name="connsiteY20" fmla="*/ 6315006 h 6858000"/>
              <a:gd name="connsiteX21" fmla="*/ 991680 w 7467600"/>
              <a:gd name="connsiteY21" fmla="*/ 6298413 h 6858000"/>
              <a:gd name="connsiteX22" fmla="*/ 409060 w 7467600"/>
              <a:gd name="connsiteY22" fmla="*/ 6671470 h 6858000"/>
              <a:gd name="connsiteX23" fmla="*/ 991680 w 7467600"/>
              <a:gd name="connsiteY23" fmla="*/ 6298413 h 6858000"/>
              <a:gd name="connsiteX24" fmla="*/ 103333 w 7467600"/>
              <a:gd name="connsiteY24" fmla="*/ 5699602 h 6858000"/>
              <a:gd name="connsiteX25" fmla="*/ 233938 w 7467600"/>
              <a:gd name="connsiteY25" fmla="*/ 5809416 h 6858000"/>
              <a:gd name="connsiteX26" fmla="*/ 883580 w 7467600"/>
              <a:gd name="connsiteY26" fmla="*/ 6180710 h 6858000"/>
              <a:gd name="connsiteX27" fmla="*/ 487337 w 7467600"/>
              <a:gd name="connsiteY27" fmla="*/ 5950182 h 6858000"/>
              <a:gd name="connsiteX28" fmla="*/ 354051 w 7467600"/>
              <a:gd name="connsiteY28" fmla="*/ 5854912 h 6858000"/>
              <a:gd name="connsiteX29" fmla="*/ 195436 w 7467600"/>
              <a:gd name="connsiteY29" fmla="*/ 5755068 h 6858000"/>
              <a:gd name="connsiteX30" fmla="*/ 103333 w 7467600"/>
              <a:gd name="connsiteY30" fmla="*/ 5699602 h 6858000"/>
              <a:gd name="connsiteX31" fmla="*/ 5539432 w 7467600"/>
              <a:gd name="connsiteY31" fmla="*/ 5642928 h 6858000"/>
              <a:gd name="connsiteX32" fmla="*/ 5555462 w 7467600"/>
              <a:gd name="connsiteY32" fmla="*/ 5694454 h 6858000"/>
              <a:gd name="connsiteX33" fmla="*/ 5828270 w 7467600"/>
              <a:gd name="connsiteY33" fmla="*/ 6320663 h 6858000"/>
              <a:gd name="connsiteX34" fmla="*/ 5947416 w 7467600"/>
              <a:gd name="connsiteY34" fmla="*/ 6574846 h 6858000"/>
              <a:gd name="connsiteX35" fmla="*/ 5539432 w 7467600"/>
              <a:gd name="connsiteY35" fmla="*/ 5642928 h 6858000"/>
              <a:gd name="connsiteX36" fmla="*/ 51253 w 7467600"/>
              <a:gd name="connsiteY36" fmla="*/ 5631825 h 6858000"/>
              <a:gd name="connsiteX37" fmla="*/ 211622 w 7467600"/>
              <a:gd name="connsiteY37" fmla="*/ 5728803 h 6858000"/>
              <a:gd name="connsiteX38" fmla="*/ 371652 w 7467600"/>
              <a:gd name="connsiteY38" fmla="*/ 5829062 h 6858000"/>
              <a:gd name="connsiteX39" fmla="*/ 505903 w 7467600"/>
              <a:gd name="connsiteY39" fmla="*/ 5925221 h 6858000"/>
              <a:gd name="connsiteX40" fmla="*/ 899240 w 7467600"/>
              <a:gd name="connsiteY40" fmla="*/ 6153068 h 6858000"/>
              <a:gd name="connsiteX41" fmla="*/ 988114 w 7467600"/>
              <a:gd name="connsiteY41" fmla="*/ 6174204 h 6858000"/>
              <a:gd name="connsiteX42" fmla="*/ 845971 w 7467600"/>
              <a:gd name="connsiteY42" fmla="*/ 6067177 h 6858000"/>
              <a:gd name="connsiteX43" fmla="*/ 448057 w 7467600"/>
              <a:gd name="connsiteY43" fmla="*/ 5841376 h 6858000"/>
              <a:gd name="connsiteX44" fmla="*/ 51253 w 7467600"/>
              <a:gd name="connsiteY44" fmla="*/ 5631825 h 6858000"/>
              <a:gd name="connsiteX45" fmla="*/ 2606687 w 7467600"/>
              <a:gd name="connsiteY45" fmla="*/ 5630718 h 6858000"/>
              <a:gd name="connsiteX46" fmla="*/ 2645658 w 7467600"/>
              <a:gd name="connsiteY46" fmla="*/ 6640259 h 6858000"/>
              <a:gd name="connsiteX47" fmla="*/ 2606687 w 7467600"/>
              <a:gd name="connsiteY47" fmla="*/ 5630718 h 6858000"/>
              <a:gd name="connsiteX48" fmla="*/ 3642057 w 7467600"/>
              <a:gd name="connsiteY48" fmla="*/ 5573487 h 6858000"/>
              <a:gd name="connsiteX49" fmla="*/ 3632981 w 7467600"/>
              <a:gd name="connsiteY49" fmla="*/ 5579437 h 6858000"/>
              <a:gd name="connsiteX50" fmla="*/ 3382436 w 7467600"/>
              <a:gd name="connsiteY50" fmla="*/ 5952726 h 6858000"/>
              <a:gd name="connsiteX51" fmla="*/ 3191929 w 7467600"/>
              <a:gd name="connsiteY51" fmla="*/ 6662669 h 6858000"/>
              <a:gd name="connsiteX52" fmla="*/ 3369898 w 7467600"/>
              <a:gd name="connsiteY52" fmla="*/ 6081771 h 6858000"/>
              <a:gd name="connsiteX53" fmla="*/ 3642057 w 7467600"/>
              <a:gd name="connsiteY53" fmla="*/ 5573487 h 6858000"/>
              <a:gd name="connsiteX54" fmla="*/ 2650666 w 7467600"/>
              <a:gd name="connsiteY54" fmla="*/ 5530686 h 6858000"/>
              <a:gd name="connsiteX55" fmla="*/ 2650249 w 7467600"/>
              <a:gd name="connsiteY55" fmla="*/ 5532101 h 6858000"/>
              <a:gd name="connsiteX56" fmla="*/ 2663808 w 7467600"/>
              <a:gd name="connsiteY56" fmla="*/ 6535215 h 6858000"/>
              <a:gd name="connsiteX57" fmla="*/ 2665418 w 7467600"/>
              <a:gd name="connsiteY57" fmla="*/ 6132756 h 6858000"/>
              <a:gd name="connsiteX58" fmla="*/ 2650666 w 7467600"/>
              <a:gd name="connsiteY58" fmla="*/ 5530686 h 6858000"/>
              <a:gd name="connsiteX59" fmla="*/ 2680277 w 7467600"/>
              <a:gd name="connsiteY59" fmla="*/ 5479204 h 6858000"/>
              <a:gd name="connsiteX60" fmla="*/ 2678972 w 7467600"/>
              <a:gd name="connsiteY60" fmla="*/ 5481582 h 6858000"/>
              <a:gd name="connsiteX61" fmla="*/ 2696666 w 7467600"/>
              <a:gd name="connsiteY61" fmla="*/ 6133836 h 6858000"/>
              <a:gd name="connsiteX62" fmla="*/ 2695769 w 7467600"/>
              <a:gd name="connsiteY62" fmla="*/ 6390955 h 6858000"/>
              <a:gd name="connsiteX63" fmla="*/ 2739893 w 7467600"/>
              <a:gd name="connsiteY63" fmla="*/ 6108357 h 6858000"/>
              <a:gd name="connsiteX64" fmla="*/ 2680277 w 7467600"/>
              <a:gd name="connsiteY64" fmla="*/ 5479204 h 6858000"/>
              <a:gd name="connsiteX65" fmla="*/ 1132195 w 7467600"/>
              <a:gd name="connsiteY65" fmla="*/ 5467980 h 6858000"/>
              <a:gd name="connsiteX66" fmla="*/ 1679056 w 7467600"/>
              <a:gd name="connsiteY66" fmla="*/ 5516907 h 6858000"/>
              <a:gd name="connsiteX67" fmla="*/ 2128648 w 7467600"/>
              <a:gd name="connsiteY67" fmla="*/ 5474249 h 6858000"/>
              <a:gd name="connsiteX68" fmla="*/ 1825619 w 7467600"/>
              <a:gd name="connsiteY68" fmla="*/ 5478447 h 6858000"/>
              <a:gd name="connsiteX69" fmla="*/ 1737798 w 7467600"/>
              <a:gd name="connsiteY69" fmla="*/ 5483353 h 6858000"/>
              <a:gd name="connsiteX70" fmla="*/ 1132195 w 7467600"/>
              <a:gd name="connsiteY70" fmla="*/ 5467980 h 6858000"/>
              <a:gd name="connsiteX71" fmla="*/ 1456157 w 7467600"/>
              <a:gd name="connsiteY71" fmla="*/ 5371404 h 6858000"/>
              <a:gd name="connsiteX72" fmla="*/ 1244432 w 7467600"/>
              <a:gd name="connsiteY72" fmla="*/ 5385601 h 6858000"/>
              <a:gd name="connsiteX73" fmla="*/ 973990 w 7467600"/>
              <a:gd name="connsiteY73" fmla="*/ 5424940 h 6858000"/>
              <a:gd name="connsiteX74" fmla="*/ 1103809 w 7467600"/>
              <a:gd name="connsiteY74" fmla="*/ 5433720 h 6858000"/>
              <a:gd name="connsiteX75" fmla="*/ 1123454 w 7467600"/>
              <a:gd name="connsiteY75" fmla="*/ 5435727 h 6858000"/>
              <a:gd name="connsiteX76" fmla="*/ 1737017 w 7467600"/>
              <a:gd name="connsiteY76" fmla="*/ 5452183 h 6858000"/>
              <a:gd name="connsiteX77" fmla="*/ 1824397 w 7467600"/>
              <a:gd name="connsiteY77" fmla="*/ 5447757 h 6858000"/>
              <a:gd name="connsiteX78" fmla="*/ 2070059 w 7467600"/>
              <a:gd name="connsiteY78" fmla="*/ 5441660 h 6858000"/>
              <a:gd name="connsiteX79" fmla="*/ 1456157 w 7467600"/>
              <a:gd name="connsiteY79" fmla="*/ 5371404 h 6858000"/>
              <a:gd name="connsiteX80" fmla="*/ 4988186 w 7467600"/>
              <a:gd name="connsiteY80" fmla="*/ 5216467 h 6858000"/>
              <a:gd name="connsiteX81" fmla="*/ 4777334 w 7467600"/>
              <a:gd name="connsiteY81" fmla="*/ 5406072 h 6858000"/>
              <a:gd name="connsiteX82" fmla="*/ 4718341 w 7467600"/>
              <a:gd name="connsiteY82" fmla="*/ 5468043 h 6858000"/>
              <a:gd name="connsiteX83" fmla="*/ 4604655 w 7467600"/>
              <a:gd name="connsiteY83" fmla="*/ 5583434 h 6858000"/>
              <a:gd name="connsiteX84" fmla="*/ 4565074 w 7467600"/>
              <a:gd name="connsiteY84" fmla="*/ 5618550 h 6858000"/>
              <a:gd name="connsiteX85" fmla="*/ 4988186 w 7467600"/>
              <a:gd name="connsiteY85" fmla="*/ 5216467 h 6858000"/>
              <a:gd name="connsiteX86" fmla="*/ 4978032 w 7467600"/>
              <a:gd name="connsiteY86" fmla="*/ 5183809 h 6858000"/>
              <a:gd name="connsiteX87" fmla="*/ 4463413 w 7467600"/>
              <a:gd name="connsiteY87" fmla="*/ 5615162 h 6858000"/>
              <a:gd name="connsiteX88" fmla="*/ 4358134 w 7467600"/>
              <a:gd name="connsiteY88" fmla="*/ 5742791 h 6858000"/>
              <a:gd name="connsiteX89" fmla="*/ 4376219 w 7467600"/>
              <a:gd name="connsiteY89" fmla="*/ 5729027 h 6858000"/>
              <a:gd name="connsiteX90" fmla="*/ 4582340 w 7467600"/>
              <a:gd name="connsiteY90" fmla="*/ 5561037 h 6858000"/>
              <a:gd name="connsiteX91" fmla="*/ 4694684 w 7467600"/>
              <a:gd name="connsiteY91" fmla="*/ 5447098 h 6858000"/>
              <a:gd name="connsiteX92" fmla="*/ 4754123 w 7467600"/>
              <a:gd name="connsiteY92" fmla="*/ 5384643 h 6858000"/>
              <a:gd name="connsiteX93" fmla="*/ 4978032 w 7467600"/>
              <a:gd name="connsiteY93" fmla="*/ 5183809 h 6858000"/>
              <a:gd name="connsiteX94" fmla="*/ 1903353 w 7467600"/>
              <a:gd name="connsiteY94" fmla="*/ 5044827 h 6858000"/>
              <a:gd name="connsiteX95" fmla="*/ 1936931 w 7467600"/>
              <a:gd name="connsiteY95" fmla="*/ 5093954 h 6858000"/>
              <a:gd name="connsiteX96" fmla="*/ 2195868 w 7467600"/>
              <a:gd name="connsiteY96" fmla="*/ 5396574 h 6858000"/>
              <a:gd name="connsiteX97" fmla="*/ 2088852 w 7467600"/>
              <a:gd name="connsiteY97" fmla="*/ 5166123 h 6858000"/>
              <a:gd name="connsiteX98" fmla="*/ 1958241 w 7467600"/>
              <a:gd name="connsiteY98" fmla="*/ 5067955 h 6858000"/>
              <a:gd name="connsiteX99" fmla="*/ 1903353 w 7467600"/>
              <a:gd name="connsiteY99" fmla="*/ 5044827 h 6858000"/>
              <a:gd name="connsiteX100" fmla="*/ 1979378 w 7467600"/>
              <a:gd name="connsiteY100" fmla="*/ 4769504 h 6858000"/>
              <a:gd name="connsiteX101" fmla="*/ 2882120 w 7467600"/>
              <a:gd name="connsiteY101" fmla="*/ 5064547 h 6858000"/>
              <a:gd name="connsiteX102" fmla="*/ 2793103 w 7467600"/>
              <a:gd name="connsiteY102" fmla="*/ 5039699 h 6858000"/>
              <a:gd name="connsiteX103" fmla="*/ 2770041 w 7467600"/>
              <a:gd name="connsiteY103" fmla="*/ 5033634 h 6858000"/>
              <a:gd name="connsiteX104" fmla="*/ 1979378 w 7467600"/>
              <a:gd name="connsiteY104" fmla="*/ 4769504 h 6858000"/>
              <a:gd name="connsiteX105" fmla="*/ 1927410 w 7467600"/>
              <a:gd name="connsiteY105" fmla="*/ 4716164 h 6858000"/>
              <a:gd name="connsiteX106" fmla="*/ 1959587 w 7467600"/>
              <a:gd name="connsiteY106" fmla="*/ 4728849 h 6858000"/>
              <a:gd name="connsiteX107" fmla="*/ 2777707 w 7467600"/>
              <a:gd name="connsiteY107" fmla="*/ 5003991 h 6858000"/>
              <a:gd name="connsiteX108" fmla="*/ 2800768 w 7467600"/>
              <a:gd name="connsiteY108" fmla="*/ 5010056 h 6858000"/>
              <a:gd name="connsiteX109" fmla="*/ 2879408 w 7467600"/>
              <a:gd name="connsiteY109" fmla="*/ 5031590 h 6858000"/>
              <a:gd name="connsiteX110" fmla="*/ 2862295 w 7467600"/>
              <a:gd name="connsiteY110" fmla="*/ 5022958 h 6858000"/>
              <a:gd name="connsiteX111" fmla="*/ 2813343 w 7467600"/>
              <a:gd name="connsiteY111" fmla="*/ 4998369 h 6858000"/>
              <a:gd name="connsiteX112" fmla="*/ 2646245 w 7467600"/>
              <a:gd name="connsiteY112" fmla="*/ 4930999 h 6858000"/>
              <a:gd name="connsiteX113" fmla="*/ 1999243 w 7467600"/>
              <a:gd name="connsiteY113" fmla="*/ 4730524 h 6858000"/>
              <a:gd name="connsiteX114" fmla="*/ 1979527 w 7467600"/>
              <a:gd name="connsiteY114" fmla="*/ 4726651 h 6858000"/>
              <a:gd name="connsiteX115" fmla="*/ 1927410 w 7467600"/>
              <a:gd name="connsiteY115" fmla="*/ 4716164 h 6858000"/>
              <a:gd name="connsiteX116" fmla="*/ 1997014 w 7467600"/>
              <a:gd name="connsiteY116" fmla="*/ 4698007 h 6858000"/>
              <a:gd name="connsiteX117" fmla="*/ 2005458 w 7467600"/>
              <a:gd name="connsiteY117" fmla="*/ 4699540 h 6858000"/>
              <a:gd name="connsiteX118" fmla="*/ 2657186 w 7467600"/>
              <a:gd name="connsiteY118" fmla="*/ 4901687 h 6858000"/>
              <a:gd name="connsiteX119" fmla="*/ 2826662 w 7467600"/>
              <a:gd name="connsiteY119" fmla="*/ 4970362 h 6858000"/>
              <a:gd name="connsiteX120" fmla="*/ 2876100 w 7467600"/>
              <a:gd name="connsiteY120" fmla="*/ 4995397 h 6858000"/>
              <a:gd name="connsiteX121" fmla="*/ 3042600 w 7467600"/>
              <a:gd name="connsiteY121" fmla="*/ 5059532 h 6858000"/>
              <a:gd name="connsiteX122" fmla="*/ 1997014 w 7467600"/>
              <a:gd name="connsiteY122" fmla="*/ 4698007 h 6858000"/>
              <a:gd name="connsiteX123" fmla="*/ 2305292 w 7467600"/>
              <a:gd name="connsiteY123" fmla="*/ 4219492 h 6858000"/>
              <a:gd name="connsiteX124" fmla="*/ 3360922 w 7467600"/>
              <a:gd name="connsiteY124" fmla="*/ 4529373 h 6858000"/>
              <a:gd name="connsiteX125" fmla="*/ 3492420 w 7467600"/>
              <a:gd name="connsiteY125" fmla="*/ 4510145 h 6858000"/>
              <a:gd name="connsiteX126" fmla="*/ 3364086 w 7467600"/>
              <a:gd name="connsiteY126" fmla="*/ 4480340 h 6858000"/>
              <a:gd name="connsiteX127" fmla="*/ 3225818 w 7467600"/>
              <a:gd name="connsiteY127" fmla="*/ 4411822 h 6858000"/>
              <a:gd name="connsiteX128" fmla="*/ 3129696 w 7467600"/>
              <a:gd name="connsiteY128" fmla="*/ 4360704 h 6858000"/>
              <a:gd name="connsiteX129" fmla="*/ 2814545 w 7467600"/>
              <a:gd name="connsiteY129" fmla="*/ 4282955 h 6858000"/>
              <a:gd name="connsiteX130" fmla="*/ 2305292 w 7467600"/>
              <a:gd name="connsiteY130" fmla="*/ 4219492 h 6858000"/>
              <a:gd name="connsiteX131" fmla="*/ 2626982 w 7467600"/>
              <a:gd name="connsiteY131" fmla="*/ 4206450 h 6858000"/>
              <a:gd name="connsiteX132" fmla="*/ 2490617 w 7467600"/>
              <a:gd name="connsiteY132" fmla="*/ 4206951 h 6858000"/>
              <a:gd name="connsiteX133" fmla="*/ 2819869 w 7467600"/>
              <a:gd name="connsiteY133" fmla="*/ 4252936 h 6858000"/>
              <a:gd name="connsiteX134" fmla="*/ 3143018 w 7467600"/>
              <a:gd name="connsiteY134" fmla="*/ 4332698 h 6858000"/>
              <a:gd name="connsiteX135" fmla="*/ 3241520 w 7467600"/>
              <a:gd name="connsiteY135" fmla="*/ 4385112 h 6858000"/>
              <a:gd name="connsiteX136" fmla="*/ 3374575 w 7467600"/>
              <a:gd name="connsiteY136" fmla="*/ 4451517 h 6858000"/>
              <a:gd name="connsiteX137" fmla="*/ 3505221 w 7467600"/>
              <a:gd name="connsiteY137" fmla="*/ 4480757 h 6858000"/>
              <a:gd name="connsiteX138" fmla="*/ 2626982 w 7467600"/>
              <a:gd name="connsiteY138" fmla="*/ 4206450 h 6858000"/>
              <a:gd name="connsiteX139" fmla="*/ 1310106 w 7467600"/>
              <a:gd name="connsiteY139" fmla="*/ 3943217 h 6858000"/>
              <a:gd name="connsiteX140" fmla="*/ 854994 w 7467600"/>
              <a:gd name="connsiteY140" fmla="*/ 4399136 h 6858000"/>
              <a:gd name="connsiteX141" fmla="*/ 742462 w 7467600"/>
              <a:gd name="connsiteY141" fmla="*/ 4594648 h 6858000"/>
              <a:gd name="connsiteX142" fmla="*/ 820602 w 7467600"/>
              <a:gd name="connsiteY142" fmla="*/ 4485915 h 6858000"/>
              <a:gd name="connsiteX143" fmla="*/ 878295 w 7467600"/>
              <a:gd name="connsiteY143" fmla="*/ 4403594 h 6858000"/>
              <a:gd name="connsiteX144" fmla="*/ 1240607 w 7467600"/>
              <a:gd name="connsiteY144" fmla="*/ 4010401 h 6858000"/>
              <a:gd name="connsiteX145" fmla="*/ 1310106 w 7467600"/>
              <a:gd name="connsiteY145" fmla="*/ 3943217 h 6858000"/>
              <a:gd name="connsiteX146" fmla="*/ 1423113 w 7467600"/>
              <a:gd name="connsiteY146" fmla="*/ 3874565 h 6858000"/>
              <a:gd name="connsiteX147" fmla="*/ 1260565 w 7467600"/>
              <a:gd name="connsiteY147" fmla="*/ 4031982 h 6858000"/>
              <a:gd name="connsiteX148" fmla="*/ 901900 w 7467600"/>
              <a:gd name="connsiteY148" fmla="*/ 4421236 h 6858000"/>
              <a:gd name="connsiteX149" fmla="*/ 845044 w 7467600"/>
              <a:gd name="connsiteY149" fmla="*/ 4502436 h 6858000"/>
              <a:gd name="connsiteX150" fmla="*/ 685926 w 7467600"/>
              <a:gd name="connsiteY150" fmla="*/ 4703069 h 6858000"/>
              <a:gd name="connsiteX151" fmla="*/ 684248 w 7467600"/>
              <a:gd name="connsiteY151" fmla="*/ 4706721 h 6858000"/>
              <a:gd name="connsiteX152" fmla="*/ 1423113 w 7467600"/>
              <a:gd name="connsiteY152" fmla="*/ 3874565 h 6858000"/>
              <a:gd name="connsiteX153" fmla="*/ 3316479 w 7467600"/>
              <a:gd name="connsiteY153" fmla="*/ 3872136 h 6858000"/>
              <a:gd name="connsiteX154" fmla="*/ 3546806 w 7467600"/>
              <a:gd name="connsiteY154" fmla="*/ 4356139 h 6858000"/>
              <a:gd name="connsiteX155" fmla="*/ 3364433 w 7467600"/>
              <a:gd name="connsiteY155" fmla="*/ 3953121 h 6858000"/>
              <a:gd name="connsiteX156" fmla="*/ 3316479 w 7467600"/>
              <a:gd name="connsiteY156" fmla="*/ 3872136 h 6858000"/>
              <a:gd name="connsiteX157" fmla="*/ 3291335 w 7467600"/>
              <a:gd name="connsiteY157" fmla="*/ 3767420 h 6858000"/>
              <a:gd name="connsiteX158" fmla="*/ 3390805 w 7467600"/>
              <a:gd name="connsiteY158" fmla="*/ 3937163 h 6858000"/>
              <a:gd name="connsiteX159" fmla="*/ 3579062 w 7467600"/>
              <a:gd name="connsiteY159" fmla="*/ 4359040 h 6858000"/>
              <a:gd name="connsiteX160" fmla="*/ 3467355 w 7467600"/>
              <a:gd name="connsiteY160" fmla="*/ 3988130 h 6858000"/>
              <a:gd name="connsiteX161" fmla="*/ 3310753 w 7467600"/>
              <a:gd name="connsiteY161" fmla="*/ 3787140 h 6858000"/>
              <a:gd name="connsiteX162" fmla="*/ 3291335 w 7467600"/>
              <a:gd name="connsiteY162" fmla="*/ 3767420 h 6858000"/>
              <a:gd name="connsiteX163" fmla="*/ 1635889 w 7467600"/>
              <a:gd name="connsiteY163" fmla="*/ 3709494 h 6858000"/>
              <a:gd name="connsiteX164" fmla="*/ 1634800 w 7467600"/>
              <a:gd name="connsiteY164" fmla="*/ 3731111 h 6858000"/>
              <a:gd name="connsiteX165" fmla="*/ 1635889 w 7467600"/>
              <a:gd name="connsiteY165" fmla="*/ 3709494 h 6858000"/>
              <a:gd name="connsiteX166" fmla="*/ 1510397 w 7467600"/>
              <a:gd name="connsiteY166" fmla="*/ 3684705 h 6858000"/>
              <a:gd name="connsiteX167" fmla="*/ 1146550 w 7467600"/>
              <a:gd name="connsiteY167" fmla="*/ 3802012 h 6858000"/>
              <a:gd name="connsiteX168" fmla="*/ 698834 w 7467600"/>
              <a:gd name="connsiteY168" fmla="*/ 3952272 h 6858000"/>
              <a:gd name="connsiteX169" fmla="*/ 34256 w 7467600"/>
              <a:gd name="connsiteY169" fmla="*/ 4347603 h 6858000"/>
              <a:gd name="connsiteX170" fmla="*/ 527241 w 7467600"/>
              <a:gd name="connsiteY170" fmla="*/ 4065078 h 6858000"/>
              <a:gd name="connsiteX171" fmla="*/ 1510397 w 7467600"/>
              <a:gd name="connsiteY171" fmla="*/ 3684705 h 6858000"/>
              <a:gd name="connsiteX172" fmla="*/ 1313114 w 7467600"/>
              <a:gd name="connsiteY172" fmla="*/ 3655216 h 6858000"/>
              <a:gd name="connsiteX173" fmla="*/ 1109304 w 7467600"/>
              <a:gd name="connsiteY173" fmla="*/ 3669030 h 6858000"/>
              <a:gd name="connsiteX174" fmla="*/ 8129 w 7467600"/>
              <a:gd name="connsiteY174" fmla="*/ 4330519 h 6858000"/>
              <a:gd name="connsiteX175" fmla="*/ 687572 w 7467600"/>
              <a:gd name="connsiteY175" fmla="*/ 3925629 h 6858000"/>
              <a:gd name="connsiteX176" fmla="*/ 1138365 w 7467600"/>
              <a:gd name="connsiteY176" fmla="*/ 3774515 h 6858000"/>
              <a:gd name="connsiteX177" fmla="*/ 1505579 w 7467600"/>
              <a:gd name="connsiteY177" fmla="*/ 3655526 h 6858000"/>
              <a:gd name="connsiteX178" fmla="*/ 1313114 w 7467600"/>
              <a:gd name="connsiteY178" fmla="*/ 3655216 h 6858000"/>
              <a:gd name="connsiteX179" fmla="*/ 3655073 w 7467600"/>
              <a:gd name="connsiteY179" fmla="*/ 3650884 h 6858000"/>
              <a:gd name="connsiteX180" fmla="*/ 3989938 w 7467600"/>
              <a:gd name="connsiteY180" fmla="*/ 3991685 h 6858000"/>
              <a:gd name="connsiteX181" fmla="*/ 4393907 w 7467600"/>
              <a:gd name="connsiteY181" fmla="*/ 4261258 h 6858000"/>
              <a:gd name="connsiteX182" fmla="*/ 4648051 w 7467600"/>
              <a:gd name="connsiteY182" fmla="*/ 4374051 h 6858000"/>
              <a:gd name="connsiteX183" fmla="*/ 4383389 w 7467600"/>
              <a:gd name="connsiteY183" fmla="*/ 4184369 h 6858000"/>
              <a:gd name="connsiteX184" fmla="*/ 4165508 w 7467600"/>
              <a:gd name="connsiteY184" fmla="*/ 4035196 h 6858000"/>
              <a:gd name="connsiteX185" fmla="*/ 4068162 w 7467600"/>
              <a:gd name="connsiteY185" fmla="*/ 3953394 h 6858000"/>
              <a:gd name="connsiteX186" fmla="*/ 3981416 w 7467600"/>
              <a:gd name="connsiteY186" fmla="*/ 3880482 h 6858000"/>
              <a:gd name="connsiteX187" fmla="*/ 3800147 w 7467600"/>
              <a:gd name="connsiteY187" fmla="*/ 3749872 h 6858000"/>
              <a:gd name="connsiteX188" fmla="*/ 3655073 w 7467600"/>
              <a:gd name="connsiteY188" fmla="*/ 3650884 h 6858000"/>
              <a:gd name="connsiteX189" fmla="*/ 3670252 w 7467600"/>
              <a:gd name="connsiteY189" fmla="*/ 3622798 h 6858000"/>
              <a:gd name="connsiteX190" fmla="*/ 3817258 w 7467600"/>
              <a:gd name="connsiteY190" fmla="*/ 3723577 h 6858000"/>
              <a:gd name="connsiteX191" fmla="*/ 4000461 w 7467600"/>
              <a:gd name="connsiteY191" fmla="*/ 3855966 h 6858000"/>
              <a:gd name="connsiteX192" fmla="*/ 4088180 w 7467600"/>
              <a:gd name="connsiteY192" fmla="*/ 3929774 h 6858000"/>
              <a:gd name="connsiteX193" fmla="*/ 4184555 w 7467600"/>
              <a:gd name="connsiteY193" fmla="*/ 4010683 h 6858000"/>
              <a:gd name="connsiteX194" fmla="*/ 4399563 w 7467600"/>
              <a:gd name="connsiteY194" fmla="*/ 4158106 h 6858000"/>
              <a:gd name="connsiteX195" fmla="*/ 4684469 w 7467600"/>
              <a:gd name="connsiteY195" fmla="*/ 4364680 h 6858000"/>
              <a:gd name="connsiteX196" fmla="*/ 4690271 w 7467600"/>
              <a:gd name="connsiteY196" fmla="*/ 4370034 h 6858000"/>
              <a:gd name="connsiteX197" fmla="*/ 4136093 w 7467600"/>
              <a:gd name="connsiteY197" fmla="*/ 3858466 h 6858000"/>
              <a:gd name="connsiteX198" fmla="*/ 3670252 w 7467600"/>
              <a:gd name="connsiteY198" fmla="*/ 3622798 h 6858000"/>
              <a:gd name="connsiteX199" fmla="*/ 4440129 w 7467600"/>
              <a:gd name="connsiteY199" fmla="*/ 3448571 h 6858000"/>
              <a:gd name="connsiteX200" fmla="*/ 4856525 w 7467600"/>
              <a:gd name="connsiteY200" fmla="*/ 3915351 h 6858000"/>
              <a:gd name="connsiteX201" fmla="*/ 5059055 w 7467600"/>
              <a:gd name="connsiteY201" fmla="*/ 4108918 h 6858000"/>
              <a:gd name="connsiteX202" fmla="*/ 5290070 w 7467600"/>
              <a:gd name="connsiteY202" fmla="*/ 4263619 h 6858000"/>
              <a:gd name="connsiteX203" fmla="*/ 4834991 w 7467600"/>
              <a:gd name="connsiteY203" fmla="*/ 3830985 h 6858000"/>
              <a:gd name="connsiteX204" fmla="*/ 4440129 w 7467600"/>
              <a:gd name="connsiteY204" fmla="*/ 3448571 h 6858000"/>
              <a:gd name="connsiteX205" fmla="*/ 4441737 w 7467600"/>
              <a:gd name="connsiteY205" fmla="*/ 3399734 h 6858000"/>
              <a:gd name="connsiteX206" fmla="*/ 4431236 w 7467600"/>
              <a:gd name="connsiteY206" fmla="*/ 3400954 h 6858000"/>
              <a:gd name="connsiteX207" fmla="*/ 4557150 w 7467600"/>
              <a:gd name="connsiteY207" fmla="*/ 3510023 h 6858000"/>
              <a:gd name="connsiteX208" fmla="*/ 4856936 w 7467600"/>
              <a:gd name="connsiteY208" fmla="*/ 3809146 h 6858000"/>
              <a:gd name="connsiteX209" fmla="*/ 5111996 w 7467600"/>
              <a:gd name="connsiteY209" fmla="*/ 4065759 h 6858000"/>
              <a:gd name="connsiteX210" fmla="*/ 5388878 w 7467600"/>
              <a:gd name="connsiteY210" fmla="*/ 4300185 h 6858000"/>
              <a:gd name="connsiteX211" fmla="*/ 5425556 w 7467600"/>
              <a:gd name="connsiteY211" fmla="*/ 4308967 h 6858000"/>
              <a:gd name="connsiteX212" fmla="*/ 4943646 w 7467600"/>
              <a:gd name="connsiteY212" fmla="*/ 3822916 h 6858000"/>
              <a:gd name="connsiteX213" fmla="*/ 4594837 w 7467600"/>
              <a:gd name="connsiteY213" fmla="*/ 3532274 h 6858000"/>
              <a:gd name="connsiteX214" fmla="*/ 4441737 w 7467600"/>
              <a:gd name="connsiteY214" fmla="*/ 3399734 h 6858000"/>
              <a:gd name="connsiteX215" fmla="*/ 5425834 w 7467600"/>
              <a:gd name="connsiteY215" fmla="*/ 3162785 h 6858000"/>
              <a:gd name="connsiteX216" fmla="*/ 5401644 w 7467600"/>
              <a:gd name="connsiteY216" fmla="*/ 3617847 h 6858000"/>
              <a:gd name="connsiteX217" fmla="*/ 5467256 w 7467600"/>
              <a:gd name="connsiteY217" fmla="*/ 4175494 h 6858000"/>
              <a:gd name="connsiteX218" fmla="*/ 5448069 w 7467600"/>
              <a:gd name="connsiteY218" fmla="*/ 3567554 h 6858000"/>
              <a:gd name="connsiteX219" fmla="*/ 5425834 w 7467600"/>
              <a:gd name="connsiteY219" fmla="*/ 3162785 h 6858000"/>
              <a:gd name="connsiteX220" fmla="*/ 1318687 w 7467600"/>
              <a:gd name="connsiteY220" fmla="*/ 3113840 h 6858000"/>
              <a:gd name="connsiteX221" fmla="*/ 1066793 w 7467600"/>
              <a:gd name="connsiteY221" fmla="*/ 3212171 h 6858000"/>
              <a:gd name="connsiteX222" fmla="*/ 993319 w 7467600"/>
              <a:gd name="connsiteY222" fmla="*/ 3247648 h 6858000"/>
              <a:gd name="connsiteX223" fmla="*/ 853081 w 7467600"/>
              <a:gd name="connsiteY223" fmla="*/ 3312410 h 6858000"/>
              <a:gd name="connsiteX224" fmla="*/ 805957 w 7467600"/>
              <a:gd name="connsiteY224" fmla="*/ 3330443 h 6858000"/>
              <a:gd name="connsiteX225" fmla="*/ 1318687 w 7467600"/>
              <a:gd name="connsiteY225" fmla="*/ 3113840 h 6858000"/>
              <a:gd name="connsiteX226" fmla="*/ 5453702 w 7467600"/>
              <a:gd name="connsiteY226" fmla="*/ 3090882 h 6858000"/>
              <a:gd name="connsiteX227" fmla="*/ 5480135 w 7467600"/>
              <a:gd name="connsiteY227" fmla="*/ 3565802 h 6858000"/>
              <a:gd name="connsiteX228" fmla="*/ 5499023 w 7467600"/>
              <a:gd name="connsiteY228" fmla="*/ 4166310 h 6858000"/>
              <a:gd name="connsiteX229" fmla="*/ 5547022 w 7467600"/>
              <a:gd name="connsiteY229" fmla="*/ 3607838 h 6858000"/>
              <a:gd name="connsiteX230" fmla="*/ 5515964 w 7467600"/>
              <a:gd name="connsiteY230" fmla="*/ 3378541 h 6858000"/>
              <a:gd name="connsiteX231" fmla="*/ 5453702 w 7467600"/>
              <a:gd name="connsiteY231" fmla="*/ 3090882 h 6858000"/>
              <a:gd name="connsiteX232" fmla="*/ 1238695 w 7467600"/>
              <a:gd name="connsiteY232" fmla="*/ 3076820 h 6858000"/>
              <a:gd name="connsiteX233" fmla="*/ 716371 w 7467600"/>
              <a:gd name="connsiteY233" fmla="*/ 3293249 h 6858000"/>
              <a:gd name="connsiteX234" fmla="*/ 579522 w 7467600"/>
              <a:gd name="connsiteY234" fmla="*/ 3371759 h 6858000"/>
              <a:gd name="connsiteX235" fmla="*/ 600288 w 7467600"/>
              <a:gd name="connsiteY235" fmla="*/ 3365555 h 6858000"/>
              <a:gd name="connsiteX236" fmla="*/ 840692 w 7467600"/>
              <a:gd name="connsiteY236" fmla="*/ 3284921 h 6858000"/>
              <a:gd name="connsiteX237" fmla="*/ 979248 w 7467600"/>
              <a:gd name="connsiteY237" fmla="*/ 3221003 h 6858000"/>
              <a:gd name="connsiteX238" fmla="*/ 1053282 w 7467600"/>
              <a:gd name="connsiteY238" fmla="*/ 3185247 h 6858000"/>
              <a:gd name="connsiteX239" fmla="*/ 1320603 w 7467600"/>
              <a:gd name="connsiteY239" fmla="*/ 3081281 h 6858000"/>
              <a:gd name="connsiteX240" fmla="*/ 1238695 w 7467600"/>
              <a:gd name="connsiteY240" fmla="*/ 3076820 h 6858000"/>
              <a:gd name="connsiteX241" fmla="*/ 5425627 w 7467600"/>
              <a:gd name="connsiteY241" fmla="*/ 2954192 h 6858000"/>
              <a:gd name="connsiteX242" fmla="*/ 5470770 w 7467600"/>
              <a:gd name="connsiteY242" fmla="*/ 3005435 h 6858000"/>
              <a:gd name="connsiteX243" fmla="*/ 5519779 w 7467600"/>
              <a:gd name="connsiteY243" fmla="*/ 4359223 h 6858000"/>
              <a:gd name="connsiteX244" fmla="*/ 5520293 w 7467600"/>
              <a:gd name="connsiteY244" fmla="*/ 4360602 h 6858000"/>
              <a:gd name="connsiteX245" fmla="*/ 5767221 w 7467600"/>
              <a:gd name="connsiteY245" fmla="*/ 4665564 h 6858000"/>
              <a:gd name="connsiteX246" fmla="*/ 6937169 w 7467600"/>
              <a:gd name="connsiteY246" fmla="*/ 4815941 h 6858000"/>
              <a:gd name="connsiteX247" fmla="*/ 6953922 w 7467600"/>
              <a:gd name="connsiteY247" fmla="*/ 4890068 h 6858000"/>
              <a:gd name="connsiteX248" fmla="*/ 6071359 w 7467600"/>
              <a:gd name="connsiteY248" fmla="*/ 4770770 h 6858000"/>
              <a:gd name="connsiteX249" fmla="*/ 6038839 w 7467600"/>
              <a:gd name="connsiteY249" fmla="*/ 4764474 h 6858000"/>
              <a:gd name="connsiteX250" fmla="*/ 6038706 w 7467600"/>
              <a:gd name="connsiteY250" fmla="*/ 4763847 h 6858000"/>
              <a:gd name="connsiteX251" fmla="*/ 6037784 w 7467600"/>
              <a:gd name="connsiteY251" fmla="*/ 4764270 h 6858000"/>
              <a:gd name="connsiteX252" fmla="*/ 6038839 w 7467600"/>
              <a:gd name="connsiteY252" fmla="*/ 4764474 h 6858000"/>
              <a:gd name="connsiteX253" fmla="*/ 6040338 w 7467600"/>
              <a:gd name="connsiteY253" fmla="*/ 4771418 h 6858000"/>
              <a:gd name="connsiteX254" fmla="*/ 6024488 w 7467600"/>
              <a:gd name="connsiteY254" fmla="*/ 4809903 h 6858000"/>
              <a:gd name="connsiteX255" fmla="*/ 5599771 w 7467600"/>
              <a:gd name="connsiteY255" fmla="*/ 5509652 h 6858000"/>
              <a:gd name="connsiteX256" fmla="*/ 5548843 w 7467600"/>
              <a:gd name="connsiteY256" fmla="*/ 5563845 h 6858000"/>
              <a:gd name="connsiteX257" fmla="*/ 5940952 w 7467600"/>
              <a:gd name="connsiteY257" fmla="*/ 6250028 h 6858000"/>
              <a:gd name="connsiteX258" fmla="*/ 6043441 w 7467600"/>
              <a:gd name="connsiteY258" fmla="*/ 6665847 h 6858000"/>
              <a:gd name="connsiteX259" fmla="*/ 6093432 w 7467600"/>
              <a:gd name="connsiteY259" fmla="*/ 6858000 h 6858000"/>
              <a:gd name="connsiteX260" fmla="*/ 6034344 w 7467600"/>
              <a:gd name="connsiteY260" fmla="*/ 6858000 h 6858000"/>
              <a:gd name="connsiteX261" fmla="*/ 6026679 w 7467600"/>
              <a:gd name="connsiteY261" fmla="*/ 6836959 h 6858000"/>
              <a:gd name="connsiteX262" fmla="*/ 5800441 w 7467600"/>
              <a:gd name="connsiteY262" fmla="*/ 6335286 h 6858000"/>
              <a:gd name="connsiteX263" fmla="*/ 5526562 w 7467600"/>
              <a:gd name="connsiteY263" fmla="*/ 5705388 h 6858000"/>
              <a:gd name="connsiteX264" fmla="*/ 5519640 w 7467600"/>
              <a:gd name="connsiteY264" fmla="*/ 5683774 h 6858000"/>
              <a:gd name="connsiteX265" fmla="*/ 5844559 w 7467600"/>
              <a:gd name="connsiteY265" fmla="*/ 6553349 h 6858000"/>
              <a:gd name="connsiteX266" fmla="*/ 5975994 w 7467600"/>
              <a:gd name="connsiteY266" fmla="*/ 6858000 h 6858000"/>
              <a:gd name="connsiteX267" fmla="*/ 5898547 w 7467600"/>
              <a:gd name="connsiteY267" fmla="*/ 6858000 h 6858000"/>
              <a:gd name="connsiteX268" fmla="*/ 5682041 w 7467600"/>
              <a:gd name="connsiteY268" fmla="*/ 6355860 h 6858000"/>
              <a:gd name="connsiteX269" fmla="*/ 5461758 w 7467600"/>
              <a:gd name="connsiteY269" fmla="*/ 5820220 h 6858000"/>
              <a:gd name="connsiteX270" fmla="*/ 5237282 w 7467600"/>
              <a:gd name="connsiteY270" fmla="*/ 6579086 h 6858000"/>
              <a:gd name="connsiteX271" fmla="*/ 5115009 w 7467600"/>
              <a:gd name="connsiteY271" fmla="*/ 6858000 h 6858000"/>
              <a:gd name="connsiteX272" fmla="*/ 5028074 w 7467600"/>
              <a:gd name="connsiteY272" fmla="*/ 6858000 h 6858000"/>
              <a:gd name="connsiteX273" fmla="*/ 5079508 w 7467600"/>
              <a:gd name="connsiteY273" fmla="*/ 6749074 h 6858000"/>
              <a:gd name="connsiteX274" fmla="*/ 5371846 w 7467600"/>
              <a:gd name="connsiteY274" fmla="*/ 5924413 h 6858000"/>
              <a:gd name="connsiteX275" fmla="*/ 5270512 w 7467600"/>
              <a:gd name="connsiteY275" fmla="*/ 6138975 h 6858000"/>
              <a:gd name="connsiteX276" fmla="*/ 5062409 w 7467600"/>
              <a:gd name="connsiteY276" fmla="*/ 6653544 h 6858000"/>
              <a:gd name="connsiteX277" fmla="*/ 5036628 w 7467600"/>
              <a:gd name="connsiteY277" fmla="*/ 6754247 h 6858000"/>
              <a:gd name="connsiteX278" fmla="*/ 5009112 w 7467600"/>
              <a:gd name="connsiteY278" fmla="*/ 6858000 h 6858000"/>
              <a:gd name="connsiteX279" fmla="*/ 4976679 w 7467600"/>
              <a:gd name="connsiteY279" fmla="*/ 6858000 h 6858000"/>
              <a:gd name="connsiteX280" fmla="*/ 5006537 w 7467600"/>
              <a:gd name="connsiteY280" fmla="*/ 6747068 h 6858000"/>
              <a:gd name="connsiteX281" fmla="*/ 5032723 w 7467600"/>
              <a:gd name="connsiteY281" fmla="*/ 6644957 h 6858000"/>
              <a:gd name="connsiteX282" fmla="*/ 5242949 w 7467600"/>
              <a:gd name="connsiteY282" fmla="*/ 6125175 h 6858000"/>
              <a:gd name="connsiteX283" fmla="*/ 5286321 w 7467600"/>
              <a:gd name="connsiteY283" fmla="*/ 6033555 h 6858000"/>
              <a:gd name="connsiteX284" fmla="*/ 5008210 w 7467600"/>
              <a:gd name="connsiteY284" fmla="*/ 6649194 h 6858000"/>
              <a:gd name="connsiteX285" fmla="*/ 4986321 w 7467600"/>
              <a:gd name="connsiteY285" fmla="*/ 6765687 h 6858000"/>
              <a:gd name="connsiteX286" fmla="*/ 4973474 w 7467600"/>
              <a:gd name="connsiteY286" fmla="*/ 6858000 h 6858000"/>
              <a:gd name="connsiteX287" fmla="*/ 4907178 w 7467600"/>
              <a:gd name="connsiteY287" fmla="*/ 6858000 h 6858000"/>
              <a:gd name="connsiteX288" fmla="*/ 4910810 w 7467600"/>
              <a:gd name="connsiteY288" fmla="*/ 6829660 h 6858000"/>
              <a:gd name="connsiteX289" fmla="*/ 4987461 w 7467600"/>
              <a:gd name="connsiteY289" fmla="*/ 6432994 h 6858000"/>
              <a:gd name="connsiteX290" fmla="*/ 5179262 w 7467600"/>
              <a:gd name="connsiteY290" fmla="*/ 6035044 h 6858000"/>
              <a:gd name="connsiteX291" fmla="*/ 4689678 w 7467600"/>
              <a:gd name="connsiteY291" fmla="*/ 6440241 h 6858000"/>
              <a:gd name="connsiteX292" fmla="*/ 4477543 w 7467600"/>
              <a:gd name="connsiteY292" fmla="*/ 6674836 h 6858000"/>
              <a:gd name="connsiteX293" fmla="*/ 4329957 w 7467600"/>
              <a:gd name="connsiteY293" fmla="*/ 6858000 h 6858000"/>
              <a:gd name="connsiteX294" fmla="*/ 4218595 w 7467600"/>
              <a:gd name="connsiteY294" fmla="*/ 6858000 h 6858000"/>
              <a:gd name="connsiteX295" fmla="*/ 4368888 w 7467600"/>
              <a:gd name="connsiteY295" fmla="*/ 6668412 h 6858000"/>
              <a:gd name="connsiteX296" fmla="*/ 4563091 w 7467600"/>
              <a:gd name="connsiteY296" fmla="*/ 6442508 h 6858000"/>
              <a:gd name="connsiteX297" fmla="*/ 5387324 w 7467600"/>
              <a:gd name="connsiteY297" fmla="*/ 5705830 h 6858000"/>
              <a:gd name="connsiteX298" fmla="*/ 5073620 w 7467600"/>
              <a:gd name="connsiteY298" fmla="*/ 5955437 h 6858000"/>
              <a:gd name="connsiteX299" fmla="*/ 4689789 w 7467600"/>
              <a:gd name="connsiteY299" fmla="*/ 6268382 h 6858000"/>
              <a:gd name="connsiteX300" fmla="*/ 4418722 w 7467600"/>
              <a:gd name="connsiteY300" fmla="*/ 6570886 h 6858000"/>
              <a:gd name="connsiteX301" fmla="*/ 4214944 w 7467600"/>
              <a:gd name="connsiteY301" fmla="*/ 6858000 h 6858000"/>
              <a:gd name="connsiteX302" fmla="*/ 4177898 w 7467600"/>
              <a:gd name="connsiteY302" fmla="*/ 6858000 h 6858000"/>
              <a:gd name="connsiteX303" fmla="*/ 4391597 w 7467600"/>
              <a:gd name="connsiteY303" fmla="*/ 6556370 h 6858000"/>
              <a:gd name="connsiteX304" fmla="*/ 4668889 w 7467600"/>
              <a:gd name="connsiteY304" fmla="*/ 6246399 h 6858000"/>
              <a:gd name="connsiteX305" fmla="*/ 5055427 w 7467600"/>
              <a:gd name="connsiteY305" fmla="*/ 5931476 h 6858000"/>
              <a:gd name="connsiteX306" fmla="*/ 5371814 w 7467600"/>
              <a:gd name="connsiteY306" fmla="*/ 5678975 h 6858000"/>
              <a:gd name="connsiteX307" fmla="*/ 4987918 w 7467600"/>
              <a:gd name="connsiteY307" fmla="*/ 5838701 h 6858000"/>
              <a:gd name="connsiteX308" fmla="*/ 4317146 w 7467600"/>
              <a:gd name="connsiteY308" fmla="*/ 6587716 h 6858000"/>
              <a:gd name="connsiteX309" fmla="*/ 4171627 w 7467600"/>
              <a:gd name="connsiteY309" fmla="*/ 6858000 h 6858000"/>
              <a:gd name="connsiteX310" fmla="*/ 4081585 w 7467600"/>
              <a:gd name="connsiteY310" fmla="*/ 6858000 h 6858000"/>
              <a:gd name="connsiteX311" fmla="*/ 4238603 w 7467600"/>
              <a:gd name="connsiteY311" fmla="*/ 6559341 h 6858000"/>
              <a:gd name="connsiteX312" fmla="*/ 4778333 w 7467600"/>
              <a:gd name="connsiteY312" fmla="*/ 5873626 h 6858000"/>
              <a:gd name="connsiteX313" fmla="*/ 5414185 w 7467600"/>
              <a:gd name="connsiteY313" fmla="*/ 5573882 h 6858000"/>
              <a:gd name="connsiteX314" fmla="*/ 5959648 w 7467600"/>
              <a:gd name="connsiteY314" fmla="*/ 4760797 h 6858000"/>
              <a:gd name="connsiteX315" fmla="*/ 5355019 w 7467600"/>
              <a:gd name="connsiteY315" fmla="*/ 4734672 h 6858000"/>
              <a:gd name="connsiteX316" fmla="*/ 5083565 w 7467600"/>
              <a:gd name="connsiteY316" fmla="*/ 5179121 h 6858000"/>
              <a:gd name="connsiteX317" fmla="*/ 4713577 w 7467600"/>
              <a:gd name="connsiteY317" fmla="*/ 5616803 h 6858000"/>
              <a:gd name="connsiteX318" fmla="*/ 3989559 w 7467600"/>
              <a:gd name="connsiteY318" fmla="*/ 6145945 h 6858000"/>
              <a:gd name="connsiteX319" fmla="*/ 3939824 w 7467600"/>
              <a:gd name="connsiteY319" fmla="*/ 6066900 h 6858000"/>
              <a:gd name="connsiteX320" fmla="*/ 4584537 w 7467600"/>
              <a:gd name="connsiteY320" fmla="*/ 5324826 h 6858000"/>
              <a:gd name="connsiteX321" fmla="*/ 5037105 w 7467600"/>
              <a:gd name="connsiteY321" fmla="*/ 5088765 h 6858000"/>
              <a:gd name="connsiteX322" fmla="*/ 5039930 w 7467600"/>
              <a:gd name="connsiteY322" fmla="*/ 5089585 h 6858000"/>
              <a:gd name="connsiteX323" fmla="*/ 5263764 w 7467600"/>
              <a:gd name="connsiteY323" fmla="*/ 4735525 h 6858000"/>
              <a:gd name="connsiteX324" fmla="*/ 4086300 w 7467600"/>
              <a:gd name="connsiteY324" fmla="*/ 4884599 h 6858000"/>
              <a:gd name="connsiteX325" fmla="*/ 4085485 w 7467600"/>
              <a:gd name="connsiteY325" fmla="*/ 4899070 h 6858000"/>
              <a:gd name="connsiteX326" fmla="*/ 3871915 w 7467600"/>
              <a:gd name="connsiteY326" fmla="*/ 5253645 h 6858000"/>
              <a:gd name="connsiteX327" fmla="*/ 3799374 w 7467600"/>
              <a:gd name="connsiteY327" fmla="*/ 5466127 h 6858000"/>
              <a:gd name="connsiteX328" fmla="*/ 3498850 w 7467600"/>
              <a:gd name="connsiteY328" fmla="*/ 6661888 h 6858000"/>
              <a:gd name="connsiteX329" fmla="*/ 3399216 w 7467600"/>
              <a:gd name="connsiteY329" fmla="*/ 6858000 h 6858000"/>
              <a:gd name="connsiteX330" fmla="*/ 3303688 w 7467600"/>
              <a:gd name="connsiteY330" fmla="*/ 6858000 h 6858000"/>
              <a:gd name="connsiteX331" fmla="*/ 3391774 w 7467600"/>
              <a:gd name="connsiteY331" fmla="*/ 6697181 h 6858000"/>
              <a:gd name="connsiteX332" fmla="*/ 3735540 w 7467600"/>
              <a:gd name="connsiteY332" fmla="*/ 5546923 h 6858000"/>
              <a:gd name="connsiteX333" fmla="*/ 3729438 w 7467600"/>
              <a:gd name="connsiteY333" fmla="*/ 5569058 h 6858000"/>
              <a:gd name="connsiteX334" fmla="*/ 3707782 w 7467600"/>
              <a:gd name="connsiteY334" fmla="*/ 5644908 h 6858000"/>
              <a:gd name="connsiteX335" fmla="*/ 3583827 w 7467600"/>
              <a:gd name="connsiteY335" fmla="*/ 6039215 h 6858000"/>
              <a:gd name="connsiteX336" fmla="*/ 3547861 w 7467600"/>
              <a:gd name="connsiteY336" fmla="*/ 6129609 h 6858000"/>
              <a:gd name="connsiteX337" fmla="*/ 3490905 w 7467600"/>
              <a:gd name="connsiteY337" fmla="*/ 6277660 h 6858000"/>
              <a:gd name="connsiteX338" fmla="*/ 3455859 w 7467600"/>
              <a:gd name="connsiteY338" fmla="*/ 6391301 h 6858000"/>
              <a:gd name="connsiteX339" fmla="*/ 3429112 w 7467600"/>
              <a:gd name="connsiteY339" fmla="*/ 6479469 h 6858000"/>
              <a:gd name="connsiteX340" fmla="*/ 3304862 w 7467600"/>
              <a:gd name="connsiteY340" fmla="*/ 6796476 h 6858000"/>
              <a:gd name="connsiteX341" fmla="*/ 3276071 w 7467600"/>
              <a:gd name="connsiteY341" fmla="*/ 6858000 h 6858000"/>
              <a:gd name="connsiteX342" fmla="*/ 3240805 w 7467600"/>
              <a:gd name="connsiteY342" fmla="*/ 6858000 h 6858000"/>
              <a:gd name="connsiteX343" fmla="*/ 3275917 w 7467600"/>
              <a:gd name="connsiteY343" fmla="*/ 6783192 h 6858000"/>
              <a:gd name="connsiteX344" fmla="*/ 3399358 w 7467600"/>
              <a:gd name="connsiteY344" fmla="*/ 6469011 h 6858000"/>
              <a:gd name="connsiteX345" fmla="*/ 3425650 w 7467600"/>
              <a:gd name="connsiteY345" fmla="*/ 6381333 h 6858000"/>
              <a:gd name="connsiteX346" fmla="*/ 3460661 w 7467600"/>
              <a:gd name="connsiteY346" fmla="*/ 6266763 h 6858000"/>
              <a:gd name="connsiteX347" fmla="*/ 3518021 w 7467600"/>
              <a:gd name="connsiteY347" fmla="*/ 6117298 h 6858000"/>
              <a:gd name="connsiteX348" fmla="*/ 3554035 w 7467600"/>
              <a:gd name="connsiteY348" fmla="*/ 6027832 h 6858000"/>
              <a:gd name="connsiteX349" fmla="*/ 3677174 w 7467600"/>
              <a:gd name="connsiteY349" fmla="*/ 5636351 h 6858000"/>
              <a:gd name="connsiteX350" fmla="*/ 3698819 w 7467600"/>
              <a:gd name="connsiteY350" fmla="*/ 5560503 h 6858000"/>
              <a:gd name="connsiteX351" fmla="*/ 3702094 w 7467600"/>
              <a:gd name="connsiteY351" fmla="*/ 5549194 h 6858000"/>
              <a:gd name="connsiteX352" fmla="*/ 3398355 w 7467600"/>
              <a:gd name="connsiteY352" fmla="*/ 6094603 h 6858000"/>
              <a:gd name="connsiteX353" fmla="*/ 3193941 w 7467600"/>
              <a:gd name="connsiteY353" fmla="*/ 6798775 h 6858000"/>
              <a:gd name="connsiteX354" fmla="*/ 3184140 w 7467600"/>
              <a:gd name="connsiteY354" fmla="*/ 6858000 h 6858000"/>
              <a:gd name="connsiteX355" fmla="*/ 3099978 w 7467600"/>
              <a:gd name="connsiteY355" fmla="*/ 6858000 h 6858000"/>
              <a:gd name="connsiteX356" fmla="*/ 3101556 w 7467600"/>
              <a:gd name="connsiteY356" fmla="*/ 6843337 h 6858000"/>
              <a:gd name="connsiteX357" fmla="*/ 3370162 w 7467600"/>
              <a:gd name="connsiteY357" fmla="*/ 5785550 h 6858000"/>
              <a:gd name="connsiteX358" fmla="*/ 3746477 w 7467600"/>
              <a:gd name="connsiteY358" fmla="*/ 5377889 h 6858000"/>
              <a:gd name="connsiteX359" fmla="*/ 3863399 w 7467600"/>
              <a:gd name="connsiteY359" fmla="*/ 5087257 h 6858000"/>
              <a:gd name="connsiteX360" fmla="*/ 3968712 w 7467600"/>
              <a:gd name="connsiteY360" fmla="*/ 4913989 h 6858000"/>
              <a:gd name="connsiteX361" fmla="*/ 2792390 w 7467600"/>
              <a:gd name="connsiteY361" fmla="*/ 5382974 h 6858000"/>
              <a:gd name="connsiteX362" fmla="*/ 2714982 w 7467600"/>
              <a:gd name="connsiteY362" fmla="*/ 5427051 h 6858000"/>
              <a:gd name="connsiteX363" fmla="*/ 2813361 w 7467600"/>
              <a:gd name="connsiteY363" fmla="*/ 6023912 h 6858000"/>
              <a:gd name="connsiteX364" fmla="*/ 2688430 w 7467600"/>
              <a:gd name="connsiteY364" fmla="*/ 6801564 h 6858000"/>
              <a:gd name="connsiteX365" fmla="*/ 2629626 w 7467600"/>
              <a:gd name="connsiteY365" fmla="*/ 6763394 h 6858000"/>
              <a:gd name="connsiteX366" fmla="*/ 2565328 w 7467600"/>
              <a:gd name="connsiteY366" fmla="*/ 5516399 h 6858000"/>
              <a:gd name="connsiteX367" fmla="*/ 1922999 w 7467600"/>
              <a:gd name="connsiteY367" fmla="*/ 5980343 h 6858000"/>
              <a:gd name="connsiteX368" fmla="*/ 1950261 w 7467600"/>
              <a:gd name="connsiteY368" fmla="*/ 6405858 h 6858000"/>
              <a:gd name="connsiteX369" fmla="*/ 2365554 w 7467600"/>
              <a:gd name="connsiteY369" fmla="*/ 6759107 h 6858000"/>
              <a:gd name="connsiteX370" fmla="*/ 2424142 w 7467600"/>
              <a:gd name="connsiteY370" fmla="*/ 6858000 h 6858000"/>
              <a:gd name="connsiteX371" fmla="*/ 2395994 w 7467600"/>
              <a:gd name="connsiteY371" fmla="*/ 6858000 h 6858000"/>
              <a:gd name="connsiteX372" fmla="*/ 2392863 w 7467600"/>
              <a:gd name="connsiteY372" fmla="*/ 6852964 h 6858000"/>
              <a:gd name="connsiteX373" fmla="*/ 2017589 w 7467600"/>
              <a:gd name="connsiteY373" fmla="*/ 6493982 h 6858000"/>
              <a:gd name="connsiteX374" fmla="*/ 2147336 w 7467600"/>
              <a:gd name="connsiteY374" fmla="*/ 6594052 h 6858000"/>
              <a:gd name="connsiteX375" fmla="*/ 2207047 w 7467600"/>
              <a:gd name="connsiteY375" fmla="*/ 6654540 h 6858000"/>
              <a:gd name="connsiteX376" fmla="*/ 2299106 w 7467600"/>
              <a:gd name="connsiteY376" fmla="*/ 6778931 h 6858000"/>
              <a:gd name="connsiteX377" fmla="*/ 2314430 w 7467600"/>
              <a:gd name="connsiteY377" fmla="*/ 6801144 h 6858000"/>
              <a:gd name="connsiteX378" fmla="*/ 2352406 w 7467600"/>
              <a:gd name="connsiteY378" fmla="*/ 6858000 h 6858000"/>
              <a:gd name="connsiteX379" fmla="*/ 2314492 w 7467600"/>
              <a:gd name="connsiteY379" fmla="*/ 6858000 h 6858000"/>
              <a:gd name="connsiteX380" fmla="*/ 2288095 w 7467600"/>
              <a:gd name="connsiteY380" fmla="*/ 6818030 h 6858000"/>
              <a:gd name="connsiteX381" fmla="*/ 2272768 w 7467600"/>
              <a:gd name="connsiteY381" fmla="*/ 6795822 h 6858000"/>
              <a:gd name="connsiteX382" fmla="*/ 2182715 w 7467600"/>
              <a:gd name="connsiteY382" fmla="*/ 6675071 h 6858000"/>
              <a:gd name="connsiteX383" fmla="*/ 2032061 w 7467600"/>
              <a:gd name="connsiteY383" fmla="*/ 6541380 h 6858000"/>
              <a:gd name="connsiteX384" fmla="*/ 2257220 w 7467600"/>
              <a:gd name="connsiteY384" fmla="*/ 6826257 h 6858000"/>
              <a:gd name="connsiteX385" fmla="*/ 2281324 w 7467600"/>
              <a:gd name="connsiteY385" fmla="*/ 6858000 h 6858000"/>
              <a:gd name="connsiteX386" fmla="*/ 2242860 w 7467600"/>
              <a:gd name="connsiteY386" fmla="*/ 6858000 h 6858000"/>
              <a:gd name="connsiteX387" fmla="*/ 2232818 w 7467600"/>
              <a:gd name="connsiteY387" fmla="*/ 6844926 h 6858000"/>
              <a:gd name="connsiteX388" fmla="*/ 1990172 w 7467600"/>
              <a:gd name="connsiteY388" fmla="*/ 6542121 h 6858000"/>
              <a:gd name="connsiteX389" fmla="*/ 2124090 w 7467600"/>
              <a:gd name="connsiteY389" fmla="*/ 6761017 h 6858000"/>
              <a:gd name="connsiteX390" fmla="*/ 2200380 w 7467600"/>
              <a:gd name="connsiteY390" fmla="*/ 6858000 h 6858000"/>
              <a:gd name="connsiteX391" fmla="*/ 2147507 w 7467600"/>
              <a:gd name="connsiteY391" fmla="*/ 6858000 h 6858000"/>
              <a:gd name="connsiteX392" fmla="*/ 2070668 w 7467600"/>
              <a:gd name="connsiteY392" fmla="*/ 6761520 h 6858000"/>
              <a:gd name="connsiteX393" fmla="*/ 1975142 w 7467600"/>
              <a:gd name="connsiteY393" fmla="*/ 6585570 h 6858000"/>
              <a:gd name="connsiteX394" fmla="*/ 2050035 w 7467600"/>
              <a:gd name="connsiteY394" fmla="*/ 6813345 h 6858000"/>
              <a:gd name="connsiteX395" fmla="*/ 2063025 w 7467600"/>
              <a:gd name="connsiteY395" fmla="*/ 6858000 h 6858000"/>
              <a:gd name="connsiteX396" fmla="*/ 2021675 w 7467600"/>
              <a:gd name="connsiteY396" fmla="*/ 6858000 h 6858000"/>
              <a:gd name="connsiteX397" fmla="*/ 2019308 w 7467600"/>
              <a:gd name="connsiteY397" fmla="*/ 6847118 h 6858000"/>
              <a:gd name="connsiteX398" fmla="*/ 1938835 w 7467600"/>
              <a:gd name="connsiteY398" fmla="*/ 6551160 h 6858000"/>
              <a:gd name="connsiteX399" fmla="*/ 1953230 w 7467600"/>
              <a:gd name="connsiteY399" fmla="*/ 6759699 h 6858000"/>
              <a:gd name="connsiteX400" fmla="*/ 1956763 w 7467600"/>
              <a:gd name="connsiteY400" fmla="*/ 6778191 h 6858000"/>
              <a:gd name="connsiteX401" fmla="*/ 1967925 w 7467600"/>
              <a:gd name="connsiteY401" fmla="*/ 6858000 h 6858000"/>
              <a:gd name="connsiteX402" fmla="*/ 1936622 w 7467600"/>
              <a:gd name="connsiteY402" fmla="*/ 6858000 h 6858000"/>
              <a:gd name="connsiteX403" fmla="*/ 1926261 w 7467600"/>
              <a:gd name="connsiteY403" fmla="*/ 6784064 h 6858000"/>
              <a:gd name="connsiteX404" fmla="*/ 1922724 w 7467600"/>
              <a:gd name="connsiteY404" fmla="*/ 6765577 h 6858000"/>
              <a:gd name="connsiteX405" fmla="*/ 1904650 w 7467600"/>
              <a:gd name="connsiteY405" fmla="*/ 6639616 h 6858000"/>
              <a:gd name="connsiteX406" fmla="*/ 1885273 w 7467600"/>
              <a:gd name="connsiteY406" fmla="*/ 6858000 h 6858000"/>
              <a:gd name="connsiteX407" fmla="*/ 1854363 w 7467600"/>
              <a:gd name="connsiteY407" fmla="*/ 6858000 h 6858000"/>
              <a:gd name="connsiteX408" fmla="*/ 1880391 w 7467600"/>
              <a:gd name="connsiteY408" fmla="*/ 6603796 h 6858000"/>
              <a:gd name="connsiteX409" fmla="*/ 1818273 w 7467600"/>
              <a:gd name="connsiteY409" fmla="*/ 6715729 h 6858000"/>
              <a:gd name="connsiteX410" fmla="*/ 1794691 w 7467600"/>
              <a:gd name="connsiteY410" fmla="*/ 6843239 h 6858000"/>
              <a:gd name="connsiteX411" fmla="*/ 1794914 w 7467600"/>
              <a:gd name="connsiteY411" fmla="*/ 6858000 h 6858000"/>
              <a:gd name="connsiteX412" fmla="*/ 1746128 w 7467600"/>
              <a:gd name="connsiteY412" fmla="*/ 6858000 h 6858000"/>
              <a:gd name="connsiteX413" fmla="*/ 1753934 w 7467600"/>
              <a:gd name="connsiteY413" fmla="*/ 6724796 h 6858000"/>
              <a:gd name="connsiteX414" fmla="*/ 1792053 w 7467600"/>
              <a:gd name="connsiteY414" fmla="*/ 6572396 h 6858000"/>
              <a:gd name="connsiteX415" fmla="*/ 1862248 w 7467600"/>
              <a:gd name="connsiteY415" fmla="*/ 6266397 h 6858000"/>
              <a:gd name="connsiteX416" fmla="*/ 1862250 w 7467600"/>
              <a:gd name="connsiteY416" fmla="*/ 6033531 h 6858000"/>
              <a:gd name="connsiteX417" fmla="*/ 1211999 w 7467600"/>
              <a:gd name="connsiteY417" fmla="*/ 6683610 h 6858000"/>
              <a:gd name="connsiteX418" fmla="*/ 1213266 w 7467600"/>
              <a:gd name="connsiteY418" fmla="*/ 6691947 h 6858000"/>
              <a:gd name="connsiteX419" fmla="*/ 1203370 w 7467600"/>
              <a:gd name="connsiteY419" fmla="*/ 6850676 h 6858000"/>
              <a:gd name="connsiteX420" fmla="*/ 1203671 w 7467600"/>
              <a:gd name="connsiteY420" fmla="*/ 6858000 h 6858000"/>
              <a:gd name="connsiteX421" fmla="*/ 1143180 w 7467600"/>
              <a:gd name="connsiteY421" fmla="*/ 6858000 h 6858000"/>
              <a:gd name="connsiteX422" fmla="*/ 1142176 w 7467600"/>
              <a:gd name="connsiteY422" fmla="*/ 6766045 h 6858000"/>
              <a:gd name="connsiteX423" fmla="*/ 1067484 w 7467600"/>
              <a:gd name="connsiteY423" fmla="*/ 6858000 h 6858000"/>
              <a:gd name="connsiteX424" fmla="*/ 953928 w 7467600"/>
              <a:gd name="connsiteY424" fmla="*/ 6858000 h 6858000"/>
              <a:gd name="connsiteX425" fmla="*/ 959715 w 7467600"/>
              <a:gd name="connsiteY425" fmla="*/ 6850185 h 6858000"/>
              <a:gd name="connsiteX426" fmla="*/ 1483788 w 7467600"/>
              <a:gd name="connsiteY426" fmla="*/ 6259174 h 6858000"/>
              <a:gd name="connsiteX427" fmla="*/ 1100671 w 7467600"/>
              <a:gd name="connsiteY427" fmla="*/ 6252137 h 6858000"/>
              <a:gd name="connsiteX428" fmla="*/ 1090144 w 7467600"/>
              <a:gd name="connsiteY428" fmla="*/ 6256748 h 6858000"/>
              <a:gd name="connsiteX429" fmla="*/ 1095872 w 7467600"/>
              <a:gd name="connsiteY429" fmla="*/ 6271892 h 6858000"/>
              <a:gd name="connsiteX430" fmla="*/ 262785 w 7467600"/>
              <a:gd name="connsiteY430" fmla="*/ 6845450 h 6858000"/>
              <a:gd name="connsiteX431" fmla="*/ 209968 w 7467600"/>
              <a:gd name="connsiteY431" fmla="*/ 6770713 h 6858000"/>
              <a:gd name="connsiteX432" fmla="*/ 873460 w 7467600"/>
              <a:gd name="connsiteY432" fmla="*/ 6253768 h 6858000"/>
              <a:gd name="connsiteX433" fmla="*/ 192686 w 7467600"/>
              <a:gd name="connsiteY433" fmla="*/ 5849257 h 6858000"/>
              <a:gd name="connsiteX434" fmla="*/ 4696 w 7467600"/>
              <a:gd name="connsiteY434" fmla="*/ 5697668 h 6858000"/>
              <a:gd name="connsiteX435" fmla="*/ 0 w 7467600"/>
              <a:gd name="connsiteY435" fmla="*/ 5689984 h 6858000"/>
              <a:gd name="connsiteX436" fmla="*/ 0 w 7467600"/>
              <a:gd name="connsiteY436" fmla="*/ 5513472 h 6858000"/>
              <a:gd name="connsiteX437" fmla="*/ 174101 w 7467600"/>
              <a:gd name="connsiteY437" fmla="*/ 5620277 h 6858000"/>
              <a:gd name="connsiteX438" fmla="*/ 891800 w 7467600"/>
              <a:gd name="connsiteY438" fmla="*/ 6036935 h 6858000"/>
              <a:gd name="connsiteX439" fmla="*/ 1072219 w 7467600"/>
              <a:gd name="connsiteY439" fmla="*/ 6169443 h 6858000"/>
              <a:gd name="connsiteX440" fmla="*/ 1074117 w 7467600"/>
              <a:gd name="connsiteY440" fmla="*/ 6170301 h 6858000"/>
              <a:gd name="connsiteX441" fmla="*/ 1083114 w 7467600"/>
              <a:gd name="connsiteY441" fmla="*/ 6174131 h 6858000"/>
              <a:gd name="connsiteX442" fmla="*/ 1543010 w 7467600"/>
              <a:gd name="connsiteY442" fmla="*/ 6191140 h 6858000"/>
              <a:gd name="connsiteX443" fmla="*/ 1551080 w 7467600"/>
              <a:gd name="connsiteY443" fmla="*/ 6195006 h 6858000"/>
              <a:gd name="connsiteX444" fmla="*/ 2345443 w 7467600"/>
              <a:gd name="connsiteY444" fmla="*/ 5549882 h 6858000"/>
              <a:gd name="connsiteX445" fmla="*/ 1721499 w 7467600"/>
              <a:gd name="connsiteY445" fmla="*/ 5599969 h 6858000"/>
              <a:gd name="connsiteX446" fmla="*/ 767716 w 7467600"/>
              <a:gd name="connsiteY446" fmla="*/ 5472768 h 6858000"/>
              <a:gd name="connsiteX447" fmla="*/ 722147 w 7467600"/>
              <a:gd name="connsiteY447" fmla="*/ 5393091 h 6858000"/>
              <a:gd name="connsiteX448" fmla="*/ 1485552 w 7467600"/>
              <a:gd name="connsiteY448" fmla="*/ 5313202 h 6858000"/>
              <a:gd name="connsiteX449" fmla="*/ 2143004 w 7467600"/>
              <a:gd name="connsiteY449" fmla="*/ 5402420 h 6858000"/>
              <a:gd name="connsiteX450" fmla="*/ 1933391 w 7467600"/>
              <a:gd name="connsiteY450" fmla="*/ 5156971 h 6858000"/>
              <a:gd name="connsiteX451" fmla="*/ 1827118 w 7467600"/>
              <a:gd name="connsiteY451" fmla="*/ 4968410 h 6858000"/>
              <a:gd name="connsiteX452" fmla="*/ 1837349 w 7467600"/>
              <a:gd name="connsiteY452" fmla="*/ 4956357 h 6858000"/>
              <a:gd name="connsiteX453" fmla="*/ 2162835 w 7467600"/>
              <a:gd name="connsiteY453" fmla="*/ 5187853 h 6858000"/>
              <a:gd name="connsiteX454" fmla="*/ 2257167 w 7467600"/>
              <a:gd name="connsiteY454" fmla="*/ 5462123 h 6858000"/>
              <a:gd name="connsiteX455" fmla="*/ 2261598 w 7467600"/>
              <a:gd name="connsiteY455" fmla="*/ 5467998 h 6858000"/>
              <a:gd name="connsiteX456" fmla="*/ 2437177 w 7467600"/>
              <a:gd name="connsiteY456" fmla="*/ 5479608 h 6858000"/>
              <a:gd name="connsiteX457" fmla="*/ 2445247 w 7467600"/>
              <a:gd name="connsiteY457" fmla="*/ 5483476 h 6858000"/>
              <a:gd name="connsiteX458" fmla="*/ 2743626 w 7467600"/>
              <a:gd name="connsiteY458" fmla="*/ 5304819 h 6858000"/>
              <a:gd name="connsiteX459" fmla="*/ 3048102 w 7467600"/>
              <a:gd name="connsiteY459" fmla="*/ 5150595 h 6858000"/>
              <a:gd name="connsiteX460" fmla="*/ 1799414 w 7467600"/>
              <a:gd name="connsiteY460" fmla="*/ 4694732 h 6858000"/>
              <a:gd name="connsiteX461" fmla="*/ 1771735 w 7467600"/>
              <a:gd name="connsiteY461" fmla="*/ 4619929 h 6858000"/>
              <a:gd name="connsiteX462" fmla="*/ 3104273 w 7467600"/>
              <a:gd name="connsiteY462" fmla="*/ 5076159 h 6858000"/>
              <a:gd name="connsiteX463" fmla="*/ 3113245 w 7467600"/>
              <a:gd name="connsiteY463" fmla="*/ 5090705 h 6858000"/>
              <a:gd name="connsiteX464" fmla="*/ 3126294 w 7467600"/>
              <a:gd name="connsiteY464" fmla="*/ 5114400 h 6858000"/>
              <a:gd name="connsiteX465" fmla="*/ 3937433 w 7467600"/>
              <a:gd name="connsiteY465" fmla="*/ 4830473 h 6858000"/>
              <a:gd name="connsiteX466" fmla="*/ 3590475 w 7467600"/>
              <a:gd name="connsiteY466" fmla="*/ 4597974 h 6858000"/>
              <a:gd name="connsiteX467" fmla="*/ 3100264 w 7467600"/>
              <a:gd name="connsiteY467" fmla="*/ 4579845 h 6858000"/>
              <a:gd name="connsiteX468" fmla="*/ 2183576 w 7467600"/>
              <a:gd name="connsiteY468" fmla="*/ 4227150 h 6858000"/>
              <a:gd name="connsiteX469" fmla="*/ 2151029 w 7467600"/>
              <a:gd name="connsiteY469" fmla="*/ 4146947 h 6858000"/>
              <a:gd name="connsiteX470" fmla="*/ 3563434 w 7467600"/>
              <a:gd name="connsiteY470" fmla="*/ 4469115 h 6858000"/>
              <a:gd name="connsiteX471" fmla="*/ 3177952 w 7467600"/>
              <a:gd name="connsiteY471" fmla="*/ 3657386 h 6858000"/>
              <a:gd name="connsiteX472" fmla="*/ 3189263 w 7467600"/>
              <a:gd name="connsiteY472" fmla="*/ 3625726 h 6858000"/>
              <a:gd name="connsiteX473" fmla="*/ 3560912 w 7467600"/>
              <a:gd name="connsiteY473" fmla="*/ 4079863 h 6858000"/>
              <a:gd name="connsiteX474" fmla="*/ 3626636 w 7467600"/>
              <a:gd name="connsiteY474" fmla="*/ 4512230 h 6858000"/>
              <a:gd name="connsiteX475" fmla="*/ 3653088 w 7467600"/>
              <a:gd name="connsiteY475" fmla="*/ 4521417 h 6858000"/>
              <a:gd name="connsiteX476" fmla="*/ 3988128 w 7467600"/>
              <a:gd name="connsiteY476" fmla="*/ 4817267 h 6858000"/>
              <a:gd name="connsiteX477" fmla="*/ 4830582 w 7467600"/>
              <a:gd name="connsiteY477" fmla="*/ 4676000 h 6858000"/>
              <a:gd name="connsiteX478" fmla="*/ 4830100 w 7467600"/>
              <a:gd name="connsiteY478" fmla="*/ 4675554 h 6858000"/>
              <a:gd name="connsiteX479" fmla="*/ 4036318 w 7467600"/>
              <a:gd name="connsiteY479" fmla="*/ 4147013 h 6858000"/>
              <a:gd name="connsiteX480" fmla="*/ 3432098 w 7467600"/>
              <a:gd name="connsiteY480" fmla="*/ 3537312 h 6858000"/>
              <a:gd name="connsiteX481" fmla="*/ 3446761 w 7467600"/>
              <a:gd name="connsiteY481" fmla="*/ 3461278 h 6858000"/>
              <a:gd name="connsiteX482" fmla="*/ 4419733 w 7467600"/>
              <a:gd name="connsiteY482" fmla="*/ 3963555 h 6858000"/>
              <a:gd name="connsiteX483" fmla="*/ 4781371 w 7467600"/>
              <a:gd name="connsiteY483" fmla="*/ 4458604 h 6858000"/>
              <a:gd name="connsiteX484" fmla="*/ 4780440 w 7467600"/>
              <a:gd name="connsiteY484" fmla="*/ 4470290 h 6858000"/>
              <a:gd name="connsiteX485" fmla="*/ 4898954 w 7467600"/>
              <a:gd name="connsiteY485" fmla="*/ 4662092 h 6858000"/>
              <a:gd name="connsiteX486" fmla="*/ 4900699 w 7467600"/>
              <a:gd name="connsiteY486" fmla="*/ 4670867 h 6858000"/>
              <a:gd name="connsiteX487" fmla="*/ 5714511 w 7467600"/>
              <a:gd name="connsiteY487" fmla="*/ 4663483 h 6858000"/>
              <a:gd name="connsiteX488" fmla="*/ 5464793 w 7467600"/>
              <a:gd name="connsiteY488" fmla="*/ 4393556 h 6858000"/>
              <a:gd name="connsiteX489" fmla="*/ 5461897 w 7467600"/>
              <a:gd name="connsiteY489" fmla="*/ 4390879 h 6858000"/>
              <a:gd name="connsiteX490" fmla="*/ 4294126 w 7467600"/>
              <a:gd name="connsiteY490" fmla="*/ 3303048 h 6858000"/>
              <a:gd name="connsiteX491" fmla="*/ 4305321 w 7467600"/>
              <a:gd name="connsiteY491" fmla="*/ 3256953 h 6858000"/>
              <a:gd name="connsiteX492" fmla="*/ 4949299 w 7467600"/>
              <a:gd name="connsiteY492" fmla="*/ 3766336 h 6858000"/>
              <a:gd name="connsiteX493" fmla="*/ 5291452 w 7467600"/>
              <a:gd name="connsiteY493" fmla="*/ 4076801 h 6858000"/>
              <a:gd name="connsiteX494" fmla="*/ 5434998 w 7467600"/>
              <a:gd name="connsiteY494" fmla="*/ 4254100 h 6858000"/>
              <a:gd name="connsiteX495" fmla="*/ 5351015 w 7467600"/>
              <a:gd name="connsiteY495" fmla="*/ 3760989 h 6858000"/>
              <a:gd name="connsiteX496" fmla="*/ 5413780 w 7467600"/>
              <a:gd name="connsiteY496" fmla="*/ 2966265 h 6858000"/>
              <a:gd name="connsiteX497" fmla="*/ 5425627 w 7467600"/>
              <a:gd name="connsiteY497" fmla="*/ 2954192 h 6858000"/>
              <a:gd name="connsiteX498" fmla="*/ 6604735 w 7467600"/>
              <a:gd name="connsiteY498" fmla="*/ 2041381 h 6858000"/>
              <a:gd name="connsiteX499" fmla="*/ 7204487 w 7467600"/>
              <a:gd name="connsiteY499" fmla="*/ 2742112 h 6858000"/>
              <a:gd name="connsiteX500" fmla="*/ 7131592 w 7467600"/>
              <a:gd name="connsiteY500" fmla="*/ 2672096 h 6858000"/>
              <a:gd name="connsiteX501" fmla="*/ 6996344 w 7467600"/>
              <a:gd name="connsiteY501" fmla="*/ 2518310 h 6858000"/>
              <a:gd name="connsiteX502" fmla="*/ 6735495 w 7467600"/>
              <a:gd name="connsiteY502" fmla="*/ 2196890 h 6858000"/>
              <a:gd name="connsiteX503" fmla="*/ 6721901 w 7467600"/>
              <a:gd name="connsiteY503" fmla="*/ 2179274 h 6858000"/>
              <a:gd name="connsiteX504" fmla="*/ 6604735 w 7467600"/>
              <a:gd name="connsiteY504" fmla="*/ 2041381 h 6858000"/>
              <a:gd name="connsiteX505" fmla="*/ 6591670 w 7467600"/>
              <a:gd name="connsiteY505" fmla="*/ 1988277 h 6858000"/>
              <a:gd name="connsiteX506" fmla="*/ 6747349 w 7467600"/>
              <a:gd name="connsiteY506" fmla="*/ 2160069 h 6858000"/>
              <a:gd name="connsiteX507" fmla="*/ 6760943 w 7467600"/>
              <a:gd name="connsiteY507" fmla="*/ 2177686 h 6858000"/>
              <a:gd name="connsiteX508" fmla="*/ 7021065 w 7467600"/>
              <a:gd name="connsiteY508" fmla="*/ 2498102 h 6858000"/>
              <a:gd name="connsiteX509" fmla="*/ 7155223 w 7467600"/>
              <a:gd name="connsiteY509" fmla="*/ 2650386 h 6858000"/>
              <a:gd name="connsiteX510" fmla="*/ 7203167 w 7467600"/>
              <a:gd name="connsiteY510" fmla="*/ 2697288 h 6858000"/>
              <a:gd name="connsiteX511" fmla="*/ 6937703 w 7467600"/>
              <a:gd name="connsiteY511" fmla="*/ 2321981 h 6858000"/>
              <a:gd name="connsiteX512" fmla="*/ 6591670 w 7467600"/>
              <a:gd name="connsiteY512" fmla="*/ 1988277 h 6858000"/>
              <a:gd name="connsiteX513" fmla="*/ 5798671 w 7467600"/>
              <a:gd name="connsiteY513" fmla="*/ 1981601 h 6858000"/>
              <a:gd name="connsiteX514" fmla="*/ 5754709 w 7467600"/>
              <a:gd name="connsiteY514" fmla="*/ 2071454 h 6858000"/>
              <a:gd name="connsiteX515" fmla="*/ 5763044 w 7467600"/>
              <a:gd name="connsiteY515" fmla="*/ 2842206 h 6858000"/>
              <a:gd name="connsiteX516" fmla="*/ 5764974 w 7467600"/>
              <a:gd name="connsiteY516" fmla="*/ 2799609 h 6858000"/>
              <a:gd name="connsiteX517" fmla="*/ 5767665 w 7467600"/>
              <a:gd name="connsiteY517" fmla="*/ 2666409 h 6858000"/>
              <a:gd name="connsiteX518" fmla="*/ 5763055 w 7467600"/>
              <a:gd name="connsiteY518" fmla="*/ 2579705 h 6858000"/>
              <a:gd name="connsiteX519" fmla="*/ 5758079 w 7467600"/>
              <a:gd name="connsiteY519" fmla="*/ 2492508 h 6858000"/>
              <a:gd name="connsiteX520" fmla="*/ 5779325 w 7467600"/>
              <a:gd name="connsiteY520" fmla="*/ 2197069 h 6858000"/>
              <a:gd name="connsiteX521" fmla="*/ 5798671 w 7467600"/>
              <a:gd name="connsiteY521" fmla="*/ 1981601 h 6858000"/>
              <a:gd name="connsiteX522" fmla="*/ 5829202 w 7467600"/>
              <a:gd name="connsiteY522" fmla="*/ 1971679 h 6858000"/>
              <a:gd name="connsiteX523" fmla="*/ 5809558 w 7467600"/>
              <a:gd name="connsiteY523" fmla="*/ 2198043 h 6858000"/>
              <a:gd name="connsiteX524" fmla="*/ 5788653 w 7467600"/>
              <a:gd name="connsiteY524" fmla="*/ 2489430 h 6858000"/>
              <a:gd name="connsiteX525" fmla="*/ 5793439 w 7467600"/>
              <a:gd name="connsiteY525" fmla="*/ 2575235 h 6858000"/>
              <a:gd name="connsiteX526" fmla="*/ 5796837 w 7467600"/>
              <a:gd name="connsiteY526" fmla="*/ 2637633 h 6858000"/>
              <a:gd name="connsiteX527" fmla="*/ 5818614 w 7467600"/>
              <a:gd name="connsiteY527" fmla="*/ 2473055 h 6858000"/>
              <a:gd name="connsiteX528" fmla="*/ 5829202 w 7467600"/>
              <a:gd name="connsiteY528" fmla="*/ 1971679 h 6858000"/>
              <a:gd name="connsiteX529" fmla="*/ 5911389 w 7467600"/>
              <a:gd name="connsiteY529" fmla="*/ 1898371 h 6858000"/>
              <a:gd name="connsiteX530" fmla="*/ 6237627 w 7467600"/>
              <a:gd name="connsiteY530" fmla="*/ 2231921 h 6858000"/>
              <a:gd name="connsiteX531" fmla="*/ 5911389 w 7467600"/>
              <a:gd name="connsiteY531" fmla="*/ 1898371 h 6858000"/>
              <a:gd name="connsiteX532" fmla="*/ 6944437 w 7467600"/>
              <a:gd name="connsiteY532" fmla="*/ 1575402 h 6858000"/>
              <a:gd name="connsiteX533" fmla="*/ 6304730 w 7467600"/>
              <a:gd name="connsiteY533" fmla="*/ 1766654 h 6858000"/>
              <a:gd name="connsiteX534" fmla="*/ 6944437 w 7467600"/>
              <a:gd name="connsiteY534" fmla="*/ 1575402 h 6858000"/>
              <a:gd name="connsiteX535" fmla="*/ 7019523 w 7467600"/>
              <a:gd name="connsiteY535" fmla="*/ 1519450 h 6858000"/>
              <a:gd name="connsiteX536" fmla="*/ 6298091 w 7467600"/>
              <a:gd name="connsiteY536" fmla="*/ 1737122 h 6858000"/>
              <a:gd name="connsiteX537" fmla="*/ 7019523 w 7467600"/>
              <a:gd name="connsiteY537" fmla="*/ 1519450 h 6858000"/>
              <a:gd name="connsiteX538" fmla="*/ 2399523 w 7467600"/>
              <a:gd name="connsiteY538" fmla="*/ 1428234 h 6858000"/>
              <a:gd name="connsiteX539" fmla="*/ 2224982 w 7467600"/>
              <a:gd name="connsiteY539" fmla="*/ 1826201 h 6858000"/>
              <a:gd name="connsiteX540" fmla="*/ 2096099 w 7467600"/>
              <a:gd name="connsiteY540" fmla="*/ 2345900 h 6858000"/>
              <a:gd name="connsiteX541" fmla="*/ 2283317 w 7467600"/>
              <a:gd name="connsiteY541" fmla="*/ 1796925 h 6858000"/>
              <a:gd name="connsiteX542" fmla="*/ 2399523 w 7467600"/>
              <a:gd name="connsiteY542" fmla="*/ 1428234 h 6858000"/>
              <a:gd name="connsiteX543" fmla="*/ 2448558 w 7467600"/>
              <a:gd name="connsiteY543" fmla="*/ 1373435 h 6858000"/>
              <a:gd name="connsiteX544" fmla="*/ 2312521 w 7467600"/>
              <a:gd name="connsiteY544" fmla="*/ 1806140 h 6858000"/>
              <a:gd name="connsiteX545" fmla="*/ 2127533 w 7467600"/>
              <a:gd name="connsiteY545" fmla="*/ 2348380 h 6858000"/>
              <a:gd name="connsiteX546" fmla="*/ 2358080 w 7467600"/>
              <a:gd name="connsiteY546" fmla="*/ 1866134 h 6858000"/>
              <a:gd name="connsiteX547" fmla="*/ 2407436 w 7467600"/>
              <a:gd name="connsiteY547" fmla="*/ 1651070 h 6858000"/>
              <a:gd name="connsiteX548" fmla="*/ 2448558 w 7467600"/>
              <a:gd name="connsiteY548" fmla="*/ 1373435 h 6858000"/>
              <a:gd name="connsiteX549" fmla="*/ 278707 w 7467600"/>
              <a:gd name="connsiteY549" fmla="*/ 1352270 h 6858000"/>
              <a:gd name="connsiteX550" fmla="*/ 321570 w 7467600"/>
              <a:gd name="connsiteY550" fmla="*/ 1861610 h 6858000"/>
              <a:gd name="connsiteX551" fmla="*/ 294281 w 7467600"/>
              <a:gd name="connsiteY551" fmla="*/ 1440658 h 6858000"/>
              <a:gd name="connsiteX552" fmla="*/ 278707 w 7467600"/>
              <a:gd name="connsiteY552" fmla="*/ 1352270 h 6858000"/>
              <a:gd name="connsiteX553" fmla="*/ 1423821 w 7467600"/>
              <a:gd name="connsiteY553" fmla="*/ 1351958 h 6858000"/>
              <a:gd name="connsiteX554" fmla="*/ 1638521 w 7467600"/>
              <a:gd name="connsiteY554" fmla="*/ 1908470 h 6858000"/>
              <a:gd name="connsiteX555" fmla="*/ 1754199 w 7467600"/>
              <a:gd name="connsiteY555" fmla="*/ 2149284 h 6858000"/>
              <a:gd name="connsiteX556" fmla="*/ 1908359 w 7467600"/>
              <a:gd name="connsiteY556" fmla="*/ 2364988 h 6858000"/>
              <a:gd name="connsiteX557" fmla="*/ 1647661 w 7467600"/>
              <a:gd name="connsiteY557" fmla="*/ 1825945 h 6858000"/>
              <a:gd name="connsiteX558" fmla="*/ 1423821 w 7467600"/>
              <a:gd name="connsiteY558" fmla="*/ 1351958 h 6858000"/>
              <a:gd name="connsiteX559" fmla="*/ 1431890 w 7467600"/>
              <a:gd name="connsiteY559" fmla="*/ 1306475 h 6858000"/>
              <a:gd name="connsiteX560" fmla="*/ 1507597 w 7467600"/>
              <a:gd name="connsiteY560" fmla="*/ 1446132 h 6858000"/>
              <a:gd name="connsiteX561" fmla="*/ 1674586 w 7467600"/>
              <a:gd name="connsiteY561" fmla="*/ 1813832 h 6858000"/>
              <a:gd name="connsiteX562" fmla="*/ 1815950 w 7467600"/>
              <a:gd name="connsiteY562" fmla="*/ 2128564 h 6858000"/>
              <a:gd name="connsiteX563" fmla="*/ 1984242 w 7467600"/>
              <a:gd name="connsiteY563" fmla="*/ 2430829 h 6858000"/>
              <a:gd name="connsiteX564" fmla="*/ 2014023 w 7467600"/>
              <a:gd name="connsiteY564" fmla="*/ 2450995 h 6858000"/>
              <a:gd name="connsiteX565" fmla="*/ 1747337 w 7467600"/>
              <a:gd name="connsiteY565" fmla="*/ 1855264 h 6858000"/>
              <a:gd name="connsiteX566" fmla="*/ 1533749 w 7467600"/>
              <a:gd name="connsiteY566" fmla="*/ 1478656 h 6858000"/>
              <a:gd name="connsiteX567" fmla="*/ 1431890 w 7467600"/>
              <a:gd name="connsiteY567" fmla="*/ 1306475 h 6858000"/>
              <a:gd name="connsiteX568" fmla="*/ 5052692 w 7467600"/>
              <a:gd name="connsiteY568" fmla="*/ 1292994 h 6858000"/>
              <a:gd name="connsiteX569" fmla="*/ 5200661 w 7467600"/>
              <a:gd name="connsiteY569" fmla="*/ 1635186 h 6858000"/>
              <a:gd name="connsiteX570" fmla="*/ 5297138 w 7467600"/>
              <a:gd name="connsiteY570" fmla="*/ 1906351 h 6858000"/>
              <a:gd name="connsiteX571" fmla="*/ 5052692 w 7467600"/>
              <a:gd name="connsiteY571" fmla="*/ 1292994 h 6858000"/>
              <a:gd name="connsiteX572" fmla="*/ 5009948 w 7467600"/>
              <a:gd name="connsiteY572" fmla="*/ 1273619 h 6858000"/>
              <a:gd name="connsiteX573" fmla="*/ 5121777 w 7467600"/>
              <a:gd name="connsiteY573" fmla="*/ 1654213 h 6858000"/>
              <a:gd name="connsiteX574" fmla="*/ 5293545 w 7467600"/>
              <a:gd name="connsiteY574" fmla="*/ 2072247 h 6858000"/>
              <a:gd name="connsiteX575" fmla="*/ 5294042 w 7467600"/>
              <a:gd name="connsiteY575" fmla="*/ 2065019 h 6858000"/>
              <a:gd name="connsiteX576" fmla="*/ 5171936 w 7467600"/>
              <a:gd name="connsiteY576" fmla="*/ 1647613 h 6858000"/>
              <a:gd name="connsiteX577" fmla="*/ 5009948 w 7467600"/>
              <a:gd name="connsiteY577" fmla="*/ 1273619 h 6858000"/>
              <a:gd name="connsiteX578" fmla="*/ 655236 w 7467600"/>
              <a:gd name="connsiteY578" fmla="*/ 1268632 h 6858000"/>
              <a:gd name="connsiteX579" fmla="*/ 839521 w 7467600"/>
              <a:gd name="connsiteY579" fmla="*/ 1685315 h 6858000"/>
              <a:gd name="connsiteX580" fmla="*/ 1109416 w 7467600"/>
              <a:gd name="connsiteY580" fmla="*/ 2061663 h 6858000"/>
              <a:gd name="connsiteX581" fmla="*/ 1298300 w 7467600"/>
              <a:gd name="connsiteY581" fmla="*/ 2247742 h 6858000"/>
              <a:gd name="connsiteX582" fmla="*/ 1125871 w 7467600"/>
              <a:gd name="connsiteY582" fmla="*/ 1989513 h 6858000"/>
              <a:gd name="connsiteX583" fmla="*/ 981574 w 7467600"/>
              <a:gd name="connsiteY583" fmla="*/ 1783157 h 6858000"/>
              <a:gd name="connsiteX584" fmla="*/ 922198 w 7467600"/>
              <a:gd name="connsiteY584" fmla="*/ 1677437 h 6858000"/>
              <a:gd name="connsiteX585" fmla="*/ 869293 w 7467600"/>
              <a:gd name="connsiteY585" fmla="*/ 1583214 h 6858000"/>
              <a:gd name="connsiteX586" fmla="*/ 751431 w 7467600"/>
              <a:gd name="connsiteY586" fmla="*/ 1405731 h 6858000"/>
              <a:gd name="connsiteX587" fmla="*/ 655236 w 7467600"/>
              <a:gd name="connsiteY587" fmla="*/ 1268632 h 6858000"/>
              <a:gd name="connsiteX588" fmla="*/ 6516292 w 7467600"/>
              <a:gd name="connsiteY588" fmla="*/ 1263064 h 6858000"/>
              <a:gd name="connsiteX589" fmla="*/ 5736320 w 7467600"/>
              <a:gd name="connsiteY589" fmla="*/ 1501803 h 6858000"/>
              <a:gd name="connsiteX590" fmla="*/ 6516292 w 7467600"/>
              <a:gd name="connsiteY590" fmla="*/ 1263064 h 6858000"/>
              <a:gd name="connsiteX591" fmla="*/ 291466 w 7467600"/>
              <a:gd name="connsiteY591" fmla="*/ 1250369 h 6858000"/>
              <a:gd name="connsiteX592" fmla="*/ 323180 w 7467600"/>
              <a:gd name="connsiteY592" fmla="*/ 1435283 h 6858000"/>
              <a:gd name="connsiteX593" fmla="*/ 349381 w 7467600"/>
              <a:gd name="connsiteY593" fmla="*/ 1875041 h 6858000"/>
              <a:gd name="connsiteX594" fmla="*/ 374363 w 7467600"/>
              <a:gd name="connsiteY594" fmla="*/ 1506494 h 6858000"/>
              <a:gd name="connsiteX595" fmla="*/ 302168 w 7467600"/>
              <a:gd name="connsiteY595" fmla="*/ 1274495 h 6858000"/>
              <a:gd name="connsiteX596" fmla="*/ 291466 w 7467600"/>
              <a:gd name="connsiteY596" fmla="*/ 1250369 h 6858000"/>
              <a:gd name="connsiteX597" fmla="*/ 678222 w 7467600"/>
              <a:gd name="connsiteY597" fmla="*/ 1248670 h 6858000"/>
              <a:gd name="connsiteX598" fmla="*/ 775536 w 7467600"/>
              <a:gd name="connsiteY598" fmla="*/ 1388015 h 6858000"/>
              <a:gd name="connsiteX599" fmla="*/ 894529 w 7467600"/>
              <a:gd name="connsiteY599" fmla="*/ 1567739 h 6858000"/>
              <a:gd name="connsiteX600" fmla="*/ 948000 w 7467600"/>
              <a:gd name="connsiteY600" fmla="*/ 1663088 h 6858000"/>
              <a:gd name="connsiteX601" fmla="*/ 1006812 w 7467600"/>
              <a:gd name="connsiteY601" fmla="*/ 1767683 h 6858000"/>
              <a:gd name="connsiteX602" fmla="*/ 1149133 w 7467600"/>
              <a:gd name="connsiteY602" fmla="*/ 1971513 h 6858000"/>
              <a:gd name="connsiteX603" fmla="*/ 1333952 w 7467600"/>
              <a:gd name="connsiteY603" fmla="*/ 2251620 h 6858000"/>
              <a:gd name="connsiteX604" fmla="*/ 1337329 w 7467600"/>
              <a:gd name="connsiteY604" fmla="*/ 2258350 h 6858000"/>
              <a:gd name="connsiteX605" fmla="*/ 1014726 w 7467600"/>
              <a:gd name="connsiteY605" fmla="*/ 1615556 h 6858000"/>
              <a:gd name="connsiteX606" fmla="*/ 678222 w 7467600"/>
              <a:gd name="connsiteY606" fmla="*/ 1248670 h 6858000"/>
              <a:gd name="connsiteX607" fmla="*/ 6691602 w 7467600"/>
              <a:gd name="connsiteY607" fmla="*/ 1140573 h 6858000"/>
              <a:gd name="connsiteX608" fmla="*/ 6571100 w 7467600"/>
              <a:gd name="connsiteY608" fmla="*/ 1183662 h 6858000"/>
              <a:gd name="connsiteX609" fmla="*/ 6241687 w 7467600"/>
              <a:gd name="connsiteY609" fmla="*/ 1257600 h 6858000"/>
              <a:gd name="connsiteX610" fmla="*/ 5693009 w 7467600"/>
              <a:gd name="connsiteY610" fmla="*/ 1478256 h 6858000"/>
              <a:gd name="connsiteX611" fmla="*/ 6548420 w 7467600"/>
              <a:gd name="connsiteY611" fmla="*/ 1214599 h 6858000"/>
              <a:gd name="connsiteX612" fmla="*/ 6605473 w 7467600"/>
              <a:gd name="connsiteY612" fmla="*/ 1184686 h 6858000"/>
              <a:gd name="connsiteX613" fmla="*/ 6691602 w 7467600"/>
              <a:gd name="connsiteY613" fmla="*/ 1140573 h 6858000"/>
              <a:gd name="connsiteX614" fmla="*/ 4002475 w 7467600"/>
              <a:gd name="connsiteY614" fmla="*/ 1037802 h 6858000"/>
              <a:gd name="connsiteX615" fmla="*/ 4000324 w 7467600"/>
              <a:gd name="connsiteY615" fmla="*/ 1039362 h 6858000"/>
              <a:gd name="connsiteX616" fmla="*/ 4002862 w 7467600"/>
              <a:gd name="connsiteY616" fmla="*/ 1042866 h 6858000"/>
              <a:gd name="connsiteX617" fmla="*/ 4002475 w 7467600"/>
              <a:gd name="connsiteY617" fmla="*/ 1037802 h 6858000"/>
              <a:gd name="connsiteX618" fmla="*/ 506322 w 7467600"/>
              <a:gd name="connsiteY618" fmla="*/ 1020997 h 6858000"/>
              <a:gd name="connsiteX619" fmla="*/ 533068 w 7467600"/>
              <a:gd name="connsiteY619" fmla="*/ 1029409 h 6858000"/>
              <a:gd name="connsiteX620" fmla="*/ 1232525 w 7467600"/>
              <a:gd name="connsiteY620" fmla="*/ 1804675 h 6858000"/>
              <a:gd name="connsiteX621" fmla="*/ 1388858 w 7467600"/>
              <a:gd name="connsiteY621" fmla="*/ 2368011 h 6858000"/>
              <a:gd name="connsiteX622" fmla="*/ 1384098 w 7467600"/>
              <a:gd name="connsiteY622" fmla="*/ 2378125 h 6858000"/>
              <a:gd name="connsiteX623" fmla="*/ 1425393 w 7467600"/>
              <a:gd name="connsiteY623" fmla="*/ 2589124 h 6858000"/>
              <a:gd name="connsiteX624" fmla="*/ 1424001 w 7467600"/>
              <a:gd name="connsiteY624" fmla="*/ 2597541 h 6858000"/>
              <a:gd name="connsiteX625" fmla="*/ 2152729 w 7467600"/>
              <a:gd name="connsiteY625" fmla="*/ 2864487 h 6858000"/>
              <a:gd name="connsiteX626" fmla="*/ 2020609 w 7467600"/>
              <a:gd name="connsiteY626" fmla="*/ 2539671 h 6858000"/>
              <a:gd name="connsiteX627" fmla="*/ 2018920 w 7467600"/>
              <a:gd name="connsiteY627" fmla="*/ 2536309 h 6858000"/>
              <a:gd name="connsiteX628" fmla="*/ 1342441 w 7467600"/>
              <a:gd name="connsiteY628" fmla="*/ 1173017 h 6858000"/>
              <a:gd name="connsiteX629" fmla="*/ 1367925 w 7467600"/>
              <a:gd name="connsiteY629" fmla="*/ 1135648 h 6858000"/>
              <a:gd name="connsiteX630" fmla="*/ 1771401 w 7467600"/>
              <a:gd name="connsiteY630" fmla="*/ 1806673 h 6858000"/>
              <a:gd name="connsiteX631" fmla="*/ 1972385 w 7467600"/>
              <a:gd name="connsiteY631" fmla="*/ 2198735 h 6858000"/>
              <a:gd name="connsiteX632" fmla="*/ 2040892 w 7467600"/>
              <a:gd name="connsiteY632" fmla="*/ 2405205 h 6858000"/>
              <a:gd name="connsiteX633" fmla="*/ 2131689 w 7467600"/>
              <a:gd name="connsiteY633" fmla="*/ 1936926 h 6858000"/>
              <a:gd name="connsiteX634" fmla="*/ 2454820 w 7467600"/>
              <a:gd name="connsiteY634" fmla="*/ 1248808 h 6858000"/>
              <a:gd name="connsiteX635" fmla="*/ 2492512 w 7467600"/>
              <a:gd name="connsiteY635" fmla="*/ 1302920 h 6858000"/>
              <a:gd name="connsiteX636" fmla="*/ 2081216 w 7467600"/>
              <a:gd name="connsiteY636" fmla="*/ 2527513 h 6858000"/>
              <a:gd name="connsiteX637" fmla="*/ 2081211 w 7467600"/>
              <a:gd name="connsiteY637" fmla="*/ 2528916 h 6858000"/>
              <a:gd name="connsiteX638" fmla="*/ 2199067 w 7467600"/>
              <a:gd name="connsiteY638" fmla="*/ 2884061 h 6858000"/>
              <a:gd name="connsiteX639" fmla="*/ 3192586 w 7467600"/>
              <a:gd name="connsiteY639" fmla="*/ 3411496 h 6858000"/>
              <a:gd name="connsiteX640" fmla="*/ 3182620 w 7467600"/>
              <a:gd name="connsiteY640" fmla="*/ 3483279 h 6858000"/>
              <a:gd name="connsiteX641" fmla="*/ 2435119 w 7467600"/>
              <a:gd name="connsiteY641" fmla="*/ 3080173 h 6858000"/>
              <a:gd name="connsiteX642" fmla="*/ 2410152 w 7467600"/>
              <a:gd name="connsiteY642" fmla="*/ 3063751 h 6858000"/>
              <a:gd name="connsiteX643" fmla="*/ 2408099 w 7467600"/>
              <a:gd name="connsiteY643" fmla="*/ 3064403 h 6858000"/>
              <a:gd name="connsiteX644" fmla="*/ 2407218 w 7467600"/>
              <a:gd name="connsiteY644" fmla="*/ 3070324 h 6858000"/>
              <a:gd name="connsiteX645" fmla="*/ 2380138 w 7467600"/>
              <a:gd name="connsiteY645" fmla="*/ 3099341 h 6858000"/>
              <a:gd name="connsiteX646" fmla="*/ 1765923 w 7467600"/>
              <a:gd name="connsiteY646" fmla="*/ 3581043 h 6858000"/>
              <a:gd name="connsiteX647" fmla="*/ 1702258 w 7467600"/>
              <a:gd name="connsiteY647" fmla="*/ 3612286 h 6858000"/>
              <a:gd name="connsiteX648" fmla="*/ 1538370 w 7467600"/>
              <a:gd name="connsiteY648" fmla="*/ 3811804 h 6858000"/>
              <a:gd name="connsiteX649" fmla="*/ 542867 w 7467600"/>
              <a:gd name="connsiteY649" fmla="*/ 4944092 h 6858000"/>
              <a:gd name="connsiteX650" fmla="*/ 515800 w 7467600"/>
              <a:gd name="connsiteY650" fmla="*/ 4862180 h 6858000"/>
              <a:gd name="connsiteX651" fmla="*/ 909145 w 7467600"/>
              <a:gd name="connsiteY651" fmla="*/ 4199225 h 6858000"/>
              <a:gd name="connsiteX652" fmla="*/ 1214067 w 7467600"/>
              <a:gd name="connsiteY652" fmla="*/ 3908561 h 6858000"/>
              <a:gd name="connsiteX653" fmla="*/ 640967 w 7467600"/>
              <a:gd name="connsiteY653" fmla="*/ 4105601 h 6858000"/>
              <a:gd name="connsiteX654" fmla="*/ 112563 w 7467600"/>
              <a:gd name="connsiteY654" fmla="*/ 4396952 h 6858000"/>
              <a:gd name="connsiteX655" fmla="*/ 0 w 7467600"/>
              <a:gd name="connsiteY655" fmla="*/ 4466006 h 6858000"/>
              <a:gd name="connsiteX656" fmla="*/ 0 w 7467600"/>
              <a:gd name="connsiteY656" fmla="*/ 4233763 h 6858000"/>
              <a:gd name="connsiteX657" fmla="*/ 36881 w 7467600"/>
              <a:gd name="connsiteY657" fmla="*/ 4200118 h 6858000"/>
              <a:gd name="connsiteX658" fmla="*/ 910534 w 7467600"/>
              <a:gd name="connsiteY658" fmla="*/ 3629753 h 6858000"/>
              <a:gd name="connsiteX659" fmla="*/ 1578717 w 7467600"/>
              <a:gd name="connsiteY659" fmla="*/ 3575982 h 6858000"/>
              <a:gd name="connsiteX660" fmla="*/ 2338780 w 7467600"/>
              <a:gd name="connsiteY660" fmla="*/ 3033725 h 6858000"/>
              <a:gd name="connsiteX661" fmla="*/ 1807991 w 7467600"/>
              <a:gd name="connsiteY661" fmla="*/ 2807184 h 6858000"/>
              <a:gd name="connsiteX662" fmla="*/ 1416358 w 7467600"/>
              <a:gd name="connsiteY662" fmla="*/ 3112571 h 6858000"/>
              <a:gd name="connsiteX663" fmla="*/ 939066 w 7467600"/>
              <a:gd name="connsiteY663" fmla="*/ 3378798 h 6858000"/>
              <a:gd name="connsiteX664" fmla="*/ 115099 w 7467600"/>
              <a:gd name="connsiteY664" fmla="*/ 3607650 h 6858000"/>
              <a:gd name="connsiteX665" fmla="*/ 97284 w 7467600"/>
              <a:gd name="connsiteY665" fmla="*/ 3520393 h 6858000"/>
              <a:gd name="connsiteX666" fmla="*/ 922050 w 7467600"/>
              <a:gd name="connsiteY666" fmla="*/ 3074867 h 6858000"/>
              <a:gd name="connsiteX667" fmla="*/ 1405265 w 7467600"/>
              <a:gd name="connsiteY667" fmla="*/ 3016319 h 6858000"/>
              <a:gd name="connsiteX668" fmla="*/ 1407512 w 7467600"/>
              <a:gd name="connsiteY668" fmla="*/ 3018001 h 6858000"/>
              <a:gd name="connsiteX669" fmla="*/ 1726266 w 7467600"/>
              <a:gd name="connsiteY669" fmla="*/ 2777274 h 6858000"/>
              <a:gd name="connsiteX670" fmla="*/ 625390 w 7467600"/>
              <a:gd name="connsiteY670" fmla="*/ 2514541 h 6858000"/>
              <a:gd name="connsiteX671" fmla="*/ 619799 w 7467600"/>
              <a:gd name="connsiteY671" fmla="*/ 2527180 h 6858000"/>
              <a:gd name="connsiteX672" fmla="*/ 310030 w 7467600"/>
              <a:gd name="connsiteY672" fmla="*/ 2771818 h 6858000"/>
              <a:gd name="connsiteX673" fmla="*/ 173877 w 7467600"/>
              <a:gd name="connsiteY673" fmla="*/ 2937056 h 6858000"/>
              <a:gd name="connsiteX674" fmla="*/ 77889 w 7467600"/>
              <a:gd name="connsiteY674" fmla="*/ 3138440 h 6858000"/>
              <a:gd name="connsiteX675" fmla="*/ 0 w 7467600"/>
              <a:gd name="connsiteY675" fmla="*/ 3271395 h 6858000"/>
              <a:gd name="connsiteX676" fmla="*/ 0 w 7467600"/>
              <a:gd name="connsiteY676" fmla="*/ 3153002 h 6858000"/>
              <a:gd name="connsiteX677" fmla="*/ 2386 w 7467600"/>
              <a:gd name="connsiteY677" fmla="*/ 3149203 h 6858000"/>
              <a:gd name="connsiteX678" fmla="*/ 89753 w 7467600"/>
              <a:gd name="connsiteY678" fmla="*/ 2987702 h 6858000"/>
              <a:gd name="connsiteX679" fmla="*/ 76869 w 7467600"/>
              <a:gd name="connsiteY679" fmla="*/ 3005404 h 6858000"/>
              <a:gd name="connsiteX680" fmla="*/ 32049 w 7467600"/>
              <a:gd name="connsiteY680" fmla="*/ 3065814 h 6858000"/>
              <a:gd name="connsiteX681" fmla="*/ 0 w 7467600"/>
              <a:gd name="connsiteY681" fmla="*/ 3108744 h 6858000"/>
              <a:gd name="connsiteX682" fmla="*/ 0 w 7467600"/>
              <a:gd name="connsiteY682" fmla="*/ 3058059 h 6858000"/>
              <a:gd name="connsiteX683" fmla="*/ 7610 w 7467600"/>
              <a:gd name="connsiteY683" fmla="*/ 3047889 h 6858000"/>
              <a:gd name="connsiteX684" fmla="*/ 52419 w 7467600"/>
              <a:gd name="connsiteY684" fmla="*/ 2987479 h 6858000"/>
              <a:gd name="connsiteX685" fmla="*/ 59142 w 7467600"/>
              <a:gd name="connsiteY685" fmla="*/ 2978488 h 6858000"/>
              <a:gd name="connsiteX686" fmla="*/ 0 w 7467600"/>
              <a:gd name="connsiteY686" fmla="*/ 3015334 h 6858000"/>
              <a:gd name="connsiteX687" fmla="*/ 0 w 7467600"/>
              <a:gd name="connsiteY687" fmla="*/ 2914286 h 6858000"/>
              <a:gd name="connsiteX688" fmla="*/ 36383 w 7467600"/>
              <a:gd name="connsiteY688" fmla="*/ 2901128 h 6858000"/>
              <a:gd name="connsiteX689" fmla="*/ 156329 w 7467600"/>
              <a:gd name="connsiteY689" fmla="*/ 2840533 h 6858000"/>
              <a:gd name="connsiteX690" fmla="*/ 358355 w 7467600"/>
              <a:gd name="connsiteY690" fmla="*/ 2620471 h 6858000"/>
              <a:gd name="connsiteX691" fmla="*/ 510577 w 7467600"/>
              <a:gd name="connsiteY691" fmla="*/ 2501244 h 6858000"/>
              <a:gd name="connsiteX692" fmla="*/ 211967 w 7467600"/>
              <a:gd name="connsiteY692" fmla="*/ 2479171 h 6858000"/>
              <a:gd name="connsiteX693" fmla="*/ 0 w 7467600"/>
              <a:gd name="connsiteY693" fmla="*/ 2476398 h 6858000"/>
              <a:gd name="connsiteX694" fmla="*/ 0 w 7467600"/>
              <a:gd name="connsiteY694" fmla="*/ 2389189 h 6858000"/>
              <a:gd name="connsiteX695" fmla="*/ 103062 w 7467600"/>
              <a:gd name="connsiteY695" fmla="*/ 2389518 h 6858000"/>
              <a:gd name="connsiteX696" fmla="*/ 510734 w 7467600"/>
              <a:gd name="connsiteY696" fmla="*/ 2416201 h 6858000"/>
              <a:gd name="connsiteX697" fmla="*/ 279257 w 7467600"/>
              <a:gd name="connsiteY697" fmla="*/ 2092102 h 6858000"/>
              <a:gd name="connsiteX698" fmla="*/ 65265 w 7467600"/>
              <a:gd name="connsiteY698" fmla="*/ 2006049 h 6858000"/>
              <a:gd name="connsiteX699" fmla="*/ 0 w 7467600"/>
              <a:gd name="connsiteY699" fmla="*/ 1982532 h 6858000"/>
              <a:gd name="connsiteX700" fmla="*/ 0 w 7467600"/>
              <a:gd name="connsiteY700" fmla="*/ 1912789 h 6858000"/>
              <a:gd name="connsiteX701" fmla="*/ 97460 w 7467600"/>
              <a:gd name="connsiteY701" fmla="*/ 1953725 h 6858000"/>
              <a:gd name="connsiteX702" fmla="*/ 221272 w 7467600"/>
              <a:gd name="connsiteY702" fmla="*/ 1980766 h 6858000"/>
              <a:gd name="connsiteX703" fmla="*/ 116765 w 7467600"/>
              <a:gd name="connsiteY703" fmla="*/ 1911033 h 6858000"/>
              <a:gd name="connsiteX704" fmla="*/ 16405 w 7467600"/>
              <a:gd name="connsiteY704" fmla="*/ 1803412 h 6858000"/>
              <a:gd name="connsiteX705" fmla="*/ 0 w 7467600"/>
              <a:gd name="connsiteY705" fmla="*/ 1784777 h 6858000"/>
              <a:gd name="connsiteX706" fmla="*/ 0 w 7467600"/>
              <a:gd name="connsiteY706" fmla="*/ 1740082 h 6858000"/>
              <a:gd name="connsiteX707" fmla="*/ 39394 w 7467600"/>
              <a:gd name="connsiteY707" fmla="*/ 1784856 h 6858000"/>
              <a:gd name="connsiteX708" fmla="*/ 135813 w 7467600"/>
              <a:gd name="connsiteY708" fmla="*/ 1888838 h 6858000"/>
              <a:gd name="connsiteX709" fmla="*/ 242575 w 7467600"/>
              <a:gd name="connsiteY709" fmla="*/ 1958841 h 6858000"/>
              <a:gd name="connsiteX710" fmla="*/ 82197 w 7467600"/>
              <a:gd name="connsiteY710" fmla="*/ 1754826 h 6858000"/>
              <a:gd name="connsiteX711" fmla="*/ 0 w 7467600"/>
              <a:gd name="connsiteY711" fmla="*/ 1679650 h 6858000"/>
              <a:gd name="connsiteX712" fmla="*/ 0 w 7467600"/>
              <a:gd name="connsiteY712" fmla="*/ 1602463 h 6858000"/>
              <a:gd name="connsiteX713" fmla="*/ 84689 w 7467600"/>
              <a:gd name="connsiteY713" fmla="*/ 1677442 h 6858000"/>
              <a:gd name="connsiteX714" fmla="*/ 298437 w 7467600"/>
              <a:gd name="connsiteY714" fmla="*/ 1968019 h 6858000"/>
              <a:gd name="connsiteX715" fmla="*/ 227269 w 7467600"/>
              <a:gd name="connsiteY715" fmla="*/ 1114064 h 6858000"/>
              <a:gd name="connsiteX716" fmla="*/ 248003 w 7467600"/>
              <a:gd name="connsiteY716" fmla="*/ 1089613 h 6858000"/>
              <a:gd name="connsiteX717" fmla="*/ 427020 w 7467600"/>
              <a:gd name="connsiteY717" fmla="*/ 1619803 h 6858000"/>
              <a:gd name="connsiteX718" fmla="*/ 340345 w 7467600"/>
              <a:gd name="connsiteY718" fmla="*/ 2027739 h 6858000"/>
              <a:gd name="connsiteX719" fmla="*/ 360865 w 7467600"/>
              <a:gd name="connsiteY719" fmla="*/ 2044827 h 6858000"/>
              <a:gd name="connsiteX720" fmla="*/ 560414 w 7467600"/>
              <a:gd name="connsiteY720" fmla="*/ 2421457 h 6858000"/>
              <a:gd name="connsiteX721" fmla="*/ 1359703 w 7467600"/>
              <a:gd name="connsiteY721" fmla="*/ 2578554 h 6858000"/>
              <a:gd name="connsiteX722" fmla="*/ 1359422 w 7467600"/>
              <a:gd name="connsiteY722" fmla="*/ 2577994 h 6858000"/>
              <a:gd name="connsiteX723" fmla="*/ 828701 w 7467600"/>
              <a:gd name="connsiteY723" fmla="*/ 1839520 h 6858000"/>
              <a:gd name="connsiteX724" fmla="*/ 494427 w 7467600"/>
              <a:gd name="connsiteY724" fmla="*/ 1092333 h 6858000"/>
              <a:gd name="connsiteX725" fmla="*/ 506322 w 7467600"/>
              <a:gd name="connsiteY725" fmla="*/ 1020997 h 6858000"/>
              <a:gd name="connsiteX726" fmla="*/ 4570198 w 7467600"/>
              <a:gd name="connsiteY726" fmla="*/ 978081 h 6858000"/>
              <a:gd name="connsiteX727" fmla="*/ 4523691 w 7467600"/>
              <a:gd name="connsiteY727" fmla="*/ 1127776 h 6858000"/>
              <a:gd name="connsiteX728" fmla="*/ 4509875 w 7467600"/>
              <a:gd name="connsiteY728" fmla="*/ 1167552 h 6858000"/>
              <a:gd name="connsiteX729" fmla="*/ 4478168 w 7467600"/>
              <a:gd name="connsiteY729" fmla="*/ 1260735 h 6858000"/>
              <a:gd name="connsiteX730" fmla="*/ 4409309 w 7467600"/>
              <a:gd name="connsiteY730" fmla="*/ 1666996 h 6858000"/>
              <a:gd name="connsiteX731" fmla="*/ 4370031 w 7467600"/>
              <a:gd name="connsiteY731" fmla="*/ 1955666 h 6858000"/>
              <a:gd name="connsiteX732" fmla="*/ 4570198 w 7467600"/>
              <a:gd name="connsiteY732" fmla="*/ 978081 h 6858000"/>
              <a:gd name="connsiteX733" fmla="*/ 4557898 w 7467600"/>
              <a:gd name="connsiteY733" fmla="*/ 900011 h 6858000"/>
              <a:gd name="connsiteX734" fmla="*/ 4344840 w 7467600"/>
              <a:gd name="connsiteY734" fmla="*/ 1922038 h 6858000"/>
              <a:gd name="connsiteX735" fmla="*/ 4378710 w 7467600"/>
              <a:gd name="connsiteY735" fmla="*/ 1665516 h 6858000"/>
              <a:gd name="connsiteX736" fmla="*/ 4448798 w 7467600"/>
              <a:gd name="connsiteY736" fmla="*/ 1253024 h 6858000"/>
              <a:gd name="connsiteX737" fmla="*/ 4480315 w 7467600"/>
              <a:gd name="connsiteY737" fmla="*/ 1158454 h 6858000"/>
              <a:gd name="connsiteX738" fmla="*/ 4494133 w 7467600"/>
              <a:gd name="connsiteY738" fmla="*/ 1118676 h 6858000"/>
              <a:gd name="connsiteX739" fmla="*/ 4557898 w 7467600"/>
              <a:gd name="connsiteY739" fmla="*/ 900011 h 6858000"/>
              <a:gd name="connsiteX740" fmla="*/ 5870151 w 7467600"/>
              <a:gd name="connsiteY740" fmla="*/ 898890 h 6858000"/>
              <a:gd name="connsiteX741" fmla="*/ 5861335 w 7467600"/>
              <a:gd name="connsiteY741" fmla="*/ 899177 h 6858000"/>
              <a:gd name="connsiteX742" fmla="*/ 5843702 w 7467600"/>
              <a:gd name="connsiteY742" fmla="*/ 899748 h 6858000"/>
              <a:gd name="connsiteX743" fmla="*/ 5651107 w 7467600"/>
              <a:gd name="connsiteY743" fmla="*/ 920306 h 6858000"/>
              <a:gd name="connsiteX744" fmla="*/ 5459407 w 7467600"/>
              <a:gd name="connsiteY744" fmla="*/ 940975 h 6858000"/>
              <a:gd name="connsiteX745" fmla="*/ 5374846 w 7467600"/>
              <a:gd name="connsiteY745" fmla="*/ 941988 h 6858000"/>
              <a:gd name="connsiteX746" fmla="*/ 5256105 w 7467600"/>
              <a:gd name="connsiteY746" fmla="*/ 945632 h 6858000"/>
              <a:gd name="connsiteX747" fmla="*/ 5107071 w 7467600"/>
              <a:gd name="connsiteY747" fmla="*/ 969720 h 6858000"/>
              <a:gd name="connsiteX748" fmla="*/ 4998681 w 7467600"/>
              <a:gd name="connsiteY748" fmla="*/ 988771 h 6858000"/>
              <a:gd name="connsiteX749" fmla="*/ 5870151 w 7467600"/>
              <a:gd name="connsiteY749" fmla="*/ 898890 h 6858000"/>
              <a:gd name="connsiteX750" fmla="*/ 5504425 w 7467600"/>
              <a:gd name="connsiteY750" fmla="*/ 848067 h 6858000"/>
              <a:gd name="connsiteX751" fmla="*/ 4968849 w 7467600"/>
              <a:gd name="connsiteY751" fmla="*/ 962318 h 6858000"/>
              <a:gd name="connsiteX752" fmla="*/ 5104039 w 7467600"/>
              <a:gd name="connsiteY752" fmla="*/ 940634 h 6858000"/>
              <a:gd name="connsiteX753" fmla="*/ 5256311 w 7467600"/>
              <a:gd name="connsiteY753" fmla="*/ 916490 h 6858000"/>
              <a:gd name="connsiteX754" fmla="*/ 5377381 w 7467600"/>
              <a:gd name="connsiteY754" fmla="*/ 912671 h 6858000"/>
              <a:gd name="connsiteX755" fmla="*/ 5460148 w 7467600"/>
              <a:gd name="connsiteY755" fmla="*/ 911442 h 6858000"/>
              <a:gd name="connsiteX756" fmla="*/ 5648971 w 7467600"/>
              <a:gd name="connsiteY756" fmla="*/ 891331 h 6858000"/>
              <a:gd name="connsiteX757" fmla="*/ 5844807 w 7467600"/>
              <a:gd name="connsiteY757" fmla="*/ 870718 h 6858000"/>
              <a:gd name="connsiteX758" fmla="*/ 5862975 w 7467600"/>
              <a:gd name="connsiteY758" fmla="*/ 869756 h 6858000"/>
              <a:gd name="connsiteX759" fmla="*/ 5920887 w 7467600"/>
              <a:gd name="connsiteY759" fmla="*/ 865929 h 6858000"/>
              <a:gd name="connsiteX760" fmla="*/ 5504425 w 7467600"/>
              <a:gd name="connsiteY760" fmla="*/ 848067 h 6858000"/>
              <a:gd name="connsiteX761" fmla="*/ 3607114 w 7467600"/>
              <a:gd name="connsiteY761" fmla="*/ 467441 h 6858000"/>
              <a:gd name="connsiteX762" fmla="*/ 3296242 w 7467600"/>
              <a:gd name="connsiteY762" fmla="*/ 807991 h 6858000"/>
              <a:gd name="connsiteX763" fmla="*/ 3174674 w 7467600"/>
              <a:gd name="connsiteY763" fmla="*/ 919759 h 6858000"/>
              <a:gd name="connsiteX764" fmla="*/ 3042978 w 7467600"/>
              <a:gd name="connsiteY764" fmla="*/ 1054894 h 6858000"/>
              <a:gd name="connsiteX765" fmla="*/ 2968914 w 7467600"/>
              <a:gd name="connsiteY765" fmla="*/ 1133756 h 6858000"/>
              <a:gd name="connsiteX766" fmla="*/ 3103823 w 7467600"/>
              <a:gd name="connsiteY766" fmla="*/ 1026814 h 6858000"/>
              <a:gd name="connsiteX767" fmla="*/ 3607114 w 7467600"/>
              <a:gd name="connsiteY767" fmla="*/ 467441 h 6858000"/>
              <a:gd name="connsiteX768" fmla="*/ 3744487 w 7467600"/>
              <a:gd name="connsiteY768" fmla="*/ 383136 h 6858000"/>
              <a:gd name="connsiteX769" fmla="*/ 3970213 w 7467600"/>
              <a:gd name="connsiteY769" fmla="*/ 995559 h 6858000"/>
              <a:gd name="connsiteX770" fmla="*/ 3744487 w 7467600"/>
              <a:gd name="connsiteY770" fmla="*/ 383136 h 6858000"/>
              <a:gd name="connsiteX771" fmla="*/ 3624562 w 7467600"/>
              <a:gd name="connsiteY771" fmla="*/ 367041 h 6858000"/>
              <a:gd name="connsiteX772" fmla="*/ 3489712 w 7467600"/>
              <a:gd name="connsiteY772" fmla="*/ 485386 h 6858000"/>
              <a:gd name="connsiteX773" fmla="*/ 3182994 w 7467600"/>
              <a:gd name="connsiteY773" fmla="*/ 828265 h 6858000"/>
              <a:gd name="connsiteX774" fmla="*/ 2892114 w 7467600"/>
              <a:gd name="connsiteY774" fmla="*/ 1172635 h 6858000"/>
              <a:gd name="connsiteX775" fmla="*/ 3021459 w 7467600"/>
              <a:gd name="connsiteY775" fmla="*/ 1035385 h 6858000"/>
              <a:gd name="connsiteX776" fmla="*/ 3153873 w 7467600"/>
              <a:gd name="connsiteY776" fmla="*/ 898971 h 6858000"/>
              <a:gd name="connsiteX777" fmla="*/ 3276511 w 7467600"/>
              <a:gd name="connsiteY777" fmla="*/ 786423 h 6858000"/>
              <a:gd name="connsiteX778" fmla="*/ 3584154 w 7467600"/>
              <a:gd name="connsiteY778" fmla="*/ 448218 h 6858000"/>
              <a:gd name="connsiteX779" fmla="*/ 3624562 w 7467600"/>
              <a:gd name="connsiteY779" fmla="*/ 367041 h 6858000"/>
              <a:gd name="connsiteX780" fmla="*/ 3766672 w 7467600"/>
              <a:gd name="connsiteY780" fmla="*/ 359429 h 6858000"/>
              <a:gd name="connsiteX781" fmla="*/ 3996338 w 7467600"/>
              <a:gd name="connsiteY781" fmla="*/ 968237 h 6858000"/>
              <a:gd name="connsiteX782" fmla="*/ 3766672 w 7467600"/>
              <a:gd name="connsiteY782" fmla="*/ 359429 h 6858000"/>
              <a:gd name="connsiteX783" fmla="*/ 5805386 w 7467600"/>
              <a:gd name="connsiteY783" fmla="*/ 239240 h 6858000"/>
              <a:gd name="connsiteX784" fmla="*/ 5736947 w 7467600"/>
              <a:gd name="connsiteY784" fmla="*/ 261367 h 6858000"/>
              <a:gd name="connsiteX785" fmla="*/ 5427012 w 7467600"/>
              <a:gd name="connsiteY785" fmla="*/ 311272 h 6858000"/>
              <a:gd name="connsiteX786" fmla="*/ 5147818 w 7467600"/>
              <a:gd name="connsiteY786" fmla="*/ 322112 h 6858000"/>
              <a:gd name="connsiteX787" fmla="*/ 5060854 w 7467600"/>
              <a:gd name="connsiteY787" fmla="*/ 311882 h 6858000"/>
              <a:gd name="connsiteX788" fmla="*/ 4945989 w 7467600"/>
              <a:gd name="connsiteY788" fmla="*/ 300516 h 6858000"/>
              <a:gd name="connsiteX789" fmla="*/ 5410479 w 7467600"/>
              <a:gd name="connsiteY789" fmla="*/ 348434 h 6858000"/>
              <a:gd name="connsiteX790" fmla="*/ 5805386 w 7467600"/>
              <a:gd name="connsiteY790" fmla="*/ 239240 h 6858000"/>
              <a:gd name="connsiteX791" fmla="*/ 5905192 w 7467600"/>
              <a:gd name="connsiteY791" fmla="*/ 163079 h 6858000"/>
              <a:gd name="connsiteX792" fmla="*/ 5865655 w 7467600"/>
              <a:gd name="connsiteY792" fmla="*/ 171901 h 6858000"/>
              <a:gd name="connsiteX793" fmla="*/ 5259740 w 7467600"/>
              <a:gd name="connsiteY793" fmla="*/ 257013 h 6858000"/>
              <a:gd name="connsiteX794" fmla="*/ 5208466 w 7467600"/>
              <a:gd name="connsiteY794" fmla="*/ 257550 h 6858000"/>
              <a:gd name="connsiteX795" fmla="*/ 4980204 w 7467600"/>
              <a:gd name="connsiteY795" fmla="*/ 271903 h 6858000"/>
              <a:gd name="connsiteX796" fmla="*/ 5068068 w 7467600"/>
              <a:gd name="connsiteY796" fmla="*/ 282244 h 6858000"/>
              <a:gd name="connsiteX797" fmla="*/ 5153231 w 7467600"/>
              <a:gd name="connsiteY797" fmla="*/ 292240 h 6858000"/>
              <a:gd name="connsiteX798" fmla="*/ 5426491 w 7467600"/>
              <a:gd name="connsiteY798" fmla="*/ 281128 h 6858000"/>
              <a:gd name="connsiteX799" fmla="*/ 5731212 w 7467600"/>
              <a:gd name="connsiteY799" fmla="*/ 231951 h 6858000"/>
              <a:gd name="connsiteX800" fmla="*/ 5905192 w 7467600"/>
              <a:gd name="connsiteY800" fmla="*/ 163079 h 6858000"/>
              <a:gd name="connsiteX801" fmla="*/ 5944437 w 7467600"/>
              <a:gd name="connsiteY801" fmla="*/ 113829 h 6858000"/>
              <a:gd name="connsiteX802" fmla="*/ 5825032 w 7467600"/>
              <a:gd name="connsiteY802" fmla="*/ 146405 h 6858000"/>
              <a:gd name="connsiteX803" fmla="*/ 4955599 w 7467600"/>
              <a:gd name="connsiteY803" fmla="*/ 247008 h 6858000"/>
              <a:gd name="connsiteX804" fmla="*/ 5210104 w 7467600"/>
              <a:gd name="connsiteY804" fmla="*/ 228123 h 6858000"/>
              <a:gd name="connsiteX805" fmla="*/ 5261015 w 7467600"/>
              <a:gd name="connsiteY805" fmla="*/ 227087 h 6858000"/>
              <a:gd name="connsiteX806" fmla="*/ 5861181 w 7467600"/>
              <a:gd name="connsiteY806" fmla="*/ 143093 h 6858000"/>
              <a:gd name="connsiteX807" fmla="*/ 5961252 w 7467600"/>
              <a:gd name="connsiteY807" fmla="*/ 114820 h 6858000"/>
              <a:gd name="connsiteX808" fmla="*/ 5944437 w 7467600"/>
              <a:gd name="connsiteY808" fmla="*/ 113829 h 6858000"/>
              <a:gd name="connsiteX809" fmla="*/ 3882765 w 7467600"/>
              <a:gd name="connsiteY809" fmla="*/ 0 h 6858000"/>
              <a:gd name="connsiteX810" fmla="*/ 3995099 w 7467600"/>
              <a:gd name="connsiteY810" fmla="*/ 0 h 6858000"/>
              <a:gd name="connsiteX811" fmla="*/ 4163818 w 7467600"/>
              <a:gd name="connsiteY811" fmla="*/ 234104 h 6858000"/>
              <a:gd name="connsiteX812" fmla="*/ 4172099 w 7467600"/>
              <a:gd name="connsiteY812" fmla="*/ 234207 h 6858000"/>
              <a:gd name="connsiteX813" fmla="*/ 4784282 w 7467600"/>
              <a:gd name="connsiteY813" fmla="*/ 276561 h 6858000"/>
              <a:gd name="connsiteX814" fmla="*/ 4801687 w 7467600"/>
              <a:gd name="connsiteY814" fmla="*/ 267764 h 6858000"/>
              <a:gd name="connsiteX815" fmla="*/ 6082788 w 7467600"/>
              <a:gd name="connsiteY815" fmla="*/ 64119 h 6858000"/>
              <a:gd name="connsiteX816" fmla="*/ 6099442 w 7467600"/>
              <a:gd name="connsiteY816" fmla="*/ 82568 h 6858000"/>
              <a:gd name="connsiteX817" fmla="*/ 4804137 w 7467600"/>
              <a:gd name="connsiteY817" fmla="*/ 320931 h 6858000"/>
              <a:gd name="connsiteX818" fmla="*/ 4227047 w 7467600"/>
              <a:gd name="connsiteY818" fmla="*/ 313415 h 6858000"/>
              <a:gd name="connsiteX819" fmla="*/ 4346041 w 7467600"/>
              <a:gd name="connsiteY819" fmla="*/ 456086 h 6858000"/>
              <a:gd name="connsiteX820" fmla="*/ 4870967 w 7467600"/>
              <a:gd name="connsiteY820" fmla="*/ 963061 h 6858000"/>
              <a:gd name="connsiteX821" fmla="*/ 4889647 w 7467600"/>
              <a:gd name="connsiteY821" fmla="*/ 957147 h 6858000"/>
              <a:gd name="connsiteX822" fmla="*/ 5422504 w 7467600"/>
              <a:gd name="connsiteY822" fmla="*/ 805191 h 6858000"/>
              <a:gd name="connsiteX823" fmla="*/ 6087656 w 7467600"/>
              <a:gd name="connsiteY823" fmla="*/ 826703 h 6858000"/>
              <a:gd name="connsiteX824" fmla="*/ 6058717 w 7467600"/>
              <a:gd name="connsiteY824" fmla="*/ 865992 h 6858000"/>
              <a:gd name="connsiteX825" fmla="*/ 4974153 w 7467600"/>
              <a:gd name="connsiteY825" fmla="*/ 1045456 h 6858000"/>
              <a:gd name="connsiteX826" fmla="*/ 5627835 w 7467600"/>
              <a:gd name="connsiteY826" fmla="*/ 1472077 h 6858000"/>
              <a:gd name="connsiteX827" fmla="*/ 5629817 w 7467600"/>
              <a:gd name="connsiteY827" fmla="*/ 1471412 h 6858000"/>
              <a:gd name="connsiteX828" fmla="*/ 5634124 w 7467600"/>
              <a:gd name="connsiteY828" fmla="*/ 1470572 h 6858000"/>
              <a:gd name="connsiteX829" fmla="*/ 5755832 w 7467600"/>
              <a:gd name="connsiteY829" fmla="*/ 1383886 h 6858000"/>
              <a:gd name="connsiteX830" fmla="*/ 6014186 w 7467600"/>
              <a:gd name="connsiteY830" fmla="*/ 1279799 h 6858000"/>
              <a:gd name="connsiteX831" fmla="*/ 6901619 w 7467600"/>
              <a:gd name="connsiteY831" fmla="*/ 1047874 h 6858000"/>
              <a:gd name="connsiteX832" fmla="*/ 6931566 w 7467600"/>
              <a:gd name="connsiteY832" fmla="*/ 1062034 h 6858000"/>
              <a:gd name="connsiteX833" fmla="*/ 5790982 w 7467600"/>
              <a:gd name="connsiteY833" fmla="*/ 1561380 h 6858000"/>
              <a:gd name="connsiteX834" fmla="*/ 6188971 w 7467600"/>
              <a:gd name="connsiteY834" fmla="*/ 1755168 h 6858000"/>
              <a:gd name="connsiteX835" fmla="*/ 6202446 w 7467600"/>
              <a:gd name="connsiteY835" fmla="*/ 1752268 h 6858000"/>
              <a:gd name="connsiteX836" fmla="*/ 7179560 w 7467600"/>
              <a:gd name="connsiteY836" fmla="*/ 1467551 h 6858000"/>
              <a:gd name="connsiteX837" fmla="*/ 7158730 w 7467600"/>
              <a:gd name="connsiteY837" fmla="*/ 1507835 h 6858000"/>
              <a:gd name="connsiteX838" fmla="*/ 6326959 w 7467600"/>
              <a:gd name="connsiteY838" fmla="*/ 1817686 h 6858000"/>
              <a:gd name="connsiteX839" fmla="*/ 6537433 w 7467600"/>
              <a:gd name="connsiteY839" fmla="*/ 1907790 h 6858000"/>
              <a:gd name="connsiteX840" fmla="*/ 6550221 w 7467600"/>
              <a:gd name="connsiteY840" fmla="*/ 1910729 h 6858000"/>
              <a:gd name="connsiteX841" fmla="*/ 6964438 w 7467600"/>
              <a:gd name="connsiteY841" fmla="*/ 2209505 h 6858000"/>
              <a:gd name="connsiteX842" fmla="*/ 7367862 w 7467600"/>
              <a:gd name="connsiteY842" fmla="*/ 2806833 h 6858000"/>
              <a:gd name="connsiteX843" fmla="*/ 7364329 w 7467600"/>
              <a:gd name="connsiteY843" fmla="*/ 2826907 h 6858000"/>
              <a:gd name="connsiteX844" fmla="*/ 7290545 w 7467600"/>
              <a:gd name="connsiteY844" fmla="*/ 2850663 h 6858000"/>
              <a:gd name="connsiteX845" fmla="*/ 6472036 w 7467600"/>
              <a:gd name="connsiteY845" fmla="*/ 1959003 h 6858000"/>
              <a:gd name="connsiteX846" fmla="*/ 5792897 w 7467600"/>
              <a:gd name="connsiteY846" fmla="*/ 1647747 h 6858000"/>
              <a:gd name="connsiteX847" fmla="*/ 5842751 w 7467600"/>
              <a:gd name="connsiteY847" fmla="*/ 1816112 h 6858000"/>
              <a:gd name="connsiteX848" fmla="*/ 5847424 w 7467600"/>
              <a:gd name="connsiteY848" fmla="*/ 1815776 h 6858000"/>
              <a:gd name="connsiteX849" fmla="*/ 6399821 w 7467600"/>
              <a:gd name="connsiteY849" fmla="*/ 2344799 h 6858000"/>
              <a:gd name="connsiteX850" fmla="*/ 6323232 w 7467600"/>
              <a:gd name="connsiteY850" fmla="*/ 2389634 h 6858000"/>
              <a:gd name="connsiteX851" fmla="*/ 5942958 w 7467600"/>
              <a:gd name="connsiteY851" fmla="*/ 2077708 h 6858000"/>
              <a:gd name="connsiteX852" fmla="*/ 5921559 w 7467600"/>
              <a:gd name="connsiteY852" fmla="*/ 2378596 h 6858000"/>
              <a:gd name="connsiteX853" fmla="*/ 5817651 w 7467600"/>
              <a:gd name="connsiteY853" fmla="*/ 3023919 h 6858000"/>
              <a:gd name="connsiteX854" fmla="*/ 5729634 w 7467600"/>
              <a:gd name="connsiteY854" fmla="*/ 3051849 h 6858000"/>
              <a:gd name="connsiteX855" fmla="*/ 5611018 w 7467600"/>
              <a:gd name="connsiteY855" fmla="*/ 2316769 h 6858000"/>
              <a:gd name="connsiteX856" fmla="*/ 5687608 w 7467600"/>
              <a:gd name="connsiteY856" fmla="*/ 2039972 h 6858000"/>
              <a:gd name="connsiteX857" fmla="*/ 5657554 w 7467600"/>
              <a:gd name="connsiteY857" fmla="*/ 1576445 h 6858000"/>
              <a:gd name="connsiteX858" fmla="*/ 5150475 w 7467600"/>
              <a:gd name="connsiteY858" fmla="*/ 1274012 h 6858000"/>
              <a:gd name="connsiteX859" fmla="*/ 5349142 w 7467600"/>
              <a:gd name="connsiteY859" fmla="*/ 2204405 h 6858000"/>
              <a:gd name="connsiteX860" fmla="*/ 5262214 w 7467600"/>
              <a:gd name="connsiteY860" fmla="*/ 2233836 h 6858000"/>
              <a:gd name="connsiteX861" fmla="*/ 4981539 w 7467600"/>
              <a:gd name="connsiteY861" fmla="*/ 1542201 h 6858000"/>
              <a:gd name="connsiteX862" fmla="*/ 4958461 w 7467600"/>
              <a:gd name="connsiteY862" fmla="*/ 1136957 h 6858000"/>
              <a:gd name="connsiteX863" fmla="*/ 4655015 w 7467600"/>
              <a:gd name="connsiteY863" fmla="*/ 891426 h 6858000"/>
              <a:gd name="connsiteX864" fmla="*/ 4348002 w 7467600"/>
              <a:gd name="connsiteY864" fmla="*/ 2205895 h 6858000"/>
              <a:gd name="connsiteX865" fmla="*/ 4262250 w 7467600"/>
              <a:gd name="connsiteY865" fmla="*/ 2219972 h 6858000"/>
              <a:gd name="connsiteX866" fmla="*/ 4550611 w 7467600"/>
              <a:gd name="connsiteY866" fmla="*/ 817540 h 6858000"/>
              <a:gd name="connsiteX867" fmla="*/ 4564418 w 7467600"/>
              <a:gd name="connsiteY867" fmla="*/ 808293 h 6858000"/>
              <a:gd name="connsiteX868" fmla="*/ 4266388 w 7467600"/>
              <a:gd name="connsiteY868" fmla="*/ 500083 h 6858000"/>
              <a:gd name="connsiteX869" fmla="*/ 4032842 w 7467600"/>
              <a:gd name="connsiteY869" fmla="*/ 211809 h 6858000"/>
              <a:gd name="connsiteX870" fmla="*/ 3882765 w 7467600"/>
              <a:gd name="connsiteY870" fmla="*/ 0 h 6858000"/>
              <a:gd name="connsiteX871" fmla="*/ 3721337 w 7467600"/>
              <a:gd name="connsiteY871" fmla="*/ 0 h 6858000"/>
              <a:gd name="connsiteX872" fmla="*/ 3797544 w 7467600"/>
              <a:gd name="connsiteY872" fmla="*/ 0 h 6858000"/>
              <a:gd name="connsiteX873" fmla="*/ 3775734 w 7467600"/>
              <a:gd name="connsiteY873" fmla="*/ 95131 h 6858000"/>
              <a:gd name="connsiteX874" fmla="*/ 3724807 w 7467600"/>
              <a:gd name="connsiteY874" fmla="*/ 272257 h 6858000"/>
              <a:gd name="connsiteX875" fmla="*/ 3726844 w 7467600"/>
              <a:gd name="connsiteY875" fmla="*/ 282988 h 6858000"/>
              <a:gd name="connsiteX876" fmla="*/ 3742664 w 7467600"/>
              <a:gd name="connsiteY876" fmla="*/ 279918 h 6858000"/>
              <a:gd name="connsiteX877" fmla="*/ 4103910 w 7467600"/>
              <a:gd name="connsiteY877" fmla="*/ 1161917 h 6858000"/>
              <a:gd name="connsiteX878" fmla="*/ 4020269 w 7467600"/>
              <a:gd name="connsiteY878" fmla="*/ 1200406 h 6858000"/>
              <a:gd name="connsiteX879" fmla="*/ 3674882 w 7467600"/>
              <a:gd name="connsiteY879" fmla="*/ 488524 h 6858000"/>
              <a:gd name="connsiteX880" fmla="*/ 3132682 w 7467600"/>
              <a:gd name="connsiteY880" fmla="*/ 1072284 h 6858000"/>
              <a:gd name="connsiteX881" fmla="*/ 2716346 w 7467600"/>
              <a:gd name="connsiteY881" fmla="*/ 1276376 h 6858000"/>
              <a:gd name="connsiteX882" fmla="*/ 2716772 w 7467600"/>
              <a:gd name="connsiteY882" fmla="*/ 1255462 h 6858000"/>
              <a:gd name="connsiteX883" fmla="*/ 3471096 w 7467600"/>
              <a:gd name="connsiteY883" fmla="*/ 437072 h 6858000"/>
              <a:gd name="connsiteX884" fmla="*/ 3639057 w 7467600"/>
              <a:gd name="connsiteY884" fmla="*/ 286334 h 6858000"/>
              <a:gd name="connsiteX885" fmla="*/ 3640309 w 7467600"/>
              <a:gd name="connsiteY885" fmla="*/ 284664 h 6858000"/>
              <a:gd name="connsiteX886" fmla="*/ 3646022 w 7467600"/>
              <a:gd name="connsiteY886" fmla="*/ 276711 h 6858000"/>
              <a:gd name="connsiteX887" fmla="*/ 3707943 w 7467600"/>
              <a:gd name="connsiteY887" fmla="*/ 65958 h 6858000"/>
              <a:gd name="connsiteX888" fmla="*/ 3721337 w 7467600"/>
              <a:gd name="connsiteY888" fmla="*/ 0 h 6858000"/>
              <a:gd name="connsiteX889" fmla="*/ 2867960 w 7467600"/>
              <a:gd name="connsiteY889" fmla="*/ 0 h 6858000"/>
              <a:gd name="connsiteX890" fmla="*/ 2926351 w 7467600"/>
              <a:gd name="connsiteY890" fmla="*/ 0 h 6858000"/>
              <a:gd name="connsiteX891" fmla="*/ 2902823 w 7467600"/>
              <a:gd name="connsiteY891" fmla="*/ 262929 h 6858000"/>
              <a:gd name="connsiteX892" fmla="*/ 2940663 w 7467600"/>
              <a:gd name="connsiteY892" fmla="*/ 140884 h 6858000"/>
              <a:gd name="connsiteX893" fmla="*/ 2947039 w 7467600"/>
              <a:gd name="connsiteY893" fmla="*/ 122524 h 6858000"/>
              <a:gd name="connsiteX894" fmla="*/ 2984316 w 7467600"/>
              <a:gd name="connsiteY894" fmla="*/ 0 h 6858000"/>
              <a:gd name="connsiteX895" fmla="*/ 3016114 w 7467600"/>
              <a:gd name="connsiteY895" fmla="*/ 0 h 6858000"/>
              <a:gd name="connsiteX896" fmla="*/ 2979949 w 7467600"/>
              <a:gd name="connsiteY896" fmla="*/ 119274 h 6858000"/>
              <a:gd name="connsiteX897" fmla="*/ 3023879 w 7467600"/>
              <a:gd name="connsiteY897" fmla="*/ 0 h 6858000"/>
              <a:gd name="connsiteX898" fmla="*/ 3105400 w 7467600"/>
              <a:gd name="connsiteY898" fmla="*/ 0 h 6858000"/>
              <a:gd name="connsiteX899" fmla="*/ 3094669 w 7467600"/>
              <a:gd name="connsiteY899" fmla="*/ 30308 h 6858000"/>
              <a:gd name="connsiteX900" fmla="*/ 2901945 w 7467600"/>
              <a:gd name="connsiteY900" fmla="*/ 466538 h 6858000"/>
              <a:gd name="connsiteX901" fmla="*/ 2815209 w 7467600"/>
              <a:gd name="connsiteY901" fmla="*/ 497361 h 6858000"/>
              <a:gd name="connsiteX902" fmla="*/ 2844845 w 7467600"/>
              <a:gd name="connsiteY902" fmla="*/ 127638 h 6858000"/>
              <a:gd name="connsiteX903" fmla="*/ 2867960 w 7467600"/>
              <a:gd name="connsiteY903" fmla="*/ 0 h 6858000"/>
              <a:gd name="connsiteX904" fmla="*/ 1057230 w 7467600"/>
              <a:gd name="connsiteY904" fmla="*/ 0 h 6858000"/>
              <a:gd name="connsiteX905" fmla="*/ 1111003 w 7467600"/>
              <a:gd name="connsiteY905" fmla="*/ 0 h 6858000"/>
              <a:gd name="connsiteX906" fmla="*/ 1125553 w 7467600"/>
              <a:gd name="connsiteY906" fmla="*/ 52588 h 6858000"/>
              <a:gd name="connsiteX907" fmla="*/ 1304276 w 7467600"/>
              <a:gd name="connsiteY907" fmla="*/ 476275 h 6858000"/>
              <a:gd name="connsiteX908" fmla="*/ 1492066 w 7467600"/>
              <a:gd name="connsiteY908" fmla="*/ 886333 h 6858000"/>
              <a:gd name="connsiteX909" fmla="*/ 1423698 w 7467600"/>
              <a:gd name="connsiteY909" fmla="*/ 710817 h 6858000"/>
              <a:gd name="connsiteX910" fmla="*/ 1357609 w 7467600"/>
              <a:gd name="connsiteY910" fmla="*/ 532892 h 6858000"/>
              <a:gd name="connsiteX911" fmla="*/ 1309550 w 7467600"/>
              <a:gd name="connsiteY911" fmla="*/ 374031 h 6858000"/>
              <a:gd name="connsiteX912" fmla="*/ 1193673 w 7467600"/>
              <a:gd name="connsiteY912" fmla="*/ 49533 h 6858000"/>
              <a:gd name="connsiteX913" fmla="*/ 1164391 w 7467600"/>
              <a:gd name="connsiteY913" fmla="*/ 0 h 6858000"/>
              <a:gd name="connsiteX914" fmla="*/ 1200666 w 7467600"/>
              <a:gd name="connsiteY914" fmla="*/ 0 h 6858000"/>
              <a:gd name="connsiteX915" fmla="*/ 1223408 w 7467600"/>
              <a:gd name="connsiteY915" fmla="*/ 38996 h 6858000"/>
              <a:gd name="connsiteX916" fmla="*/ 1339635 w 7467600"/>
              <a:gd name="connsiteY916" fmla="*/ 365517 h 6858000"/>
              <a:gd name="connsiteX917" fmla="*/ 1387469 w 7467600"/>
              <a:gd name="connsiteY917" fmla="*/ 523079 h 6858000"/>
              <a:gd name="connsiteX918" fmla="*/ 1452685 w 7467600"/>
              <a:gd name="connsiteY918" fmla="*/ 699806 h 6858000"/>
              <a:gd name="connsiteX919" fmla="*/ 1492092 w 7467600"/>
              <a:gd name="connsiteY919" fmla="*/ 800424 h 6858000"/>
              <a:gd name="connsiteX920" fmla="*/ 1455302 w 7467600"/>
              <a:gd name="connsiteY920" fmla="*/ 632913 h 6858000"/>
              <a:gd name="connsiteX921" fmla="*/ 1222336 w 7467600"/>
              <a:gd name="connsiteY921" fmla="*/ 9480 h 6858000"/>
              <a:gd name="connsiteX922" fmla="*/ 1214634 w 7467600"/>
              <a:gd name="connsiteY922" fmla="*/ 0 h 6858000"/>
              <a:gd name="connsiteX923" fmla="*/ 1289827 w 7467600"/>
              <a:gd name="connsiteY923" fmla="*/ 0 h 6858000"/>
              <a:gd name="connsiteX924" fmla="*/ 1321076 w 7467600"/>
              <a:gd name="connsiteY924" fmla="*/ 59722 h 6858000"/>
              <a:gd name="connsiteX925" fmla="*/ 1512579 w 7467600"/>
              <a:gd name="connsiteY925" fmla="*/ 626441 h 6858000"/>
              <a:gd name="connsiteX926" fmla="*/ 1506076 w 7467600"/>
              <a:gd name="connsiteY926" fmla="*/ 1089289 h 6858000"/>
              <a:gd name="connsiteX927" fmla="*/ 1486346 w 7467600"/>
              <a:gd name="connsiteY927" fmla="*/ 1079919 h 6858000"/>
              <a:gd name="connsiteX928" fmla="*/ 1070511 w 7467600"/>
              <a:gd name="connsiteY928" fmla="*/ 48609 h 6858000"/>
              <a:gd name="connsiteX929" fmla="*/ 1057230 w 7467600"/>
              <a:gd name="connsiteY929" fmla="*/ 0 h 6858000"/>
              <a:gd name="connsiteX930" fmla="*/ 43151 w 7467600"/>
              <a:gd name="connsiteY930" fmla="*/ 0 h 6858000"/>
              <a:gd name="connsiteX931" fmla="*/ 95283 w 7467600"/>
              <a:gd name="connsiteY931" fmla="*/ 0 h 6858000"/>
              <a:gd name="connsiteX932" fmla="*/ 300708 w 7467600"/>
              <a:gd name="connsiteY932" fmla="*/ 154571 h 6858000"/>
              <a:gd name="connsiteX933" fmla="*/ 530414 w 7467600"/>
              <a:gd name="connsiteY933" fmla="*/ 354673 h 6858000"/>
              <a:gd name="connsiteX934" fmla="*/ 333785 w 7467600"/>
              <a:gd name="connsiteY934" fmla="*/ 161564 h 6858000"/>
              <a:gd name="connsiteX935" fmla="*/ 147005 w 7467600"/>
              <a:gd name="connsiteY935" fmla="*/ 0 h 6858000"/>
              <a:gd name="connsiteX936" fmla="*/ 272509 w 7467600"/>
              <a:gd name="connsiteY936" fmla="*/ 0 h 6858000"/>
              <a:gd name="connsiteX937" fmla="*/ 326276 w 7467600"/>
              <a:gd name="connsiteY937" fmla="*/ 45847 h 6858000"/>
              <a:gd name="connsiteX938" fmla="*/ 823759 w 7467600"/>
              <a:gd name="connsiteY938" fmla="*/ 574145 h 6858000"/>
              <a:gd name="connsiteX939" fmla="*/ 811254 w 7467600"/>
              <a:gd name="connsiteY939" fmla="*/ 665546 h 6858000"/>
              <a:gd name="connsiteX940" fmla="*/ 154042 w 7467600"/>
              <a:gd name="connsiteY940" fmla="*/ 261522 h 6858000"/>
              <a:gd name="connsiteX941" fmla="*/ 13550 w 7467600"/>
              <a:gd name="connsiteY941" fmla="*/ 158423 h 6858000"/>
              <a:gd name="connsiteX942" fmla="*/ 0 w 7467600"/>
              <a:gd name="connsiteY942" fmla="*/ 146618 h 6858000"/>
              <a:gd name="connsiteX943" fmla="*/ 0 w 7467600"/>
              <a:gd name="connsiteY943" fmla="*/ 59161 h 6858000"/>
              <a:gd name="connsiteX944" fmla="*/ 45427 w 7467600"/>
              <a:gd name="connsiteY944" fmla="*/ 101078 h 6858000"/>
              <a:gd name="connsiteX945" fmla="*/ 630103 w 7467600"/>
              <a:gd name="connsiteY945" fmla="*/ 485885 h 6858000"/>
              <a:gd name="connsiteX946" fmla="*/ 532040 w 7467600"/>
              <a:gd name="connsiteY946" fmla="*/ 399359 h 6858000"/>
              <a:gd name="connsiteX947" fmla="*/ 517618 w 7467600"/>
              <a:gd name="connsiteY947" fmla="*/ 385726 h 6858000"/>
              <a:gd name="connsiteX948" fmla="*/ 285074 w 7467600"/>
              <a:gd name="connsiteY948" fmla="*/ 182755 h 6858000"/>
              <a:gd name="connsiteX949" fmla="*/ 43151 w 7467600"/>
              <a:gd name="connsiteY94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05948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1019354 w 7467600"/>
              <a:gd name="connsiteY17" fmla="*/ 6315006 h 6858000"/>
              <a:gd name="connsiteX18" fmla="*/ 441046 w 7467600"/>
              <a:gd name="connsiteY18" fmla="*/ 6691153 h 6858000"/>
              <a:gd name="connsiteX19" fmla="*/ 1019354 w 7467600"/>
              <a:gd name="connsiteY19" fmla="*/ 6315006 h 6858000"/>
              <a:gd name="connsiteX20" fmla="*/ 991680 w 7467600"/>
              <a:gd name="connsiteY20" fmla="*/ 6298413 h 6858000"/>
              <a:gd name="connsiteX21" fmla="*/ 409060 w 7467600"/>
              <a:gd name="connsiteY21" fmla="*/ 6671470 h 6858000"/>
              <a:gd name="connsiteX22" fmla="*/ 991680 w 7467600"/>
              <a:gd name="connsiteY22" fmla="*/ 6298413 h 6858000"/>
              <a:gd name="connsiteX23" fmla="*/ 103333 w 7467600"/>
              <a:gd name="connsiteY23" fmla="*/ 5699602 h 6858000"/>
              <a:gd name="connsiteX24" fmla="*/ 233938 w 7467600"/>
              <a:gd name="connsiteY24" fmla="*/ 5809416 h 6858000"/>
              <a:gd name="connsiteX25" fmla="*/ 883580 w 7467600"/>
              <a:gd name="connsiteY25" fmla="*/ 6180710 h 6858000"/>
              <a:gd name="connsiteX26" fmla="*/ 487337 w 7467600"/>
              <a:gd name="connsiteY26" fmla="*/ 5950182 h 6858000"/>
              <a:gd name="connsiteX27" fmla="*/ 354051 w 7467600"/>
              <a:gd name="connsiteY27" fmla="*/ 5854912 h 6858000"/>
              <a:gd name="connsiteX28" fmla="*/ 195436 w 7467600"/>
              <a:gd name="connsiteY28" fmla="*/ 5755068 h 6858000"/>
              <a:gd name="connsiteX29" fmla="*/ 103333 w 7467600"/>
              <a:gd name="connsiteY29" fmla="*/ 5699602 h 6858000"/>
              <a:gd name="connsiteX30" fmla="*/ 5539432 w 7467600"/>
              <a:gd name="connsiteY30" fmla="*/ 5642928 h 6858000"/>
              <a:gd name="connsiteX31" fmla="*/ 5555462 w 7467600"/>
              <a:gd name="connsiteY31" fmla="*/ 5694454 h 6858000"/>
              <a:gd name="connsiteX32" fmla="*/ 5828270 w 7467600"/>
              <a:gd name="connsiteY32" fmla="*/ 6320663 h 6858000"/>
              <a:gd name="connsiteX33" fmla="*/ 5947416 w 7467600"/>
              <a:gd name="connsiteY33" fmla="*/ 6574846 h 6858000"/>
              <a:gd name="connsiteX34" fmla="*/ 5539432 w 7467600"/>
              <a:gd name="connsiteY34" fmla="*/ 5642928 h 6858000"/>
              <a:gd name="connsiteX35" fmla="*/ 51253 w 7467600"/>
              <a:gd name="connsiteY35" fmla="*/ 5631825 h 6858000"/>
              <a:gd name="connsiteX36" fmla="*/ 211622 w 7467600"/>
              <a:gd name="connsiteY36" fmla="*/ 5728803 h 6858000"/>
              <a:gd name="connsiteX37" fmla="*/ 371652 w 7467600"/>
              <a:gd name="connsiteY37" fmla="*/ 5829062 h 6858000"/>
              <a:gd name="connsiteX38" fmla="*/ 505903 w 7467600"/>
              <a:gd name="connsiteY38" fmla="*/ 5925221 h 6858000"/>
              <a:gd name="connsiteX39" fmla="*/ 899240 w 7467600"/>
              <a:gd name="connsiteY39" fmla="*/ 6153068 h 6858000"/>
              <a:gd name="connsiteX40" fmla="*/ 988114 w 7467600"/>
              <a:gd name="connsiteY40" fmla="*/ 6174204 h 6858000"/>
              <a:gd name="connsiteX41" fmla="*/ 845971 w 7467600"/>
              <a:gd name="connsiteY41" fmla="*/ 6067177 h 6858000"/>
              <a:gd name="connsiteX42" fmla="*/ 448057 w 7467600"/>
              <a:gd name="connsiteY42" fmla="*/ 5841376 h 6858000"/>
              <a:gd name="connsiteX43" fmla="*/ 51253 w 7467600"/>
              <a:gd name="connsiteY43" fmla="*/ 5631825 h 6858000"/>
              <a:gd name="connsiteX44" fmla="*/ 2606687 w 7467600"/>
              <a:gd name="connsiteY44" fmla="*/ 5630718 h 6858000"/>
              <a:gd name="connsiteX45" fmla="*/ 2645658 w 7467600"/>
              <a:gd name="connsiteY45" fmla="*/ 6640259 h 6858000"/>
              <a:gd name="connsiteX46" fmla="*/ 2606687 w 7467600"/>
              <a:gd name="connsiteY46" fmla="*/ 5630718 h 6858000"/>
              <a:gd name="connsiteX47" fmla="*/ 3642057 w 7467600"/>
              <a:gd name="connsiteY47" fmla="*/ 5573487 h 6858000"/>
              <a:gd name="connsiteX48" fmla="*/ 3632981 w 7467600"/>
              <a:gd name="connsiteY48" fmla="*/ 5579437 h 6858000"/>
              <a:gd name="connsiteX49" fmla="*/ 3382436 w 7467600"/>
              <a:gd name="connsiteY49" fmla="*/ 5952726 h 6858000"/>
              <a:gd name="connsiteX50" fmla="*/ 3191929 w 7467600"/>
              <a:gd name="connsiteY50" fmla="*/ 6662669 h 6858000"/>
              <a:gd name="connsiteX51" fmla="*/ 3369898 w 7467600"/>
              <a:gd name="connsiteY51" fmla="*/ 6081771 h 6858000"/>
              <a:gd name="connsiteX52" fmla="*/ 3642057 w 7467600"/>
              <a:gd name="connsiteY52" fmla="*/ 5573487 h 6858000"/>
              <a:gd name="connsiteX53" fmla="*/ 2650666 w 7467600"/>
              <a:gd name="connsiteY53" fmla="*/ 5530686 h 6858000"/>
              <a:gd name="connsiteX54" fmla="*/ 2650249 w 7467600"/>
              <a:gd name="connsiteY54" fmla="*/ 5532101 h 6858000"/>
              <a:gd name="connsiteX55" fmla="*/ 2663808 w 7467600"/>
              <a:gd name="connsiteY55" fmla="*/ 6535215 h 6858000"/>
              <a:gd name="connsiteX56" fmla="*/ 2665418 w 7467600"/>
              <a:gd name="connsiteY56" fmla="*/ 6132756 h 6858000"/>
              <a:gd name="connsiteX57" fmla="*/ 2650666 w 7467600"/>
              <a:gd name="connsiteY57" fmla="*/ 5530686 h 6858000"/>
              <a:gd name="connsiteX58" fmla="*/ 2680277 w 7467600"/>
              <a:gd name="connsiteY58" fmla="*/ 5479204 h 6858000"/>
              <a:gd name="connsiteX59" fmla="*/ 2678972 w 7467600"/>
              <a:gd name="connsiteY59" fmla="*/ 5481582 h 6858000"/>
              <a:gd name="connsiteX60" fmla="*/ 2696666 w 7467600"/>
              <a:gd name="connsiteY60" fmla="*/ 6133836 h 6858000"/>
              <a:gd name="connsiteX61" fmla="*/ 2695769 w 7467600"/>
              <a:gd name="connsiteY61" fmla="*/ 6390955 h 6858000"/>
              <a:gd name="connsiteX62" fmla="*/ 2739893 w 7467600"/>
              <a:gd name="connsiteY62" fmla="*/ 6108357 h 6858000"/>
              <a:gd name="connsiteX63" fmla="*/ 2680277 w 7467600"/>
              <a:gd name="connsiteY63" fmla="*/ 5479204 h 6858000"/>
              <a:gd name="connsiteX64" fmla="*/ 1132195 w 7467600"/>
              <a:gd name="connsiteY64" fmla="*/ 5467980 h 6858000"/>
              <a:gd name="connsiteX65" fmla="*/ 1679056 w 7467600"/>
              <a:gd name="connsiteY65" fmla="*/ 5516907 h 6858000"/>
              <a:gd name="connsiteX66" fmla="*/ 2128648 w 7467600"/>
              <a:gd name="connsiteY66" fmla="*/ 5474249 h 6858000"/>
              <a:gd name="connsiteX67" fmla="*/ 1825619 w 7467600"/>
              <a:gd name="connsiteY67" fmla="*/ 5478447 h 6858000"/>
              <a:gd name="connsiteX68" fmla="*/ 1737798 w 7467600"/>
              <a:gd name="connsiteY68" fmla="*/ 5483353 h 6858000"/>
              <a:gd name="connsiteX69" fmla="*/ 1132195 w 7467600"/>
              <a:gd name="connsiteY69" fmla="*/ 5467980 h 6858000"/>
              <a:gd name="connsiteX70" fmla="*/ 1456157 w 7467600"/>
              <a:gd name="connsiteY70" fmla="*/ 5371404 h 6858000"/>
              <a:gd name="connsiteX71" fmla="*/ 1244432 w 7467600"/>
              <a:gd name="connsiteY71" fmla="*/ 5385601 h 6858000"/>
              <a:gd name="connsiteX72" fmla="*/ 973990 w 7467600"/>
              <a:gd name="connsiteY72" fmla="*/ 5424940 h 6858000"/>
              <a:gd name="connsiteX73" fmla="*/ 1103809 w 7467600"/>
              <a:gd name="connsiteY73" fmla="*/ 5433720 h 6858000"/>
              <a:gd name="connsiteX74" fmla="*/ 1123454 w 7467600"/>
              <a:gd name="connsiteY74" fmla="*/ 5435727 h 6858000"/>
              <a:gd name="connsiteX75" fmla="*/ 1737017 w 7467600"/>
              <a:gd name="connsiteY75" fmla="*/ 5452183 h 6858000"/>
              <a:gd name="connsiteX76" fmla="*/ 1824397 w 7467600"/>
              <a:gd name="connsiteY76" fmla="*/ 5447757 h 6858000"/>
              <a:gd name="connsiteX77" fmla="*/ 2070059 w 7467600"/>
              <a:gd name="connsiteY77" fmla="*/ 5441660 h 6858000"/>
              <a:gd name="connsiteX78" fmla="*/ 1456157 w 7467600"/>
              <a:gd name="connsiteY78" fmla="*/ 5371404 h 6858000"/>
              <a:gd name="connsiteX79" fmla="*/ 4988186 w 7467600"/>
              <a:gd name="connsiteY79" fmla="*/ 5216467 h 6858000"/>
              <a:gd name="connsiteX80" fmla="*/ 4777334 w 7467600"/>
              <a:gd name="connsiteY80" fmla="*/ 5406072 h 6858000"/>
              <a:gd name="connsiteX81" fmla="*/ 4718341 w 7467600"/>
              <a:gd name="connsiteY81" fmla="*/ 5468043 h 6858000"/>
              <a:gd name="connsiteX82" fmla="*/ 4604655 w 7467600"/>
              <a:gd name="connsiteY82" fmla="*/ 5583434 h 6858000"/>
              <a:gd name="connsiteX83" fmla="*/ 4565074 w 7467600"/>
              <a:gd name="connsiteY83" fmla="*/ 5618550 h 6858000"/>
              <a:gd name="connsiteX84" fmla="*/ 4988186 w 7467600"/>
              <a:gd name="connsiteY84" fmla="*/ 5216467 h 6858000"/>
              <a:gd name="connsiteX85" fmla="*/ 4978032 w 7467600"/>
              <a:gd name="connsiteY85" fmla="*/ 5183809 h 6858000"/>
              <a:gd name="connsiteX86" fmla="*/ 4463413 w 7467600"/>
              <a:gd name="connsiteY86" fmla="*/ 5615162 h 6858000"/>
              <a:gd name="connsiteX87" fmla="*/ 4358134 w 7467600"/>
              <a:gd name="connsiteY87" fmla="*/ 5742791 h 6858000"/>
              <a:gd name="connsiteX88" fmla="*/ 4376219 w 7467600"/>
              <a:gd name="connsiteY88" fmla="*/ 5729027 h 6858000"/>
              <a:gd name="connsiteX89" fmla="*/ 4582340 w 7467600"/>
              <a:gd name="connsiteY89" fmla="*/ 5561037 h 6858000"/>
              <a:gd name="connsiteX90" fmla="*/ 4694684 w 7467600"/>
              <a:gd name="connsiteY90" fmla="*/ 5447098 h 6858000"/>
              <a:gd name="connsiteX91" fmla="*/ 4754123 w 7467600"/>
              <a:gd name="connsiteY91" fmla="*/ 5384643 h 6858000"/>
              <a:gd name="connsiteX92" fmla="*/ 4978032 w 7467600"/>
              <a:gd name="connsiteY92" fmla="*/ 5183809 h 6858000"/>
              <a:gd name="connsiteX93" fmla="*/ 1903353 w 7467600"/>
              <a:gd name="connsiteY93" fmla="*/ 5044827 h 6858000"/>
              <a:gd name="connsiteX94" fmla="*/ 1936931 w 7467600"/>
              <a:gd name="connsiteY94" fmla="*/ 5093954 h 6858000"/>
              <a:gd name="connsiteX95" fmla="*/ 2195868 w 7467600"/>
              <a:gd name="connsiteY95" fmla="*/ 5396574 h 6858000"/>
              <a:gd name="connsiteX96" fmla="*/ 2088852 w 7467600"/>
              <a:gd name="connsiteY96" fmla="*/ 5166123 h 6858000"/>
              <a:gd name="connsiteX97" fmla="*/ 1958241 w 7467600"/>
              <a:gd name="connsiteY97" fmla="*/ 5067955 h 6858000"/>
              <a:gd name="connsiteX98" fmla="*/ 1903353 w 7467600"/>
              <a:gd name="connsiteY98" fmla="*/ 5044827 h 6858000"/>
              <a:gd name="connsiteX99" fmla="*/ 1979378 w 7467600"/>
              <a:gd name="connsiteY99" fmla="*/ 4769504 h 6858000"/>
              <a:gd name="connsiteX100" fmla="*/ 2882120 w 7467600"/>
              <a:gd name="connsiteY100" fmla="*/ 5064547 h 6858000"/>
              <a:gd name="connsiteX101" fmla="*/ 2793103 w 7467600"/>
              <a:gd name="connsiteY101" fmla="*/ 5039699 h 6858000"/>
              <a:gd name="connsiteX102" fmla="*/ 2770041 w 7467600"/>
              <a:gd name="connsiteY102" fmla="*/ 5033634 h 6858000"/>
              <a:gd name="connsiteX103" fmla="*/ 1979378 w 7467600"/>
              <a:gd name="connsiteY103" fmla="*/ 4769504 h 6858000"/>
              <a:gd name="connsiteX104" fmla="*/ 1927410 w 7467600"/>
              <a:gd name="connsiteY104" fmla="*/ 4716164 h 6858000"/>
              <a:gd name="connsiteX105" fmla="*/ 1959587 w 7467600"/>
              <a:gd name="connsiteY105" fmla="*/ 4728849 h 6858000"/>
              <a:gd name="connsiteX106" fmla="*/ 2777707 w 7467600"/>
              <a:gd name="connsiteY106" fmla="*/ 5003991 h 6858000"/>
              <a:gd name="connsiteX107" fmla="*/ 2800768 w 7467600"/>
              <a:gd name="connsiteY107" fmla="*/ 5010056 h 6858000"/>
              <a:gd name="connsiteX108" fmla="*/ 2879408 w 7467600"/>
              <a:gd name="connsiteY108" fmla="*/ 5031590 h 6858000"/>
              <a:gd name="connsiteX109" fmla="*/ 2862295 w 7467600"/>
              <a:gd name="connsiteY109" fmla="*/ 5022958 h 6858000"/>
              <a:gd name="connsiteX110" fmla="*/ 2813343 w 7467600"/>
              <a:gd name="connsiteY110" fmla="*/ 4998369 h 6858000"/>
              <a:gd name="connsiteX111" fmla="*/ 2646245 w 7467600"/>
              <a:gd name="connsiteY111" fmla="*/ 4930999 h 6858000"/>
              <a:gd name="connsiteX112" fmla="*/ 1999243 w 7467600"/>
              <a:gd name="connsiteY112" fmla="*/ 4730524 h 6858000"/>
              <a:gd name="connsiteX113" fmla="*/ 1979527 w 7467600"/>
              <a:gd name="connsiteY113" fmla="*/ 4726651 h 6858000"/>
              <a:gd name="connsiteX114" fmla="*/ 1927410 w 7467600"/>
              <a:gd name="connsiteY114" fmla="*/ 4716164 h 6858000"/>
              <a:gd name="connsiteX115" fmla="*/ 1997014 w 7467600"/>
              <a:gd name="connsiteY115" fmla="*/ 4698007 h 6858000"/>
              <a:gd name="connsiteX116" fmla="*/ 2005458 w 7467600"/>
              <a:gd name="connsiteY116" fmla="*/ 4699540 h 6858000"/>
              <a:gd name="connsiteX117" fmla="*/ 2657186 w 7467600"/>
              <a:gd name="connsiteY117" fmla="*/ 4901687 h 6858000"/>
              <a:gd name="connsiteX118" fmla="*/ 2826662 w 7467600"/>
              <a:gd name="connsiteY118" fmla="*/ 4970362 h 6858000"/>
              <a:gd name="connsiteX119" fmla="*/ 2876100 w 7467600"/>
              <a:gd name="connsiteY119" fmla="*/ 4995397 h 6858000"/>
              <a:gd name="connsiteX120" fmla="*/ 3042600 w 7467600"/>
              <a:gd name="connsiteY120" fmla="*/ 5059532 h 6858000"/>
              <a:gd name="connsiteX121" fmla="*/ 1997014 w 7467600"/>
              <a:gd name="connsiteY121" fmla="*/ 4698007 h 6858000"/>
              <a:gd name="connsiteX122" fmla="*/ 2305292 w 7467600"/>
              <a:gd name="connsiteY122" fmla="*/ 4219492 h 6858000"/>
              <a:gd name="connsiteX123" fmla="*/ 3360922 w 7467600"/>
              <a:gd name="connsiteY123" fmla="*/ 4529373 h 6858000"/>
              <a:gd name="connsiteX124" fmla="*/ 3492420 w 7467600"/>
              <a:gd name="connsiteY124" fmla="*/ 4510145 h 6858000"/>
              <a:gd name="connsiteX125" fmla="*/ 3364086 w 7467600"/>
              <a:gd name="connsiteY125" fmla="*/ 4480340 h 6858000"/>
              <a:gd name="connsiteX126" fmla="*/ 3225818 w 7467600"/>
              <a:gd name="connsiteY126" fmla="*/ 4411822 h 6858000"/>
              <a:gd name="connsiteX127" fmla="*/ 3129696 w 7467600"/>
              <a:gd name="connsiteY127" fmla="*/ 4360704 h 6858000"/>
              <a:gd name="connsiteX128" fmla="*/ 2814545 w 7467600"/>
              <a:gd name="connsiteY128" fmla="*/ 4282955 h 6858000"/>
              <a:gd name="connsiteX129" fmla="*/ 2305292 w 7467600"/>
              <a:gd name="connsiteY129" fmla="*/ 4219492 h 6858000"/>
              <a:gd name="connsiteX130" fmla="*/ 2626982 w 7467600"/>
              <a:gd name="connsiteY130" fmla="*/ 4206450 h 6858000"/>
              <a:gd name="connsiteX131" fmla="*/ 2490617 w 7467600"/>
              <a:gd name="connsiteY131" fmla="*/ 4206951 h 6858000"/>
              <a:gd name="connsiteX132" fmla="*/ 2819869 w 7467600"/>
              <a:gd name="connsiteY132" fmla="*/ 4252936 h 6858000"/>
              <a:gd name="connsiteX133" fmla="*/ 3143018 w 7467600"/>
              <a:gd name="connsiteY133" fmla="*/ 4332698 h 6858000"/>
              <a:gd name="connsiteX134" fmla="*/ 3241520 w 7467600"/>
              <a:gd name="connsiteY134" fmla="*/ 4385112 h 6858000"/>
              <a:gd name="connsiteX135" fmla="*/ 3374575 w 7467600"/>
              <a:gd name="connsiteY135" fmla="*/ 4451517 h 6858000"/>
              <a:gd name="connsiteX136" fmla="*/ 3505221 w 7467600"/>
              <a:gd name="connsiteY136" fmla="*/ 4480757 h 6858000"/>
              <a:gd name="connsiteX137" fmla="*/ 2626982 w 7467600"/>
              <a:gd name="connsiteY137" fmla="*/ 4206450 h 6858000"/>
              <a:gd name="connsiteX138" fmla="*/ 1310106 w 7467600"/>
              <a:gd name="connsiteY138" fmla="*/ 3943217 h 6858000"/>
              <a:gd name="connsiteX139" fmla="*/ 854994 w 7467600"/>
              <a:gd name="connsiteY139" fmla="*/ 4399136 h 6858000"/>
              <a:gd name="connsiteX140" fmla="*/ 742462 w 7467600"/>
              <a:gd name="connsiteY140" fmla="*/ 4594648 h 6858000"/>
              <a:gd name="connsiteX141" fmla="*/ 820602 w 7467600"/>
              <a:gd name="connsiteY141" fmla="*/ 4485915 h 6858000"/>
              <a:gd name="connsiteX142" fmla="*/ 878295 w 7467600"/>
              <a:gd name="connsiteY142" fmla="*/ 4403594 h 6858000"/>
              <a:gd name="connsiteX143" fmla="*/ 1240607 w 7467600"/>
              <a:gd name="connsiteY143" fmla="*/ 4010401 h 6858000"/>
              <a:gd name="connsiteX144" fmla="*/ 1310106 w 7467600"/>
              <a:gd name="connsiteY144" fmla="*/ 3943217 h 6858000"/>
              <a:gd name="connsiteX145" fmla="*/ 1423113 w 7467600"/>
              <a:gd name="connsiteY145" fmla="*/ 3874565 h 6858000"/>
              <a:gd name="connsiteX146" fmla="*/ 1260565 w 7467600"/>
              <a:gd name="connsiteY146" fmla="*/ 4031982 h 6858000"/>
              <a:gd name="connsiteX147" fmla="*/ 901900 w 7467600"/>
              <a:gd name="connsiteY147" fmla="*/ 4421236 h 6858000"/>
              <a:gd name="connsiteX148" fmla="*/ 845044 w 7467600"/>
              <a:gd name="connsiteY148" fmla="*/ 4502436 h 6858000"/>
              <a:gd name="connsiteX149" fmla="*/ 685926 w 7467600"/>
              <a:gd name="connsiteY149" fmla="*/ 4703069 h 6858000"/>
              <a:gd name="connsiteX150" fmla="*/ 684248 w 7467600"/>
              <a:gd name="connsiteY150" fmla="*/ 4706721 h 6858000"/>
              <a:gd name="connsiteX151" fmla="*/ 1423113 w 7467600"/>
              <a:gd name="connsiteY151" fmla="*/ 3874565 h 6858000"/>
              <a:gd name="connsiteX152" fmla="*/ 3316479 w 7467600"/>
              <a:gd name="connsiteY152" fmla="*/ 3872136 h 6858000"/>
              <a:gd name="connsiteX153" fmla="*/ 3546806 w 7467600"/>
              <a:gd name="connsiteY153" fmla="*/ 4356139 h 6858000"/>
              <a:gd name="connsiteX154" fmla="*/ 3364433 w 7467600"/>
              <a:gd name="connsiteY154" fmla="*/ 3953121 h 6858000"/>
              <a:gd name="connsiteX155" fmla="*/ 3316479 w 7467600"/>
              <a:gd name="connsiteY155" fmla="*/ 3872136 h 6858000"/>
              <a:gd name="connsiteX156" fmla="*/ 3291335 w 7467600"/>
              <a:gd name="connsiteY156" fmla="*/ 3767420 h 6858000"/>
              <a:gd name="connsiteX157" fmla="*/ 3390805 w 7467600"/>
              <a:gd name="connsiteY157" fmla="*/ 3937163 h 6858000"/>
              <a:gd name="connsiteX158" fmla="*/ 3579062 w 7467600"/>
              <a:gd name="connsiteY158" fmla="*/ 4359040 h 6858000"/>
              <a:gd name="connsiteX159" fmla="*/ 3467355 w 7467600"/>
              <a:gd name="connsiteY159" fmla="*/ 3988130 h 6858000"/>
              <a:gd name="connsiteX160" fmla="*/ 3310753 w 7467600"/>
              <a:gd name="connsiteY160" fmla="*/ 3787140 h 6858000"/>
              <a:gd name="connsiteX161" fmla="*/ 3291335 w 7467600"/>
              <a:gd name="connsiteY161" fmla="*/ 3767420 h 6858000"/>
              <a:gd name="connsiteX162" fmla="*/ 1635889 w 7467600"/>
              <a:gd name="connsiteY162" fmla="*/ 3709494 h 6858000"/>
              <a:gd name="connsiteX163" fmla="*/ 1634800 w 7467600"/>
              <a:gd name="connsiteY163" fmla="*/ 3731111 h 6858000"/>
              <a:gd name="connsiteX164" fmla="*/ 1635889 w 7467600"/>
              <a:gd name="connsiteY164" fmla="*/ 3709494 h 6858000"/>
              <a:gd name="connsiteX165" fmla="*/ 1510397 w 7467600"/>
              <a:gd name="connsiteY165" fmla="*/ 3684705 h 6858000"/>
              <a:gd name="connsiteX166" fmla="*/ 1146550 w 7467600"/>
              <a:gd name="connsiteY166" fmla="*/ 3802012 h 6858000"/>
              <a:gd name="connsiteX167" fmla="*/ 698834 w 7467600"/>
              <a:gd name="connsiteY167" fmla="*/ 3952272 h 6858000"/>
              <a:gd name="connsiteX168" fmla="*/ 34256 w 7467600"/>
              <a:gd name="connsiteY168" fmla="*/ 4347603 h 6858000"/>
              <a:gd name="connsiteX169" fmla="*/ 527241 w 7467600"/>
              <a:gd name="connsiteY169" fmla="*/ 4065078 h 6858000"/>
              <a:gd name="connsiteX170" fmla="*/ 1510397 w 7467600"/>
              <a:gd name="connsiteY170" fmla="*/ 3684705 h 6858000"/>
              <a:gd name="connsiteX171" fmla="*/ 1313114 w 7467600"/>
              <a:gd name="connsiteY171" fmla="*/ 3655216 h 6858000"/>
              <a:gd name="connsiteX172" fmla="*/ 1109304 w 7467600"/>
              <a:gd name="connsiteY172" fmla="*/ 3669030 h 6858000"/>
              <a:gd name="connsiteX173" fmla="*/ 8129 w 7467600"/>
              <a:gd name="connsiteY173" fmla="*/ 4330519 h 6858000"/>
              <a:gd name="connsiteX174" fmla="*/ 687572 w 7467600"/>
              <a:gd name="connsiteY174" fmla="*/ 3925629 h 6858000"/>
              <a:gd name="connsiteX175" fmla="*/ 1138365 w 7467600"/>
              <a:gd name="connsiteY175" fmla="*/ 3774515 h 6858000"/>
              <a:gd name="connsiteX176" fmla="*/ 1505579 w 7467600"/>
              <a:gd name="connsiteY176" fmla="*/ 3655526 h 6858000"/>
              <a:gd name="connsiteX177" fmla="*/ 1313114 w 7467600"/>
              <a:gd name="connsiteY177" fmla="*/ 3655216 h 6858000"/>
              <a:gd name="connsiteX178" fmla="*/ 3655073 w 7467600"/>
              <a:gd name="connsiteY178" fmla="*/ 3650884 h 6858000"/>
              <a:gd name="connsiteX179" fmla="*/ 3989938 w 7467600"/>
              <a:gd name="connsiteY179" fmla="*/ 3991685 h 6858000"/>
              <a:gd name="connsiteX180" fmla="*/ 4393907 w 7467600"/>
              <a:gd name="connsiteY180" fmla="*/ 4261258 h 6858000"/>
              <a:gd name="connsiteX181" fmla="*/ 4648051 w 7467600"/>
              <a:gd name="connsiteY181" fmla="*/ 4374051 h 6858000"/>
              <a:gd name="connsiteX182" fmla="*/ 4383389 w 7467600"/>
              <a:gd name="connsiteY182" fmla="*/ 4184369 h 6858000"/>
              <a:gd name="connsiteX183" fmla="*/ 4165508 w 7467600"/>
              <a:gd name="connsiteY183" fmla="*/ 4035196 h 6858000"/>
              <a:gd name="connsiteX184" fmla="*/ 4068162 w 7467600"/>
              <a:gd name="connsiteY184" fmla="*/ 3953394 h 6858000"/>
              <a:gd name="connsiteX185" fmla="*/ 3981416 w 7467600"/>
              <a:gd name="connsiteY185" fmla="*/ 3880482 h 6858000"/>
              <a:gd name="connsiteX186" fmla="*/ 3800147 w 7467600"/>
              <a:gd name="connsiteY186" fmla="*/ 3749872 h 6858000"/>
              <a:gd name="connsiteX187" fmla="*/ 3655073 w 7467600"/>
              <a:gd name="connsiteY187" fmla="*/ 3650884 h 6858000"/>
              <a:gd name="connsiteX188" fmla="*/ 3670252 w 7467600"/>
              <a:gd name="connsiteY188" fmla="*/ 3622798 h 6858000"/>
              <a:gd name="connsiteX189" fmla="*/ 3817258 w 7467600"/>
              <a:gd name="connsiteY189" fmla="*/ 3723577 h 6858000"/>
              <a:gd name="connsiteX190" fmla="*/ 4000461 w 7467600"/>
              <a:gd name="connsiteY190" fmla="*/ 3855966 h 6858000"/>
              <a:gd name="connsiteX191" fmla="*/ 4088180 w 7467600"/>
              <a:gd name="connsiteY191" fmla="*/ 3929774 h 6858000"/>
              <a:gd name="connsiteX192" fmla="*/ 4184555 w 7467600"/>
              <a:gd name="connsiteY192" fmla="*/ 4010683 h 6858000"/>
              <a:gd name="connsiteX193" fmla="*/ 4399563 w 7467600"/>
              <a:gd name="connsiteY193" fmla="*/ 4158106 h 6858000"/>
              <a:gd name="connsiteX194" fmla="*/ 4684469 w 7467600"/>
              <a:gd name="connsiteY194" fmla="*/ 4364680 h 6858000"/>
              <a:gd name="connsiteX195" fmla="*/ 4690271 w 7467600"/>
              <a:gd name="connsiteY195" fmla="*/ 4370034 h 6858000"/>
              <a:gd name="connsiteX196" fmla="*/ 4136093 w 7467600"/>
              <a:gd name="connsiteY196" fmla="*/ 3858466 h 6858000"/>
              <a:gd name="connsiteX197" fmla="*/ 3670252 w 7467600"/>
              <a:gd name="connsiteY197" fmla="*/ 3622798 h 6858000"/>
              <a:gd name="connsiteX198" fmla="*/ 4440129 w 7467600"/>
              <a:gd name="connsiteY198" fmla="*/ 3448571 h 6858000"/>
              <a:gd name="connsiteX199" fmla="*/ 4856525 w 7467600"/>
              <a:gd name="connsiteY199" fmla="*/ 3915351 h 6858000"/>
              <a:gd name="connsiteX200" fmla="*/ 5059055 w 7467600"/>
              <a:gd name="connsiteY200" fmla="*/ 4108918 h 6858000"/>
              <a:gd name="connsiteX201" fmla="*/ 5290070 w 7467600"/>
              <a:gd name="connsiteY201" fmla="*/ 4263619 h 6858000"/>
              <a:gd name="connsiteX202" fmla="*/ 4834991 w 7467600"/>
              <a:gd name="connsiteY202" fmla="*/ 3830985 h 6858000"/>
              <a:gd name="connsiteX203" fmla="*/ 4440129 w 7467600"/>
              <a:gd name="connsiteY203" fmla="*/ 3448571 h 6858000"/>
              <a:gd name="connsiteX204" fmla="*/ 4441737 w 7467600"/>
              <a:gd name="connsiteY204" fmla="*/ 3399734 h 6858000"/>
              <a:gd name="connsiteX205" fmla="*/ 4431236 w 7467600"/>
              <a:gd name="connsiteY205" fmla="*/ 3400954 h 6858000"/>
              <a:gd name="connsiteX206" fmla="*/ 4557150 w 7467600"/>
              <a:gd name="connsiteY206" fmla="*/ 3510023 h 6858000"/>
              <a:gd name="connsiteX207" fmla="*/ 4856936 w 7467600"/>
              <a:gd name="connsiteY207" fmla="*/ 3809146 h 6858000"/>
              <a:gd name="connsiteX208" fmla="*/ 5111996 w 7467600"/>
              <a:gd name="connsiteY208" fmla="*/ 4065759 h 6858000"/>
              <a:gd name="connsiteX209" fmla="*/ 5388878 w 7467600"/>
              <a:gd name="connsiteY209" fmla="*/ 4300185 h 6858000"/>
              <a:gd name="connsiteX210" fmla="*/ 5425556 w 7467600"/>
              <a:gd name="connsiteY210" fmla="*/ 4308967 h 6858000"/>
              <a:gd name="connsiteX211" fmla="*/ 4943646 w 7467600"/>
              <a:gd name="connsiteY211" fmla="*/ 3822916 h 6858000"/>
              <a:gd name="connsiteX212" fmla="*/ 4594837 w 7467600"/>
              <a:gd name="connsiteY212" fmla="*/ 3532274 h 6858000"/>
              <a:gd name="connsiteX213" fmla="*/ 4441737 w 7467600"/>
              <a:gd name="connsiteY213" fmla="*/ 3399734 h 6858000"/>
              <a:gd name="connsiteX214" fmla="*/ 5425834 w 7467600"/>
              <a:gd name="connsiteY214" fmla="*/ 3162785 h 6858000"/>
              <a:gd name="connsiteX215" fmla="*/ 5401644 w 7467600"/>
              <a:gd name="connsiteY215" fmla="*/ 3617847 h 6858000"/>
              <a:gd name="connsiteX216" fmla="*/ 5467256 w 7467600"/>
              <a:gd name="connsiteY216" fmla="*/ 4175494 h 6858000"/>
              <a:gd name="connsiteX217" fmla="*/ 5448069 w 7467600"/>
              <a:gd name="connsiteY217" fmla="*/ 3567554 h 6858000"/>
              <a:gd name="connsiteX218" fmla="*/ 5425834 w 7467600"/>
              <a:gd name="connsiteY218" fmla="*/ 3162785 h 6858000"/>
              <a:gd name="connsiteX219" fmla="*/ 1318687 w 7467600"/>
              <a:gd name="connsiteY219" fmla="*/ 3113840 h 6858000"/>
              <a:gd name="connsiteX220" fmla="*/ 1066793 w 7467600"/>
              <a:gd name="connsiteY220" fmla="*/ 3212171 h 6858000"/>
              <a:gd name="connsiteX221" fmla="*/ 993319 w 7467600"/>
              <a:gd name="connsiteY221" fmla="*/ 3247648 h 6858000"/>
              <a:gd name="connsiteX222" fmla="*/ 853081 w 7467600"/>
              <a:gd name="connsiteY222" fmla="*/ 3312410 h 6858000"/>
              <a:gd name="connsiteX223" fmla="*/ 805957 w 7467600"/>
              <a:gd name="connsiteY223" fmla="*/ 3330443 h 6858000"/>
              <a:gd name="connsiteX224" fmla="*/ 1318687 w 7467600"/>
              <a:gd name="connsiteY224" fmla="*/ 3113840 h 6858000"/>
              <a:gd name="connsiteX225" fmla="*/ 5453702 w 7467600"/>
              <a:gd name="connsiteY225" fmla="*/ 3090882 h 6858000"/>
              <a:gd name="connsiteX226" fmla="*/ 5480135 w 7467600"/>
              <a:gd name="connsiteY226" fmla="*/ 3565802 h 6858000"/>
              <a:gd name="connsiteX227" fmla="*/ 5499023 w 7467600"/>
              <a:gd name="connsiteY227" fmla="*/ 4166310 h 6858000"/>
              <a:gd name="connsiteX228" fmla="*/ 5547022 w 7467600"/>
              <a:gd name="connsiteY228" fmla="*/ 3607838 h 6858000"/>
              <a:gd name="connsiteX229" fmla="*/ 5515964 w 7467600"/>
              <a:gd name="connsiteY229" fmla="*/ 3378541 h 6858000"/>
              <a:gd name="connsiteX230" fmla="*/ 5453702 w 7467600"/>
              <a:gd name="connsiteY230" fmla="*/ 3090882 h 6858000"/>
              <a:gd name="connsiteX231" fmla="*/ 1238695 w 7467600"/>
              <a:gd name="connsiteY231" fmla="*/ 3076820 h 6858000"/>
              <a:gd name="connsiteX232" fmla="*/ 716371 w 7467600"/>
              <a:gd name="connsiteY232" fmla="*/ 3293249 h 6858000"/>
              <a:gd name="connsiteX233" fmla="*/ 579522 w 7467600"/>
              <a:gd name="connsiteY233" fmla="*/ 3371759 h 6858000"/>
              <a:gd name="connsiteX234" fmla="*/ 600288 w 7467600"/>
              <a:gd name="connsiteY234" fmla="*/ 3365555 h 6858000"/>
              <a:gd name="connsiteX235" fmla="*/ 840692 w 7467600"/>
              <a:gd name="connsiteY235" fmla="*/ 3284921 h 6858000"/>
              <a:gd name="connsiteX236" fmla="*/ 979248 w 7467600"/>
              <a:gd name="connsiteY236" fmla="*/ 3221003 h 6858000"/>
              <a:gd name="connsiteX237" fmla="*/ 1053282 w 7467600"/>
              <a:gd name="connsiteY237" fmla="*/ 3185247 h 6858000"/>
              <a:gd name="connsiteX238" fmla="*/ 1320603 w 7467600"/>
              <a:gd name="connsiteY238" fmla="*/ 3081281 h 6858000"/>
              <a:gd name="connsiteX239" fmla="*/ 1238695 w 7467600"/>
              <a:gd name="connsiteY239" fmla="*/ 3076820 h 6858000"/>
              <a:gd name="connsiteX240" fmla="*/ 5425627 w 7467600"/>
              <a:gd name="connsiteY240" fmla="*/ 2954192 h 6858000"/>
              <a:gd name="connsiteX241" fmla="*/ 5470770 w 7467600"/>
              <a:gd name="connsiteY241" fmla="*/ 3005435 h 6858000"/>
              <a:gd name="connsiteX242" fmla="*/ 5519779 w 7467600"/>
              <a:gd name="connsiteY242" fmla="*/ 4359223 h 6858000"/>
              <a:gd name="connsiteX243" fmla="*/ 5520293 w 7467600"/>
              <a:gd name="connsiteY243" fmla="*/ 4360602 h 6858000"/>
              <a:gd name="connsiteX244" fmla="*/ 5767221 w 7467600"/>
              <a:gd name="connsiteY244" fmla="*/ 4665564 h 6858000"/>
              <a:gd name="connsiteX245" fmla="*/ 6937169 w 7467600"/>
              <a:gd name="connsiteY245" fmla="*/ 4815941 h 6858000"/>
              <a:gd name="connsiteX246" fmla="*/ 6953922 w 7467600"/>
              <a:gd name="connsiteY246" fmla="*/ 4890068 h 6858000"/>
              <a:gd name="connsiteX247" fmla="*/ 6071359 w 7467600"/>
              <a:gd name="connsiteY247" fmla="*/ 4770770 h 6858000"/>
              <a:gd name="connsiteX248" fmla="*/ 6038839 w 7467600"/>
              <a:gd name="connsiteY248" fmla="*/ 4764474 h 6858000"/>
              <a:gd name="connsiteX249" fmla="*/ 6038706 w 7467600"/>
              <a:gd name="connsiteY249" fmla="*/ 4763847 h 6858000"/>
              <a:gd name="connsiteX250" fmla="*/ 6037784 w 7467600"/>
              <a:gd name="connsiteY250" fmla="*/ 4764270 h 6858000"/>
              <a:gd name="connsiteX251" fmla="*/ 6038839 w 7467600"/>
              <a:gd name="connsiteY251" fmla="*/ 4764474 h 6858000"/>
              <a:gd name="connsiteX252" fmla="*/ 6040338 w 7467600"/>
              <a:gd name="connsiteY252" fmla="*/ 4771418 h 6858000"/>
              <a:gd name="connsiteX253" fmla="*/ 6024488 w 7467600"/>
              <a:gd name="connsiteY253" fmla="*/ 4809903 h 6858000"/>
              <a:gd name="connsiteX254" fmla="*/ 5599771 w 7467600"/>
              <a:gd name="connsiteY254" fmla="*/ 5509652 h 6858000"/>
              <a:gd name="connsiteX255" fmla="*/ 5548843 w 7467600"/>
              <a:gd name="connsiteY255" fmla="*/ 5563845 h 6858000"/>
              <a:gd name="connsiteX256" fmla="*/ 5940952 w 7467600"/>
              <a:gd name="connsiteY256" fmla="*/ 6250028 h 6858000"/>
              <a:gd name="connsiteX257" fmla="*/ 6043441 w 7467600"/>
              <a:gd name="connsiteY257" fmla="*/ 6665847 h 6858000"/>
              <a:gd name="connsiteX258" fmla="*/ 6093432 w 7467600"/>
              <a:gd name="connsiteY258" fmla="*/ 6858000 h 6858000"/>
              <a:gd name="connsiteX259" fmla="*/ 6034344 w 7467600"/>
              <a:gd name="connsiteY259" fmla="*/ 6858000 h 6858000"/>
              <a:gd name="connsiteX260" fmla="*/ 6026679 w 7467600"/>
              <a:gd name="connsiteY260" fmla="*/ 6836959 h 6858000"/>
              <a:gd name="connsiteX261" fmla="*/ 5800441 w 7467600"/>
              <a:gd name="connsiteY261" fmla="*/ 6335286 h 6858000"/>
              <a:gd name="connsiteX262" fmla="*/ 5526562 w 7467600"/>
              <a:gd name="connsiteY262" fmla="*/ 5705388 h 6858000"/>
              <a:gd name="connsiteX263" fmla="*/ 5519640 w 7467600"/>
              <a:gd name="connsiteY263" fmla="*/ 5683774 h 6858000"/>
              <a:gd name="connsiteX264" fmla="*/ 5844559 w 7467600"/>
              <a:gd name="connsiteY264" fmla="*/ 6553349 h 6858000"/>
              <a:gd name="connsiteX265" fmla="*/ 5975994 w 7467600"/>
              <a:gd name="connsiteY265" fmla="*/ 6858000 h 6858000"/>
              <a:gd name="connsiteX266" fmla="*/ 5898547 w 7467600"/>
              <a:gd name="connsiteY266" fmla="*/ 6858000 h 6858000"/>
              <a:gd name="connsiteX267" fmla="*/ 5682041 w 7467600"/>
              <a:gd name="connsiteY267" fmla="*/ 6355860 h 6858000"/>
              <a:gd name="connsiteX268" fmla="*/ 5461758 w 7467600"/>
              <a:gd name="connsiteY268" fmla="*/ 5820220 h 6858000"/>
              <a:gd name="connsiteX269" fmla="*/ 5237282 w 7467600"/>
              <a:gd name="connsiteY269" fmla="*/ 6579086 h 6858000"/>
              <a:gd name="connsiteX270" fmla="*/ 5115009 w 7467600"/>
              <a:gd name="connsiteY270" fmla="*/ 6858000 h 6858000"/>
              <a:gd name="connsiteX271" fmla="*/ 5028074 w 7467600"/>
              <a:gd name="connsiteY271" fmla="*/ 6858000 h 6858000"/>
              <a:gd name="connsiteX272" fmla="*/ 5079508 w 7467600"/>
              <a:gd name="connsiteY272" fmla="*/ 6749074 h 6858000"/>
              <a:gd name="connsiteX273" fmla="*/ 5371846 w 7467600"/>
              <a:gd name="connsiteY273" fmla="*/ 5924413 h 6858000"/>
              <a:gd name="connsiteX274" fmla="*/ 5270512 w 7467600"/>
              <a:gd name="connsiteY274" fmla="*/ 6138975 h 6858000"/>
              <a:gd name="connsiteX275" fmla="*/ 5062409 w 7467600"/>
              <a:gd name="connsiteY275" fmla="*/ 6653544 h 6858000"/>
              <a:gd name="connsiteX276" fmla="*/ 5036628 w 7467600"/>
              <a:gd name="connsiteY276" fmla="*/ 6754247 h 6858000"/>
              <a:gd name="connsiteX277" fmla="*/ 5009112 w 7467600"/>
              <a:gd name="connsiteY277" fmla="*/ 6858000 h 6858000"/>
              <a:gd name="connsiteX278" fmla="*/ 4976679 w 7467600"/>
              <a:gd name="connsiteY278" fmla="*/ 6858000 h 6858000"/>
              <a:gd name="connsiteX279" fmla="*/ 5006537 w 7467600"/>
              <a:gd name="connsiteY279" fmla="*/ 6747068 h 6858000"/>
              <a:gd name="connsiteX280" fmla="*/ 5032723 w 7467600"/>
              <a:gd name="connsiteY280" fmla="*/ 6644957 h 6858000"/>
              <a:gd name="connsiteX281" fmla="*/ 5242949 w 7467600"/>
              <a:gd name="connsiteY281" fmla="*/ 6125175 h 6858000"/>
              <a:gd name="connsiteX282" fmla="*/ 5286321 w 7467600"/>
              <a:gd name="connsiteY282" fmla="*/ 6033555 h 6858000"/>
              <a:gd name="connsiteX283" fmla="*/ 5008210 w 7467600"/>
              <a:gd name="connsiteY283" fmla="*/ 6649194 h 6858000"/>
              <a:gd name="connsiteX284" fmla="*/ 4986321 w 7467600"/>
              <a:gd name="connsiteY284" fmla="*/ 6765687 h 6858000"/>
              <a:gd name="connsiteX285" fmla="*/ 4973474 w 7467600"/>
              <a:gd name="connsiteY285" fmla="*/ 6858000 h 6858000"/>
              <a:gd name="connsiteX286" fmla="*/ 4907178 w 7467600"/>
              <a:gd name="connsiteY286" fmla="*/ 6858000 h 6858000"/>
              <a:gd name="connsiteX287" fmla="*/ 4910810 w 7467600"/>
              <a:gd name="connsiteY287" fmla="*/ 6829660 h 6858000"/>
              <a:gd name="connsiteX288" fmla="*/ 4987461 w 7467600"/>
              <a:gd name="connsiteY288" fmla="*/ 6432994 h 6858000"/>
              <a:gd name="connsiteX289" fmla="*/ 5179262 w 7467600"/>
              <a:gd name="connsiteY289" fmla="*/ 6035044 h 6858000"/>
              <a:gd name="connsiteX290" fmla="*/ 4689678 w 7467600"/>
              <a:gd name="connsiteY290" fmla="*/ 6440241 h 6858000"/>
              <a:gd name="connsiteX291" fmla="*/ 4477543 w 7467600"/>
              <a:gd name="connsiteY291" fmla="*/ 6674836 h 6858000"/>
              <a:gd name="connsiteX292" fmla="*/ 4329957 w 7467600"/>
              <a:gd name="connsiteY292" fmla="*/ 6858000 h 6858000"/>
              <a:gd name="connsiteX293" fmla="*/ 4218595 w 7467600"/>
              <a:gd name="connsiteY293" fmla="*/ 6858000 h 6858000"/>
              <a:gd name="connsiteX294" fmla="*/ 4368888 w 7467600"/>
              <a:gd name="connsiteY294" fmla="*/ 6668412 h 6858000"/>
              <a:gd name="connsiteX295" fmla="*/ 4563091 w 7467600"/>
              <a:gd name="connsiteY295" fmla="*/ 6442508 h 6858000"/>
              <a:gd name="connsiteX296" fmla="*/ 5387324 w 7467600"/>
              <a:gd name="connsiteY296" fmla="*/ 5705830 h 6858000"/>
              <a:gd name="connsiteX297" fmla="*/ 5073620 w 7467600"/>
              <a:gd name="connsiteY297" fmla="*/ 5955437 h 6858000"/>
              <a:gd name="connsiteX298" fmla="*/ 4689789 w 7467600"/>
              <a:gd name="connsiteY298" fmla="*/ 6268382 h 6858000"/>
              <a:gd name="connsiteX299" fmla="*/ 4418722 w 7467600"/>
              <a:gd name="connsiteY299" fmla="*/ 6570886 h 6858000"/>
              <a:gd name="connsiteX300" fmla="*/ 4214944 w 7467600"/>
              <a:gd name="connsiteY300" fmla="*/ 6858000 h 6858000"/>
              <a:gd name="connsiteX301" fmla="*/ 4177898 w 7467600"/>
              <a:gd name="connsiteY301" fmla="*/ 6858000 h 6858000"/>
              <a:gd name="connsiteX302" fmla="*/ 4391597 w 7467600"/>
              <a:gd name="connsiteY302" fmla="*/ 6556370 h 6858000"/>
              <a:gd name="connsiteX303" fmla="*/ 4668889 w 7467600"/>
              <a:gd name="connsiteY303" fmla="*/ 6246399 h 6858000"/>
              <a:gd name="connsiteX304" fmla="*/ 5055427 w 7467600"/>
              <a:gd name="connsiteY304" fmla="*/ 5931476 h 6858000"/>
              <a:gd name="connsiteX305" fmla="*/ 5371814 w 7467600"/>
              <a:gd name="connsiteY305" fmla="*/ 5678975 h 6858000"/>
              <a:gd name="connsiteX306" fmla="*/ 4987918 w 7467600"/>
              <a:gd name="connsiteY306" fmla="*/ 5838701 h 6858000"/>
              <a:gd name="connsiteX307" fmla="*/ 4317146 w 7467600"/>
              <a:gd name="connsiteY307" fmla="*/ 6587716 h 6858000"/>
              <a:gd name="connsiteX308" fmla="*/ 4171627 w 7467600"/>
              <a:gd name="connsiteY308" fmla="*/ 6858000 h 6858000"/>
              <a:gd name="connsiteX309" fmla="*/ 4081585 w 7467600"/>
              <a:gd name="connsiteY309" fmla="*/ 6858000 h 6858000"/>
              <a:gd name="connsiteX310" fmla="*/ 4238603 w 7467600"/>
              <a:gd name="connsiteY310" fmla="*/ 6559341 h 6858000"/>
              <a:gd name="connsiteX311" fmla="*/ 4778333 w 7467600"/>
              <a:gd name="connsiteY311" fmla="*/ 5873626 h 6858000"/>
              <a:gd name="connsiteX312" fmla="*/ 5414185 w 7467600"/>
              <a:gd name="connsiteY312" fmla="*/ 5573882 h 6858000"/>
              <a:gd name="connsiteX313" fmla="*/ 5959648 w 7467600"/>
              <a:gd name="connsiteY313" fmla="*/ 4760797 h 6858000"/>
              <a:gd name="connsiteX314" fmla="*/ 5355019 w 7467600"/>
              <a:gd name="connsiteY314" fmla="*/ 4734672 h 6858000"/>
              <a:gd name="connsiteX315" fmla="*/ 5083565 w 7467600"/>
              <a:gd name="connsiteY315" fmla="*/ 5179121 h 6858000"/>
              <a:gd name="connsiteX316" fmla="*/ 4713577 w 7467600"/>
              <a:gd name="connsiteY316" fmla="*/ 5616803 h 6858000"/>
              <a:gd name="connsiteX317" fmla="*/ 3989559 w 7467600"/>
              <a:gd name="connsiteY317" fmla="*/ 6145945 h 6858000"/>
              <a:gd name="connsiteX318" fmla="*/ 3939824 w 7467600"/>
              <a:gd name="connsiteY318" fmla="*/ 6066900 h 6858000"/>
              <a:gd name="connsiteX319" fmla="*/ 4584537 w 7467600"/>
              <a:gd name="connsiteY319" fmla="*/ 5324826 h 6858000"/>
              <a:gd name="connsiteX320" fmla="*/ 5037105 w 7467600"/>
              <a:gd name="connsiteY320" fmla="*/ 5088765 h 6858000"/>
              <a:gd name="connsiteX321" fmla="*/ 5039930 w 7467600"/>
              <a:gd name="connsiteY321" fmla="*/ 5089585 h 6858000"/>
              <a:gd name="connsiteX322" fmla="*/ 5263764 w 7467600"/>
              <a:gd name="connsiteY322" fmla="*/ 4735525 h 6858000"/>
              <a:gd name="connsiteX323" fmla="*/ 4086300 w 7467600"/>
              <a:gd name="connsiteY323" fmla="*/ 4884599 h 6858000"/>
              <a:gd name="connsiteX324" fmla="*/ 4085485 w 7467600"/>
              <a:gd name="connsiteY324" fmla="*/ 4899070 h 6858000"/>
              <a:gd name="connsiteX325" fmla="*/ 3871915 w 7467600"/>
              <a:gd name="connsiteY325" fmla="*/ 5253645 h 6858000"/>
              <a:gd name="connsiteX326" fmla="*/ 3799374 w 7467600"/>
              <a:gd name="connsiteY326" fmla="*/ 5466127 h 6858000"/>
              <a:gd name="connsiteX327" fmla="*/ 3498850 w 7467600"/>
              <a:gd name="connsiteY327" fmla="*/ 6661888 h 6858000"/>
              <a:gd name="connsiteX328" fmla="*/ 3399216 w 7467600"/>
              <a:gd name="connsiteY328" fmla="*/ 6858000 h 6858000"/>
              <a:gd name="connsiteX329" fmla="*/ 3303688 w 7467600"/>
              <a:gd name="connsiteY329" fmla="*/ 6858000 h 6858000"/>
              <a:gd name="connsiteX330" fmla="*/ 3391774 w 7467600"/>
              <a:gd name="connsiteY330" fmla="*/ 6697181 h 6858000"/>
              <a:gd name="connsiteX331" fmla="*/ 3735540 w 7467600"/>
              <a:gd name="connsiteY331" fmla="*/ 5546923 h 6858000"/>
              <a:gd name="connsiteX332" fmla="*/ 3729438 w 7467600"/>
              <a:gd name="connsiteY332" fmla="*/ 5569058 h 6858000"/>
              <a:gd name="connsiteX333" fmla="*/ 3707782 w 7467600"/>
              <a:gd name="connsiteY333" fmla="*/ 5644908 h 6858000"/>
              <a:gd name="connsiteX334" fmla="*/ 3583827 w 7467600"/>
              <a:gd name="connsiteY334" fmla="*/ 6039215 h 6858000"/>
              <a:gd name="connsiteX335" fmla="*/ 3547861 w 7467600"/>
              <a:gd name="connsiteY335" fmla="*/ 6129609 h 6858000"/>
              <a:gd name="connsiteX336" fmla="*/ 3490905 w 7467600"/>
              <a:gd name="connsiteY336" fmla="*/ 6277660 h 6858000"/>
              <a:gd name="connsiteX337" fmla="*/ 3455859 w 7467600"/>
              <a:gd name="connsiteY337" fmla="*/ 6391301 h 6858000"/>
              <a:gd name="connsiteX338" fmla="*/ 3429112 w 7467600"/>
              <a:gd name="connsiteY338" fmla="*/ 6479469 h 6858000"/>
              <a:gd name="connsiteX339" fmla="*/ 3304862 w 7467600"/>
              <a:gd name="connsiteY339" fmla="*/ 6796476 h 6858000"/>
              <a:gd name="connsiteX340" fmla="*/ 3276071 w 7467600"/>
              <a:gd name="connsiteY340" fmla="*/ 6858000 h 6858000"/>
              <a:gd name="connsiteX341" fmla="*/ 3240805 w 7467600"/>
              <a:gd name="connsiteY341" fmla="*/ 6858000 h 6858000"/>
              <a:gd name="connsiteX342" fmla="*/ 3275917 w 7467600"/>
              <a:gd name="connsiteY342" fmla="*/ 6783192 h 6858000"/>
              <a:gd name="connsiteX343" fmla="*/ 3399358 w 7467600"/>
              <a:gd name="connsiteY343" fmla="*/ 6469011 h 6858000"/>
              <a:gd name="connsiteX344" fmla="*/ 3425650 w 7467600"/>
              <a:gd name="connsiteY344" fmla="*/ 6381333 h 6858000"/>
              <a:gd name="connsiteX345" fmla="*/ 3460661 w 7467600"/>
              <a:gd name="connsiteY345" fmla="*/ 6266763 h 6858000"/>
              <a:gd name="connsiteX346" fmla="*/ 3518021 w 7467600"/>
              <a:gd name="connsiteY346" fmla="*/ 6117298 h 6858000"/>
              <a:gd name="connsiteX347" fmla="*/ 3554035 w 7467600"/>
              <a:gd name="connsiteY347" fmla="*/ 6027832 h 6858000"/>
              <a:gd name="connsiteX348" fmla="*/ 3677174 w 7467600"/>
              <a:gd name="connsiteY348" fmla="*/ 5636351 h 6858000"/>
              <a:gd name="connsiteX349" fmla="*/ 3698819 w 7467600"/>
              <a:gd name="connsiteY349" fmla="*/ 5560503 h 6858000"/>
              <a:gd name="connsiteX350" fmla="*/ 3702094 w 7467600"/>
              <a:gd name="connsiteY350" fmla="*/ 5549194 h 6858000"/>
              <a:gd name="connsiteX351" fmla="*/ 3398355 w 7467600"/>
              <a:gd name="connsiteY351" fmla="*/ 6094603 h 6858000"/>
              <a:gd name="connsiteX352" fmla="*/ 3193941 w 7467600"/>
              <a:gd name="connsiteY352" fmla="*/ 6798775 h 6858000"/>
              <a:gd name="connsiteX353" fmla="*/ 3184140 w 7467600"/>
              <a:gd name="connsiteY353" fmla="*/ 6858000 h 6858000"/>
              <a:gd name="connsiteX354" fmla="*/ 3099978 w 7467600"/>
              <a:gd name="connsiteY354" fmla="*/ 6858000 h 6858000"/>
              <a:gd name="connsiteX355" fmla="*/ 3101556 w 7467600"/>
              <a:gd name="connsiteY355" fmla="*/ 6843337 h 6858000"/>
              <a:gd name="connsiteX356" fmla="*/ 3370162 w 7467600"/>
              <a:gd name="connsiteY356" fmla="*/ 5785550 h 6858000"/>
              <a:gd name="connsiteX357" fmla="*/ 3746477 w 7467600"/>
              <a:gd name="connsiteY357" fmla="*/ 5377889 h 6858000"/>
              <a:gd name="connsiteX358" fmla="*/ 3863399 w 7467600"/>
              <a:gd name="connsiteY358" fmla="*/ 5087257 h 6858000"/>
              <a:gd name="connsiteX359" fmla="*/ 3968712 w 7467600"/>
              <a:gd name="connsiteY359" fmla="*/ 4913989 h 6858000"/>
              <a:gd name="connsiteX360" fmla="*/ 2792390 w 7467600"/>
              <a:gd name="connsiteY360" fmla="*/ 5382974 h 6858000"/>
              <a:gd name="connsiteX361" fmla="*/ 2714982 w 7467600"/>
              <a:gd name="connsiteY361" fmla="*/ 5427051 h 6858000"/>
              <a:gd name="connsiteX362" fmla="*/ 2813361 w 7467600"/>
              <a:gd name="connsiteY362" fmla="*/ 6023912 h 6858000"/>
              <a:gd name="connsiteX363" fmla="*/ 2688430 w 7467600"/>
              <a:gd name="connsiteY363" fmla="*/ 6801564 h 6858000"/>
              <a:gd name="connsiteX364" fmla="*/ 2629626 w 7467600"/>
              <a:gd name="connsiteY364" fmla="*/ 6763394 h 6858000"/>
              <a:gd name="connsiteX365" fmla="*/ 2565328 w 7467600"/>
              <a:gd name="connsiteY365" fmla="*/ 5516399 h 6858000"/>
              <a:gd name="connsiteX366" fmla="*/ 1922999 w 7467600"/>
              <a:gd name="connsiteY366" fmla="*/ 5980343 h 6858000"/>
              <a:gd name="connsiteX367" fmla="*/ 1950261 w 7467600"/>
              <a:gd name="connsiteY367" fmla="*/ 6405858 h 6858000"/>
              <a:gd name="connsiteX368" fmla="*/ 2365554 w 7467600"/>
              <a:gd name="connsiteY368" fmla="*/ 6759107 h 6858000"/>
              <a:gd name="connsiteX369" fmla="*/ 2424142 w 7467600"/>
              <a:gd name="connsiteY369" fmla="*/ 6858000 h 6858000"/>
              <a:gd name="connsiteX370" fmla="*/ 2395994 w 7467600"/>
              <a:gd name="connsiteY370" fmla="*/ 6858000 h 6858000"/>
              <a:gd name="connsiteX371" fmla="*/ 2392863 w 7467600"/>
              <a:gd name="connsiteY371" fmla="*/ 6852964 h 6858000"/>
              <a:gd name="connsiteX372" fmla="*/ 2017589 w 7467600"/>
              <a:gd name="connsiteY372" fmla="*/ 6493982 h 6858000"/>
              <a:gd name="connsiteX373" fmla="*/ 2147336 w 7467600"/>
              <a:gd name="connsiteY373" fmla="*/ 6594052 h 6858000"/>
              <a:gd name="connsiteX374" fmla="*/ 2207047 w 7467600"/>
              <a:gd name="connsiteY374" fmla="*/ 6654540 h 6858000"/>
              <a:gd name="connsiteX375" fmla="*/ 2299106 w 7467600"/>
              <a:gd name="connsiteY375" fmla="*/ 6778931 h 6858000"/>
              <a:gd name="connsiteX376" fmla="*/ 2314430 w 7467600"/>
              <a:gd name="connsiteY376" fmla="*/ 6801144 h 6858000"/>
              <a:gd name="connsiteX377" fmla="*/ 2352406 w 7467600"/>
              <a:gd name="connsiteY377" fmla="*/ 6858000 h 6858000"/>
              <a:gd name="connsiteX378" fmla="*/ 2314492 w 7467600"/>
              <a:gd name="connsiteY378" fmla="*/ 6858000 h 6858000"/>
              <a:gd name="connsiteX379" fmla="*/ 2288095 w 7467600"/>
              <a:gd name="connsiteY379" fmla="*/ 6818030 h 6858000"/>
              <a:gd name="connsiteX380" fmla="*/ 2272768 w 7467600"/>
              <a:gd name="connsiteY380" fmla="*/ 6795822 h 6858000"/>
              <a:gd name="connsiteX381" fmla="*/ 2182715 w 7467600"/>
              <a:gd name="connsiteY381" fmla="*/ 6675071 h 6858000"/>
              <a:gd name="connsiteX382" fmla="*/ 2032061 w 7467600"/>
              <a:gd name="connsiteY382" fmla="*/ 6541380 h 6858000"/>
              <a:gd name="connsiteX383" fmla="*/ 2257220 w 7467600"/>
              <a:gd name="connsiteY383" fmla="*/ 6826257 h 6858000"/>
              <a:gd name="connsiteX384" fmla="*/ 2281324 w 7467600"/>
              <a:gd name="connsiteY384" fmla="*/ 6858000 h 6858000"/>
              <a:gd name="connsiteX385" fmla="*/ 2242860 w 7467600"/>
              <a:gd name="connsiteY385" fmla="*/ 6858000 h 6858000"/>
              <a:gd name="connsiteX386" fmla="*/ 2232818 w 7467600"/>
              <a:gd name="connsiteY386" fmla="*/ 6844926 h 6858000"/>
              <a:gd name="connsiteX387" fmla="*/ 1990172 w 7467600"/>
              <a:gd name="connsiteY387" fmla="*/ 6542121 h 6858000"/>
              <a:gd name="connsiteX388" fmla="*/ 2124090 w 7467600"/>
              <a:gd name="connsiteY388" fmla="*/ 6761017 h 6858000"/>
              <a:gd name="connsiteX389" fmla="*/ 2200380 w 7467600"/>
              <a:gd name="connsiteY389" fmla="*/ 6858000 h 6858000"/>
              <a:gd name="connsiteX390" fmla="*/ 2147507 w 7467600"/>
              <a:gd name="connsiteY390" fmla="*/ 6858000 h 6858000"/>
              <a:gd name="connsiteX391" fmla="*/ 2070668 w 7467600"/>
              <a:gd name="connsiteY391" fmla="*/ 6761520 h 6858000"/>
              <a:gd name="connsiteX392" fmla="*/ 1975142 w 7467600"/>
              <a:gd name="connsiteY392" fmla="*/ 6585570 h 6858000"/>
              <a:gd name="connsiteX393" fmla="*/ 2050035 w 7467600"/>
              <a:gd name="connsiteY393" fmla="*/ 6813345 h 6858000"/>
              <a:gd name="connsiteX394" fmla="*/ 2063025 w 7467600"/>
              <a:gd name="connsiteY394" fmla="*/ 6858000 h 6858000"/>
              <a:gd name="connsiteX395" fmla="*/ 2021675 w 7467600"/>
              <a:gd name="connsiteY395" fmla="*/ 6858000 h 6858000"/>
              <a:gd name="connsiteX396" fmla="*/ 2019308 w 7467600"/>
              <a:gd name="connsiteY396" fmla="*/ 6847118 h 6858000"/>
              <a:gd name="connsiteX397" fmla="*/ 1938835 w 7467600"/>
              <a:gd name="connsiteY397" fmla="*/ 6551160 h 6858000"/>
              <a:gd name="connsiteX398" fmla="*/ 1953230 w 7467600"/>
              <a:gd name="connsiteY398" fmla="*/ 6759699 h 6858000"/>
              <a:gd name="connsiteX399" fmla="*/ 1956763 w 7467600"/>
              <a:gd name="connsiteY399" fmla="*/ 6778191 h 6858000"/>
              <a:gd name="connsiteX400" fmla="*/ 1967925 w 7467600"/>
              <a:gd name="connsiteY400" fmla="*/ 6858000 h 6858000"/>
              <a:gd name="connsiteX401" fmla="*/ 1936622 w 7467600"/>
              <a:gd name="connsiteY401" fmla="*/ 6858000 h 6858000"/>
              <a:gd name="connsiteX402" fmla="*/ 1926261 w 7467600"/>
              <a:gd name="connsiteY402" fmla="*/ 6784064 h 6858000"/>
              <a:gd name="connsiteX403" fmla="*/ 1922724 w 7467600"/>
              <a:gd name="connsiteY403" fmla="*/ 6765577 h 6858000"/>
              <a:gd name="connsiteX404" fmla="*/ 1904650 w 7467600"/>
              <a:gd name="connsiteY404" fmla="*/ 6639616 h 6858000"/>
              <a:gd name="connsiteX405" fmla="*/ 1885273 w 7467600"/>
              <a:gd name="connsiteY405" fmla="*/ 6858000 h 6858000"/>
              <a:gd name="connsiteX406" fmla="*/ 1854363 w 7467600"/>
              <a:gd name="connsiteY406" fmla="*/ 6858000 h 6858000"/>
              <a:gd name="connsiteX407" fmla="*/ 1880391 w 7467600"/>
              <a:gd name="connsiteY407" fmla="*/ 6603796 h 6858000"/>
              <a:gd name="connsiteX408" fmla="*/ 1818273 w 7467600"/>
              <a:gd name="connsiteY408" fmla="*/ 6715729 h 6858000"/>
              <a:gd name="connsiteX409" fmla="*/ 1794691 w 7467600"/>
              <a:gd name="connsiteY409" fmla="*/ 6843239 h 6858000"/>
              <a:gd name="connsiteX410" fmla="*/ 1794914 w 7467600"/>
              <a:gd name="connsiteY410" fmla="*/ 6858000 h 6858000"/>
              <a:gd name="connsiteX411" fmla="*/ 1746128 w 7467600"/>
              <a:gd name="connsiteY411" fmla="*/ 6858000 h 6858000"/>
              <a:gd name="connsiteX412" fmla="*/ 1753934 w 7467600"/>
              <a:gd name="connsiteY412" fmla="*/ 6724796 h 6858000"/>
              <a:gd name="connsiteX413" fmla="*/ 1792053 w 7467600"/>
              <a:gd name="connsiteY413" fmla="*/ 6572396 h 6858000"/>
              <a:gd name="connsiteX414" fmla="*/ 1862248 w 7467600"/>
              <a:gd name="connsiteY414" fmla="*/ 6266397 h 6858000"/>
              <a:gd name="connsiteX415" fmla="*/ 1862250 w 7467600"/>
              <a:gd name="connsiteY415" fmla="*/ 6033531 h 6858000"/>
              <a:gd name="connsiteX416" fmla="*/ 1211999 w 7467600"/>
              <a:gd name="connsiteY416" fmla="*/ 6683610 h 6858000"/>
              <a:gd name="connsiteX417" fmla="*/ 1213266 w 7467600"/>
              <a:gd name="connsiteY417" fmla="*/ 6691947 h 6858000"/>
              <a:gd name="connsiteX418" fmla="*/ 1203370 w 7467600"/>
              <a:gd name="connsiteY418" fmla="*/ 6850676 h 6858000"/>
              <a:gd name="connsiteX419" fmla="*/ 1203671 w 7467600"/>
              <a:gd name="connsiteY419" fmla="*/ 6858000 h 6858000"/>
              <a:gd name="connsiteX420" fmla="*/ 1143180 w 7467600"/>
              <a:gd name="connsiteY420" fmla="*/ 6858000 h 6858000"/>
              <a:gd name="connsiteX421" fmla="*/ 1142176 w 7467600"/>
              <a:gd name="connsiteY421" fmla="*/ 6766045 h 6858000"/>
              <a:gd name="connsiteX422" fmla="*/ 1067484 w 7467600"/>
              <a:gd name="connsiteY422" fmla="*/ 6858000 h 6858000"/>
              <a:gd name="connsiteX423" fmla="*/ 953928 w 7467600"/>
              <a:gd name="connsiteY423" fmla="*/ 6858000 h 6858000"/>
              <a:gd name="connsiteX424" fmla="*/ 959715 w 7467600"/>
              <a:gd name="connsiteY424" fmla="*/ 6850185 h 6858000"/>
              <a:gd name="connsiteX425" fmla="*/ 1483788 w 7467600"/>
              <a:gd name="connsiteY425" fmla="*/ 6259174 h 6858000"/>
              <a:gd name="connsiteX426" fmla="*/ 1100671 w 7467600"/>
              <a:gd name="connsiteY426" fmla="*/ 6252137 h 6858000"/>
              <a:gd name="connsiteX427" fmla="*/ 1090144 w 7467600"/>
              <a:gd name="connsiteY427" fmla="*/ 6256748 h 6858000"/>
              <a:gd name="connsiteX428" fmla="*/ 1095872 w 7467600"/>
              <a:gd name="connsiteY428" fmla="*/ 6271892 h 6858000"/>
              <a:gd name="connsiteX429" fmla="*/ 262785 w 7467600"/>
              <a:gd name="connsiteY429" fmla="*/ 6845450 h 6858000"/>
              <a:gd name="connsiteX430" fmla="*/ 209968 w 7467600"/>
              <a:gd name="connsiteY430" fmla="*/ 6770713 h 6858000"/>
              <a:gd name="connsiteX431" fmla="*/ 873460 w 7467600"/>
              <a:gd name="connsiteY431" fmla="*/ 6253768 h 6858000"/>
              <a:gd name="connsiteX432" fmla="*/ 192686 w 7467600"/>
              <a:gd name="connsiteY432" fmla="*/ 5849257 h 6858000"/>
              <a:gd name="connsiteX433" fmla="*/ 4696 w 7467600"/>
              <a:gd name="connsiteY433" fmla="*/ 5697668 h 6858000"/>
              <a:gd name="connsiteX434" fmla="*/ 0 w 7467600"/>
              <a:gd name="connsiteY434" fmla="*/ 5689984 h 6858000"/>
              <a:gd name="connsiteX435" fmla="*/ 0 w 7467600"/>
              <a:gd name="connsiteY435" fmla="*/ 5513472 h 6858000"/>
              <a:gd name="connsiteX436" fmla="*/ 174101 w 7467600"/>
              <a:gd name="connsiteY436" fmla="*/ 5620277 h 6858000"/>
              <a:gd name="connsiteX437" fmla="*/ 891800 w 7467600"/>
              <a:gd name="connsiteY437" fmla="*/ 6036935 h 6858000"/>
              <a:gd name="connsiteX438" fmla="*/ 1072219 w 7467600"/>
              <a:gd name="connsiteY438" fmla="*/ 6169443 h 6858000"/>
              <a:gd name="connsiteX439" fmla="*/ 1074117 w 7467600"/>
              <a:gd name="connsiteY439" fmla="*/ 6170301 h 6858000"/>
              <a:gd name="connsiteX440" fmla="*/ 1083114 w 7467600"/>
              <a:gd name="connsiteY440" fmla="*/ 6174131 h 6858000"/>
              <a:gd name="connsiteX441" fmla="*/ 1543010 w 7467600"/>
              <a:gd name="connsiteY441" fmla="*/ 6191140 h 6858000"/>
              <a:gd name="connsiteX442" fmla="*/ 1551080 w 7467600"/>
              <a:gd name="connsiteY442" fmla="*/ 6195006 h 6858000"/>
              <a:gd name="connsiteX443" fmla="*/ 2345443 w 7467600"/>
              <a:gd name="connsiteY443" fmla="*/ 5549882 h 6858000"/>
              <a:gd name="connsiteX444" fmla="*/ 1721499 w 7467600"/>
              <a:gd name="connsiteY444" fmla="*/ 5599969 h 6858000"/>
              <a:gd name="connsiteX445" fmla="*/ 767716 w 7467600"/>
              <a:gd name="connsiteY445" fmla="*/ 5472768 h 6858000"/>
              <a:gd name="connsiteX446" fmla="*/ 722147 w 7467600"/>
              <a:gd name="connsiteY446" fmla="*/ 5393091 h 6858000"/>
              <a:gd name="connsiteX447" fmla="*/ 1485552 w 7467600"/>
              <a:gd name="connsiteY447" fmla="*/ 5313202 h 6858000"/>
              <a:gd name="connsiteX448" fmla="*/ 2143004 w 7467600"/>
              <a:gd name="connsiteY448" fmla="*/ 5402420 h 6858000"/>
              <a:gd name="connsiteX449" fmla="*/ 1933391 w 7467600"/>
              <a:gd name="connsiteY449" fmla="*/ 5156971 h 6858000"/>
              <a:gd name="connsiteX450" fmla="*/ 1827118 w 7467600"/>
              <a:gd name="connsiteY450" fmla="*/ 4968410 h 6858000"/>
              <a:gd name="connsiteX451" fmla="*/ 1837349 w 7467600"/>
              <a:gd name="connsiteY451" fmla="*/ 4956357 h 6858000"/>
              <a:gd name="connsiteX452" fmla="*/ 2162835 w 7467600"/>
              <a:gd name="connsiteY452" fmla="*/ 5187853 h 6858000"/>
              <a:gd name="connsiteX453" fmla="*/ 2257167 w 7467600"/>
              <a:gd name="connsiteY453" fmla="*/ 5462123 h 6858000"/>
              <a:gd name="connsiteX454" fmla="*/ 2261598 w 7467600"/>
              <a:gd name="connsiteY454" fmla="*/ 5467998 h 6858000"/>
              <a:gd name="connsiteX455" fmla="*/ 2437177 w 7467600"/>
              <a:gd name="connsiteY455" fmla="*/ 5479608 h 6858000"/>
              <a:gd name="connsiteX456" fmla="*/ 2445247 w 7467600"/>
              <a:gd name="connsiteY456" fmla="*/ 5483476 h 6858000"/>
              <a:gd name="connsiteX457" fmla="*/ 2743626 w 7467600"/>
              <a:gd name="connsiteY457" fmla="*/ 5304819 h 6858000"/>
              <a:gd name="connsiteX458" fmla="*/ 3048102 w 7467600"/>
              <a:gd name="connsiteY458" fmla="*/ 5150595 h 6858000"/>
              <a:gd name="connsiteX459" fmla="*/ 1799414 w 7467600"/>
              <a:gd name="connsiteY459" fmla="*/ 4694732 h 6858000"/>
              <a:gd name="connsiteX460" fmla="*/ 1771735 w 7467600"/>
              <a:gd name="connsiteY460" fmla="*/ 4619929 h 6858000"/>
              <a:gd name="connsiteX461" fmla="*/ 3104273 w 7467600"/>
              <a:gd name="connsiteY461" fmla="*/ 5076159 h 6858000"/>
              <a:gd name="connsiteX462" fmla="*/ 3113245 w 7467600"/>
              <a:gd name="connsiteY462" fmla="*/ 5090705 h 6858000"/>
              <a:gd name="connsiteX463" fmla="*/ 3126294 w 7467600"/>
              <a:gd name="connsiteY463" fmla="*/ 5114400 h 6858000"/>
              <a:gd name="connsiteX464" fmla="*/ 3937433 w 7467600"/>
              <a:gd name="connsiteY464" fmla="*/ 4830473 h 6858000"/>
              <a:gd name="connsiteX465" fmla="*/ 3590475 w 7467600"/>
              <a:gd name="connsiteY465" fmla="*/ 4597974 h 6858000"/>
              <a:gd name="connsiteX466" fmla="*/ 3100264 w 7467600"/>
              <a:gd name="connsiteY466" fmla="*/ 4579845 h 6858000"/>
              <a:gd name="connsiteX467" fmla="*/ 2183576 w 7467600"/>
              <a:gd name="connsiteY467" fmla="*/ 4227150 h 6858000"/>
              <a:gd name="connsiteX468" fmla="*/ 2151029 w 7467600"/>
              <a:gd name="connsiteY468" fmla="*/ 4146947 h 6858000"/>
              <a:gd name="connsiteX469" fmla="*/ 3563434 w 7467600"/>
              <a:gd name="connsiteY469" fmla="*/ 4469115 h 6858000"/>
              <a:gd name="connsiteX470" fmla="*/ 3177952 w 7467600"/>
              <a:gd name="connsiteY470" fmla="*/ 3657386 h 6858000"/>
              <a:gd name="connsiteX471" fmla="*/ 3189263 w 7467600"/>
              <a:gd name="connsiteY471" fmla="*/ 3625726 h 6858000"/>
              <a:gd name="connsiteX472" fmla="*/ 3560912 w 7467600"/>
              <a:gd name="connsiteY472" fmla="*/ 4079863 h 6858000"/>
              <a:gd name="connsiteX473" fmla="*/ 3626636 w 7467600"/>
              <a:gd name="connsiteY473" fmla="*/ 4512230 h 6858000"/>
              <a:gd name="connsiteX474" fmla="*/ 3653088 w 7467600"/>
              <a:gd name="connsiteY474" fmla="*/ 4521417 h 6858000"/>
              <a:gd name="connsiteX475" fmla="*/ 3988128 w 7467600"/>
              <a:gd name="connsiteY475" fmla="*/ 4817267 h 6858000"/>
              <a:gd name="connsiteX476" fmla="*/ 4830582 w 7467600"/>
              <a:gd name="connsiteY476" fmla="*/ 4676000 h 6858000"/>
              <a:gd name="connsiteX477" fmla="*/ 4830100 w 7467600"/>
              <a:gd name="connsiteY477" fmla="*/ 4675554 h 6858000"/>
              <a:gd name="connsiteX478" fmla="*/ 4036318 w 7467600"/>
              <a:gd name="connsiteY478" fmla="*/ 4147013 h 6858000"/>
              <a:gd name="connsiteX479" fmla="*/ 3432098 w 7467600"/>
              <a:gd name="connsiteY479" fmla="*/ 3537312 h 6858000"/>
              <a:gd name="connsiteX480" fmla="*/ 3446761 w 7467600"/>
              <a:gd name="connsiteY480" fmla="*/ 3461278 h 6858000"/>
              <a:gd name="connsiteX481" fmla="*/ 4419733 w 7467600"/>
              <a:gd name="connsiteY481" fmla="*/ 3963555 h 6858000"/>
              <a:gd name="connsiteX482" fmla="*/ 4781371 w 7467600"/>
              <a:gd name="connsiteY482" fmla="*/ 4458604 h 6858000"/>
              <a:gd name="connsiteX483" fmla="*/ 4780440 w 7467600"/>
              <a:gd name="connsiteY483" fmla="*/ 4470290 h 6858000"/>
              <a:gd name="connsiteX484" fmla="*/ 4898954 w 7467600"/>
              <a:gd name="connsiteY484" fmla="*/ 4662092 h 6858000"/>
              <a:gd name="connsiteX485" fmla="*/ 4900699 w 7467600"/>
              <a:gd name="connsiteY485" fmla="*/ 4670867 h 6858000"/>
              <a:gd name="connsiteX486" fmla="*/ 5714511 w 7467600"/>
              <a:gd name="connsiteY486" fmla="*/ 4663483 h 6858000"/>
              <a:gd name="connsiteX487" fmla="*/ 5464793 w 7467600"/>
              <a:gd name="connsiteY487" fmla="*/ 4393556 h 6858000"/>
              <a:gd name="connsiteX488" fmla="*/ 5461897 w 7467600"/>
              <a:gd name="connsiteY488" fmla="*/ 4390879 h 6858000"/>
              <a:gd name="connsiteX489" fmla="*/ 4294126 w 7467600"/>
              <a:gd name="connsiteY489" fmla="*/ 3303048 h 6858000"/>
              <a:gd name="connsiteX490" fmla="*/ 4305321 w 7467600"/>
              <a:gd name="connsiteY490" fmla="*/ 3256953 h 6858000"/>
              <a:gd name="connsiteX491" fmla="*/ 4949299 w 7467600"/>
              <a:gd name="connsiteY491" fmla="*/ 3766336 h 6858000"/>
              <a:gd name="connsiteX492" fmla="*/ 5291452 w 7467600"/>
              <a:gd name="connsiteY492" fmla="*/ 4076801 h 6858000"/>
              <a:gd name="connsiteX493" fmla="*/ 5434998 w 7467600"/>
              <a:gd name="connsiteY493" fmla="*/ 4254100 h 6858000"/>
              <a:gd name="connsiteX494" fmla="*/ 5351015 w 7467600"/>
              <a:gd name="connsiteY494" fmla="*/ 3760989 h 6858000"/>
              <a:gd name="connsiteX495" fmla="*/ 5413780 w 7467600"/>
              <a:gd name="connsiteY495" fmla="*/ 2966265 h 6858000"/>
              <a:gd name="connsiteX496" fmla="*/ 5425627 w 7467600"/>
              <a:gd name="connsiteY496" fmla="*/ 2954192 h 6858000"/>
              <a:gd name="connsiteX497" fmla="*/ 6604735 w 7467600"/>
              <a:gd name="connsiteY497" fmla="*/ 2041381 h 6858000"/>
              <a:gd name="connsiteX498" fmla="*/ 7204487 w 7467600"/>
              <a:gd name="connsiteY498" fmla="*/ 2742112 h 6858000"/>
              <a:gd name="connsiteX499" fmla="*/ 7131592 w 7467600"/>
              <a:gd name="connsiteY499" fmla="*/ 2672096 h 6858000"/>
              <a:gd name="connsiteX500" fmla="*/ 6996344 w 7467600"/>
              <a:gd name="connsiteY500" fmla="*/ 2518310 h 6858000"/>
              <a:gd name="connsiteX501" fmla="*/ 6735495 w 7467600"/>
              <a:gd name="connsiteY501" fmla="*/ 2196890 h 6858000"/>
              <a:gd name="connsiteX502" fmla="*/ 6721901 w 7467600"/>
              <a:gd name="connsiteY502" fmla="*/ 2179274 h 6858000"/>
              <a:gd name="connsiteX503" fmla="*/ 6604735 w 7467600"/>
              <a:gd name="connsiteY503" fmla="*/ 2041381 h 6858000"/>
              <a:gd name="connsiteX504" fmla="*/ 6591670 w 7467600"/>
              <a:gd name="connsiteY504" fmla="*/ 1988277 h 6858000"/>
              <a:gd name="connsiteX505" fmla="*/ 6747349 w 7467600"/>
              <a:gd name="connsiteY505" fmla="*/ 2160069 h 6858000"/>
              <a:gd name="connsiteX506" fmla="*/ 6760943 w 7467600"/>
              <a:gd name="connsiteY506" fmla="*/ 2177686 h 6858000"/>
              <a:gd name="connsiteX507" fmla="*/ 7021065 w 7467600"/>
              <a:gd name="connsiteY507" fmla="*/ 2498102 h 6858000"/>
              <a:gd name="connsiteX508" fmla="*/ 7155223 w 7467600"/>
              <a:gd name="connsiteY508" fmla="*/ 2650386 h 6858000"/>
              <a:gd name="connsiteX509" fmla="*/ 7203167 w 7467600"/>
              <a:gd name="connsiteY509" fmla="*/ 2697288 h 6858000"/>
              <a:gd name="connsiteX510" fmla="*/ 6937703 w 7467600"/>
              <a:gd name="connsiteY510" fmla="*/ 2321981 h 6858000"/>
              <a:gd name="connsiteX511" fmla="*/ 6591670 w 7467600"/>
              <a:gd name="connsiteY511" fmla="*/ 1988277 h 6858000"/>
              <a:gd name="connsiteX512" fmla="*/ 5798671 w 7467600"/>
              <a:gd name="connsiteY512" fmla="*/ 1981601 h 6858000"/>
              <a:gd name="connsiteX513" fmla="*/ 5754709 w 7467600"/>
              <a:gd name="connsiteY513" fmla="*/ 2071454 h 6858000"/>
              <a:gd name="connsiteX514" fmla="*/ 5763044 w 7467600"/>
              <a:gd name="connsiteY514" fmla="*/ 2842206 h 6858000"/>
              <a:gd name="connsiteX515" fmla="*/ 5764974 w 7467600"/>
              <a:gd name="connsiteY515" fmla="*/ 2799609 h 6858000"/>
              <a:gd name="connsiteX516" fmla="*/ 5767665 w 7467600"/>
              <a:gd name="connsiteY516" fmla="*/ 2666409 h 6858000"/>
              <a:gd name="connsiteX517" fmla="*/ 5763055 w 7467600"/>
              <a:gd name="connsiteY517" fmla="*/ 2579705 h 6858000"/>
              <a:gd name="connsiteX518" fmla="*/ 5758079 w 7467600"/>
              <a:gd name="connsiteY518" fmla="*/ 2492508 h 6858000"/>
              <a:gd name="connsiteX519" fmla="*/ 5779325 w 7467600"/>
              <a:gd name="connsiteY519" fmla="*/ 2197069 h 6858000"/>
              <a:gd name="connsiteX520" fmla="*/ 5798671 w 7467600"/>
              <a:gd name="connsiteY520" fmla="*/ 1981601 h 6858000"/>
              <a:gd name="connsiteX521" fmla="*/ 5829202 w 7467600"/>
              <a:gd name="connsiteY521" fmla="*/ 1971679 h 6858000"/>
              <a:gd name="connsiteX522" fmla="*/ 5809558 w 7467600"/>
              <a:gd name="connsiteY522" fmla="*/ 2198043 h 6858000"/>
              <a:gd name="connsiteX523" fmla="*/ 5788653 w 7467600"/>
              <a:gd name="connsiteY523" fmla="*/ 2489430 h 6858000"/>
              <a:gd name="connsiteX524" fmla="*/ 5793439 w 7467600"/>
              <a:gd name="connsiteY524" fmla="*/ 2575235 h 6858000"/>
              <a:gd name="connsiteX525" fmla="*/ 5796837 w 7467600"/>
              <a:gd name="connsiteY525" fmla="*/ 2637633 h 6858000"/>
              <a:gd name="connsiteX526" fmla="*/ 5818614 w 7467600"/>
              <a:gd name="connsiteY526" fmla="*/ 2473055 h 6858000"/>
              <a:gd name="connsiteX527" fmla="*/ 5829202 w 7467600"/>
              <a:gd name="connsiteY527" fmla="*/ 1971679 h 6858000"/>
              <a:gd name="connsiteX528" fmla="*/ 5911389 w 7467600"/>
              <a:gd name="connsiteY528" fmla="*/ 1898371 h 6858000"/>
              <a:gd name="connsiteX529" fmla="*/ 6237627 w 7467600"/>
              <a:gd name="connsiteY529" fmla="*/ 2231921 h 6858000"/>
              <a:gd name="connsiteX530" fmla="*/ 5911389 w 7467600"/>
              <a:gd name="connsiteY530" fmla="*/ 1898371 h 6858000"/>
              <a:gd name="connsiteX531" fmla="*/ 6944437 w 7467600"/>
              <a:gd name="connsiteY531" fmla="*/ 1575402 h 6858000"/>
              <a:gd name="connsiteX532" fmla="*/ 6304730 w 7467600"/>
              <a:gd name="connsiteY532" fmla="*/ 1766654 h 6858000"/>
              <a:gd name="connsiteX533" fmla="*/ 6944437 w 7467600"/>
              <a:gd name="connsiteY533" fmla="*/ 1575402 h 6858000"/>
              <a:gd name="connsiteX534" fmla="*/ 7019523 w 7467600"/>
              <a:gd name="connsiteY534" fmla="*/ 1519450 h 6858000"/>
              <a:gd name="connsiteX535" fmla="*/ 6298091 w 7467600"/>
              <a:gd name="connsiteY535" fmla="*/ 1737122 h 6858000"/>
              <a:gd name="connsiteX536" fmla="*/ 7019523 w 7467600"/>
              <a:gd name="connsiteY536" fmla="*/ 1519450 h 6858000"/>
              <a:gd name="connsiteX537" fmla="*/ 2399523 w 7467600"/>
              <a:gd name="connsiteY537" fmla="*/ 1428234 h 6858000"/>
              <a:gd name="connsiteX538" fmla="*/ 2224982 w 7467600"/>
              <a:gd name="connsiteY538" fmla="*/ 1826201 h 6858000"/>
              <a:gd name="connsiteX539" fmla="*/ 2096099 w 7467600"/>
              <a:gd name="connsiteY539" fmla="*/ 2345900 h 6858000"/>
              <a:gd name="connsiteX540" fmla="*/ 2283317 w 7467600"/>
              <a:gd name="connsiteY540" fmla="*/ 1796925 h 6858000"/>
              <a:gd name="connsiteX541" fmla="*/ 2399523 w 7467600"/>
              <a:gd name="connsiteY541" fmla="*/ 1428234 h 6858000"/>
              <a:gd name="connsiteX542" fmla="*/ 2448558 w 7467600"/>
              <a:gd name="connsiteY542" fmla="*/ 1373435 h 6858000"/>
              <a:gd name="connsiteX543" fmla="*/ 2312521 w 7467600"/>
              <a:gd name="connsiteY543" fmla="*/ 1806140 h 6858000"/>
              <a:gd name="connsiteX544" fmla="*/ 2127533 w 7467600"/>
              <a:gd name="connsiteY544" fmla="*/ 2348380 h 6858000"/>
              <a:gd name="connsiteX545" fmla="*/ 2358080 w 7467600"/>
              <a:gd name="connsiteY545" fmla="*/ 1866134 h 6858000"/>
              <a:gd name="connsiteX546" fmla="*/ 2407436 w 7467600"/>
              <a:gd name="connsiteY546" fmla="*/ 1651070 h 6858000"/>
              <a:gd name="connsiteX547" fmla="*/ 2448558 w 7467600"/>
              <a:gd name="connsiteY547" fmla="*/ 1373435 h 6858000"/>
              <a:gd name="connsiteX548" fmla="*/ 278707 w 7467600"/>
              <a:gd name="connsiteY548" fmla="*/ 1352270 h 6858000"/>
              <a:gd name="connsiteX549" fmla="*/ 321570 w 7467600"/>
              <a:gd name="connsiteY549" fmla="*/ 1861610 h 6858000"/>
              <a:gd name="connsiteX550" fmla="*/ 294281 w 7467600"/>
              <a:gd name="connsiteY550" fmla="*/ 1440658 h 6858000"/>
              <a:gd name="connsiteX551" fmla="*/ 278707 w 7467600"/>
              <a:gd name="connsiteY551" fmla="*/ 1352270 h 6858000"/>
              <a:gd name="connsiteX552" fmla="*/ 1423821 w 7467600"/>
              <a:gd name="connsiteY552" fmla="*/ 1351958 h 6858000"/>
              <a:gd name="connsiteX553" fmla="*/ 1638521 w 7467600"/>
              <a:gd name="connsiteY553" fmla="*/ 1908470 h 6858000"/>
              <a:gd name="connsiteX554" fmla="*/ 1754199 w 7467600"/>
              <a:gd name="connsiteY554" fmla="*/ 2149284 h 6858000"/>
              <a:gd name="connsiteX555" fmla="*/ 1908359 w 7467600"/>
              <a:gd name="connsiteY555" fmla="*/ 2364988 h 6858000"/>
              <a:gd name="connsiteX556" fmla="*/ 1647661 w 7467600"/>
              <a:gd name="connsiteY556" fmla="*/ 1825945 h 6858000"/>
              <a:gd name="connsiteX557" fmla="*/ 1423821 w 7467600"/>
              <a:gd name="connsiteY557" fmla="*/ 1351958 h 6858000"/>
              <a:gd name="connsiteX558" fmla="*/ 1431890 w 7467600"/>
              <a:gd name="connsiteY558" fmla="*/ 1306475 h 6858000"/>
              <a:gd name="connsiteX559" fmla="*/ 1507597 w 7467600"/>
              <a:gd name="connsiteY559" fmla="*/ 1446132 h 6858000"/>
              <a:gd name="connsiteX560" fmla="*/ 1674586 w 7467600"/>
              <a:gd name="connsiteY560" fmla="*/ 1813832 h 6858000"/>
              <a:gd name="connsiteX561" fmla="*/ 1815950 w 7467600"/>
              <a:gd name="connsiteY561" fmla="*/ 2128564 h 6858000"/>
              <a:gd name="connsiteX562" fmla="*/ 1984242 w 7467600"/>
              <a:gd name="connsiteY562" fmla="*/ 2430829 h 6858000"/>
              <a:gd name="connsiteX563" fmla="*/ 2014023 w 7467600"/>
              <a:gd name="connsiteY563" fmla="*/ 2450995 h 6858000"/>
              <a:gd name="connsiteX564" fmla="*/ 1747337 w 7467600"/>
              <a:gd name="connsiteY564" fmla="*/ 1855264 h 6858000"/>
              <a:gd name="connsiteX565" fmla="*/ 1533749 w 7467600"/>
              <a:gd name="connsiteY565" fmla="*/ 1478656 h 6858000"/>
              <a:gd name="connsiteX566" fmla="*/ 1431890 w 7467600"/>
              <a:gd name="connsiteY566" fmla="*/ 1306475 h 6858000"/>
              <a:gd name="connsiteX567" fmla="*/ 5052692 w 7467600"/>
              <a:gd name="connsiteY567" fmla="*/ 1292994 h 6858000"/>
              <a:gd name="connsiteX568" fmla="*/ 5200661 w 7467600"/>
              <a:gd name="connsiteY568" fmla="*/ 1635186 h 6858000"/>
              <a:gd name="connsiteX569" fmla="*/ 5297138 w 7467600"/>
              <a:gd name="connsiteY569" fmla="*/ 1906351 h 6858000"/>
              <a:gd name="connsiteX570" fmla="*/ 5052692 w 7467600"/>
              <a:gd name="connsiteY570" fmla="*/ 1292994 h 6858000"/>
              <a:gd name="connsiteX571" fmla="*/ 5009948 w 7467600"/>
              <a:gd name="connsiteY571" fmla="*/ 1273619 h 6858000"/>
              <a:gd name="connsiteX572" fmla="*/ 5121777 w 7467600"/>
              <a:gd name="connsiteY572" fmla="*/ 1654213 h 6858000"/>
              <a:gd name="connsiteX573" fmla="*/ 5293545 w 7467600"/>
              <a:gd name="connsiteY573" fmla="*/ 2072247 h 6858000"/>
              <a:gd name="connsiteX574" fmla="*/ 5294042 w 7467600"/>
              <a:gd name="connsiteY574" fmla="*/ 2065019 h 6858000"/>
              <a:gd name="connsiteX575" fmla="*/ 5171936 w 7467600"/>
              <a:gd name="connsiteY575" fmla="*/ 1647613 h 6858000"/>
              <a:gd name="connsiteX576" fmla="*/ 5009948 w 7467600"/>
              <a:gd name="connsiteY576" fmla="*/ 1273619 h 6858000"/>
              <a:gd name="connsiteX577" fmla="*/ 655236 w 7467600"/>
              <a:gd name="connsiteY577" fmla="*/ 1268632 h 6858000"/>
              <a:gd name="connsiteX578" fmla="*/ 839521 w 7467600"/>
              <a:gd name="connsiteY578" fmla="*/ 1685315 h 6858000"/>
              <a:gd name="connsiteX579" fmla="*/ 1109416 w 7467600"/>
              <a:gd name="connsiteY579" fmla="*/ 2061663 h 6858000"/>
              <a:gd name="connsiteX580" fmla="*/ 1298300 w 7467600"/>
              <a:gd name="connsiteY580" fmla="*/ 2247742 h 6858000"/>
              <a:gd name="connsiteX581" fmla="*/ 1125871 w 7467600"/>
              <a:gd name="connsiteY581" fmla="*/ 1989513 h 6858000"/>
              <a:gd name="connsiteX582" fmla="*/ 981574 w 7467600"/>
              <a:gd name="connsiteY582" fmla="*/ 1783157 h 6858000"/>
              <a:gd name="connsiteX583" fmla="*/ 922198 w 7467600"/>
              <a:gd name="connsiteY583" fmla="*/ 1677437 h 6858000"/>
              <a:gd name="connsiteX584" fmla="*/ 869293 w 7467600"/>
              <a:gd name="connsiteY584" fmla="*/ 1583214 h 6858000"/>
              <a:gd name="connsiteX585" fmla="*/ 751431 w 7467600"/>
              <a:gd name="connsiteY585" fmla="*/ 1405731 h 6858000"/>
              <a:gd name="connsiteX586" fmla="*/ 655236 w 7467600"/>
              <a:gd name="connsiteY586" fmla="*/ 1268632 h 6858000"/>
              <a:gd name="connsiteX587" fmla="*/ 6516292 w 7467600"/>
              <a:gd name="connsiteY587" fmla="*/ 1263064 h 6858000"/>
              <a:gd name="connsiteX588" fmla="*/ 5736320 w 7467600"/>
              <a:gd name="connsiteY588" fmla="*/ 1501803 h 6858000"/>
              <a:gd name="connsiteX589" fmla="*/ 6516292 w 7467600"/>
              <a:gd name="connsiteY589" fmla="*/ 1263064 h 6858000"/>
              <a:gd name="connsiteX590" fmla="*/ 291466 w 7467600"/>
              <a:gd name="connsiteY590" fmla="*/ 1250369 h 6858000"/>
              <a:gd name="connsiteX591" fmla="*/ 323180 w 7467600"/>
              <a:gd name="connsiteY591" fmla="*/ 1435283 h 6858000"/>
              <a:gd name="connsiteX592" fmla="*/ 349381 w 7467600"/>
              <a:gd name="connsiteY592" fmla="*/ 1875041 h 6858000"/>
              <a:gd name="connsiteX593" fmla="*/ 374363 w 7467600"/>
              <a:gd name="connsiteY593" fmla="*/ 1506494 h 6858000"/>
              <a:gd name="connsiteX594" fmla="*/ 302168 w 7467600"/>
              <a:gd name="connsiteY594" fmla="*/ 1274495 h 6858000"/>
              <a:gd name="connsiteX595" fmla="*/ 291466 w 7467600"/>
              <a:gd name="connsiteY595" fmla="*/ 1250369 h 6858000"/>
              <a:gd name="connsiteX596" fmla="*/ 678222 w 7467600"/>
              <a:gd name="connsiteY596" fmla="*/ 1248670 h 6858000"/>
              <a:gd name="connsiteX597" fmla="*/ 775536 w 7467600"/>
              <a:gd name="connsiteY597" fmla="*/ 1388015 h 6858000"/>
              <a:gd name="connsiteX598" fmla="*/ 894529 w 7467600"/>
              <a:gd name="connsiteY598" fmla="*/ 1567739 h 6858000"/>
              <a:gd name="connsiteX599" fmla="*/ 948000 w 7467600"/>
              <a:gd name="connsiteY599" fmla="*/ 1663088 h 6858000"/>
              <a:gd name="connsiteX600" fmla="*/ 1006812 w 7467600"/>
              <a:gd name="connsiteY600" fmla="*/ 1767683 h 6858000"/>
              <a:gd name="connsiteX601" fmla="*/ 1149133 w 7467600"/>
              <a:gd name="connsiteY601" fmla="*/ 1971513 h 6858000"/>
              <a:gd name="connsiteX602" fmla="*/ 1333952 w 7467600"/>
              <a:gd name="connsiteY602" fmla="*/ 2251620 h 6858000"/>
              <a:gd name="connsiteX603" fmla="*/ 1337329 w 7467600"/>
              <a:gd name="connsiteY603" fmla="*/ 2258350 h 6858000"/>
              <a:gd name="connsiteX604" fmla="*/ 1014726 w 7467600"/>
              <a:gd name="connsiteY604" fmla="*/ 1615556 h 6858000"/>
              <a:gd name="connsiteX605" fmla="*/ 678222 w 7467600"/>
              <a:gd name="connsiteY605" fmla="*/ 1248670 h 6858000"/>
              <a:gd name="connsiteX606" fmla="*/ 6691602 w 7467600"/>
              <a:gd name="connsiteY606" fmla="*/ 1140573 h 6858000"/>
              <a:gd name="connsiteX607" fmla="*/ 6571100 w 7467600"/>
              <a:gd name="connsiteY607" fmla="*/ 1183662 h 6858000"/>
              <a:gd name="connsiteX608" fmla="*/ 6241687 w 7467600"/>
              <a:gd name="connsiteY608" fmla="*/ 1257600 h 6858000"/>
              <a:gd name="connsiteX609" fmla="*/ 5693009 w 7467600"/>
              <a:gd name="connsiteY609" fmla="*/ 1478256 h 6858000"/>
              <a:gd name="connsiteX610" fmla="*/ 6548420 w 7467600"/>
              <a:gd name="connsiteY610" fmla="*/ 1214599 h 6858000"/>
              <a:gd name="connsiteX611" fmla="*/ 6605473 w 7467600"/>
              <a:gd name="connsiteY611" fmla="*/ 1184686 h 6858000"/>
              <a:gd name="connsiteX612" fmla="*/ 6691602 w 7467600"/>
              <a:gd name="connsiteY612" fmla="*/ 1140573 h 6858000"/>
              <a:gd name="connsiteX613" fmla="*/ 4002475 w 7467600"/>
              <a:gd name="connsiteY613" fmla="*/ 1037802 h 6858000"/>
              <a:gd name="connsiteX614" fmla="*/ 4000324 w 7467600"/>
              <a:gd name="connsiteY614" fmla="*/ 1039362 h 6858000"/>
              <a:gd name="connsiteX615" fmla="*/ 4002862 w 7467600"/>
              <a:gd name="connsiteY615" fmla="*/ 1042866 h 6858000"/>
              <a:gd name="connsiteX616" fmla="*/ 4002475 w 7467600"/>
              <a:gd name="connsiteY616" fmla="*/ 1037802 h 6858000"/>
              <a:gd name="connsiteX617" fmla="*/ 506322 w 7467600"/>
              <a:gd name="connsiteY617" fmla="*/ 1020997 h 6858000"/>
              <a:gd name="connsiteX618" fmla="*/ 533068 w 7467600"/>
              <a:gd name="connsiteY618" fmla="*/ 1029409 h 6858000"/>
              <a:gd name="connsiteX619" fmla="*/ 1232525 w 7467600"/>
              <a:gd name="connsiteY619" fmla="*/ 1804675 h 6858000"/>
              <a:gd name="connsiteX620" fmla="*/ 1388858 w 7467600"/>
              <a:gd name="connsiteY620" fmla="*/ 2368011 h 6858000"/>
              <a:gd name="connsiteX621" fmla="*/ 1384098 w 7467600"/>
              <a:gd name="connsiteY621" fmla="*/ 2378125 h 6858000"/>
              <a:gd name="connsiteX622" fmla="*/ 1425393 w 7467600"/>
              <a:gd name="connsiteY622" fmla="*/ 2589124 h 6858000"/>
              <a:gd name="connsiteX623" fmla="*/ 1424001 w 7467600"/>
              <a:gd name="connsiteY623" fmla="*/ 2597541 h 6858000"/>
              <a:gd name="connsiteX624" fmla="*/ 2152729 w 7467600"/>
              <a:gd name="connsiteY624" fmla="*/ 2864487 h 6858000"/>
              <a:gd name="connsiteX625" fmla="*/ 2020609 w 7467600"/>
              <a:gd name="connsiteY625" fmla="*/ 2539671 h 6858000"/>
              <a:gd name="connsiteX626" fmla="*/ 2018920 w 7467600"/>
              <a:gd name="connsiteY626" fmla="*/ 2536309 h 6858000"/>
              <a:gd name="connsiteX627" fmla="*/ 1342441 w 7467600"/>
              <a:gd name="connsiteY627" fmla="*/ 1173017 h 6858000"/>
              <a:gd name="connsiteX628" fmla="*/ 1367925 w 7467600"/>
              <a:gd name="connsiteY628" fmla="*/ 1135648 h 6858000"/>
              <a:gd name="connsiteX629" fmla="*/ 1771401 w 7467600"/>
              <a:gd name="connsiteY629" fmla="*/ 1806673 h 6858000"/>
              <a:gd name="connsiteX630" fmla="*/ 1972385 w 7467600"/>
              <a:gd name="connsiteY630" fmla="*/ 2198735 h 6858000"/>
              <a:gd name="connsiteX631" fmla="*/ 2040892 w 7467600"/>
              <a:gd name="connsiteY631" fmla="*/ 2405205 h 6858000"/>
              <a:gd name="connsiteX632" fmla="*/ 2131689 w 7467600"/>
              <a:gd name="connsiteY632" fmla="*/ 1936926 h 6858000"/>
              <a:gd name="connsiteX633" fmla="*/ 2454820 w 7467600"/>
              <a:gd name="connsiteY633" fmla="*/ 1248808 h 6858000"/>
              <a:gd name="connsiteX634" fmla="*/ 2492512 w 7467600"/>
              <a:gd name="connsiteY634" fmla="*/ 1302920 h 6858000"/>
              <a:gd name="connsiteX635" fmla="*/ 2081216 w 7467600"/>
              <a:gd name="connsiteY635" fmla="*/ 2527513 h 6858000"/>
              <a:gd name="connsiteX636" fmla="*/ 2081211 w 7467600"/>
              <a:gd name="connsiteY636" fmla="*/ 2528916 h 6858000"/>
              <a:gd name="connsiteX637" fmla="*/ 2199067 w 7467600"/>
              <a:gd name="connsiteY637" fmla="*/ 2884061 h 6858000"/>
              <a:gd name="connsiteX638" fmla="*/ 3192586 w 7467600"/>
              <a:gd name="connsiteY638" fmla="*/ 3411496 h 6858000"/>
              <a:gd name="connsiteX639" fmla="*/ 3182620 w 7467600"/>
              <a:gd name="connsiteY639" fmla="*/ 3483279 h 6858000"/>
              <a:gd name="connsiteX640" fmla="*/ 2435119 w 7467600"/>
              <a:gd name="connsiteY640" fmla="*/ 3080173 h 6858000"/>
              <a:gd name="connsiteX641" fmla="*/ 2410152 w 7467600"/>
              <a:gd name="connsiteY641" fmla="*/ 3063751 h 6858000"/>
              <a:gd name="connsiteX642" fmla="*/ 2408099 w 7467600"/>
              <a:gd name="connsiteY642" fmla="*/ 3064403 h 6858000"/>
              <a:gd name="connsiteX643" fmla="*/ 2407218 w 7467600"/>
              <a:gd name="connsiteY643" fmla="*/ 3070324 h 6858000"/>
              <a:gd name="connsiteX644" fmla="*/ 2380138 w 7467600"/>
              <a:gd name="connsiteY644" fmla="*/ 3099341 h 6858000"/>
              <a:gd name="connsiteX645" fmla="*/ 1765923 w 7467600"/>
              <a:gd name="connsiteY645" fmla="*/ 3581043 h 6858000"/>
              <a:gd name="connsiteX646" fmla="*/ 1702258 w 7467600"/>
              <a:gd name="connsiteY646" fmla="*/ 3612286 h 6858000"/>
              <a:gd name="connsiteX647" fmla="*/ 1538370 w 7467600"/>
              <a:gd name="connsiteY647" fmla="*/ 3811804 h 6858000"/>
              <a:gd name="connsiteX648" fmla="*/ 542867 w 7467600"/>
              <a:gd name="connsiteY648" fmla="*/ 4944092 h 6858000"/>
              <a:gd name="connsiteX649" fmla="*/ 515800 w 7467600"/>
              <a:gd name="connsiteY649" fmla="*/ 4862180 h 6858000"/>
              <a:gd name="connsiteX650" fmla="*/ 909145 w 7467600"/>
              <a:gd name="connsiteY650" fmla="*/ 4199225 h 6858000"/>
              <a:gd name="connsiteX651" fmla="*/ 1214067 w 7467600"/>
              <a:gd name="connsiteY651" fmla="*/ 3908561 h 6858000"/>
              <a:gd name="connsiteX652" fmla="*/ 640967 w 7467600"/>
              <a:gd name="connsiteY652" fmla="*/ 4105601 h 6858000"/>
              <a:gd name="connsiteX653" fmla="*/ 112563 w 7467600"/>
              <a:gd name="connsiteY653" fmla="*/ 4396952 h 6858000"/>
              <a:gd name="connsiteX654" fmla="*/ 0 w 7467600"/>
              <a:gd name="connsiteY654" fmla="*/ 4466006 h 6858000"/>
              <a:gd name="connsiteX655" fmla="*/ 0 w 7467600"/>
              <a:gd name="connsiteY655" fmla="*/ 4233763 h 6858000"/>
              <a:gd name="connsiteX656" fmla="*/ 36881 w 7467600"/>
              <a:gd name="connsiteY656" fmla="*/ 4200118 h 6858000"/>
              <a:gd name="connsiteX657" fmla="*/ 910534 w 7467600"/>
              <a:gd name="connsiteY657" fmla="*/ 3629753 h 6858000"/>
              <a:gd name="connsiteX658" fmla="*/ 1578717 w 7467600"/>
              <a:gd name="connsiteY658" fmla="*/ 3575982 h 6858000"/>
              <a:gd name="connsiteX659" fmla="*/ 2338780 w 7467600"/>
              <a:gd name="connsiteY659" fmla="*/ 3033725 h 6858000"/>
              <a:gd name="connsiteX660" fmla="*/ 1807991 w 7467600"/>
              <a:gd name="connsiteY660" fmla="*/ 2807184 h 6858000"/>
              <a:gd name="connsiteX661" fmla="*/ 1416358 w 7467600"/>
              <a:gd name="connsiteY661" fmla="*/ 3112571 h 6858000"/>
              <a:gd name="connsiteX662" fmla="*/ 939066 w 7467600"/>
              <a:gd name="connsiteY662" fmla="*/ 3378798 h 6858000"/>
              <a:gd name="connsiteX663" fmla="*/ 115099 w 7467600"/>
              <a:gd name="connsiteY663" fmla="*/ 3607650 h 6858000"/>
              <a:gd name="connsiteX664" fmla="*/ 97284 w 7467600"/>
              <a:gd name="connsiteY664" fmla="*/ 3520393 h 6858000"/>
              <a:gd name="connsiteX665" fmla="*/ 922050 w 7467600"/>
              <a:gd name="connsiteY665" fmla="*/ 3074867 h 6858000"/>
              <a:gd name="connsiteX666" fmla="*/ 1405265 w 7467600"/>
              <a:gd name="connsiteY666" fmla="*/ 3016319 h 6858000"/>
              <a:gd name="connsiteX667" fmla="*/ 1407512 w 7467600"/>
              <a:gd name="connsiteY667" fmla="*/ 3018001 h 6858000"/>
              <a:gd name="connsiteX668" fmla="*/ 1726266 w 7467600"/>
              <a:gd name="connsiteY668" fmla="*/ 2777274 h 6858000"/>
              <a:gd name="connsiteX669" fmla="*/ 625390 w 7467600"/>
              <a:gd name="connsiteY669" fmla="*/ 2514541 h 6858000"/>
              <a:gd name="connsiteX670" fmla="*/ 619799 w 7467600"/>
              <a:gd name="connsiteY670" fmla="*/ 2527180 h 6858000"/>
              <a:gd name="connsiteX671" fmla="*/ 310030 w 7467600"/>
              <a:gd name="connsiteY671" fmla="*/ 2771818 h 6858000"/>
              <a:gd name="connsiteX672" fmla="*/ 173877 w 7467600"/>
              <a:gd name="connsiteY672" fmla="*/ 2937056 h 6858000"/>
              <a:gd name="connsiteX673" fmla="*/ 77889 w 7467600"/>
              <a:gd name="connsiteY673" fmla="*/ 3138440 h 6858000"/>
              <a:gd name="connsiteX674" fmla="*/ 0 w 7467600"/>
              <a:gd name="connsiteY674" fmla="*/ 3271395 h 6858000"/>
              <a:gd name="connsiteX675" fmla="*/ 0 w 7467600"/>
              <a:gd name="connsiteY675" fmla="*/ 3153002 h 6858000"/>
              <a:gd name="connsiteX676" fmla="*/ 2386 w 7467600"/>
              <a:gd name="connsiteY676" fmla="*/ 3149203 h 6858000"/>
              <a:gd name="connsiteX677" fmla="*/ 89753 w 7467600"/>
              <a:gd name="connsiteY677" fmla="*/ 2987702 h 6858000"/>
              <a:gd name="connsiteX678" fmla="*/ 76869 w 7467600"/>
              <a:gd name="connsiteY678" fmla="*/ 3005404 h 6858000"/>
              <a:gd name="connsiteX679" fmla="*/ 32049 w 7467600"/>
              <a:gd name="connsiteY679" fmla="*/ 3065814 h 6858000"/>
              <a:gd name="connsiteX680" fmla="*/ 0 w 7467600"/>
              <a:gd name="connsiteY680" fmla="*/ 3108744 h 6858000"/>
              <a:gd name="connsiteX681" fmla="*/ 0 w 7467600"/>
              <a:gd name="connsiteY681" fmla="*/ 3058059 h 6858000"/>
              <a:gd name="connsiteX682" fmla="*/ 7610 w 7467600"/>
              <a:gd name="connsiteY682" fmla="*/ 3047889 h 6858000"/>
              <a:gd name="connsiteX683" fmla="*/ 52419 w 7467600"/>
              <a:gd name="connsiteY683" fmla="*/ 2987479 h 6858000"/>
              <a:gd name="connsiteX684" fmla="*/ 59142 w 7467600"/>
              <a:gd name="connsiteY684" fmla="*/ 2978488 h 6858000"/>
              <a:gd name="connsiteX685" fmla="*/ 0 w 7467600"/>
              <a:gd name="connsiteY685" fmla="*/ 3015334 h 6858000"/>
              <a:gd name="connsiteX686" fmla="*/ 0 w 7467600"/>
              <a:gd name="connsiteY686" fmla="*/ 2914286 h 6858000"/>
              <a:gd name="connsiteX687" fmla="*/ 36383 w 7467600"/>
              <a:gd name="connsiteY687" fmla="*/ 2901128 h 6858000"/>
              <a:gd name="connsiteX688" fmla="*/ 156329 w 7467600"/>
              <a:gd name="connsiteY688" fmla="*/ 2840533 h 6858000"/>
              <a:gd name="connsiteX689" fmla="*/ 358355 w 7467600"/>
              <a:gd name="connsiteY689" fmla="*/ 2620471 h 6858000"/>
              <a:gd name="connsiteX690" fmla="*/ 510577 w 7467600"/>
              <a:gd name="connsiteY690" fmla="*/ 2501244 h 6858000"/>
              <a:gd name="connsiteX691" fmla="*/ 211967 w 7467600"/>
              <a:gd name="connsiteY691" fmla="*/ 2479171 h 6858000"/>
              <a:gd name="connsiteX692" fmla="*/ 0 w 7467600"/>
              <a:gd name="connsiteY692" fmla="*/ 2476398 h 6858000"/>
              <a:gd name="connsiteX693" fmla="*/ 0 w 7467600"/>
              <a:gd name="connsiteY693" fmla="*/ 2389189 h 6858000"/>
              <a:gd name="connsiteX694" fmla="*/ 103062 w 7467600"/>
              <a:gd name="connsiteY694" fmla="*/ 2389518 h 6858000"/>
              <a:gd name="connsiteX695" fmla="*/ 510734 w 7467600"/>
              <a:gd name="connsiteY695" fmla="*/ 2416201 h 6858000"/>
              <a:gd name="connsiteX696" fmla="*/ 279257 w 7467600"/>
              <a:gd name="connsiteY696" fmla="*/ 2092102 h 6858000"/>
              <a:gd name="connsiteX697" fmla="*/ 65265 w 7467600"/>
              <a:gd name="connsiteY697" fmla="*/ 2006049 h 6858000"/>
              <a:gd name="connsiteX698" fmla="*/ 0 w 7467600"/>
              <a:gd name="connsiteY698" fmla="*/ 1982532 h 6858000"/>
              <a:gd name="connsiteX699" fmla="*/ 0 w 7467600"/>
              <a:gd name="connsiteY699" fmla="*/ 1912789 h 6858000"/>
              <a:gd name="connsiteX700" fmla="*/ 97460 w 7467600"/>
              <a:gd name="connsiteY700" fmla="*/ 1953725 h 6858000"/>
              <a:gd name="connsiteX701" fmla="*/ 221272 w 7467600"/>
              <a:gd name="connsiteY701" fmla="*/ 1980766 h 6858000"/>
              <a:gd name="connsiteX702" fmla="*/ 116765 w 7467600"/>
              <a:gd name="connsiteY702" fmla="*/ 1911033 h 6858000"/>
              <a:gd name="connsiteX703" fmla="*/ 16405 w 7467600"/>
              <a:gd name="connsiteY703" fmla="*/ 1803412 h 6858000"/>
              <a:gd name="connsiteX704" fmla="*/ 0 w 7467600"/>
              <a:gd name="connsiteY704" fmla="*/ 1784777 h 6858000"/>
              <a:gd name="connsiteX705" fmla="*/ 0 w 7467600"/>
              <a:gd name="connsiteY705" fmla="*/ 1740082 h 6858000"/>
              <a:gd name="connsiteX706" fmla="*/ 39394 w 7467600"/>
              <a:gd name="connsiteY706" fmla="*/ 1784856 h 6858000"/>
              <a:gd name="connsiteX707" fmla="*/ 135813 w 7467600"/>
              <a:gd name="connsiteY707" fmla="*/ 1888838 h 6858000"/>
              <a:gd name="connsiteX708" fmla="*/ 242575 w 7467600"/>
              <a:gd name="connsiteY708" fmla="*/ 1958841 h 6858000"/>
              <a:gd name="connsiteX709" fmla="*/ 82197 w 7467600"/>
              <a:gd name="connsiteY709" fmla="*/ 1754826 h 6858000"/>
              <a:gd name="connsiteX710" fmla="*/ 0 w 7467600"/>
              <a:gd name="connsiteY710" fmla="*/ 1679650 h 6858000"/>
              <a:gd name="connsiteX711" fmla="*/ 0 w 7467600"/>
              <a:gd name="connsiteY711" fmla="*/ 1602463 h 6858000"/>
              <a:gd name="connsiteX712" fmla="*/ 84689 w 7467600"/>
              <a:gd name="connsiteY712" fmla="*/ 1677442 h 6858000"/>
              <a:gd name="connsiteX713" fmla="*/ 298437 w 7467600"/>
              <a:gd name="connsiteY713" fmla="*/ 1968019 h 6858000"/>
              <a:gd name="connsiteX714" fmla="*/ 227269 w 7467600"/>
              <a:gd name="connsiteY714" fmla="*/ 1114064 h 6858000"/>
              <a:gd name="connsiteX715" fmla="*/ 248003 w 7467600"/>
              <a:gd name="connsiteY715" fmla="*/ 1089613 h 6858000"/>
              <a:gd name="connsiteX716" fmla="*/ 427020 w 7467600"/>
              <a:gd name="connsiteY716" fmla="*/ 1619803 h 6858000"/>
              <a:gd name="connsiteX717" fmla="*/ 340345 w 7467600"/>
              <a:gd name="connsiteY717" fmla="*/ 2027739 h 6858000"/>
              <a:gd name="connsiteX718" fmla="*/ 360865 w 7467600"/>
              <a:gd name="connsiteY718" fmla="*/ 2044827 h 6858000"/>
              <a:gd name="connsiteX719" fmla="*/ 560414 w 7467600"/>
              <a:gd name="connsiteY719" fmla="*/ 2421457 h 6858000"/>
              <a:gd name="connsiteX720" fmla="*/ 1359703 w 7467600"/>
              <a:gd name="connsiteY720" fmla="*/ 2578554 h 6858000"/>
              <a:gd name="connsiteX721" fmla="*/ 1359422 w 7467600"/>
              <a:gd name="connsiteY721" fmla="*/ 2577994 h 6858000"/>
              <a:gd name="connsiteX722" fmla="*/ 828701 w 7467600"/>
              <a:gd name="connsiteY722" fmla="*/ 1839520 h 6858000"/>
              <a:gd name="connsiteX723" fmla="*/ 494427 w 7467600"/>
              <a:gd name="connsiteY723" fmla="*/ 1092333 h 6858000"/>
              <a:gd name="connsiteX724" fmla="*/ 506322 w 7467600"/>
              <a:gd name="connsiteY724" fmla="*/ 1020997 h 6858000"/>
              <a:gd name="connsiteX725" fmla="*/ 4570198 w 7467600"/>
              <a:gd name="connsiteY725" fmla="*/ 978081 h 6858000"/>
              <a:gd name="connsiteX726" fmla="*/ 4523691 w 7467600"/>
              <a:gd name="connsiteY726" fmla="*/ 1127776 h 6858000"/>
              <a:gd name="connsiteX727" fmla="*/ 4509875 w 7467600"/>
              <a:gd name="connsiteY727" fmla="*/ 1167552 h 6858000"/>
              <a:gd name="connsiteX728" fmla="*/ 4478168 w 7467600"/>
              <a:gd name="connsiteY728" fmla="*/ 1260735 h 6858000"/>
              <a:gd name="connsiteX729" fmla="*/ 4409309 w 7467600"/>
              <a:gd name="connsiteY729" fmla="*/ 1666996 h 6858000"/>
              <a:gd name="connsiteX730" fmla="*/ 4370031 w 7467600"/>
              <a:gd name="connsiteY730" fmla="*/ 1955666 h 6858000"/>
              <a:gd name="connsiteX731" fmla="*/ 4570198 w 7467600"/>
              <a:gd name="connsiteY731" fmla="*/ 978081 h 6858000"/>
              <a:gd name="connsiteX732" fmla="*/ 4557898 w 7467600"/>
              <a:gd name="connsiteY732" fmla="*/ 900011 h 6858000"/>
              <a:gd name="connsiteX733" fmla="*/ 4344840 w 7467600"/>
              <a:gd name="connsiteY733" fmla="*/ 1922038 h 6858000"/>
              <a:gd name="connsiteX734" fmla="*/ 4378710 w 7467600"/>
              <a:gd name="connsiteY734" fmla="*/ 1665516 h 6858000"/>
              <a:gd name="connsiteX735" fmla="*/ 4448798 w 7467600"/>
              <a:gd name="connsiteY735" fmla="*/ 1253024 h 6858000"/>
              <a:gd name="connsiteX736" fmla="*/ 4480315 w 7467600"/>
              <a:gd name="connsiteY736" fmla="*/ 1158454 h 6858000"/>
              <a:gd name="connsiteX737" fmla="*/ 4494133 w 7467600"/>
              <a:gd name="connsiteY737" fmla="*/ 1118676 h 6858000"/>
              <a:gd name="connsiteX738" fmla="*/ 4557898 w 7467600"/>
              <a:gd name="connsiteY738" fmla="*/ 900011 h 6858000"/>
              <a:gd name="connsiteX739" fmla="*/ 5870151 w 7467600"/>
              <a:gd name="connsiteY739" fmla="*/ 898890 h 6858000"/>
              <a:gd name="connsiteX740" fmla="*/ 5861335 w 7467600"/>
              <a:gd name="connsiteY740" fmla="*/ 899177 h 6858000"/>
              <a:gd name="connsiteX741" fmla="*/ 5843702 w 7467600"/>
              <a:gd name="connsiteY741" fmla="*/ 899748 h 6858000"/>
              <a:gd name="connsiteX742" fmla="*/ 5651107 w 7467600"/>
              <a:gd name="connsiteY742" fmla="*/ 920306 h 6858000"/>
              <a:gd name="connsiteX743" fmla="*/ 5459407 w 7467600"/>
              <a:gd name="connsiteY743" fmla="*/ 940975 h 6858000"/>
              <a:gd name="connsiteX744" fmla="*/ 5374846 w 7467600"/>
              <a:gd name="connsiteY744" fmla="*/ 941988 h 6858000"/>
              <a:gd name="connsiteX745" fmla="*/ 5256105 w 7467600"/>
              <a:gd name="connsiteY745" fmla="*/ 945632 h 6858000"/>
              <a:gd name="connsiteX746" fmla="*/ 5107071 w 7467600"/>
              <a:gd name="connsiteY746" fmla="*/ 969720 h 6858000"/>
              <a:gd name="connsiteX747" fmla="*/ 4998681 w 7467600"/>
              <a:gd name="connsiteY747" fmla="*/ 988771 h 6858000"/>
              <a:gd name="connsiteX748" fmla="*/ 5870151 w 7467600"/>
              <a:gd name="connsiteY748" fmla="*/ 898890 h 6858000"/>
              <a:gd name="connsiteX749" fmla="*/ 5504425 w 7467600"/>
              <a:gd name="connsiteY749" fmla="*/ 848067 h 6858000"/>
              <a:gd name="connsiteX750" fmla="*/ 4968849 w 7467600"/>
              <a:gd name="connsiteY750" fmla="*/ 962318 h 6858000"/>
              <a:gd name="connsiteX751" fmla="*/ 5104039 w 7467600"/>
              <a:gd name="connsiteY751" fmla="*/ 940634 h 6858000"/>
              <a:gd name="connsiteX752" fmla="*/ 5256311 w 7467600"/>
              <a:gd name="connsiteY752" fmla="*/ 916490 h 6858000"/>
              <a:gd name="connsiteX753" fmla="*/ 5377381 w 7467600"/>
              <a:gd name="connsiteY753" fmla="*/ 912671 h 6858000"/>
              <a:gd name="connsiteX754" fmla="*/ 5460148 w 7467600"/>
              <a:gd name="connsiteY754" fmla="*/ 911442 h 6858000"/>
              <a:gd name="connsiteX755" fmla="*/ 5648971 w 7467600"/>
              <a:gd name="connsiteY755" fmla="*/ 891331 h 6858000"/>
              <a:gd name="connsiteX756" fmla="*/ 5844807 w 7467600"/>
              <a:gd name="connsiteY756" fmla="*/ 870718 h 6858000"/>
              <a:gd name="connsiteX757" fmla="*/ 5862975 w 7467600"/>
              <a:gd name="connsiteY757" fmla="*/ 869756 h 6858000"/>
              <a:gd name="connsiteX758" fmla="*/ 5920887 w 7467600"/>
              <a:gd name="connsiteY758" fmla="*/ 865929 h 6858000"/>
              <a:gd name="connsiteX759" fmla="*/ 5504425 w 7467600"/>
              <a:gd name="connsiteY759" fmla="*/ 848067 h 6858000"/>
              <a:gd name="connsiteX760" fmla="*/ 3607114 w 7467600"/>
              <a:gd name="connsiteY760" fmla="*/ 467441 h 6858000"/>
              <a:gd name="connsiteX761" fmla="*/ 3296242 w 7467600"/>
              <a:gd name="connsiteY761" fmla="*/ 807991 h 6858000"/>
              <a:gd name="connsiteX762" fmla="*/ 3174674 w 7467600"/>
              <a:gd name="connsiteY762" fmla="*/ 919759 h 6858000"/>
              <a:gd name="connsiteX763" fmla="*/ 3042978 w 7467600"/>
              <a:gd name="connsiteY763" fmla="*/ 1054894 h 6858000"/>
              <a:gd name="connsiteX764" fmla="*/ 2968914 w 7467600"/>
              <a:gd name="connsiteY764" fmla="*/ 1133756 h 6858000"/>
              <a:gd name="connsiteX765" fmla="*/ 3103823 w 7467600"/>
              <a:gd name="connsiteY765" fmla="*/ 1026814 h 6858000"/>
              <a:gd name="connsiteX766" fmla="*/ 3607114 w 7467600"/>
              <a:gd name="connsiteY766" fmla="*/ 467441 h 6858000"/>
              <a:gd name="connsiteX767" fmla="*/ 3744487 w 7467600"/>
              <a:gd name="connsiteY767" fmla="*/ 383136 h 6858000"/>
              <a:gd name="connsiteX768" fmla="*/ 3970213 w 7467600"/>
              <a:gd name="connsiteY768" fmla="*/ 995559 h 6858000"/>
              <a:gd name="connsiteX769" fmla="*/ 3744487 w 7467600"/>
              <a:gd name="connsiteY769" fmla="*/ 383136 h 6858000"/>
              <a:gd name="connsiteX770" fmla="*/ 3624562 w 7467600"/>
              <a:gd name="connsiteY770" fmla="*/ 367041 h 6858000"/>
              <a:gd name="connsiteX771" fmla="*/ 3489712 w 7467600"/>
              <a:gd name="connsiteY771" fmla="*/ 485386 h 6858000"/>
              <a:gd name="connsiteX772" fmla="*/ 3182994 w 7467600"/>
              <a:gd name="connsiteY772" fmla="*/ 828265 h 6858000"/>
              <a:gd name="connsiteX773" fmla="*/ 2892114 w 7467600"/>
              <a:gd name="connsiteY773" fmla="*/ 1172635 h 6858000"/>
              <a:gd name="connsiteX774" fmla="*/ 3021459 w 7467600"/>
              <a:gd name="connsiteY774" fmla="*/ 1035385 h 6858000"/>
              <a:gd name="connsiteX775" fmla="*/ 3153873 w 7467600"/>
              <a:gd name="connsiteY775" fmla="*/ 898971 h 6858000"/>
              <a:gd name="connsiteX776" fmla="*/ 3276511 w 7467600"/>
              <a:gd name="connsiteY776" fmla="*/ 786423 h 6858000"/>
              <a:gd name="connsiteX777" fmla="*/ 3584154 w 7467600"/>
              <a:gd name="connsiteY777" fmla="*/ 448218 h 6858000"/>
              <a:gd name="connsiteX778" fmla="*/ 3624562 w 7467600"/>
              <a:gd name="connsiteY778" fmla="*/ 367041 h 6858000"/>
              <a:gd name="connsiteX779" fmla="*/ 3766672 w 7467600"/>
              <a:gd name="connsiteY779" fmla="*/ 359429 h 6858000"/>
              <a:gd name="connsiteX780" fmla="*/ 3996338 w 7467600"/>
              <a:gd name="connsiteY780" fmla="*/ 968237 h 6858000"/>
              <a:gd name="connsiteX781" fmla="*/ 3766672 w 7467600"/>
              <a:gd name="connsiteY781" fmla="*/ 359429 h 6858000"/>
              <a:gd name="connsiteX782" fmla="*/ 5805386 w 7467600"/>
              <a:gd name="connsiteY782" fmla="*/ 239240 h 6858000"/>
              <a:gd name="connsiteX783" fmla="*/ 5736947 w 7467600"/>
              <a:gd name="connsiteY783" fmla="*/ 261367 h 6858000"/>
              <a:gd name="connsiteX784" fmla="*/ 5427012 w 7467600"/>
              <a:gd name="connsiteY784" fmla="*/ 311272 h 6858000"/>
              <a:gd name="connsiteX785" fmla="*/ 5147818 w 7467600"/>
              <a:gd name="connsiteY785" fmla="*/ 322112 h 6858000"/>
              <a:gd name="connsiteX786" fmla="*/ 5060854 w 7467600"/>
              <a:gd name="connsiteY786" fmla="*/ 311882 h 6858000"/>
              <a:gd name="connsiteX787" fmla="*/ 4945989 w 7467600"/>
              <a:gd name="connsiteY787" fmla="*/ 300516 h 6858000"/>
              <a:gd name="connsiteX788" fmla="*/ 5410479 w 7467600"/>
              <a:gd name="connsiteY788" fmla="*/ 348434 h 6858000"/>
              <a:gd name="connsiteX789" fmla="*/ 5805386 w 7467600"/>
              <a:gd name="connsiteY789" fmla="*/ 239240 h 6858000"/>
              <a:gd name="connsiteX790" fmla="*/ 5905192 w 7467600"/>
              <a:gd name="connsiteY790" fmla="*/ 163079 h 6858000"/>
              <a:gd name="connsiteX791" fmla="*/ 5865655 w 7467600"/>
              <a:gd name="connsiteY791" fmla="*/ 171901 h 6858000"/>
              <a:gd name="connsiteX792" fmla="*/ 5259740 w 7467600"/>
              <a:gd name="connsiteY792" fmla="*/ 257013 h 6858000"/>
              <a:gd name="connsiteX793" fmla="*/ 5208466 w 7467600"/>
              <a:gd name="connsiteY793" fmla="*/ 257550 h 6858000"/>
              <a:gd name="connsiteX794" fmla="*/ 4980204 w 7467600"/>
              <a:gd name="connsiteY794" fmla="*/ 271903 h 6858000"/>
              <a:gd name="connsiteX795" fmla="*/ 5068068 w 7467600"/>
              <a:gd name="connsiteY795" fmla="*/ 282244 h 6858000"/>
              <a:gd name="connsiteX796" fmla="*/ 5153231 w 7467600"/>
              <a:gd name="connsiteY796" fmla="*/ 292240 h 6858000"/>
              <a:gd name="connsiteX797" fmla="*/ 5426491 w 7467600"/>
              <a:gd name="connsiteY797" fmla="*/ 281128 h 6858000"/>
              <a:gd name="connsiteX798" fmla="*/ 5731212 w 7467600"/>
              <a:gd name="connsiteY798" fmla="*/ 231951 h 6858000"/>
              <a:gd name="connsiteX799" fmla="*/ 5905192 w 7467600"/>
              <a:gd name="connsiteY799" fmla="*/ 163079 h 6858000"/>
              <a:gd name="connsiteX800" fmla="*/ 5944437 w 7467600"/>
              <a:gd name="connsiteY800" fmla="*/ 113829 h 6858000"/>
              <a:gd name="connsiteX801" fmla="*/ 5825032 w 7467600"/>
              <a:gd name="connsiteY801" fmla="*/ 146405 h 6858000"/>
              <a:gd name="connsiteX802" fmla="*/ 4955599 w 7467600"/>
              <a:gd name="connsiteY802" fmla="*/ 247008 h 6858000"/>
              <a:gd name="connsiteX803" fmla="*/ 5210104 w 7467600"/>
              <a:gd name="connsiteY803" fmla="*/ 228123 h 6858000"/>
              <a:gd name="connsiteX804" fmla="*/ 5261015 w 7467600"/>
              <a:gd name="connsiteY804" fmla="*/ 227087 h 6858000"/>
              <a:gd name="connsiteX805" fmla="*/ 5861181 w 7467600"/>
              <a:gd name="connsiteY805" fmla="*/ 143093 h 6858000"/>
              <a:gd name="connsiteX806" fmla="*/ 5961252 w 7467600"/>
              <a:gd name="connsiteY806" fmla="*/ 114820 h 6858000"/>
              <a:gd name="connsiteX807" fmla="*/ 5944437 w 7467600"/>
              <a:gd name="connsiteY807" fmla="*/ 113829 h 6858000"/>
              <a:gd name="connsiteX808" fmla="*/ 3882765 w 7467600"/>
              <a:gd name="connsiteY808" fmla="*/ 0 h 6858000"/>
              <a:gd name="connsiteX809" fmla="*/ 3995099 w 7467600"/>
              <a:gd name="connsiteY809" fmla="*/ 0 h 6858000"/>
              <a:gd name="connsiteX810" fmla="*/ 4163818 w 7467600"/>
              <a:gd name="connsiteY810" fmla="*/ 234104 h 6858000"/>
              <a:gd name="connsiteX811" fmla="*/ 4172099 w 7467600"/>
              <a:gd name="connsiteY811" fmla="*/ 234207 h 6858000"/>
              <a:gd name="connsiteX812" fmla="*/ 4784282 w 7467600"/>
              <a:gd name="connsiteY812" fmla="*/ 276561 h 6858000"/>
              <a:gd name="connsiteX813" fmla="*/ 4801687 w 7467600"/>
              <a:gd name="connsiteY813" fmla="*/ 267764 h 6858000"/>
              <a:gd name="connsiteX814" fmla="*/ 6082788 w 7467600"/>
              <a:gd name="connsiteY814" fmla="*/ 64119 h 6858000"/>
              <a:gd name="connsiteX815" fmla="*/ 6099442 w 7467600"/>
              <a:gd name="connsiteY815" fmla="*/ 82568 h 6858000"/>
              <a:gd name="connsiteX816" fmla="*/ 4804137 w 7467600"/>
              <a:gd name="connsiteY816" fmla="*/ 320931 h 6858000"/>
              <a:gd name="connsiteX817" fmla="*/ 4227047 w 7467600"/>
              <a:gd name="connsiteY817" fmla="*/ 313415 h 6858000"/>
              <a:gd name="connsiteX818" fmla="*/ 4346041 w 7467600"/>
              <a:gd name="connsiteY818" fmla="*/ 456086 h 6858000"/>
              <a:gd name="connsiteX819" fmla="*/ 4870967 w 7467600"/>
              <a:gd name="connsiteY819" fmla="*/ 963061 h 6858000"/>
              <a:gd name="connsiteX820" fmla="*/ 4889647 w 7467600"/>
              <a:gd name="connsiteY820" fmla="*/ 957147 h 6858000"/>
              <a:gd name="connsiteX821" fmla="*/ 5422504 w 7467600"/>
              <a:gd name="connsiteY821" fmla="*/ 805191 h 6858000"/>
              <a:gd name="connsiteX822" fmla="*/ 6087656 w 7467600"/>
              <a:gd name="connsiteY822" fmla="*/ 826703 h 6858000"/>
              <a:gd name="connsiteX823" fmla="*/ 6058717 w 7467600"/>
              <a:gd name="connsiteY823" fmla="*/ 865992 h 6858000"/>
              <a:gd name="connsiteX824" fmla="*/ 4974153 w 7467600"/>
              <a:gd name="connsiteY824" fmla="*/ 1045456 h 6858000"/>
              <a:gd name="connsiteX825" fmla="*/ 5627835 w 7467600"/>
              <a:gd name="connsiteY825" fmla="*/ 1472077 h 6858000"/>
              <a:gd name="connsiteX826" fmla="*/ 5629817 w 7467600"/>
              <a:gd name="connsiteY826" fmla="*/ 1471412 h 6858000"/>
              <a:gd name="connsiteX827" fmla="*/ 5634124 w 7467600"/>
              <a:gd name="connsiteY827" fmla="*/ 1470572 h 6858000"/>
              <a:gd name="connsiteX828" fmla="*/ 5755832 w 7467600"/>
              <a:gd name="connsiteY828" fmla="*/ 1383886 h 6858000"/>
              <a:gd name="connsiteX829" fmla="*/ 6014186 w 7467600"/>
              <a:gd name="connsiteY829" fmla="*/ 1279799 h 6858000"/>
              <a:gd name="connsiteX830" fmla="*/ 6901619 w 7467600"/>
              <a:gd name="connsiteY830" fmla="*/ 1047874 h 6858000"/>
              <a:gd name="connsiteX831" fmla="*/ 6931566 w 7467600"/>
              <a:gd name="connsiteY831" fmla="*/ 1062034 h 6858000"/>
              <a:gd name="connsiteX832" fmla="*/ 5790982 w 7467600"/>
              <a:gd name="connsiteY832" fmla="*/ 1561380 h 6858000"/>
              <a:gd name="connsiteX833" fmla="*/ 6188971 w 7467600"/>
              <a:gd name="connsiteY833" fmla="*/ 1755168 h 6858000"/>
              <a:gd name="connsiteX834" fmla="*/ 6202446 w 7467600"/>
              <a:gd name="connsiteY834" fmla="*/ 1752268 h 6858000"/>
              <a:gd name="connsiteX835" fmla="*/ 7179560 w 7467600"/>
              <a:gd name="connsiteY835" fmla="*/ 1467551 h 6858000"/>
              <a:gd name="connsiteX836" fmla="*/ 7158730 w 7467600"/>
              <a:gd name="connsiteY836" fmla="*/ 1507835 h 6858000"/>
              <a:gd name="connsiteX837" fmla="*/ 6326959 w 7467600"/>
              <a:gd name="connsiteY837" fmla="*/ 1817686 h 6858000"/>
              <a:gd name="connsiteX838" fmla="*/ 6537433 w 7467600"/>
              <a:gd name="connsiteY838" fmla="*/ 1907790 h 6858000"/>
              <a:gd name="connsiteX839" fmla="*/ 6550221 w 7467600"/>
              <a:gd name="connsiteY839" fmla="*/ 1910729 h 6858000"/>
              <a:gd name="connsiteX840" fmla="*/ 6964438 w 7467600"/>
              <a:gd name="connsiteY840" fmla="*/ 2209505 h 6858000"/>
              <a:gd name="connsiteX841" fmla="*/ 7367862 w 7467600"/>
              <a:gd name="connsiteY841" fmla="*/ 2806833 h 6858000"/>
              <a:gd name="connsiteX842" fmla="*/ 7364329 w 7467600"/>
              <a:gd name="connsiteY842" fmla="*/ 2826907 h 6858000"/>
              <a:gd name="connsiteX843" fmla="*/ 7290545 w 7467600"/>
              <a:gd name="connsiteY843" fmla="*/ 2850663 h 6858000"/>
              <a:gd name="connsiteX844" fmla="*/ 6472036 w 7467600"/>
              <a:gd name="connsiteY844" fmla="*/ 1959003 h 6858000"/>
              <a:gd name="connsiteX845" fmla="*/ 5792897 w 7467600"/>
              <a:gd name="connsiteY845" fmla="*/ 1647747 h 6858000"/>
              <a:gd name="connsiteX846" fmla="*/ 5842751 w 7467600"/>
              <a:gd name="connsiteY846" fmla="*/ 1816112 h 6858000"/>
              <a:gd name="connsiteX847" fmla="*/ 5847424 w 7467600"/>
              <a:gd name="connsiteY847" fmla="*/ 1815776 h 6858000"/>
              <a:gd name="connsiteX848" fmla="*/ 6399821 w 7467600"/>
              <a:gd name="connsiteY848" fmla="*/ 2344799 h 6858000"/>
              <a:gd name="connsiteX849" fmla="*/ 6323232 w 7467600"/>
              <a:gd name="connsiteY849" fmla="*/ 2389634 h 6858000"/>
              <a:gd name="connsiteX850" fmla="*/ 5942958 w 7467600"/>
              <a:gd name="connsiteY850" fmla="*/ 2077708 h 6858000"/>
              <a:gd name="connsiteX851" fmla="*/ 5921559 w 7467600"/>
              <a:gd name="connsiteY851" fmla="*/ 2378596 h 6858000"/>
              <a:gd name="connsiteX852" fmla="*/ 5817651 w 7467600"/>
              <a:gd name="connsiteY852" fmla="*/ 3023919 h 6858000"/>
              <a:gd name="connsiteX853" fmla="*/ 5729634 w 7467600"/>
              <a:gd name="connsiteY853" fmla="*/ 3051849 h 6858000"/>
              <a:gd name="connsiteX854" fmla="*/ 5611018 w 7467600"/>
              <a:gd name="connsiteY854" fmla="*/ 2316769 h 6858000"/>
              <a:gd name="connsiteX855" fmla="*/ 5687608 w 7467600"/>
              <a:gd name="connsiteY855" fmla="*/ 2039972 h 6858000"/>
              <a:gd name="connsiteX856" fmla="*/ 5657554 w 7467600"/>
              <a:gd name="connsiteY856" fmla="*/ 1576445 h 6858000"/>
              <a:gd name="connsiteX857" fmla="*/ 5150475 w 7467600"/>
              <a:gd name="connsiteY857" fmla="*/ 1274012 h 6858000"/>
              <a:gd name="connsiteX858" fmla="*/ 5349142 w 7467600"/>
              <a:gd name="connsiteY858" fmla="*/ 2204405 h 6858000"/>
              <a:gd name="connsiteX859" fmla="*/ 5262214 w 7467600"/>
              <a:gd name="connsiteY859" fmla="*/ 2233836 h 6858000"/>
              <a:gd name="connsiteX860" fmla="*/ 4981539 w 7467600"/>
              <a:gd name="connsiteY860" fmla="*/ 1542201 h 6858000"/>
              <a:gd name="connsiteX861" fmla="*/ 4958461 w 7467600"/>
              <a:gd name="connsiteY861" fmla="*/ 1136957 h 6858000"/>
              <a:gd name="connsiteX862" fmla="*/ 4655015 w 7467600"/>
              <a:gd name="connsiteY862" fmla="*/ 891426 h 6858000"/>
              <a:gd name="connsiteX863" fmla="*/ 4348002 w 7467600"/>
              <a:gd name="connsiteY863" fmla="*/ 2205895 h 6858000"/>
              <a:gd name="connsiteX864" fmla="*/ 4262250 w 7467600"/>
              <a:gd name="connsiteY864" fmla="*/ 2219972 h 6858000"/>
              <a:gd name="connsiteX865" fmla="*/ 4550611 w 7467600"/>
              <a:gd name="connsiteY865" fmla="*/ 817540 h 6858000"/>
              <a:gd name="connsiteX866" fmla="*/ 4564418 w 7467600"/>
              <a:gd name="connsiteY866" fmla="*/ 808293 h 6858000"/>
              <a:gd name="connsiteX867" fmla="*/ 4266388 w 7467600"/>
              <a:gd name="connsiteY867" fmla="*/ 500083 h 6858000"/>
              <a:gd name="connsiteX868" fmla="*/ 4032842 w 7467600"/>
              <a:gd name="connsiteY868" fmla="*/ 211809 h 6858000"/>
              <a:gd name="connsiteX869" fmla="*/ 3882765 w 7467600"/>
              <a:gd name="connsiteY869" fmla="*/ 0 h 6858000"/>
              <a:gd name="connsiteX870" fmla="*/ 3721337 w 7467600"/>
              <a:gd name="connsiteY870" fmla="*/ 0 h 6858000"/>
              <a:gd name="connsiteX871" fmla="*/ 3797544 w 7467600"/>
              <a:gd name="connsiteY871" fmla="*/ 0 h 6858000"/>
              <a:gd name="connsiteX872" fmla="*/ 3775734 w 7467600"/>
              <a:gd name="connsiteY872" fmla="*/ 95131 h 6858000"/>
              <a:gd name="connsiteX873" fmla="*/ 3724807 w 7467600"/>
              <a:gd name="connsiteY873" fmla="*/ 272257 h 6858000"/>
              <a:gd name="connsiteX874" fmla="*/ 3726844 w 7467600"/>
              <a:gd name="connsiteY874" fmla="*/ 282988 h 6858000"/>
              <a:gd name="connsiteX875" fmla="*/ 3742664 w 7467600"/>
              <a:gd name="connsiteY875" fmla="*/ 279918 h 6858000"/>
              <a:gd name="connsiteX876" fmla="*/ 4103910 w 7467600"/>
              <a:gd name="connsiteY876" fmla="*/ 1161917 h 6858000"/>
              <a:gd name="connsiteX877" fmla="*/ 4020269 w 7467600"/>
              <a:gd name="connsiteY877" fmla="*/ 1200406 h 6858000"/>
              <a:gd name="connsiteX878" fmla="*/ 3674882 w 7467600"/>
              <a:gd name="connsiteY878" fmla="*/ 488524 h 6858000"/>
              <a:gd name="connsiteX879" fmla="*/ 3132682 w 7467600"/>
              <a:gd name="connsiteY879" fmla="*/ 1072284 h 6858000"/>
              <a:gd name="connsiteX880" fmla="*/ 2716346 w 7467600"/>
              <a:gd name="connsiteY880" fmla="*/ 1276376 h 6858000"/>
              <a:gd name="connsiteX881" fmla="*/ 2716772 w 7467600"/>
              <a:gd name="connsiteY881" fmla="*/ 1255462 h 6858000"/>
              <a:gd name="connsiteX882" fmla="*/ 3471096 w 7467600"/>
              <a:gd name="connsiteY882" fmla="*/ 437072 h 6858000"/>
              <a:gd name="connsiteX883" fmla="*/ 3639057 w 7467600"/>
              <a:gd name="connsiteY883" fmla="*/ 286334 h 6858000"/>
              <a:gd name="connsiteX884" fmla="*/ 3640309 w 7467600"/>
              <a:gd name="connsiteY884" fmla="*/ 284664 h 6858000"/>
              <a:gd name="connsiteX885" fmla="*/ 3646022 w 7467600"/>
              <a:gd name="connsiteY885" fmla="*/ 276711 h 6858000"/>
              <a:gd name="connsiteX886" fmla="*/ 3707943 w 7467600"/>
              <a:gd name="connsiteY886" fmla="*/ 65958 h 6858000"/>
              <a:gd name="connsiteX887" fmla="*/ 3721337 w 7467600"/>
              <a:gd name="connsiteY887" fmla="*/ 0 h 6858000"/>
              <a:gd name="connsiteX888" fmla="*/ 2867960 w 7467600"/>
              <a:gd name="connsiteY888" fmla="*/ 0 h 6858000"/>
              <a:gd name="connsiteX889" fmla="*/ 2926351 w 7467600"/>
              <a:gd name="connsiteY889" fmla="*/ 0 h 6858000"/>
              <a:gd name="connsiteX890" fmla="*/ 2902823 w 7467600"/>
              <a:gd name="connsiteY890" fmla="*/ 262929 h 6858000"/>
              <a:gd name="connsiteX891" fmla="*/ 2940663 w 7467600"/>
              <a:gd name="connsiteY891" fmla="*/ 140884 h 6858000"/>
              <a:gd name="connsiteX892" fmla="*/ 2947039 w 7467600"/>
              <a:gd name="connsiteY892" fmla="*/ 122524 h 6858000"/>
              <a:gd name="connsiteX893" fmla="*/ 2984316 w 7467600"/>
              <a:gd name="connsiteY893" fmla="*/ 0 h 6858000"/>
              <a:gd name="connsiteX894" fmla="*/ 3016114 w 7467600"/>
              <a:gd name="connsiteY894" fmla="*/ 0 h 6858000"/>
              <a:gd name="connsiteX895" fmla="*/ 2979949 w 7467600"/>
              <a:gd name="connsiteY895" fmla="*/ 119274 h 6858000"/>
              <a:gd name="connsiteX896" fmla="*/ 3023879 w 7467600"/>
              <a:gd name="connsiteY896" fmla="*/ 0 h 6858000"/>
              <a:gd name="connsiteX897" fmla="*/ 3105400 w 7467600"/>
              <a:gd name="connsiteY897" fmla="*/ 0 h 6858000"/>
              <a:gd name="connsiteX898" fmla="*/ 3094669 w 7467600"/>
              <a:gd name="connsiteY898" fmla="*/ 30308 h 6858000"/>
              <a:gd name="connsiteX899" fmla="*/ 2901945 w 7467600"/>
              <a:gd name="connsiteY899" fmla="*/ 466538 h 6858000"/>
              <a:gd name="connsiteX900" fmla="*/ 2815209 w 7467600"/>
              <a:gd name="connsiteY900" fmla="*/ 497361 h 6858000"/>
              <a:gd name="connsiteX901" fmla="*/ 2844845 w 7467600"/>
              <a:gd name="connsiteY901" fmla="*/ 127638 h 6858000"/>
              <a:gd name="connsiteX902" fmla="*/ 2867960 w 7467600"/>
              <a:gd name="connsiteY902" fmla="*/ 0 h 6858000"/>
              <a:gd name="connsiteX903" fmla="*/ 1057230 w 7467600"/>
              <a:gd name="connsiteY903" fmla="*/ 0 h 6858000"/>
              <a:gd name="connsiteX904" fmla="*/ 1111003 w 7467600"/>
              <a:gd name="connsiteY904" fmla="*/ 0 h 6858000"/>
              <a:gd name="connsiteX905" fmla="*/ 1125553 w 7467600"/>
              <a:gd name="connsiteY905" fmla="*/ 52588 h 6858000"/>
              <a:gd name="connsiteX906" fmla="*/ 1304276 w 7467600"/>
              <a:gd name="connsiteY906" fmla="*/ 476275 h 6858000"/>
              <a:gd name="connsiteX907" fmla="*/ 1492066 w 7467600"/>
              <a:gd name="connsiteY907" fmla="*/ 886333 h 6858000"/>
              <a:gd name="connsiteX908" fmla="*/ 1423698 w 7467600"/>
              <a:gd name="connsiteY908" fmla="*/ 710817 h 6858000"/>
              <a:gd name="connsiteX909" fmla="*/ 1357609 w 7467600"/>
              <a:gd name="connsiteY909" fmla="*/ 532892 h 6858000"/>
              <a:gd name="connsiteX910" fmla="*/ 1309550 w 7467600"/>
              <a:gd name="connsiteY910" fmla="*/ 374031 h 6858000"/>
              <a:gd name="connsiteX911" fmla="*/ 1193673 w 7467600"/>
              <a:gd name="connsiteY911" fmla="*/ 49533 h 6858000"/>
              <a:gd name="connsiteX912" fmla="*/ 1164391 w 7467600"/>
              <a:gd name="connsiteY912" fmla="*/ 0 h 6858000"/>
              <a:gd name="connsiteX913" fmla="*/ 1200666 w 7467600"/>
              <a:gd name="connsiteY913" fmla="*/ 0 h 6858000"/>
              <a:gd name="connsiteX914" fmla="*/ 1223408 w 7467600"/>
              <a:gd name="connsiteY914" fmla="*/ 38996 h 6858000"/>
              <a:gd name="connsiteX915" fmla="*/ 1339635 w 7467600"/>
              <a:gd name="connsiteY915" fmla="*/ 365517 h 6858000"/>
              <a:gd name="connsiteX916" fmla="*/ 1387469 w 7467600"/>
              <a:gd name="connsiteY916" fmla="*/ 523079 h 6858000"/>
              <a:gd name="connsiteX917" fmla="*/ 1452685 w 7467600"/>
              <a:gd name="connsiteY917" fmla="*/ 699806 h 6858000"/>
              <a:gd name="connsiteX918" fmla="*/ 1492092 w 7467600"/>
              <a:gd name="connsiteY918" fmla="*/ 800424 h 6858000"/>
              <a:gd name="connsiteX919" fmla="*/ 1455302 w 7467600"/>
              <a:gd name="connsiteY919" fmla="*/ 632913 h 6858000"/>
              <a:gd name="connsiteX920" fmla="*/ 1222336 w 7467600"/>
              <a:gd name="connsiteY920" fmla="*/ 9480 h 6858000"/>
              <a:gd name="connsiteX921" fmla="*/ 1214634 w 7467600"/>
              <a:gd name="connsiteY921" fmla="*/ 0 h 6858000"/>
              <a:gd name="connsiteX922" fmla="*/ 1289827 w 7467600"/>
              <a:gd name="connsiteY922" fmla="*/ 0 h 6858000"/>
              <a:gd name="connsiteX923" fmla="*/ 1321076 w 7467600"/>
              <a:gd name="connsiteY923" fmla="*/ 59722 h 6858000"/>
              <a:gd name="connsiteX924" fmla="*/ 1512579 w 7467600"/>
              <a:gd name="connsiteY924" fmla="*/ 626441 h 6858000"/>
              <a:gd name="connsiteX925" fmla="*/ 1506076 w 7467600"/>
              <a:gd name="connsiteY925" fmla="*/ 1089289 h 6858000"/>
              <a:gd name="connsiteX926" fmla="*/ 1486346 w 7467600"/>
              <a:gd name="connsiteY926" fmla="*/ 1079919 h 6858000"/>
              <a:gd name="connsiteX927" fmla="*/ 1070511 w 7467600"/>
              <a:gd name="connsiteY927" fmla="*/ 48609 h 6858000"/>
              <a:gd name="connsiteX928" fmla="*/ 1057230 w 7467600"/>
              <a:gd name="connsiteY928" fmla="*/ 0 h 6858000"/>
              <a:gd name="connsiteX929" fmla="*/ 43151 w 7467600"/>
              <a:gd name="connsiteY929" fmla="*/ 0 h 6858000"/>
              <a:gd name="connsiteX930" fmla="*/ 95283 w 7467600"/>
              <a:gd name="connsiteY930" fmla="*/ 0 h 6858000"/>
              <a:gd name="connsiteX931" fmla="*/ 300708 w 7467600"/>
              <a:gd name="connsiteY931" fmla="*/ 154571 h 6858000"/>
              <a:gd name="connsiteX932" fmla="*/ 530414 w 7467600"/>
              <a:gd name="connsiteY932" fmla="*/ 354673 h 6858000"/>
              <a:gd name="connsiteX933" fmla="*/ 333785 w 7467600"/>
              <a:gd name="connsiteY933" fmla="*/ 161564 h 6858000"/>
              <a:gd name="connsiteX934" fmla="*/ 147005 w 7467600"/>
              <a:gd name="connsiteY934" fmla="*/ 0 h 6858000"/>
              <a:gd name="connsiteX935" fmla="*/ 272509 w 7467600"/>
              <a:gd name="connsiteY935" fmla="*/ 0 h 6858000"/>
              <a:gd name="connsiteX936" fmla="*/ 326276 w 7467600"/>
              <a:gd name="connsiteY936" fmla="*/ 45847 h 6858000"/>
              <a:gd name="connsiteX937" fmla="*/ 823759 w 7467600"/>
              <a:gd name="connsiteY937" fmla="*/ 574145 h 6858000"/>
              <a:gd name="connsiteX938" fmla="*/ 811254 w 7467600"/>
              <a:gd name="connsiteY938" fmla="*/ 665546 h 6858000"/>
              <a:gd name="connsiteX939" fmla="*/ 154042 w 7467600"/>
              <a:gd name="connsiteY939" fmla="*/ 261522 h 6858000"/>
              <a:gd name="connsiteX940" fmla="*/ 13550 w 7467600"/>
              <a:gd name="connsiteY940" fmla="*/ 158423 h 6858000"/>
              <a:gd name="connsiteX941" fmla="*/ 0 w 7467600"/>
              <a:gd name="connsiteY941" fmla="*/ 146618 h 6858000"/>
              <a:gd name="connsiteX942" fmla="*/ 0 w 7467600"/>
              <a:gd name="connsiteY942" fmla="*/ 59161 h 6858000"/>
              <a:gd name="connsiteX943" fmla="*/ 45427 w 7467600"/>
              <a:gd name="connsiteY943" fmla="*/ 101078 h 6858000"/>
              <a:gd name="connsiteX944" fmla="*/ 630103 w 7467600"/>
              <a:gd name="connsiteY944" fmla="*/ 485885 h 6858000"/>
              <a:gd name="connsiteX945" fmla="*/ 532040 w 7467600"/>
              <a:gd name="connsiteY945" fmla="*/ 399359 h 6858000"/>
              <a:gd name="connsiteX946" fmla="*/ 517618 w 7467600"/>
              <a:gd name="connsiteY946" fmla="*/ 385726 h 6858000"/>
              <a:gd name="connsiteX947" fmla="*/ 285074 w 7467600"/>
              <a:gd name="connsiteY947" fmla="*/ 182755 h 6858000"/>
              <a:gd name="connsiteX948" fmla="*/ 43151 w 7467600"/>
              <a:gd name="connsiteY94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67913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1019354 w 7467600"/>
              <a:gd name="connsiteY16" fmla="*/ 6315006 h 6858000"/>
              <a:gd name="connsiteX17" fmla="*/ 441046 w 7467600"/>
              <a:gd name="connsiteY17" fmla="*/ 6691153 h 6858000"/>
              <a:gd name="connsiteX18" fmla="*/ 1019354 w 7467600"/>
              <a:gd name="connsiteY18" fmla="*/ 6315006 h 6858000"/>
              <a:gd name="connsiteX19" fmla="*/ 991680 w 7467600"/>
              <a:gd name="connsiteY19" fmla="*/ 6298413 h 6858000"/>
              <a:gd name="connsiteX20" fmla="*/ 409060 w 7467600"/>
              <a:gd name="connsiteY20" fmla="*/ 6671470 h 6858000"/>
              <a:gd name="connsiteX21" fmla="*/ 991680 w 7467600"/>
              <a:gd name="connsiteY21" fmla="*/ 6298413 h 6858000"/>
              <a:gd name="connsiteX22" fmla="*/ 103333 w 7467600"/>
              <a:gd name="connsiteY22" fmla="*/ 5699602 h 6858000"/>
              <a:gd name="connsiteX23" fmla="*/ 233938 w 7467600"/>
              <a:gd name="connsiteY23" fmla="*/ 5809416 h 6858000"/>
              <a:gd name="connsiteX24" fmla="*/ 883580 w 7467600"/>
              <a:gd name="connsiteY24" fmla="*/ 6180710 h 6858000"/>
              <a:gd name="connsiteX25" fmla="*/ 487337 w 7467600"/>
              <a:gd name="connsiteY25" fmla="*/ 5950182 h 6858000"/>
              <a:gd name="connsiteX26" fmla="*/ 354051 w 7467600"/>
              <a:gd name="connsiteY26" fmla="*/ 5854912 h 6858000"/>
              <a:gd name="connsiteX27" fmla="*/ 195436 w 7467600"/>
              <a:gd name="connsiteY27" fmla="*/ 5755068 h 6858000"/>
              <a:gd name="connsiteX28" fmla="*/ 103333 w 7467600"/>
              <a:gd name="connsiteY28" fmla="*/ 5699602 h 6858000"/>
              <a:gd name="connsiteX29" fmla="*/ 5539432 w 7467600"/>
              <a:gd name="connsiteY29" fmla="*/ 5642928 h 6858000"/>
              <a:gd name="connsiteX30" fmla="*/ 5555462 w 7467600"/>
              <a:gd name="connsiteY30" fmla="*/ 5694454 h 6858000"/>
              <a:gd name="connsiteX31" fmla="*/ 5828270 w 7467600"/>
              <a:gd name="connsiteY31" fmla="*/ 6320663 h 6858000"/>
              <a:gd name="connsiteX32" fmla="*/ 5947416 w 7467600"/>
              <a:gd name="connsiteY32" fmla="*/ 6574846 h 6858000"/>
              <a:gd name="connsiteX33" fmla="*/ 5539432 w 7467600"/>
              <a:gd name="connsiteY33" fmla="*/ 5642928 h 6858000"/>
              <a:gd name="connsiteX34" fmla="*/ 51253 w 7467600"/>
              <a:gd name="connsiteY34" fmla="*/ 5631825 h 6858000"/>
              <a:gd name="connsiteX35" fmla="*/ 211622 w 7467600"/>
              <a:gd name="connsiteY35" fmla="*/ 5728803 h 6858000"/>
              <a:gd name="connsiteX36" fmla="*/ 371652 w 7467600"/>
              <a:gd name="connsiteY36" fmla="*/ 5829062 h 6858000"/>
              <a:gd name="connsiteX37" fmla="*/ 505903 w 7467600"/>
              <a:gd name="connsiteY37" fmla="*/ 5925221 h 6858000"/>
              <a:gd name="connsiteX38" fmla="*/ 899240 w 7467600"/>
              <a:gd name="connsiteY38" fmla="*/ 6153068 h 6858000"/>
              <a:gd name="connsiteX39" fmla="*/ 988114 w 7467600"/>
              <a:gd name="connsiteY39" fmla="*/ 6174204 h 6858000"/>
              <a:gd name="connsiteX40" fmla="*/ 845971 w 7467600"/>
              <a:gd name="connsiteY40" fmla="*/ 6067177 h 6858000"/>
              <a:gd name="connsiteX41" fmla="*/ 448057 w 7467600"/>
              <a:gd name="connsiteY41" fmla="*/ 5841376 h 6858000"/>
              <a:gd name="connsiteX42" fmla="*/ 51253 w 7467600"/>
              <a:gd name="connsiteY42" fmla="*/ 5631825 h 6858000"/>
              <a:gd name="connsiteX43" fmla="*/ 2606687 w 7467600"/>
              <a:gd name="connsiteY43" fmla="*/ 5630718 h 6858000"/>
              <a:gd name="connsiteX44" fmla="*/ 2645658 w 7467600"/>
              <a:gd name="connsiteY44" fmla="*/ 6640259 h 6858000"/>
              <a:gd name="connsiteX45" fmla="*/ 2606687 w 7467600"/>
              <a:gd name="connsiteY45" fmla="*/ 5630718 h 6858000"/>
              <a:gd name="connsiteX46" fmla="*/ 3642057 w 7467600"/>
              <a:gd name="connsiteY46" fmla="*/ 5573487 h 6858000"/>
              <a:gd name="connsiteX47" fmla="*/ 3632981 w 7467600"/>
              <a:gd name="connsiteY47" fmla="*/ 5579437 h 6858000"/>
              <a:gd name="connsiteX48" fmla="*/ 3382436 w 7467600"/>
              <a:gd name="connsiteY48" fmla="*/ 5952726 h 6858000"/>
              <a:gd name="connsiteX49" fmla="*/ 3191929 w 7467600"/>
              <a:gd name="connsiteY49" fmla="*/ 6662669 h 6858000"/>
              <a:gd name="connsiteX50" fmla="*/ 3369898 w 7467600"/>
              <a:gd name="connsiteY50" fmla="*/ 6081771 h 6858000"/>
              <a:gd name="connsiteX51" fmla="*/ 3642057 w 7467600"/>
              <a:gd name="connsiteY51" fmla="*/ 5573487 h 6858000"/>
              <a:gd name="connsiteX52" fmla="*/ 2650666 w 7467600"/>
              <a:gd name="connsiteY52" fmla="*/ 5530686 h 6858000"/>
              <a:gd name="connsiteX53" fmla="*/ 2650249 w 7467600"/>
              <a:gd name="connsiteY53" fmla="*/ 5532101 h 6858000"/>
              <a:gd name="connsiteX54" fmla="*/ 2663808 w 7467600"/>
              <a:gd name="connsiteY54" fmla="*/ 6535215 h 6858000"/>
              <a:gd name="connsiteX55" fmla="*/ 2665418 w 7467600"/>
              <a:gd name="connsiteY55" fmla="*/ 6132756 h 6858000"/>
              <a:gd name="connsiteX56" fmla="*/ 2650666 w 7467600"/>
              <a:gd name="connsiteY56" fmla="*/ 5530686 h 6858000"/>
              <a:gd name="connsiteX57" fmla="*/ 2680277 w 7467600"/>
              <a:gd name="connsiteY57" fmla="*/ 5479204 h 6858000"/>
              <a:gd name="connsiteX58" fmla="*/ 2678972 w 7467600"/>
              <a:gd name="connsiteY58" fmla="*/ 5481582 h 6858000"/>
              <a:gd name="connsiteX59" fmla="*/ 2696666 w 7467600"/>
              <a:gd name="connsiteY59" fmla="*/ 6133836 h 6858000"/>
              <a:gd name="connsiteX60" fmla="*/ 2695769 w 7467600"/>
              <a:gd name="connsiteY60" fmla="*/ 6390955 h 6858000"/>
              <a:gd name="connsiteX61" fmla="*/ 2739893 w 7467600"/>
              <a:gd name="connsiteY61" fmla="*/ 6108357 h 6858000"/>
              <a:gd name="connsiteX62" fmla="*/ 2680277 w 7467600"/>
              <a:gd name="connsiteY62" fmla="*/ 5479204 h 6858000"/>
              <a:gd name="connsiteX63" fmla="*/ 1132195 w 7467600"/>
              <a:gd name="connsiteY63" fmla="*/ 5467980 h 6858000"/>
              <a:gd name="connsiteX64" fmla="*/ 1679056 w 7467600"/>
              <a:gd name="connsiteY64" fmla="*/ 5516907 h 6858000"/>
              <a:gd name="connsiteX65" fmla="*/ 2128648 w 7467600"/>
              <a:gd name="connsiteY65" fmla="*/ 5474249 h 6858000"/>
              <a:gd name="connsiteX66" fmla="*/ 1825619 w 7467600"/>
              <a:gd name="connsiteY66" fmla="*/ 5478447 h 6858000"/>
              <a:gd name="connsiteX67" fmla="*/ 1737798 w 7467600"/>
              <a:gd name="connsiteY67" fmla="*/ 5483353 h 6858000"/>
              <a:gd name="connsiteX68" fmla="*/ 1132195 w 7467600"/>
              <a:gd name="connsiteY68" fmla="*/ 5467980 h 6858000"/>
              <a:gd name="connsiteX69" fmla="*/ 1456157 w 7467600"/>
              <a:gd name="connsiteY69" fmla="*/ 5371404 h 6858000"/>
              <a:gd name="connsiteX70" fmla="*/ 1244432 w 7467600"/>
              <a:gd name="connsiteY70" fmla="*/ 5385601 h 6858000"/>
              <a:gd name="connsiteX71" fmla="*/ 973990 w 7467600"/>
              <a:gd name="connsiteY71" fmla="*/ 5424940 h 6858000"/>
              <a:gd name="connsiteX72" fmla="*/ 1103809 w 7467600"/>
              <a:gd name="connsiteY72" fmla="*/ 5433720 h 6858000"/>
              <a:gd name="connsiteX73" fmla="*/ 1123454 w 7467600"/>
              <a:gd name="connsiteY73" fmla="*/ 5435727 h 6858000"/>
              <a:gd name="connsiteX74" fmla="*/ 1737017 w 7467600"/>
              <a:gd name="connsiteY74" fmla="*/ 5452183 h 6858000"/>
              <a:gd name="connsiteX75" fmla="*/ 1824397 w 7467600"/>
              <a:gd name="connsiteY75" fmla="*/ 5447757 h 6858000"/>
              <a:gd name="connsiteX76" fmla="*/ 2070059 w 7467600"/>
              <a:gd name="connsiteY76" fmla="*/ 5441660 h 6858000"/>
              <a:gd name="connsiteX77" fmla="*/ 1456157 w 7467600"/>
              <a:gd name="connsiteY77" fmla="*/ 5371404 h 6858000"/>
              <a:gd name="connsiteX78" fmla="*/ 4988186 w 7467600"/>
              <a:gd name="connsiteY78" fmla="*/ 5216467 h 6858000"/>
              <a:gd name="connsiteX79" fmla="*/ 4777334 w 7467600"/>
              <a:gd name="connsiteY79" fmla="*/ 5406072 h 6858000"/>
              <a:gd name="connsiteX80" fmla="*/ 4718341 w 7467600"/>
              <a:gd name="connsiteY80" fmla="*/ 5468043 h 6858000"/>
              <a:gd name="connsiteX81" fmla="*/ 4604655 w 7467600"/>
              <a:gd name="connsiteY81" fmla="*/ 5583434 h 6858000"/>
              <a:gd name="connsiteX82" fmla="*/ 4565074 w 7467600"/>
              <a:gd name="connsiteY82" fmla="*/ 5618550 h 6858000"/>
              <a:gd name="connsiteX83" fmla="*/ 4988186 w 7467600"/>
              <a:gd name="connsiteY83" fmla="*/ 5216467 h 6858000"/>
              <a:gd name="connsiteX84" fmla="*/ 4978032 w 7467600"/>
              <a:gd name="connsiteY84" fmla="*/ 5183809 h 6858000"/>
              <a:gd name="connsiteX85" fmla="*/ 4463413 w 7467600"/>
              <a:gd name="connsiteY85" fmla="*/ 5615162 h 6858000"/>
              <a:gd name="connsiteX86" fmla="*/ 4358134 w 7467600"/>
              <a:gd name="connsiteY86" fmla="*/ 5742791 h 6858000"/>
              <a:gd name="connsiteX87" fmla="*/ 4376219 w 7467600"/>
              <a:gd name="connsiteY87" fmla="*/ 5729027 h 6858000"/>
              <a:gd name="connsiteX88" fmla="*/ 4582340 w 7467600"/>
              <a:gd name="connsiteY88" fmla="*/ 5561037 h 6858000"/>
              <a:gd name="connsiteX89" fmla="*/ 4694684 w 7467600"/>
              <a:gd name="connsiteY89" fmla="*/ 5447098 h 6858000"/>
              <a:gd name="connsiteX90" fmla="*/ 4754123 w 7467600"/>
              <a:gd name="connsiteY90" fmla="*/ 5384643 h 6858000"/>
              <a:gd name="connsiteX91" fmla="*/ 4978032 w 7467600"/>
              <a:gd name="connsiteY91" fmla="*/ 5183809 h 6858000"/>
              <a:gd name="connsiteX92" fmla="*/ 1903353 w 7467600"/>
              <a:gd name="connsiteY92" fmla="*/ 5044827 h 6858000"/>
              <a:gd name="connsiteX93" fmla="*/ 1936931 w 7467600"/>
              <a:gd name="connsiteY93" fmla="*/ 5093954 h 6858000"/>
              <a:gd name="connsiteX94" fmla="*/ 2195868 w 7467600"/>
              <a:gd name="connsiteY94" fmla="*/ 5396574 h 6858000"/>
              <a:gd name="connsiteX95" fmla="*/ 2088852 w 7467600"/>
              <a:gd name="connsiteY95" fmla="*/ 5166123 h 6858000"/>
              <a:gd name="connsiteX96" fmla="*/ 1958241 w 7467600"/>
              <a:gd name="connsiteY96" fmla="*/ 5067955 h 6858000"/>
              <a:gd name="connsiteX97" fmla="*/ 1903353 w 7467600"/>
              <a:gd name="connsiteY97" fmla="*/ 5044827 h 6858000"/>
              <a:gd name="connsiteX98" fmla="*/ 1979378 w 7467600"/>
              <a:gd name="connsiteY98" fmla="*/ 4769504 h 6858000"/>
              <a:gd name="connsiteX99" fmla="*/ 2882120 w 7467600"/>
              <a:gd name="connsiteY99" fmla="*/ 5064547 h 6858000"/>
              <a:gd name="connsiteX100" fmla="*/ 2793103 w 7467600"/>
              <a:gd name="connsiteY100" fmla="*/ 5039699 h 6858000"/>
              <a:gd name="connsiteX101" fmla="*/ 2770041 w 7467600"/>
              <a:gd name="connsiteY101" fmla="*/ 5033634 h 6858000"/>
              <a:gd name="connsiteX102" fmla="*/ 1979378 w 7467600"/>
              <a:gd name="connsiteY102" fmla="*/ 4769504 h 6858000"/>
              <a:gd name="connsiteX103" fmla="*/ 1927410 w 7467600"/>
              <a:gd name="connsiteY103" fmla="*/ 4716164 h 6858000"/>
              <a:gd name="connsiteX104" fmla="*/ 1959587 w 7467600"/>
              <a:gd name="connsiteY104" fmla="*/ 4728849 h 6858000"/>
              <a:gd name="connsiteX105" fmla="*/ 2777707 w 7467600"/>
              <a:gd name="connsiteY105" fmla="*/ 5003991 h 6858000"/>
              <a:gd name="connsiteX106" fmla="*/ 2800768 w 7467600"/>
              <a:gd name="connsiteY106" fmla="*/ 5010056 h 6858000"/>
              <a:gd name="connsiteX107" fmla="*/ 2879408 w 7467600"/>
              <a:gd name="connsiteY107" fmla="*/ 5031590 h 6858000"/>
              <a:gd name="connsiteX108" fmla="*/ 2862295 w 7467600"/>
              <a:gd name="connsiteY108" fmla="*/ 5022958 h 6858000"/>
              <a:gd name="connsiteX109" fmla="*/ 2813343 w 7467600"/>
              <a:gd name="connsiteY109" fmla="*/ 4998369 h 6858000"/>
              <a:gd name="connsiteX110" fmla="*/ 2646245 w 7467600"/>
              <a:gd name="connsiteY110" fmla="*/ 4930999 h 6858000"/>
              <a:gd name="connsiteX111" fmla="*/ 1999243 w 7467600"/>
              <a:gd name="connsiteY111" fmla="*/ 4730524 h 6858000"/>
              <a:gd name="connsiteX112" fmla="*/ 1979527 w 7467600"/>
              <a:gd name="connsiteY112" fmla="*/ 4726651 h 6858000"/>
              <a:gd name="connsiteX113" fmla="*/ 1927410 w 7467600"/>
              <a:gd name="connsiteY113" fmla="*/ 4716164 h 6858000"/>
              <a:gd name="connsiteX114" fmla="*/ 1997014 w 7467600"/>
              <a:gd name="connsiteY114" fmla="*/ 4698007 h 6858000"/>
              <a:gd name="connsiteX115" fmla="*/ 2005458 w 7467600"/>
              <a:gd name="connsiteY115" fmla="*/ 4699540 h 6858000"/>
              <a:gd name="connsiteX116" fmla="*/ 2657186 w 7467600"/>
              <a:gd name="connsiteY116" fmla="*/ 4901687 h 6858000"/>
              <a:gd name="connsiteX117" fmla="*/ 2826662 w 7467600"/>
              <a:gd name="connsiteY117" fmla="*/ 4970362 h 6858000"/>
              <a:gd name="connsiteX118" fmla="*/ 2876100 w 7467600"/>
              <a:gd name="connsiteY118" fmla="*/ 4995397 h 6858000"/>
              <a:gd name="connsiteX119" fmla="*/ 3042600 w 7467600"/>
              <a:gd name="connsiteY119" fmla="*/ 5059532 h 6858000"/>
              <a:gd name="connsiteX120" fmla="*/ 1997014 w 7467600"/>
              <a:gd name="connsiteY120" fmla="*/ 4698007 h 6858000"/>
              <a:gd name="connsiteX121" fmla="*/ 2305292 w 7467600"/>
              <a:gd name="connsiteY121" fmla="*/ 4219492 h 6858000"/>
              <a:gd name="connsiteX122" fmla="*/ 3360922 w 7467600"/>
              <a:gd name="connsiteY122" fmla="*/ 4529373 h 6858000"/>
              <a:gd name="connsiteX123" fmla="*/ 3492420 w 7467600"/>
              <a:gd name="connsiteY123" fmla="*/ 4510145 h 6858000"/>
              <a:gd name="connsiteX124" fmla="*/ 3364086 w 7467600"/>
              <a:gd name="connsiteY124" fmla="*/ 4480340 h 6858000"/>
              <a:gd name="connsiteX125" fmla="*/ 3225818 w 7467600"/>
              <a:gd name="connsiteY125" fmla="*/ 4411822 h 6858000"/>
              <a:gd name="connsiteX126" fmla="*/ 3129696 w 7467600"/>
              <a:gd name="connsiteY126" fmla="*/ 4360704 h 6858000"/>
              <a:gd name="connsiteX127" fmla="*/ 2814545 w 7467600"/>
              <a:gd name="connsiteY127" fmla="*/ 4282955 h 6858000"/>
              <a:gd name="connsiteX128" fmla="*/ 2305292 w 7467600"/>
              <a:gd name="connsiteY128" fmla="*/ 4219492 h 6858000"/>
              <a:gd name="connsiteX129" fmla="*/ 2626982 w 7467600"/>
              <a:gd name="connsiteY129" fmla="*/ 4206450 h 6858000"/>
              <a:gd name="connsiteX130" fmla="*/ 2490617 w 7467600"/>
              <a:gd name="connsiteY130" fmla="*/ 4206951 h 6858000"/>
              <a:gd name="connsiteX131" fmla="*/ 2819869 w 7467600"/>
              <a:gd name="connsiteY131" fmla="*/ 4252936 h 6858000"/>
              <a:gd name="connsiteX132" fmla="*/ 3143018 w 7467600"/>
              <a:gd name="connsiteY132" fmla="*/ 4332698 h 6858000"/>
              <a:gd name="connsiteX133" fmla="*/ 3241520 w 7467600"/>
              <a:gd name="connsiteY133" fmla="*/ 4385112 h 6858000"/>
              <a:gd name="connsiteX134" fmla="*/ 3374575 w 7467600"/>
              <a:gd name="connsiteY134" fmla="*/ 4451517 h 6858000"/>
              <a:gd name="connsiteX135" fmla="*/ 3505221 w 7467600"/>
              <a:gd name="connsiteY135" fmla="*/ 4480757 h 6858000"/>
              <a:gd name="connsiteX136" fmla="*/ 2626982 w 7467600"/>
              <a:gd name="connsiteY136" fmla="*/ 4206450 h 6858000"/>
              <a:gd name="connsiteX137" fmla="*/ 1310106 w 7467600"/>
              <a:gd name="connsiteY137" fmla="*/ 3943217 h 6858000"/>
              <a:gd name="connsiteX138" fmla="*/ 854994 w 7467600"/>
              <a:gd name="connsiteY138" fmla="*/ 4399136 h 6858000"/>
              <a:gd name="connsiteX139" fmla="*/ 742462 w 7467600"/>
              <a:gd name="connsiteY139" fmla="*/ 4594648 h 6858000"/>
              <a:gd name="connsiteX140" fmla="*/ 820602 w 7467600"/>
              <a:gd name="connsiteY140" fmla="*/ 4485915 h 6858000"/>
              <a:gd name="connsiteX141" fmla="*/ 878295 w 7467600"/>
              <a:gd name="connsiteY141" fmla="*/ 4403594 h 6858000"/>
              <a:gd name="connsiteX142" fmla="*/ 1240607 w 7467600"/>
              <a:gd name="connsiteY142" fmla="*/ 4010401 h 6858000"/>
              <a:gd name="connsiteX143" fmla="*/ 1310106 w 7467600"/>
              <a:gd name="connsiteY143" fmla="*/ 3943217 h 6858000"/>
              <a:gd name="connsiteX144" fmla="*/ 1423113 w 7467600"/>
              <a:gd name="connsiteY144" fmla="*/ 3874565 h 6858000"/>
              <a:gd name="connsiteX145" fmla="*/ 1260565 w 7467600"/>
              <a:gd name="connsiteY145" fmla="*/ 4031982 h 6858000"/>
              <a:gd name="connsiteX146" fmla="*/ 901900 w 7467600"/>
              <a:gd name="connsiteY146" fmla="*/ 4421236 h 6858000"/>
              <a:gd name="connsiteX147" fmla="*/ 845044 w 7467600"/>
              <a:gd name="connsiteY147" fmla="*/ 4502436 h 6858000"/>
              <a:gd name="connsiteX148" fmla="*/ 685926 w 7467600"/>
              <a:gd name="connsiteY148" fmla="*/ 4703069 h 6858000"/>
              <a:gd name="connsiteX149" fmla="*/ 684248 w 7467600"/>
              <a:gd name="connsiteY149" fmla="*/ 4706721 h 6858000"/>
              <a:gd name="connsiteX150" fmla="*/ 1423113 w 7467600"/>
              <a:gd name="connsiteY150" fmla="*/ 3874565 h 6858000"/>
              <a:gd name="connsiteX151" fmla="*/ 3316479 w 7467600"/>
              <a:gd name="connsiteY151" fmla="*/ 3872136 h 6858000"/>
              <a:gd name="connsiteX152" fmla="*/ 3546806 w 7467600"/>
              <a:gd name="connsiteY152" fmla="*/ 4356139 h 6858000"/>
              <a:gd name="connsiteX153" fmla="*/ 3364433 w 7467600"/>
              <a:gd name="connsiteY153" fmla="*/ 3953121 h 6858000"/>
              <a:gd name="connsiteX154" fmla="*/ 3316479 w 7467600"/>
              <a:gd name="connsiteY154" fmla="*/ 3872136 h 6858000"/>
              <a:gd name="connsiteX155" fmla="*/ 3291335 w 7467600"/>
              <a:gd name="connsiteY155" fmla="*/ 3767420 h 6858000"/>
              <a:gd name="connsiteX156" fmla="*/ 3390805 w 7467600"/>
              <a:gd name="connsiteY156" fmla="*/ 3937163 h 6858000"/>
              <a:gd name="connsiteX157" fmla="*/ 3579062 w 7467600"/>
              <a:gd name="connsiteY157" fmla="*/ 4359040 h 6858000"/>
              <a:gd name="connsiteX158" fmla="*/ 3467355 w 7467600"/>
              <a:gd name="connsiteY158" fmla="*/ 3988130 h 6858000"/>
              <a:gd name="connsiteX159" fmla="*/ 3310753 w 7467600"/>
              <a:gd name="connsiteY159" fmla="*/ 3787140 h 6858000"/>
              <a:gd name="connsiteX160" fmla="*/ 3291335 w 7467600"/>
              <a:gd name="connsiteY160" fmla="*/ 3767420 h 6858000"/>
              <a:gd name="connsiteX161" fmla="*/ 1635889 w 7467600"/>
              <a:gd name="connsiteY161" fmla="*/ 3709494 h 6858000"/>
              <a:gd name="connsiteX162" fmla="*/ 1634800 w 7467600"/>
              <a:gd name="connsiteY162" fmla="*/ 3731111 h 6858000"/>
              <a:gd name="connsiteX163" fmla="*/ 1635889 w 7467600"/>
              <a:gd name="connsiteY163" fmla="*/ 3709494 h 6858000"/>
              <a:gd name="connsiteX164" fmla="*/ 1510397 w 7467600"/>
              <a:gd name="connsiteY164" fmla="*/ 3684705 h 6858000"/>
              <a:gd name="connsiteX165" fmla="*/ 1146550 w 7467600"/>
              <a:gd name="connsiteY165" fmla="*/ 3802012 h 6858000"/>
              <a:gd name="connsiteX166" fmla="*/ 698834 w 7467600"/>
              <a:gd name="connsiteY166" fmla="*/ 3952272 h 6858000"/>
              <a:gd name="connsiteX167" fmla="*/ 34256 w 7467600"/>
              <a:gd name="connsiteY167" fmla="*/ 4347603 h 6858000"/>
              <a:gd name="connsiteX168" fmla="*/ 527241 w 7467600"/>
              <a:gd name="connsiteY168" fmla="*/ 4065078 h 6858000"/>
              <a:gd name="connsiteX169" fmla="*/ 1510397 w 7467600"/>
              <a:gd name="connsiteY169" fmla="*/ 3684705 h 6858000"/>
              <a:gd name="connsiteX170" fmla="*/ 1313114 w 7467600"/>
              <a:gd name="connsiteY170" fmla="*/ 3655216 h 6858000"/>
              <a:gd name="connsiteX171" fmla="*/ 1109304 w 7467600"/>
              <a:gd name="connsiteY171" fmla="*/ 3669030 h 6858000"/>
              <a:gd name="connsiteX172" fmla="*/ 8129 w 7467600"/>
              <a:gd name="connsiteY172" fmla="*/ 4330519 h 6858000"/>
              <a:gd name="connsiteX173" fmla="*/ 687572 w 7467600"/>
              <a:gd name="connsiteY173" fmla="*/ 3925629 h 6858000"/>
              <a:gd name="connsiteX174" fmla="*/ 1138365 w 7467600"/>
              <a:gd name="connsiteY174" fmla="*/ 3774515 h 6858000"/>
              <a:gd name="connsiteX175" fmla="*/ 1505579 w 7467600"/>
              <a:gd name="connsiteY175" fmla="*/ 3655526 h 6858000"/>
              <a:gd name="connsiteX176" fmla="*/ 1313114 w 7467600"/>
              <a:gd name="connsiteY176" fmla="*/ 3655216 h 6858000"/>
              <a:gd name="connsiteX177" fmla="*/ 3655073 w 7467600"/>
              <a:gd name="connsiteY177" fmla="*/ 3650884 h 6858000"/>
              <a:gd name="connsiteX178" fmla="*/ 3989938 w 7467600"/>
              <a:gd name="connsiteY178" fmla="*/ 3991685 h 6858000"/>
              <a:gd name="connsiteX179" fmla="*/ 4393907 w 7467600"/>
              <a:gd name="connsiteY179" fmla="*/ 4261258 h 6858000"/>
              <a:gd name="connsiteX180" fmla="*/ 4648051 w 7467600"/>
              <a:gd name="connsiteY180" fmla="*/ 4374051 h 6858000"/>
              <a:gd name="connsiteX181" fmla="*/ 4383389 w 7467600"/>
              <a:gd name="connsiteY181" fmla="*/ 4184369 h 6858000"/>
              <a:gd name="connsiteX182" fmla="*/ 4165508 w 7467600"/>
              <a:gd name="connsiteY182" fmla="*/ 4035196 h 6858000"/>
              <a:gd name="connsiteX183" fmla="*/ 4068162 w 7467600"/>
              <a:gd name="connsiteY183" fmla="*/ 3953394 h 6858000"/>
              <a:gd name="connsiteX184" fmla="*/ 3981416 w 7467600"/>
              <a:gd name="connsiteY184" fmla="*/ 3880482 h 6858000"/>
              <a:gd name="connsiteX185" fmla="*/ 3800147 w 7467600"/>
              <a:gd name="connsiteY185" fmla="*/ 3749872 h 6858000"/>
              <a:gd name="connsiteX186" fmla="*/ 3655073 w 7467600"/>
              <a:gd name="connsiteY186" fmla="*/ 3650884 h 6858000"/>
              <a:gd name="connsiteX187" fmla="*/ 3670252 w 7467600"/>
              <a:gd name="connsiteY187" fmla="*/ 3622798 h 6858000"/>
              <a:gd name="connsiteX188" fmla="*/ 3817258 w 7467600"/>
              <a:gd name="connsiteY188" fmla="*/ 3723577 h 6858000"/>
              <a:gd name="connsiteX189" fmla="*/ 4000461 w 7467600"/>
              <a:gd name="connsiteY189" fmla="*/ 3855966 h 6858000"/>
              <a:gd name="connsiteX190" fmla="*/ 4088180 w 7467600"/>
              <a:gd name="connsiteY190" fmla="*/ 3929774 h 6858000"/>
              <a:gd name="connsiteX191" fmla="*/ 4184555 w 7467600"/>
              <a:gd name="connsiteY191" fmla="*/ 4010683 h 6858000"/>
              <a:gd name="connsiteX192" fmla="*/ 4399563 w 7467600"/>
              <a:gd name="connsiteY192" fmla="*/ 4158106 h 6858000"/>
              <a:gd name="connsiteX193" fmla="*/ 4684469 w 7467600"/>
              <a:gd name="connsiteY193" fmla="*/ 4364680 h 6858000"/>
              <a:gd name="connsiteX194" fmla="*/ 4690271 w 7467600"/>
              <a:gd name="connsiteY194" fmla="*/ 4370034 h 6858000"/>
              <a:gd name="connsiteX195" fmla="*/ 4136093 w 7467600"/>
              <a:gd name="connsiteY195" fmla="*/ 3858466 h 6858000"/>
              <a:gd name="connsiteX196" fmla="*/ 3670252 w 7467600"/>
              <a:gd name="connsiteY196" fmla="*/ 3622798 h 6858000"/>
              <a:gd name="connsiteX197" fmla="*/ 4440129 w 7467600"/>
              <a:gd name="connsiteY197" fmla="*/ 3448571 h 6858000"/>
              <a:gd name="connsiteX198" fmla="*/ 4856525 w 7467600"/>
              <a:gd name="connsiteY198" fmla="*/ 3915351 h 6858000"/>
              <a:gd name="connsiteX199" fmla="*/ 5059055 w 7467600"/>
              <a:gd name="connsiteY199" fmla="*/ 4108918 h 6858000"/>
              <a:gd name="connsiteX200" fmla="*/ 5290070 w 7467600"/>
              <a:gd name="connsiteY200" fmla="*/ 4263619 h 6858000"/>
              <a:gd name="connsiteX201" fmla="*/ 4834991 w 7467600"/>
              <a:gd name="connsiteY201" fmla="*/ 3830985 h 6858000"/>
              <a:gd name="connsiteX202" fmla="*/ 4440129 w 7467600"/>
              <a:gd name="connsiteY202" fmla="*/ 3448571 h 6858000"/>
              <a:gd name="connsiteX203" fmla="*/ 4441737 w 7467600"/>
              <a:gd name="connsiteY203" fmla="*/ 3399734 h 6858000"/>
              <a:gd name="connsiteX204" fmla="*/ 4431236 w 7467600"/>
              <a:gd name="connsiteY204" fmla="*/ 3400954 h 6858000"/>
              <a:gd name="connsiteX205" fmla="*/ 4557150 w 7467600"/>
              <a:gd name="connsiteY205" fmla="*/ 3510023 h 6858000"/>
              <a:gd name="connsiteX206" fmla="*/ 4856936 w 7467600"/>
              <a:gd name="connsiteY206" fmla="*/ 3809146 h 6858000"/>
              <a:gd name="connsiteX207" fmla="*/ 5111996 w 7467600"/>
              <a:gd name="connsiteY207" fmla="*/ 4065759 h 6858000"/>
              <a:gd name="connsiteX208" fmla="*/ 5388878 w 7467600"/>
              <a:gd name="connsiteY208" fmla="*/ 4300185 h 6858000"/>
              <a:gd name="connsiteX209" fmla="*/ 5425556 w 7467600"/>
              <a:gd name="connsiteY209" fmla="*/ 4308967 h 6858000"/>
              <a:gd name="connsiteX210" fmla="*/ 4943646 w 7467600"/>
              <a:gd name="connsiteY210" fmla="*/ 3822916 h 6858000"/>
              <a:gd name="connsiteX211" fmla="*/ 4594837 w 7467600"/>
              <a:gd name="connsiteY211" fmla="*/ 3532274 h 6858000"/>
              <a:gd name="connsiteX212" fmla="*/ 4441737 w 7467600"/>
              <a:gd name="connsiteY212" fmla="*/ 3399734 h 6858000"/>
              <a:gd name="connsiteX213" fmla="*/ 5425834 w 7467600"/>
              <a:gd name="connsiteY213" fmla="*/ 3162785 h 6858000"/>
              <a:gd name="connsiteX214" fmla="*/ 5401644 w 7467600"/>
              <a:gd name="connsiteY214" fmla="*/ 3617847 h 6858000"/>
              <a:gd name="connsiteX215" fmla="*/ 5467256 w 7467600"/>
              <a:gd name="connsiteY215" fmla="*/ 4175494 h 6858000"/>
              <a:gd name="connsiteX216" fmla="*/ 5448069 w 7467600"/>
              <a:gd name="connsiteY216" fmla="*/ 3567554 h 6858000"/>
              <a:gd name="connsiteX217" fmla="*/ 5425834 w 7467600"/>
              <a:gd name="connsiteY217" fmla="*/ 3162785 h 6858000"/>
              <a:gd name="connsiteX218" fmla="*/ 1318687 w 7467600"/>
              <a:gd name="connsiteY218" fmla="*/ 3113840 h 6858000"/>
              <a:gd name="connsiteX219" fmla="*/ 1066793 w 7467600"/>
              <a:gd name="connsiteY219" fmla="*/ 3212171 h 6858000"/>
              <a:gd name="connsiteX220" fmla="*/ 993319 w 7467600"/>
              <a:gd name="connsiteY220" fmla="*/ 3247648 h 6858000"/>
              <a:gd name="connsiteX221" fmla="*/ 853081 w 7467600"/>
              <a:gd name="connsiteY221" fmla="*/ 3312410 h 6858000"/>
              <a:gd name="connsiteX222" fmla="*/ 805957 w 7467600"/>
              <a:gd name="connsiteY222" fmla="*/ 3330443 h 6858000"/>
              <a:gd name="connsiteX223" fmla="*/ 1318687 w 7467600"/>
              <a:gd name="connsiteY223" fmla="*/ 3113840 h 6858000"/>
              <a:gd name="connsiteX224" fmla="*/ 5453702 w 7467600"/>
              <a:gd name="connsiteY224" fmla="*/ 3090882 h 6858000"/>
              <a:gd name="connsiteX225" fmla="*/ 5480135 w 7467600"/>
              <a:gd name="connsiteY225" fmla="*/ 3565802 h 6858000"/>
              <a:gd name="connsiteX226" fmla="*/ 5499023 w 7467600"/>
              <a:gd name="connsiteY226" fmla="*/ 4166310 h 6858000"/>
              <a:gd name="connsiteX227" fmla="*/ 5547022 w 7467600"/>
              <a:gd name="connsiteY227" fmla="*/ 3607838 h 6858000"/>
              <a:gd name="connsiteX228" fmla="*/ 5515964 w 7467600"/>
              <a:gd name="connsiteY228" fmla="*/ 3378541 h 6858000"/>
              <a:gd name="connsiteX229" fmla="*/ 5453702 w 7467600"/>
              <a:gd name="connsiteY229" fmla="*/ 3090882 h 6858000"/>
              <a:gd name="connsiteX230" fmla="*/ 1238695 w 7467600"/>
              <a:gd name="connsiteY230" fmla="*/ 3076820 h 6858000"/>
              <a:gd name="connsiteX231" fmla="*/ 716371 w 7467600"/>
              <a:gd name="connsiteY231" fmla="*/ 3293249 h 6858000"/>
              <a:gd name="connsiteX232" fmla="*/ 579522 w 7467600"/>
              <a:gd name="connsiteY232" fmla="*/ 3371759 h 6858000"/>
              <a:gd name="connsiteX233" fmla="*/ 600288 w 7467600"/>
              <a:gd name="connsiteY233" fmla="*/ 3365555 h 6858000"/>
              <a:gd name="connsiteX234" fmla="*/ 840692 w 7467600"/>
              <a:gd name="connsiteY234" fmla="*/ 3284921 h 6858000"/>
              <a:gd name="connsiteX235" fmla="*/ 979248 w 7467600"/>
              <a:gd name="connsiteY235" fmla="*/ 3221003 h 6858000"/>
              <a:gd name="connsiteX236" fmla="*/ 1053282 w 7467600"/>
              <a:gd name="connsiteY236" fmla="*/ 3185247 h 6858000"/>
              <a:gd name="connsiteX237" fmla="*/ 1320603 w 7467600"/>
              <a:gd name="connsiteY237" fmla="*/ 3081281 h 6858000"/>
              <a:gd name="connsiteX238" fmla="*/ 1238695 w 7467600"/>
              <a:gd name="connsiteY238" fmla="*/ 3076820 h 6858000"/>
              <a:gd name="connsiteX239" fmla="*/ 5425627 w 7467600"/>
              <a:gd name="connsiteY239" fmla="*/ 2954192 h 6858000"/>
              <a:gd name="connsiteX240" fmla="*/ 5470770 w 7467600"/>
              <a:gd name="connsiteY240" fmla="*/ 3005435 h 6858000"/>
              <a:gd name="connsiteX241" fmla="*/ 5519779 w 7467600"/>
              <a:gd name="connsiteY241" fmla="*/ 4359223 h 6858000"/>
              <a:gd name="connsiteX242" fmla="*/ 5520293 w 7467600"/>
              <a:gd name="connsiteY242" fmla="*/ 4360602 h 6858000"/>
              <a:gd name="connsiteX243" fmla="*/ 5767221 w 7467600"/>
              <a:gd name="connsiteY243" fmla="*/ 4665564 h 6858000"/>
              <a:gd name="connsiteX244" fmla="*/ 6937169 w 7467600"/>
              <a:gd name="connsiteY244" fmla="*/ 4815941 h 6858000"/>
              <a:gd name="connsiteX245" fmla="*/ 6953922 w 7467600"/>
              <a:gd name="connsiteY245" fmla="*/ 4890068 h 6858000"/>
              <a:gd name="connsiteX246" fmla="*/ 6071359 w 7467600"/>
              <a:gd name="connsiteY246" fmla="*/ 4770770 h 6858000"/>
              <a:gd name="connsiteX247" fmla="*/ 6038839 w 7467600"/>
              <a:gd name="connsiteY247" fmla="*/ 4764474 h 6858000"/>
              <a:gd name="connsiteX248" fmla="*/ 6038706 w 7467600"/>
              <a:gd name="connsiteY248" fmla="*/ 4763847 h 6858000"/>
              <a:gd name="connsiteX249" fmla="*/ 6037784 w 7467600"/>
              <a:gd name="connsiteY249" fmla="*/ 4764270 h 6858000"/>
              <a:gd name="connsiteX250" fmla="*/ 6038839 w 7467600"/>
              <a:gd name="connsiteY250" fmla="*/ 4764474 h 6858000"/>
              <a:gd name="connsiteX251" fmla="*/ 6040338 w 7467600"/>
              <a:gd name="connsiteY251" fmla="*/ 4771418 h 6858000"/>
              <a:gd name="connsiteX252" fmla="*/ 6024488 w 7467600"/>
              <a:gd name="connsiteY252" fmla="*/ 4809903 h 6858000"/>
              <a:gd name="connsiteX253" fmla="*/ 5599771 w 7467600"/>
              <a:gd name="connsiteY253" fmla="*/ 5509652 h 6858000"/>
              <a:gd name="connsiteX254" fmla="*/ 5548843 w 7467600"/>
              <a:gd name="connsiteY254" fmla="*/ 5563845 h 6858000"/>
              <a:gd name="connsiteX255" fmla="*/ 5940952 w 7467600"/>
              <a:gd name="connsiteY255" fmla="*/ 6250028 h 6858000"/>
              <a:gd name="connsiteX256" fmla="*/ 6043441 w 7467600"/>
              <a:gd name="connsiteY256" fmla="*/ 6665847 h 6858000"/>
              <a:gd name="connsiteX257" fmla="*/ 6093432 w 7467600"/>
              <a:gd name="connsiteY257" fmla="*/ 6858000 h 6858000"/>
              <a:gd name="connsiteX258" fmla="*/ 6034344 w 7467600"/>
              <a:gd name="connsiteY258" fmla="*/ 6858000 h 6858000"/>
              <a:gd name="connsiteX259" fmla="*/ 6026679 w 7467600"/>
              <a:gd name="connsiteY259" fmla="*/ 6836959 h 6858000"/>
              <a:gd name="connsiteX260" fmla="*/ 5800441 w 7467600"/>
              <a:gd name="connsiteY260" fmla="*/ 6335286 h 6858000"/>
              <a:gd name="connsiteX261" fmla="*/ 5526562 w 7467600"/>
              <a:gd name="connsiteY261" fmla="*/ 5705388 h 6858000"/>
              <a:gd name="connsiteX262" fmla="*/ 5519640 w 7467600"/>
              <a:gd name="connsiteY262" fmla="*/ 5683774 h 6858000"/>
              <a:gd name="connsiteX263" fmla="*/ 5844559 w 7467600"/>
              <a:gd name="connsiteY263" fmla="*/ 6553349 h 6858000"/>
              <a:gd name="connsiteX264" fmla="*/ 5975994 w 7467600"/>
              <a:gd name="connsiteY264" fmla="*/ 6858000 h 6858000"/>
              <a:gd name="connsiteX265" fmla="*/ 5898547 w 7467600"/>
              <a:gd name="connsiteY265" fmla="*/ 6858000 h 6858000"/>
              <a:gd name="connsiteX266" fmla="*/ 5682041 w 7467600"/>
              <a:gd name="connsiteY266" fmla="*/ 6355860 h 6858000"/>
              <a:gd name="connsiteX267" fmla="*/ 5461758 w 7467600"/>
              <a:gd name="connsiteY267" fmla="*/ 5820220 h 6858000"/>
              <a:gd name="connsiteX268" fmla="*/ 5237282 w 7467600"/>
              <a:gd name="connsiteY268" fmla="*/ 6579086 h 6858000"/>
              <a:gd name="connsiteX269" fmla="*/ 5115009 w 7467600"/>
              <a:gd name="connsiteY269" fmla="*/ 6858000 h 6858000"/>
              <a:gd name="connsiteX270" fmla="*/ 5028074 w 7467600"/>
              <a:gd name="connsiteY270" fmla="*/ 6858000 h 6858000"/>
              <a:gd name="connsiteX271" fmla="*/ 5079508 w 7467600"/>
              <a:gd name="connsiteY271" fmla="*/ 6749074 h 6858000"/>
              <a:gd name="connsiteX272" fmla="*/ 5371846 w 7467600"/>
              <a:gd name="connsiteY272" fmla="*/ 5924413 h 6858000"/>
              <a:gd name="connsiteX273" fmla="*/ 5270512 w 7467600"/>
              <a:gd name="connsiteY273" fmla="*/ 6138975 h 6858000"/>
              <a:gd name="connsiteX274" fmla="*/ 5062409 w 7467600"/>
              <a:gd name="connsiteY274" fmla="*/ 6653544 h 6858000"/>
              <a:gd name="connsiteX275" fmla="*/ 5036628 w 7467600"/>
              <a:gd name="connsiteY275" fmla="*/ 6754247 h 6858000"/>
              <a:gd name="connsiteX276" fmla="*/ 5009112 w 7467600"/>
              <a:gd name="connsiteY276" fmla="*/ 6858000 h 6858000"/>
              <a:gd name="connsiteX277" fmla="*/ 4976679 w 7467600"/>
              <a:gd name="connsiteY277" fmla="*/ 6858000 h 6858000"/>
              <a:gd name="connsiteX278" fmla="*/ 5006537 w 7467600"/>
              <a:gd name="connsiteY278" fmla="*/ 6747068 h 6858000"/>
              <a:gd name="connsiteX279" fmla="*/ 5032723 w 7467600"/>
              <a:gd name="connsiteY279" fmla="*/ 6644957 h 6858000"/>
              <a:gd name="connsiteX280" fmla="*/ 5242949 w 7467600"/>
              <a:gd name="connsiteY280" fmla="*/ 6125175 h 6858000"/>
              <a:gd name="connsiteX281" fmla="*/ 5286321 w 7467600"/>
              <a:gd name="connsiteY281" fmla="*/ 6033555 h 6858000"/>
              <a:gd name="connsiteX282" fmla="*/ 5008210 w 7467600"/>
              <a:gd name="connsiteY282" fmla="*/ 6649194 h 6858000"/>
              <a:gd name="connsiteX283" fmla="*/ 4986321 w 7467600"/>
              <a:gd name="connsiteY283" fmla="*/ 6765687 h 6858000"/>
              <a:gd name="connsiteX284" fmla="*/ 4973474 w 7467600"/>
              <a:gd name="connsiteY284" fmla="*/ 6858000 h 6858000"/>
              <a:gd name="connsiteX285" fmla="*/ 4907178 w 7467600"/>
              <a:gd name="connsiteY285" fmla="*/ 6858000 h 6858000"/>
              <a:gd name="connsiteX286" fmla="*/ 4910810 w 7467600"/>
              <a:gd name="connsiteY286" fmla="*/ 6829660 h 6858000"/>
              <a:gd name="connsiteX287" fmla="*/ 4987461 w 7467600"/>
              <a:gd name="connsiteY287" fmla="*/ 6432994 h 6858000"/>
              <a:gd name="connsiteX288" fmla="*/ 5179262 w 7467600"/>
              <a:gd name="connsiteY288" fmla="*/ 6035044 h 6858000"/>
              <a:gd name="connsiteX289" fmla="*/ 4689678 w 7467600"/>
              <a:gd name="connsiteY289" fmla="*/ 6440241 h 6858000"/>
              <a:gd name="connsiteX290" fmla="*/ 4477543 w 7467600"/>
              <a:gd name="connsiteY290" fmla="*/ 6674836 h 6858000"/>
              <a:gd name="connsiteX291" fmla="*/ 4329957 w 7467600"/>
              <a:gd name="connsiteY291" fmla="*/ 6858000 h 6858000"/>
              <a:gd name="connsiteX292" fmla="*/ 4218595 w 7467600"/>
              <a:gd name="connsiteY292" fmla="*/ 6858000 h 6858000"/>
              <a:gd name="connsiteX293" fmla="*/ 4368888 w 7467600"/>
              <a:gd name="connsiteY293" fmla="*/ 6668412 h 6858000"/>
              <a:gd name="connsiteX294" fmla="*/ 4563091 w 7467600"/>
              <a:gd name="connsiteY294" fmla="*/ 6442508 h 6858000"/>
              <a:gd name="connsiteX295" fmla="*/ 5387324 w 7467600"/>
              <a:gd name="connsiteY295" fmla="*/ 5705830 h 6858000"/>
              <a:gd name="connsiteX296" fmla="*/ 5073620 w 7467600"/>
              <a:gd name="connsiteY296" fmla="*/ 5955437 h 6858000"/>
              <a:gd name="connsiteX297" fmla="*/ 4689789 w 7467600"/>
              <a:gd name="connsiteY297" fmla="*/ 6268382 h 6858000"/>
              <a:gd name="connsiteX298" fmla="*/ 4418722 w 7467600"/>
              <a:gd name="connsiteY298" fmla="*/ 6570886 h 6858000"/>
              <a:gd name="connsiteX299" fmla="*/ 4214944 w 7467600"/>
              <a:gd name="connsiteY299" fmla="*/ 6858000 h 6858000"/>
              <a:gd name="connsiteX300" fmla="*/ 4177898 w 7467600"/>
              <a:gd name="connsiteY300" fmla="*/ 6858000 h 6858000"/>
              <a:gd name="connsiteX301" fmla="*/ 4391597 w 7467600"/>
              <a:gd name="connsiteY301" fmla="*/ 6556370 h 6858000"/>
              <a:gd name="connsiteX302" fmla="*/ 4668889 w 7467600"/>
              <a:gd name="connsiteY302" fmla="*/ 6246399 h 6858000"/>
              <a:gd name="connsiteX303" fmla="*/ 5055427 w 7467600"/>
              <a:gd name="connsiteY303" fmla="*/ 5931476 h 6858000"/>
              <a:gd name="connsiteX304" fmla="*/ 5371814 w 7467600"/>
              <a:gd name="connsiteY304" fmla="*/ 5678975 h 6858000"/>
              <a:gd name="connsiteX305" fmla="*/ 4987918 w 7467600"/>
              <a:gd name="connsiteY305" fmla="*/ 5838701 h 6858000"/>
              <a:gd name="connsiteX306" fmla="*/ 4317146 w 7467600"/>
              <a:gd name="connsiteY306" fmla="*/ 6587716 h 6858000"/>
              <a:gd name="connsiteX307" fmla="*/ 4171627 w 7467600"/>
              <a:gd name="connsiteY307" fmla="*/ 6858000 h 6858000"/>
              <a:gd name="connsiteX308" fmla="*/ 4081585 w 7467600"/>
              <a:gd name="connsiteY308" fmla="*/ 6858000 h 6858000"/>
              <a:gd name="connsiteX309" fmla="*/ 4238603 w 7467600"/>
              <a:gd name="connsiteY309" fmla="*/ 6559341 h 6858000"/>
              <a:gd name="connsiteX310" fmla="*/ 4778333 w 7467600"/>
              <a:gd name="connsiteY310" fmla="*/ 5873626 h 6858000"/>
              <a:gd name="connsiteX311" fmla="*/ 5414185 w 7467600"/>
              <a:gd name="connsiteY311" fmla="*/ 5573882 h 6858000"/>
              <a:gd name="connsiteX312" fmla="*/ 5959648 w 7467600"/>
              <a:gd name="connsiteY312" fmla="*/ 4760797 h 6858000"/>
              <a:gd name="connsiteX313" fmla="*/ 5355019 w 7467600"/>
              <a:gd name="connsiteY313" fmla="*/ 4734672 h 6858000"/>
              <a:gd name="connsiteX314" fmla="*/ 5083565 w 7467600"/>
              <a:gd name="connsiteY314" fmla="*/ 5179121 h 6858000"/>
              <a:gd name="connsiteX315" fmla="*/ 4713577 w 7467600"/>
              <a:gd name="connsiteY315" fmla="*/ 5616803 h 6858000"/>
              <a:gd name="connsiteX316" fmla="*/ 3989559 w 7467600"/>
              <a:gd name="connsiteY316" fmla="*/ 6145945 h 6858000"/>
              <a:gd name="connsiteX317" fmla="*/ 3939824 w 7467600"/>
              <a:gd name="connsiteY317" fmla="*/ 6066900 h 6858000"/>
              <a:gd name="connsiteX318" fmla="*/ 4584537 w 7467600"/>
              <a:gd name="connsiteY318" fmla="*/ 5324826 h 6858000"/>
              <a:gd name="connsiteX319" fmla="*/ 5037105 w 7467600"/>
              <a:gd name="connsiteY319" fmla="*/ 5088765 h 6858000"/>
              <a:gd name="connsiteX320" fmla="*/ 5039930 w 7467600"/>
              <a:gd name="connsiteY320" fmla="*/ 5089585 h 6858000"/>
              <a:gd name="connsiteX321" fmla="*/ 5263764 w 7467600"/>
              <a:gd name="connsiteY321" fmla="*/ 4735525 h 6858000"/>
              <a:gd name="connsiteX322" fmla="*/ 4086300 w 7467600"/>
              <a:gd name="connsiteY322" fmla="*/ 4884599 h 6858000"/>
              <a:gd name="connsiteX323" fmla="*/ 4085485 w 7467600"/>
              <a:gd name="connsiteY323" fmla="*/ 4899070 h 6858000"/>
              <a:gd name="connsiteX324" fmla="*/ 3871915 w 7467600"/>
              <a:gd name="connsiteY324" fmla="*/ 5253645 h 6858000"/>
              <a:gd name="connsiteX325" fmla="*/ 3799374 w 7467600"/>
              <a:gd name="connsiteY325" fmla="*/ 5466127 h 6858000"/>
              <a:gd name="connsiteX326" fmla="*/ 3498850 w 7467600"/>
              <a:gd name="connsiteY326" fmla="*/ 6661888 h 6858000"/>
              <a:gd name="connsiteX327" fmla="*/ 3399216 w 7467600"/>
              <a:gd name="connsiteY327" fmla="*/ 6858000 h 6858000"/>
              <a:gd name="connsiteX328" fmla="*/ 3303688 w 7467600"/>
              <a:gd name="connsiteY328" fmla="*/ 6858000 h 6858000"/>
              <a:gd name="connsiteX329" fmla="*/ 3391774 w 7467600"/>
              <a:gd name="connsiteY329" fmla="*/ 6697181 h 6858000"/>
              <a:gd name="connsiteX330" fmla="*/ 3735540 w 7467600"/>
              <a:gd name="connsiteY330" fmla="*/ 5546923 h 6858000"/>
              <a:gd name="connsiteX331" fmla="*/ 3729438 w 7467600"/>
              <a:gd name="connsiteY331" fmla="*/ 5569058 h 6858000"/>
              <a:gd name="connsiteX332" fmla="*/ 3707782 w 7467600"/>
              <a:gd name="connsiteY332" fmla="*/ 5644908 h 6858000"/>
              <a:gd name="connsiteX333" fmla="*/ 3583827 w 7467600"/>
              <a:gd name="connsiteY333" fmla="*/ 6039215 h 6858000"/>
              <a:gd name="connsiteX334" fmla="*/ 3547861 w 7467600"/>
              <a:gd name="connsiteY334" fmla="*/ 6129609 h 6858000"/>
              <a:gd name="connsiteX335" fmla="*/ 3490905 w 7467600"/>
              <a:gd name="connsiteY335" fmla="*/ 6277660 h 6858000"/>
              <a:gd name="connsiteX336" fmla="*/ 3455859 w 7467600"/>
              <a:gd name="connsiteY336" fmla="*/ 6391301 h 6858000"/>
              <a:gd name="connsiteX337" fmla="*/ 3429112 w 7467600"/>
              <a:gd name="connsiteY337" fmla="*/ 6479469 h 6858000"/>
              <a:gd name="connsiteX338" fmla="*/ 3304862 w 7467600"/>
              <a:gd name="connsiteY338" fmla="*/ 6796476 h 6858000"/>
              <a:gd name="connsiteX339" fmla="*/ 3276071 w 7467600"/>
              <a:gd name="connsiteY339" fmla="*/ 6858000 h 6858000"/>
              <a:gd name="connsiteX340" fmla="*/ 3240805 w 7467600"/>
              <a:gd name="connsiteY340" fmla="*/ 6858000 h 6858000"/>
              <a:gd name="connsiteX341" fmla="*/ 3275917 w 7467600"/>
              <a:gd name="connsiteY341" fmla="*/ 6783192 h 6858000"/>
              <a:gd name="connsiteX342" fmla="*/ 3399358 w 7467600"/>
              <a:gd name="connsiteY342" fmla="*/ 6469011 h 6858000"/>
              <a:gd name="connsiteX343" fmla="*/ 3425650 w 7467600"/>
              <a:gd name="connsiteY343" fmla="*/ 6381333 h 6858000"/>
              <a:gd name="connsiteX344" fmla="*/ 3460661 w 7467600"/>
              <a:gd name="connsiteY344" fmla="*/ 6266763 h 6858000"/>
              <a:gd name="connsiteX345" fmla="*/ 3518021 w 7467600"/>
              <a:gd name="connsiteY345" fmla="*/ 6117298 h 6858000"/>
              <a:gd name="connsiteX346" fmla="*/ 3554035 w 7467600"/>
              <a:gd name="connsiteY346" fmla="*/ 6027832 h 6858000"/>
              <a:gd name="connsiteX347" fmla="*/ 3677174 w 7467600"/>
              <a:gd name="connsiteY347" fmla="*/ 5636351 h 6858000"/>
              <a:gd name="connsiteX348" fmla="*/ 3698819 w 7467600"/>
              <a:gd name="connsiteY348" fmla="*/ 5560503 h 6858000"/>
              <a:gd name="connsiteX349" fmla="*/ 3702094 w 7467600"/>
              <a:gd name="connsiteY349" fmla="*/ 5549194 h 6858000"/>
              <a:gd name="connsiteX350" fmla="*/ 3398355 w 7467600"/>
              <a:gd name="connsiteY350" fmla="*/ 6094603 h 6858000"/>
              <a:gd name="connsiteX351" fmla="*/ 3193941 w 7467600"/>
              <a:gd name="connsiteY351" fmla="*/ 6798775 h 6858000"/>
              <a:gd name="connsiteX352" fmla="*/ 3184140 w 7467600"/>
              <a:gd name="connsiteY352" fmla="*/ 6858000 h 6858000"/>
              <a:gd name="connsiteX353" fmla="*/ 3099978 w 7467600"/>
              <a:gd name="connsiteY353" fmla="*/ 6858000 h 6858000"/>
              <a:gd name="connsiteX354" fmla="*/ 3101556 w 7467600"/>
              <a:gd name="connsiteY354" fmla="*/ 6843337 h 6858000"/>
              <a:gd name="connsiteX355" fmla="*/ 3370162 w 7467600"/>
              <a:gd name="connsiteY355" fmla="*/ 5785550 h 6858000"/>
              <a:gd name="connsiteX356" fmla="*/ 3746477 w 7467600"/>
              <a:gd name="connsiteY356" fmla="*/ 5377889 h 6858000"/>
              <a:gd name="connsiteX357" fmla="*/ 3863399 w 7467600"/>
              <a:gd name="connsiteY357" fmla="*/ 5087257 h 6858000"/>
              <a:gd name="connsiteX358" fmla="*/ 3968712 w 7467600"/>
              <a:gd name="connsiteY358" fmla="*/ 4913989 h 6858000"/>
              <a:gd name="connsiteX359" fmla="*/ 2792390 w 7467600"/>
              <a:gd name="connsiteY359" fmla="*/ 5382974 h 6858000"/>
              <a:gd name="connsiteX360" fmla="*/ 2714982 w 7467600"/>
              <a:gd name="connsiteY360" fmla="*/ 5427051 h 6858000"/>
              <a:gd name="connsiteX361" fmla="*/ 2813361 w 7467600"/>
              <a:gd name="connsiteY361" fmla="*/ 6023912 h 6858000"/>
              <a:gd name="connsiteX362" fmla="*/ 2688430 w 7467600"/>
              <a:gd name="connsiteY362" fmla="*/ 6801564 h 6858000"/>
              <a:gd name="connsiteX363" fmla="*/ 2629626 w 7467600"/>
              <a:gd name="connsiteY363" fmla="*/ 6763394 h 6858000"/>
              <a:gd name="connsiteX364" fmla="*/ 2565328 w 7467600"/>
              <a:gd name="connsiteY364" fmla="*/ 5516399 h 6858000"/>
              <a:gd name="connsiteX365" fmla="*/ 1922999 w 7467600"/>
              <a:gd name="connsiteY365" fmla="*/ 5980343 h 6858000"/>
              <a:gd name="connsiteX366" fmla="*/ 1950261 w 7467600"/>
              <a:gd name="connsiteY366" fmla="*/ 6405858 h 6858000"/>
              <a:gd name="connsiteX367" fmla="*/ 2365554 w 7467600"/>
              <a:gd name="connsiteY367" fmla="*/ 6759107 h 6858000"/>
              <a:gd name="connsiteX368" fmla="*/ 2424142 w 7467600"/>
              <a:gd name="connsiteY368" fmla="*/ 6858000 h 6858000"/>
              <a:gd name="connsiteX369" fmla="*/ 2395994 w 7467600"/>
              <a:gd name="connsiteY369" fmla="*/ 6858000 h 6858000"/>
              <a:gd name="connsiteX370" fmla="*/ 2392863 w 7467600"/>
              <a:gd name="connsiteY370" fmla="*/ 6852964 h 6858000"/>
              <a:gd name="connsiteX371" fmla="*/ 2017589 w 7467600"/>
              <a:gd name="connsiteY371" fmla="*/ 6493982 h 6858000"/>
              <a:gd name="connsiteX372" fmla="*/ 2147336 w 7467600"/>
              <a:gd name="connsiteY372" fmla="*/ 6594052 h 6858000"/>
              <a:gd name="connsiteX373" fmla="*/ 2207047 w 7467600"/>
              <a:gd name="connsiteY373" fmla="*/ 6654540 h 6858000"/>
              <a:gd name="connsiteX374" fmla="*/ 2299106 w 7467600"/>
              <a:gd name="connsiteY374" fmla="*/ 6778931 h 6858000"/>
              <a:gd name="connsiteX375" fmla="*/ 2314430 w 7467600"/>
              <a:gd name="connsiteY375" fmla="*/ 6801144 h 6858000"/>
              <a:gd name="connsiteX376" fmla="*/ 2352406 w 7467600"/>
              <a:gd name="connsiteY376" fmla="*/ 6858000 h 6858000"/>
              <a:gd name="connsiteX377" fmla="*/ 2314492 w 7467600"/>
              <a:gd name="connsiteY377" fmla="*/ 6858000 h 6858000"/>
              <a:gd name="connsiteX378" fmla="*/ 2288095 w 7467600"/>
              <a:gd name="connsiteY378" fmla="*/ 6818030 h 6858000"/>
              <a:gd name="connsiteX379" fmla="*/ 2272768 w 7467600"/>
              <a:gd name="connsiteY379" fmla="*/ 6795822 h 6858000"/>
              <a:gd name="connsiteX380" fmla="*/ 2182715 w 7467600"/>
              <a:gd name="connsiteY380" fmla="*/ 6675071 h 6858000"/>
              <a:gd name="connsiteX381" fmla="*/ 2032061 w 7467600"/>
              <a:gd name="connsiteY381" fmla="*/ 6541380 h 6858000"/>
              <a:gd name="connsiteX382" fmla="*/ 2257220 w 7467600"/>
              <a:gd name="connsiteY382" fmla="*/ 6826257 h 6858000"/>
              <a:gd name="connsiteX383" fmla="*/ 2281324 w 7467600"/>
              <a:gd name="connsiteY383" fmla="*/ 6858000 h 6858000"/>
              <a:gd name="connsiteX384" fmla="*/ 2242860 w 7467600"/>
              <a:gd name="connsiteY384" fmla="*/ 6858000 h 6858000"/>
              <a:gd name="connsiteX385" fmla="*/ 2232818 w 7467600"/>
              <a:gd name="connsiteY385" fmla="*/ 6844926 h 6858000"/>
              <a:gd name="connsiteX386" fmla="*/ 1990172 w 7467600"/>
              <a:gd name="connsiteY386" fmla="*/ 6542121 h 6858000"/>
              <a:gd name="connsiteX387" fmla="*/ 2124090 w 7467600"/>
              <a:gd name="connsiteY387" fmla="*/ 6761017 h 6858000"/>
              <a:gd name="connsiteX388" fmla="*/ 2200380 w 7467600"/>
              <a:gd name="connsiteY388" fmla="*/ 6858000 h 6858000"/>
              <a:gd name="connsiteX389" fmla="*/ 2147507 w 7467600"/>
              <a:gd name="connsiteY389" fmla="*/ 6858000 h 6858000"/>
              <a:gd name="connsiteX390" fmla="*/ 2070668 w 7467600"/>
              <a:gd name="connsiteY390" fmla="*/ 6761520 h 6858000"/>
              <a:gd name="connsiteX391" fmla="*/ 1975142 w 7467600"/>
              <a:gd name="connsiteY391" fmla="*/ 6585570 h 6858000"/>
              <a:gd name="connsiteX392" fmla="*/ 2050035 w 7467600"/>
              <a:gd name="connsiteY392" fmla="*/ 6813345 h 6858000"/>
              <a:gd name="connsiteX393" fmla="*/ 2063025 w 7467600"/>
              <a:gd name="connsiteY393" fmla="*/ 6858000 h 6858000"/>
              <a:gd name="connsiteX394" fmla="*/ 2021675 w 7467600"/>
              <a:gd name="connsiteY394" fmla="*/ 6858000 h 6858000"/>
              <a:gd name="connsiteX395" fmla="*/ 2019308 w 7467600"/>
              <a:gd name="connsiteY395" fmla="*/ 6847118 h 6858000"/>
              <a:gd name="connsiteX396" fmla="*/ 1938835 w 7467600"/>
              <a:gd name="connsiteY396" fmla="*/ 6551160 h 6858000"/>
              <a:gd name="connsiteX397" fmla="*/ 1953230 w 7467600"/>
              <a:gd name="connsiteY397" fmla="*/ 6759699 h 6858000"/>
              <a:gd name="connsiteX398" fmla="*/ 1956763 w 7467600"/>
              <a:gd name="connsiteY398" fmla="*/ 6778191 h 6858000"/>
              <a:gd name="connsiteX399" fmla="*/ 1967925 w 7467600"/>
              <a:gd name="connsiteY399" fmla="*/ 6858000 h 6858000"/>
              <a:gd name="connsiteX400" fmla="*/ 1936622 w 7467600"/>
              <a:gd name="connsiteY400" fmla="*/ 6858000 h 6858000"/>
              <a:gd name="connsiteX401" fmla="*/ 1926261 w 7467600"/>
              <a:gd name="connsiteY401" fmla="*/ 6784064 h 6858000"/>
              <a:gd name="connsiteX402" fmla="*/ 1922724 w 7467600"/>
              <a:gd name="connsiteY402" fmla="*/ 6765577 h 6858000"/>
              <a:gd name="connsiteX403" fmla="*/ 1904650 w 7467600"/>
              <a:gd name="connsiteY403" fmla="*/ 6639616 h 6858000"/>
              <a:gd name="connsiteX404" fmla="*/ 1885273 w 7467600"/>
              <a:gd name="connsiteY404" fmla="*/ 6858000 h 6858000"/>
              <a:gd name="connsiteX405" fmla="*/ 1854363 w 7467600"/>
              <a:gd name="connsiteY405" fmla="*/ 6858000 h 6858000"/>
              <a:gd name="connsiteX406" fmla="*/ 1880391 w 7467600"/>
              <a:gd name="connsiteY406" fmla="*/ 6603796 h 6858000"/>
              <a:gd name="connsiteX407" fmla="*/ 1818273 w 7467600"/>
              <a:gd name="connsiteY407" fmla="*/ 6715729 h 6858000"/>
              <a:gd name="connsiteX408" fmla="*/ 1794691 w 7467600"/>
              <a:gd name="connsiteY408" fmla="*/ 6843239 h 6858000"/>
              <a:gd name="connsiteX409" fmla="*/ 1794914 w 7467600"/>
              <a:gd name="connsiteY409" fmla="*/ 6858000 h 6858000"/>
              <a:gd name="connsiteX410" fmla="*/ 1746128 w 7467600"/>
              <a:gd name="connsiteY410" fmla="*/ 6858000 h 6858000"/>
              <a:gd name="connsiteX411" fmla="*/ 1753934 w 7467600"/>
              <a:gd name="connsiteY411" fmla="*/ 6724796 h 6858000"/>
              <a:gd name="connsiteX412" fmla="*/ 1792053 w 7467600"/>
              <a:gd name="connsiteY412" fmla="*/ 6572396 h 6858000"/>
              <a:gd name="connsiteX413" fmla="*/ 1862248 w 7467600"/>
              <a:gd name="connsiteY413" fmla="*/ 6266397 h 6858000"/>
              <a:gd name="connsiteX414" fmla="*/ 1862250 w 7467600"/>
              <a:gd name="connsiteY414" fmla="*/ 6033531 h 6858000"/>
              <a:gd name="connsiteX415" fmla="*/ 1211999 w 7467600"/>
              <a:gd name="connsiteY415" fmla="*/ 6683610 h 6858000"/>
              <a:gd name="connsiteX416" fmla="*/ 1213266 w 7467600"/>
              <a:gd name="connsiteY416" fmla="*/ 6691947 h 6858000"/>
              <a:gd name="connsiteX417" fmla="*/ 1203370 w 7467600"/>
              <a:gd name="connsiteY417" fmla="*/ 6850676 h 6858000"/>
              <a:gd name="connsiteX418" fmla="*/ 1203671 w 7467600"/>
              <a:gd name="connsiteY418" fmla="*/ 6858000 h 6858000"/>
              <a:gd name="connsiteX419" fmla="*/ 1143180 w 7467600"/>
              <a:gd name="connsiteY419" fmla="*/ 6858000 h 6858000"/>
              <a:gd name="connsiteX420" fmla="*/ 1142176 w 7467600"/>
              <a:gd name="connsiteY420" fmla="*/ 6766045 h 6858000"/>
              <a:gd name="connsiteX421" fmla="*/ 1067484 w 7467600"/>
              <a:gd name="connsiteY421" fmla="*/ 6858000 h 6858000"/>
              <a:gd name="connsiteX422" fmla="*/ 953928 w 7467600"/>
              <a:gd name="connsiteY422" fmla="*/ 6858000 h 6858000"/>
              <a:gd name="connsiteX423" fmla="*/ 959715 w 7467600"/>
              <a:gd name="connsiteY423" fmla="*/ 6850185 h 6858000"/>
              <a:gd name="connsiteX424" fmla="*/ 1483788 w 7467600"/>
              <a:gd name="connsiteY424" fmla="*/ 6259174 h 6858000"/>
              <a:gd name="connsiteX425" fmla="*/ 1100671 w 7467600"/>
              <a:gd name="connsiteY425" fmla="*/ 6252137 h 6858000"/>
              <a:gd name="connsiteX426" fmla="*/ 1090144 w 7467600"/>
              <a:gd name="connsiteY426" fmla="*/ 6256748 h 6858000"/>
              <a:gd name="connsiteX427" fmla="*/ 1095872 w 7467600"/>
              <a:gd name="connsiteY427" fmla="*/ 6271892 h 6858000"/>
              <a:gd name="connsiteX428" fmla="*/ 262785 w 7467600"/>
              <a:gd name="connsiteY428" fmla="*/ 6845450 h 6858000"/>
              <a:gd name="connsiteX429" fmla="*/ 209968 w 7467600"/>
              <a:gd name="connsiteY429" fmla="*/ 6770713 h 6858000"/>
              <a:gd name="connsiteX430" fmla="*/ 873460 w 7467600"/>
              <a:gd name="connsiteY430" fmla="*/ 6253768 h 6858000"/>
              <a:gd name="connsiteX431" fmla="*/ 192686 w 7467600"/>
              <a:gd name="connsiteY431" fmla="*/ 5849257 h 6858000"/>
              <a:gd name="connsiteX432" fmla="*/ 4696 w 7467600"/>
              <a:gd name="connsiteY432" fmla="*/ 5697668 h 6858000"/>
              <a:gd name="connsiteX433" fmla="*/ 0 w 7467600"/>
              <a:gd name="connsiteY433" fmla="*/ 5689984 h 6858000"/>
              <a:gd name="connsiteX434" fmla="*/ 0 w 7467600"/>
              <a:gd name="connsiteY434" fmla="*/ 5513472 h 6858000"/>
              <a:gd name="connsiteX435" fmla="*/ 174101 w 7467600"/>
              <a:gd name="connsiteY435" fmla="*/ 5620277 h 6858000"/>
              <a:gd name="connsiteX436" fmla="*/ 891800 w 7467600"/>
              <a:gd name="connsiteY436" fmla="*/ 6036935 h 6858000"/>
              <a:gd name="connsiteX437" fmla="*/ 1072219 w 7467600"/>
              <a:gd name="connsiteY437" fmla="*/ 6169443 h 6858000"/>
              <a:gd name="connsiteX438" fmla="*/ 1074117 w 7467600"/>
              <a:gd name="connsiteY438" fmla="*/ 6170301 h 6858000"/>
              <a:gd name="connsiteX439" fmla="*/ 1083114 w 7467600"/>
              <a:gd name="connsiteY439" fmla="*/ 6174131 h 6858000"/>
              <a:gd name="connsiteX440" fmla="*/ 1543010 w 7467600"/>
              <a:gd name="connsiteY440" fmla="*/ 6191140 h 6858000"/>
              <a:gd name="connsiteX441" fmla="*/ 1551080 w 7467600"/>
              <a:gd name="connsiteY441" fmla="*/ 6195006 h 6858000"/>
              <a:gd name="connsiteX442" fmla="*/ 2345443 w 7467600"/>
              <a:gd name="connsiteY442" fmla="*/ 5549882 h 6858000"/>
              <a:gd name="connsiteX443" fmla="*/ 1721499 w 7467600"/>
              <a:gd name="connsiteY443" fmla="*/ 5599969 h 6858000"/>
              <a:gd name="connsiteX444" fmla="*/ 767716 w 7467600"/>
              <a:gd name="connsiteY444" fmla="*/ 5472768 h 6858000"/>
              <a:gd name="connsiteX445" fmla="*/ 722147 w 7467600"/>
              <a:gd name="connsiteY445" fmla="*/ 5393091 h 6858000"/>
              <a:gd name="connsiteX446" fmla="*/ 1485552 w 7467600"/>
              <a:gd name="connsiteY446" fmla="*/ 5313202 h 6858000"/>
              <a:gd name="connsiteX447" fmla="*/ 2143004 w 7467600"/>
              <a:gd name="connsiteY447" fmla="*/ 5402420 h 6858000"/>
              <a:gd name="connsiteX448" fmla="*/ 1933391 w 7467600"/>
              <a:gd name="connsiteY448" fmla="*/ 5156971 h 6858000"/>
              <a:gd name="connsiteX449" fmla="*/ 1827118 w 7467600"/>
              <a:gd name="connsiteY449" fmla="*/ 4968410 h 6858000"/>
              <a:gd name="connsiteX450" fmla="*/ 1837349 w 7467600"/>
              <a:gd name="connsiteY450" fmla="*/ 4956357 h 6858000"/>
              <a:gd name="connsiteX451" fmla="*/ 2162835 w 7467600"/>
              <a:gd name="connsiteY451" fmla="*/ 5187853 h 6858000"/>
              <a:gd name="connsiteX452" fmla="*/ 2257167 w 7467600"/>
              <a:gd name="connsiteY452" fmla="*/ 5462123 h 6858000"/>
              <a:gd name="connsiteX453" fmla="*/ 2261598 w 7467600"/>
              <a:gd name="connsiteY453" fmla="*/ 5467998 h 6858000"/>
              <a:gd name="connsiteX454" fmla="*/ 2437177 w 7467600"/>
              <a:gd name="connsiteY454" fmla="*/ 5479608 h 6858000"/>
              <a:gd name="connsiteX455" fmla="*/ 2445247 w 7467600"/>
              <a:gd name="connsiteY455" fmla="*/ 5483476 h 6858000"/>
              <a:gd name="connsiteX456" fmla="*/ 2743626 w 7467600"/>
              <a:gd name="connsiteY456" fmla="*/ 5304819 h 6858000"/>
              <a:gd name="connsiteX457" fmla="*/ 3048102 w 7467600"/>
              <a:gd name="connsiteY457" fmla="*/ 5150595 h 6858000"/>
              <a:gd name="connsiteX458" fmla="*/ 1799414 w 7467600"/>
              <a:gd name="connsiteY458" fmla="*/ 4694732 h 6858000"/>
              <a:gd name="connsiteX459" fmla="*/ 1771735 w 7467600"/>
              <a:gd name="connsiteY459" fmla="*/ 4619929 h 6858000"/>
              <a:gd name="connsiteX460" fmla="*/ 3104273 w 7467600"/>
              <a:gd name="connsiteY460" fmla="*/ 5076159 h 6858000"/>
              <a:gd name="connsiteX461" fmla="*/ 3113245 w 7467600"/>
              <a:gd name="connsiteY461" fmla="*/ 5090705 h 6858000"/>
              <a:gd name="connsiteX462" fmla="*/ 3126294 w 7467600"/>
              <a:gd name="connsiteY462" fmla="*/ 5114400 h 6858000"/>
              <a:gd name="connsiteX463" fmla="*/ 3937433 w 7467600"/>
              <a:gd name="connsiteY463" fmla="*/ 4830473 h 6858000"/>
              <a:gd name="connsiteX464" fmla="*/ 3590475 w 7467600"/>
              <a:gd name="connsiteY464" fmla="*/ 4597974 h 6858000"/>
              <a:gd name="connsiteX465" fmla="*/ 3100264 w 7467600"/>
              <a:gd name="connsiteY465" fmla="*/ 4579845 h 6858000"/>
              <a:gd name="connsiteX466" fmla="*/ 2183576 w 7467600"/>
              <a:gd name="connsiteY466" fmla="*/ 4227150 h 6858000"/>
              <a:gd name="connsiteX467" fmla="*/ 2151029 w 7467600"/>
              <a:gd name="connsiteY467" fmla="*/ 4146947 h 6858000"/>
              <a:gd name="connsiteX468" fmla="*/ 3563434 w 7467600"/>
              <a:gd name="connsiteY468" fmla="*/ 4469115 h 6858000"/>
              <a:gd name="connsiteX469" fmla="*/ 3177952 w 7467600"/>
              <a:gd name="connsiteY469" fmla="*/ 3657386 h 6858000"/>
              <a:gd name="connsiteX470" fmla="*/ 3189263 w 7467600"/>
              <a:gd name="connsiteY470" fmla="*/ 3625726 h 6858000"/>
              <a:gd name="connsiteX471" fmla="*/ 3560912 w 7467600"/>
              <a:gd name="connsiteY471" fmla="*/ 4079863 h 6858000"/>
              <a:gd name="connsiteX472" fmla="*/ 3626636 w 7467600"/>
              <a:gd name="connsiteY472" fmla="*/ 4512230 h 6858000"/>
              <a:gd name="connsiteX473" fmla="*/ 3653088 w 7467600"/>
              <a:gd name="connsiteY473" fmla="*/ 4521417 h 6858000"/>
              <a:gd name="connsiteX474" fmla="*/ 3988128 w 7467600"/>
              <a:gd name="connsiteY474" fmla="*/ 4817267 h 6858000"/>
              <a:gd name="connsiteX475" fmla="*/ 4830582 w 7467600"/>
              <a:gd name="connsiteY475" fmla="*/ 4676000 h 6858000"/>
              <a:gd name="connsiteX476" fmla="*/ 4830100 w 7467600"/>
              <a:gd name="connsiteY476" fmla="*/ 4675554 h 6858000"/>
              <a:gd name="connsiteX477" fmla="*/ 4036318 w 7467600"/>
              <a:gd name="connsiteY477" fmla="*/ 4147013 h 6858000"/>
              <a:gd name="connsiteX478" fmla="*/ 3432098 w 7467600"/>
              <a:gd name="connsiteY478" fmla="*/ 3537312 h 6858000"/>
              <a:gd name="connsiteX479" fmla="*/ 3446761 w 7467600"/>
              <a:gd name="connsiteY479" fmla="*/ 3461278 h 6858000"/>
              <a:gd name="connsiteX480" fmla="*/ 4419733 w 7467600"/>
              <a:gd name="connsiteY480" fmla="*/ 3963555 h 6858000"/>
              <a:gd name="connsiteX481" fmla="*/ 4781371 w 7467600"/>
              <a:gd name="connsiteY481" fmla="*/ 4458604 h 6858000"/>
              <a:gd name="connsiteX482" fmla="*/ 4780440 w 7467600"/>
              <a:gd name="connsiteY482" fmla="*/ 4470290 h 6858000"/>
              <a:gd name="connsiteX483" fmla="*/ 4898954 w 7467600"/>
              <a:gd name="connsiteY483" fmla="*/ 4662092 h 6858000"/>
              <a:gd name="connsiteX484" fmla="*/ 4900699 w 7467600"/>
              <a:gd name="connsiteY484" fmla="*/ 4670867 h 6858000"/>
              <a:gd name="connsiteX485" fmla="*/ 5714511 w 7467600"/>
              <a:gd name="connsiteY485" fmla="*/ 4663483 h 6858000"/>
              <a:gd name="connsiteX486" fmla="*/ 5464793 w 7467600"/>
              <a:gd name="connsiteY486" fmla="*/ 4393556 h 6858000"/>
              <a:gd name="connsiteX487" fmla="*/ 5461897 w 7467600"/>
              <a:gd name="connsiteY487" fmla="*/ 4390879 h 6858000"/>
              <a:gd name="connsiteX488" fmla="*/ 4294126 w 7467600"/>
              <a:gd name="connsiteY488" fmla="*/ 3303048 h 6858000"/>
              <a:gd name="connsiteX489" fmla="*/ 4305321 w 7467600"/>
              <a:gd name="connsiteY489" fmla="*/ 3256953 h 6858000"/>
              <a:gd name="connsiteX490" fmla="*/ 4949299 w 7467600"/>
              <a:gd name="connsiteY490" fmla="*/ 3766336 h 6858000"/>
              <a:gd name="connsiteX491" fmla="*/ 5291452 w 7467600"/>
              <a:gd name="connsiteY491" fmla="*/ 4076801 h 6858000"/>
              <a:gd name="connsiteX492" fmla="*/ 5434998 w 7467600"/>
              <a:gd name="connsiteY492" fmla="*/ 4254100 h 6858000"/>
              <a:gd name="connsiteX493" fmla="*/ 5351015 w 7467600"/>
              <a:gd name="connsiteY493" fmla="*/ 3760989 h 6858000"/>
              <a:gd name="connsiteX494" fmla="*/ 5413780 w 7467600"/>
              <a:gd name="connsiteY494" fmla="*/ 2966265 h 6858000"/>
              <a:gd name="connsiteX495" fmla="*/ 5425627 w 7467600"/>
              <a:gd name="connsiteY495" fmla="*/ 2954192 h 6858000"/>
              <a:gd name="connsiteX496" fmla="*/ 6604735 w 7467600"/>
              <a:gd name="connsiteY496" fmla="*/ 2041381 h 6858000"/>
              <a:gd name="connsiteX497" fmla="*/ 7204487 w 7467600"/>
              <a:gd name="connsiteY497" fmla="*/ 2742112 h 6858000"/>
              <a:gd name="connsiteX498" fmla="*/ 7131592 w 7467600"/>
              <a:gd name="connsiteY498" fmla="*/ 2672096 h 6858000"/>
              <a:gd name="connsiteX499" fmla="*/ 6996344 w 7467600"/>
              <a:gd name="connsiteY499" fmla="*/ 2518310 h 6858000"/>
              <a:gd name="connsiteX500" fmla="*/ 6735495 w 7467600"/>
              <a:gd name="connsiteY500" fmla="*/ 2196890 h 6858000"/>
              <a:gd name="connsiteX501" fmla="*/ 6721901 w 7467600"/>
              <a:gd name="connsiteY501" fmla="*/ 2179274 h 6858000"/>
              <a:gd name="connsiteX502" fmla="*/ 6604735 w 7467600"/>
              <a:gd name="connsiteY502" fmla="*/ 2041381 h 6858000"/>
              <a:gd name="connsiteX503" fmla="*/ 6591670 w 7467600"/>
              <a:gd name="connsiteY503" fmla="*/ 1988277 h 6858000"/>
              <a:gd name="connsiteX504" fmla="*/ 6747349 w 7467600"/>
              <a:gd name="connsiteY504" fmla="*/ 2160069 h 6858000"/>
              <a:gd name="connsiteX505" fmla="*/ 6760943 w 7467600"/>
              <a:gd name="connsiteY505" fmla="*/ 2177686 h 6858000"/>
              <a:gd name="connsiteX506" fmla="*/ 7021065 w 7467600"/>
              <a:gd name="connsiteY506" fmla="*/ 2498102 h 6858000"/>
              <a:gd name="connsiteX507" fmla="*/ 7155223 w 7467600"/>
              <a:gd name="connsiteY507" fmla="*/ 2650386 h 6858000"/>
              <a:gd name="connsiteX508" fmla="*/ 7203167 w 7467600"/>
              <a:gd name="connsiteY508" fmla="*/ 2697288 h 6858000"/>
              <a:gd name="connsiteX509" fmla="*/ 6937703 w 7467600"/>
              <a:gd name="connsiteY509" fmla="*/ 2321981 h 6858000"/>
              <a:gd name="connsiteX510" fmla="*/ 6591670 w 7467600"/>
              <a:gd name="connsiteY510" fmla="*/ 1988277 h 6858000"/>
              <a:gd name="connsiteX511" fmla="*/ 5798671 w 7467600"/>
              <a:gd name="connsiteY511" fmla="*/ 1981601 h 6858000"/>
              <a:gd name="connsiteX512" fmla="*/ 5754709 w 7467600"/>
              <a:gd name="connsiteY512" fmla="*/ 2071454 h 6858000"/>
              <a:gd name="connsiteX513" fmla="*/ 5763044 w 7467600"/>
              <a:gd name="connsiteY513" fmla="*/ 2842206 h 6858000"/>
              <a:gd name="connsiteX514" fmla="*/ 5764974 w 7467600"/>
              <a:gd name="connsiteY514" fmla="*/ 2799609 h 6858000"/>
              <a:gd name="connsiteX515" fmla="*/ 5767665 w 7467600"/>
              <a:gd name="connsiteY515" fmla="*/ 2666409 h 6858000"/>
              <a:gd name="connsiteX516" fmla="*/ 5763055 w 7467600"/>
              <a:gd name="connsiteY516" fmla="*/ 2579705 h 6858000"/>
              <a:gd name="connsiteX517" fmla="*/ 5758079 w 7467600"/>
              <a:gd name="connsiteY517" fmla="*/ 2492508 h 6858000"/>
              <a:gd name="connsiteX518" fmla="*/ 5779325 w 7467600"/>
              <a:gd name="connsiteY518" fmla="*/ 2197069 h 6858000"/>
              <a:gd name="connsiteX519" fmla="*/ 5798671 w 7467600"/>
              <a:gd name="connsiteY519" fmla="*/ 1981601 h 6858000"/>
              <a:gd name="connsiteX520" fmla="*/ 5829202 w 7467600"/>
              <a:gd name="connsiteY520" fmla="*/ 1971679 h 6858000"/>
              <a:gd name="connsiteX521" fmla="*/ 5809558 w 7467600"/>
              <a:gd name="connsiteY521" fmla="*/ 2198043 h 6858000"/>
              <a:gd name="connsiteX522" fmla="*/ 5788653 w 7467600"/>
              <a:gd name="connsiteY522" fmla="*/ 2489430 h 6858000"/>
              <a:gd name="connsiteX523" fmla="*/ 5793439 w 7467600"/>
              <a:gd name="connsiteY523" fmla="*/ 2575235 h 6858000"/>
              <a:gd name="connsiteX524" fmla="*/ 5796837 w 7467600"/>
              <a:gd name="connsiteY524" fmla="*/ 2637633 h 6858000"/>
              <a:gd name="connsiteX525" fmla="*/ 5818614 w 7467600"/>
              <a:gd name="connsiteY525" fmla="*/ 2473055 h 6858000"/>
              <a:gd name="connsiteX526" fmla="*/ 5829202 w 7467600"/>
              <a:gd name="connsiteY526" fmla="*/ 1971679 h 6858000"/>
              <a:gd name="connsiteX527" fmla="*/ 5911389 w 7467600"/>
              <a:gd name="connsiteY527" fmla="*/ 1898371 h 6858000"/>
              <a:gd name="connsiteX528" fmla="*/ 6237627 w 7467600"/>
              <a:gd name="connsiteY528" fmla="*/ 2231921 h 6858000"/>
              <a:gd name="connsiteX529" fmla="*/ 5911389 w 7467600"/>
              <a:gd name="connsiteY529" fmla="*/ 1898371 h 6858000"/>
              <a:gd name="connsiteX530" fmla="*/ 6944437 w 7467600"/>
              <a:gd name="connsiteY530" fmla="*/ 1575402 h 6858000"/>
              <a:gd name="connsiteX531" fmla="*/ 6304730 w 7467600"/>
              <a:gd name="connsiteY531" fmla="*/ 1766654 h 6858000"/>
              <a:gd name="connsiteX532" fmla="*/ 6944437 w 7467600"/>
              <a:gd name="connsiteY532" fmla="*/ 1575402 h 6858000"/>
              <a:gd name="connsiteX533" fmla="*/ 7019523 w 7467600"/>
              <a:gd name="connsiteY533" fmla="*/ 1519450 h 6858000"/>
              <a:gd name="connsiteX534" fmla="*/ 6298091 w 7467600"/>
              <a:gd name="connsiteY534" fmla="*/ 1737122 h 6858000"/>
              <a:gd name="connsiteX535" fmla="*/ 7019523 w 7467600"/>
              <a:gd name="connsiteY535" fmla="*/ 1519450 h 6858000"/>
              <a:gd name="connsiteX536" fmla="*/ 2399523 w 7467600"/>
              <a:gd name="connsiteY536" fmla="*/ 1428234 h 6858000"/>
              <a:gd name="connsiteX537" fmla="*/ 2224982 w 7467600"/>
              <a:gd name="connsiteY537" fmla="*/ 1826201 h 6858000"/>
              <a:gd name="connsiteX538" fmla="*/ 2096099 w 7467600"/>
              <a:gd name="connsiteY538" fmla="*/ 2345900 h 6858000"/>
              <a:gd name="connsiteX539" fmla="*/ 2283317 w 7467600"/>
              <a:gd name="connsiteY539" fmla="*/ 1796925 h 6858000"/>
              <a:gd name="connsiteX540" fmla="*/ 2399523 w 7467600"/>
              <a:gd name="connsiteY540" fmla="*/ 1428234 h 6858000"/>
              <a:gd name="connsiteX541" fmla="*/ 2448558 w 7467600"/>
              <a:gd name="connsiteY541" fmla="*/ 1373435 h 6858000"/>
              <a:gd name="connsiteX542" fmla="*/ 2312521 w 7467600"/>
              <a:gd name="connsiteY542" fmla="*/ 1806140 h 6858000"/>
              <a:gd name="connsiteX543" fmla="*/ 2127533 w 7467600"/>
              <a:gd name="connsiteY543" fmla="*/ 2348380 h 6858000"/>
              <a:gd name="connsiteX544" fmla="*/ 2358080 w 7467600"/>
              <a:gd name="connsiteY544" fmla="*/ 1866134 h 6858000"/>
              <a:gd name="connsiteX545" fmla="*/ 2407436 w 7467600"/>
              <a:gd name="connsiteY545" fmla="*/ 1651070 h 6858000"/>
              <a:gd name="connsiteX546" fmla="*/ 2448558 w 7467600"/>
              <a:gd name="connsiteY546" fmla="*/ 1373435 h 6858000"/>
              <a:gd name="connsiteX547" fmla="*/ 278707 w 7467600"/>
              <a:gd name="connsiteY547" fmla="*/ 1352270 h 6858000"/>
              <a:gd name="connsiteX548" fmla="*/ 321570 w 7467600"/>
              <a:gd name="connsiteY548" fmla="*/ 1861610 h 6858000"/>
              <a:gd name="connsiteX549" fmla="*/ 294281 w 7467600"/>
              <a:gd name="connsiteY549" fmla="*/ 1440658 h 6858000"/>
              <a:gd name="connsiteX550" fmla="*/ 278707 w 7467600"/>
              <a:gd name="connsiteY550" fmla="*/ 1352270 h 6858000"/>
              <a:gd name="connsiteX551" fmla="*/ 1423821 w 7467600"/>
              <a:gd name="connsiteY551" fmla="*/ 1351958 h 6858000"/>
              <a:gd name="connsiteX552" fmla="*/ 1638521 w 7467600"/>
              <a:gd name="connsiteY552" fmla="*/ 1908470 h 6858000"/>
              <a:gd name="connsiteX553" fmla="*/ 1754199 w 7467600"/>
              <a:gd name="connsiteY553" fmla="*/ 2149284 h 6858000"/>
              <a:gd name="connsiteX554" fmla="*/ 1908359 w 7467600"/>
              <a:gd name="connsiteY554" fmla="*/ 2364988 h 6858000"/>
              <a:gd name="connsiteX555" fmla="*/ 1647661 w 7467600"/>
              <a:gd name="connsiteY555" fmla="*/ 1825945 h 6858000"/>
              <a:gd name="connsiteX556" fmla="*/ 1423821 w 7467600"/>
              <a:gd name="connsiteY556" fmla="*/ 1351958 h 6858000"/>
              <a:gd name="connsiteX557" fmla="*/ 1431890 w 7467600"/>
              <a:gd name="connsiteY557" fmla="*/ 1306475 h 6858000"/>
              <a:gd name="connsiteX558" fmla="*/ 1507597 w 7467600"/>
              <a:gd name="connsiteY558" fmla="*/ 1446132 h 6858000"/>
              <a:gd name="connsiteX559" fmla="*/ 1674586 w 7467600"/>
              <a:gd name="connsiteY559" fmla="*/ 1813832 h 6858000"/>
              <a:gd name="connsiteX560" fmla="*/ 1815950 w 7467600"/>
              <a:gd name="connsiteY560" fmla="*/ 2128564 h 6858000"/>
              <a:gd name="connsiteX561" fmla="*/ 1984242 w 7467600"/>
              <a:gd name="connsiteY561" fmla="*/ 2430829 h 6858000"/>
              <a:gd name="connsiteX562" fmla="*/ 2014023 w 7467600"/>
              <a:gd name="connsiteY562" fmla="*/ 2450995 h 6858000"/>
              <a:gd name="connsiteX563" fmla="*/ 1747337 w 7467600"/>
              <a:gd name="connsiteY563" fmla="*/ 1855264 h 6858000"/>
              <a:gd name="connsiteX564" fmla="*/ 1533749 w 7467600"/>
              <a:gd name="connsiteY564" fmla="*/ 1478656 h 6858000"/>
              <a:gd name="connsiteX565" fmla="*/ 1431890 w 7467600"/>
              <a:gd name="connsiteY565" fmla="*/ 1306475 h 6858000"/>
              <a:gd name="connsiteX566" fmla="*/ 5052692 w 7467600"/>
              <a:gd name="connsiteY566" fmla="*/ 1292994 h 6858000"/>
              <a:gd name="connsiteX567" fmla="*/ 5200661 w 7467600"/>
              <a:gd name="connsiteY567" fmla="*/ 1635186 h 6858000"/>
              <a:gd name="connsiteX568" fmla="*/ 5297138 w 7467600"/>
              <a:gd name="connsiteY568" fmla="*/ 1906351 h 6858000"/>
              <a:gd name="connsiteX569" fmla="*/ 5052692 w 7467600"/>
              <a:gd name="connsiteY569" fmla="*/ 1292994 h 6858000"/>
              <a:gd name="connsiteX570" fmla="*/ 5009948 w 7467600"/>
              <a:gd name="connsiteY570" fmla="*/ 1273619 h 6858000"/>
              <a:gd name="connsiteX571" fmla="*/ 5121777 w 7467600"/>
              <a:gd name="connsiteY571" fmla="*/ 1654213 h 6858000"/>
              <a:gd name="connsiteX572" fmla="*/ 5293545 w 7467600"/>
              <a:gd name="connsiteY572" fmla="*/ 2072247 h 6858000"/>
              <a:gd name="connsiteX573" fmla="*/ 5294042 w 7467600"/>
              <a:gd name="connsiteY573" fmla="*/ 2065019 h 6858000"/>
              <a:gd name="connsiteX574" fmla="*/ 5171936 w 7467600"/>
              <a:gd name="connsiteY574" fmla="*/ 1647613 h 6858000"/>
              <a:gd name="connsiteX575" fmla="*/ 5009948 w 7467600"/>
              <a:gd name="connsiteY575" fmla="*/ 1273619 h 6858000"/>
              <a:gd name="connsiteX576" fmla="*/ 655236 w 7467600"/>
              <a:gd name="connsiteY576" fmla="*/ 1268632 h 6858000"/>
              <a:gd name="connsiteX577" fmla="*/ 839521 w 7467600"/>
              <a:gd name="connsiteY577" fmla="*/ 1685315 h 6858000"/>
              <a:gd name="connsiteX578" fmla="*/ 1109416 w 7467600"/>
              <a:gd name="connsiteY578" fmla="*/ 2061663 h 6858000"/>
              <a:gd name="connsiteX579" fmla="*/ 1298300 w 7467600"/>
              <a:gd name="connsiteY579" fmla="*/ 2247742 h 6858000"/>
              <a:gd name="connsiteX580" fmla="*/ 1125871 w 7467600"/>
              <a:gd name="connsiteY580" fmla="*/ 1989513 h 6858000"/>
              <a:gd name="connsiteX581" fmla="*/ 981574 w 7467600"/>
              <a:gd name="connsiteY581" fmla="*/ 1783157 h 6858000"/>
              <a:gd name="connsiteX582" fmla="*/ 922198 w 7467600"/>
              <a:gd name="connsiteY582" fmla="*/ 1677437 h 6858000"/>
              <a:gd name="connsiteX583" fmla="*/ 869293 w 7467600"/>
              <a:gd name="connsiteY583" fmla="*/ 1583214 h 6858000"/>
              <a:gd name="connsiteX584" fmla="*/ 751431 w 7467600"/>
              <a:gd name="connsiteY584" fmla="*/ 1405731 h 6858000"/>
              <a:gd name="connsiteX585" fmla="*/ 655236 w 7467600"/>
              <a:gd name="connsiteY585" fmla="*/ 1268632 h 6858000"/>
              <a:gd name="connsiteX586" fmla="*/ 6516292 w 7467600"/>
              <a:gd name="connsiteY586" fmla="*/ 1263064 h 6858000"/>
              <a:gd name="connsiteX587" fmla="*/ 5736320 w 7467600"/>
              <a:gd name="connsiteY587" fmla="*/ 1501803 h 6858000"/>
              <a:gd name="connsiteX588" fmla="*/ 6516292 w 7467600"/>
              <a:gd name="connsiteY588" fmla="*/ 1263064 h 6858000"/>
              <a:gd name="connsiteX589" fmla="*/ 291466 w 7467600"/>
              <a:gd name="connsiteY589" fmla="*/ 1250369 h 6858000"/>
              <a:gd name="connsiteX590" fmla="*/ 323180 w 7467600"/>
              <a:gd name="connsiteY590" fmla="*/ 1435283 h 6858000"/>
              <a:gd name="connsiteX591" fmla="*/ 349381 w 7467600"/>
              <a:gd name="connsiteY591" fmla="*/ 1875041 h 6858000"/>
              <a:gd name="connsiteX592" fmla="*/ 374363 w 7467600"/>
              <a:gd name="connsiteY592" fmla="*/ 1506494 h 6858000"/>
              <a:gd name="connsiteX593" fmla="*/ 302168 w 7467600"/>
              <a:gd name="connsiteY593" fmla="*/ 1274495 h 6858000"/>
              <a:gd name="connsiteX594" fmla="*/ 291466 w 7467600"/>
              <a:gd name="connsiteY594" fmla="*/ 1250369 h 6858000"/>
              <a:gd name="connsiteX595" fmla="*/ 678222 w 7467600"/>
              <a:gd name="connsiteY595" fmla="*/ 1248670 h 6858000"/>
              <a:gd name="connsiteX596" fmla="*/ 775536 w 7467600"/>
              <a:gd name="connsiteY596" fmla="*/ 1388015 h 6858000"/>
              <a:gd name="connsiteX597" fmla="*/ 894529 w 7467600"/>
              <a:gd name="connsiteY597" fmla="*/ 1567739 h 6858000"/>
              <a:gd name="connsiteX598" fmla="*/ 948000 w 7467600"/>
              <a:gd name="connsiteY598" fmla="*/ 1663088 h 6858000"/>
              <a:gd name="connsiteX599" fmla="*/ 1006812 w 7467600"/>
              <a:gd name="connsiteY599" fmla="*/ 1767683 h 6858000"/>
              <a:gd name="connsiteX600" fmla="*/ 1149133 w 7467600"/>
              <a:gd name="connsiteY600" fmla="*/ 1971513 h 6858000"/>
              <a:gd name="connsiteX601" fmla="*/ 1333952 w 7467600"/>
              <a:gd name="connsiteY601" fmla="*/ 2251620 h 6858000"/>
              <a:gd name="connsiteX602" fmla="*/ 1337329 w 7467600"/>
              <a:gd name="connsiteY602" fmla="*/ 2258350 h 6858000"/>
              <a:gd name="connsiteX603" fmla="*/ 1014726 w 7467600"/>
              <a:gd name="connsiteY603" fmla="*/ 1615556 h 6858000"/>
              <a:gd name="connsiteX604" fmla="*/ 678222 w 7467600"/>
              <a:gd name="connsiteY604" fmla="*/ 1248670 h 6858000"/>
              <a:gd name="connsiteX605" fmla="*/ 6691602 w 7467600"/>
              <a:gd name="connsiteY605" fmla="*/ 1140573 h 6858000"/>
              <a:gd name="connsiteX606" fmla="*/ 6571100 w 7467600"/>
              <a:gd name="connsiteY606" fmla="*/ 1183662 h 6858000"/>
              <a:gd name="connsiteX607" fmla="*/ 6241687 w 7467600"/>
              <a:gd name="connsiteY607" fmla="*/ 1257600 h 6858000"/>
              <a:gd name="connsiteX608" fmla="*/ 5693009 w 7467600"/>
              <a:gd name="connsiteY608" fmla="*/ 1478256 h 6858000"/>
              <a:gd name="connsiteX609" fmla="*/ 6548420 w 7467600"/>
              <a:gd name="connsiteY609" fmla="*/ 1214599 h 6858000"/>
              <a:gd name="connsiteX610" fmla="*/ 6605473 w 7467600"/>
              <a:gd name="connsiteY610" fmla="*/ 1184686 h 6858000"/>
              <a:gd name="connsiteX611" fmla="*/ 6691602 w 7467600"/>
              <a:gd name="connsiteY611" fmla="*/ 1140573 h 6858000"/>
              <a:gd name="connsiteX612" fmla="*/ 4002475 w 7467600"/>
              <a:gd name="connsiteY612" fmla="*/ 1037802 h 6858000"/>
              <a:gd name="connsiteX613" fmla="*/ 4000324 w 7467600"/>
              <a:gd name="connsiteY613" fmla="*/ 1039362 h 6858000"/>
              <a:gd name="connsiteX614" fmla="*/ 4002862 w 7467600"/>
              <a:gd name="connsiteY614" fmla="*/ 1042866 h 6858000"/>
              <a:gd name="connsiteX615" fmla="*/ 4002475 w 7467600"/>
              <a:gd name="connsiteY615" fmla="*/ 1037802 h 6858000"/>
              <a:gd name="connsiteX616" fmla="*/ 506322 w 7467600"/>
              <a:gd name="connsiteY616" fmla="*/ 1020997 h 6858000"/>
              <a:gd name="connsiteX617" fmla="*/ 533068 w 7467600"/>
              <a:gd name="connsiteY617" fmla="*/ 1029409 h 6858000"/>
              <a:gd name="connsiteX618" fmla="*/ 1232525 w 7467600"/>
              <a:gd name="connsiteY618" fmla="*/ 1804675 h 6858000"/>
              <a:gd name="connsiteX619" fmla="*/ 1388858 w 7467600"/>
              <a:gd name="connsiteY619" fmla="*/ 2368011 h 6858000"/>
              <a:gd name="connsiteX620" fmla="*/ 1384098 w 7467600"/>
              <a:gd name="connsiteY620" fmla="*/ 2378125 h 6858000"/>
              <a:gd name="connsiteX621" fmla="*/ 1425393 w 7467600"/>
              <a:gd name="connsiteY621" fmla="*/ 2589124 h 6858000"/>
              <a:gd name="connsiteX622" fmla="*/ 1424001 w 7467600"/>
              <a:gd name="connsiteY622" fmla="*/ 2597541 h 6858000"/>
              <a:gd name="connsiteX623" fmla="*/ 2152729 w 7467600"/>
              <a:gd name="connsiteY623" fmla="*/ 2864487 h 6858000"/>
              <a:gd name="connsiteX624" fmla="*/ 2020609 w 7467600"/>
              <a:gd name="connsiteY624" fmla="*/ 2539671 h 6858000"/>
              <a:gd name="connsiteX625" fmla="*/ 2018920 w 7467600"/>
              <a:gd name="connsiteY625" fmla="*/ 2536309 h 6858000"/>
              <a:gd name="connsiteX626" fmla="*/ 1342441 w 7467600"/>
              <a:gd name="connsiteY626" fmla="*/ 1173017 h 6858000"/>
              <a:gd name="connsiteX627" fmla="*/ 1367925 w 7467600"/>
              <a:gd name="connsiteY627" fmla="*/ 1135648 h 6858000"/>
              <a:gd name="connsiteX628" fmla="*/ 1771401 w 7467600"/>
              <a:gd name="connsiteY628" fmla="*/ 1806673 h 6858000"/>
              <a:gd name="connsiteX629" fmla="*/ 1972385 w 7467600"/>
              <a:gd name="connsiteY629" fmla="*/ 2198735 h 6858000"/>
              <a:gd name="connsiteX630" fmla="*/ 2040892 w 7467600"/>
              <a:gd name="connsiteY630" fmla="*/ 2405205 h 6858000"/>
              <a:gd name="connsiteX631" fmla="*/ 2131689 w 7467600"/>
              <a:gd name="connsiteY631" fmla="*/ 1936926 h 6858000"/>
              <a:gd name="connsiteX632" fmla="*/ 2454820 w 7467600"/>
              <a:gd name="connsiteY632" fmla="*/ 1248808 h 6858000"/>
              <a:gd name="connsiteX633" fmla="*/ 2492512 w 7467600"/>
              <a:gd name="connsiteY633" fmla="*/ 1302920 h 6858000"/>
              <a:gd name="connsiteX634" fmla="*/ 2081216 w 7467600"/>
              <a:gd name="connsiteY634" fmla="*/ 2527513 h 6858000"/>
              <a:gd name="connsiteX635" fmla="*/ 2081211 w 7467600"/>
              <a:gd name="connsiteY635" fmla="*/ 2528916 h 6858000"/>
              <a:gd name="connsiteX636" fmla="*/ 2199067 w 7467600"/>
              <a:gd name="connsiteY636" fmla="*/ 2884061 h 6858000"/>
              <a:gd name="connsiteX637" fmla="*/ 3192586 w 7467600"/>
              <a:gd name="connsiteY637" fmla="*/ 3411496 h 6858000"/>
              <a:gd name="connsiteX638" fmla="*/ 3182620 w 7467600"/>
              <a:gd name="connsiteY638" fmla="*/ 3483279 h 6858000"/>
              <a:gd name="connsiteX639" fmla="*/ 2435119 w 7467600"/>
              <a:gd name="connsiteY639" fmla="*/ 3080173 h 6858000"/>
              <a:gd name="connsiteX640" fmla="*/ 2410152 w 7467600"/>
              <a:gd name="connsiteY640" fmla="*/ 3063751 h 6858000"/>
              <a:gd name="connsiteX641" fmla="*/ 2408099 w 7467600"/>
              <a:gd name="connsiteY641" fmla="*/ 3064403 h 6858000"/>
              <a:gd name="connsiteX642" fmla="*/ 2407218 w 7467600"/>
              <a:gd name="connsiteY642" fmla="*/ 3070324 h 6858000"/>
              <a:gd name="connsiteX643" fmla="*/ 2380138 w 7467600"/>
              <a:gd name="connsiteY643" fmla="*/ 3099341 h 6858000"/>
              <a:gd name="connsiteX644" fmla="*/ 1765923 w 7467600"/>
              <a:gd name="connsiteY644" fmla="*/ 3581043 h 6858000"/>
              <a:gd name="connsiteX645" fmla="*/ 1702258 w 7467600"/>
              <a:gd name="connsiteY645" fmla="*/ 3612286 h 6858000"/>
              <a:gd name="connsiteX646" fmla="*/ 1538370 w 7467600"/>
              <a:gd name="connsiteY646" fmla="*/ 3811804 h 6858000"/>
              <a:gd name="connsiteX647" fmla="*/ 542867 w 7467600"/>
              <a:gd name="connsiteY647" fmla="*/ 4944092 h 6858000"/>
              <a:gd name="connsiteX648" fmla="*/ 515800 w 7467600"/>
              <a:gd name="connsiteY648" fmla="*/ 4862180 h 6858000"/>
              <a:gd name="connsiteX649" fmla="*/ 909145 w 7467600"/>
              <a:gd name="connsiteY649" fmla="*/ 4199225 h 6858000"/>
              <a:gd name="connsiteX650" fmla="*/ 1214067 w 7467600"/>
              <a:gd name="connsiteY650" fmla="*/ 3908561 h 6858000"/>
              <a:gd name="connsiteX651" fmla="*/ 640967 w 7467600"/>
              <a:gd name="connsiteY651" fmla="*/ 4105601 h 6858000"/>
              <a:gd name="connsiteX652" fmla="*/ 112563 w 7467600"/>
              <a:gd name="connsiteY652" fmla="*/ 4396952 h 6858000"/>
              <a:gd name="connsiteX653" fmla="*/ 0 w 7467600"/>
              <a:gd name="connsiteY653" fmla="*/ 4466006 h 6858000"/>
              <a:gd name="connsiteX654" fmla="*/ 0 w 7467600"/>
              <a:gd name="connsiteY654" fmla="*/ 4233763 h 6858000"/>
              <a:gd name="connsiteX655" fmla="*/ 36881 w 7467600"/>
              <a:gd name="connsiteY655" fmla="*/ 4200118 h 6858000"/>
              <a:gd name="connsiteX656" fmla="*/ 910534 w 7467600"/>
              <a:gd name="connsiteY656" fmla="*/ 3629753 h 6858000"/>
              <a:gd name="connsiteX657" fmla="*/ 1578717 w 7467600"/>
              <a:gd name="connsiteY657" fmla="*/ 3575982 h 6858000"/>
              <a:gd name="connsiteX658" fmla="*/ 2338780 w 7467600"/>
              <a:gd name="connsiteY658" fmla="*/ 3033725 h 6858000"/>
              <a:gd name="connsiteX659" fmla="*/ 1807991 w 7467600"/>
              <a:gd name="connsiteY659" fmla="*/ 2807184 h 6858000"/>
              <a:gd name="connsiteX660" fmla="*/ 1416358 w 7467600"/>
              <a:gd name="connsiteY660" fmla="*/ 3112571 h 6858000"/>
              <a:gd name="connsiteX661" fmla="*/ 939066 w 7467600"/>
              <a:gd name="connsiteY661" fmla="*/ 3378798 h 6858000"/>
              <a:gd name="connsiteX662" fmla="*/ 115099 w 7467600"/>
              <a:gd name="connsiteY662" fmla="*/ 3607650 h 6858000"/>
              <a:gd name="connsiteX663" fmla="*/ 97284 w 7467600"/>
              <a:gd name="connsiteY663" fmla="*/ 3520393 h 6858000"/>
              <a:gd name="connsiteX664" fmla="*/ 922050 w 7467600"/>
              <a:gd name="connsiteY664" fmla="*/ 3074867 h 6858000"/>
              <a:gd name="connsiteX665" fmla="*/ 1405265 w 7467600"/>
              <a:gd name="connsiteY665" fmla="*/ 3016319 h 6858000"/>
              <a:gd name="connsiteX666" fmla="*/ 1407512 w 7467600"/>
              <a:gd name="connsiteY666" fmla="*/ 3018001 h 6858000"/>
              <a:gd name="connsiteX667" fmla="*/ 1726266 w 7467600"/>
              <a:gd name="connsiteY667" fmla="*/ 2777274 h 6858000"/>
              <a:gd name="connsiteX668" fmla="*/ 625390 w 7467600"/>
              <a:gd name="connsiteY668" fmla="*/ 2514541 h 6858000"/>
              <a:gd name="connsiteX669" fmla="*/ 619799 w 7467600"/>
              <a:gd name="connsiteY669" fmla="*/ 2527180 h 6858000"/>
              <a:gd name="connsiteX670" fmla="*/ 310030 w 7467600"/>
              <a:gd name="connsiteY670" fmla="*/ 2771818 h 6858000"/>
              <a:gd name="connsiteX671" fmla="*/ 173877 w 7467600"/>
              <a:gd name="connsiteY671" fmla="*/ 2937056 h 6858000"/>
              <a:gd name="connsiteX672" fmla="*/ 77889 w 7467600"/>
              <a:gd name="connsiteY672" fmla="*/ 3138440 h 6858000"/>
              <a:gd name="connsiteX673" fmla="*/ 0 w 7467600"/>
              <a:gd name="connsiteY673" fmla="*/ 3271395 h 6858000"/>
              <a:gd name="connsiteX674" fmla="*/ 0 w 7467600"/>
              <a:gd name="connsiteY674" fmla="*/ 3153002 h 6858000"/>
              <a:gd name="connsiteX675" fmla="*/ 2386 w 7467600"/>
              <a:gd name="connsiteY675" fmla="*/ 3149203 h 6858000"/>
              <a:gd name="connsiteX676" fmla="*/ 89753 w 7467600"/>
              <a:gd name="connsiteY676" fmla="*/ 2987702 h 6858000"/>
              <a:gd name="connsiteX677" fmla="*/ 76869 w 7467600"/>
              <a:gd name="connsiteY677" fmla="*/ 3005404 h 6858000"/>
              <a:gd name="connsiteX678" fmla="*/ 32049 w 7467600"/>
              <a:gd name="connsiteY678" fmla="*/ 3065814 h 6858000"/>
              <a:gd name="connsiteX679" fmla="*/ 0 w 7467600"/>
              <a:gd name="connsiteY679" fmla="*/ 3108744 h 6858000"/>
              <a:gd name="connsiteX680" fmla="*/ 0 w 7467600"/>
              <a:gd name="connsiteY680" fmla="*/ 3058059 h 6858000"/>
              <a:gd name="connsiteX681" fmla="*/ 7610 w 7467600"/>
              <a:gd name="connsiteY681" fmla="*/ 3047889 h 6858000"/>
              <a:gd name="connsiteX682" fmla="*/ 52419 w 7467600"/>
              <a:gd name="connsiteY682" fmla="*/ 2987479 h 6858000"/>
              <a:gd name="connsiteX683" fmla="*/ 59142 w 7467600"/>
              <a:gd name="connsiteY683" fmla="*/ 2978488 h 6858000"/>
              <a:gd name="connsiteX684" fmla="*/ 0 w 7467600"/>
              <a:gd name="connsiteY684" fmla="*/ 3015334 h 6858000"/>
              <a:gd name="connsiteX685" fmla="*/ 0 w 7467600"/>
              <a:gd name="connsiteY685" fmla="*/ 2914286 h 6858000"/>
              <a:gd name="connsiteX686" fmla="*/ 36383 w 7467600"/>
              <a:gd name="connsiteY686" fmla="*/ 2901128 h 6858000"/>
              <a:gd name="connsiteX687" fmla="*/ 156329 w 7467600"/>
              <a:gd name="connsiteY687" fmla="*/ 2840533 h 6858000"/>
              <a:gd name="connsiteX688" fmla="*/ 358355 w 7467600"/>
              <a:gd name="connsiteY688" fmla="*/ 2620471 h 6858000"/>
              <a:gd name="connsiteX689" fmla="*/ 510577 w 7467600"/>
              <a:gd name="connsiteY689" fmla="*/ 2501244 h 6858000"/>
              <a:gd name="connsiteX690" fmla="*/ 211967 w 7467600"/>
              <a:gd name="connsiteY690" fmla="*/ 2479171 h 6858000"/>
              <a:gd name="connsiteX691" fmla="*/ 0 w 7467600"/>
              <a:gd name="connsiteY691" fmla="*/ 2476398 h 6858000"/>
              <a:gd name="connsiteX692" fmla="*/ 0 w 7467600"/>
              <a:gd name="connsiteY692" fmla="*/ 2389189 h 6858000"/>
              <a:gd name="connsiteX693" fmla="*/ 103062 w 7467600"/>
              <a:gd name="connsiteY693" fmla="*/ 2389518 h 6858000"/>
              <a:gd name="connsiteX694" fmla="*/ 510734 w 7467600"/>
              <a:gd name="connsiteY694" fmla="*/ 2416201 h 6858000"/>
              <a:gd name="connsiteX695" fmla="*/ 279257 w 7467600"/>
              <a:gd name="connsiteY695" fmla="*/ 2092102 h 6858000"/>
              <a:gd name="connsiteX696" fmla="*/ 65265 w 7467600"/>
              <a:gd name="connsiteY696" fmla="*/ 2006049 h 6858000"/>
              <a:gd name="connsiteX697" fmla="*/ 0 w 7467600"/>
              <a:gd name="connsiteY697" fmla="*/ 1982532 h 6858000"/>
              <a:gd name="connsiteX698" fmla="*/ 0 w 7467600"/>
              <a:gd name="connsiteY698" fmla="*/ 1912789 h 6858000"/>
              <a:gd name="connsiteX699" fmla="*/ 97460 w 7467600"/>
              <a:gd name="connsiteY699" fmla="*/ 1953725 h 6858000"/>
              <a:gd name="connsiteX700" fmla="*/ 221272 w 7467600"/>
              <a:gd name="connsiteY700" fmla="*/ 1980766 h 6858000"/>
              <a:gd name="connsiteX701" fmla="*/ 116765 w 7467600"/>
              <a:gd name="connsiteY701" fmla="*/ 1911033 h 6858000"/>
              <a:gd name="connsiteX702" fmla="*/ 16405 w 7467600"/>
              <a:gd name="connsiteY702" fmla="*/ 1803412 h 6858000"/>
              <a:gd name="connsiteX703" fmla="*/ 0 w 7467600"/>
              <a:gd name="connsiteY703" fmla="*/ 1784777 h 6858000"/>
              <a:gd name="connsiteX704" fmla="*/ 0 w 7467600"/>
              <a:gd name="connsiteY704" fmla="*/ 1740082 h 6858000"/>
              <a:gd name="connsiteX705" fmla="*/ 39394 w 7467600"/>
              <a:gd name="connsiteY705" fmla="*/ 1784856 h 6858000"/>
              <a:gd name="connsiteX706" fmla="*/ 135813 w 7467600"/>
              <a:gd name="connsiteY706" fmla="*/ 1888838 h 6858000"/>
              <a:gd name="connsiteX707" fmla="*/ 242575 w 7467600"/>
              <a:gd name="connsiteY707" fmla="*/ 1958841 h 6858000"/>
              <a:gd name="connsiteX708" fmla="*/ 82197 w 7467600"/>
              <a:gd name="connsiteY708" fmla="*/ 1754826 h 6858000"/>
              <a:gd name="connsiteX709" fmla="*/ 0 w 7467600"/>
              <a:gd name="connsiteY709" fmla="*/ 1679650 h 6858000"/>
              <a:gd name="connsiteX710" fmla="*/ 0 w 7467600"/>
              <a:gd name="connsiteY710" fmla="*/ 1602463 h 6858000"/>
              <a:gd name="connsiteX711" fmla="*/ 84689 w 7467600"/>
              <a:gd name="connsiteY711" fmla="*/ 1677442 h 6858000"/>
              <a:gd name="connsiteX712" fmla="*/ 298437 w 7467600"/>
              <a:gd name="connsiteY712" fmla="*/ 1968019 h 6858000"/>
              <a:gd name="connsiteX713" fmla="*/ 227269 w 7467600"/>
              <a:gd name="connsiteY713" fmla="*/ 1114064 h 6858000"/>
              <a:gd name="connsiteX714" fmla="*/ 248003 w 7467600"/>
              <a:gd name="connsiteY714" fmla="*/ 1089613 h 6858000"/>
              <a:gd name="connsiteX715" fmla="*/ 427020 w 7467600"/>
              <a:gd name="connsiteY715" fmla="*/ 1619803 h 6858000"/>
              <a:gd name="connsiteX716" fmla="*/ 340345 w 7467600"/>
              <a:gd name="connsiteY716" fmla="*/ 2027739 h 6858000"/>
              <a:gd name="connsiteX717" fmla="*/ 360865 w 7467600"/>
              <a:gd name="connsiteY717" fmla="*/ 2044827 h 6858000"/>
              <a:gd name="connsiteX718" fmla="*/ 560414 w 7467600"/>
              <a:gd name="connsiteY718" fmla="*/ 2421457 h 6858000"/>
              <a:gd name="connsiteX719" fmla="*/ 1359703 w 7467600"/>
              <a:gd name="connsiteY719" fmla="*/ 2578554 h 6858000"/>
              <a:gd name="connsiteX720" fmla="*/ 1359422 w 7467600"/>
              <a:gd name="connsiteY720" fmla="*/ 2577994 h 6858000"/>
              <a:gd name="connsiteX721" fmla="*/ 828701 w 7467600"/>
              <a:gd name="connsiteY721" fmla="*/ 1839520 h 6858000"/>
              <a:gd name="connsiteX722" fmla="*/ 494427 w 7467600"/>
              <a:gd name="connsiteY722" fmla="*/ 1092333 h 6858000"/>
              <a:gd name="connsiteX723" fmla="*/ 506322 w 7467600"/>
              <a:gd name="connsiteY723" fmla="*/ 1020997 h 6858000"/>
              <a:gd name="connsiteX724" fmla="*/ 4570198 w 7467600"/>
              <a:gd name="connsiteY724" fmla="*/ 978081 h 6858000"/>
              <a:gd name="connsiteX725" fmla="*/ 4523691 w 7467600"/>
              <a:gd name="connsiteY725" fmla="*/ 1127776 h 6858000"/>
              <a:gd name="connsiteX726" fmla="*/ 4509875 w 7467600"/>
              <a:gd name="connsiteY726" fmla="*/ 1167552 h 6858000"/>
              <a:gd name="connsiteX727" fmla="*/ 4478168 w 7467600"/>
              <a:gd name="connsiteY727" fmla="*/ 1260735 h 6858000"/>
              <a:gd name="connsiteX728" fmla="*/ 4409309 w 7467600"/>
              <a:gd name="connsiteY728" fmla="*/ 1666996 h 6858000"/>
              <a:gd name="connsiteX729" fmla="*/ 4370031 w 7467600"/>
              <a:gd name="connsiteY729" fmla="*/ 1955666 h 6858000"/>
              <a:gd name="connsiteX730" fmla="*/ 4570198 w 7467600"/>
              <a:gd name="connsiteY730" fmla="*/ 978081 h 6858000"/>
              <a:gd name="connsiteX731" fmla="*/ 4557898 w 7467600"/>
              <a:gd name="connsiteY731" fmla="*/ 900011 h 6858000"/>
              <a:gd name="connsiteX732" fmla="*/ 4344840 w 7467600"/>
              <a:gd name="connsiteY732" fmla="*/ 1922038 h 6858000"/>
              <a:gd name="connsiteX733" fmla="*/ 4378710 w 7467600"/>
              <a:gd name="connsiteY733" fmla="*/ 1665516 h 6858000"/>
              <a:gd name="connsiteX734" fmla="*/ 4448798 w 7467600"/>
              <a:gd name="connsiteY734" fmla="*/ 1253024 h 6858000"/>
              <a:gd name="connsiteX735" fmla="*/ 4480315 w 7467600"/>
              <a:gd name="connsiteY735" fmla="*/ 1158454 h 6858000"/>
              <a:gd name="connsiteX736" fmla="*/ 4494133 w 7467600"/>
              <a:gd name="connsiteY736" fmla="*/ 1118676 h 6858000"/>
              <a:gd name="connsiteX737" fmla="*/ 4557898 w 7467600"/>
              <a:gd name="connsiteY737" fmla="*/ 900011 h 6858000"/>
              <a:gd name="connsiteX738" fmla="*/ 5870151 w 7467600"/>
              <a:gd name="connsiteY738" fmla="*/ 898890 h 6858000"/>
              <a:gd name="connsiteX739" fmla="*/ 5861335 w 7467600"/>
              <a:gd name="connsiteY739" fmla="*/ 899177 h 6858000"/>
              <a:gd name="connsiteX740" fmla="*/ 5843702 w 7467600"/>
              <a:gd name="connsiteY740" fmla="*/ 899748 h 6858000"/>
              <a:gd name="connsiteX741" fmla="*/ 5651107 w 7467600"/>
              <a:gd name="connsiteY741" fmla="*/ 920306 h 6858000"/>
              <a:gd name="connsiteX742" fmla="*/ 5459407 w 7467600"/>
              <a:gd name="connsiteY742" fmla="*/ 940975 h 6858000"/>
              <a:gd name="connsiteX743" fmla="*/ 5374846 w 7467600"/>
              <a:gd name="connsiteY743" fmla="*/ 941988 h 6858000"/>
              <a:gd name="connsiteX744" fmla="*/ 5256105 w 7467600"/>
              <a:gd name="connsiteY744" fmla="*/ 945632 h 6858000"/>
              <a:gd name="connsiteX745" fmla="*/ 5107071 w 7467600"/>
              <a:gd name="connsiteY745" fmla="*/ 969720 h 6858000"/>
              <a:gd name="connsiteX746" fmla="*/ 4998681 w 7467600"/>
              <a:gd name="connsiteY746" fmla="*/ 988771 h 6858000"/>
              <a:gd name="connsiteX747" fmla="*/ 5870151 w 7467600"/>
              <a:gd name="connsiteY747" fmla="*/ 898890 h 6858000"/>
              <a:gd name="connsiteX748" fmla="*/ 5504425 w 7467600"/>
              <a:gd name="connsiteY748" fmla="*/ 848067 h 6858000"/>
              <a:gd name="connsiteX749" fmla="*/ 4968849 w 7467600"/>
              <a:gd name="connsiteY749" fmla="*/ 962318 h 6858000"/>
              <a:gd name="connsiteX750" fmla="*/ 5104039 w 7467600"/>
              <a:gd name="connsiteY750" fmla="*/ 940634 h 6858000"/>
              <a:gd name="connsiteX751" fmla="*/ 5256311 w 7467600"/>
              <a:gd name="connsiteY751" fmla="*/ 916490 h 6858000"/>
              <a:gd name="connsiteX752" fmla="*/ 5377381 w 7467600"/>
              <a:gd name="connsiteY752" fmla="*/ 912671 h 6858000"/>
              <a:gd name="connsiteX753" fmla="*/ 5460148 w 7467600"/>
              <a:gd name="connsiteY753" fmla="*/ 911442 h 6858000"/>
              <a:gd name="connsiteX754" fmla="*/ 5648971 w 7467600"/>
              <a:gd name="connsiteY754" fmla="*/ 891331 h 6858000"/>
              <a:gd name="connsiteX755" fmla="*/ 5844807 w 7467600"/>
              <a:gd name="connsiteY755" fmla="*/ 870718 h 6858000"/>
              <a:gd name="connsiteX756" fmla="*/ 5862975 w 7467600"/>
              <a:gd name="connsiteY756" fmla="*/ 869756 h 6858000"/>
              <a:gd name="connsiteX757" fmla="*/ 5920887 w 7467600"/>
              <a:gd name="connsiteY757" fmla="*/ 865929 h 6858000"/>
              <a:gd name="connsiteX758" fmla="*/ 5504425 w 7467600"/>
              <a:gd name="connsiteY758" fmla="*/ 848067 h 6858000"/>
              <a:gd name="connsiteX759" fmla="*/ 3607114 w 7467600"/>
              <a:gd name="connsiteY759" fmla="*/ 467441 h 6858000"/>
              <a:gd name="connsiteX760" fmla="*/ 3296242 w 7467600"/>
              <a:gd name="connsiteY760" fmla="*/ 807991 h 6858000"/>
              <a:gd name="connsiteX761" fmla="*/ 3174674 w 7467600"/>
              <a:gd name="connsiteY761" fmla="*/ 919759 h 6858000"/>
              <a:gd name="connsiteX762" fmla="*/ 3042978 w 7467600"/>
              <a:gd name="connsiteY762" fmla="*/ 1054894 h 6858000"/>
              <a:gd name="connsiteX763" fmla="*/ 2968914 w 7467600"/>
              <a:gd name="connsiteY763" fmla="*/ 1133756 h 6858000"/>
              <a:gd name="connsiteX764" fmla="*/ 3103823 w 7467600"/>
              <a:gd name="connsiteY764" fmla="*/ 1026814 h 6858000"/>
              <a:gd name="connsiteX765" fmla="*/ 3607114 w 7467600"/>
              <a:gd name="connsiteY765" fmla="*/ 467441 h 6858000"/>
              <a:gd name="connsiteX766" fmla="*/ 3744487 w 7467600"/>
              <a:gd name="connsiteY766" fmla="*/ 383136 h 6858000"/>
              <a:gd name="connsiteX767" fmla="*/ 3970213 w 7467600"/>
              <a:gd name="connsiteY767" fmla="*/ 995559 h 6858000"/>
              <a:gd name="connsiteX768" fmla="*/ 3744487 w 7467600"/>
              <a:gd name="connsiteY768" fmla="*/ 383136 h 6858000"/>
              <a:gd name="connsiteX769" fmla="*/ 3624562 w 7467600"/>
              <a:gd name="connsiteY769" fmla="*/ 367041 h 6858000"/>
              <a:gd name="connsiteX770" fmla="*/ 3489712 w 7467600"/>
              <a:gd name="connsiteY770" fmla="*/ 485386 h 6858000"/>
              <a:gd name="connsiteX771" fmla="*/ 3182994 w 7467600"/>
              <a:gd name="connsiteY771" fmla="*/ 828265 h 6858000"/>
              <a:gd name="connsiteX772" fmla="*/ 2892114 w 7467600"/>
              <a:gd name="connsiteY772" fmla="*/ 1172635 h 6858000"/>
              <a:gd name="connsiteX773" fmla="*/ 3021459 w 7467600"/>
              <a:gd name="connsiteY773" fmla="*/ 1035385 h 6858000"/>
              <a:gd name="connsiteX774" fmla="*/ 3153873 w 7467600"/>
              <a:gd name="connsiteY774" fmla="*/ 898971 h 6858000"/>
              <a:gd name="connsiteX775" fmla="*/ 3276511 w 7467600"/>
              <a:gd name="connsiteY775" fmla="*/ 786423 h 6858000"/>
              <a:gd name="connsiteX776" fmla="*/ 3584154 w 7467600"/>
              <a:gd name="connsiteY776" fmla="*/ 448218 h 6858000"/>
              <a:gd name="connsiteX777" fmla="*/ 3624562 w 7467600"/>
              <a:gd name="connsiteY777" fmla="*/ 367041 h 6858000"/>
              <a:gd name="connsiteX778" fmla="*/ 3766672 w 7467600"/>
              <a:gd name="connsiteY778" fmla="*/ 359429 h 6858000"/>
              <a:gd name="connsiteX779" fmla="*/ 3996338 w 7467600"/>
              <a:gd name="connsiteY779" fmla="*/ 968237 h 6858000"/>
              <a:gd name="connsiteX780" fmla="*/ 3766672 w 7467600"/>
              <a:gd name="connsiteY780" fmla="*/ 359429 h 6858000"/>
              <a:gd name="connsiteX781" fmla="*/ 5805386 w 7467600"/>
              <a:gd name="connsiteY781" fmla="*/ 239240 h 6858000"/>
              <a:gd name="connsiteX782" fmla="*/ 5736947 w 7467600"/>
              <a:gd name="connsiteY782" fmla="*/ 261367 h 6858000"/>
              <a:gd name="connsiteX783" fmla="*/ 5427012 w 7467600"/>
              <a:gd name="connsiteY783" fmla="*/ 311272 h 6858000"/>
              <a:gd name="connsiteX784" fmla="*/ 5147818 w 7467600"/>
              <a:gd name="connsiteY784" fmla="*/ 322112 h 6858000"/>
              <a:gd name="connsiteX785" fmla="*/ 5060854 w 7467600"/>
              <a:gd name="connsiteY785" fmla="*/ 311882 h 6858000"/>
              <a:gd name="connsiteX786" fmla="*/ 4945989 w 7467600"/>
              <a:gd name="connsiteY786" fmla="*/ 300516 h 6858000"/>
              <a:gd name="connsiteX787" fmla="*/ 5410479 w 7467600"/>
              <a:gd name="connsiteY787" fmla="*/ 348434 h 6858000"/>
              <a:gd name="connsiteX788" fmla="*/ 5805386 w 7467600"/>
              <a:gd name="connsiteY788" fmla="*/ 239240 h 6858000"/>
              <a:gd name="connsiteX789" fmla="*/ 5905192 w 7467600"/>
              <a:gd name="connsiteY789" fmla="*/ 163079 h 6858000"/>
              <a:gd name="connsiteX790" fmla="*/ 5865655 w 7467600"/>
              <a:gd name="connsiteY790" fmla="*/ 171901 h 6858000"/>
              <a:gd name="connsiteX791" fmla="*/ 5259740 w 7467600"/>
              <a:gd name="connsiteY791" fmla="*/ 257013 h 6858000"/>
              <a:gd name="connsiteX792" fmla="*/ 5208466 w 7467600"/>
              <a:gd name="connsiteY792" fmla="*/ 257550 h 6858000"/>
              <a:gd name="connsiteX793" fmla="*/ 4980204 w 7467600"/>
              <a:gd name="connsiteY793" fmla="*/ 271903 h 6858000"/>
              <a:gd name="connsiteX794" fmla="*/ 5068068 w 7467600"/>
              <a:gd name="connsiteY794" fmla="*/ 282244 h 6858000"/>
              <a:gd name="connsiteX795" fmla="*/ 5153231 w 7467600"/>
              <a:gd name="connsiteY795" fmla="*/ 292240 h 6858000"/>
              <a:gd name="connsiteX796" fmla="*/ 5426491 w 7467600"/>
              <a:gd name="connsiteY796" fmla="*/ 281128 h 6858000"/>
              <a:gd name="connsiteX797" fmla="*/ 5731212 w 7467600"/>
              <a:gd name="connsiteY797" fmla="*/ 231951 h 6858000"/>
              <a:gd name="connsiteX798" fmla="*/ 5905192 w 7467600"/>
              <a:gd name="connsiteY798" fmla="*/ 163079 h 6858000"/>
              <a:gd name="connsiteX799" fmla="*/ 5944437 w 7467600"/>
              <a:gd name="connsiteY799" fmla="*/ 113829 h 6858000"/>
              <a:gd name="connsiteX800" fmla="*/ 5825032 w 7467600"/>
              <a:gd name="connsiteY800" fmla="*/ 146405 h 6858000"/>
              <a:gd name="connsiteX801" fmla="*/ 4955599 w 7467600"/>
              <a:gd name="connsiteY801" fmla="*/ 247008 h 6858000"/>
              <a:gd name="connsiteX802" fmla="*/ 5210104 w 7467600"/>
              <a:gd name="connsiteY802" fmla="*/ 228123 h 6858000"/>
              <a:gd name="connsiteX803" fmla="*/ 5261015 w 7467600"/>
              <a:gd name="connsiteY803" fmla="*/ 227087 h 6858000"/>
              <a:gd name="connsiteX804" fmla="*/ 5861181 w 7467600"/>
              <a:gd name="connsiteY804" fmla="*/ 143093 h 6858000"/>
              <a:gd name="connsiteX805" fmla="*/ 5961252 w 7467600"/>
              <a:gd name="connsiteY805" fmla="*/ 114820 h 6858000"/>
              <a:gd name="connsiteX806" fmla="*/ 5944437 w 7467600"/>
              <a:gd name="connsiteY806" fmla="*/ 113829 h 6858000"/>
              <a:gd name="connsiteX807" fmla="*/ 3882765 w 7467600"/>
              <a:gd name="connsiteY807" fmla="*/ 0 h 6858000"/>
              <a:gd name="connsiteX808" fmla="*/ 3995099 w 7467600"/>
              <a:gd name="connsiteY808" fmla="*/ 0 h 6858000"/>
              <a:gd name="connsiteX809" fmla="*/ 4163818 w 7467600"/>
              <a:gd name="connsiteY809" fmla="*/ 234104 h 6858000"/>
              <a:gd name="connsiteX810" fmla="*/ 4172099 w 7467600"/>
              <a:gd name="connsiteY810" fmla="*/ 234207 h 6858000"/>
              <a:gd name="connsiteX811" fmla="*/ 4784282 w 7467600"/>
              <a:gd name="connsiteY811" fmla="*/ 276561 h 6858000"/>
              <a:gd name="connsiteX812" fmla="*/ 4801687 w 7467600"/>
              <a:gd name="connsiteY812" fmla="*/ 267764 h 6858000"/>
              <a:gd name="connsiteX813" fmla="*/ 6082788 w 7467600"/>
              <a:gd name="connsiteY813" fmla="*/ 64119 h 6858000"/>
              <a:gd name="connsiteX814" fmla="*/ 6099442 w 7467600"/>
              <a:gd name="connsiteY814" fmla="*/ 82568 h 6858000"/>
              <a:gd name="connsiteX815" fmla="*/ 4804137 w 7467600"/>
              <a:gd name="connsiteY815" fmla="*/ 320931 h 6858000"/>
              <a:gd name="connsiteX816" fmla="*/ 4227047 w 7467600"/>
              <a:gd name="connsiteY816" fmla="*/ 313415 h 6858000"/>
              <a:gd name="connsiteX817" fmla="*/ 4346041 w 7467600"/>
              <a:gd name="connsiteY817" fmla="*/ 456086 h 6858000"/>
              <a:gd name="connsiteX818" fmla="*/ 4870967 w 7467600"/>
              <a:gd name="connsiteY818" fmla="*/ 963061 h 6858000"/>
              <a:gd name="connsiteX819" fmla="*/ 4889647 w 7467600"/>
              <a:gd name="connsiteY819" fmla="*/ 957147 h 6858000"/>
              <a:gd name="connsiteX820" fmla="*/ 5422504 w 7467600"/>
              <a:gd name="connsiteY820" fmla="*/ 805191 h 6858000"/>
              <a:gd name="connsiteX821" fmla="*/ 6087656 w 7467600"/>
              <a:gd name="connsiteY821" fmla="*/ 826703 h 6858000"/>
              <a:gd name="connsiteX822" fmla="*/ 6058717 w 7467600"/>
              <a:gd name="connsiteY822" fmla="*/ 865992 h 6858000"/>
              <a:gd name="connsiteX823" fmla="*/ 4974153 w 7467600"/>
              <a:gd name="connsiteY823" fmla="*/ 1045456 h 6858000"/>
              <a:gd name="connsiteX824" fmla="*/ 5627835 w 7467600"/>
              <a:gd name="connsiteY824" fmla="*/ 1472077 h 6858000"/>
              <a:gd name="connsiteX825" fmla="*/ 5629817 w 7467600"/>
              <a:gd name="connsiteY825" fmla="*/ 1471412 h 6858000"/>
              <a:gd name="connsiteX826" fmla="*/ 5634124 w 7467600"/>
              <a:gd name="connsiteY826" fmla="*/ 1470572 h 6858000"/>
              <a:gd name="connsiteX827" fmla="*/ 5755832 w 7467600"/>
              <a:gd name="connsiteY827" fmla="*/ 1383886 h 6858000"/>
              <a:gd name="connsiteX828" fmla="*/ 6014186 w 7467600"/>
              <a:gd name="connsiteY828" fmla="*/ 1279799 h 6858000"/>
              <a:gd name="connsiteX829" fmla="*/ 6901619 w 7467600"/>
              <a:gd name="connsiteY829" fmla="*/ 1047874 h 6858000"/>
              <a:gd name="connsiteX830" fmla="*/ 6931566 w 7467600"/>
              <a:gd name="connsiteY830" fmla="*/ 1062034 h 6858000"/>
              <a:gd name="connsiteX831" fmla="*/ 5790982 w 7467600"/>
              <a:gd name="connsiteY831" fmla="*/ 1561380 h 6858000"/>
              <a:gd name="connsiteX832" fmla="*/ 6188971 w 7467600"/>
              <a:gd name="connsiteY832" fmla="*/ 1755168 h 6858000"/>
              <a:gd name="connsiteX833" fmla="*/ 6202446 w 7467600"/>
              <a:gd name="connsiteY833" fmla="*/ 1752268 h 6858000"/>
              <a:gd name="connsiteX834" fmla="*/ 7179560 w 7467600"/>
              <a:gd name="connsiteY834" fmla="*/ 1467551 h 6858000"/>
              <a:gd name="connsiteX835" fmla="*/ 7158730 w 7467600"/>
              <a:gd name="connsiteY835" fmla="*/ 1507835 h 6858000"/>
              <a:gd name="connsiteX836" fmla="*/ 6326959 w 7467600"/>
              <a:gd name="connsiteY836" fmla="*/ 1817686 h 6858000"/>
              <a:gd name="connsiteX837" fmla="*/ 6537433 w 7467600"/>
              <a:gd name="connsiteY837" fmla="*/ 1907790 h 6858000"/>
              <a:gd name="connsiteX838" fmla="*/ 6550221 w 7467600"/>
              <a:gd name="connsiteY838" fmla="*/ 1910729 h 6858000"/>
              <a:gd name="connsiteX839" fmla="*/ 6964438 w 7467600"/>
              <a:gd name="connsiteY839" fmla="*/ 2209505 h 6858000"/>
              <a:gd name="connsiteX840" fmla="*/ 7367862 w 7467600"/>
              <a:gd name="connsiteY840" fmla="*/ 2806833 h 6858000"/>
              <a:gd name="connsiteX841" fmla="*/ 7364329 w 7467600"/>
              <a:gd name="connsiteY841" fmla="*/ 2826907 h 6858000"/>
              <a:gd name="connsiteX842" fmla="*/ 7290545 w 7467600"/>
              <a:gd name="connsiteY842" fmla="*/ 2850663 h 6858000"/>
              <a:gd name="connsiteX843" fmla="*/ 6472036 w 7467600"/>
              <a:gd name="connsiteY843" fmla="*/ 1959003 h 6858000"/>
              <a:gd name="connsiteX844" fmla="*/ 5792897 w 7467600"/>
              <a:gd name="connsiteY844" fmla="*/ 1647747 h 6858000"/>
              <a:gd name="connsiteX845" fmla="*/ 5842751 w 7467600"/>
              <a:gd name="connsiteY845" fmla="*/ 1816112 h 6858000"/>
              <a:gd name="connsiteX846" fmla="*/ 5847424 w 7467600"/>
              <a:gd name="connsiteY846" fmla="*/ 1815776 h 6858000"/>
              <a:gd name="connsiteX847" fmla="*/ 6399821 w 7467600"/>
              <a:gd name="connsiteY847" fmla="*/ 2344799 h 6858000"/>
              <a:gd name="connsiteX848" fmla="*/ 6323232 w 7467600"/>
              <a:gd name="connsiteY848" fmla="*/ 2389634 h 6858000"/>
              <a:gd name="connsiteX849" fmla="*/ 5942958 w 7467600"/>
              <a:gd name="connsiteY849" fmla="*/ 2077708 h 6858000"/>
              <a:gd name="connsiteX850" fmla="*/ 5921559 w 7467600"/>
              <a:gd name="connsiteY850" fmla="*/ 2378596 h 6858000"/>
              <a:gd name="connsiteX851" fmla="*/ 5817651 w 7467600"/>
              <a:gd name="connsiteY851" fmla="*/ 3023919 h 6858000"/>
              <a:gd name="connsiteX852" fmla="*/ 5729634 w 7467600"/>
              <a:gd name="connsiteY852" fmla="*/ 3051849 h 6858000"/>
              <a:gd name="connsiteX853" fmla="*/ 5611018 w 7467600"/>
              <a:gd name="connsiteY853" fmla="*/ 2316769 h 6858000"/>
              <a:gd name="connsiteX854" fmla="*/ 5687608 w 7467600"/>
              <a:gd name="connsiteY854" fmla="*/ 2039972 h 6858000"/>
              <a:gd name="connsiteX855" fmla="*/ 5657554 w 7467600"/>
              <a:gd name="connsiteY855" fmla="*/ 1576445 h 6858000"/>
              <a:gd name="connsiteX856" fmla="*/ 5150475 w 7467600"/>
              <a:gd name="connsiteY856" fmla="*/ 1274012 h 6858000"/>
              <a:gd name="connsiteX857" fmla="*/ 5349142 w 7467600"/>
              <a:gd name="connsiteY857" fmla="*/ 2204405 h 6858000"/>
              <a:gd name="connsiteX858" fmla="*/ 5262214 w 7467600"/>
              <a:gd name="connsiteY858" fmla="*/ 2233836 h 6858000"/>
              <a:gd name="connsiteX859" fmla="*/ 4981539 w 7467600"/>
              <a:gd name="connsiteY859" fmla="*/ 1542201 h 6858000"/>
              <a:gd name="connsiteX860" fmla="*/ 4958461 w 7467600"/>
              <a:gd name="connsiteY860" fmla="*/ 1136957 h 6858000"/>
              <a:gd name="connsiteX861" fmla="*/ 4655015 w 7467600"/>
              <a:gd name="connsiteY861" fmla="*/ 891426 h 6858000"/>
              <a:gd name="connsiteX862" fmla="*/ 4348002 w 7467600"/>
              <a:gd name="connsiteY862" fmla="*/ 2205895 h 6858000"/>
              <a:gd name="connsiteX863" fmla="*/ 4262250 w 7467600"/>
              <a:gd name="connsiteY863" fmla="*/ 2219972 h 6858000"/>
              <a:gd name="connsiteX864" fmla="*/ 4550611 w 7467600"/>
              <a:gd name="connsiteY864" fmla="*/ 817540 h 6858000"/>
              <a:gd name="connsiteX865" fmla="*/ 4564418 w 7467600"/>
              <a:gd name="connsiteY865" fmla="*/ 808293 h 6858000"/>
              <a:gd name="connsiteX866" fmla="*/ 4266388 w 7467600"/>
              <a:gd name="connsiteY866" fmla="*/ 500083 h 6858000"/>
              <a:gd name="connsiteX867" fmla="*/ 4032842 w 7467600"/>
              <a:gd name="connsiteY867" fmla="*/ 211809 h 6858000"/>
              <a:gd name="connsiteX868" fmla="*/ 3882765 w 7467600"/>
              <a:gd name="connsiteY868" fmla="*/ 0 h 6858000"/>
              <a:gd name="connsiteX869" fmla="*/ 3721337 w 7467600"/>
              <a:gd name="connsiteY869" fmla="*/ 0 h 6858000"/>
              <a:gd name="connsiteX870" fmla="*/ 3797544 w 7467600"/>
              <a:gd name="connsiteY870" fmla="*/ 0 h 6858000"/>
              <a:gd name="connsiteX871" fmla="*/ 3775734 w 7467600"/>
              <a:gd name="connsiteY871" fmla="*/ 95131 h 6858000"/>
              <a:gd name="connsiteX872" fmla="*/ 3724807 w 7467600"/>
              <a:gd name="connsiteY872" fmla="*/ 272257 h 6858000"/>
              <a:gd name="connsiteX873" fmla="*/ 3726844 w 7467600"/>
              <a:gd name="connsiteY873" fmla="*/ 282988 h 6858000"/>
              <a:gd name="connsiteX874" fmla="*/ 3742664 w 7467600"/>
              <a:gd name="connsiteY874" fmla="*/ 279918 h 6858000"/>
              <a:gd name="connsiteX875" fmla="*/ 4103910 w 7467600"/>
              <a:gd name="connsiteY875" fmla="*/ 1161917 h 6858000"/>
              <a:gd name="connsiteX876" fmla="*/ 4020269 w 7467600"/>
              <a:gd name="connsiteY876" fmla="*/ 1200406 h 6858000"/>
              <a:gd name="connsiteX877" fmla="*/ 3674882 w 7467600"/>
              <a:gd name="connsiteY877" fmla="*/ 488524 h 6858000"/>
              <a:gd name="connsiteX878" fmla="*/ 3132682 w 7467600"/>
              <a:gd name="connsiteY878" fmla="*/ 1072284 h 6858000"/>
              <a:gd name="connsiteX879" fmla="*/ 2716346 w 7467600"/>
              <a:gd name="connsiteY879" fmla="*/ 1276376 h 6858000"/>
              <a:gd name="connsiteX880" fmla="*/ 2716772 w 7467600"/>
              <a:gd name="connsiteY880" fmla="*/ 1255462 h 6858000"/>
              <a:gd name="connsiteX881" fmla="*/ 3471096 w 7467600"/>
              <a:gd name="connsiteY881" fmla="*/ 437072 h 6858000"/>
              <a:gd name="connsiteX882" fmla="*/ 3639057 w 7467600"/>
              <a:gd name="connsiteY882" fmla="*/ 286334 h 6858000"/>
              <a:gd name="connsiteX883" fmla="*/ 3640309 w 7467600"/>
              <a:gd name="connsiteY883" fmla="*/ 284664 h 6858000"/>
              <a:gd name="connsiteX884" fmla="*/ 3646022 w 7467600"/>
              <a:gd name="connsiteY884" fmla="*/ 276711 h 6858000"/>
              <a:gd name="connsiteX885" fmla="*/ 3707943 w 7467600"/>
              <a:gd name="connsiteY885" fmla="*/ 65958 h 6858000"/>
              <a:gd name="connsiteX886" fmla="*/ 3721337 w 7467600"/>
              <a:gd name="connsiteY886" fmla="*/ 0 h 6858000"/>
              <a:gd name="connsiteX887" fmla="*/ 2867960 w 7467600"/>
              <a:gd name="connsiteY887" fmla="*/ 0 h 6858000"/>
              <a:gd name="connsiteX888" fmla="*/ 2926351 w 7467600"/>
              <a:gd name="connsiteY888" fmla="*/ 0 h 6858000"/>
              <a:gd name="connsiteX889" fmla="*/ 2902823 w 7467600"/>
              <a:gd name="connsiteY889" fmla="*/ 262929 h 6858000"/>
              <a:gd name="connsiteX890" fmla="*/ 2940663 w 7467600"/>
              <a:gd name="connsiteY890" fmla="*/ 140884 h 6858000"/>
              <a:gd name="connsiteX891" fmla="*/ 2947039 w 7467600"/>
              <a:gd name="connsiteY891" fmla="*/ 122524 h 6858000"/>
              <a:gd name="connsiteX892" fmla="*/ 2984316 w 7467600"/>
              <a:gd name="connsiteY892" fmla="*/ 0 h 6858000"/>
              <a:gd name="connsiteX893" fmla="*/ 3016114 w 7467600"/>
              <a:gd name="connsiteY893" fmla="*/ 0 h 6858000"/>
              <a:gd name="connsiteX894" fmla="*/ 2979949 w 7467600"/>
              <a:gd name="connsiteY894" fmla="*/ 119274 h 6858000"/>
              <a:gd name="connsiteX895" fmla="*/ 3023879 w 7467600"/>
              <a:gd name="connsiteY895" fmla="*/ 0 h 6858000"/>
              <a:gd name="connsiteX896" fmla="*/ 3105400 w 7467600"/>
              <a:gd name="connsiteY896" fmla="*/ 0 h 6858000"/>
              <a:gd name="connsiteX897" fmla="*/ 3094669 w 7467600"/>
              <a:gd name="connsiteY897" fmla="*/ 30308 h 6858000"/>
              <a:gd name="connsiteX898" fmla="*/ 2901945 w 7467600"/>
              <a:gd name="connsiteY898" fmla="*/ 466538 h 6858000"/>
              <a:gd name="connsiteX899" fmla="*/ 2815209 w 7467600"/>
              <a:gd name="connsiteY899" fmla="*/ 497361 h 6858000"/>
              <a:gd name="connsiteX900" fmla="*/ 2844845 w 7467600"/>
              <a:gd name="connsiteY900" fmla="*/ 127638 h 6858000"/>
              <a:gd name="connsiteX901" fmla="*/ 2867960 w 7467600"/>
              <a:gd name="connsiteY901" fmla="*/ 0 h 6858000"/>
              <a:gd name="connsiteX902" fmla="*/ 1057230 w 7467600"/>
              <a:gd name="connsiteY902" fmla="*/ 0 h 6858000"/>
              <a:gd name="connsiteX903" fmla="*/ 1111003 w 7467600"/>
              <a:gd name="connsiteY903" fmla="*/ 0 h 6858000"/>
              <a:gd name="connsiteX904" fmla="*/ 1125553 w 7467600"/>
              <a:gd name="connsiteY904" fmla="*/ 52588 h 6858000"/>
              <a:gd name="connsiteX905" fmla="*/ 1304276 w 7467600"/>
              <a:gd name="connsiteY905" fmla="*/ 476275 h 6858000"/>
              <a:gd name="connsiteX906" fmla="*/ 1492066 w 7467600"/>
              <a:gd name="connsiteY906" fmla="*/ 886333 h 6858000"/>
              <a:gd name="connsiteX907" fmla="*/ 1423698 w 7467600"/>
              <a:gd name="connsiteY907" fmla="*/ 710817 h 6858000"/>
              <a:gd name="connsiteX908" fmla="*/ 1357609 w 7467600"/>
              <a:gd name="connsiteY908" fmla="*/ 532892 h 6858000"/>
              <a:gd name="connsiteX909" fmla="*/ 1309550 w 7467600"/>
              <a:gd name="connsiteY909" fmla="*/ 374031 h 6858000"/>
              <a:gd name="connsiteX910" fmla="*/ 1193673 w 7467600"/>
              <a:gd name="connsiteY910" fmla="*/ 49533 h 6858000"/>
              <a:gd name="connsiteX911" fmla="*/ 1164391 w 7467600"/>
              <a:gd name="connsiteY911" fmla="*/ 0 h 6858000"/>
              <a:gd name="connsiteX912" fmla="*/ 1200666 w 7467600"/>
              <a:gd name="connsiteY912" fmla="*/ 0 h 6858000"/>
              <a:gd name="connsiteX913" fmla="*/ 1223408 w 7467600"/>
              <a:gd name="connsiteY913" fmla="*/ 38996 h 6858000"/>
              <a:gd name="connsiteX914" fmla="*/ 1339635 w 7467600"/>
              <a:gd name="connsiteY914" fmla="*/ 365517 h 6858000"/>
              <a:gd name="connsiteX915" fmla="*/ 1387469 w 7467600"/>
              <a:gd name="connsiteY915" fmla="*/ 523079 h 6858000"/>
              <a:gd name="connsiteX916" fmla="*/ 1452685 w 7467600"/>
              <a:gd name="connsiteY916" fmla="*/ 699806 h 6858000"/>
              <a:gd name="connsiteX917" fmla="*/ 1492092 w 7467600"/>
              <a:gd name="connsiteY917" fmla="*/ 800424 h 6858000"/>
              <a:gd name="connsiteX918" fmla="*/ 1455302 w 7467600"/>
              <a:gd name="connsiteY918" fmla="*/ 632913 h 6858000"/>
              <a:gd name="connsiteX919" fmla="*/ 1222336 w 7467600"/>
              <a:gd name="connsiteY919" fmla="*/ 9480 h 6858000"/>
              <a:gd name="connsiteX920" fmla="*/ 1214634 w 7467600"/>
              <a:gd name="connsiteY920" fmla="*/ 0 h 6858000"/>
              <a:gd name="connsiteX921" fmla="*/ 1289827 w 7467600"/>
              <a:gd name="connsiteY921" fmla="*/ 0 h 6858000"/>
              <a:gd name="connsiteX922" fmla="*/ 1321076 w 7467600"/>
              <a:gd name="connsiteY922" fmla="*/ 59722 h 6858000"/>
              <a:gd name="connsiteX923" fmla="*/ 1512579 w 7467600"/>
              <a:gd name="connsiteY923" fmla="*/ 626441 h 6858000"/>
              <a:gd name="connsiteX924" fmla="*/ 1506076 w 7467600"/>
              <a:gd name="connsiteY924" fmla="*/ 1089289 h 6858000"/>
              <a:gd name="connsiteX925" fmla="*/ 1486346 w 7467600"/>
              <a:gd name="connsiteY925" fmla="*/ 1079919 h 6858000"/>
              <a:gd name="connsiteX926" fmla="*/ 1070511 w 7467600"/>
              <a:gd name="connsiteY926" fmla="*/ 48609 h 6858000"/>
              <a:gd name="connsiteX927" fmla="*/ 1057230 w 7467600"/>
              <a:gd name="connsiteY927" fmla="*/ 0 h 6858000"/>
              <a:gd name="connsiteX928" fmla="*/ 43151 w 7467600"/>
              <a:gd name="connsiteY928" fmla="*/ 0 h 6858000"/>
              <a:gd name="connsiteX929" fmla="*/ 95283 w 7467600"/>
              <a:gd name="connsiteY929" fmla="*/ 0 h 6858000"/>
              <a:gd name="connsiteX930" fmla="*/ 300708 w 7467600"/>
              <a:gd name="connsiteY930" fmla="*/ 154571 h 6858000"/>
              <a:gd name="connsiteX931" fmla="*/ 530414 w 7467600"/>
              <a:gd name="connsiteY931" fmla="*/ 354673 h 6858000"/>
              <a:gd name="connsiteX932" fmla="*/ 333785 w 7467600"/>
              <a:gd name="connsiteY932" fmla="*/ 161564 h 6858000"/>
              <a:gd name="connsiteX933" fmla="*/ 147005 w 7467600"/>
              <a:gd name="connsiteY933" fmla="*/ 0 h 6858000"/>
              <a:gd name="connsiteX934" fmla="*/ 272509 w 7467600"/>
              <a:gd name="connsiteY934" fmla="*/ 0 h 6858000"/>
              <a:gd name="connsiteX935" fmla="*/ 326276 w 7467600"/>
              <a:gd name="connsiteY935" fmla="*/ 45847 h 6858000"/>
              <a:gd name="connsiteX936" fmla="*/ 823759 w 7467600"/>
              <a:gd name="connsiteY936" fmla="*/ 574145 h 6858000"/>
              <a:gd name="connsiteX937" fmla="*/ 811254 w 7467600"/>
              <a:gd name="connsiteY937" fmla="*/ 665546 h 6858000"/>
              <a:gd name="connsiteX938" fmla="*/ 154042 w 7467600"/>
              <a:gd name="connsiteY938" fmla="*/ 261522 h 6858000"/>
              <a:gd name="connsiteX939" fmla="*/ 13550 w 7467600"/>
              <a:gd name="connsiteY939" fmla="*/ 158423 h 6858000"/>
              <a:gd name="connsiteX940" fmla="*/ 0 w 7467600"/>
              <a:gd name="connsiteY940" fmla="*/ 146618 h 6858000"/>
              <a:gd name="connsiteX941" fmla="*/ 0 w 7467600"/>
              <a:gd name="connsiteY941" fmla="*/ 59161 h 6858000"/>
              <a:gd name="connsiteX942" fmla="*/ 45427 w 7467600"/>
              <a:gd name="connsiteY942" fmla="*/ 101078 h 6858000"/>
              <a:gd name="connsiteX943" fmla="*/ 630103 w 7467600"/>
              <a:gd name="connsiteY943" fmla="*/ 485885 h 6858000"/>
              <a:gd name="connsiteX944" fmla="*/ 532040 w 7467600"/>
              <a:gd name="connsiteY944" fmla="*/ 399359 h 6858000"/>
              <a:gd name="connsiteX945" fmla="*/ 517618 w 7467600"/>
              <a:gd name="connsiteY945" fmla="*/ 385726 h 6858000"/>
              <a:gd name="connsiteX946" fmla="*/ 285074 w 7467600"/>
              <a:gd name="connsiteY946" fmla="*/ 182755 h 6858000"/>
              <a:gd name="connsiteX947" fmla="*/ 43151 w 7467600"/>
              <a:gd name="connsiteY94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3615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1019354 w 7467600"/>
              <a:gd name="connsiteY15" fmla="*/ 6315006 h 6858000"/>
              <a:gd name="connsiteX16" fmla="*/ 441046 w 7467600"/>
              <a:gd name="connsiteY16" fmla="*/ 6691153 h 6858000"/>
              <a:gd name="connsiteX17" fmla="*/ 1019354 w 7467600"/>
              <a:gd name="connsiteY17" fmla="*/ 6315006 h 6858000"/>
              <a:gd name="connsiteX18" fmla="*/ 991680 w 7467600"/>
              <a:gd name="connsiteY18" fmla="*/ 6298413 h 6858000"/>
              <a:gd name="connsiteX19" fmla="*/ 409060 w 7467600"/>
              <a:gd name="connsiteY19" fmla="*/ 6671470 h 6858000"/>
              <a:gd name="connsiteX20" fmla="*/ 991680 w 7467600"/>
              <a:gd name="connsiteY20" fmla="*/ 6298413 h 6858000"/>
              <a:gd name="connsiteX21" fmla="*/ 103333 w 7467600"/>
              <a:gd name="connsiteY21" fmla="*/ 5699602 h 6858000"/>
              <a:gd name="connsiteX22" fmla="*/ 233938 w 7467600"/>
              <a:gd name="connsiteY22" fmla="*/ 5809416 h 6858000"/>
              <a:gd name="connsiteX23" fmla="*/ 883580 w 7467600"/>
              <a:gd name="connsiteY23" fmla="*/ 6180710 h 6858000"/>
              <a:gd name="connsiteX24" fmla="*/ 487337 w 7467600"/>
              <a:gd name="connsiteY24" fmla="*/ 5950182 h 6858000"/>
              <a:gd name="connsiteX25" fmla="*/ 354051 w 7467600"/>
              <a:gd name="connsiteY25" fmla="*/ 5854912 h 6858000"/>
              <a:gd name="connsiteX26" fmla="*/ 195436 w 7467600"/>
              <a:gd name="connsiteY26" fmla="*/ 5755068 h 6858000"/>
              <a:gd name="connsiteX27" fmla="*/ 103333 w 7467600"/>
              <a:gd name="connsiteY27" fmla="*/ 5699602 h 6858000"/>
              <a:gd name="connsiteX28" fmla="*/ 5539432 w 7467600"/>
              <a:gd name="connsiteY28" fmla="*/ 5642928 h 6858000"/>
              <a:gd name="connsiteX29" fmla="*/ 5555462 w 7467600"/>
              <a:gd name="connsiteY29" fmla="*/ 5694454 h 6858000"/>
              <a:gd name="connsiteX30" fmla="*/ 5828270 w 7467600"/>
              <a:gd name="connsiteY30" fmla="*/ 6320663 h 6858000"/>
              <a:gd name="connsiteX31" fmla="*/ 5947416 w 7467600"/>
              <a:gd name="connsiteY31" fmla="*/ 6574846 h 6858000"/>
              <a:gd name="connsiteX32" fmla="*/ 5539432 w 7467600"/>
              <a:gd name="connsiteY32" fmla="*/ 5642928 h 6858000"/>
              <a:gd name="connsiteX33" fmla="*/ 51253 w 7467600"/>
              <a:gd name="connsiteY33" fmla="*/ 5631825 h 6858000"/>
              <a:gd name="connsiteX34" fmla="*/ 211622 w 7467600"/>
              <a:gd name="connsiteY34" fmla="*/ 5728803 h 6858000"/>
              <a:gd name="connsiteX35" fmla="*/ 371652 w 7467600"/>
              <a:gd name="connsiteY35" fmla="*/ 5829062 h 6858000"/>
              <a:gd name="connsiteX36" fmla="*/ 505903 w 7467600"/>
              <a:gd name="connsiteY36" fmla="*/ 5925221 h 6858000"/>
              <a:gd name="connsiteX37" fmla="*/ 899240 w 7467600"/>
              <a:gd name="connsiteY37" fmla="*/ 6153068 h 6858000"/>
              <a:gd name="connsiteX38" fmla="*/ 988114 w 7467600"/>
              <a:gd name="connsiteY38" fmla="*/ 6174204 h 6858000"/>
              <a:gd name="connsiteX39" fmla="*/ 845971 w 7467600"/>
              <a:gd name="connsiteY39" fmla="*/ 6067177 h 6858000"/>
              <a:gd name="connsiteX40" fmla="*/ 448057 w 7467600"/>
              <a:gd name="connsiteY40" fmla="*/ 5841376 h 6858000"/>
              <a:gd name="connsiteX41" fmla="*/ 51253 w 7467600"/>
              <a:gd name="connsiteY41" fmla="*/ 5631825 h 6858000"/>
              <a:gd name="connsiteX42" fmla="*/ 2606687 w 7467600"/>
              <a:gd name="connsiteY42" fmla="*/ 5630718 h 6858000"/>
              <a:gd name="connsiteX43" fmla="*/ 2645658 w 7467600"/>
              <a:gd name="connsiteY43" fmla="*/ 6640259 h 6858000"/>
              <a:gd name="connsiteX44" fmla="*/ 2606687 w 7467600"/>
              <a:gd name="connsiteY44" fmla="*/ 5630718 h 6858000"/>
              <a:gd name="connsiteX45" fmla="*/ 3642057 w 7467600"/>
              <a:gd name="connsiteY45" fmla="*/ 5573487 h 6858000"/>
              <a:gd name="connsiteX46" fmla="*/ 3632981 w 7467600"/>
              <a:gd name="connsiteY46" fmla="*/ 5579437 h 6858000"/>
              <a:gd name="connsiteX47" fmla="*/ 3382436 w 7467600"/>
              <a:gd name="connsiteY47" fmla="*/ 5952726 h 6858000"/>
              <a:gd name="connsiteX48" fmla="*/ 3191929 w 7467600"/>
              <a:gd name="connsiteY48" fmla="*/ 6662669 h 6858000"/>
              <a:gd name="connsiteX49" fmla="*/ 3369898 w 7467600"/>
              <a:gd name="connsiteY49" fmla="*/ 6081771 h 6858000"/>
              <a:gd name="connsiteX50" fmla="*/ 3642057 w 7467600"/>
              <a:gd name="connsiteY50" fmla="*/ 5573487 h 6858000"/>
              <a:gd name="connsiteX51" fmla="*/ 2650666 w 7467600"/>
              <a:gd name="connsiteY51" fmla="*/ 5530686 h 6858000"/>
              <a:gd name="connsiteX52" fmla="*/ 2650249 w 7467600"/>
              <a:gd name="connsiteY52" fmla="*/ 5532101 h 6858000"/>
              <a:gd name="connsiteX53" fmla="*/ 2663808 w 7467600"/>
              <a:gd name="connsiteY53" fmla="*/ 6535215 h 6858000"/>
              <a:gd name="connsiteX54" fmla="*/ 2665418 w 7467600"/>
              <a:gd name="connsiteY54" fmla="*/ 6132756 h 6858000"/>
              <a:gd name="connsiteX55" fmla="*/ 2650666 w 7467600"/>
              <a:gd name="connsiteY55" fmla="*/ 5530686 h 6858000"/>
              <a:gd name="connsiteX56" fmla="*/ 2680277 w 7467600"/>
              <a:gd name="connsiteY56" fmla="*/ 5479204 h 6858000"/>
              <a:gd name="connsiteX57" fmla="*/ 2678972 w 7467600"/>
              <a:gd name="connsiteY57" fmla="*/ 5481582 h 6858000"/>
              <a:gd name="connsiteX58" fmla="*/ 2696666 w 7467600"/>
              <a:gd name="connsiteY58" fmla="*/ 6133836 h 6858000"/>
              <a:gd name="connsiteX59" fmla="*/ 2695769 w 7467600"/>
              <a:gd name="connsiteY59" fmla="*/ 6390955 h 6858000"/>
              <a:gd name="connsiteX60" fmla="*/ 2739893 w 7467600"/>
              <a:gd name="connsiteY60" fmla="*/ 6108357 h 6858000"/>
              <a:gd name="connsiteX61" fmla="*/ 2680277 w 7467600"/>
              <a:gd name="connsiteY61" fmla="*/ 5479204 h 6858000"/>
              <a:gd name="connsiteX62" fmla="*/ 1132195 w 7467600"/>
              <a:gd name="connsiteY62" fmla="*/ 5467980 h 6858000"/>
              <a:gd name="connsiteX63" fmla="*/ 1679056 w 7467600"/>
              <a:gd name="connsiteY63" fmla="*/ 5516907 h 6858000"/>
              <a:gd name="connsiteX64" fmla="*/ 2128648 w 7467600"/>
              <a:gd name="connsiteY64" fmla="*/ 5474249 h 6858000"/>
              <a:gd name="connsiteX65" fmla="*/ 1825619 w 7467600"/>
              <a:gd name="connsiteY65" fmla="*/ 5478447 h 6858000"/>
              <a:gd name="connsiteX66" fmla="*/ 1737798 w 7467600"/>
              <a:gd name="connsiteY66" fmla="*/ 5483353 h 6858000"/>
              <a:gd name="connsiteX67" fmla="*/ 1132195 w 7467600"/>
              <a:gd name="connsiteY67" fmla="*/ 5467980 h 6858000"/>
              <a:gd name="connsiteX68" fmla="*/ 1456157 w 7467600"/>
              <a:gd name="connsiteY68" fmla="*/ 5371404 h 6858000"/>
              <a:gd name="connsiteX69" fmla="*/ 1244432 w 7467600"/>
              <a:gd name="connsiteY69" fmla="*/ 5385601 h 6858000"/>
              <a:gd name="connsiteX70" fmla="*/ 973990 w 7467600"/>
              <a:gd name="connsiteY70" fmla="*/ 5424940 h 6858000"/>
              <a:gd name="connsiteX71" fmla="*/ 1103809 w 7467600"/>
              <a:gd name="connsiteY71" fmla="*/ 5433720 h 6858000"/>
              <a:gd name="connsiteX72" fmla="*/ 1123454 w 7467600"/>
              <a:gd name="connsiteY72" fmla="*/ 5435727 h 6858000"/>
              <a:gd name="connsiteX73" fmla="*/ 1737017 w 7467600"/>
              <a:gd name="connsiteY73" fmla="*/ 5452183 h 6858000"/>
              <a:gd name="connsiteX74" fmla="*/ 1824397 w 7467600"/>
              <a:gd name="connsiteY74" fmla="*/ 5447757 h 6858000"/>
              <a:gd name="connsiteX75" fmla="*/ 2070059 w 7467600"/>
              <a:gd name="connsiteY75" fmla="*/ 5441660 h 6858000"/>
              <a:gd name="connsiteX76" fmla="*/ 1456157 w 7467600"/>
              <a:gd name="connsiteY76" fmla="*/ 5371404 h 6858000"/>
              <a:gd name="connsiteX77" fmla="*/ 4988186 w 7467600"/>
              <a:gd name="connsiteY77" fmla="*/ 5216467 h 6858000"/>
              <a:gd name="connsiteX78" fmla="*/ 4777334 w 7467600"/>
              <a:gd name="connsiteY78" fmla="*/ 5406072 h 6858000"/>
              <a:gd name="connsiteX79" fmla="*/ 4718341 w 7467600"/>
              <a:gd name="connsiteY79" fmla="*/ 5468043 h 6858000"/>
              <a:gd name="connsiteX80" fmla="*/ 4604655 w 7467600"/>
              <a:gd name="connsiteY80" fmla="*/ 5583434 h 6858000"/>
              <a:gd name="connsiteX81" fmla="*/ 4565074 w 7467600"/>
              <a:gd name="connsiteY81" fmla="*/ 5618550 h 6858000"/>
              <a:gd name="connsiteX82" fmla="*/ 4988186 w 7467600"/>
              <a:gd name="connsiteY82" fmla="*/ 5216467 h 6858000"/>
              <a:gd name="connsiteX83" fmla="*/ 4978032 w 7467600"/>
              <a:gd name="connsiteY83" fmla="*/ 5183809 h 6858000"/>
              <a:gd name="connsiteX84" fmla="*/ 4463413 w 7467600"/>
              <a:gd name="connsiteY84" fmla="*/ 5615162 h 6858000"/>
              <a:gd name="connsiteX85" fmla="*/ 4358134 w 7467600"/>
              <a:gd name="connsiteY85" fmla="*/ 5742791 h 6858000"/>
              <a:gd name="connsiteX86" fmla="*/ 4376219 w 7467600"/>
              <a:gd name="connsiteY86" fmla="*/ 5729027 h 6858000"/>
              <a:gd name="connsiteX87" fmla="*/ 4582340 w 7467600"/>
              <a:gd name="connsiteY87" fmla="*/ 5561037 h 6858000"/>
              <a:gd name="connsiteX88" fmla="*/ 4694684 w 7467600"/>
              <a:gd name="connsiteY88" fmla="*/ 5447098 h 6858000"/>
              <a:gd name="connsiteX89" fmla="*/ 4754123 w 7467600"/>
              <a:gd name="connsiteY89" fmla="*/ 5384643 h 6858000"/>
              <a:gd name="connsiteX90" fmla="*/ 4978032 w 7467600"/>
              <a:gd name="connsiteY90" fmla="*/ 5183809 h 6858000"/>
              <a:gd name="connsiteX91" fmla="*/ 1903353 w 7467600"/>
              <a:gd name="connsiteY91" fmla="*/ 5044827 h 6858000"/>
              <a:gd name="connsiteX92" fmla="*/ 1936931 w 7467600"/>
              <a:gd name="connsiteY92" fmla="*/ 5093954 h 6858000"/>
              <a:gd name="connsiteX93" fmla="*/ 2195868 w 7467600"/>
              <a:gd name="connsiteY93" fmla="*/ 5396574 h 6858000"/>
              <a:gd name="connsiteX94" fmla="*/ 2088852 w 7467600"/>
              <a:gd name="connsiteY94" fmla="*/ 5166123 h 6858000"/>
              <a:gd name="connsiteX95" fmla="*/ 1958241 w 7467600"/>
              <a:gd name="connsiteY95" fmla="*/ 5067955 h 6858000"/>
              <a:gd name="connsiteX96" fmla="*/ 1903353 w 7467600"/>
              <a:gd name="connsiteY96" fmla="*/ 5044827 h 6858000"/>
              <a:gd name="connsiteX97" fmla="*/ 1979378 w 7467600"/>
              <a:gd name="connsiteY97" fmla="*/ 4769504 h 6858000"/>
              <a:gd name="connsiteX98" fmla="*/ 2882120 w 7467600"/>
              <a:gd name="connsiteY98" fmla="*/ 5064547 h 6858000"/>
              <a:gd name="connsiteX99" fmla="*/ 2793103 w 7467600"/>
              <a:gd name="connsiteY99" fmla="*/ 5039699 h 6858000"/>
              <a:gd name="connsiteX100" fmla="*/ 2770041 w 7467600"/>
              <a:gd name="connsiteY100" fmla="*/ 5033634 h 6858000"/>
              <a:gd name="connsiteX101" fmla="*/ 1979378 w 7467600"/>
              <a:gd name="connsiteY101" fmla="*/ 4769504 h 6858000"/>
              <a:gd name="connsiteX102" fmla="*/ 1927410 w 7467600"/>
              <a:gd name="connsiteY102" fmla="*/ 4716164 h 6858000"/>
              <a:gd name="connsiteX103" fmla="*/ 1959587 w 7467600"/>
              <a:gd name="connsiteY103" fmla="*/ 4728849 h 6858000"/>
              <a:gd name="connsiteX104" fmla="*/ 2777707 w 7467600"/>
              <a:gd name="connsiteY104" fmla="*/ 5003991 h 6858000"/>
              <a:gd name="connsiteX105" fmla="*/ 2800768 w 7467600"/>
              <a:gd name="connsiteY105" fmla="*/ 5010056 h 6858000"/>
              <a:gd name="connsiteX106" fmla="*/ 2879408 w 7467600"/>
              <a:gd name="connsiteY106" fmla="*/ 5031590 h 6858000"/>
              <a:gd name="connsiteX107" fmla="*/ 2862295 w 7467600"/>
              <a:gd name="connsiteY107" fmla="*/ 5022958 h 6858000"/>
              <a:gd name="connsiteX108" fmla="*/ 2813343 w 7467600"/>
              <a:gd name="connsiteY108" fmla="*/ 4998369 h 6858000"/>
              <a:gd name="connsiteX109" fmla="*/ 2646245 w 7467600"/>
              <a:gd name="connsiteY109" fmla="*/ 4930999 h 6858000"/>
              <a:gd name="connsiteX110" fmla="*/ 1999243 w 7467600"/>
              <a:gd name="connsiteY110" fmla="*/ 4730524 h 6858000"/>
              <a:gd name="connsiteX111" fmla="*/ 1979527 w 7467600"/>
              <a:gd name="connsiteY111" fmla="*/ 4726651 h 6858000"/>
              <a:gd name="connsiteX112" fmla="*/ 1927410 w 7467600"/>
              <a:gd name="connsiteY112" fmla="*/ 4716164 h 6858000"/>
              <a:gd name="connsiteX113" fmla="*/ 1997014 w 7467600"/>
              <a:gd name="connsiteY113" fmla="*/ 4698007 h 6858000"/>
              <a:gd name="connsiteX114" fmla="*/ 2005458 w 7467600"/>
              <a:gd name="connsiteY114" fmla="*/ 4699540 h 6858000"/>
              <a:gd name="connsiteX115" fmla="*/ 2657186 w 7467600"/>
              <a:gd name="connsiteY115" fmla="*/ 4901687 h 6858000"/>
              <a:gd name="connsiteX116" fmla="*/ 2826662 w 7467600"/>
              <a:gd name="connsiteY116" fmla="*/ 4970362 h 6858000"/>
              <a:gd name="connsiteX117" fmla="*/ 2876100 w 7467600"/>
              <a:gd name="connsiteY117" fmla="*/ 4995397 h 6858000"/>
              <a:gd name="connsiteX118" fmla="*/ 3042600 w 7467600"/>
              <a:gd name="connsiteY118" fmla="*/ 5059532 h 6858000"/>
              <a:gd name="connsiteX119" fmla="*/ 1997014 w 7467600"/>
              <a:gd name="connsiteY119" fmla="*/ 4698007 h 6858000"/>
              <a:gd name="connsiteX120" fmla="*/ 2305292 w 7467600"/>
              <a:gd name="connsiteY120" fmla="*/ 4219492 h 6858000"/>
              <a:gd name="connsiteX121" fmla="*/ 3360922 w 7467600"/>
              <a:gd name="connsiteY121" fmla="*/ 4529373 h 6858000"/>
              <a:gd name="connsiteX122" fmla="*/ 3492420 w 7467600"/>
              <a:gd name="connsiteY122" fmla="*/ 4510145 h 6858000"/>
              <a:gd name="connsiteX123" fmla="*/ 3364086 w 7467600"/>
              <a:gd name="connsiteY123" fmla="*/ 4480340 h 6858000"/>
              <a:gd name="connsiteX124" fmla="*/ 3225818 w 7467600"/>
              <a:gd name="connsiteY124" fmla="*/ 4411822 h 6858000"/>
              <a:gd name="connsiteX125" fmla="*/ 3129696 w 7467600"/>
              <a:gd name="connsiteY125" fmla="*/ 4360704 h 6858000"/>
              <a:gd name="connsiteX126" fmla="*/ 2814545 w 7467600"/>
              <a:gd name="connsiteY126" fmla="*/ 4282955 h 6858000"/>
              <a:gd name="connsiteX127" fmla="*/ 2305292 w 7467600"/>
              <a:gd name="connsiteY127" fmla="*/ 4219492 h 6858000"/>
              <a:gd name="connsiteX128" fmla="*/ 2626982 w 7467600"/>
              <a:gd name="connsiteY128" fmla="*/ 4206450 h 6858000"/>
              <a:gd name="connsiteX129" fmla="*/ 2490617 w 7467600"/>
              <a:gd name="connsiteY129" fmla="*/ 4206951 h 6858000"/>
              <a:gd name="connsiteX130" fmla="*/ 2819869 w 7467600"/>
              <a:gd name="connsiteY130" fmla="*/ 4252936 h 6858000"/>
              <a:gd name="connsiteX131" fmla="*/ 3143018 w 7467600"/>
              <a:gd name="connsiteY131" fmla="*/ 4332698 h 6858000"/>
              <a:gd name="connsiteX132" fmla="*/ 3241520 w 7467600"/>
              <a:gd name="connsiteY132" fmla="*/ 4385112 h 6858000"/>
              <a:gd name="connsiteX133" fmla="*/ 3374575 w 7467600"/>
              <a:gd name="connsiteY133" fmla="*/ 4451517 h 6858000"/>
              <a:gd name="connsiteX134" fmla="*/ 3505221 w 7467600"/>
              <a:gd name="connsiteY134" fmla="*/ 4480757 h 6858000"/>
              <a:gd name="connsiteX135" fmla="*/ 2626982 w 7467600"/>
              <a:gd name="connsiteY135" fmla="*/ 4206450 h 6858000"/>
              <a:gd name="connsiteX136" fmla="*/ 1310106 w 7467600"/>
              <a:gd name="connsiteY136" fmla="*/ 3943217 h 6858000"/>
              <a:gd name="connsiteX137" fmla="*/ 854994 w 7467600"/>
              <a:gd name="connsiteY137" fmla="*/ 4399136 h 6858000"/>
              <a:gd name="connsiteX138" fmla="*/ 742462 w 7467600"/>
              <a:gd name="connsiteY138" fmla="*/ 4594648 h 6858000"/>
              <a:gd name="connsiteX139" fmla="*/ 820602 w 7467600"/>
              <a:gd name="connsiteY139" fmla="*/ 4485915 h 6858000"/>
              <a:gd name="connsiteX140" fmla="*/ 878295 w 7467600"/>
              <a:gd name="connsiteY140" fmla="*/ 4403594 h 6858000"/>
              <a:gd name="connsiteX141" fmla="*/ 1240607 w 7467600"/>
              <a:gd name="connsiteY141" fmla="*/ 4010401 h 6858000"/>
              <a:gd name="connsiteX142" fmla="*/ 1310106 w 7467600"/>
              <a:gd name="connsiteY142" fmla="*/ 3943217 h 6858000"/>
              <a:gd name="connsiteX143" fmla="*/ 1423113 w 7467600"/>
              <a:gd name="connsiteY143" fmla="*/ 3874565 h 6858000"/>
              <a:gd name="connsiteX144" fmla="*/ 1260565 w 7467600"/>
              <a:gd name="connsiteY144" fmla="*/ 4031982 h 6858000"/>
              <a:gd name="connsiteX145" fmla="*/ 901900 w 7467600"/>
              <a:gd name="connsiteY145" fmla="*/ 4421236 h 6858000"/>
              <a:gd name="connsiteX146" fmla="*/ 845044 w 7467600"/>
              <a:gd name="connsiteY146" fmla="*/ 4502436 h 6858000"/>
              <a:gd name="connsiteX147" fmla="*/ 685926 w 7467600"/>
              <a:gd name="connsiteY147" fmla="*/ 4703069 h 6858000"/>
              <a:gd name="connsiteX148" fmla="*/ 684248 w 7467600"/>
              <a:gd name="connsiteY148" fmla="*/ 4706721 h 6858000"/>
              <a:gd name="connsiteX149" fmla="*/ 1423113 w 7467600"/>
              <a:gd name="connsiteY149" fmla="*/ 3874565 h 6858000"/>
              <a:gd name="connsiteX150" fmla="*/ 3316479 w 7467600"/>
              <a:gd name="connsiteY150" fmla="*/ 3872136 h 6858000"/>
              <a:gd name="connsiteX151" fmla="*/ 3546806 w 7467600"/>
              <a:gd name="connsiteY151" fmla="*/ 4356139 h 6858000"/>
              <a:gd name="connsiteX152" fmla="*/ 3364433 w 7467600"/>
              <a:gd name="connsiteY152" fmla="*/ 3953121 h 6858000"/>
              <a:gd name="connsiteX153" fmla="*/ 3316479 w 7467600"/>
              <a:gd name="connsiteY153" fmla="*/ 3872136 h 6858000"/>
              <a:gd name="connsiteX154" fmla="*/ 3291335 w 7467600"/>
              <a:gd name="connsiteY154" fmla="*/ 3767420 h 6858000"/>
              <a:gd name="connsiteX155" fmla="*/ 3390805 w 7467600"/>
              <a:gd name="connsiteY155" fmla="*/ 3937163 h 6858000"/>
              <a:gd name="connsiteX156" fmla="*/ 3579062 w 7467600"/>
              <a:gd name="connsiteY156" fmla="*/ 4359040 h 6858000"/>
              <a:gd name="connsiteX157" fmla="*/ 3467355 w 7467600"/>
              <a:gd name="connsiteY157" fmla="*/ 3988130 h 6858000"/>
              <a:gd name="connsiteX158" fmla="*/ 3310753 w 7467600"/>
              <a:gd name="connsiteY158" fmla="*/ 3787140 h 6858000"/>
              <a:gd name="connsiteX159" fmla="*/ 3291335 w 7467600"/>
              <a:gd name="connsiteY159" fmla="*/ 3767420 h 6858000"/>
              <a:gd name="connsiteX160" fmla="*/ 1635889 w 7467600"/>
              <a:gd name="connsiteY160" fmla="*/ 3709494 h 6858000"/>
              <a:gd name="connsiteX161" fmla="*/ 1634800 w 7467600"/>
              <a:gd name="connsiteY161" fmla="*/ 3731111 h 6858000"/>
              <a:gd name="connsiteX162" fmla="*/ 1635889 w 7467600"/>
              <a:gd name="connsiteY162" fmla="*/ 3709494 h 6858000"/>
              <a:gd name="connsiteX163" fmla="*/ 1510397 w 7467600"/>
              <a:gd name="connsiteY163" fmla="*/ 3684705 h 6858000"/>
              <a:gd name="connsiteX164" fmla="*/ 1146550 w 7467600"/>
              <a:gd name="connsiteY164" fmla="*/ 3802012 h 6858000"/>
              <a:gd name="connsiteX165" fmla="*/ 698834 w 7467600"/>
              <a:gd name="connsiteY165" fmla="*/ 3952272 h 6858000"/>
              <a:gd name="connsiteX166" fmla="*/ 34256 w 7467600"/>
              <a:gd name="connsiteY166" fmla="*/ 4347603 h 6858000"/>
              <a:gd name="connsiteX167" fmla="*/ 527241 w 7467600"/>
              <a:gd name="connsiteY167" fmla="*/ 4065078 h 6858000"/>
              <a:gd name="connsiteX168" fmla="*/ 1510397 w 7467600"/>
              <a:gd name="connsiteY168" fmla="*/ 3684705 h 6858000"/>
              <a:gd name="connsiteX169" fmla="*/ 1313114 w 7467600"/>
              <a:gd name="connsiteY169" fmla="*/ 3655216 h 6858000"/>
              <a:gd name="connsiteX170" fmla="*/ 1109304 w 7467600"/>
              <a:gd name="connsiteY170" fmla="*/ 3669030 h 6858000"/>
              <a:gd name="connsiteX171" fmla="*/ 8129 w 7467600"/>
              <a:gd name="connsiteY171" fmla="*/ 4330519 h 6858000"/>
              <a:gd name="connsiteX172" fmla="*/ 687572 w 7467600"/>
              <a:gd name="connsiteY172" fmla="*/ 3925629 h 6858000"/>
              <a:gd name="connsiteX173" fmla="*/ 1138365 w 7467600"/>
              <a:gd name="connsiteY173" fmla="*/ 3774515 h 6858000"/>
              <a:gd name="connsiteX174" fmla="*/ 1505579 w 7467600"/>
              <a:gd name="connsiteY174" fmla="*/ 3655526 h 6858000"/>
              <a:gd name="connsiteX175" fmla="*/ 1313114 w 7467600"/>
              <a:gd name="connsiteY175" fmla="*/ 3655216 h 6858000"/>
              <a:gd name="connsiteX176" fmla="*/ 3655073 w 7467600"/>
              <a:gd name="connsiteY176" fmla="*/ 3650884 h 6858000"/>
              <a:gd name="connsiteX177" fmla="*/ 3989938 w 7467600"/>
              <a:gd name="connsiteY177" fmla="*/ 3991685 h 6858000"/>
              <a:gd name="connsiteX178" fmla="*/ 4393907 w 7467600"/>
              <a:gd name="connsiteY178" fmla="*/ 4261258 h 6858000"/>
              <a:gd name="connsiteX179" fmla="*/ 4648051 w 7467600"/>
              <a:gd name="connsiteY179" fmla="*/ 4374051 h 6858000"/>
              <a:gd name="connsiteX180" fmla="*/ 4383389 w 7467600"/>
              <a:gd name="connsiteY180" fmla="*/ 4184369 h 6858000"/>
              <a:gd name="connsiteX181" fmla="*/ 4165508 w 7467600"/>
              <a:gd name="connsiteY181" fmla="*/ 4035196 h 6858000"/>
              <a:gd name="connsiteX182" fmla="*/ 4068162 w 7467600"/>
              <a:gd name="connsiteY182" fmla="*/ 3953394 h 6858000"/>
              <a:gd name="connsiteX183" fmla="*/ 3981416 w 7467600"/>
              <a:gd name="connsiteY183" fmla="*/ 3880482 h 6858000"/>
              <a:gd name="connsiteX184" fmla="*/ 3800147 w 7467600"/>
              <a:gd name="connsiteY184" fmla="*/ 3749872 h 6858000"/>
              <a:gd name="connsiteX185" fmla="*/ 3655073 w 7467600"/>
              <a:gd name="connsiteY185" fmla="*/ 3650884 h 6858000"/>
              <a:gd name="connsiteX186" fmla="*/ 3670252 w 7467600"/>
              <a:gd name="connsiteY186" fmla="*/ 3622798 h 6858000"/>
              <a:gd name="connsiteX187" fmla="*/ 3817258 w 7467600"/>
              <a:gd name="connsiteY187" fmla="*/ 3723577 h 6858000"/>
              <a:gd name="connsiteX188" fmla="*/ 4000461 w 7467600"/>
              <a:gd name="connsiteY188" fmla="*/ 3855966 h 6858000"/>
              <a:gd name="connsiteX189" fmla="*/ 4088180 w 7467600"/>
              <a:gd name="connsiteY189" fmla="*/ 3929774 h 6858000"/>
              <a:gd name="connsiteX190" fmla="*/ 4184555 w 7467600"/>
              <a:gd name="connsiteY190" fmla="*/ 4010683 h 6858000"/>
              <a:gd name="connsiteX191" fmla="*/ 4399563 w 7467600"/>
              <a:gd name="connsiteY191" fmla="*/ 4158106 h 6858000"/>
              <a:gd name="connsiteX192" fmla="*/ 4684469 w 7467600"/>
              <a:gd name="connsiteY192" fmla="*/ 4364680 h 6858000"/>
              <a:gd name="connsiteX193" fmla="*/ 4690271 w 7467600"/>
              <a:gd name="connsiteY193" fmla="*/ 4370034 h 6858000"/>
              <a:gd name="connsiteX194" fmla="*/ 4136093 w 7467600"/>
              <a:gd name="connsiteY194" fmla="*/ 3858466 h 6858000"/>
              <a:gd name="connsiteX195" fmla="*/ 3670252 w 7467600"/>
              <a:gd name="connsiteY195" fmla="*/ 3622798 h 6858000"/>
              <a:gd name="connsiteX196" fmla="*/ 4440129 w 7467600"/>
              <a:gd name="connsiteY196" fmla="*/ 3448571 h 6858000"/>
              <a:gd name="connsiteX197" fmla="*/ 4856525 w 7467600"/>
              <a:gd name="connsiteY197" fmla="*/ 3915351 h 6858000"/>
              <a:gd name="connsiteX198" fmla="*/ 5059055 w 7467600"/>
              <a:gd name="connsiteY198" fmla="*/ 4108918 h 6858000"/>
              <a:gd name="connsiteX199" fmla="*/ 5290070 w 7467600"/>
              <a:gd name="connsiteY199" fmla="*/ 4263619 h 6858000"/>
              <a:gd name="connsiteX200" fmla="*/ 4834991 w 7467600"/>
              <a:gd name="connsiteY200" fmla="*/ 3830985 h 6858000"/>
              <a:gd name="connsiteX201" fmla="*/ 4440129 w 7467600"/>
              <a:gd name="connsiteY201" fmla="*/ 3448571 h 6858000"/>
              <a:gd name="connsiteX202" fmla="*/ 4441737 w 7467600"/>
              <a:gd name="connsiteY202" fmla="*/ 3399734 h 6858000"/>
              <a:gd name="connsiteX203" fmla="*/ 4431236 w 7467600"/>
              <a:gd name="connsiteY203" fmla="*/ 3400954 h 6858000"/>
              <a:gd name="connsiteX204" fmla="*/ 4557150 w 7467600"/>
              <a:gd name="connsiteY204" fmla="*/ 3510023 h 6858000"/>
              <a:gd name="connsiteX205" fmla="*/ 4856936 w 7467600"/>
              <a:gd name="connsiteY205" fmla="*/ 3809146 h 6858000"/>
              <a:gd name="connsiteX206" fmla="*/ 5111996 w 7467600"/>
              <a:gd name="connsiteY206" fmla="*/ 4065759 h 6858000"/>
              <a:gd name="connsiteX207" fmla="*/ 5388878 w 7467600"/>
              <a:gd name="connsiteY207" fmla="*/ 4300185 h 6858000"/>
              <a:gd name="connsiteX208" fmla="*/ 5425556 w 7467600"/>
              <a:gd name="connsiteY208" fmla="*/ 4308967 h 6858000"/>
              <a:gd name="connsiteX209" fmla="*/ 4943646 w 7467600"/>
              <a:gd name="connsiteY209" fmla="*/ 3822916 h 6858000"/>
              <a:gd name="connsiteX210" fmla="*/ 4594837 w 7467600"/>
              <a:gd name="connsiteY210" fmla="*/ 3532274 h 6858000"/>
              <a:gd name="connsiteX211" fmla="*/ 4441737 w 7467600"/>
              <a:gd name="connsiteY211" fmla="*/ 3399734 h 6858000"/>
              <a:gd name="connsiteX212" fmla="*/ 5425834 w 7467600"/>
              <a:gd name="connsiteY212" fmla="*/ 3162785 h 6858000"/>
              <a:gd name="connsiteX213" fmla="*/ 5401644 w 7467600"/>
              <a:gd name="connsiteY213" fmla="*/ 3617847 h 6858000"/>
              <a:gd name="connsiteX214" fmla="*/ 5467256 w 7467600"/>
              <a:gd name="connsiteY214" fmla="*/ 4175494 h 6858000"/>
              <a:gd name="connsiteX215" fmla="*/ 5448069 w 7467600"/>
              <a:gd name="connsiteY215" fmla="*/ 3567554 h 6858000"/>
              <a:gd name="connsiteX216" fmla="*/ 5425834 w 7467600"/>
              <a:gd name="connsiteY216" fmla="*/ 3162785 h 6858000"/>
              <a:gd name="connsiteX217" fmla="*/ 1318687 w 7467600"/>
              <a:gd name="connsiteY217" fmla="*/ 3113840 h 6858000"/>
              <a:gd name="connsiteX218" fmla="*/ 1066793 w 7467600"/>
              <a:gd name="connsiteY218" fmla="*/ 3212171 h 6858000"/>
              <a:gd name="connsiteX219" fmla="*/ 993319 w 7467600"/>
              <a:gd name="connsiteY219" fmla="*/ 3247648 h 6858000"/>
              <a:gd name="connsiteX220" fmla="*/ 853081 w 7467600"/>
              <a:gd name="connsiteY220" fmla="*/ 3312410 h 6858000"/>
              <a:gd name="connsiteX221" fmla="*/ 805957 w 7467600"/>
              <a:gd name="connsiteY221" fmla="*/ 3330443 h 6858000"/>
              <a:gd name="connsiteX222" fmla="*/ 1318687 w 7467600"/>
              <a:gd name="connsiteY222" fmla="*/ 3113840 h 6858000"/>
              <a:gd name="connsiteX223" fmla="*/ 5453702 w 7467600"/>
              <a:gd name="connsiteY223" fmla="*/ 3090882 h 6858000"/>
              <a:gd name="connsiteX224" fmla="*/ 5480135 w 7467600"/>
              <a:gd name="connsiteY224" fmla="*/ 3565802 h 6858000"/>
              <a:gd name="connsiteX225" fmla="*/ 5499023 w 7467600"/>
              <a:gd name="connsiteY225" fmla="*/ 4166310 h 6858000"/>
              <a:gd name="connsiteX226" fmla="*/ 5547022 w 7467600"/>
              <a:gd name="connsiteY226" fmla="*/ 3607838 h 6858000"/>
              <a:gd name="connsiteX227" fmla="*/ 5515964 w 7467600"/>
              <a:gd name="connsiteY227" fmla="*/ 3378541 h 6858000"/>
              <a:gd name="connsiteX228" fmla="*/ 5453702 w 7467600"/>
              <a:gd name="connsiteY228" fmla="*/ 3090882 h 6858000"/>
              <a:gd name="connsiteX229" fmla="*/ 1238695 w 7467600"/>
              <a:gd name="connsiteY229" fmla="*/ 3076820 h 6858000"/>
              <a:gd name="connsiteX230" fmla="*/ 716371 w 7467600"/>
              <a:gd name="connsiteY230" fmla="*/ 3293249 h 6858000"/>
              <a:gd name="connsiteX231" fmla="*/ 579522 w 7467600"/>
              <a:gd name="connsiteY231" fmla="*/ 3371759 h 6858000"/>
              <a:gd name="connsiteX232" fmla="*/ 600288 w 7467600"/>
              <a:gd name="connsiteY232" fmla="*/ 3365555 h 6858000"/>
              <a:gd name="connsiteX233" fmla="*/ 840692 w 7467600"/>
              <a:gd name="connsiteY233" fmla="*/ 3284921 h 6858000"/>
              <a:gd name="connsiteX234" fmla="*/ 979248 w 7467600"/>
              <a:gd name="connsiteY234" fmla="*/ 3221003 h 6858000"/>
              <a:gd name="connsiteX235" fmla="*/ 1053282 w 7467600"/>
              <a:gd name="connsiteY235" fmla="*/ 3185247 h 6858000"/>
              <a:gd name="connsiteX236" fmla="*/ 1320603 w 7467600"/>
              <a:gd name="connsiteY236" fmla="*/ 3081281 h 6858000"/>
              <a:gd name="connsiteX237" fmla="*/ 1238695 w 7467600"/>
              <a:gd name="connsiteY237" fmla="*/ 3076820 h 6858000"/>
              <a:gd name="connsiteX238" fmla="*/ 5425627 w 7467600"/>
              <a:gd name="connsiteY238" fmla="*/ 2954192 h 6858000"/>
              <a:gd name="connsiteX239" fmla="*/ 5470770 w 7467600"/>
              <a:gd name="connsiteY239" fmla="*/ 3005435 h 6858000"/>
              <a:gd name="connsiteX240" fmla="*/ 5519779 w 7467600"/>
              <a:gd name="connsiteY240" fmla="*/ 4359223 h 6858000"/>
              <a:gd name="connsiteX241" fmla="*/ 5520293 w 7467600"/>
              <a:gd name="connsiteY241" fmla="*/ 4360602 h 6858000"/>
              <a:gd name="connsiteX242" fmla="*/ 5767221 w 7467600"/>
              <a:gd name="connsiteY242" fmla="*/ 4665564 h 6858000"/>
              <a:gd name="connsiteX243" fmla="*/ 6937169 w 7467600"/>
              <a:gd name="connsiteY243" fmla="*/ 4815941 h 6858000"/>
              <a:gd name="connsiteX244" fmla="*/ 6953922 w 7467600"/>
              <a:gd name="connsiteY244" fmla="*/ 4890068 h 6858000"/>
              <a:gd name="connsiteX245" fmla="*/ 6071359 w 7467600"/>
              <a:gd name="connsiteY245" fmla="*/ 4770770 h 6858000"/>
              <a:gd name="connsiteX246" fmla="*/ 6038839 w 7467600"/>
              <a:gd name="connsiteY246" fmla="*/ 4764474 h 6858000"/>
              <a:gd name="connsiteX247" fmla="*/ 6038706 w 7467600"/>
              <a:gd name="connsiteY247" fmla="*/ 4763847 h 6858000"/>
              <a:gd name="connsiteX248" fmla="*/ 6037784 w 7467600"/>
              <a:gd name="connsiteY248" fmla="*/ 4764270 h 6858000"/>
              <a:gd name="connsiteX249" fmla="*/ 6038839 w 7467600"/>
              <a:gd name="connsiteY249" fmla="*/ 4764474 h 6858000"/>
              <a:gd name="connsiteX250" fmla="*/ 6040338 w 7467600"/>
              <a:gd name="connsiteY250" fmla="*/ 4771418 h 6858000"/>
              <a:gd name="connsiteX251" fmla="*/ 6024488 w 7467600"/>
              <a:gd name="connsiteY251" fmla="*/ 4809903 h 6858000"/>
              <a:gd name="connsiteX252" fmla="*/ 5599771 w 7467600"/>
              <a:gd name="connsiteY252" fmla="*/ 5509652 h 6858000"/>
              <a:gd name="connsiteX253" fmla="*/ 5548843 w 7467600"/>
              <a:gd name="connsiteY253" fmla="*/ 5563845 h 6858000"/>
              <a:gd name="connsiteX254" fmla="*/ 5940952 w 7467600"/>
              <a:gd name="connsiteY254" fmla="*/ 6250028 h 6858000"/>
              <a:gd name="connsiteX255" fmla="*/ 6043441 w 7467600"/>
              <a:gd name="connsiteY255" fmla="*/ 6665847 h 6858000"/>
              <a:gd name="connsiteX256" fmla="*/ 6093432 w 7467600"/>
              <a:gd name="connsiteY256" fmla="*/ 6858000 h 6858000"/>
              <a:gd name="connsiteX257" fmla="*/ 6034344 w 7467600"/>
              <a:gd name="connsiteY257" fmla="*/ 6858000 h 6858000"/>
              <a:gd name="connsiteX258" fmla="*/ 6026679 w 7467600"/>
              <a:gd name="connsiteY258" fmla="*/ 6836959 h 6858000"/>
              <a:gd name="connsiteX259" fmla="*/ 5800441 w 7467600"/>
              <a:gd name="connsiteY259" fmla="*/ 6335286 h 6858000"/>
              <a:gd name="connsiteX260" fmla="*/ 5526562 w 7467600"/>
              <a:gd name="connsiteY260" fmla="*/ 5705388 h 6858000"/>
              <a:gd name="connsiteX261" fmla="*/ 5519640 w 7467600"/>
              <a:gd name="connsiteY261" fmla="*/ 5683774 h 6858000"/>
              <a:gd name="connsiteX262" fmla="*/ 5844559 w 7467600"/>
              <a:gd name="connsiteY262" fmla="*/ 6553349 h 6858000"/>
              <a:gd name="connsiteX263" fmla="*/ 5975994 w 7467600"/>
              <a:gd name="connsiteY263" fmla="*/ 6858000 h 6858000"/>
              <a:gd name="connsiteX264" fmla="*/ 5898547 w 7467600"/>
              <a:gd name="connsiteY264" fmla="*/ 6858000 h 6858000"/>
              <a:gd name="connsiteX265" fmla="*/ 5682041 w 7467600"/>
              <a:gd name="connsiteY265" fmla="*/ 6355860 h 6858000"/>
              <a:gd name="connsiteX266" fmla="*/ 5461758 w 7467600"/>
              <a:gd name="connsiteY266" fmla="*/ 5820220 h 6858000"/>
              <a:gd name="connsiteX267" fmla="*/ 5237282 w 7467600"/>
              <a:gd name="connsiteY267" fmla="*/ 6579086 h 6858000"/>
              <a:gd name="connsiteX268" fmla="*/ 5115009 w 7467600"/>
              <a:gd name="connsiteY268" fmla="*/ 6858000 h 6858000"/>
              <a:gd name="connsiteX269" fmla="*/ 5028074 w 7467600"/>
              <a:gd name="connsiteY269" fmla="*/ 6858000 h 6858000"/>
              <a:gd name="connsiteX270" fmla="*/ 5079508 w 7467600"/>
              <a:gd name="connsiteY270" fmla="*/ 6749074 h 6858000"/>
              <a:gd name="connsiteX271" fmla="*/ 5371846 w 7467600"/>
              <a:gd name="connsiteY271" fmla="*/ 5924413 h 6858000"/>
              <a:gd name="connsiteX272" fmla="*/ 5270512 w 7467600"/>
              <a:gd name="connsiteY272" fmla="*/ 6138975 h 6858000"/>
              <a:gd name="connsiteX273" fmla="*/ 5062409 w 7467600"/>
              <a:gd name="connsiteY273" fmla="*/ 6653544 h 6858000"/>
              <a:gd name="connsiteX274" fmla="*/ 5036628 w 7467600"/>
              <a:gd name="connsiteY274" fmla="*/ 6754247 h 6858000"/>
              <a:gd name="connsiteX275" fmla="*/ 5009112 w 7467600"/>
              <a:gd name="connsiteY275" fmla="*/ 6858000 h 6858000"/>
              <a:gd name="connsiteX276" fmla="*/ 4976679 w 7467600"/>
              <a:gd name="connsiteY276" fmla="*/ 6858000 h 6858000"/>
              <a:gd name="connsiteX277" fmla="*/ 5006537 w 7467600"/>
              <a:gd name="connsiteY277" fmla="*/ 6747068 h 6858000"/>
              <a:gd name="connsiteX278" fmla="*/ 5032723 w 7467600"/>
              <a:gd name="connsiteY278" fmla="*/ 6644957 h 6858000"/>
              <a:gd name="connsiteX279" fmla="*/ 5242949 w 7467600"/>
              <a:gd name="connsiteY279" fmla="*/ 6125175 h 6858000"/>
              <a:gd name="connsiteX280" fmla="*/ 5286321 w 7467600"/>
              <a:gd name="connsiteY280" fmla="*/ 6033555 h 6858000"/>
              <a:gd name="connsiteX281" fmla="*/ 5008210 w 7467600"/>
              <a:gd name="connsiteY281" fmla="*/ 6649194 h 6858000"/>
              <a:gd name="connsiteX282" fmla="*/ 4986321 w 7467600"/>
              <a:gd name="connsiteY282" fmla="*/ 6765687 h 6858000"/>
              <a:gd name="connsiteX283" fmla="*/ 4973474 w 7467600"/>
              <a:gd name="connsiteY283" fmla="*/ 6858000 h 6858000"/>
              <a:gd name="connsiteX284" fmla="*/ 4907178 w 7467600"/>
              <a:gd name="connsiteY284" fmla="*/ 6858000 h 6858000"/>
              <a:gd name="connsiteX285" fmla="*/ 4910810 w 7467600"/>
              <a:gd name="connsiteY285" fmla="*/ 6829660 h 6858000"/>
              <a:gd name="connsiteX286" fmla="*/ 4987461 w 7467600"/>
              <a:gd name="connsiteY286" fmla="*/ 6432994 h 6858000"/>
              <a:gd name="connsiteX287" fmla="*/ 5179262 w 7467600"/>
              <a:gd name="connsiteY287" fmla="*/ 6035044 h 6858000"/>
              <a:gd name="connsiteX288" fmla="*/ 4689678 w 7467600"/>
              <a:gd name="connsiteY288" fmla="*/ 6440241 h 6858000"/>
              <a:gd name="connsiteX289" fmla="*/ 4477543 w 7467600"/>
              <a:gd name="connsiteY289" fmla="*/ 6674836 h 6858000"/>
              <a:gd name="connsiteX290" fmla="*/ 4329957 w 7467600"/>
              <a:gd name="connsiteY290" fmla="*/ 6858000 h 6858000"/>
              <a:gd name="connsiteX291" fmla="*/ 4218595 w 7467600"/>
              <a:gd name="connsiteY291" fmla="*/ 6858000 h 6858000"/>
              <a:gd name="connsiteX292" fmla="*/ 4368888 w 7467600"/>
              <a:gd name="connsiteY292" fmla="*/ 6668412 h 6858000"/>
              <a:gd name="connsiteX293" fmla="*/ 4563091 w 7467600"/>
              <a:gd name="connsiteY293" fmla="*/ 6442508 h 6858000"/>
              <a:gd name="connsiteX294" fmla="*/ 5387324 w 7467600"/>
              <a:gd name="connsiteY294" fmla="*/ 5705830 h 6858000"/>
              <a:gd name="connsiteX295" fmla="*/ 5073620 w 7467600"/>
              <a:gd name="connsiteY295" fmla="*/ 5955437 h 6858000"/>
              <a:gd name="connsiteX296" fmla="*/ 4689789 w 7467600"/>
              <a:gd name="connsiteY296" fmla="*/ 6268382 h 6858000"/>
              <a:gd name="connsiteX297" fmla="*/ 4418722 w 7467600"/>
              <a:gd name="connsiteY297" fmla="*/ 6570886 h 6858000"/>
              <a:gd name="connsiteX298" fmla="*/ 4214944 w 7467600"/>
              <a:gd name="connsiteY298" fmla="*/ 6858000 h 6858000"/>
              <a:gd name="connsiteX299" fmla="*/ 4177898 w 7467600"/>
              <a:gd name="connsiteY299" fmla="*/ 6858000 h 6858000"/>
              <a:gd name="connsiteX300" fmla="*/ 4391597 w 7467600"/>
              <a:gd name="connsiteY300" fmla="*/ 6556370 h 6858000"/>
              <a:gd name="connsiteX301" fmla="*/ 4668889 w 7467600"/>
              <a:gd name="connsiteY301" fmla="*/ 6246399 h 6858000"/>
              <a:gd name="connsiteX302" fmla="*/ 5055427 w 7467600"/>
              <a:gd name="connsiteY302" fmla="*/ 5931476 h 6858000"/>
              <a:gd name="connsiteX303" fmla="*/ 5371814 w 7467600"/>
              <a:gd name="connsiteY303" fmla="*/ 5678975 h 6858000"/>
              <a:gd name="connsiteX304" fmla="*/ 4987918 w 7467600"/>
              <a:gd name="connsiteY304" fmla="*/ 5838701 h 6858000"/>
              <a:gd name="connsiteX305" fmla="*/ 4317146 w 7467600"/>
              <a:gd name="connsiteY305" fmla="*/ 6587716 h 6858000"/>
              <a:gd name="connsiteX306" fmla="*/ 4171627 w 7467600"/>
              <a:gd name="connsiteY306" fmla="*/ 6858000 h 6858000"/>
              <a:gd name="connsiteX307" fmla="*/ 4081585 w 7467600"/>
              <a:gd name="connsiteY307" fmla="*/ 6858000 h 6858000"/>
              <a:gd name="connsiteX308" fmla="*/ 4238603 w 7467600"/>
              <a:gd name="connsiteY308" fmla="*/ 6559341 h 6858000"/>
              <a:gd name="connsiteX309" fmla="*/ 4778333 w 7467600"/>
              <a:gd name="connsiteY309" fmla="*/ 5873626 h 6858000"/>
              <a:gd name="connsiteX310" fmla="*/ 5414185 w 7467600"/>
              <a:gd name="connsiteY310" fmla="*/ 5573882 h 6858000"/>
              <a:gd name="connsiteX311" fmla="*/ 5959648 w 7467600"/>
              <a:gd name="connsiteY311" fmla="*/ 4760797 h 6858000"/>
              <a:gd name="connsiteX312" fmla="*/ 5355019 w 7467600"/>
              <a:gd name="connsiteY312" fmla="*/ 4734672 h 6858000"/>
              <a:gd name="connsiteX313" fmla="*/ 5083565 w 7467600"/>
              <a:gd name="connsiteY313" fmla="*/ 5179121 h 6858000"/>
              <a:gd name="connsiteX314" fmla="*/ 4713577 w 7467600"/>
              <a:gd name="connsiteY314" fmla="*/ 5616803 h 6858000"/>
              <a:gd name="connsiteX315" fmla="*/ 3989559 w 7467600"/>
              <a:gd name="connsiteY315" fmla="*/ 6145945 h 6858000"/>
              <a:gd name="connsiteX316" fmla="*/ 3939824 w 7467600"/>
              <a:gd name="connsiteY316" fmla="*/ 6066900 h 6858000"/>
              <a:gd name="connsiteX317" fmla="*/ 4584537 w 7467600"/>
              <a:gd name="connsiteY317" fmla="*/ 5324826 h 6858000"/>
              <a:gd name="connsiteX318" fmla="*/ 5037105 w 7467600"/>
              <a:gd name="connsiteY318" fmla="*/ 5088765 h 6858000"/>
              <a:gd name="connsiteX319" fmla="*/ 5039930 w 7467600"/>
              <a:gd name="connsiteY319" fmla="*/ 5089585 h 6858000"/>
              <a:gd name="connsiteX320" fmla="*/ 5263764 w 7467600"/>
              <a:gd name="connsiteY320" fmla="*/ 4735525 h 6858000"/>
              <a:gd name="connsiteX321" fmla="*/ 4086300 w 7467600"/>
              <a:gd name="connsiteY321" fmla="*/ 4884599 h 6858000"/>
              <a:gd name="connsiteX322" fmla="*/ 4085485 w 7467600"/>
              <a:gd name="connsiteY322" fmla="*/ 4899070 h 6858000"/>
              <a:gd name="connsiteX323" fmla="*/ 3871915 w 7467600"/>
              <a:gd name="connsiteY323" fmla="*/ 5253645 h 6858000"/>
              <a:gd name="connsiteX324" fmla="*/ 3799374 w 7467600"/>
              <a:gd name="connsiteY324" fmla="*/ 5466127 h 6858000"/>
              <a:gd name="connsiteX325" fmla="*/ 3498850 w 7467600"/>
              <a:gd name="connsiteY325" fmla="*/ 6661888 h 6858000"/>
              <a:gd name="connsiteX326" fmla="*/ 3399216 w 7467600"/>
              <a:gd name="connsiteY326" fmla="*/ 6858000 h 6858000"/>
              <a:gd name="connsiteX327" fmla="*/ 3303688 w 7467600"/>
              <a:gd name="connsiteY327" fmla="*/ 6858000 h 6858000"/>
              <a:gd name="connsiteX328" fmla="*/ 3391774 w 7467600"/>
              <a:gd name="connsiteY328" fmla="*/ 6697181 h 6858000"/>
              <a:gd name="connsiteX329" fmla="*/ 3735540 w 7467600"/>
              <a:gd name="connsiteY329" fmla="*/ 5546923 h 6858000"/>
              <a:gd name="connsiteX330" fmla="*/ 3729438 w 7467600"/>
              <a:gd name="connsiteY330" fmla="*/ 5569058 h 6858000"/>
              <a:gd name="connsiteX331" fmla="*/ 3707782 w 7467600"/>
              <a:gd name="connsiteY331" fmla="*/ 5644908 h 6858000"/>
              <a:gd name="connsiteX332" fmla="*/ 3583827 w 7467600"/>
              <a:gd name="connsiteY332" fmla="*/ 6039215 h 6858000"/>
              <a:gd name="connsiteX333" fmla="*/ 3547861 w 7467600"/>
              <a:gd name="connsiteY333" fmla="*/ 6129609 h 6858000"/>
              <a:gd name="connsiteX334" fmla="*/ 3490905 w 7467600"/>
              <a:gd name="connsiteY334" fmla="*/ 6277660 h 6858000"/>
              <a:gd name="connsiteX335" fmla="*/ 3455859 w 7467600"/>
              <a:gd name="connsiteY335" fmla="*/ 6391301 h 6858000"/>
              <a:gd name="connsiteX336" fmla="*/ 3429112 w 7467600"/>
              <a:gd name="connsiteY336" fmla="*/ 6479469 h 6858000"/>
              <a:gd name="connsiteX337" fmla="*/ 3304862 w 7467600"/>
              <a:gd name="connsiteY337" fmla="*/ 6796476 h 6858000"/>
              <a:gd name="connsiteX338" fmla="*/ 3276071 w 7467600"/>
              <a:gd name="connsiteY338" fmla="*/ 6858000 h 6858000"/>
              <a:gd name="connsiteX339" fmla="*/ 3240805 w 7467600"/>
              <a:gd name="connsiteY339" fmla="*/ 6858000 h 6858000"/>
              <a:gd name="connsiteX340" fmla="*/ 3275917 w 7467600"/>
              <a:gd name="connsiteY340" fmla="*/ 6783192 h 6858000"/>
              <a:gd name="connsiteX341" fmla="*/ 3399358 w 7467600"/>
              <a:gd name="connsiteY341" fmla="*/ 6469011 h 6858000"/>
              <a:gd name="connsiteX342" fmla="*/ 3425650 w 7467600"/>
              <a:gd name="connsiteY342" fmla="*/ 6381333 h 6858000"/>
              <a:gd name="connsiteX343" fmla="*/ 3460661 w 7467600"/>
              <a:gd name="connsiteY343" fmla="*/ 6266763 h 6858000"/>
              <a:gd name="connsiteX344" fmla="*/ 3518021 w 7467600"/>
              <a:gd name="connsiteY344" fmla="*/ 6117298 h 6858000"/>
              <a:gd name="connsiteX345" fmla="*/ 3554035 w 7467600"/>
              <a:gd name="connsiteY345" fmla="*/ 6027832 h 6858000"/>
              <a:gd name="connsiteX346" fmla="*/ 3677174 w 7467600"/>
              <a:gd name="connsiteY346" fmla="*/ 5636351 h 6858000"/>
              <a:gd name="connsiteX347" fmla="*/ 3698819 w 7467600"/>
              <a:gd name="connsiteY347" fmla="*/ 5560503 h 6858000"/>
              <a:gd name="connsiteX348" fmla="*/ 3702094 w 7467600"/>
              <a:gd name="connsiteY348" fmla="*/ 5549194 h 6858000"/>
              <a:gd name="connsiteX349" fmla="*/ 3398355 w 7467600"/>
              <a:gd name="connsiteY349" fmla="*/ 6094603 h 6858000"/>
              <a:gd name="connsiteX350" fmla="*/ 3193941 w 7467600"/>
              <a:gd name="connsiteY350" fmla="*/ 6798775 h 6858000"/>
              <a:gd name="connsiteX351" fmla="*/ 3184140 w 7467600"/>
              <a:gd name="connsiteY351" fmla="*/ 6858000 h 6858000"/>
              <a:gd name="connsiteX352" fmla="*/ 3099978 w 7467600"/>
              <a:gd name="connsiteY352" fmla="*/ 6858000 h 6858000"/>
              <a:gd name="connsiteX353" fmla="*/ 3101556 w 7467600"/>
              <a:gd name="connsiteY353" fmla="*/ 6843337 h 6858000"/>
              <a:gd name="connsiteX354" fmla="*/ 3370162 w 7467600"/>
              <a:gd name="connsiteY354" fmla="*/ 5785550 h 6858000"/>
              <a:gd name="connsiteX355" fmla="*/ 3746477 w 7467600"/>
              <a:gd name="connsiteY355" fmla="*/ 5377889 h 6858000"/>
              <a:gd name="connsiteX356" fmla="*/ 3863399 w 7467600"/>
              <a:gd name="connsiteY356" fmla="*/ 5087257 h 6858000"/>
              <a:gd name="connsiteX357" fmla="*/ 3968712 w 7467600"/>
              <a:gd name="connsiteY357" fmla="*/ 4913989 h 6858000"/>
              <a:gd name="connsiteX358" fmla="*/ 2792390 w 7467600"/>
              <a:gd name="connsiteY358" fmla="*/ 5382974 h 6858000"/>
              <a:gd name="connsiteX359" fmla="*/ 2714982 w 7467600"/>
              <a:gd name="connsiteY359" fmla="*/ 5427051 h 6858000"/>
              <a:gd name="connsiteX360" fmla="*/ 2813361 w 7467600"/>
              <a:gd name="connsiteY360" fmla="*/ 6023912 h 6858000"/>
              <a:gd name="connsiteX361" fmla="*/ 2688430 w 7467600"/>
              <a:gd name="connsiteY361" fmla="*/ 6801564 h 6858000"/>
              <a:gd name="connsiteX362" fmla="*/ 2629626 w 7467600"/>
              <a:gd name="connsiteY362" fmla="*/ 6763394 h 6858000"/>
              <a:gd name="connsiteX363" fmla="*/ 2565328 w 7467600"/>
              <a:gd name="connsiteY363" fmla="*/ 5516399 h 6858000"/>
              <a:gd name="connsiteX364" fmla="*/ 1922999 w 7467600"/>
              <a:gd name="connsiteY364" fmla="*/ 5980343 h 6858000"/>
              <a:gd name="connsiteX365" fmla="*/ 1950261 w 7467600"/>
              <a:gd name="connsiteY365" fmla="*/ 6405858 h 6858000"/>
              <a:gd name="connsiteX366" fmla="*/ 2365554 w 7467600"/>
              <a:gd name="connsiteY366" fmla="*/ 6759107 h 6858000"/>
              <a:gd name="connsiteX367" fmla="*/ 2424142 w 7467600"/>
              <a:gd name="connsiteY367" fmla="*/ 6858000 h 6858000"/>
              <a:gd name="connsiteX368" fmla="*/ 2395994 w 7467600"/>
              <a:gd name="connsiteY368" fmla="*/ 6858000 h 6858000"/>
              <a:gd name="connsiteX369" fmla="*/ 2392863 w 7467600"/>
              <a:gd name="connsiteY369" fmla="*/ 6852964 h 6858000"/>
              <a:gd name="connsiteX370" fmla="*/ 2017589 w 7467600"/>
              <a:gd name="connsiteY370" fmla="*/ 6493982 h 6858000"/>
              <a:gd name="connsiteX371" fmla="*/ 2147336 w 7467600"/>
              <a:gd name="connsiteY371" fmla="*/ 6594052 h 6858000"/>
              <a:gd name="connsiteX372" fmla="*/ 2207047 w 7467600"/>
              <a:gd name="connsiteY372" fmla="*/ 6654540 h 6858000"/>
              <a:gd name="connsiteX373" fmla="*/ 2299106 w 7467600"/>
              <a:gd name="connsiteY373" fmla="*/ 6778931 h 6858000"/>
              <a:gd name="connsiteX374" fmla="*/ 2314430 w 7467600"/>
              <a:gd name="connsiteY374" fmla="*/ 6801144 h 6858000"/>
              <a:gd name="connsiteX375" fmla="*/ 2352406 w 7467600"/>
              <a:gd name="connsiteY375" fmla="*/ 6858000 h 6858000"/>
              <a:gd name="connsiteX376" fmla="*/ 2314492 w 7467600"/>
              <a:gd name="connsiteY376" fmla="*/ 6858000 h 6858000"/>
              <a:gd name="connsiteX377" fmla="*/ 2288095 w 7467600"/>
              <a:gd name="connsiteY377" fmla="*/ 6818030 h 6858000"/>
              <a:gd name="connsiteX378" fmla="*/ 2272768 w 7467600"/>
              <a:gd name="connsiteY378" fmla="*/ 6795822 h 6858000"/>
              <a:gd name="connsiteX379" fmla="*/ 2182715 w 7467600"/>
              <a:gd name="connsiteY379" fmla="*/ 6675071 h 6858000"/>
              <a:gd name="connsiteX380" fmla="*/ 2032061 w 7467600"/>
              <a:gd name="connsiteY380" fmla="*/ 6541380 h 6858000"/>
              <a:gd name="connsiteX381" fmla="*/ 2257220 w 7467600"/>
              <a:gd name="connsiteY381" fmla="*/ 6826257 h 6858000"/>
              <a:gd name="connsiteX382" fmla="*/ 2281324 w 7467600"/>
              <a:gd name="connsiteY382" fmla="*/ 6858000 h 6858000"/>
              <a:gd name="connsiteX383" fmla="*/ 2242860 w 7467600"/>
              <a:gd name="connsiteY383" fmla="*/ 6858000 h 6858000"/>
              <a:gd name="connsiteX384" fmla="*/ 2232818 w 7467600"/>
              <a:gd name="connsiteY384" fmla="*/ 6844926 h 6858000"/>
              <a:gd name="connsiteX385" fmla="*/ 1990172 w 7467600"/>
              <a:gd name="connsiteY385" fmla="*/ 6542121 h 6858000"/>
              <a:gd name="connsiteX386" fmla="*/ 2124090 w 7467600"/>
              <a:gd name="connsiteY386" fmla="*/ 6761017 h 6858000"/>
              <a:gd name="connsiteX387" fmla="*/ 2200380 w 7467600"/>
              <a:gd name="connsiteY387" fmla="*/ 6858000 h 6858000"/>
              <a:gd name="connsiteX388" fmla="*/ 2147507 w 7467600"/>
              <a:gd name="connsiteY388" fmla="*/ 6858000 h 6858000"/>
              <a:gd name="connsiteX389" fmla="*/ 2070668 w 7467600"/>
              <a:gd name="connsiteY389" fmla="*/ 6761520 h 6858000"/>
              <a:gd name="connsiteX390" fmla="*/ 1975142 w 7467600"/>
              <a:gd name="connsiteY390" fmla="*/ 6585570 h 6858000"/>
              <a:gd name="connsiteX391" fmla="*/ 2050035 w 7467600"/>
              <a:gd name="connsiteY391" fmla="*/ 6813345 h 6858000"/>
              <a:gd name="connsiteX392" fmla="*/ 2063025 w 7467600"/>
              <a:gd name="connsiteY392" fmla="*/ 6858000 h 6858000"/>
              <a:gd name="connsiteX393" fmla="*/ 2021675 w 7467600"/>
              <a:gd name="connsiteY393" fmla="*/ 6858000 h 6858000"/>
              <a:gd name="connsiteX394" fmla="*/ 2019308 w 7467600"/>
              <a:gd name="connsiteY394" fmla="*/ 6847118 h 6858000"/>
              <a:gd name="connsiteX395" fmla="*/ 1938835 w 7467600"/>
              <a:gd name="connsiteY395" fmla="*/ 6551160 h 6858000"/>
              <a:gd name="connsiteX396" fmla="*/ 1953230 w 7467600"/>
              <a:gd name="connsiteY396" fmla="*/ 6759699 h 6858000"/>
              <a:gd name="connsiteX397" fmla="*/ 1956763 w 7467600"/>
              <a:gd name="connsiteY397" fmla="*/ 6778191 h 6858000"/>
              <a:gd name="connsiteX398" fmla="*/ 1967925 w 7467600"/>
              <a:gd name="connsiteY398" fmla="*/ 6858000 h 6858000"/>
              <a:gd name="connsiteX399" fmla="*/ 1936622 w 7467600"/>
              <a:gd name="connsiteY399" fmla="*/ 6858000 h 6858000"/>
              <a:gd name="connsiteX400" fmla="*/ 1926261 w 7467600"/>
              <a:gd name="connsiteY400" fmla="*/ 6784064 h 6858000"/>
              <a:gd name="connsiteX401" fmla="*/ 1922724 w 7467600"/>
              <a:gd name="connsiteY401" fmla="*/ 6765577 h 6858000"/>
              <a:gd name="connsiteX402" fmla="*/ 1904650 w 7467600"/>
              <a:gd name="connsiteY402" fmla="*/ 6639616 h 6858000"/>
              <a:gd name="connsiteX403" fmla="*/ 1885273 w 7467600"/>
              <a:gd name="connsiteY403" fmla="*/ 6858000 h 6858000"/>
              <a:gd name="connsiteX404" fmla="*/ 1854363 w 7467600"/>
              <a:gd name="connsiteY404" fmla="*/ 6858000 h 6858000"/>
              <a:gd name="connsiteX405" fmla="*/ 1880391 w 7467600"/>
              <a:gd name="connsiteY405" fmla="*/ 6603796 h 6858000"/>
              <a:gd name="connsiteX406" fmla="*/ 1818273 w 7467600"/>
              <a:gd name="connsiteY406" fmla="*/ 6715729 h 6858000"/>
              <a:gd name="connsiteX407" fmla="*/ 1794691 w 7467600"/>
              <a:gd name="connsiteY407" fmla="*/ 6843239 h 6858000"/>
              <a:gd name="connsiteX408" fmla="*/ 1794914 w 7467600"/>
              <a:gd name="connsiteY408" fmla="*/ 6858000 h 6858000"/>
              <a:gd name="connsiteX409" fmla="*/ 1746128 w 7467600"/>
              <a:gd name="connsiteY409" fmla="*/ 6858000 h 6858000"/>
              <a:gd name="connsiteX410" fmla="*/ 1753934 w 7467600"/>
              <a:gd name="connsiteY410" fmla="*/ 6724796 h 6858000"/>
              <a:gd name="connsiteX411" fmla="*/ 1792053 w 7467600"/>
              <a:gd name="connsiteY411" fmla="*/ 6572396 h 6858000"/>
              <a:gd name="connsiteX412" fmla="*/ 1862248 w 7467600"/>
              <a:gd name="connsiteY412" fmla="*/ 6266397 h 6858000"/>
              <a:gd name="connsiteX413" fmla="*/ 1862250 w 7467600"/>
              <a:gd name="connsiteY413" fmla="*/ 6033531 h 6858000"/>
              <a:gd name="connsiteX414" fmla="*/ 1211999 w 7467600"/>
              <a:gd name="connsiteY414" fmla="*/ 6683610 h 6858000"/>
              <a:gd name="connsiteX415" fmla="*/ 1213266 w 7467600"/>
              <a:gd name="connsiteY415" fmla="*/ 6691947 h 6858000"/>
              <a:gd name="connsiteX416" fmla="*/ 1203370 w 7467600"/>
              <a:gd name="connsiteY416" fmla="*/ 6850676 h 6858000"/>
              <a:gd name="connsiteX417" fmla="*/ 1203671 w 7467600"/>
              <a:gd name="connsiteY417" fmla="*/ 6858000 h 6858000"/>
              <a:gd name="connsiteX418" fmla="*/ 1143180 w 7467600"/>
              <a:gd name="connsiteY418" fmla="*/ 6858000 h 6858000"/>
              <a:gd name="connsiteX419" fmla="*/ 1142176 w 7467600"/>
              <a:gd name="connsiteY419" fmla="*/ 6766045 h 6858000"/>
              <a:gd name="connsiteX420" fmla="*/ 1067484 w 7467600"/>
              <a:gd name="connsiteY420" fmla="*/ 6858000 h 6858000"/>
              <a:gd name="connsiteX421" fmla="*/ 953928 w 7467600"/>
              <a:gd name="connsiteY421" fmla="*/ 6858000 h 6858000"/>
              <a:gd name="connsiteX422" fmla="*/ 959715 w 7467600"/>
              <a:gd name="connsiteY422" fmla="*/ 6850185 h 6858000"/>
              <a:gd name="connsiteX423" fmla="*/ 1483788 w 7467600"/>
              <a:gd name="connsiteY423" fmla="*/ 6259174 h 6858000"/>
              <a:gd name="connsiteX424" fmla="*/ 1100671 w 7467600"/>
              <a:gd name="connsiteY424" fmla="*/ 6252137 h 6858000"/>
              <a:gd name="connsiteX425" fmla="*/ 1090144 w 7467600"/>
              <a:gd name="connsiteY425" fmla="*/ 6256748 h 6858000"/>
              <a:gd name="connsiteX426" fmla="*/ 1095872 w 7467600"/>
              <a:gd name="connsiteY426" fmla="*/ 6271892 h 6858000"/>
              <a:gd name="connsiteX427" fmla="*/ 262785 w 7467600"/>
              <a:gd name="connsiteY427" fmla="*/ 6845450 h 6858000"/>
              <a:gd name="connsiteX428" fmla="*/ 209968 w 7467600"/>
              <a:gd name="connsiteY428" fmla="*/ 6770713 h 6858000"/>
              <a:gd name="connsiteX429" fmla="*/ 873460 w 7467600"/>
              <a:gd name="connsiteY429" fmla="*/ 6253768 h 6858000"/>
              <a:gd name="connsiteX430" fmla="*/ 192686 w 7467600"/>
              <a:gd name="connsiteY430" fmla="*/ 5849257 h 6858000"/>
              <a:gd name="connsiteX431" fmla="*/ 4696 w 7467600"/>
              <a:gd name="connsiteY431" fmla="*/ 5697668 h 6858000"/>
              <a:gd name="connsiteX432" fmla="*/ 0 w 7467600"/>
              <a:gd name="connsiteY432" fmla="*/ 5689984 h 6858000"/>
              <a:gd name="connsiteX433" fmla="*/ 0 w 7467600"/>
              <a:gd name="connsiteY433" fmla="*/ 5513472 h 6858000"/>
              <a:gd name="connsiteX434" fmla="*/ 174101 w 7467600"/>
              <a:gd name="connsiteY434" fmla="*/ 5620277 h 6858000"/>
              <a:gd name="connsiteX435" fmla="*/ 891800 w 7467600"/>
              <a:gd name="connsiteY435" fmla="*/ 6036935 h 6858000"/>
              <a:gd name="connsiteX436" fmla="*/ 1072219 w 7467600"/>
              <a:gd name="connsiteY436" fmla="*/ 6169443 h 6858000"/>
              <a:gd name="connsiteX437" fmla="*/ 1074117 w 7467600"/>
              <a:gd name="connsiteY437" fmla="*/ 6170301 h 6858000"/>
              <a:gd name="connsiteX438" fmla="*/ 1083114 w 7467600"/>
              <a:gd name="connsiteY438" fmla="*/ 6174131 h 6858000"/>
              <a:gd name="connsiteX439" fmla="*/ 1543010 w 7467600"/>
              <a:gd name="connsiteY439" fmla="*/ 6191140 h 6858000"/>
              <a:gd name="connsiteX440" fmla="*/ 1551080 w 7467600"/>
              <a:gd name="connsiteY440" fmla="*/ 6195006 h 6858000"/>
              <a:gd name="connsiteX441" fmla="*/ 2345443 w 7467600"/>
              <a:gd name="connsiteY441" fmla="*/ 5549882 h 6858000"/>
              <a:gd name="connsiteX442" fmla="*/ 1721499 w 7467600"/>
              <a:gd name="connsiteY442" fmla="*/ 5599969 h 6858000"/>
              <a:gd name="connsiteX443" fmla="*/ 767716 w 7467600"/>
              <a:gd name="connsiteY443" fmla="*/ 5472768 h 6858000"/>
              <a:gd name="connsiteX444" fmla="*/ 722147 w 7467600"/>
              <a:gd name="connsiteY444" fmla="*/ 5393091 h 6858000"/>
              <a:gd name="connsiteX445" fmla="*/ 1485552 w 7467600"/>
              <a:gd name="connsiteY445" fmla="*/ 5313202 h 6858000"/>
              <a:gd name="connsiteX446" fmla="*/ 2143004 w 7467600"/>
              <a:gd name="connsiteY446" fmla="*/ 5402420 h 6858000"/>
              <a:gd name="connsiteX447" fmla="*/ 1933391 w 7467600"/>
              <a:gd name="connsiteY447" fmla="*/ 5156971 h 6858000"/>
              <a:gd name="connsiteX448" fmla="*/ 1827118 w 7467600"/>
              <a:gd name="connsiteY448" fmla="*/ 4968410 h 6858000"/>
              <a:gd name="connsiteX449" fmla="*/ 1837349 w 7467600"/>
              <a:gd name="connsiteY449" fmla="*/ 4956357 h 6858000"/>
              <a:gd name="connsiteX450" fmla="*/ 2162835 w 7467600"/>
              <a:gd name="connsiteY450" fmla="*/ 5187853 h 6858000"/>
              <a:gd name="connsiteX451" fmla="*/ 2257167 w 7467600"/>
              <a:gd name="connsiteY451" fmla="*/ 5462123 h 6858000"/>
              <a:gd name="connsiteX452" fmla="*/ 2261598 w 7467600"/>
              <a:gd name="connsiteY452" fmla="*/ 5467998 h 6858000"/>
              <a:gd name="connsiteX453" fmla="*/ 2437177 w 7467600"/>
              <a:gd name="connsiteY453" fmla="*/ 5479608 h 6858000"/>
              <a:gd name="connsiteX454" fmla="*/ 2445247 w 7467600"/>
              <a:gd name="connsiteY454" fmla="*/ 5483476 h 6858000"/>
              <a:gd name="connsiteX455" fmla="*/ 2743626 w 7467600"/>
              <a:gd name="connsiteY455" fmla="*/ 5304819 h 6858000"/>
              <a:gd name="connsiteX456" fmla="*/ 3048102 w 7467600"/>
              <a:gd name="connsiteY456" fmla="*/ 5150595 h 6858000"/>
              <a:gd name="connsiteX457" fmla="*/ 1799414 w 7467600"/>
              <a:gd name="connsiteY457" fmla="*/ 4694732 h 6858000"/>
              <a:gd name="connsiteX458" fmla="*/ 1771735 w 7467600"/>
              <a:gd name="connsiteY458" fmla="*/ 4619929 h 6858000"/>
              <a:gd name="connsiteX459" fmla="*/ 3104273 w 7467600"/>
              <a:gd name="connsiteY459" fmla="*/ 5076159 h 6858000"/>
              <a:gd name="connsiteX460" fmla="*/ 3113245 w 7467600"/>
              <a:gd name="connsiteY460" fmla="*/ 5090705 h 6858000"/>
              <a:gd name="connsiteX461" fmla="*/ 3126294 w 7467600"/>
              <a:gd name="connsiteY461" fmla="*/ 5114400 h 6858000"/>
              <a:gd name="connsiteX462" fmla="*/ 3937433 w 7467600"/>
              <a:gd name="connsiteY462" fmla="*/ 4830473 h 6858000"/>
              <a:gd name="connsiteX463" fmla="*/ 3590475 w 7467600"/>
              <a:gd name="connsiteY463" fmla="*/ 4597974 h 6858000"/>
              <a:gd name="connsiteX464" fmla="*/ 3100264 w 7467600"/>
              <a:gd name="connsiteY464" fmla="*/ 4579845 h 6858000"/>
              <a:gd name="connsiteX465" fmla="*/ 2183576 w 7467600"/>
              <a:gd name="connsiteY465" fmla="*/ 4227150 h 6858000"/>
              <a:gd name="connsiteX466" fmla="*/ 2151029 w 7467600"/>
              <a:gd name="connsiteY466" fmla="*/ 4146947 h 6858000"/>
              <a:gd name="connsiteX467" fmla="*/ 3563434 w 7467600"/>
              <a:gd name="connsiteY467" fmla="*/ 4469115 h 6858000"/>
              <a:gd name="connsiteX468" fmla="*/ 3177952 w 7467600"/>
              <a:gd name="connsiteY468" fmla="*/ 3657386 h 6858000"/>
              <a:gd name="connsiteX469" fmla="*/ 3189263 w 7467600"/>
              <a:gd name="connsiteY469" fmla="*/ 3625726 h 6858000"/>
              <a:gd name="connsiteX470" fmla="*/ 3560912 w 7467600"/>
              <a:gd name="connsiteY470" fmla="*/ 4079863 h 6858000"/>
              <a:gd name="connsiteX471" fmla="*/ 3626636 w 7467600"/>
              <a:gd name="connsiteY471" fmla="*/ 4512230 h 6858000"/>
              <a:gd name="connsiteX472" fmla="*/ 3653088 w 7467600"/>
              <a:gd name="connsiteY472" fmla="*/ 4521417 h 6858000"/>
              <a:gd name="connsiteX473" fmla="*/ 3988128 w 7467600"/>
              <a:gd name="connsiteY473" fmla="*/ 4817267 h 6858000"/>
              <a:gd name="connsiteX474" fmla="*/ 4830582 w 7467600"/>
              <a:gd name="connsiteY474" fmla="*/ 4676000 h 6858000"/>
              <a:gd name="connsiteX475" fmla="*/ 4830100 w 7467600"/>
              <a:gd name="connsiteY475" fmla="*/ 4675554 h 6858000"/>
              <a:gd name="connsiteX476" fmla="*/ 4036318 w 7467600"/>
              <a:gd name="connsiteY476" fmla="*/ 4147013 h 6858000"/>
              <a:gd name="connsiteX477" fmla="*/ 3432098 w 7467600"/>
              <a:gd name="connsiteY477" fmla="*/ 3537312 h 6858000"/>
              <a:gd name="connsiteX478" fmla="*/ 3446761 w 7467600"/>
              <a:gd name="connsiteY478" fmla="*/ 3461278 h 6858000"/>
              <a:gd name="connsiteX479" fmla="*/ 4419733 w 7467600"/>
              <a:gd name="connsiteY479" fmla="*/ 3963555 h 6858000"/>
              <a:gd name="connsiteX480" fmla="*/ 4781371 w 7467600"/>
              <a:gd name="connsiteY480" fmla="*/ 4458604 h 6858000"/>
              <a:gd name="connsiteX481" fmla="*/ 4780440 w 7467600"/>
              <a:gd name="connsiteY481" fmla="*/ 4470290 h 6858000"/>
              <a:gd name="connsiteX482" fmla="*/ 4898954 w 7467600"/>
              <a:gd name="connsiteY482" fmla="*/ 4662092 h 6858000"/>
              <a:gd name="connsiteX483" fmla="*/ 4900699 w 7467600"/>
              <a:gd name="connsiteY483" fmla="*/ 4670867 h 6858000"/>
              <a:gd name="connsiteX484" fmla="*/ 5714511 w 7467600"/>
              <a:gd name="connsiteY484" fmla="*/ 4663483 h 6858000"/>
              <a:gd name="connsiteX485" fmla="*/ 5464793 w 7467600"/>
              <a:gd name="connsiteY485" fmla="*/ 4393556 h 6858000"/>
              <a:gd name="connsiteX486" fmla="*/ 5461897 w 7467600"/>
              <a:gd name="connsiteY486" fmla="*/ 4390879 h 6858000"/>
              <a:gd name="connsiteX487" fmla="*/ 4294126 w 7467600"/>
              <a:gd name="connsiteY487" fmla="*/ 3303048 h 6858000"/>
              <a:gd name="connsiteX488" fmla="*/ 4305321 w 7467600"/>
              <a:gd name="connsiteY488" fmla="*/ 3256953 h 6858000"/>
              <a:gd name="connsiteX489" fmla="*/ 4949299 w 7467600"/>
              <a:gd name="connsiteY489" fmla="*/ 3766336 h 6858000"/>
              <a:gd name="connsiteX490" fmla="*/ 5291452 w 7467600"/>
              <a:gd name="connsiteY490" fmla="*/ 4076801 h 6858000"/>
              <a:gd name="connsiteX491" fmla="*/ 5434998 w 7467600"/>
              <a:gd name="connsiteY491" fmla="*/ 4254100 h 6858000"/>
              <a:gd name="connsiteX492" fmla="*/ 5351015 w 7467600"/>
              <a:gd name="connsiteY492" fmla="*/ 3760989 h 6858000"/>
              <a:gd name="connsiteX493" fmla="*/ 5413780 w 7467600"/>
              <a:gd name="connsiteY493" fmla="*/ 2966265 h 6858000"/>
              <a:gd name="connsiteX494" fmla="*/ 5425627 w 7467600"/>
              <a:gd name="connsiteY494" fmla="*/ 2954192 h 6858000"/>
              <a:gd name="connsiteX495" fmla="*/ 6604735 w 7467600"/>
              <a:gd name="connsiteY495" fmla="*/ 2041381 h 6858000"/>
              <a:gd name="connsiteX496" fmla="*/ 7204487 w 7467600"/>
              <a:gd name="connsiteY496" fmla="*/ 2742112 h 6858000"/>
              <a:gd name="connsiteX497" fmla="*/ 7131592 w 7467600"/>
              <a:gd name="connsiteY497" fmla="*/ 2672096 h 6858000"/>
              <a:gd name="connsiteX498" fmla="*/ 6996344 w 7467600"/>
              <a:gd name="connsiteY498" fmla="*/ 2518310 h 6858000"/>
              <a:gd name="connsiteX499" fmla="*/ 6735495 w 7467600"/>
              <a:gd name="connsiteY499" fmla="*/ 2196890 h 6858000"/>
              <a:gd name="connsiteX500" fmla="*/ 6721901 w 7467600"/>
              <a:gd name="connsiteY500" fmla="*/ 2179274 h 6858000"/>
              <a:gd name="connsiteX501" fmla="*/ 6604735 w 7467600"/>
              <a:gd name="connsiteY501" fmla="*/ 2041381 h 6858000"/>
              <a:gd name="connsiteX502" fmla="*/ 6591670 w 7467600"/>
              <a:gd name="connsiteY502" fmla="*/ 1988277 h 6858000"/>
              <a:gd name="connsiteX503" fmla="*/ 6747349 w 7467600"/>
              <a:gd name="connsiteY503" fmla="*/ 2160069 h 6858000"/>
              <a:gd name="connsiteX504" fmla="*/ 6760943 w 7467600"/>
              <a:gd name="connsiteY504" fmla="*/ 2177686 h 6858000"/>
              <a:gd name="connsiteX505" fmla="*/ 7021065 w 7467600"/>
              <a:gd name="connsiteY505" fmla="*/ 2498102 h 6858000"/>
              <a:gd name="connsiteX506" fmla="*/ 7155223 w 7467600"/>
              <a:gd name="connsiteY506" fmla="*/ 2650386 h 6858000"/>
              <a:gd name="connsiteX507" fmla="*/ 7203167 w 7467600"/>
              <a:gd name="connsiteY507" fmla="*/ 2697288 h 6858000"/>
              <a:gd name="connsiteX508" fmla="*/ 6937703 w 7467600"/>
              <a:gd name="connsiteY508" fmla="*/ 2321981 h 6858000"/>
              <a:gd name="connsiteX509" fmla="*/ 6591670 w 7467600"/>
              <a:gd name="connsiteY509" fmla="*/ 1988277 h 6858000"/>
              <a:gd name="connsiteX510" fmla="*/ 5798671 w 7467600"/>
              <a:gd name="connsiteY510" fmla="*/ 1981601 h 6858000"/>
              <a:gd name="connsiteX511" fmla="*/ 5754709 w 7467600"/>
              <a:gd name="connsiteY511" fmla="*/ 2071454 h 6858000"/>
              <a:gd name="connsiteX512" fmla="*/ 5763044 w 7467600"/>
              <a:gd name="connsiteY512" fmla="*/ 2842206 h 6858000"/>
              <a:gd name="connsiteX513" fmla="*/ 5764974 w 7467600"/>
              <a:gd name="connsiteY513" fmla="*/ 2799609 h 6858000"/>
              <a:gd name="connsiteX514" fmla="*/ 5767665 w 7467600"/>
              <a:gd name="connsiteY514" fmla="*/ 2666409 h 6858000"/>
              <a:gd name="connsiteX515" fmla="*/ 5763055 w 7467600"/>
              <a:gd name="connsiteY515" fmla="*/ 2579705 h 6858000"/>
              <a:gd name="connsiteX516" fmla="*/ 5758079 w 7467600"/>
              <a:gd name="connsiteY516" fmla="*/ 2492508 h 6858000"/>
              <a:gd name="connsiteX517" fmla="*/ 5779325 w 7467600"/>
              <a:gd name="connsiteY517" fmla="*/ 2197069 h 6858000"/>
              <a:gd name="connsiteX518" fmla="*/ 5798671 w 7467600"/>
              <a:gd name="connsiteY518" fmla="*/ 1981601 h 6858000"/>
              <a:gd name="connsiteX519" fmla="*/ 5829202 w 7467600"/>
              <a:gd name="connsiteY519" fmla="*/ 1971679 h 6858000"/>
              <a:gd name="connsiteX520" fmla="*/ 5809558 w 7467600"/>
              <a:gd name="connsiteY520" fmla="*/ 2198043 h 6858000"/>
              <a:gd name="connsiteX521" fmla="*/ 5788653 w 7467600"/>
              <a:gd name="connsiteY521" fmla="*/ 2489430 h 6858000"/>
              <a:gd name="connsiteX522" fmla="*/ 5793439 w 7467600"/>
              <a:gd name="connsiteY522" fmla="*/ 2575235 h 6858000"/>
              <a:gd name="connsiteX523" fmla="*/ 5796837 w 7467600"/>
              <a:gd name="connsiteY523" fmla="*/ 2637633 h 6858000"/>
              <a:gd name="connsiteX524" fmla="*/ 5818614 w 7467600"/>
              <a:gd name="connsiteY524" fmla="*/ 2473055 h 6858000"/>
              <a:gd name="connsiteX525" fmla="*/ 5829202 w 7467600"/>
              <a:gd name="connsiteY525" fmla="*/ 1971679 h 6858000"/>
              <a:gd name="connsiteX526" fmla="*/ 5911389 w 7467600"/>
              <a:gd name="connsiteY526" fmla="*/ 1898371 h 6858000"/>
              <a:gd name="connsiteX527" fmla="*/ 6237627 w 7467600"/>
              <a:gd name="connsiteY527" fmla="*/ 2231921 h 6858000"/>
              <a:gd name="connsiteX528" fmla="*/ 5911389 w 7467600"/>
              <a:gd name="connsiteY528" fmla="*/ 1898371 h 6858000"/>
              <a:gd name="connsiteX529" fmla="*/ 6944437 w 7467600"/>
              <a:gd name="connsiteY529" fmla="*/ 1575402 h 6858000"/>
              <a:gd name="connsiteX530" fmla="*/ 6304730 w 7467600"/>
              <a:gd name="connsiteY530" fmla="*/ 1766654 h 6858000"/>
              <a:gd name="connsiteX531" fmla="*/ 6944437 w 7467600"/>
              <a:gd name="connsiteY531" fmla="*/ 1575402 h 6858000"/>
              <a:gd name="connsiteX532" fmla="*/ 7019523 w 7467600"/>
              <a:gd name="connsiteY532" fmla="*/ 1519450 h 6858000"/>
              <a:gd name="connsiteX533" fmla="*/ 6298091 w 7467600"/>
              <a:gd name="connsiteY533" fmla="*/ 1737122 h 6858000"/>
              <a:gd name="connsiteX534" fmla="*/ 7019523 w 7467600"/>
              <a:gd name="connsiteY534" fmla="*/ 1519450 h 6858000"/>
              <a:gd name="connsiteX535" fmla="*/ 2399523 w 7467600"/>
              <a:gd name="connsiteY535" fmla="*/ 1428234 h 6858000"/>
              <a:gd name="connsiteX536" fmla="*/ 2224982 w 7467600"/>
              <a:gd name="connsiteY536" fmla="*/ 1826201 h 6858000"/>
              <a:gd name="connsiteX537" fmla="*/ 2096099 w 7467600"/>
              <a:gd name="connsiteY537" fmla="*/ 2345900 h 6858000"/>
              <a:gd name="connsiteX538" fmla="*/ 2283317 w 7467600"/>
              <a:gd name="connsiteY538" fmla="*/ 1796925 h 6858000"/>
              <a:gd name="connsiteX539" fmla="*/ 2399523 w 7467600"/>
              <a:gd name="connsiteY539" fmla="*/ 1428234 h 6858000"/>
              <a:gd name="connsiteX540" fmla="*/ 2448558 w 7467600"/>
              <a:gd name="connsiteY540" fmla="*/ 1373435 h 6858000"/>
              <a:gd name="connsiteX541" fmla="*/ 2312521 w 7467600"/>
              <a:gd name="connsiteY541" fmla="*/ 1806140 h 6858000"/>
              <a:gd name="connsiteX542" fmla="*/ 2127533 w 7467600"/>
              <a:gd name="connsiteY542" fmla="*/ 2348380 h 6858000"/>
              <a:gd name="connsiteX543" fmla="*/ 2358080 w 7467600"/>
              <a:gd name="connsiteY543" fmla="*/ 1866134 h 6858000"/>
              <a:gd name="connsiteX544" fmla="*/ 2407436 w 7467600"/>
              <a:gd name="connsiteY544" fmla="*/ 1651070 h 6858000"/>
              <a:gd name="connsiteX545" fmla="*/ 2448558 w 7467600"/>
              <a:gd name="connsiteY545" fmla="*/ 1373435 h 6858000"/>
              <a:gd name="connsiteX546" fmla="*/ 278707 w 7467600"/>
              <a:gd name="connsiteY546" fmla="*/ 1352270 h 6858000"/>
              <a:gd name="connsiteX547" fmla="*/ 321570 w 7467600"/>
              <a:gd name="connsiteY547" fmla="*/ 1861610 h 6858000"/>
              <a:gd name="connsiteX548" fmla="*/ 294281 w 7467600"/>
              <a:gd name="connsiteY548" fmla="*/ 1440658 h 6858000"/>
              <a:gd name="connsiteX549" fmla="*/ 278707 w 7467600"/>
              <a:gd name="connsiteY549" fmla="*/ 1352270 h 6858000"/>
              <a:gd name="connsiteX550" fmla="*/ 1423821 w 7467600"/>
              <a:gd name="connsiteY550" fmla="*/ 1351958 h 6858000"/>
              <a:gd name="connsiteX551" fmla="*/ 1638521 w 7467600"/>
              <a:gd name="connsiteY551" fmla="*/ 1908470 h 6858000"/>
              <a:gd name="connsiteX552" fmla="*/ 1754199 w 7467600"/>
              <a:gd name="connsiteY552" fmla="*/ 2149284 h 6858000"/>
              <a:gd name="connsiteX553" fmla="*/ 1908359 w 7467600"/>
              <a:gd name="connsiteY553" fmla="*/ 2364988 h 6858000"/>
              <a:gd name="connsiteX554" fmla="*/ 1647661 w 7467600"/>
              <a:gd name="connsiteY554" fmla="*/ 1825945 h 6858000"/>
              <a:gd name="connsiteX555" fmla="*/ 1423821 w 7467600"/>
              <a:gd name="connsiteY555" fmla="*/ 1351958 h 6858000"/>
              <a:gd name="connsiteX556" fmla="*/ 1431890 w 7467600"/>
              <a:gd name="connsiteY556" fmla="*/ 1306475 h 6858000"/>
              <a:gd name="connsiteX557" fmla="*/ 1507597 w 7467600"/>
              <a:gd name="connsiteY557" fmla="*/ 1446132 h 6858000"/>
              <a:gd name="connsiteX558" fmla="*/ 1674586 w 7467600"/>
              <a:gd name="connsiteY558" fmla="*/ 1813832 h 6858000"/>
              <a:gd name="connsiteX559" fmla="*/ 1815950 w 7467600"/>
              <a:gd name="connsiteY559" fmla="*/ 2128564 h 6858000"/>
              <a:gd name="connsiteX560" fmla="*/ 1984242 w 7467600"/>
              <a:gd name="connsiteY560" fmla="*/ 2430829 h 6858000"/>
              <a:gd name="connsiteX561" fmla="*/ 2014023 w 7467600"/>
              <a:gd name="connsiteY561" fmla="*/ 2450995 h 6858000"/>
              <a:gd name="connsiteX562" fmla="*/ 1747337 w 7467600"/>
              <a:gd name="connsiteY562" fmla="*/ 1855264 h 6858000"/>
              <a:gd name="connsiteX563" fmla="*/ 1533749 w 7467600"/>
              <a:gd name="connsiteY563" fmla="*/ 1478656 h 6858000"/>
              <a:gd name="connsiteX564" fmla="*/ 1431890 w 7467600"/>
              <a:gd name="connsiteY564" fmla="*/ 1306475 h 6858000"/>
              <a:gd name="connsiteX565" fmla="*/ 5052692 w 7467600"/>
              <a:gd name="connsiteY565" fmla="*/ 1292994 h 6858000"/>
              <a:gd name="connsiteX566" fmla="*/ 5200661 w 7467600"/>
              <a:gd name="connsiteY566" fmla="*/ 1635186 h 6858000"/>
              <a:gd name="connsiteX567" fmla="*/ 5297138 w 7467600"/>
              <a:gd name="connsiteY567" fmla="*/ 1906351 h 6858000"/>
              <a:gd name="connsiteX568" fmla="*/ 5052692 w 7467600"/>
              <a:gd name="connsiteY568" fmla="*/ 1292994 h 6858000"/>
              <a:gd name="connsiteX569" fmla="*/ 5009948 w 7467600"/>
              <a:gd name="connsiteY569" fmla="*/ 1273619 h 6858000"/>
              <a:gd name="connsiteX570" fmla="*/ 5121777 w 7467600"/>
              <a:gd name="connsiteY570" fmla="*/ 1654213 h 6858000"/>
              <a:gd name="connsiteX571" fmla="*/ 5293545 w 7467600"/>
              <a:gd name="connsiteY571" fmla="*/ 2072247 h 6858000"/>
              <a:gd name="connsiteX572" fmla="*/ 5294042 w 7467600"/>
              <a:gd name="connsiteY572" fmla="*/ 2065019 h 6858000"/>
              <a:gd name="connsiteX573" fmla="*/ 5171936 w 7467600"/>
              <a:gd name="connsiteY573" fmla="*/ 1647613 h 6858000"/>
              <a:gd name="connsiteX574" fmla="*/ 5009948 w 7467600"/>
              <a:gd name="connsiteY574" fmla="*/ 1273619 h 6858000"/>
              <a:gd name="connsiteX575" fmla="*/ 655236 w 7467600"/>
              <a:gd name="connsiteY575" fmla="*/ 1268632 h 6858000"/>
              <a:gd name="connsiteX576" fmla="*/ 839521 w 7467600"/>
              <a:gd name="connsiteY576" fmla="*/ 1685315 h 6858000"/>
              <a:gd name="connsiteX577" fmla="*/ 1109416 w 7467600"/>
              <a:gd name="connsiteY577" fmla="*/ 2061663 h 6858000"/>
              <a:gd name="connsiteX578" fmla="*/ 1298300 w 7467600"/>
              <a:gd name="connsiteY578" fmla="*/ 2247742 h 6858000"/>
              <a:gd name="connsiteX579" fmla="*/ 1125871 w 7467600"/>
              <a:gd name="connsiteY579" fmla="*/ 1989513 h 6858000"/>
              <a:gd name="connsiteX580" fmla="*/ 981574 w 7467600"/>
              <a:gd name="connsiteY580" fmla="*/ 1783157 h 6858000"/>
              <a:gd name="connsiteX581" fmla="*/ 922198 w 7467600"/>
              <a:gd name="connsiteY581" fmla="*/ 1677437 h 6858000"/>
              <a:gd name="connsiteX582" fmla="*/ 869293 w 7467600"/>
              <a:gd name="connsiteY582" fmla="*/ 1583214 h 6858000"/>
              <a:gd name="connsiteX583" fmla="*/ 751431 w 7467600"/>
              <a:gd name="connsiteY583" fmla="*/ 1405731 h 6858000"/>
              <a:gd name="connsiteX584" fmla="*/ 655236 w 7467600"/>
              <a:gd name="connsiteY584" fmla="*/ 1268632 h 6858000"/>
              <a:gd name="connsiteX585" fmla="*/ 6516292 w 7467600"/>
              <a:gd name="connsiteY585" fmla="*/ 1263064 h 6858000"/>
              <a:gd name="connsiteX586" fmla="*/ 5736320 w 7467600"/>
              <a:gd name="connsiteY586" fmla="*/ 1501803 h 6858000"/>
              <a:gd name="connsiteX587" fmla="*/ 6516292 w 7467600"/>
              <a:gd name="connsiteY587" fmla="*/ 1263064 h 6858000"/>
              <a:gd name="connsiteX588" fmla="*/ 291466 w 7467600"/>
              <a:gd name="connsiteY588" fmla="*/ 1250369 h 6858000"/>
              <a:gd name="connsiteX589" fmla="*/ 323180 w 7467600"/>
              <a:gd name="connsiteY589" fmla="*/ 1435283 h 6858000"/>
              <a:gd name="connsiteX590" fmla="*/ 349381 w 7467600"/>
              <a:gd name="connsiteY590" fmla="*/ 1875041 h 6858000"/>
              <a:gd name="connsiteX591" fmla="*/ 374363 w 7467600"/>
              <a:gd name="connsiteY591" fmla="*/ 1506494 h 6858000"/>
              <a:gd name="connsiteX592" fmla="*/ 302168 w 7467600"/>
              <a:gd name="connsiteY592" fmla="*/ 1274495 h 6858000"/>
              <a:gd name="connsiteX593" fmla="*/ 291466 w 7467600"/>
              <a:gd name="connsiteY593" fmla="*/ 1250369 h 6858000"/>
              <a:gd name="connsiteX594" fmla="*/ 678222 w 7467600"/>
              <a:gd name="connsiteY594" fmla="*/ 1248670 h 6858000"/>
              <a:gd name="connsiteX595" fmla="*/ 775536 w 7467600"/>
              <a:gd name="connsiteY595" fmla="*/ 1388015 h 6858000"/>
              <a:gd name="connsiteX596" fmla="*/ 894529 w 7467600"/>
              <a:gd name="connsiteY596" fmla="*/ 1567739 h 6858000"/>
              <a:gd name="connsiteX597" fmla="*/ 948000 w 7467600"/>
              <a:gd name="connsiteY597" fmla="*/ 1663088 h 6858000"/>
              <a:gd name="connsiteX598" fmla="*/ 1006812 w 7467600"/>
              <a:gd name="connsiteY598" fmla="*/ 1767683 h 6858000"/>
              <a:gd name="connsiteX599" fmla="*/ 1149133 w 7467600"/>
              <a:gd name="connsiteY599" fmla="*/ 1971513 h 6858000"/>
              <a:gd name="connsiteX600" fmla="*/ 1333952 w 7467600"/>
              <a:gd name="connsiteY600" fmla="*/ 2251620 h 6858000"/>
              <a:gd name="connsiteX601" fmla="*/ 1337329 w 7467600"/>
              <a:gd name="connsiteY601" fmla="*/ 2258350 h 6858000"/>
              <a:gd name="connsiteX602" fmla="*/ 1014726 w 7467600"/>
              <a:gd name="connsiteY602" fmla="*/ 1615556 h 6858000"/>
              <a:gd name="connsiteX603" fmla="*/ 678222 w 7467600"/>
              <a:gd name="connsiteY603" fmla="*/ 1248670 h 6858000"/>
              <a:gd name="connsiteX604" fmla="*/ 6691602 w 7467600"/>
              <a:gd name="connsiteY604" fmla="*/ 1140573 h 6858000"/>
              <a:gd name="connsiteX605" fmla="*/ 6571100 w 7467600"/>
              <a:gd name="connsiteY605" fmla="*/ 1183662 h 6858000"/>
              <a:gd name="connsiteX606" fmla="*/ 6241687 w 7467600"/>
              <a:gd name="connsiteY606" fmla="*/ 1257600 h 6858000"/>
              <a:gd name="connsiteX607" fmla="*/ 5693009 w 7467600"/>
              <a:gd name="connsiteY607" fmla="*/ 1478256 h 6858000"/>
              <a:gd name="connsiteX608" fmla="*/ 6548420 w 7467600"/>
              <a:gd name="connsiteY608" fmla="*/ 1214599 h 6858000"/>
              <a:gd name="connsiteX609" fmla="*/ 6605473 w 7467600"/>
              <a:gd name="connsiteY609" fmla="*/ 1184686 h 6858000"/>
              <a:gd name="connsiteX610" fmla="*/ 6691602 w 7467600"/>
              <a:gd name="connsiteY610" fmla="*/ 1140573 h 6858000"/>
              <a:gd name="connsiteX611" fmla="*/ 4002475 w 7467600"/>
              <a:gd name="connsiteY611" fmla="*/ 1037802 h 6858000"/>
              <a:gd name="connsiteX612" fmla="*/ 4000324 w 7467600"/>
              <a:gd name="connsiteY612" fmla="*/ 1039362 h 6858000"/>
              <a:gd name="connsiteX613" fmla="*/ 4002862 w 7467600"/>
              <a:gd name="connsiteY613" fmla="*/ 1042866 h 6858000"/>
              <a:gd name="connsiteX614" fmla="*/ 4002475 w 7467600"/>
              <a:gd name="connsiteY614" fmla="*/ 1037802 h 6858000"/>
              <a:gd name="connsiteX615" fmla="*/ 506322 w 7467600"/>
              <a:gd name="connsiteY615" fmla="*/ 1020997 h 6858000"/>
              <a:gd name="connsiteX616" fmla="*/ 533068 w 7467600"/>
              <a:gd name="connsiteY616" fmla="*/ 1029409 h 6858000"/>
              <a:gd name="connsiteX617" fmla="*/ 1232525 w 7467600"/>
              <a:gd name="connsiteY617" fmla="*/ 1804675 h 6858000"/>
              <a:gd name="connsiteX618" fmla="*/ 1388858 w 7467600"/>
              <a:gd name="connsiteY618" fmla="*/ 2368011 h 6858000"/>
              <a:gd name="connsiteX619" fmla="*/ 1384098 w 7467600"/>
              <a:gd name="connsiteY619" fmla="*/ 2378125 h 6858000"/>
              <a:gd name="connsiteX620" fmla="*/ 1425393 w 7467600"/>
              <a:gd name="connsiteY620" fmla="*/ 2589124 h 6858000"/>
              <a:gd name="connsiteX621" fmla="*/ 1424001 w 7467600"/>
              <a:gd name="connsiteY621" fmla="*/ 2597541 h 6858000"/>
              <a:gd name="connsiteX622" fmla="*/ 2152729 w 7467600"/>
              <a:gd name="connsiteY622" fmla="*/ 2864487 h 6858000"/>
              <a:gd name="connsiteX623" fmla="*/ 2020609 w 7467600"/>
              <a:gd name="connsiteY623" fmla="*/ 2539671 h 6858000"/>
              <a:gd name="connsiteX624" fmla="*/ 2018920 w 7467600"/>
              <a:gd name="connsiteY624" fmla="*/ 2536309 h 6858000"/>
              <a:gd name="connsiteX625" fmla="*/ 1342441 w 7467600"/>
              <a:gd name="connsiteY625" fmla="*/ 1173017 h 6858000"/>
              <a:gd name="connsiteX626" fmla="*/ 1367925 w 7467600"/>
              <a:gd name="connsiteY626" fmla="*/ 1135648 h 6858000"/>
              <a:gd name="connsiteX627" fmla="*/ 1771401 w 7467600"/>
              <a:gd name="connsiteY627" fmla="*/ 1806673 h 6858000"/>
              <a:gd name="connsiteX628" fmla="*/ 1972385 w 7467600"/>
              <a:gd name="connsiteY628" fmla="*/ 2198735 h 6858000"/>
              <a:gd name="connsiteX629" fmla="*/ 2040892 w 7467600"/>
              <a:gd name="connsiteY629" fmla="*/ 2405205 h 6858000"/>
              <a:gd name="connsiteX630" fmla="*/ 2131689 w 7467600"/>
              <a:gd name="connsiteY630" fmla="*/ 1936926 h 6858000"/>
              <a:gd name="connsiteX631" fmla="*/ 2454820 w 7467600"/>
              <a:gd name="connsiteY631" fmla="*/ 1248808 h 6858000"/>
              <a:gd name="connsiteX632" fmla="*/ 2492512 w 7467600"/>
              <a:gd name="connsiteY632" fmla="*/ 1302920 h 6858000"/>
              <a:gd name="connsiteX633" fmla="*/ 2081216 w 7467600"/>
              <a:gd name="connsiteY633" fmla="*/ 2527513 h 6858000"/>
              <a:gd name="connsiteX634" fmla="*/ 2081211 w 7467600"/>
              <a:gd name="connsiteY634" fmla="*/ 2528916 h 6858000"/>
              <a:gd name="connsiteX635" fmla="*/ 2199067 w 7467600"/>
              <a:gd name="connsiteY635" fmla="*/ 2884061 h 6858000"/>
              <a:gd name="connsiteX636" fmla="*/ 3192586 w 7467600"/>
              <a:gd name="connsiteY636" fmla="*/ 3411496 h 6858000"/>
              <a:gd name="connsiteX637" fmla="*/ 3182620 w 7467600"/>
              <a:gd name="connsiteY637" fmla="*/ 3483279 h 6858000"/>
              <a:gd name="connsiteX638" fmla="*/ 2435119 w 7467600"/>
              <a:gd name="connsiteY638" fmla="*/ 3080173 h 6858000"/>
              <a:gd name="connsiteX639" fmla="*/ 2410152 w 7467600"/>
              <a:gd name="connsiteY639" fmla="*/ 3063751 h 6858000"/>
              <a:gd name="connsiteX640" fmla="*/ 2408099 w 7467600"/>
              <a:gd name="connsiteY640" fmla="*/ 3064403 h 6858000"/>
              <a:gd name="connsiteX641" fmla="*/ 2407218 w 7467600"/>
              <a:gd name="connsiteY641" fmla="*/ 3070324 h 6858000"/>
              <a:gd name="connsiteX642" fmla="*/ 2380138 w 7467600"/>
              <a:gd name="connsiteY642" fmla="*/ 3099341 h 6858000"/>
              <a:gd name="connsiteX643" fmla="*/ 1765923 w 7467600"/>
              <a:gd name="connsiteY643" fmla="*/ 3581043 h 6858000"/>
              <a:gd name="connsiteX644" fmla="*/ 1702258 w 7467600"/>
              <a:gd name="connsiteY644" fmla="*/ 3612286 h 6858000"/>
              <a:gd name="connsiteX645" fmla="*/ 1538370 w 7467600"/>
              <a:gd name="connsiteY645" fmla="*/ 3811804 h 6858000"/>
              <a:gd name="connsiteX646" fmla="*/ 542867 w 7467600"/>
              <a:gd name="connsiteY646" fmla="*/ 4944092 h 6858000"/>
              <a:gd name="connsiteX647" fmla="*/ 515800 w 7467600"/>
              <a:gd name="connsiteY647" fmla="*/ 4862180 h 6858000"/>
              <a:gd name="connsiteX648" fmla="*/ 909145 w 7467600"/>
              <a:gd name="connsiteY648" fmla="*/ 4199225 h 6858000"/>
              <a:gd name="connsiteX649" fmla="*/ 1214067 w 7467600"/>
              <a:gd name="connsiteY649" fmla="*/ 3908561 h 6858000"/>
              <a:gd name="connsiteX650" fmla="*/ 640967 w 7467600"/>
              <a:gd name="connsiteY650" fmla="*/ 4105601 h 6858000"/>
              <a:gd name="connsiteX651" fmla="*/ 112563 w 7467600"/>
              <a:gd name="connsiteY651" fmla="*/ 4396952 h 6858000"/>
              <a:gd name="connsiteX652" fmla="*/ 0 w 7467600"/>
              <a:gd name="connsiteY652" fmla="*/ 4466006 h 6858000"/>
              <a:gd name="connsiteX653" fmla="*/ 0 w 7467600"/>
              <a:gd name="connsiteY653" fmla="*/ 4233763 h 6858000"/>
              <a:gd name="connsiteX654" fmla="*/ 36881 w 7467600"/>
              <a:gd name="connsiteY654" fmla="*/ 4200118 h 6858000"/>
              <a:gd name="connsiteX655" fmla="*/ 910534 w 7467600"/>
              <a:gd name="connsiteY655" fmla="*/ 3629753 h 6858000"/>
              <a:gd name="connsiteX656" fmla="*/ 1578717 w 7467600"/>
              <a:gd name="connsiteY656" fmla="*/ 3575982 h 6858000"/>
              <a:gd name="connsiteX657" fmla="*/ 2338780 w 7467600"/>
              <a:gd name="connsiteY657" fmla="*/ 3033725 h 6858000"/>
              <a:gd name="connsiteX658" fmla="*/ 1807991 w 7467600"/>
              <a:gd name="connsiteY658" fmla="*/ 2807184 h 6858000"/>
              <a:gd name="connsiteX659" fmla="*/ 1416358 w 7467600"/>
              <a:gd name="connsiteY659" fmla="*/ 3112571 h 6858000"/>
              <a:gd name="connsiteX660" fmla="*/ 939066 w 7467600"/>
              <a:gd name="connsiteY660" fmla="*/ 3378798 h 6858000"/>
              <a:gd name="connsiteX661" fmla="*/ 115099 w 7467600"/>
              <a:gd name="connsiteY661" fmla="*/ 3607650 h 6858000"/>
              <a:gd name="connsiteX662" fmla="*/ 97284 w 7467600"/>
              <a:gd name="connsiteY662" fmla="*/ 3520393 h 6858000"/>
              <a:gd name="connsiteX663" fmla="*/ 922050 w 7467600"/>
              <a:gd name="connsiteY663" fmla="*/ 3074867 h 6858000"/>
              <a:gd name="connsiteX664" fmla="*/ 1405265 w 7467600"/>
              <a:gd name="connsiteY664" fmla="*/ 3016319 h 6858000"/>
              <a:gd name="connsiteX665" fmla="*/ 1407512 w 7467600"/>
              <a:gd name="connsiteY665" fmla="*/ 3018001 h 6858000"/>
              <a:gd name="connsiteX666" fmla="*/ 1726266 w 7467600"/>
              <a:gd name="connsiteY666" fmla="*/ 2777274 h 6858000"/>
              <a:gd name="connsiteX667" fmla="*/ 625390 w 7467600"/>
              <a:gd name="connsiteY667" fmla="*/ 2514541 h 6858000"/>
              <a:gd name="connsiteX668" fmla="*/ 619799 w 7467600"/>
              <a:gd name="connsiteY668" fmla="*/ 2527180 h 6858000"/>
              <a:gd name="connsiteX669" fmla="*/ 310030 w 7467600"/>
              <a:gd name="connsiteY669" fmla="*/ 2771818 h 6858000"/>
              <a:gd name="connsiteX670" fmla="*/ 173877 w 7467600"/>
              <a:gd name="connsiteY670" fmla="*/ 2937056 h 6858000"/>
              <a:gd name="connsiteX671" fmla="*/ 77889 w 7467600"/>
              <a:gd name="connsiteY671" fmla="*/ 3138440 h 6858000"/>
              <a:gd name="connsiteX672" fmla="*/ 0 w 7467600"/>
              <a:gd name="connsiteY672" fmla="*/ 3271395 h 6858000"/>
              <a:gd name="connsiteX673" fmla="*/ 0 w 7467600"/>
              <a:gd name="connsiteY673" fmla="*/ 3153002 h 6858000"/>
              <a:gd name="connsiteX674" fmla="*/ 2386 w 7467600"/>
              <a:gd name="connsiteY674" fmla="*/ 3149203 h 6858000"/>
              <a:gd name="connsiteX675" fmla="*/ 89753 w 7467600"/>
              <a:gd name="connsiteY675" fmla="*/ 2987702 h 6858000"/>
              <a:gd name="connsiteX676" fmla="*/ 76869 w 7467600"/>
              <a:gd name="connsiteY676" fmla="*/ 3005404 h 6858000"/>
              <a:gd name="connsiteX677" fmla="*/ 32049 w 7467600"/>
              <a:gd name="connsiteY677" fmla="*/ 3065814 h 6858000"/>
              <a:gd name="connsiteX678" fmla="*/ 0 w 7467600"/>
              <a:gd name="connsiteY678" fmla="*/ 3108744 h 6858000"/>
              <a:gd name="connsiteX679" fmla="*/ 0 w 7467600"/>
              <a:gd name="connsiteY679" fmla="*/ 3058059 h 6858000"/>
              <a:gd name="connsiteX680" fmla="*/ 7610 w 7467600"/>
              <a:gd name="connsiteY680" fmla="*/ 3047889 h 6858000"/>
              <a:gd name="connsiteX681" fmla="*/ 52419 w 7467600"/>
              <a:gd name="connsiteY681" fmla="*/ 2987479 h 6858000"/>
              <a:gd name="connsiteX682" fmla="*/ 59142 w 7467600"/>
              <a:gd name="connsiteY682" fmla="*/ 2978488 h 6858000"/>
              <a:gd name="connsiteX683" fmla="*/ 0 w 7467600"/>
              <a:gd name="connsiteY683" fmla="*/ 3015334 h 6858000"/>
              <a:gd name="connsiteX684" fmla="*/ 0 w 7467600"/>
              <a:gd name="connsiteY684" fmla="*/ 2914286 h 6858000"/>
              <a:gd name="connsiteX685" fmla="*/ 36383 w 7467600"/>
              <a:gd name="connsiteY685" fmla="*/ 2901128 h 6858000"/>
              <a:gd name="connsiteX686" fmla="*/ 156329 w 7467600"/>
              <a:gd name="connsiteY686" fmla="*/ 2840533 h 6858000"/>
              <a:gd name="connsiteX687" fmla="*/ 358355 w 7467600"/>
              <a:gd name="connsiteY687" fmla="*/ 2620471 h 6858000"/>
              <a:gd name="connsiteX688" fmla="*/ 510577 w 7467600"/>
              <a:gd name="connsiteY688" fmla="*/ 2501244 h 6858000"/>
              <a:gd name="connsiteX689" fmla="*/ 211967 w 7467600"/>
              <a:gd name="connsiteY689" fmla="*/ 2479171 h 6858000"/>
              <a:gd name="connsiteX690" fmla="*/ 0 w 7467600"/>
              <a:gd name="connsiteY690" fmla="*/ 2476398 h 6858000"/>
              <a:gd name="connsiteX691" fmla="*/ 0 w 7467600"/>
              <a:gd name="connsiteY691" fmla="*/ 2389189 h 6858000"/>
              <a:gd name="connsiteX692" fmla="*/ 103062 w 7467600"/>
              <a:gd name="connsiteY692" fmla="*/ 2389518 h 6858000"/>
              <a:gd name="connsiteX693" fmla="*/ 510734 w 7467600"/>
              <a:gd name="connsiteY693" fmla="*/ 2416201 h 6858000"/>
              <a:gd name="connsiteX694" fmla="*/ 279257 w 7467600"/>
              <a:gd name="connsiteY694" fmla="*/ 2092102 h 6858000"/>
              <a:gd name="connsiteX695" fmla="*/ 65265 w 7467600"/>
              <a:gd name="connsiteY695" fmla="*/ 2006049 h 6858000"/>
              <a:gd name="connsiteX696" fmla="*/ 0 w 7467600"/>
              <a:gd name="connsiteY696" fmla="*/ 1982532 h 6858000"/>
              <a:gd name="connsiteX697" fmla="*/ 0 w 7467600"/>
              <a:gd name="connsiteY697" fmla="*/ 1912789 h 6858000"/>
              <a:gd name="connsiteX698" fmla="*/ 97460 w 7467600"/>
              <a:gd name="connsiteY698" fmla="*/ 1953725 h 6858000"/>
              <a:gd name="connsiteX699" fmla="*/ 221272 w 7467600"/>
              <a:gd name="connsiteY699" fmla="*/ 1980766 h 6858000"/>
              <a:gd name="connsiteX700" fmla="*/ 116765 w 7467600"/>
              <a:gd name="connsiteY700" fmla="*/ 1911033 h 6858000"/>
              <a:gd name="connsiteX701" fmla="*/ 16405 w 7467600"/>
              <a:gd name="connsiteY701" fmla="*/ 1803412 h 6858000"/>
              <a:gd name="connsiteX702" fmla="*/ 0 w 7467600"/>
              <a:gd name="connsiteY702" fmla="*/ 1784777 h 6858000"/>
              <a:gd name="connsiteX703" fmla="*/ 0 w 7467600"/>
              <a:gd name="connsiteY703" fmla="*/ 1740082 h 6858000"/>
              <a:gd name="connsiteX704" fmla="*/ 39394 w 7467600"/>
              <a:gd name="connsiteY704" fmla="*/ 1784856 h 6858000"/>
              <a:gd name="connsiteX705" fmla="*/ 135813 w 7467600"/>
              <a:gd name="connsiteY705" fmla="*/ 1888838 h 6858000"/>
              <a:gd name="connsiteX706" fmla="*/ 242575 w 7467600"/>
              <a:gd name="connsiteY706" fmla="*/ 1958841 h 6858000"/>
              <a:gd name="connsiteX707" fmla="*/ 82197 w 7467600"/>
              <a:gd name="connsiteY707" fmla="*/ 1754826 h 6858000"/>
              <a:gd name="connsiteX708" fmla="*/ 0 w 7467600"/>
              <a:gd name="connsiteY708" fmla="*/ 1679650 h 6858000"/>
              <a:gd name="connsiteX709" fmla="*/ 0 w 7467600"/>
              <a:gd name="connsiteY709" fmla="*/ 1602463 h 6858000"/>
              <a:gd name="connsiteX710" fmla="*/ 84689 w 7467600"/>
              <a:gd name="connsiteY710" fmla="*/ 1677442 h 6858000"/>
              <a:gd name="connsiteX711" fmla="*/ 298437 w 7467600"/>
              <a:gd name="connsiteY711" fmla="*/ 1968019 h 6858000"/>
              <a:gd name="connsiteX712" fmla="*/ 227269 w 7467600"/>
              <a:gd name="connsiteY712" fmla="*/ 1114064 h 6858000"/>
              <a:gd name="connsiteX713" fmla="*/ 248003 w 7467600"/>
              <a:gd name="connsiteY713" fmla="*/ 1089613 h 6858000"/>
              <a:gd name="connsiteX714" fmla="*/ 427020 w 7467600"/>
              <a:gd name="connsiteY714" fmla="*/ 1619803 h 6858000"/>
              <a:gd name="connsiteX715" fmla="*/ 340345 w 7467600"/>
              <a:gd name="connsiteY715" fmla="*/ 2027739 h 6858000"/>
              <a:gd name="connsiteX716" fmla="*/ 360865 w 7467600"/>
              <a:gd name="connsiteY716" fmla="*/ 2044827 h 6858000"/>
              <a:gd name="connsiteX717" fmla="*/ 560414 w 7467600"/>
              <a:gd name="connsiteY717" fmla="*/ 2421457 h 6858000"/>
              <a:gd name="connsiteX718" fmla="*/ 1359703 w 7467600"/>
              <a:gd name="connsiteY718" fmla="*/ 2578554 h 6858000"/>
              <a:gd name="connsiteX719" fmla="*/ 1359422 w 7467600"/>
              <a:gd name="connsiteY719" fmla="*/ 2577994 h 6858000"/>
              <a:gd name="connsiteX720" fmla="*/ 828701 w 7467600"/>
              <a:gd name="connsiteY720" fmla="*/ 1839520 h 6858000"/>
              <a:gd name="connsiteX721" fmla="*/ 494427 w 7467600"/>
              <a:gd name="connsiteY721" fmla="*/ 1092333 h 6858000"/>
              <a:gd name="connsiteX722" fmla="*/ 506322 w 7467600"/>
              <a:gd name="connsiteY722" fmla="*/ 1020997 h 6858000"/>
              <a:gd name="connsiteX723" fmla="*/ 4570198 w 7467600"/>
              <a:gd name="connsiteY723" fmla="*/ 978081 h 6858000"/>
              <a:gd name="connsiteX724" fmla="*/ 4523691 w 7467600"/>
              <a:gd name="connsiteY724" fmla="*/ 1127776 h 6858000"/>
              <a:gd name="connsiteX725" fmla="*/ 4509875 w 7467600"/>
              <a:gd name="connsiteY725" fmla="*/ 1167552 h 6858000"/>
              <a:gd name="connsiteX726" fmla="*/ 4478168 w 7467600"/>
              <a:gd name="connsiteY726" fmla="*/ 1260735 h 6858000"/>
              <a:gd name="connsiteX727" fmla="*/ 4409309 w 7467600"/>
              <a:gd name="connsiteY727" fmla="*/ 1666996 h 6858000"/>
              <a:gd name="connsiteX728" fmla="*/ 4370031 w 7467600"/>
              <a:gd name="connsiteY728" fmla="*/ 1955666 h 6858000"/>
              <a:gd name="connsiteX729" fmla="*/ 4570198 w 7467600"/>
              <a:gd name="connsiteY729" fmla="*/ 978081 h 6858000"/>
              <a:gd name="connsiteX730" fmla="*/ 4557898 w 7467600"/>
              <a:gd name="connsiteY730" fmla="*/ 900011 h 6858000"/>
              <a:gd name="connsiteX731" fmla="*/ 4344840 w 7467600"/>
              <a:gd name="connsiteY731" fmla="*/ 1922038 h 6858000"/>
              <a:gd name="connsiteX732" fmla="*/ 4378710 w 7467600"/>
              <a:gd name="connsiteY732" fmla="*/ 1665516 h 6858000"/>
              <a:gd name="connsiteX733" fmla="*/ 4448798 w 7467600"/>
              <a:gd name="connsiteY733" fmla="*/ 1253024 h 6858000"/>
              <a:gd name="connsiteX734" fmla="*/ 4480315 w 7467600"/>
              <a:gd name="connsiteY734" fmla="*/ 1158454 h 6858000"/>
              <a:gd name="connsiteX735" fmla="*/ 4494133 w 7467600"/>
              <a:gd name="connsiteY735" fmla="*/ 1118676 h 6858000"/>
              <a:gd name="connsiteX736" fmla="*/ 4557898 w 7467600"/>
              <a:gd name="connsiteY736" fmla="*/ 900011 h 6858000"/>
              <a:gd name="connsiteX737" fmla="*/ 5870151 w 7467600"/>
              <a:gd name="connsiteY737" fmla="*/ 898890 h 6858000"/>
              <a:gd name="connsiteX738" fmla="*/ 5861335 w 7467600"/>
              <a:gd name="connsiteY738" fmla="*/ 899177 h 6858000"/>
              <a:gd name="connsiteX739" fmla="*/ 5843702 w 7467600"/>
              <a:gd name="connsiteY739" fmla="*/ 899748 h 6858000"/>
              <a:gd name="connsiteX740" fmla="*/ 5651107 w 7467600"/>
              <a:gd name="connsiteY740" fmla="*/ 920306 h 6858000"/>
              <a:gd name="connsiteX741" fmla="*/ 5459407 w 7467600"/>
              <a:gd name="connsiteY741" fmla="*/ 940975 h 6858000"/>
              <a:gd name="connsiteX742" fmla="*/ 5374846 w 7467600"/>
              <a:gd name="connsiteY742" fmla="*/ 941988 h 6858000"/>
              <a:gd name="connsiteX743" fmla="*/ 5256105 w 7467600"/>
              <a:gd name="connsiteY743" fmla="*/ 945632 h 6858000"/>
              <a:gd name="connsiteX744" fmla="*/ 5107071 w 7467600"/>
              <a:gd name="connsiteY744" fmla="*/ 969720 h 6858000"/>
              <a:gd name="connsiteX745" fmla="*/ 4998681 w 7467600"/>
              <a:gd name="connsiteY745" fmla="*/ 988771 h 6858000"/>
              <a:gd name="connsiteX746" fmla="*/ 5870151 w 7467600"/>
              <a:gd name="connsiteY746" fmla="*/ 898890 h 6858000"/>
              <a:gd name="connsiteX747" fmla="*/ 5504425 w 7467600"/>
              <a:gd name="connsiteY747" fmla="*/ 848067 h 6858000"/>
              <a:gd name="connsiteX748" fmla="*/ 4968849 w 7467600"/>
              <a:gd name="connsiteY748" fmla="*/ 962318 h 6858000"/>
              <a:gd name="connsiteX749" fmla="*/ 5104039 w 7467600"/>
              <a:gd name="connsiteY749" fmla="*/ 940634 h 6858000"/>
              <a:gd name="connsiteX750" fmla="*/ 5256311 w 7467600"/>
              <a:gd name="connsiteY750" fmla="*/ 916490 h 6858000"/>
              <a:gd name="connsiteX751" fmla="*/ 5377381 w 7467600"/>
              <a:gd name="connsiteY751" fmla="*/ 912671 h 6858000"/>
              <a:gd name="connsiteX752" fmla="*/ 5460148 w 7467600"/>
              <a:gd name="connsiteY752" fmla="*/ 911442 h 6858000"/>
              <a:gd name="connsiteX753" fmla="*/ 5648971 w 7467600"/>
              <a:gd name="connsiteY753" fmla="*/ 891331 h 6858000"/>
              <a:gd name="connsiteX754" fmla="*/ 5844807 w 7467600"/>
              <a:gd name="connsiteY754" fmla="*/ 870718 h 6858000"/>
              <a:gd name="connsiteX755" fmla="*/ 5862975 w 7467600"/>
              <a:gd name="connsiteY755" fmla="*/ 869756 h 6858000"/>
              <a:gd name="connsiteX756" fmla="*/ 5920887 w 7467600"/>
              <a:gd name="connsiteY756" fmla="*/ 865929 h 6858000"/>
              <a:gd name="connsiteX757" fmla="*/ 5504425 w 7467600"/>
              <a:gd name="connsiteY757" fmla="*/ 848067 h 6858000"/>
              <a:gd name="connsiteX758" fmla="*/ 3607114 w 7467600"/>
              <a:gd name="connsiteY758" fmla="*/ 467441 h 6858000"/>
              <a:gd name="connsiteX759" fmla="*/ 3296242 w 7467600"/>
              <a:gd name="connsiteY759" fmla="*/ 807991 h 6858000"/>
              <a:gd name="connsiteX760" fmla="*/ 3174674 w 7467600"/>
              <a:gd name="connsiteY760" fmla="*/ 919759 h 6858000"/>
              <a:gd name="connsiteX761" fmla="*/ 3042978 w 7467600"/>
              <a:gd name="connsiteY761" fmla="*/ 1054894 h 6858000"/>
              <a:gd name="connsiteX762" fmla="*/ 2968914 w 7467600"/>
              <a:gd name="connsiteY762" fmla="*/ 1133756 h 6858000"/>
              <a:gd name="connsiteX763" fmla="*/ 3103823 w 7467600"/>
              <a:gd name="connsiteY763" fmla="*/ 1026814 h 6858000"/>
              <a:gd name="connsiteX764" fmla="*/ 3607114 w 7467600"/>
              <a:gd name="connsiteY764" fmla="*/ 467441 h 6858000"/>
              <a:gd name="connsiteX765" fmla="*/ 3744487 w 7467600"/>
              <a:gd name="connsiteY765" fmla="*/ 383136 h 6858000"/>
              <a:gd name="connsiteX766" fmla="*/ 3970213 w 7467600"/>
              <a:gd name="connsiteY766" fmla="*/ 995559 h 6858000"/>
              <a:gd name="connsiteX767" fmla="*/ 3744487 w 7467600"/>
              <a:gd name="connsiteY767" fmla="*/ 383136 h 6858000"/>
              <a:gd name="connsiteX768" fmla="*/ 3624562 w 7467600"/>
              <a:gd name="connsiteY768" fmla="*/ 367041 h 6858000"/>
              <a:gd name="connsiteX769" fmla="*/ 3489712 w 7467600"/>
              <a:gd name="connsiteY769" fmla="*/ 485386 h 6858000"/>
              <a:gd name="connsiteX770" fmla="*/ 3182994 w 7467600"/>
              <a:gd name="connsiteY770" fmla="*/ 828265 h 6858000"/>
              <a:gd name="connsiteX771" fmla="*/ 2892114 w 7467600"/>
              <a:gd name="connsiteY771" fmla="*/ 1172635 h 6858000"/>
              <a:gd name="connsiteX772" fmla="*/ 3021459 w 7467600"/>
              <a:gd name="connsiteY772" fmla="*/ 1035385 h 6858000"/>
              <a:gd name="connsiteX773" fmla="*/ 3153873 w 7467600"/>
              <a:gd name="connsiteY773" fmla="*/ 898971 h 6858000"/>
              <a:gd name="connsiteX774" fmla="*/ 3276511 w 7467600"/>
              <a:gd name="connsiteY774" fmla="*/ 786423 h 6858000"/>
              <a:gd name="connsiteX775" fmla="*/ 3584154 w 7467600"/>
              <a:gd name="connsiteY775" fmla="*/ 448218 h 6858000"/>
              <a:gd name="connsiteX776" fmla="*/ 3624562 w 7467600"/>
              <a:gd name="connsiteY776" fmla="*/ 367041 h 6858000"/>
              <a:gd name="connsiteX777" fmla="*/ 3766672 w 7467600"/>
              <a:gd name="connsiteY777" fmla="*/ 359429 h 6858000"/>
              <a:gd name="connsiteX778" fmla="*/ 3996338 w 7467600"/>
              <a:gd name="connsiteY778" fmla="*/ 968237 h 6858000"/>
              <a:gd name="connsiteX779" fmla="*/ 3766672 w 7467600"/>
              <a:gd name="connsiteY779" fmla="*/ 359429 h 6858000"/>
              <a:gd name="connsiteX780" fmla="*/ 5805386 w 7467600"/>
              <a:gd name="connsiteY780" fmla="*/ 239240 h 6858000"/>
              <a:gd name="connsiteX781" fmla="*/ 5736947 w 7467600"/>
              <a:gd name="connsiteY781" fmla="*/ 261367 h 6858000"/>
              <a:gd name="connsiteX782" fmla="*/ 5427012 w 7467600"/>
              <a:gd name="connsiteY782" fmla="*/ 311272 h 6858000"/>
              <a:gd name="connsiteX783" fmla="*/ 5147818 w 7467600"/>
              <a:gd name="connsiteY783" fmla="*/ 322112 h 6858000"/>
              <a:gd name="connsiteX784" fmla="*/ 5060854 w 7467600"/>
              <a:gd name="connsiteY784" fmla="*/ 311882 h 6858000"/>
              <a:gd name="connsiteX785" fmla="*/ 4945989 w 7467600"/>
              <a:gd name="connsiteY785" fmla="*/ 300516 h 6858000"/>
              <a:gd name="connsiteX786" fmla="*/ 5410479 w 7467600"/>
              <a:gd name="connsiteY786" fmla="*/ 348434 h 6858000"/>
              <a:gd name="connsiteX787" fmla="*/ 5805386 w 7467600"/>
              <a:gd name="connsiteY787" fmla="*/ 239240 h 6858000"/>
              <a:gd name="connsiteX788" fmla="*/ 5905192 w 7467600"/>
              <a:gd name="connsiteY788" fmla="*/ 163079 h 6858000"/>
              <a:gd name="connsiteX789" fmla="*/ 5865655 w 7467600"/>
              <a:gd name="connsiteY789" fmla="*/ 171901 h 6858000"/>
              <a:gd name="connsiteX790" fmla="*/ 5259740 w 7467600"/>
              <a:gd name="connsiteY790" fmla="*/ 257013 h 6858000"/>
              <a:gd name="connsiteX791" fmla="*/ 5208466 w 7467600"/>
              <a:gd name="connsiteY791" fmla="*/ 257550 h 6858000"/>
              <a:gd name="connsiteX792" fmla="*/ 4980204 w 7467600"/>
              <a:gd name="connsiteY792" fmla="*/ 271903 h 6858000"/>
              <a:gd name="connsiteX793" fmla="*/ 5068068 w 7467600"/>
              <a:gd name="connsiteY793" fmla="*/ 282244 h 6858000"/>
              <a:gd name="connsiteX794" fmla="*/ 5153231 w 7467600"/>
              <a:gd name="connsiteY794" fmla="*/ 292240 h 6858000"/>
              <a:gd name="connsiteX795" fmla="*/ 5426491 w 7467600"/>
              <a:gd name="connsiteY795" fmla="*/ 281128 h 6858000"/>
              <a:gd name="connsiteX796" fmla="*/ 5731212 w 7467600"/>
              <a:gd name="connsiteY796" fmla="*/ 231951 h 6858000"/>
              <a:gd name="connsiteX797" fmla="*/ 5905192 w 7467600"/>
              <a:gd name="connsiteY797" fmla="*/ 163079 h 6858000"/>
              <a:gd name="connsiteX798" fmla="*/ 5944437 w 7467600"/>
              <a:gd name="connsiteY798" fmla="*/ 113829 h 6858000"/>
              <a:gd name="connsiteX799" fmla="*/ 5825032 w 7467600"/>
              <a:gd name="connsiteY799" fmla="*/ 146405 h 6858000"/>
              <a:gd name="connsiteX800" fmla="*/ 4955599 w 7467600"/>
              <a:gd name="connsiteY800" fmla="*/ 247008 h 6858000"/>
              <a:gd name="connsiteX801" fmla="*/ 5210104 w 7467600"/>
              <a:gd name="connsiteY801" fmla="*/ 228123 h 6858000"/>
              <a:gd name="connsiteX802" fmla="*/ 5261015 w 7467600"/>
              <a:gd name="connsiteY802" fmla="*/ 227087 h 6858000"/>
              <a:gd name="connsiteX803" fmla="*/ 5861181 w 7467600"/>
              <a:gd name="connsiteY803" fmla="*/ 143093 h 6858000"/>
              <a:gd name="connsiteX804" fmla="*/ 5961252 w 7467600"/>
              <a:gd name="connsiteY804" fmla="*/ 114820 h 6858000"/>
              <a:gd name="connsiteX805" fmla="*/ 5944437 w 7467600"/>
              <a:gd name="connsiteY805" fmla="*/ 113829 h 6858000"/>
              <a:gd name="connsiteX806" fmla="*/ 3882765 w 7467600"/>
              <a:gd name="connsiteY806" fmla="*/ 0 h 6858000"/>
              <a:gd name="connsiteX807" fmla="*/ 3995099 w 7467600"/>
              <a:gd name="connsiteY807" fmla="*/ 0 h 6858000"/>
              <a:gd name="connsiteX808" fmla="*/ 4163818 w 7467600"/>
              <a:gd name="connsiteY808" fmla="*/ 234104 h 6858000"/>
              <a:gd name="connsiteX809" fmla="*/ 4172099 w 7467600"/>
              <a:gd name="connsiteY809" fmla="*/ 234207 h 6858000"/>
              <a:gd name="connsiteX810" fmla="*/ 4784282 w 7467600"/>
              <a:gd name="connsiteY810" fmla="*/ 276561 h 6858000"/>
              <a:gd name="connsiteX811" fmla="*/ 4801687 w 7467600"/>
              <a:gd name="connsiteY811" fmla="*/ 267764 h 6858000"/>
              <a:gd name="connsiteX812" fmla="*/ 6082788 w 7467600"/>
              <a:gd name="connsiteY812" fmla="*/ 64119 h 6858000"/>
              <a:gd name="connsiteX813" fmla="*/ 6099442 w 7467600"/>
              <a:gd name="connsiteY813" fmla="*/ 82568 h 6858000"/>
              <a:gd name="connsiteX814" fmla="*/ 4804137 w 7467600"/>
              <a:gd name="connsiteY814" fmla="*/ 320931 h 6858000"/>
              <a:gd name="connsiteX815" fmla="*/ 4227047 w 7467600"/>
              <a:gd name="connsiteY815" fmla="*/ 313415 h 6858000"/>
              <a:gd name="connsiteX816" fmla="*/ 4346041 w 7467600"/>
              <a:gd name="connsiteY816" fmla="*/ 456086 h 6858000"/>
              <a:gd name="connsiteX817" fmla="*/ 4870967 w 7467600"/>
              <a:gd name="connsiteY817" fmla="*/ 963061 h 6858000"/>
              <a:gd name="connsiteX818" fmla="*/ 4889647 w 7467600"/>
              <a:gd name="connsiteY818" fmla="*/ 957147 h 6858000"/>
              <a:gd name="connsiteX819" fmla="*/ 5422504 w 7467600"/>
              <a:gd name="connsiteY819" fmla="*/ 805191 h 6858000"/>
              <a:gd name="connsiteX820" fmla="*/ 6087656 w 7467600"/>
              <a:gd name="connsiteY820" fmla="*/ 826703 h 6858000"/>
              <a:gd name="connsiteX821" fmla="*/ 6058717 w 7467600"/>
              <a:gd name="connsiteY821" fmla="*/ 865992 h 6858000"/>
              <a:gd name="connsiteX822" fmla="*/ 4974153 w 7467600"/>
              <a:gd name="connsiteY822" fmla="*/ 1045456 h 6858000"/>
              <a:gd name="connsiteX823" fmla="*/ 5627835 w 7467600"/>
              <a:gd name="connsiteY823" fmla="*/ 1472077 h 6858000"/>
              <a:gd name="connsiteX824" fmla="*/ 5629817 w 7467600"/>
              <a:gd name="connsiteY824" fmla="*/ 1471412 h 6858000"/>
              <a:gd name="connsiteX825" fmla="*/ 5634124 w 7467600"/>
              <a:gd name="connsiteY825" fmla="*/ 1470572 h 6858000"/>
              <a:gd name="connsiteX826" fmla="*/ 5755832 w 7467600"/>
              <a:gd name="connsiteY826" fmla="*/ 1383886 h 6858000"/>
              <a:gd name="connsiteX827" fmla="*/ 6014186 w 7467600"/>
              <a:gd name="connsiteY827" fmla="*/ 1279799 h 6858000"/>
              <a:gd name="connsiteX828" fmla="*/ 6901619 w 7467600"/>
              <a:gd name="connsiteY828" fmla="*/ 1047874 h 6858000"/>
              <a:gd name="connsiteX829" fmla="*/ 6931566 w 7467600"/>
              <a:gd name="connsiteY829" fmla="*/ 1062034 h 6858000"/>
              <a:gd name="connsiteX830" fmla="*/ 5790982 w 7467600"/>
              <a:gd name="connsiteY830" fmla="*/ 1561380 h 6858000"/>
              <a:gd name="connsiteX831" fmla="*/ 6188971 w 7467600"/>
              <a:gd name="connsiteY831" fmla="*/ 1755168 h 6858000"/>
              <a:gd name="connsiteX832" fmla="*/ 6202446 w 7467600"/>
              <a:gd name="connsiteY832" fmla="*/ 1752268 h 6858000"/>
              <a:gd name="connsiteX833" fmla="*/ 7179560 w 7467600"/>
              <a:gd name="connsiteY833" fmla="*/ 1467551 h 6858000"/>
              <a:gd name="connsiteX834" fmla="*/ 7158730 w 7467600"/>
              <a:gd name="connsiteY834" fmla="*/ 1507835 h 6858000"/>
              <a:gd name="connsiteX835" fmla="*/ 6326959 w 7467600"/>
              <a:gd name="connsiteY835" fmla="*/ 1817686 h 6858000"/>
              <a:gd name="connsiteX836" fmla="*/ 6537433 w 7467600"/>
              <a:gd name="connsiteY836" fmla="*/ 1907790 h 6858000"/>
              <a:gd name="connsiteX837" fmla="*/ 6550221 w 7467600"/>
              <a:gd name="connsiteY837" fmla="*/ 1910729 h 6858000"/>
              <a:gd name="connsiteX838" fmla="*/ 6964438 w 7467600"/>
              <a:gd name="connsiteY838" fmla="*/ 2209505 h 6858000"/>
              <a:gd name="connsiteX839" fmla="*/ 7367862 w 7467600"/>
              <a:gd name="connsiteY839" fmla="*/ 2806833 h 6858000"/>
              <a:gd name="connsiteX840" fmla="*/ 7364329 w 7467600"/>
              <a:gd name="connsiteY840" fmla="*/ 2826907 h 6858000"/>
              <a:gd name="connsiteX841" fmla="*/ 7290545 w 7467600"/>
              <a:gd name="connsiteY841" fmla="*/ 2850663 h 6858000"/>
              <a:gd name="connsiteX842" fmla="*/ 6472036 w 7467600"/>
              <a:gd name="connsiteY842" fmla="*/ 1959003 h 6858000"/>
              <a:gd name="connsiteX843" fmla="*/ 5792897 w 7467600"/>
              <a:gd name="connsiteY843" fmla="*/ 1647747 h 6858000"/>
              <a:gd name="connsiteX844" fmla="*/ 5842751 w 7467600"/>
              <a:gd name="connsiteY844" fmla="*/ 1816112 h 6858000"/>
              <a:gd name="connsiteX845" fmla="*/ 5847424 w 7467600"/>
              <a:gd name="connsiteY845" fmla="*/ 1815776 h 6858000"/>
              <a:gd name="connsiteX846" fmla="*/ 6399821 w 7467600"/>
              <a:gd name="connsiteY846" fmla="*/ 2344799 h 6858000"/>
              <a:gd name="connsiteX847" fmla="*/ 6323232 w 7467600"/>
              <a:gd name="connsiteY847" fmla="*/ 2389634 h 6858000"/>
              <a:gd name="connsiteX848" fmla="*/ 5942958 w 7467600"/>
              <a:gd name="connsiteY848" fmla="*/ 2077708 h 6858000"/>
              <a:gd name="connsiteX849" fmla="*/ 5921559 w 7467600"/>
              <a:gd name="connsiteY849" fmla="*/ 2378596 h 6858000"/>
              <a:gd name="connsiteX850" fmla="*/ 5817651 w 7467600"/>
              <a:gd name="connsiteY850" fmla="*/ 3023919 h 6858000"/>
              <a:gd name="connsiteX851" fmla="*/ 5729634 w 7467600"/>
              <a:gd name="connsiteY851" fmla="*/ 3051849 h 6858000"/>
              <a:gd name="connsiteX852" fmla="*/ 5611018 w 7467600"/>
              <a:gd name="connsiteY852" fmla="*/ 2316769 h 6858000"/>
              <a:gd name="connsiteX853" fmla="*/ 5687608 w 7467600"/>
              <a:gd name="connsiteY853" fmla="*/ 2039972 h 6858000"/>
              <a:gd name="connsiteX854" fmla="*/ 5657554 w 7467600"/>
              <a:gd name="connsiteY854" fmla="*/ 1576445 h 6858000"/>
              <a:gd name="connsiteX855" fmla="*/ 5150475 w 7467600"/>
              <a:gd name="connsiteY855" fmla="*/ 1274012 h 6858000"/>
              <a:gd name="connsiteX856" fmla="*/ 5349142 w 7467600"/>
              <a:gd name="connsiteY856" fmla="*/ 2204405 h 6858000"/>
              <a:gd name="connsiteX857" fmla="*/ 5262214 w 7467600"/>
              <a:gd name="connsiteY857" fmla="*/ 2233836 h 6858000"/>
              <a:gd name="connsiteX858" fmla="*/ 4981539 w 7467600"/>
              <a:gd name="connsiteY858" fmla="*/ 1542201 h 6858000"/>
              <a:gd name="connsiteX859" fmla="*/ 4958461 w 7467600"/>
              <a:gd name="connsiteY859" fmla="*/ 1136957 h 6858000"/>
              <a:gd name="connsiteX860" fmla="*/ 4655015 w 7467600"/>
              <a:gd name="connsiteY860" fmla="*/ 891426 h 6858000"/>
              <a:gd name="connsiteX861" fmla="*/ 4348002 w 7467600"/>
              <a:gd name="connsiteY861" fmla="*/ 2205895 h 6858000"/>
              <a:gd name="connsiteX862" fmla="*/ 4262250 w 7467600"/>
              <a:gd name="connsiteY862" fmla="*/ 2219972 h 6858000"/>
              <a:gd name="connsiteX863" fmla="*/ 4550611 w 7467600"/>
              <a:gd name="connsiteY863" fmla="*/ 817540 h 6858000"/>
              <a:gd name="connsiteX864" fmla="*/ 4564418 w 7467600"/>
              <a:gd name="connsiteY864" fmla="*/ 808293 h 6858000"/>
              <a:gd name="connsiteX865" fmla="*/ 4266388 w 7467600"/>
              <a:gd name="connsiteY865" fmla="*/ 500083 h 6858000"/>
              <a:gd name="connsiteX866" fmla="*/ 4032842 w 7467600"/>
              <a:gd name="connsiteY866" fmla="*/ 211809 h 6858000"/>
              <a:gd name="connsiteX867" fmla="*/ 3882765 w 7467600"/>
              <a:gd name="connsiteY867" fmla="*/ 0 h 6858000"/>
              <a:gd name="connsiteX868" fmla="*/ 3721337 w 7467600"/>
              <a:gd name="connsiteY868" fmla="*/ 0 h 6858000"/>
              <a:gd name="connsiteX869" fmla="*/ 3797544 w 7467600"/>
              <a:gd name="connsiteY869" fmla="*/ 0 h 6858000"/>
              <a:gd name="connsiteX870" fmla="*/ 3775734 w 7467600"/>
              <a:gd name="connsiteY870" fmla="*/ 95131 h 6858000"/>
              <a:gd name="connsiteX871" fmla="*/ 3724807 w 7467600"/>
              <a:gd name="connsiteY871" fmla="*/ 272257 h 6858000"/>
              <a:gd name="connsiteX872" fmla="*/ 3726844 w 7467600"/>
              <a:gd name="connsiteY872" fmla="*/ 282988 h 6858000"/>
              <a:gd name="connsiteX873" fmla="*/ 3742664 w 7467600"/>
              <a:gd name="connsiteY873" fmla="*/ 279918 h 6858000"/>
              <a:gd name="connsiteX874" fmla="*/ 4103910 w 7467600"/>
              <a:gd name="connsiteY874" fmla="*/ 1161917 h 6858000"/>
              <a:gd name="connsiteX875" fmla="*/ 4020269 w 7467600"/>
              <a:gd name="connsiteY875" fmla="*/ 1200406 h 6858000"/>
              <a:gd name="connsiteX876" fmla="*/ 3674882 w 7467600"/>
              <a:gd name="connsiteY876" fmla="*/ 488524 h 6858000"/>
              <a:gd name="connsiteX877" fmla="*/ 3132682 w 7467600"/>
              <a:gd name="connsiteY877" fmla="*/ 1072284 h 6858000"/>
              <a:gd name="connsiteX878" fmla="*/ 2716346 w 7467600"/>
              <a:gd name="connsiteY878" fmla="*/ 1276376 h 6858000"/>
              <a:gd name="connsiteX879" fmla="*/ 2716772 w 7467600"/>
              <a:gd name="connsiteY879" fmla="*/ 1255462 h 6858000"/>
              <a:gd name="connsiteX880" fmla="*/ 3471096 w 7467600"/>
              <a:gd name="connsiteY880" fmla="*/ 437072 h 6858000"/>
              <a:gd name="connsiteX881" fmla="*/ 3639057 w 7467600"/>
              <a:gd name="connsiteY881" fmla="*/ 286334 h 6858000"/>
              <a:gd name="connsiteX882" fmla="*/ 3640309 w 7467600"/>
              <a:gd name="connsiteY882" fmla="*/ 284664 h 6858000"/>
              <a:gd name="connsiteX883" fmla="*/ 3646022 w 7467600"/>
              <a:gd name="connsiteY883" fmla="*/ 276711 h 6858000"/>
              <a:gd name="connsiteX884" fmla="*/ 3707943 w 7467600"/>
              <a:gd name="connsiteY884" fmla="*/ 65958 h 6858000"/>
              <a:gd name="connsiteX885" fmla="*/ 3721337 w 7467600"/>
              <a:gd name="connsiteY885" fmla="*/ 0 h 6858000"/>
              <a:gd name="connsiteX886" fmla="*/ 2867960 w 7467600"/>
              <a:gd name="connsiteY886" fmla="*/ 0 h 6858000"/>
              <a:gd name="connsiteX887" fmla="*/ 2926351 w 7467600"/>
              <a:gd name="connsiteY887" fmla="*/ 0 h 6858000"/>
              <a:gd name="connsiteX888" fmla="*/ 2902823 w 7467600"/>
              <a:gd name="connsiteY888" fmla="*/ 262929 h 6858000"/>
              <a:gd name="connsiteX889" fmla="*/ 2940663 w 7467600"/>
              <a:gd name="connsiteY889" fmla="*/ 140884 h 6858000"/>
              <a:gd name="connsiteX890" fmla="*/ 2947039 w 7467600"/>
              <a:gd name="connsiteY890" fmla="*/ 122524 h 6858000"/>
              <a:gd name="connsiteX891" fmla="*/ 2984316 w 7467600"/>
              <a:gd name="connsiteY891" fmla="*/ 0 h 6858000"/>
              <a:gd name="connsiteX892" fmla="*/ 3016114 w 7467600"/>
              <a:gd name="connsiteY892" fmla="*/ 0 h 6858000"/>
              <a:gd name="connsiteX893" fmla="*/ 2979949 w 7467600"/>
              <a:gd name="connsiteY893" fmla="*/ 119274 h 6858000"/>
              <a:gd name="connsiteX894" fmla="*/ 3023879 w 7467600"/>
              <a:gd name="connsiteY894" fmla="*/ 0 h 6858000"/>
              <a:gd name="connsiteX895" fmla="*/ 3105400 w 7467600"/>
              <a:gd name="connsiteY895" fmla="*/ 0 h 6858000"/>
              <a:gd name="connsiteX896" fmla="*/ 3094669 w 7467600"/>
              <a:gd name="connsiteY896" fmla="*/ 30308 h 6858000"/>
              <a:gd name="connsiteX897" fmla="*/ 2901945 w 7467600"/>
              <a:gd name="connsiteY897" fmla="*/ 466538 h 6858000"/>
              <a:gd name="connsiteX898" fmla="*/ 2815209 w 7467600"/>
              <a:gd name="connsiteY898" fmla="*/ 497361 h 6858000"/>
              <a:gd name="connsiteX899" fmla="*/ 2844845 w 7467600"/>
              <a:gd name="connsiteY899" fmla="*/ 127638 h 6858000"/>
              <a:gd name="connsiteX900" fmla="*/ 2867960 w 7467600"/>
              <a:gd name="connsiteY900" fmla="*/ 0 h 6858000"/>
              <a:gd name="connsiteX901" fmla="*/ 1057230 w 7467600"/>
              <a:gd name="connsiteY901" fmla="*/ 0 h 6858000"/>
              <a:gd name="connsiteX902" fmla="*/ 1111003 w 7467600"/>
              <a:gd name="connsiteY902" fmla="*/ 0 h 6858000"/>
              <a:gd name="connsiteX903" fmla="*/ 1125553 w 7467600"/>
              <a:gd name="connsiteY903" fmla="*/ 52588 h 6858000"/>
              <a:gd name="connsiteX904" fmla="*/ 1304276 w 7467600"/>
              <a:gd name="connsiteY904" fmla="*/ 476275 h 6858000"/>
              <a:gd name="connsiteX905" fmla="*/ 1492066 w 7467600"/>
              <a:gd name="connsiteY905" fmla="*/ 886333 h 6858000"/>
              <a:gd name="connsiteX906" fmla="*/ 1423698 w 7467600"/>
              <a:gd name="connsiteY906" fmla="*/ 710817 h 6858000"/>
              <a:gd name="connsiteX907" fmla="*/ 1357609 w 7467600"/>
              <a:gd name="connsiteY907" fmla="*/ 532892 h 6858000"/>
              <a:gd name="connsiteX908" fmla="*/ 1309550 w 7467600"/>
              <a:gd name="connsiteY908" fmla="*/ 374031 h 6858000"/>
              <a:gd name="connsiteX909" fmla="*/ 1193673 w 7467600"/>
              <a:gd name="connsiteY909" fmla="*/ 49533 h 6858000"/>
              <a:gd name="connsiteX910" fmla="*/ 1164391 w 7467600"/>
              <a:gd name="connsiteY910" fmla="*/ 0 h 6858000"/>
              <a:gd name="connsiteX911" fmla="*/ 1200666 w 7467600"/>
              <a:gd name="connsiteY911" fmla="*/ 0 h 6858000"/>
              <a:gd name="connsiteX912" fmla="*/ 1223408 w 7467600"/>
              <a:gd name="connsiteY912" fmla="*/ 38996 h 6858000"/>
              <a:gd name="connsiteX913" fmla="*/ 1339635 w 7467600"/>
              <a:gd name="connsiteY913" fmla="*/ 365517 h 6858000"/>
              <a:gd name="connsiteX914" fmla="*/ 1387469 w 7467600"/>
              <a:gd name="connsiteY914" fmla="*/ 523079 h 6858000"/>
              <a:gd name="connsiteX915" fmla="*/ 1452685 w 7467600"/>
              <a:gd name="connsiteY915" fmla="*/ 699806 h 6858000"/>
              <a:gd name="connsiteX916" fmla="*/ 1492092 w 7467600"/>
              <a:gd name="connsiteY916" fmla="*/ 800424 h 6858000"/>
              <a:gd name="connsiteX917" fmla="*/ 1455302 w 7467600"/>
              <a:gd name="connsiteY917" fmla="*/ 632913 h 6858000"/>
              <a:gd name="connsiteX918" fmla="*/ 1222336 w 7467600"/>
              <a:gd name="connsiteY918" fmla="*/ 9480 h 6858000"/>
              <a:gd name="connsiteX919" fmla="*/ 1214634 w 7467600"/>
              <a:gd name="connsiteY919" fmla="*/ 0 h 6858000"/>
              <a:gd name="connsiteX920" fmla="*/ 1289827 w 7467600"/>
              <a:gd name="connsiteY920" fmla="*/ 0 h 6858000"/>
              <a:gd name="connsiteX921" fmla="*/ 1321076 w 7467600"/>
              <a:gd name="connsiteY921" fmla="*/ 59722 h 6858000"/>
              <a:gd name="connsiteX922" fmla="*/ 1512579 w 7467600"/>
              <a:gd name="connsiteY922" fmla="*/ 626441 h 6858000"/>
              <a:gd name="connsiteX923" fmla="*/ 1506076 w 7467600"/>
              <a:gd name="connsiteY923" fmla="*/ 1089289 h 6858000"/>
              <a:gd name="connsiteX924" fmla="*/ 1486346 w 7467600"/>
              <a:gd name="connsiteY924" fmla="*/ 1079919 h 6858000"/>
              <a:gd name="connsiteX925" fmla="*/ 1070511 w 7467600"/>
              <a:gd name="connsiteY925" fmla="*/ 48609 h 6858000"/>
              <a:gd name="connsiteX926" fmla="*/ 1057230 w 7467600"/>
              <a:gd name="connsiteY926" fmla="*/ 0 h 6858000"/>
              <a:gd name="connsiteX927" fmla="*/ 43151 w 7467600"/>
              <a:gd name="connsiteY927" fmla="*/ 0 h 6858000"/>
              <a:gd name="connsiteX928" fmla="*/ 95283 w 7467600"/>
              <a:gd name="connsiteY928" fmla="*/ 0 h 6858000"/>
              <a:gd name="connsiteX929" fmla="*/ 300708 w 7467600"/>
              <a:gd name="connsiteY929" fmla="*/ 154571 h 6858000"/>
              <a:gd name="connsiteX930" fmla="*/ 530414 w 7467600"/>
              <a:gd name="connsiteY930" fmla="*/ 354673 h 6858000"/>
              <a:gd name="connsiteX931" fmla="*/ 333785 w 7467600"/>
              <a:gd name="connsiteY931" fmla="*/ 161564 h 6858000"/>
              <a:gd name="connsiteX932" fmla="*/ 147005 w 7467600"/>
              <a:gd name="connsiteY932" fmla="*/ 0 h 6858000"/>
              <a:gd name="connsiteX933" fmla="*/ 272509 w 7467600"/>
              <a:gd name="connsiteY933" fmla="*/ 0 h 6858000"/>
              <a:gd name="connsiteX934" fmla="*/ 326276 w 7467600"/>
              <a:gd name="connsiteY934" fmla="*/ 45847 h 6858000"/>
              <a:gd name="connsiteX935" fmla="*/ 823759 w 7467600"/>
              <a:gd name="connsiteY935" fmla="*/ 574145 h 6858000"/>
              <a:gd name="connsiteX936" fmla="*/ 811254 w 7467600"/>
              <a:gd name="connsiteY936" fmla="*/ 665546 h 6858000"/>
              <a:gd name="connsiteX937" fmla="*/ 154042 w 7467600"/>
              <a:gd name="connsiteY937" fmla="*/ 261522 h 6858000"/>
              <a:gd name="connsiteX938" fmla="*/ 13550 w 7467600"/>
              <a:gd name="connsiteY938" fmla="*/ 158423 h 6858000"/>
              <a:gd name="connsiteX939" fmla="*/ 0 w 7467600"/>
              <a:gd name="connsiteY939" fmla="*/ 146618 h 6858000"/>
              <a:gd name="connsiteX940" fmla="*/ 0 w 7467600"/>
              <a:gd name="connsiteY940" fmla="*/ 59161 h 6858000"/>
              <a:gd name="connsiteX941" fmla="*/ 45427 w 7467600"/>
              <a:gd name="connsiteY941" fmla="*/ 101078 h 6858000"/>
              <a:gd name="connsiteX942" fmla="*/ 630103 w 7467600"/>
              <a:gd name="connsiteY942" fmla="*/ 485885 h 6858000"/>
              <a:gd name="connsiteX943" fmla="*/ 532040 w 7467600"/>
              <a:gd name="connsiteY943" fmla="*/ 399359 h 6858000"/>
              <a:gd name="connsiteX944" fmla="*/ 517618 w 7467600"/>
              <a:gd name="connsiteY944" fmla="*/ 385726 h 6858000"/>
              <a:gd name="connsiteX945" fmla="*/ 285074 w 7467600"/>
              <a:gd name="connsiteY945" fmla="*/ 182755 h 6858000"/>
              <a:gd name="connsiteX946" fmla="*/ 43151 w 7467600"/>
              <a:gd name="connsiteY94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34024 w 7467600"/>
              <a:gd name="connsiteY4" fmla="*/ 672213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1019354 w 7467600"/>
              <a:gd name="connsiteY14" fmla="*/ 6315006 h 6858000"/>
              <a:gd name="connsiteX15" fmla="*/ 441046 w 7467600"/>
              <a:gd name="connsiteY15" fmla="*/ 6691153 h 6858000"/>
              <a:gd name="connsiteX16" fmla="*/ 1019354 w 7467600"/>
              <a:gd name="connsiteY16" fmla="*/ 6315006 h 6858000"/>
              <a:gd name="connsiteX17" fmla="*/ 991680 w 7467600"/>
              <a:gd name="connsiteY17" fmla="*/ 6298413 h 6858000"/>
              <a:gd name="connsiteX18" fmla="*/ 409060 w 7467600"/>
              <a:gd name="connsiteY18" fmla="*/ 6671470 h 6858000"/>
              <a:gd name="connsiteX19" fmla="*/ 991680 w 7467600"/>
              <a:gd name="connsiteY19" fmla="*/ 6298413 h 6858000"/>
              <a:gd name="connsiteX20" fmla="*/ 103333 w 7467600"/>
              <a:gd name="connsiteY20" fmla="*/ 5699602 h 6858000"/>
              <a:gd name="connsiteX21" fmla="*/ 233938 w 7467600"/>
              <a:gd name="connsiteY21" fmla="*/ 5809416 h 6858000"/>
              <a:gd name="connsiteX22" fmla="*/ 883580 w 7467600"/>
              <a:gd name="connsiteY22" fmla="*/ 6180710 h 6858000"/>
              <a:gd name="connsiteX23" fmla="*/ 487337 w 7467600"/>
              <a:gd name="connsiteY23" fmla="*/ 5950182 h 6858000"/>
              <a:gd name="connsiteX24" fmla="*/ 354051 w 7467600"/>
              <a:gd name="connsiteY24" fmla="*/ 5854912 h 6858000"/>
              <a:gd name="connsiteX25" fmla="*/ 195436 w 7467600"/>
              <a:gd name="connsiteY25" fmla="*/ 5755068 h 6858000"/>
              <a:gd name="connsiteX26" fmla="*/ 103333 w 7467600"/>
              <a:gd name="connsiteY26" fmla="*/ 5699602 h 6858000"/>
              <a:gd name="connsiteX27" fmla="*/ 5539432 w 7467600"/>
              <a:gd name="connsiteY27" fmla="*/ 5642928 h 6858000"/>
              <a:gd name="connsiteX28" fmla="*/ 5555462 w 7467600"/>
              <a:gd name="connsiteY28" fmla="*/ 5694454 h 6858000"/>
              <a:gd name="connsiteX29" fmla="*/ 5828270 w 7467600"/>
              <a:gd name="connsiteY29" fmla="*/ 6320663 h 6858000"/>
              <a:gd name="connsiteX30" fmla="*/ 5947416 w 7467600"/>
              <a:gd name="connsiteY30" fmla="*/ 6574846 h 6858000"/>
              <a:gd name="connsiteX31" fmla="*/ 5539432 w 7467600"/>
              <a:gd name="connsiteY31" fmla="*/ 5642928 h 6858000"/>
              <a:gd name="connsiteX32" fmla="*/ 51253 w 7467600"/>
              <a:gd name="connsiteY32" fmla="*/ 5631825 h 6858000"/>
              <a:gd name="connsiteX33" fmla="*/ 211622 w 7467600"/>
              <a:gd name="connsiteY33" fmla="*/ 5728803 h 6858000"/>
              <a:gd name="connsiteX34" fmla="*/ 371652 w 7467600"/>
              <a:gd name="connsiteY34" fmla="*/ 5829062 h 6858000"/>
              <a:gd name="connsiteX35" fmla="*/ 505903 w 7467600"/>
              <a:gd name="connsiteY35" fmla="*/ 5925221 h 6858000"/>
              <a:gd name="connsiteX36" fmla="*/ 899240 w 7467600"/>
              <a:gd name="connsiteY36" fmla="*/ 6153068 h 6858000"/>
              <a:gd name="connsiteX37" fmla="*/ 988114 w 7467600"/>
              <a:gd name="connsiteY37" fmla="*/ 6174204 h 6858000"/>
              <a:gd name="connsiteX38" fmla="*/ 845971 w 7467600"/>
              <a:gd name="connsiteY38" fmla="*/ 6067177 h 6858000"/>
              <a:gd name="connsiteX39" fmla="*/ 448057 w 7467600"/>
              <a:gd name="connsiteY39" fmla="*/ 5841376 h 6858000"/>
              <a:gd name="connsiteX40" fmla="*/ 51253 w 7467600"/>
              <a:gd name="connsiteY40" fmla="*/ 5631825 h 6858000"/>
              <a:gd name="connsiteX41" fmla="*/ 2606687 w 7467600"/>
              <a:gd name="connsiteY41" fmla="*/ 5630718 h 6858000"/>
              <a:gd name="connsiteX42" fmla="*/ 2645658 w 7467600"/>
              <a:gd name="connsiteY42" fmla="*/ 6640259 h 6858000"/>
              <a:gd name="connsiteX43" fmla="*/ 2606687 w 7467600"/>
              <a:gd name="connsiteY43" fmla="*/ 5630718 h 6858000"/>
              <a:gd name="connsiteX44" fmla="*/ 3642057 w 7467600"/>
              <a:gd name="connsiteY44" fmla="*/ 5573487 h 6858000"/>
              <a:gd name="connsiteX45" fmla="*/ 3632981 w 7467600"/>
              <a:gd name="connsiteY45" fmla="*/ 5579437 h 6858000"/>
              <a:gd name="connsiteX46" fmla="*/ 3382436 w 7467600"/>
              <a:gd name="connsiteY46" fmla="*/ 5952726 h 6858000"/>
              <a:gd name="connsiteX47" fmla="*/ 3191929 w 7467600"/>
              <a:gd name="connsiteY47" fmla="*/ 6662669 h 6858000"/>
              <a:gd name="connsiteX48" fmla="*/ 3369898 w 7467600"/>
              <a:gd name="connsiteY48" fmla="*/ 6081771 h 6858000"/>
              <a:gd name="connsiteX49" fmla="*/ 3642057 w 7467600"/>
              <a:gd name="connsiteY49" fmla="*/ 5573487 h 6858000"/>
              <a:gd name="connsiteX50" fmla="*/ 2650666 w 7467600"/>
              <a:gd name="connsiteY50" fmla="*/ 5530686 h 6858000"/>
              <a:gd name="connsiteX51" fmla="*/ 2650249 w 7467600"/>
              <a:gd name="connsiteY51" fmla="*/ 5532101 h 6858000"/>
              <a:gd name="connsiteX52" fmla="*/ 2663808 w 7467600"/>
              <a:gd name="connsiteY52" fmla="*/ 6535215 h 6858000"/>
              <a:gd name="connsiteX53" fmla="*/ 2665418 w 7467600"/>
              <a:gd name="connsiteY53" fmla="*/ 6132756 h 6858000"/>
              <a:gd name="connsiteX54" fmla="*/ 2650666 w 7467600"/>
              <a:gd name="connsiteY54" fmla="*/ 5530686 h 6858000"/>
              <a:gd name="connsiteX55" fmla="*/ 2680277 w 7467600"/>
              <a:gd name="connsiteY55" fmla="*/ 5479204 h 6858000"/>
              <a:gd name="connsiteX56" fmla="*/ 2678972 w 7467600"/>
              <a:gd name="connsiteY56" fmla="*/ 5481582 h 6858000"/>
              <a:gd name="connsiteX57" fmla="*/ 2696666 w 7467600"/>
              <a:gd name="connsiteY57" fmla="*/ 6133836 h 6858000"/>
              <a:gd name="connsiteX58" fmla="*/ 2695769 w 7467600"/>
              <a:gd name="connsiteY58" fmla="*/ 6390955 h 6858000"/>
              <a:gd name="connsiteX59" fmla="*/ 2739893 w 7467600"/>
              <a:gd name="connsiteY59" fmla="*/ 6108357 h 6858000"/>
              <a:gd name="connsiteX60" fmla="*/ 2680277 w 7467600"/>
              <a:gd name="connsiteY60" fmla="*/ 5479204 h 6858000"/>
              <a:gd name="connsiteX61" fmla="*/ 1132195 w 7467600"/>
              <a:gd name="connsiteY61" fmla="*/ 5467980 h 6858000"/>
              <a:gd name="connsiteX62" fmla="*/ 1679056 w 7467600"/>
              <a:gd name="connsiteY62" fmla="*/ 5516907 h 6858000"/>
              <a:gd name="connsiteX63" fmla="*/ 2128648 w 7467600"/>
              <a:gd name="connsiteY63" fmla="*/ 5474249 h 6858000"/>
              <a:gd name="connsiteX64" fmla="*/ 1825619 w 7467600"/>
              <a:gd name="connsiteY64" fmla="*/ 5478447 h 6858000"/>
              <a:gd name="connsiteX65" fmla="*/ 1737798 w 7467600"/>
              <a:gd name="connsiteY65" fmla="*/ 5483353 h 6858000"/>
              <a:gd name="connsiteX66" fmla="*/ 1132195 w 7467600"/>
              <a:gd name="connsiteY66" fmla="*/ 5467980 h 6858000"/>
              <a:gd name="connsiteX67" fmla="*/ 1456157 w 7467600"/>
              <a:gd name="connsiteY67" fmla="*/ 5371404 h 6858000"/>
              <a:gd name="connsiteX68" fmla="*/ 1244432 w 7467600"/>
              <a:gd name="connsiteY68" fmla="*/ 5385601 h 6858000"/>
              <a:gd name="connsiteX69" fmla="*/ 973990 w 7467600"/>
              <a:gd name="connsiteY69" fmla="*/ 5424940 h 6858000"/>
              <a:gd name="connsiteX70" fmla="*/ 1103809 w 7467600"/>
              <a:gd name="connsiteY70" fmla="*/ 5433720 h 6858000"/>
              <a:gd name="connsiteX71" fmla="*/ 1123454 w 7467600"/>
              <a:gd name="connsiteY71" fmla="*/ 5435727 h 6858000"/>
              <a:gd name="connsiteX72" fmla="*/ 1737017 w 7467600"/>
              <a:gd name="connsiteY72" fmla="*/ 5452183 h 6858000"/>
              <a:gd name="connsiteX73" fmla="*/ 1824397 w 7467600"/>
              <a:gd name="connsiteY73" fmla="*/ 5447757 h 6858000"/>
              <a:gd name="connsiteX74" fmla="*/ 2070059 w 7467600"/>
              <a:gd name="connsiteY74" fmla="*/ 5441660 h 6858000"/>
              <a:gd name="connsiteX75" fmla="*/ 1456157 w 7467600"/>
              <a:gd name="connsiteY75" fmla="*/ 5371404 h 6858000"/>
              <a:gd name="connsiteX76" fmla="*/ 4988186 w 7467600"/>
              <a:gd name="connsiteY76" fmla="*/ 5216467 h 6858000"/>
              <a:gd name="connsiteX77" fmla="*/ 4777334 w 7467600"/>
              <a:gd name="connsiteY77" fmla="*/ 5406072 h 6858000"/>
              <a:gd name="connsiteX78" fmla="*/ 4718341 w 7467600"/>
              <a:gd name="connsiteY78" fmla="*/ 5468043 h 6858000"/>
              <a:gd name="connsiteX79" fmla="*/ 4604655 w 7467600"/>
              <a:gd name="connsiteY79" fmla="*/ 5583434 h 6858000"/>
              <a:gd name="connsiteX80" fmla="*/ 4565074 w 7467600"/>
              <a:gd name="connsiteY80" fmla="*/ 5618550 h 6858000"/>
              <a:gd name="connsiteX81" fmla="*/ 4988186 w 7467600"/>
              <a:gd name="connsiteY81" fmla="*/ 5216467 h 6858000"/>
              <a:gd name="connsiteX82" fmla="*/ 4978032 w 7467600"/>
              <a:gd name="connsiteY82" fmla="*/ 5183809 h 6858000"/>
              <a:gd name="connsiteX83" fmla="*/ 4463413 w 7467600"/>
              <a:gd name="connsiteY83" fmla="*/ 5615162 h 6858000"/>
              <a:gd name="connsiteX84" fmla="*/ 4358134 w 7467600"/>
              <a:gd name="connsiteY84" fmla="*/ 5742791 h 6858000"/>
              <a:gd name="connsiteX85" fmla="*/ 4376219 w 7467600"/>
              <a:gd name="connsiteY85" fmla="*/ 5729027 h 6858000"/>
              <a:gd name="connsiteX86" fmla="*/ 4582340 w 7467600"/>
              <a:gd name="connsiteY86" fmla="*/ 5561037 h 6858000"/>
              <a:gd name="connsiteX87" fmla="*/ 4694684 w 7467600"/>
              <a:gd name="connsiteY87" fmla="*/ 5447098 h 6858000"/>
              <a:gd name="connsiteX88" fmla="*/ 4754123 w 7467600"/>
              <a:gd name="connsiteY88" fmla="*/ 5384643 h 6858000"/>
              <a:gd name="connsiteX89" fmla="*/ 4978032 w 7467600"/>
              <a:gd name="connsiteY89" fmla="*/ 5183809 h 6858000"/>
              <a:gd name="connsiteX90" fmla="*/ 1903353 w 7467600"/>
              <a:gd name="connsiteY90" fmla="*/ 5044827 h 6858000"/>
              <a:gd name="connsiteX91" fmla="*/ 1936931 w 7467600"/>
              <a:gd name="connsiteY91" fmla="*/ 5093954 h 6858000"/>
              <a:gd name="connsiteX92" fmla="*/ 2195868 w 7467600"/>
              <a:gd name="connsiteY92" fmla="*/ 5396574 h 6858000"/>
              <a:gd name="connsiteX93" fmla="*/ 2088852 w 7467600"/>
              <a:gd name="connsiteY93" fmla="*/ 5166123 h 6858000"/>
              <a:gd name="connsiteX94" fmla="*/ 1958241 w 7467600"/>
              <a:gd name="connsiteY94" fmla="*/ 5067955 h 6858000"/>
              <a:gd name="connsiteX95" fmla="*/ 1903353 w 7467600"/>
              <a:gd name="connsiteY95" fmla="*/ 5044827 h 6858000"/>
              <a:gd name="connsiteX96" fmla="*/ 1979378 w 7467600"/>
              <a:gd name="connsiteY96" fmla="*/ 4769504 h 6858000"/>
              <a:gd name="connsiteX97" fmla="*/ 2882120 w 7467600"/>
              <a:gd name="connsiteY97" fmla="*/ 5064547 h 6858000"/>
              <a:gd name="connsiteX98" fmla="*/ 2793103 w 7467600"/>
              <a:gd name="connsiteY98" fmla="*/ 5039699 h 6858000"/>
              <a:gd name="connsiteX99" fmla="*/ 2770041 w 7467600"/>
              <a:gd name="connsiteY99" fmla="*/ 5033634 h 6858000"/>
              <a:gd name="connsiteX100" fmla="*/ 1979378 w 7467600"/>
              <a:gd name="connsiteY100" fmla="*/ 4769504 h 6858000"/>
              <a:gd name="connsiteX101" fmla="*/ 1927410 w 7467600"/>
              <a:gd name="connsiteY101" fmla="*/ 4716164 h 6858000"/>
              <a:gd name="connsiteX102" fmla="*/ 1959587 w 7467600"/>
              <a:gd name="connsiteY102" fmla="*/ 4728849 h 6858000"/>
              <a:gd name="connsiteX103" fmla="*/ 2777707 w 7467600"/>
              <a:gd name="connsiteY103" fmla="*/ 5003991 h 6858000"/>
              <a:gd name="connsiteX104" fmla="*/ 2800768 w 7467600"/>
              <a:gd name="connsiteY104" fmla="*/ 5010056 h 6858000"/>
              <a:gd name="connsiteX105" fmla="*/ 2879408 w 7467600"/>
              <a:gd name="connsiteY105" fmla="*/ 5031590 h 6858000"/>
              <a:gd name="connsiteX106" fmla="*/ 2862295 w 7467600"/>
              <a:gd name="connsiteY106" fmla="*/ 5022958 h 6858000"/>
              <a:gd name="connsiteX107" fmla="*/ 2813343 w 7467600"/>
              <a:gd name="connsiteY107" fmla="*/ 4998369 h 6858000"/>
              <a:gd name="connsiteX108" fmla="*/ 2646245 w 7467600"/>
              <a:gd name="connsiteY108" fmla="*/ 4930999 h 6858000"/>
              <a:gd name="connsiteX109" fmla="*/ 1999243 w 7467600"/>
              <a:gd name="connsiteY109" fmla="*/ 4730524 h 6858000"/>
              <a:gd name="connsiteX110" fmla="*/ 1979527 w 7467600"/>
              <a:gd name="connsiteY110" fmla="*/ 4726651 h 6858000"/>
              <a:gd name="connsiteX111" fmla="*/ 1927410 w 7467600"/>
              <a:gd name="connsiteY111" fmla="*/ 4716164 h 6858000"/>
              <a:gd name="connsiteX112" fmla="*/ 1997014 w 7467600"/>
              <a:gd name="connsiteY112" fmla="*/ 4698007 h 6858000"/>
              <a:gd name="connsiteX113" fmla="*/ 2005458 w 7467600"/>
              <a:gd name="connsiteY113" fmla="*/ 4699540 h 6858000"/>
              <a:gd name="connsiteX114" fmla="*/ 2657186 w 7467600"/>
              <a:gd name="connsiteY114" fmla="*/ 4901687 h 6858000"/>
              <a:gd name="connsiteX115" fmla="*/ 2826662 w 7467600"/>
              <a:gd name="connsiteY115" fmla="*/ 4970362 h 6858000"/>
              <a:gd name="connsiteX116" fmla="*/ 2876100 w 7467600"/>
              <a:gd name="connsiteY116" fmla="*/ 4995397 h 6858000"/>
              <a:gd name="connsiteX117" fmla="*/ 3042600 w 7467600"/>
              <a:gd name="connsiteY117" fmla="*/ 5059532 h 6858000"/>
              <a:gd name="connsiteX118" fmla="*/ 1997014 w 7467600"/>
              <a:gd name="connsiteY118" fmla="*/ 4698007 h 6858000"/>
              <a:gd name="connsiteX119" fmla="*/ 2305292 w 7467600"/>
              <a:gd name="connsiteY119" fmla="*/ 4219492 h 6858000"/>
              <a:gd name="connsiteX120" fmla="*/ 3360922 w 7467600"/>
              <a:gd name="connsiteY120" fmla="*/ 4529373 h 6858000"/>
              <a:gd name="connsiteX121" fmla="*/ 3492420 w 7467600"/>
              <a:gd name="connsiteY121" fmla="*/ 4510145 h 6858000"/>
              <a:gd name="connsiteX122" fmla="*/ 3364086 w 7467600"/>
              <a:gd name="connsiteY122" fmla="*/ 4480340 h 6858000"/>
              <a:gd name="connsiteX123" fmla="*/ 3225818 w 7467600"/>
              <a:gd name="connsiteY123" fmla="*/ 4411822 h 6858000"/>
              <a:gd name="connsiteX124" fmla="*/ 3129696 w 7467600"/>
              <a:gd name="connsiteY124" fmla="*/ 4360704 h 6858000"/>
              <a:gd name="connsiteX125" fmla="*/ 2814545 w 7467600"/>
              <a:gd name="connsiteY125" fmla="*/ 4282955 h 6858000"/>
              <a:gd name="connsiteX126" fmla="*/ 2305292 w 7467600"/>
              <a:gd name="connsiteY126" fmla="*/ 4219492 h 6858000"/>
              <a:gd name="connsiteX127" fmla="*/ 2626982 w 7467600"/>
              <a:gd name="connsiteY127" fmla="*/ 4206450 h 6858000"/>
              <a:gd name="connsiteX128" fmla="*/ 2490617 w 7467600"/>
              <a:gd name="connsiteY128" fmla="*/ 4206951 h 6858000"/>
              <a:gd name="connsiteX129" fmla="*/ 2819869 w 7467600"/>
              <a:gd name="connsiteY129" fmla="*/ 4252936 h 6858000"/>
              <a:gd name="connsiteX130" fmla="*/ 3143018 w 7467600"/>
              <a:gd name="connsiteY130" fmla="*/ 4332698 h 6858000"/>
              <a:gd name="connsiteX131" fmla="*/ 3241520 w 7467600"/>
              <a:gd name="connsiteY131" fmla="*/ 4385112 h 6858000"/>
              <a:gd name="connsiteX132" fmla="*/ 3374575 w 7467600"/>
              <a:gd name="connsiteY132" fmla="*/ 4451517 h 6858000"/>
              <a:gd name="connsiteX133" fmla="*/ 3505221 w 7467600"/>
              <a:gd name="connsiteY133" fmla="*/ 4480757 h 6858000"/>
              <a:gd name="connsiteX134" fmla="*/ 2626982 w 7467600"/>
              <a:gd name="connsiteY134" fmla="*/ 4206450 h 6858000"/>
              <a:gd name="connsiteX135" fmla="*/ 1310106 w 7467600"/>
              <a:gd name="connsiteY135" fmla="*/ 3943217 h 6858000"/>
              <a:gd name="connsiteX136" fmla="*/ 854994 w 7467600"/>
              <a:gd name="connsiteY136" fmla="*/ 4399136 h 6858000"/>
              <a:gd name="connsiteX137" fmla="*/ 742462 w 7467600"/>
              <a:gd name="connsiteY137" fmla="*/ 4594648 h 6858000"/>
              <a:gd name="connsiteX138" fmla="*/ 820602 w 7467600"/>
              <a:gd name="connsiteY138" fmla="*/ 4485915 h 6858000"/>
              <a:gd name="connsiteX139" fmla="*/ 878295 w 7467600"/>
              <a:gd name="connsiteY139" fmla="*/ 4403594 h 6858000"/>
              <a:gd name="connsiteX140" fmla="*/ 1240607 w 7467600"/>
              <a:gd name="connsiteY140" fmla="*/ 4010401 h 6858000"/>
              <a:gd name="connsiteX141" fmla="*/ 1310106 w 7467600"/>
              <a:gd name="connsiteY141" fmla="*/ 3943217 h 6858000"/>
              <a:gd name="connsiteX142" fmla="*/ 1423113 w 7467600"/>
              <a:gd name="connsiteY142" fmla="*/ 3874565 h 6858000"/>
              <a:gd name="connsiteX143" fmla="*/ 1260565 w 7467600"/>
              <a:gd name="connsiteY143" fmla="*/ 4031982 h 6858000"/>
              <a:gd name="connsiteX144" fmla="*/ 901900 w 7467600"/>
              <a:gd name="connsiteY144" fmla="*/ 4421236 h 6858000"/>
              <a:gd name="connsiteX145" fmla="*/ 845044 w 7467600"/>
              <a:gd name="connsiteY145" fmla="*/ 4502436 h 6858000"/>
              <a:gd name="connsiteX146" fmla="*/ 685926 w 7467600"/>
              <a:gd name="connsiteY146" fmla="*/ 4703069 h 6858000"/>
              <a:gd name="connsiteX147" fmla="*/ 684248 w 7467600"/>
              <a:gd name="connsiteY147" fmla="*/ 4706721 h 6858000"/>
              <a:gd name="connsiteX148" fmla="*/ 1423113 w 7467600"/>
              <a:gd name="connsiteY148" fmla="*/ 3874565 h 6858000"/>
              <a:gd name="connsiteX149" fmla="*/ 3316479 w 7467600"/>
              <a:gd name="connsiteY149" fmla="*/ 3872136 h 6858000"/>
              <a:gd name="connsiteX150" fmla="*/ 3546806 w 7467600"/>
              <a:gd name="connsiteY150" fmla="*/ 4356139 h 6858000"/>
              <a:gd name="connsiteX151" fmla="*/ 3364433 w 7467600"/>
              <a:gd name="connsiteY151" fmla="*/ 3953121 h 6858000"/>
              <a:gd name="connsiteX152" fmla="*/ 3316479 w 7467600"/>
              <a:gd name="connsiteY152" fmla="*/ 3872136 h 6858000"/>
              <a:gd name="connsiteX153" fmla="*/ 3291335 w 7467600"/>
              <a:gd name="connsiteY153" fmla="*/ 3767420 h 6858000"/>
              <a:gd name="connsiteX154" fmla="*/ 3390805 w 7467600"/>
              <a:gd name="connsiteY154" fmla="*/ 3937163 h 6858000"/>
              <a:gd name="connsiteX155" fmla="*/ 3579062 w 7467600"/>
              <a:gd name="connsiteY155" fmla="*/ 4359040 h 6858000"/>
              <a:gd name="connsiteX156" fmla="*/ 3467355 w 7467600"/>
              <a:gd name="connsiteY156" fmla="*/ 3988130 h 6858000"/>
              <a:gd name="connsiteX157" fmla="*/ 3310753 w 7467600"/>
              <a:gd name="connsiteY157" fmla="*/ 3787140 h 6858000"/>
              <a:gd name="connsiteX158" fmla="*/ 3291335 w 7467600"/>
              <a:gd name="connsiteY158" fmla="*/ 3767420 h 6858000"/>
              <a:gd name="connsiteX159" fmla="*/ 1635889 w 7467600"/>
              <a:gd name="connsiteY159" fmla="*/ 3709494 h 6858000"/>
              <a:gd name="connsiteX160" fmla="*/ 1634800 w 7467600"/>
              <a:gd name="connsiteY160" fmla="*/ 3731111 h 6858000"/>
              <a:gd name="connsiteX161" fmla="*/ 1635889 w 7467600"/>
              <a:gd name="connsiteY161" fmla="*/ 3709494 h 6858000"/>
              <a:gd name="connsiteX162" fmla="*/ 1510397 w 7467600"/>
              <a:gd name="connsiteY162" fmla="*/ 3684705 h 6858000"/>
              <a:gd name="connsiteX163" fmla="*/ 1146550 w 7467600"/>
              <a:gd name="connsiteY163" fmla="*/ 3802012 h 6858000"/>
              <a:gd name="connsiteX164" fmla="*/ 698834 w 7467600"/>
              <a:gd name="connsiteY164" fmla="*/ 3952272 h 6858000"/>
              <a:gd name="connsiteX165" fmla="*/ 34256 w 7467600"/>
              <a:gd name="connsiteY165" fmla="*/ 4347603 h 6858000"/>
              <a:gd name="connsiteX166" fmla="*/ 527241 w 7467600"/>
              <a:gd name="connsiteY166" fmla="*/ 4065078 h 6858000"/>
              <a:gd name="connsiteX167" fmla="*/ 1510397 w 7467600"/>
              <a:gd name="connsiteY167" fmla="*/ 3684705 h 6858000"/>
              <a:gd name="connsiteX168" fmla="*/ 1313114 w 7467600"/>
              <a:gd name="connsiteY168" fmla="*/ 3655216 h 6858000"/>
              <a:gd name="connsiteX169" fmla="*/ 1109304 w 7467600"/>
              <a:gd name="connsiteY169" fmla="*/ 3669030 h 6858000"/>
              <a:gd name="connsiteX170" fmla="*/ 8129 w 7467600"/>
              <a:gd name="connsiteY170" fmla="*/ 4330519 h 6858000"/>
              <a:gd name="connsiteX171" fmla="*/ 687572 w 7467600"/>
              <a:gd name="connsiteY171" fmla="*/ 3925629 h 6858000"/>
              <a:gd name="connsiteX172" fmla="*/ 1138365 w 7467600"/>
              <a:gd name="connsiteY172" fmla="*/ 3774515 h 6858000"/>
              <a:gd name="connsiteX173" fmla="*/ 1505579 w 7467600"/>
              <a:gd name="connsiteY173" fmla="*/ 3655526 h 6858000"/>
              <a:gd name="connsiteX174" fmla="*/ 1313114 w 7467600"/>
              <a:gd name="connsiteY174" fmla="*/ 3655216 h 6858000"/>
              <a:gd name="connsiteX175" fmla="*/ 3655073 w 7467600"/>
              <a:gd name="connsiteY175" fmla="*/ 3650884 h 6858000"/>
              <a:gd name="connsiteX176" fmla="*/ 3989938 w 7467600"/>
              <a:gd name="connsiteY176" fmla="*/ 3991685 h 6858000"/>
              <a:gd name="connsiteX177" fmla="*/ 4393907 w 7467600"/>
              <a:gd name="connsiteY177" fmla="*/ 4261258 h 6858000"/>
              <a:gd name="connsiteX178" fmla="*/ 4648051 w 7467600"/>
              <a:gd name="connsiteY178" fmla="*/ 4374051 h 6858000"/>
              <a:gd name="connsiteX179" fmla="*/ 4383389 w 7467600"/>
              <a:gd name="connsiteY179" fmla="*/ 4184369 h 6858000"/>
              <a:gd name="connsiteX180" fmla="*/ 4165508 w 7467600"/>
              <a:gd name="connsiteY180" fmla="*/ 4035196 h 6858000"/>
              <a:gd name="connsiteX181" fmla="*/ 4068162 w 7467600"/>
              <a:gd name="connsiteY181" fmla="*/ 3953394 h 6858000"/>
              <a:gd name="connsiteX182" fmla="*/ 3981416 w 7467600"/>
              <a:gd name="connsiteY182" fmla="*/ 3880482 h 6858000"/>
              <a:gd name="connsiteX183" fmla="*/ 3800147 w 7467600"/>
              <a:gd name="connsiteY183" fmla="*/ 3749872 h 6858000"/>
              <a:gd name="connsiteX184" fmla="*/ 3655073 w 7467600"/>
              <a:gd name="connsiteY184" fmla="*/ 3650884 h 6858000"/>
              <a:gd name="connsiteX185" fmla="*/ 3670252 w 7467600"/>
              <a:gd name="connsiteY185" fmla="*/ 3622798 h 6858000"/>
              <a:gd name="connsiteX186" fmla="*/ 3817258 w 7467600"/>
              <a:gd name="connsiteY186" fmla="*/ 3723577 h 6858000"/>
              <a:gd name="connsiteX187" fmla="*/ 4000461 w 7467600"/>
              <a:gd name="connsiteY187" fmla="*/ 3855966 h 6858000"/>
              <a:gd name="connsiteX188" fmla="*/ 4088180 w 7467600"/>
              <a:gd name="connsiteY188" fmla="*/ 3929774 h 6858000"/>
              <a:gd name="connsiteX189" fmla="*/ 4184555 w 7467600"/>
              <a:gd name="connsiteY189" fmla="*/ 4010683 h 6858000"/>
              <a:gd name="connsiteX190" fmla="*/ 4399563 w 7467600"/>
              <a:gd name="connsiteY190" fmla="*/ 4158106 h 6858000"/>
              <a:gd name="connsiteX191" fmla="*/ 4684469 w 7467600"/>
              <a:gd name="connsiteY191" fmla="*/ 4364680 h 6858000"/>
              <a:gd name="connsiteX192" fmla="*/ 4690271 w 7467600"/>
              <a:gd name="connsiteY192" fmla="*/ 4370034 h 6858000"/>
              <a:gd name="connsiteX193" fmla="*/ 4136093 w 7467600"/>
              <a:gd name="connsiteY193" fmla="*/ 3858466 h 6858000"/>
              <a:gd name="connsiteX194" fmla="*/ 3670252 w 7467600"/>
              <a:gd name="connsiteY194" fmla="*/ 3622798 h 6858000"/>
              <a:gd name="connsiteX195" fmla="*/ 4440129 w 7467600"/>
              <a:gd name="connsiteY195" fmla="*/ 3448571 h 6858000"/>
              <a:gd name="connsiteX196" fmla="*/ 4856525 w 7467600"/>
              <a:gd name="connsiteY196" fmla="*/ 3915351 h 6858000"/>
              <a:gd name="connsiteX197" fmla="*/ 5059055 w 7467600"/>
              <a:gd name="connsiteY197" fmla="*/ 4108918 h 6858000"/>
              <a:gd name="connsiteX198" fmla="*/ 5290070 w 7467600"/>
              <a:gd name="connsiteY198" fmla="*/ 4263619 h 6858000"/>
              <a:gd name="connsiteX199" fmla="*/ 4834991 w 7467600"/>
              <a:gd name="connsiteY199" fmla="*/ 3830985 h 6858000"/>
              <a:gd name="connsiteX200" fmla="*/ 4440129 w 7467600"/>
              <a:gd name="connsiteY200" fmla="*/ 3448571 h 6858000"/>
              <a:gd name="connsiteX201" fmla="*/ 4441737 w 7467600"/>
              <a:gd name="connsiteY201" fmla="*/ 3399734 h 6858000"/>
              <a:gd name="connsiteX202" fmla="*/ 4431236 w 7467600"/>
              <a:gd name="connsiteY202" fmla="*/ 3400954 h 6858000"/>
              <a:gd name="connsiteX203" fmla="*/ 4557150 w 7467600"/>
              <a:gd name="connsiteY203" fmla="*/ 3510023 h 6858000"/>
              <a:gd name="connsiteX204" fmla="*/ 4856936 w 7467600"/>
              <a:gd name="connsiteY204" fmla="*/ 3809146 h 6858000"/>
              <a:gd name="connsiteX205" fmla="*/ 5111996 w 7467600"/>
              <a:gd name="connsiteY205" fmla="*/ 4065759 h 6858000"/>
              <a:gd name="connsiteX206" fmla="*/ 5388878 w 7467600"/>
              <a:gd name="connsiteY206" fmla="*/ 4300185 h 6858000"/>
              <a:gd name="connsiteX207" fmla="*/ 5425556 w 7467600"/>
              <a:gd name="connsiteY207" fmla="*/ 4308967 h 6858000"/>
              <a:gd name="connsiteX208" fmla="*/ 4943646 w 7467600"/>
              <a:gd name="connsiteY208" fmla="*/ 3822916 h 6858000"/>
              <a:gd name="connsiteX209" fmla="*/ 4594837 w 7467600"/>
              <a:gd name="connsiteY209" fmla="*/ 3532274 h 6858000"/>
              <a:gd name="connsiteX210" fmla="*/ 4441737 w 7467600"/>
              <a:gd name="connsiteY210" fmla="*/ 3399734 h 6858000"/>
              <a:gd name="connsiteX211" fmla="*/ 5425834 w 7467600"/>
              <a:gd name="connsiteY211" fmla="*/ 3162785 h 6858000"/>
              <a:gd name="connsiteX212" fmla="*/ 5401644 w 7467600"/>
              <a:gd name="connsiteY212" fmla="*/ 3617847 h 6858000"/>
              <a:gd name="connsiteX213" fmla="*/ 5467256 w 7467600"/>
              <a:gd name="connsiteY213" fmla="*/ 4175494 h 6858000"/>
              <a:gd name="connsiteX214" fmla="*/ 5448069 w 7467600"/>
              <a:gd name="connsiteY214" fmla="*/ 3567554 h 6858000"/>
              <a:gd name="connsiteX215" fmla="*/ 5425834 w 7467600"/>
              <a:gd name="connsiteY215" fmla="*/ 3162785 h 6858000"/>
              <a:gd name="connsiteX216" fmla="*/ 1318687 w 7467600"/>
              <a:gd name="connsiteY216" fmla="*/ 3113840 h 6858000"/>
              <a:gd name="connsiteX217" fmla="*/ 1066793 w 7467600"/>
              <a:gd name="connsiteY217" fmla="*/ 3212171 h 6858000"/>
              <a:gd name="connsiteX218" fmla="*/ 993319 w 7467600"/>
              <a:gd name="connsiteY218" fmla="*/ 3247648 h 6858000"/>
              <a:gd name="connsiteX219" fmla="*/ 853081 w 7467600"/>
              <a:gd name="connsiteY219" fmla="*/ 3312410 h 6858000"/>
              <a:gd name="connsiteX220" fmla="*/ 805957 w 7467600"/>
              <a:gd name="connsiteY220" fmla="*/ 3330443 h 6858000"/>
              <a:gd name="connsiteX221" fmla="*/ 1318687 w 7467600"/>
              <a:gd name="connsiteY221" fmla="*/ 3113840 h 6858000"/>
              <a:gd name="connsiteX222" fmla="*/ 5453702 w 7467600"/>
              <a:gd name="connsiteY222" fmla="*/ 3090882 h 6858000"/>
              <a:gd name="connsiteX223" fmla="*/ 5480135 w 7467600"/>
              <a:gd name="connsiteY223" fmla="*/ 3565802 h 6858000"/>
              <a:gd name="connsiteX224" fmla="*/ 5499023 w 7467600"/>
              <a:gd name="connsiteY224" fmla="*/ 4166310 h 6858000"/>
              <a:gd name="connsiteX225" fmla="*/ 5547022 w 7467600"/>
              <a:gd name="connsiteY225" fmla="*/ 3607838 h 6858000"/>
              <a:gd name="connsiteX226" fmla="*/ 5515964 w 7467600"/>
              <a:gd name="connsiteY226" fmla="*/ 3378541 h 6858000"/>
              <a:gd name="connsiteX227" fmla="*/ 5453702 w 7467600"/>
              <a:gd name="connsiteY227" fmla="*/ 3090882 h 6858000"/>
              <a:gd name="connsiteX228" fmla="*/ 1238695 w 7467600"/>
              <a:gd name="connsiteY228" fmla="*/ 3076820 h 6858000"/>
              <a:gd name="connsiteX229" fmla="*/ 716371 w 7467600"/>
              <a:gd name="connsiteY229" fmla="*/ 3293249 h 6858000"/>
              <a:gd name="connsiteX230" fmla="*/ 579522 w 7467600"/>
              <a:gd name="connsiteY230" fmla="*/ 3371759 h 6858000"/>
              <a:gd name="connsiteX231" fmla="*/ 600288 w 7467600"/>
              <a:gd name="connsiteY231" fmla="*/ 3365555 h 6858000"/>
              <a:gd name="connsiteX232" fmla="*/ 840692 w 7467600"/>
              <a:gd name="connsiteY232" fmla="*/ 3284921 h 6858000"/>
              <a:gd name="connsiteX233" fmla="*/ 979248 w 7467600"/>
              <a:gd name="connsiteY233" fmla="*/ 3221003 h 6858000"/>
              <a:gd name="connsiteX234" fmla="*/ 1053282 w 7467600"/>
              <a:gd name="connsiteY234" fmla="*/ 3185247 h 6858000"/>
              <a:gd name="connsiteX235" fmla="*/ 1320603 w 7467600"/>
              <a:gd name="connsiteY235" fmla="*/ 3081281 h 6858000"/>
              <a:gd name="connsiteX236" fmla="*/ 1238695 w 7467600"/>
              <a:gd name="connsiteY236" fmla="*/ 3076820 h 6858000"/>
              <a:gd name="connsiteX237" fmla="*/ 5425627 w 7467600"/>
              <a:gd name="connsiteY237" fmla="*/ 2954192 h 6858000"/>
              <a:gd name="connsiteX238" fmla="*/ 5470770 w 7467600"/>
              <a:gd name="connsiteY238" fmla="*/ 3005435 h 6858000"/>
              <a:gd name="connsiteX239" fmla="*/ 5519779 w 7467600"/>
              <a:gd name="connsiteY239" fmla="*/ 4359223 h 6858000"/>
              <a:gd name="connsiteX240" fmla="*/ 5520293 w 7467600"/>
              <a:gd name="connsiteY240" fmla="*/ 4360602 h 6858000"/>
              <a:gd name="connsiteX241" fmla="*/ 5767221 w 7467600"/>
              <a:gd name="connsiteY241" fmla="*/ 4665564 h 6858000"/>
              <a:gd name="connsiteX242" fmla="*/ 6937169 w 7467600"/>
              <a:gd name="connsiteY242" fmla="*/ 4815941 h 6858000"/>
              <a:gd name="connsiteX243" fmla="*/ 6953922 w 7467600"/>
              <a:gd name="connsiteY243" fmla="*/ 4890068 h 6858000"/>
              <a:gd name="connsiteX244" fmla="*/ 6071359 w 7467600"/>
              <a:gd name="connsiteY244" fmla="*/ 4770770 h 6858000"/>
              <a:gd name="connsiteX245" fmla="*/ 6038839 w 7467600"/>
              <a:gd name="connsiteY245" fmla="*/ 4764474 h 6858000"/>
              <a:gd name="connsiteX246" fmla="*/ 6038706 w 7467600"/>
              <a:gd name="connsiteY246" fmla="*/ 4763847 h 6858000"/>
              <a:gd name="connsiteX247" fmla="*/ 6037784 w 7467600"/>
              <a:gd name="connsiteY247" fmla="*/ 4764270 h 6858000"/>
              <a:gd name="connsiteX248" fmla="*/ 6038839 w 7467600"/>
              <a:gd name="connsiteY248" fmla="*/ 4764474 h 6858000"/>
              <a:gd name="connsiteX249" fmla="*/ 6040338 w 7467600"/>
              <a:gd name="connsiteY249" fmla="*/ 4771418 h 6858000"/>
              <a:gd name="connsiteX250" fmla="*/ 6024488 w 7467600"/>
              <a:gd name="connsiteY250" fmla="*/ 4809903 h 6858000"/>
              <a:gd name="connsiteX251" fmla="*/ 5599771 w 7467600"/>
              <a:gd name="connsiteY251" fmla="*/ 5509652 h 6858000"/>
              <a:gd name="connsiteX252" fmla="*/ 5548843 w 7467600"/>
              <a:gd name="connsiteY252" fmla="*/ 5563845 h 6858000"/>
              <a:gd name="connsiteX253" fmla="*/ 5940952 w 7467600"/>
              <a:gd name="connsiteY253" fmla="*/ 6250028 h 6858000"/>
              <a:gd name="connsiteX254" fmla="*/ 6043441 w 7467600"/>
              <a:gd name="connsiteY254" fmla="*/ 6665847 h 6858000"/>
              <a:gd name="connsiteX255" fmla="*/ 6093432 w 7467600"/>
              <a:gd name="connsiteY255" fmla="*/ 6858000 h 6858000"/>
              <a:gd name="connsiteX256" fmla="*/ 6034344 w 7467600"/>
              <a:gd name="connsiteY256" fmla="*/ 6858000 h 6858000"/>
              <a:gd name="connsiteX257" fmla="*/ 6026679 w 7467600"/>
              <a:gd name="connsiteY257" fmla="*/ 6836959 h 6858000"/>
              <a:gd name="connsiteX258" fmla="*/ 5800441 w 7467600"/>
              <a:gd name="connsiteY258" fmla="*/ 6335286 h 6858000"/>
              <a:gd name="connsiteX259" fmla="*/ 5526562 w 7467600"/>
              <a:gd name="connsiteY259" fmla="*/ 5705388 h 6858000"/>
              <a:gd name="connsiteX260" fmla="*/ 5519640 w 7467600"/>
              <a:gd name="connsiteY260" fmla="*/ 5683774 h 6858000"/>
              <a:gd name="connsiteX261" fmla="*/ 5844559 w 7467600"/>
              <a:gd name="connsiteY261" fmla="*/ 6553349 h 6858000"/>
              <a:gd name="connsiteX262" fmla="*/ 5975994 w 7467600"/>
              <a:gd name="connsiteY262" fmla="*/ 6858000 h 6858000"/>
              <a:gd name="connsiteX263" fmla="*/ 5898547 w 7467600"/>
              <a:gd name="connsiteY263" fmla="*/ 6858000 h 6858000"/>
              <a:gd name="connsiteX264" fmla="*/ 5682041 w 7467600"/>
              <a:gd name="connsiteY264" fmla="*/ 6355860 h 6858000"/>
              <a:gd name="connsiteX265" fmla="*/ 5461758 w 7467600"/>
              <a:gd name="connsiteY265" fmla="*/ 5820220 h 6858000"/>
              <a:gd name="connsiteX266" fmla="*/ 5237282 w 7467600"/>
              <a:gd name="connsiteY266" fmla="*/ 6579086 h 6858000"/>
              <a:gd name="connsiteX267" fmla="*/ 5115009 w 7467600"/>
              <a:gd name="connsiteY267" fmla="*/ 6858000 h 6858000"/>
              <a:gd name="connsiteX268" fmla="*/ 5028074 w 7467600"/>
              <a:gd name="connsiteY268" fmla="*/ 6858000 h 6858000"/>
              <a:gd name="connsiteX269" fmla="*/ 5079508 w 7467600"/>
              <a:gd name="connsiteY269" fmla="*/ 6749074 h 6858000"/>
              <a:gd name="connsiteX270" fmla="*/ 5371846 w 7467600"/>
              <a:gd name="connsiteY270" fmla="*/ 5924413 h 6858000"/>
              <a:gd name="connsiteX271" fmla="*/ 5270512 w 7467600"/>
              <a:gd name="connsiteY271" fmla="*/ 6138975 h 6858000"/>
              <a:gd name="connsiteX272" fmla="*/ 5062409 w 7467600"/>
              <a:gd name="connsiteY272" fmla="*/ 6653544 h 6858000"/>
              <a:gd name="connsiteX273" fmla="*/ 5036628 w 7467600"/>
              <a:gd name="connsiteY273" fmla="*/ 6754247 h 6858000"/>
              <a:gd name="connsiteX274" fmla="*/ 5009112 w 7467600"/>
              <a:gd name="connsiteY274" fmla="*/ 6858000 h 6858000"/>
              <a:gd name="connsiteX275" fmla="*/ 4976679 w 7467600"/>
              <a:gd name="connsiteY275" fmla="*/ 6858000 h 6858000"/>
              <a:gd name="connsiteX276" fmla="*/ 5006537 w 7467600"/>
              <a:gd name="connsiteY276" fmla="*/ 6747068 h 6858000"/>
              <a:gd name="connsiteX277" fmla="*/ 5032723 w 7467600"/>
              <a:gd name="connsiteY277" fmla="*/ 6644957 h 6858000"/>
              <a:gd name="connsiteX278" fmla="*/ 5242949 w 7467600"/>
              <a:gd name="connsiteY278" fmla="*/ 6125175 h 6858000"/>
              <a:gd name="connsiteX279" fmla="*/ 5286321 w 7467600"/>
              <a:gd name="connsiteY279" fmla="*/ 6033555 h 6858000"/>
              <a:gd name="connsiteX280" fmla="*/ 5008210 w 7467600"/>
              <a:gd name="connsiteY280" fmla="*/ 6649194 h 6858000"/>
              <a:gd name="connsiteX281" fmla="*/ 4986321 w 7467600"/>
              <a:gd name="connsiteY281" fmla="*/ 6765687 h 6858000"/>
              <a:gd name="connsiteX282" fmla="*/ 4973474 w 7467600"/>
              <a:gd name="connsiteY282" fmla="*/ 6858000 h 6858000"/>
              <a:gd name="connsiteX283" fmla="*/ 4907178 w 7467600"/>
              <a:gd name="connsiteY283" fmla="*/ 6858000 h 6858000"/>
              <a:gd name="connsiteX284" fmla="*/ 4910810 w 7467600"/>
              <a:gd name="connsiteY284" fmla="*/ 6829660 h 6858000"/>
              <a:gd name="connsiteX285" fmla="*/ 4987461 w 7467600"/>
              <a:gd name="connsiteY285" fmla="*/ 6432994 h 6858000"/>
              <a:gd name="connsiteX286" fmla="*/ 5179262 w 7467600"/>
              <a:gd name="connsiteY286" fmla="*/ 6035044 h 6858000"/>
              <a:gd name="connsiteX287" fmla="*/ 4689678 w 7467600"/>
              <a:gd name="connsiteY287" fmla="*/ 6440241 h 6858000"/>
              <a:gd name="connsiteX288" fmla="*/ 4477543 w 7467600"/>
              <a:gd name="connsiteY288" fmla="*/ 6674836 h 6858000"/>
              <a:gd name="connsiteX289" fmla="*/ 4329957 w 7467600"/>
              <a:gd name="connsiteY289" fmla="*/ 6858000 h 6858000"/>
              <a:gd name="connsiteX290" fmla="*/ 4218595 w 7467600"/>
              <a:gd name="connsiteY290" fmla="*/ 6858000 h 6858000"/>
              <a:gd name="connsiteX291" fmla="*/ 4368888 w 7467600"/>
              <a:gd name="connsiteY291" fmla="*/ 6668412 h 6858000"/>
              <a:gd name="connsiteX292" fmla="*/ 4563091 w 7467600"/>
              <a:gd name="connsiteY292" fmla="*/ 6442508 h 6858000"/>
              <a:gd name="connsiteX293" fmla="*/ 5387324 w 7467600"/>
              <a:gd name="connsiteY293" fmla="*/ 5705830 h 6858000"/>
              <a:gd name="connsiteX294" fmla="*/ 5073620 w 7467600"/>
              <a:gd name="connsiteY294" fmla="*/ 5955437 h 6858000"/>
              <a:gd name="connsiteX295" fmla="*/ 4689789 w 7467600"/>
              <a:gd name="connsiteY295" fmla="*/ 6268382 h 6858000"/>
              <a:gd name="connsiteX296" fmla="*/ 4418722 w 7467600"/>
              <a:gd name="connsiteY296" fmla="*/ 6570886 h 6858000"/>
              <a:gd name="connsiteX297" fmla="*/ 4214944 w 7467600"/>
              <a:gd name="connsiteY297" fmla="*/ 6858000 h 6858000"/>
              <a:gd name="connsiteX298" fmla="*/ 4177898 w 7467600"/>
              <a:gd name="connsiteY298" fmla="*/ 6858000 h 6858000"/>
              <a:gd name="connsiteX299" fmla="*/ 4391597 w 7467600"/>
              <a:gd name="connsiteY299" fmla="*/ 6556370 h 6858000"/>
              <a:gd name="connsiteX300" fmla="*/ 4668889 w 7467600"/>
              <a:gd name="connsiteY300" fmla="*/ 6246399 h 6858000"/>
              <a:gd name="connsiteX301" fmla="*/ 5055427 w 7467600"/>
              <a:gd name="connsiteY301" fmla="*/ 5931476 h 6858000"/>
              <a:gd name="connsiteX302" fmla="*/ 5371814 w 7467600"/>
              <a:gd name="connsiteY302" fmla="*/ 5678975 h 6858000"/>
              <a:gd name="connsiteX303" fmla="*/ 4987918 w 7467600"/>
              <a:gd name="connsiteY303" fmla="*/ 5838701 h 6858000"/>
              <a:gd name="connsiteX304" fmla="*/ 4317146 w 7467600"/>
              <a:gd name="connsiteY304" fmla="*/ 6587716 h 6858000"/>
              <a:gd name="connsiteX305" fmla="*/ 4171627 w 7467600"/>
              <a:gd name="connsiteY305" fmla="*/ 6858000 h 6858000"/>
              <a:gd name="connsiteX306" fmla="*/ 4081585 w 7467600"/>
              <a:gd name="connsiteY306" fmla="*/ 6858000 h 6858000"/>
              <a:gd name="connsiteX307" fmla="*/ 4238603 w 7467600"/>
              <a:gd name="connsiteY307" fmla="*/ 6559341 h 6858000"/>
              <a:gd name="connsiteX308" fmla="*/ 4778333 w 7467600"/>
              <a:gd name="connsiteY308" fmla="*/ 5873626 h 6858000"/>
              <a:gd name="connsiteX309" fmla="*/ 5414185 w 7467600"/>
              <a:gd name="connsiteY309" fmla="*/ 5573882 h 6858000"/>
              <a:gd name="connsiteX310" fmla="*/ 5959648 w 7467600"/>
              <a:gd name="connsiteY310" fmla="*/ 4760797 h 6858000"/>
              <a:gd name="connsiteX311" fmla="*/ 5355019 w 7467600"/>
              <a:gd name="connsiteY311" fmla="*/ 4734672 h 6858000"/>
              <a:gd name="connsiteX312" fmla="*/ 5083565 w 7467600"/>
              <a:gd name="connsiteY312" fmla="*/ 5179121 h 6858000"/>
              <a:gd name="connsiteX313" fmla="*/ 4713577 w 7467600"/>
              <a:gd name="connsiteY313" fmla="*/ 5616803 h 6858000"/>
              <a:gd name="connsiteX314" fmla="*/ 3989559 w 7467600"/>
              <a:gd name="connsiteY314" fmla="*/ 6145945 h 6858000"/>
              <a:gd name="connsiteX315" fmla="*/ 3939824 w 7467600"/>
              <a:gd name="connsiteY315" fmla="*/ 6066900 h 6858000"/>
              <a:gd name="connsiteX316" fmla="*/ 4584537 w 7467600"/>
              <a:gd name="connsiteY316" fmla="*/ 5324826 h 6858000"/>
              <a:gd name="connsiteX317" fmla="*/ 5037105 w 7467600"/>
              <a:gd name="connsiteY317" fmla="*/ 5088765 h 6858000"/>
              <a:gd name="connsiteX318" fmla="*/ 5039930 w 7467600"/>
              <a:gd name="connsiteY318" fmla="*/ 5089585 h 6858000"/>
              <a:gd name="connsiteX319" fmla="*/ 5263764 w 7467600"/>
              <a:gd name="connsiteY319" fmla="*/ 4735525 h 6858000"/>
              <a:gd name="connsiteX320" fmla="*/ 4086300 w 7467600"/>
              <a:gd name="connsiteY320" fmla="*/ 4884599 h 6858000"/>
              <a:gd name="connsiteX321" fmla="*/ 4085485 w 7467600"/>
              <a:gd name="connsiteY321" fmla="*/ 4899070 h 6858000"/>
              <a:gd name="connsiteX322" fmla="*/ 3871915 w 7467600"/>
              <a:gd name="connsiteY322" fmla="*/ 5253645 h 6858000"/>
              <a:gd name="connsiteX323" fmla="*/ 3799374 w 7467600"/>
              <a:gd name="connsiteY323" fmla="*/ 5466127 h 6858000"/>
              <a:gd name="connsiteX324" fmla="*/ 3498850 w 7467600"/>
              <a:gd name="connsiteY324" fmla="*/ 6661888 h 6858000"/>
              <a:gd name="connsiteX325" fmla="*/ 3399216 w 7467600"/>
              <a:gd name="connsiteY325" fmla="*/ 6858000 h 6858000"/>
              <a:gd name="connsiteX326" fmla="*/ 3303688 w 7467600"/>
              <a:gd name="connsiteY326" fmla="*/ 6858000 h 6858000"/>
              <a:gd name="connsiteX327" fmla="*/ 3391774 w 7467600"/>
              <a:gd name="connsiteY327" fmla="*/ 6697181 h 6858000"/>
              <a:gd name="connsiteX328" fmla="*/ 3735540 w 7467600"/>
              <a:gd name="connsiteY328" fmla="*/ 5546923 h 6858000"/>
              <a:gd name="connsiteX329" fmla="*/ 3729438 w 7467600"/>
              <a:gd name="connsiteY329" fmla="*/ 5569058 h 6858000"/>
              <a:gd name="connsiteX330" fmla="*/ 3707782 w 7467600"/>
              <a:gd name="connsiteY330" fmla="*/ 5644908 h 6858000"/>
              <a:gd name="connsiteX331" fmla="*/ 3583827 w 7467600"/>
              <a:gd name="connsiteY331" fmla="*/ 6039215 h 6858000"/>
              <a:gd name="connsiteX332" fmla="*/ 3547861 w 7467600"/>
              <a:gd name="connsiteY332" fmla="*/ 6129609 h 6858000"/>
              <a:gd name="connsiteX333" fmla="*/ 3490905 w 7467600"/>
              <a:gd name="connsiteY333" fmla="*/ 6277660 h 6858000"/>
              <a:gd name="connsiteX334" fmla="*/ 3455859 w 7467600"/>
              <a:gd name="connsiteY334" fmla="*/ 6391301 h 6858000"/>
              <a:gd name="connsiteX335" fmla="*/ 3429112 w 7467600"/>
              <a:gd name="connsiteY335" fmla="*/ 6479469 h 6858000"/>
              <a:gd name="connsiteX336" fmla="*/ 3304862 w 7467600"/>
              <a:gd name="connsiteY336" fmla="*/ 6796476 h 6858000"/>
              <a:gd name="connsiteX337" fmla="*/ 3276071 w 7467600"/>
              <a:gd name="connsiteY337" fmla="*/ 6858000 h 6858000"/>
              <a:gd name="connsiteX338" fmla="*/ 3240805 w 7467600"/>
              <a:gd name="connsiteY338" fmla="*/ 6858000 h 6858000"/>
              <a:gd name="connsiteX339" fmla="*/ 3275917 w 7467600"/>
              <a:gd name="connsiteY339" fmla="*/ 6783192 h 6858000"/>
              <a:gd name="connsiteX340" fmla="*/ 3399358 w 7467600"/>
              <a:gd name="connsiteY340" fmla="*/ 6469011 h 6858000"/>
              <a:gd name="connsiteX341" fmla="*/ 3425650 w 7467600"/>
              <a:gd name="connsiteY341" fmla="*/ 6381333 h 6858000"/>
              <a:gd name="connsiteX342" fmla="*/ 3460661 w 7467600"/>
              <a:gd name="connsiteY342" fmla="*/ 6266763 h 6858000"/>
              <a:gd name="connsiteX343" fmla="*/ 3518021 w 7467600"/>
              <a:gd name="connsiteY343" fmla="*/ 6117298 h 6858000"/>
              <a:gd name="connsiteX344" fmla="*/ 3554035 w 7467600"/>
              <a:gd name="connsiteY344" fmla="*/ 6027832 h 6858000"/>
              <a:gd name="connsiteX345" fmla="*/ 3677174 w 7467600"/>
              <a:gd name="connsiteY345" fmla="*/ 5636351 h 6858000"/>
              <a:gd name="connsiteX346" fmla="*/ 3698819 w 7467600"/>
              <a:gd name="connsiteY346" fmla="*/ 5560503 h 6858000"/>
              <a:gd name="connsiteX347" fmla="*/ 3702094 w 7467600"/>
              <a:gd name="connsiteY347" fmla="*/ 5549194 h 6858000"/>
              <a:gd name="connsiteX348" fmla="*/ 3398355 w 7467600"/>
              <a:gd name="connsiteY348" fmla="*/ 6094603 h 6858000"/>
              <a:gd name="connsiteX349" fmla="*/ 3193941 w 7467600"/>
              <a:gd name="connsiteY349" fmla="*/ 6798775 h 6858000"/>
              <a:gd name="connsiteX350" fmla="*/ 3184140 w 7467600"/>
              <a:gd name="connsiteY350" fmla="*/ 6858000 h 6858000"/>
              <a:gd name="connsiteX351" fmla="*/ 3099978 w 7467600"/>
              <a:gd name="connsiteY351" fmla="*/ 6858000 h 6858000"/>
              <a:gd name="connsiteX352" fmla="*/ 3101556 w 7467600"/>
              <a:gd name="connsiteY352" fmla="*/ 6843337 h 6858000"/>
              <a:gd name="connsiteX353" fmla="*/ 3370162 w 7467600"/>
              <a:gd name="connsiteY353" fmla="*/ 5785550 h 6858000"/>
              <a:gd name="connsiteX354" fmla="*/ 3746477 w 7467600"/>
              <a:gd name="connsiteY354" fmla="*/ 5377889 h 6858000"/>
              <a:gd name="connsiteX355" fmla="*/ 3863399 w 7467600"/>
              <a:gd name="connsiteY355" fmla="*/ 5087257 h 6858000"/>
              <a:gd name="connsiteX356" fmla="*/ 3968712 w 7467600"/>
              <a:gd name="connsiteY356" fmla="*/ 4913989 h 6858000"/>
              <a:gd name="connsiteX357" fmla="*/ 2792390 w 7467600"/>
              <a:gd name="connsiteY357" fmla="*/ 5382974 h 6858000"/>
              <a:gd name="connsiteX358" fmla="*/ 2714982 w 7467600"/>
              <a:gd name="connsiteY358" fmla="*/ 5427051 h 6858000"/>
              <a:gd name="connsiteX359" fmla="*/ 2813361 w 7467600"/>
              <a:gd name="connsiteY359" fmla="*/ 6023912 h 6858000"/>
              <a:gd name="connsiteX360" fmla="*/ 2688430 w 7467600"/>
              <a:gd name="connsiteY360" fmla="*/ 6801564 h 6858000"/>
              <a:gd name="connsiteX361" fmla="*/ 2629626 w 7467600"/>
              <a:gd name="connsiteY361" fmla="*/ 6763394 h 6858000"/>
              <a:gd name="connsiteX362" fmla="*/ 2565328 w 7467600"/>
              <a:gd name="connsiteY362" fmla="*/ 5516399 h 6858000"/>
              <a:gd name="connsiteX363" fmla="*/ 1922999 w 7467600"/>
              <a:gd name="connsiteY363" fmla="*/ 5980343 h 6858000"/>
              <a:gd name="connsiteX364" fmla="*/ 1950261 w 7467600"/>
              <a:gd name="connsiteY364" fmla="*/ 6405858 h 6858000"/>
              <a:gd name="connsiteX365" fmla="*/ 2365554 w 7467600"/>
              <a:gd name="connsiteY365" fmla="*/ 6759107 h 6858000"/>
              <a:gd name="connsiteX366" fmla="*/ 2424142 w 7467600"/>
              <a:gd name="connsiteY366" fmla="*/ 6858000 h 6858000"/>
              <a:gd name="connsiteX367" fmla="*/ 2395994 w 7467600"/>
              <a:gd name="connsiteY367" fmla="*/ 6858000 h 6858000"/>
              <a:gd name="connsiteX368" fmla="*/ 2392863 w 7467600"/>
              <a:gd name="connsiteY368" fmla="*/ 6852964 h 6858000"/>
              <a:gd name="connsiteX369" fmla="*/ 2017589 w 7467600"/>
              <a:gd name="connsiteY369" fmla="*/ 6493982 h 6858000"/>
              <a:gd name="connsiteX370" fmla="*/ 2147336 w 7467600"/>
              <a:gd name="connsiteY370" fmla="*/ 6594052 h 6858000"/>
              <a:gd name="connsiteX371" fmla="*/ 2207047 w 7467600"/>
              <a:gd name="connsiteY371" fmla="*/ 6654540 h 6858000"/>
              <a:gd name="connsiteX372" fmla="*/ 2299106 w 7467600"/>
              <a:gd name="connsiteY372" fmla="*/ 6778931 h 6858000"/>
              <a:gd name="connsiteX373" fmla="*/ 2314430 w 7467600"/>
              <a:gd name="connsiteY373" fmla="*/ 6801144 h 6858000"/>
              <a:gd name="connsiteX374" fmla="*/ 2352406 w 7467600"/>
              <a:gd name="connsiteY374" fmla="*/ 6858000 h 6858000"/>
              <a:gd name="connsiteX375" fmla="*/ 2314492 w 7467600"/>
              <a:gd name="connsiteY375" fmla="*/ 6858000 h 6858000"/>
              <a:gd name="connsiteX376" fmla="*/ 2288095 w 7467600"/>
              <a:gd name="connsiteY376" fmla="*/ 6818030 h 6858000"/>
              <a:gd name="connsiteX377" fmla="*/ 2272768 w 7467600"/>
              <a:gd name="connsiteY377" fmla="*/ 6795822 h 6858000"/>
              <a:gd name="connsiteX378" fmla="*/ 2182715 w 7467600"/>
              <a:gd name="connsiteY378" fmla="*/ 6675071 h 6858000"/>
              <a:gd name="connsiteX379" fmla="*/ 2032061 w 7467600"/>
              <a:gd name="connsiteY379" fmla="*/ 6541380 h 6858000"/>
              <a:gd name="connsiteX380" fmla="*/ 2257220 w 7467600"/>
              <a:gd name="connsiteY380" fmla="*/ 6826257 h 6858000"/>
              <a:gd name="connsiteX381" fmla="*/ 2281324 w 7467600"/>
              <a:gd name="connsiteY381" fmla="*/ 6858000 h 6858000"/>
              <a:gd name="connsiteX382" fmla="*/ 2242860 w 7467600"/>
              <a:gd name="connsiteY382" fmla="*/ 6858000 h 6858000"/>
              <a:gd name="connsiteX383" fmla="*/ 2232818 w 7467600"/>
              <a:gd name="connsiteY383" fmla="*/ 6844926 h 6858000"/>
              <a:gd name="connsiteX384" fmla="*/ 1990172 w 7467600"/>
              <a:gd name="connsiteY384" fmla="*/ 6542121 h 6858000"/>
              <a:gd name="connsiteX385" fmla="*/ 2124090 w 7467600"/>
              <a:gd name="connsiteY385" fmla="*/ 6761017 h 6858000"/>
              <a:gd name="connsiteX386" fmla="*/ 2200380 w 7467600"/>
              <a:gd name="connsiteY386" fmla="*/ 6858000 h 6858000"/>
              <a:gd name="connsiteX387" fmla="*/ 2147507 w 7467600"/>
              <a:gd name="connsiteY387" fmla="*/ 6858000 h 6858000"/>
              <a:gd name="connsiteX388" fmla="*/ 2070668 w 7467600"/>
              <a:gd name="connsiteY388" fmla="*/ 6761520 h 6858000"/>
              <a:gd name="connsiteX389" fmla="*/ 1975142 w 7467600"/>
              <a:gd name="connsiteY389" fmla="*/ 6585570 h 6858000"/>
              <a:gd name="connsiteX390" fmla="*/ 2050035 w 7467600"/>
              <a:gd name="connsiteY390" fmla="*/ 6813345 h 6858000"/>
              <a:gd name="connsiteX391" fmla="*/ 2063025 w 7467600"/>
              <a:gd name="connsiteY391" fmla="*/ 6858000 h 6858000"/>
              <a:gd name="connsiteX392" fmla="*/ 2021675 w 7467600"/>
              <a:gd name="connsiteY392" fmla="*/ 6858000 h 6858000"/>
              <a:gd name="connsiteX393" fmla="*/ 2019308 w 7467600"/>
              <a:gd name="connsiteY393" fmla="*/ 6847118 h 6858000"/>
              <a:gd name="connsiteX394" fmla="*/ 1938835 w 7467600"/>
              <a:gd name="connsiteY394" fmla="*/ 6551160 h 6858000"/>
              <a:gd name="connsiteX395" fmla="*/ 1953230 w 7467600"/>
              <a:gd name="connsiteY395" fmla="*/ 6759699 h 6858000"/>
              <a:gd name="connsiteX396" fmla="*/ 1956763 w 7467600"/>
              <a:gd name="connsiteY396" fmla="*/ 6778191 h 6858000"/>
              <a:gd name="connsiteX397" fmla="*/ 1967925 w 7467600"/>
              <a:gd name="connsiteY397" fmla="*/ 6858000 h 6858000"/>
              <a:gd name="connsiteX398" fmla="*/ 1936622 w 7467600"/>
              <a:gd name="connsiteY398" fmla="*/ 6858000 h 6858000"/>
              <a:gd name="connsiteX399" fmla="*/ 1926261 w 7467600"/>
              <a:gd name="connsiteY399" fmla="*/ 6784064 h 6858000"/>
              <a:gd name="connsiteX400" fmla="*/ 1922724 w 7467600"/>
              <a:gd name="connsiteY400" fmla="*/ 6765577 h 6858000"/>
              <a:gd name="connsiteX401" fmla="*/ 1904650 w 7467600"/>
              <a:gd name="connsiteY401" fmla="*/ 6639616 h 6858000"/>
              <a:gd name="connsiteX402" fmla="*/ 1885273 w 7467600"/>
              <a:gd name="connsiteY402" fmla="*/ 6858000 h 6858000"/>
              <a:gd name="connsiteX403" fmla="*/ 1854363 w 7467600"/>
              <a:gd name="connsiteY403" fmla="*/ 6858000 h 6858000"/>
              <a:gd name="connsiteX404" fmla="*/ 1880391 w 7467600"/>
              <a:gd name="connsiteY404" fmla="*/ 6603796 h 6858000"/>
              <a:gd name="connsiteX405" fmla="*/ 1818273 w 7467600"/>
              <a:gd name="connsiteY405" fmla="*/ 6715729 h 6858000"/>
              <a:gd name="connsiteX406" fmla="*/ 1794691 w 7467600"/>
              <a:gd name="connsiteY406" fmla="*/ 6843239 h 6858000"/>
              <a:gd name="connsiteX407" fmla="*/ 1794914 w 7467600"/>
              <a:gd name="connsiteY407" fmla="*/ 6858000 h 6858000"/>
              <a:gd name="connsiteX408" fmla="*/ 1746128 w 7467600"/>
              <a:gd name="connsiteY408" fmla="*/ 6858000 h 6858000"/>
              <a:gd name="connsiteX409" fmla="*/ 1753934 w 7467600"/>
              <a:gd name="connsiteY409" fmla="*/ 6724796 h 6858000"/>
              <a:gd name="connsiteX410" fmla="*/ 1792053 w 7467600"/>
              <a:gd name="connsiteY410" fmla="*/ 6572396 h 6858000"/>
              <a:gd name="connsiteX411" fmla="*/ 1862248 w 7467600"/>
              <a:gd name="connsiteY411" fmla="*/ 6266397 h 6858000"/>
              <a:gd name="connsiteX412" fmla="*/ 1862250 w 7467600"/>
              <a:gd name="connsiteY412" fmla="*/ 6033531 h 6858000"/>
              <a:gd name="connsiteX413" fmla="*/ 1211999 w 7467600"/>
              <a:gd name="connsiteY413" fmla="*/ 6683610 h 6858000"/>
              <a:gd name="connsiteX414" fmla="*/ 1213266 w 7467600"/>
              <a:gd name="connsiteY414" fmla="*/ 6691947 h 6858000"/>
              <a:gd name="connsiteX415" fmla="*/ 1203370 w 7467600"/>
              <a:gd name="connsiteY415" fmla="*/ 6850676 h 6858000"/>
              <a:gd name="connsiteX416" fmla="*/ 1203671 w 7467600"/>
              <a:gd name="connsiteY416" fmla="*/ 6858000 h 6858000"/>
              <a:gd name="connsiteX417" fmla="*/ 1143180 w 7467600"/>
              <a:gd name="connsiteY417" fmla="*/ 6858000 h 6858000"/>
              <a:gd name="connsiteX418" fmla="*/ 1142176 w 7467600"/>
              <a:gd name="connsiteY418" fmla="*/ 6766045 h 6858000"/>
              <a:gd name="connsiteX419" fmla="*/ 1067484 w 7467600"/>
              <a:gd name="connsiteY419" fmla="*/ 6858000 h 6858000"/>
              <a:gd name="connsiteX420" fmla="*/ 953928 w 7467600"/>
              <a:gd name="connsiteY420" fmla="*/ 6858000 h 6858000"/>
              <a:gd name="connsiteX421" fmla="*/ 959715 w 7467600"/>
              <a:gd name="connsiteY421" fmla="*/ 6850185 h 6858000"/>
              <a:gd name="connsiteX422" fmla="*/ 1483788 w 7467600"/>
              <a:gd name="connsiteY422" fmla="*/ 6259174 h 6858000"/>
              <a:gd name="connsiteX423" fmla="*/ 1100671 w 7467600"/>
              <a:gd name="connsiteY423" fmla="*/ 6252137 h 6858000"/>
              <a:gd name="connsiteX424" fmla="*/ 1090144 w 7467600"/>
              <a:gd name="connsiteY424" fmla="*/ 6256748 h 6858000"/>
              <a:gd name="connsiteX425" fmla="*/ 1095872 w 7467600"/>
              <a:gd name="connsiteY425" fmla="*/ 6271892 h 6858000"/>
              <a:gd name="connsiteX426" fmla="*/ 262785 w 7467600"/>
              <a:gd name="connsiteY426" fmla="*/ 6845450 h 6858000"/>
              <a:gd name="connsiteX427" fmla="*/ 209968 w 7467600"/>
              <a:gd name="connsiteY427" fmla="*/ 6770713 h 6858000"/>
              <a:gd name="connsiteX428" fmla="*/ 873460 w 7467600"/>
              <a:gd name="connsiteY428" fmla="*/ 6253768 h 6858000"/>
              <a:gd name="connsiteX429" fmla="*/ 192686 w 7467600"/>
              <a:gd name="connsiteY429" fmla="*/ 5849257 h 6858000"/>
              <a:gd name="connsiteX430" fmla="*/ 4696 w 7467600"/>
              <a:gd name="connsiteY430" fmla="*/ 5697668 h 6858000"/>
              <a:gd name="connsiteX431" fmla="*/ 0 w 7467600"/>
              <a:gd name="connsiteY431" fmla="*/ 5689984 h 6858000"/>
              <a:gd name="connsiteX432" fmla="*/ 0 w 7467600"/>
              <a:gd name="connsiteY432" fmla="*/ 5513472 h 6858000"/>
              <a:gd name="connsiteX433" fmla="*/ 174101 w 7467600"/>
              <a:gd name="connsiteY433" fmla="*/ 5620277 h 6858000"/>
              <a:gd name="connsiteX434" fmla="*/ 891800 w 7467600"/>
              <a:gd name="connsiteY434" fmla="*/ 6036935 h 6858000"/>
              <a:gd name="connsiteX435" fmla="*/ 1072219 w 7467600"/>
              <a:gd name="connsiteY435" fmla="*/ 6169443 h 6858000"/>
              <a:gd name="connsiteX436" fmla="*/ 1074117 w 7467600"/>
              <a:gd name="connsiteY436" fmla="*/ 6170301 h 6858000"/>
              <a:gd name="connsiteX437" fmla="*/ 1083114 w 7467600"/>
              <a:gd name="connsiteY437" fmla="*/ 6174131 h 6858000"/>
              <a:gd name="connsiteX438" fmla="*/ 1543010 w 7467600"/>
              <a:gd name="connsiteY438" fmla="*/ 6191140 h 6858000"/>
              <a:gd name="connsiteX439" fmla="*/ 1551080 w 7467600"/>
              <a:gd name="connsiteY439" fmla="*/ 6195006 h 6858000"/>
              <a:gd name="connsiteX440" fmla="*/ 2345443 w 7467600"/>
              <a:gd name="connsiteY440" fmla="*/ 5549882 h 6858000"/>
              <a:gd name="connsiteX441" fmla="*/ 1721499 w 7467600"/>
              <a:gd name="connsiteY441" fmla="*/ 5599969 h 6858000"/>
              <a:gd name="connsiteX442" fmla="*/ 767716 w 7467600"/>
              <a:gd name="connsiteY442" fmla="*/ 5472768 h 6858000"/>
              <a:gd name="connsiteX443" fmla="*/ 722147 w 7467600"/>
              <a:gd name="connsiteY443" fmla="*/ 5393091 h 6858000"/>
              <a:gd name="connsiteX444" fmla="*/ 1485552 w 7467600"/>
              <a:gd name="connsiteY444" fmla="*/ 5313202 h 6858000"/>
              <a:gd name="connsiteX445" fmla="*/ 2143004 w 7467600"/>
              <a:gd name="connsiteY445" fmla="*/ 5402420 h 6858000"/>
              <a:gd name="connsiteX446" fmla="*/ 1933391 w 7467600"/>
              <a:gd name="connsiteY446" fmla="*/ 5156971 h 6858000"/>
              <a:gd name="connsiteX447" fmla="*/ 1827118 w 7467600"/>
              <a:gd name="connsiteY447" fmla="*/ 4968410 h 6858000"/>
              <a:gd name="connsiteX448" fmla="*/ 1837349 w 7467600"/>
              <a:gd name="connsiteY448" fmla="*/ 4956357 h 6858000"/>
              <a:gd name="connsiteX449" fmla="*/ 2162835 w 7467600"/>
              <a:gd name="connsiteY449" fmla="*/ 5187853 h 6858000"/>
              <a:gd name="connsiteX450" fmla="*/ 2257167 w 7467600"/>
              <a:gd name="connsiteY450" fmla="*/ 5462123 h 6858000"/>
              <a:gd name="connsiteX451" fmla="*/ 2261598 w 7467600"/>
              <a:gd name="connsiteY451" fmla="*/ 5467998 h 6858000"/>
              <a:gd name="connsiteX452" fmla="*/ 2437177 w 7467600"/>
              <a:gd name="connsiteY452" fmla="*/ 5479608 h 6858000"/>
              <a:gd name="connsiteX453" fmla="*/ 2445247 w 7467600"/>
              <a:gd name="connsiteY453" fmla="*/ 5483476 h 6858000"/>
              <a:gd name="connsiteX454" fmla="*/ 2743626 w 7467600"/>
              <a:gd name="connsiteY454" fmla="*/ 5304819 h 6858000"/>
              <a:gd name="connsiteX455" fmla="*/ 3048102 w 7467600"/>
              <a:gd name="connsiteY455" fmla="*/ 5150595 h 6858000"/>
              <a:gd name="connsiteX456" fmla="*/ 1799414 w 7467600"/>
              <a:gd name="connsiteY456" fmla="*/ 4694732 h 6858000"/>
              <a:gd name="connsiteX457" fmla="*/ 1771735 w 7467600"/>
              <a:gd name="connsiteY457" fmla="*/ 4619929 h 6858000"/>
              <a:gd name="connsiteX458" fmla="*/ 3104273 w 7467600"/>
              <a:gd name="connsiteY458" fmla="*/ 5076159 h 6858000"/>
              <a:gd name="connsiteX459" fmla="*/ 3113245 w 7467600"/>
              <a:gd name="connsiteY459" fmla="*/ 5090705 h 6858000"/>
              <a:gd name="connsiteX460" fmla="*/ 3126294 w 7467600"/>
              <a:gd name="connsiteY460" fmla="*/ 5114400 h 6858000"/>
              <a:gd name="connsiteX461" fmla="*/ 3937433 w 7467600"/>
              <a:gd name="connsiteY461" fmla="*/ 4830473 h 6858000"/>
              <a:gd name="connsiteX462" fmla="*/ 3590475 w 7467600"/>
              <a:gd name="connsiteY462" fmla="*/ 4597974 h 6858000"/>
              <a:gd name="connsiteX463" fmla="*/ 3100264 w 7467600"/>
              <a:gd name="connsiteY463" fmla="*/ 4579845 h 6858000"/>
              <a:gd name="connsiteX464" fmla="*/ 2183576 w 7467600"/>
              <a:gd name="connsiteY464" fmla="*/ 4227150 h 6858000"/>
              <a:gd name="connsiteX465" fmla="*/ 2151029 w 7467600"/>
              <a:gd name="connsiteY465" fmla="*/ 4146947 h 6858000"/>
              <a:gd name="connsiteX466" fmla="*/ 3563434 w 7467600"/>
              <a:gd name="connsiteY466" fmla="*/ 4469115 h 6858000"/>
              <a:gd name="connsiteX467" fmla="*/ 3177952 w 7467600"/>
              <a:gd name="connsiteY467" fmla="*/ 3657386 h 6858000"/>
              <a:gd name="connsiteX468" fmla="*/ 3189263 w 7467600"/>
              <a:gd name="connsiteY468" fmla="*/ 3625726 h 6858000"/>
              <a:gd name="connsiteX469" fmla="*/ 3560912 w 7467600"/>
              <a:gd name="connsiteY469" fmla="*/ 4079863 h 6858000"/>
              <a:gd name="connsiteX470" fmla="*/ 3626636 w 7467600"/>
              <a:gd name="connsiteY470" fmla="*/ 4512230 h 6858000"/>
              <a:gd name="connsiteX471" fmla="*/ 3653088 w 7467600"/>
              <a:gd name="connsiteY471" fmla="*/ 4521417 h 6858000"/>
              <a:gd name="connsiteX472" fmla="*/ 3988128 w 7467600"/>
              <a:gd name="connsiteY472" fmla="*/ 4817267 h 6858000"/>
              <a:gd name="connsiteX473" fmla="*/ 4830582 w 7467600"/>
              <a:gd name="connsiteY473" fmla="*/ 4676000 h 6858000"/>
              <a:gd name="connsiteX474" fmla="*/ 4830100 w 7467600"/>
              <a:gd name="connsiteY474" fmla="*/ 4675554 h 6858000"/>
              <a:gd name="connsiteX475" fmla="*/ 4036318 w 7467600"/>
              <a:gd name="connsiteY475" fmla="*/ 4147013 h 6858000"/>
              <a:gd name="connsiteX476" fmla="*/ 3432098 w 7467600"/>
              <a:gd name="connsiteY476" fmla="*/ 3537312 h 6858000"/>
              <a:gd name="connsiteX477" fmla="*/ 3446761 w 7467600"/>
              <a:gd name="connsiteY477" fmla="*/ 3461278 h 6858000"/>
              <a:gd name="connsiteX478" fmla="*/ 4419733 w 7467600"/>
              <a:gd name="connsiteY478" fmla="*/ 3963555 h 6858000"/>
              <a:gd name="connsiteX479" fmla="*/ 4781371 w 7467600"/>
              <a:gd name="connsiteY479" fmla="*/ 4458604 h 6858000"/>
              <a:gd name="connsiteX480" fmla="*/ 4780440 w 7467600"/>
              <a:gd name="connsiteY480" fmla="*/ 4470290 h 6858000"/>
              <a:gd name="connsiteX481" fmla="*/ 4898954 w 7467600"/>
              <a:gd name="connsiteY481" fmla="*/ 4662092 h 6858000"/>
              <a:gd name="connsiteX482" fmla="*/ 4900699 w 7467600"/>
              <a:gd name="connsiteY482" fmla="*/ 4670867 h 6858000"/>
              <a:gd name="connsiteX483" fmla="*/ 5714511 w 7467600"/>
              <a:gd name="connsiteY483" fmla="*/ 4663483 h 6858000"/>
              <a:gd name="connsiteX484" fmla="*/ 5464793 w 7467600"/>
              <a:gd name="connsiteY484" fmla="*/ 4393556 h 6858000"/>
              <a:gd name="connsiteX485" fmla="*/ 5461897 w 7467600"/>
              <a:gd name="connsiteY485" fmla="*/ 4390879 h 6858000"/>
              <a:gd name="connsiteX486" fmla="*/ 4294126 w 7467600"/>
              <a:gd name="connsiteY486" fmla="*/ 3303048 h 6858000"/>
              <a:gd name="connsiteX487" fmla="*/ 4305321 w 7467600"/>
              <a:gd name="connsiteY487" fmla="*/ 3256953 h 6858000"/>
              <a:gd name="connsiteX488" fmla="*/ 4949299 w 7467600"/>
              <a:gd name="connsiteY488" fmla="*/ 3766336 h 6858000"/>
              <a:gd name="connsiteX489" fmla="*/ 5291452 w 7467600"/>
              <a:gd name="connsiteY489" fmla="*/ 4076801 h 6858000"/>
              <a:gd name="connsiteX490" fmla="*/ 5434998 w 7467600"/>
              <a:gd name="connsiteY490" fmla="*/ 4254100 h 6858000"/>
              <a:gd name="connsiteX491" fmla="*/ 5351015 w 7467600"/>
              <a:gd name="connsiteY491" fmla="*/ 3760989 h 6858000"/>
              <a:gd name="connsiteX492" fmla="*/ 5413780 w 7467600"/>
              <a:gd name="connsiteY492" fmla="*/ 2966265 h 6858000"/>
              <a:gd name="connsiteX493" fmla="*/ 5425627 w 7467600"/>
              <a:gd name="connsiteY493" fmla="*/ 2954192 h 6858000"/>
              <a:gd name="connsiteX494" fmla="*/ 6604735 w 7467600"/>
              <a:gd name="connsiteY494" fmla="*/ 2041381 h 6858000"/>
              <a:gd name="connsiteX495" fmla="*/ 7204487 w 7467600"/>
              <a:gd name="connsiteY495" fmla="*/ 2742112 h 6858000"/>
              <a:gd name="connsiteX496" fmla="*/ 7131592 w 7467600"/>
              <a:gd name="connsiteY496" fmla="*/ 2672096 h 6858000"/>
              <a:gd name="connsiteX497" fmla="*/ 6996344 w 7467600"/>
              <a:gd name="connsiteY497" fmla="*/ 2518310 h 6858000"/>
              <a:gd name="connsiteX498" fmla="*/ 6735495 w 7467600"/>
              <a:gd name="connsiteY498" fmla="*/ 2196890 h 6858000"/>
              <a:gd name="connsiteX499" fmla="*/ 6721901 w 7467600"/>
              <a:gd name="connsiteY499" fmla="*/ 2179274 h 6858000"/>
              <a:gd name="connsiteX500" fmla="*/ 6604735 w 7467600"/>
              <a:gd name="connsiteY500" fmla="*/ 2041381 h 6858000"/>
              <a:gd name="connsiteX501" fmla="*/ 6591670 w 7467600"/>
              <a:gd name="connsiteY501" fmla="*/ 1988277 h 6858000"/>
              <a:gd name="connsiteX502" fmla="*/ 6747349 w 7467600"/>
              <a:gd name="connsiteY502" fmla="*/ 2160069 h 6858000"/>
              <a:gd name="connsiteX503" fmla="*/ 6760943 w 7467600"/>
              <a:gd name="connsiteY503" fmla="*/ 2177686 h 6858000"/>
              <a:gd name="connsiteX504" fmla="*/ 7021065 w 7467600"/>
              <a:gd name="connsiteY504" fmla="*/ 2498102 h 6858000"/>
              <a:gd name="connsiteX505" fmla="*/ 7155223 w 7467600"/>
              <a:gd name="connsiteY505" fmla="*/ 2650386 h 6858000"/>
              <a:gd name="connsiteX506" fmla="*/ 7203167 w 7467600"/>
              <a:gd name="connsiteY506" fmla="*/ 2697288 h 6858000"/>
              <a:gd name="connsiteX507" fmla="*/ 6937703 w 7467600"/>
              <a:gd name="connsiteY507" fmla="*/ 2321981 h 6858000"/>
              <a:gd name="connsiteX508" fmla="*/ 6591670 w 7467600"/>
              <a:gd name="connsiteY508" fmla="*/ 1988277 h 6858000"/>
              <a:gd name="connsiteX509" fmla="*/ 5798671 w 7467600"/>
              <a:gd name="connsiteY509" fmla="*/ 1981601 h 6858000"/>
              <a:gd name="connsiteX510" fmla="*/ 5754709 w 7467600"/>
              <a:gd name="connsiteY510" fmla="*/ 2071454 h 6858000"/>
              <a:gd name="connsiteX511" fmla="*/ 5763044 w 7467600"/>
              <a:gd name="connsiteY511" fmla="*/ 2842206 h 6858000"/>
              <a:gd name="connsiteX512" fmla="*/ 5764974 w 7467600"/>
              <a:gd name="connsiteY512" fmla="*/ 2799609 h 6858000"/>
              <a:gd name="connsiteX513" fmla="*/ 5767665 w 7467600"/>
              <a:gd name="connsiteY513" fmla="*/ 2666409 h 6858000"/>
              <a:gd name="connsiteX514" fmla="*/ 5763055 w 7467600"/>
              <a:gd name="connsiteY514" fmla="*/ 2579705 h 6858000"/>
              <a:gd name="connsiteX515" fmla="*/ 5758079 w 7467600"/>
              <a:gd name="connsiteY515" fmla="*/ 2492508 h 6858000"/>
              <a:gd name="connsiteX516" fmla="*/ 5779325 w 7467600"/>
              <a:gd name="connsiteY516" fmla="*/ 2197069 h 6858000"/>
              <a:gd name="connsiteX517" fmla="*/ 5798671 w 7467600"/>
              <a:gd name="connsiteY517" fmla="*/ 1981601 h 6858000"/>
              <a:gd name="connsiteX518" fmla="*/ 5829202 w 7467600"/>
              <a:gd name="connsiteY518" fmla="*/ 1971679 h 6858000"/>
              <a:gd name="connsiteX519" fmla="*/ 5809558 w 7467600"/>
              <a:gd name="connsiteY519" fmla="*/ 2198043 h 6858000"/>
              <a:gd name="connsiteX520" fmla="*/ 5788653 w 7467600"/>
              <a:gd name="connsiteY520" fmla="*/ 2489430 h 6858000"/>
              <a:gd name="connsiteX521" fmla="*/ 5793439 w 7467600"/>
              <a:gd name="connsiteY521" fmla="*/ 2575235 h 6858000"/>
              <a:gd name="connsiteX522" fmla="*/ 5796837 w 7467600"/>
              <a:gd name="connsiteY522" fmla="*/ 2637633 h 6858000"/>
              <a:gd name="connsiteX523" fmla="*/ 5818614 w 7467600"/>
              <a:gd name="connsiteY523" fmla="*/ 2473055 h 6858000"/>
              <a:gd name="connsiteX524" fmla="*/ 5829202 w 7467600"/>
              <a:gd name="connsiteY524" fmla="*/ 1971679 h 6858000"/>
              <a:gd name="connsiteX525" fmla="*/ 5911389 w 7467600"/>
              <a:gd name="connsiteY525" fmla="*/ 1898371 h 6858000"/>
              <a:gd name="connsiteX526" fmla="*/ 6237627 w 7467600"/>
              <a:gd name="connsiteY526" fmla="*/ 2231921 h 6858000"/>
              <a:gd name="connsiteX527" fmla="*/ 5911389 w 7467600"/>
              <a:gd name="connsiteY527" fmla="*/ 1898371 h 6858000"/>
              <a:gd name="connsiteX528" fmla="*/ 6944437 w 7467600"/>
              <a:gd name="connsiteY528" fmla="*/ 1575402 h 6858000"/>
              <a:gd name="connsiteX529" fmla="*/ 6304730 w 7467600"/>
              <a:gd name="connsiteY529" fmla="*/ 1766654 h 6858000"/>
              <a:gd name="connsiteX530" fmla="*/ 6944437 w 7467600"/>
              <a:gd name="connsiteY530" fmla="*/ 1575402 h 6858000"/>
              <a:gd name="connsiteX531" fmla="*/ 7019523 w 7467600"/>
              <a:gd name="connsiteY531" fmla="*/ 1519450 h 6858000"/>
              <a:gd name="connsiteX532" fmla="*/ 6298091 w 7467600"/>
              <a:gd name="connsiteY532" fmla="*/ 1737122 h 6858000"/>
              <a:gd name="connsiteX533" fmla="*/ 7019523 w 7467600"/>
              <a:gd name="connsiteY533" fmla="*/ 1519450 h 6858000"/>
              <a:gd name="connsiteX534" fmla="*/ 2399523 w 7467600"/>
              <a:gd name="connsiteY534" fmla="*/ 1428234 h 6858000"/>
              <a:gd name="connsiteX535" fmla="*/ 2224982 w 7467600"/>
              <a:gd name="connsiteY535" fmla="*/ 1826201 h 6858000"/>
              <a:gd name="connsiteX536" fmla="*/ 2096099 w 7467600"/>
              <a:gd name="connsiteY536" fmla="*/ 2345900 h 6858000"/>
              <a:gd name="connsiteX537" fmla="*/ 2283317 w 7467600"/>
              <a:gd name="connsiteY537" fmla="*/ 1796925 h 6858000"/>
              <a:gd name="connsiteX538" fmla="*/ 2399523 w 7467600"/>
              <a:gd name="connsiteY538" fmla="*/ 1428234 h 6858000"/>
              <a:gd name="connsiteX539" fmla="*/ 2448558 w 7467600"/>
              <a:gd name="connsiteY539" fmla="*/ 1373435 h 6858000"/>
              <a:gd name="connsiteX540" fmla="*/ 2312521 w 7467600"/>
              <a:gd name="connsiteY540" fmla="*/ 1806140 h 6858000"/>
              <a:gd name="connsiteX541" fmla="*/ 2127533 w 7467600"/>
              <a:gd name="connsiteY541" fmla="*/ 2348380 h 6858000"/>
              <a:gd name="connsiteX542" fmla="*/ 2358080 w 7467600"/>
              <a:gd name="connsiteY542" fmla="*/ 1866134 h 6858000"/>
              <a:gd name="connsiteX543" fmla="*/ 2407436 w 7467600"/>
              <a:gd name="connsiteY543" fmla="*/ 1651070 h 6858000"/>
              <a:gd name="connsiteX544" fmla="*/ 2448558 w 7467600"/>
              <a:gd name="connsiteY544" fmla="*/ 1373435 h 6858000"/>
              <a:gd name="connsiteX545" fmla="*/ 278707 w 7467600"/>
              <a:gd name="connsiteY545" fmla="*/ 1352270 h 6858000"/>
              <a:gd name="connsiteX546" fmla="*/ 321570 w 7467600"/>
              <a:gd name="connsiteY546" fmla="*/ 1861610 h 6858000"/>
              <a:gd name="connsiteX547" fmla="*/ 294281 w 7467600"/>
              <a:gd name="connsiteY547" fmla="*/ 1440658 h 6858000"/>
              <a:gd name="connsiteX548" fmla="*/ 278707 w 7467600"/>
              <a:gd name="connsiteY548" fmla="*/ 1352270 h 6858000"/>
              <a:gd name="connsiteX549" fmla="*/ 1423821 w 7467600"/>
              <a:gd name="connsiteY549" fmla="*/ 1351958 h 6858000"/>
              <a:gd name="connsiteX550" fmla="*/ 1638521 w 7467600"/>
              <a:gd name="connsiteY550" fmla="*/ 1908470 h 6858000"/>
              <a:gd name="connsiteX551" fmla="*/ 1754199 w 7467600"/>
              <a:gd name="connsiteY551" fmla="*/ 2149284 h 6858000"/>
              <a:gd name="connsiteX552" fmla="*/ 1908359 w 7467600"/>
              <a:gd name="connsiteY552" fmla="*/ 2364988 h 6858000"/>
              <a:gd name="connsiteX553" fmla="*/ 1647661 w 7467600"/>
              <a:gd name="connsiteY553" fmla="*/ 1825945 h 6858000"/>
              <a:gd name="connsiteX554" fmla="*/ 1423821 w 7467600"/>
              <a:gd name="connsiteY554" fmla="*/ 1351958 h 6858000"/>
              <a:gd name="connsiteX555" fmla="*/ 1431890 w 7467600"/>
              <a:gd name="connsiteY555" fmla="*/ 1306475 h 6858000"/>
              <a:gd name="connsiteX556" fmla="*/ 1507597 w 7467600"/>
              <a:gd name="connsiteY556" fmla="*/ 1446132 h 6858000"/>
              <a:gd name="connsiteX557" fmla="*/ 1674586 w 7467600"/>
              <a:gd name="connsiteY557" fmla="*/ 1813832 h 6858000"/>
              <a:gd name="connsiteX558" fmla="*/ 1815950 w 7467600"/>
              <a:gd name="connsiteY558" fmla="*/ 2128564 h 6858000"/>
              <a:gd name="connsiteX559" fmla="*/ 1984242 w 7467600"/>
              <a:gd name="connsiteY559" fmla="*/ 2430829 h 6858000"/>
              <a:gd name="connsiteX560" fmla="*/ 2014023 w 7467600"/>
              <a:gd name="connsiteY560" fmla="*/ 2450995 h 6858000"/>
              <a:gd name="connsiteX561" fmla="*/ 1747337 w 7467600"/>
              <a:gd name="connsiteY561" fmla="*/ 1855264 h 6858000"/>
              <a:gd name="connsiteX562" fmla="*/ 1533749 w 7467600"/>
              <a:gd name="connsiteY562" fmla="*/ 1478656 h 6858000"/>
              <a:gd name="connsiteX563" fmla="*/ 1431890 w 7467600"/>
              <a:gd name="connsiteY563" fmla="*/ 1306475 h 6858000"/>
              <a:gd name="connsiteX564" fmla="*/ 5052692 w 7467600"/>
              <a:gd name="connsiteY564" fmla="*/ 1292994 h 6858000"/>
              <a:gd name="connsiteX565" fmla="*/ 5200661 w 7467600"/>
              <a:gd name="connsiteY565" fmla="*/ 1635186 h 6858000"/>
              <a:gd name="connsiteX566" fmla="*/ 5297138 w 7467600"/>
              <a:gd name="connsiteY566" fmla="*/ 1906351 h 6858000"/>
              <a:gd name="connsiteX567" fmla="*/ 5052692 w 7467600"/>
              <a:gd name="connsiteY567" fmla="*/ 1292994 h 6858000"/>
              <a:gd name="connsiteX568" fmla="*/ 5009948 w 7467600"/>
              <a:gd name="connsiteY568" fmla="*/ 1273619 h 6858000"/>
              <a:gd name="connsiteX569" fmla="*/ 5121777 w 7467600"/>
              <a:gd name="connsiteY569" fmla="*/ 1654213 h 6858000"/>
              <a:gd name="connsiteX570" fmla="*/ 5293545 w 7467600"/>
              <a:gd name="connsiteY570" fmla="*/ 2072247 h 6858000"/>
              <a:gd name="connsiteX571" fmla="*/ 5294042 w 7467600"/>
              <a:gd name="connsiteY571" fmla="*/ 2065019 h 6858000"/>
              <a:gd name="connsiteX572" fmla="*/ 5171936 w 7467600"/>
              <a:gd name="connsiteY572" fmla="*/ 1647613 h 6858000"/>
              <a:gd name="connsiteX573" fmla="*/ 5009948 w 7467600"/>
              <a:gd name="connsiteY573" fmla="*/ 1273619 h 6858000"/>
              <a:gd name="connsiteX574" fmla="*/ 655236 w 7467600"/>
              <a:gd name="connsiteY574" fmla="*/ 1268632 h 6858000"/>
              <a:gd name="connsiteX575" fmla="*/ 839521 w 7467600"/>
              <a:gd name="connsiteY575" fmla="*/ 1685315 h 6858000"/>
              <a:gd name="connsiteX576" fmla="*/ 1109416 w 7467600"/>
              <a:gd name="connsiteY576" fmla="*/ 2061663 h 6858000"/>
              <a:gd name="connsiteX577" fmla="*/ 1298300 w 7467600"/>
              <a:gd name="connsiteY577" fmla="*/ 2247742 h 6858000"/>
              <a:gd name="connsiteX578" fmla="*/ 1125871 w 7467600"/>
              <a:gd name="connsiteY578" fmla="*/ 1989513 h 6858000"/>
              <a:gd name="connsiteX579" fmla="*/ 981574 w 7467600"/>
              <a:gd name="connsiteY579" fmla="*/ 1783157 h 6858000"/>
              <a:gd name="connsiteX580" fmla="*/ 922198 w 7467600"/>
              <a:gd name="connsiteY580" fmla="*/ 1677437 h 6858000"/>
              <a:gd name="connsiteX581" fmla="*/ 869293 w 7467600"/>
              <a:gd name="connsiteY581" fmla="*/ 1583214 h 6858000"/>
              <a:gd name="connsiteX582" fmla="*/ 751431 w 7467600"/>
              <a:gd name="connsiteY582" fmla="*/ 1405731 h 6858000"/>
              <a:gd name="connsiteX583" fmla="*/ 655236 w 7467600"/>
              <a:gd name="connsiteY583" fmla="*/ 1268632 h 6858000"/>
              <a:gd name="connsiteX584" fmla="*/ 6516292 w 7467600"/>
              <a:gd name="connsiteY584" fmla="*/ 1263064 h 6858000"/>
              <a:gd name="connsiteX585" fmla="*/ 5736320 w 7467600"/>
              <a:gd name="connsiteY585" fmla="*/ 1501803 h 6858000"/>
              <a:gd name="connsiteX586" fmla="*/ 6516292 w 7467600"/>
              <a:gd name="connsiteY586" fmla="*/ 1263064 h 6858000"/>
              <a:gd name="connsiteX587" fmla="*/ 291466 w 7467600"/>
              <a:gd name="connsiteY587" fmla="*/ 1250369 h 6858000"/>
              <a:gd name="connsiteX588" fmla="*/ 323180 w 7467600"/>
              <a:gd name="connsiteY588" fmla="*/ 1435283 h 6858000"/>
              <a:gd name="connsiteX589" fmla="*/ 349381 w 7467600"/>
              <a:gd name="connsiteY589" fmla="*/ 1875041 h 6858000"/>
              <a:gd name="connsiteX590" fmla="*/ 374363 w 7467600"/>
              <a:gd name="connsiteY590" fmla="*/ 1506494 h 6858000"/>
              <a:gd name="connsiteX591" fmla="*/ 302168 w 7467600"/>
              <a:gd name="connsiteY591" fmla="*/ 1274495 h 6858000"/>
              <a:gd name="connsiteX592" fmla="*/ 291466 w 7467600"/>
              <a:gd name="connsiteY592" fmla="*/ 1250369 h 6858000"/>
              <a:gd name="connsiteX593" fmla="*/ 678222 w 7467600"/>
              <a:gd name="connsiteY593" fmla="*/ 1248670 h 6858000"/>
              <a:gd name="connsiteX594" fmla="*/ 775536 w 7467600"/>
              <a:gd name="connsiteY594" fmla="*/ 1388015 h 6858000"/>
              <a:gd name="connsiteX595" fmla="*/ 894529 w 7467600"/>
              <a:gd name="connsiteY595" fmla="*/ 1567739 h 6858000"/>
              <a:gd name="connsiteX596" fmla="*/ 948000 w 7467600"/>
              <a:gd name="connsiteY596" fmla="*/ 1663088 h 6858000"/>
              <a:gd name="connsiteX597" fmla="*/ 1006812 w 7467600"/>
              <a:gd name="connsiteY597" fmla="*/ 1767683 h 6858000"/>
              <a:gd name="connsiteX598" fmla="*/ 1149133 w 7467600"/>
              <a:gd name="connsiteY598" fmla="*/ 1971513 h 6858000"/>
              <a:gd name="connsiteX599" fmla="*/ 1333952 w 7467600"/>
              <a:gd name="connsiteY599" fmla="*/ 2251620 h 6858000"/>
              <a:gd name="connsiteX600" fmla="*/ 1337329 w 7467600"/>
              <a:gd name="connsiteY600" fmla="*/ 2258350 h 6858000"/>
              <a:gd name="connsiteX601" fmla="*/ 1014726 w 7467600"/>
              <a:gd name="connsiteY601" fmla="*/ 1615556 h 6858000"/>
              <a:gd name="connsiteX602" fmla="*/ 678222 w 7467600"/>
              <a:gd name="connsiteY602" fmla="*/ 1248670 h 6858000"/>
              <a:gd name="connsiteX603" fmla="*/ 6691602 w 7467600"/>
              <a:gd name="connsiteY603" fmla="*/ 1140573 h 6858000"/>
              <a:gd name="connsiteX604" fmla="*/ 6571100 w 7467600"/>
              <a:gd name="connsiteY604" fmla="*/ 1183662 h 6858000"/>
              <a:gd name="connsiteX605" fmla="*/ 6241687 w 7467600"/>
              <a:gd name="connsiteY605" fmla="*/ 1257600 h 6858000"/>
              <a:gd name="connsiteX606" fmla="*/ 5693009 w 7467600"/>
              <a:gd name="connsiteY606" fmla="*/ 1478256 h 6858000"/>
              <a:gd name="connsiteX607" fmla="*/ 6548420 w 7467600"/>
              <a:gd name="connsiteY607" fmla="*/ 1214599 h 6858000"/>
              <a:gd name="connsiteX608" fmla="*/ 6605473 w 7467600"/>
              <a:gd name="connsiteY608" fmla="*/ 1184686 h 6858000"/>
              <a:gd name="connsiteX609" fmla="*/ 6691602 w 7467600"/>
              <a:gd name="connsiteY609" fmla="*/ 1140573 h 6858000"/>
              <a:gd name="connsiteX610" fmla="*/ 4002475 w 7467600"/>
              <a:gd name="connsiteY610" fmla="*/ 1037802 h 6858000"/>
              <a:gd name="connsiteX611" fmla="*/ 4000324 w 7467600"/>
              <a:gd name="connsiteY611" fmla="*/ 1039362 h 6858000"/>
              <a:gd name="connsiteX612" fmla="*/ 4002862 w 7467600"/>
              <a:gd name="connsiteY612" fmla="*/ 1042866 h 6858000"/>
              <a:gd name="connsiteX613" fmla="*/ 4002475 w 7467600"/>
              <a:gd name="connsiteY613" fmla="*/ 1037802 h 6858000"/>
              <a:gd name="connsiteX614" fmla="*/ 506322 w 7467600"/>
              <a:gd name="connsiteY614" fmla="*/ 1020997 h 6858000"/>
              <a:gd name="connsiteX615" fmla="*/ 533068 w 7467600"/>
              <a:gd name="connsiteY615" fmla="*/ 1029409 h 6858000"/>
              <a:gd name="connsiteX616" fmla="*/ 1232525 w 7467600"/>
              <a:gd name="connsiteY616" fmla="*/ 1804675 h 6858000"/>
              <a:gd name="connsiteX617" fmla="*/ 1388858 w 7467600"/>
              <a:gd name="connsiteY617" fmla="*/ 2368011 h 6858000"/>
              <a:gd name="connsiteX618" fmla="*/ 1384098 w 7467600"/>
              <a:gd name="connsiteY618" fmla="*/ 2378125 h 6858000"/>
              <a:gd name="connsiteX619" fmla="*/ 1425393 w 7467600"/>
              <a:gd name="connsiteY619" fmla="*/ 2589124 h 6858000"/>
              <a:gd name="connsiteX620" fmla="*/ 1424001 w 7467600"/>
              <a:gd name="connsiteY620" fmla="*/ 2597541 h 6858000"/>
              <a:gd name="connsiteX621" fmla="*/ 2152729 w 7467600"/>
              <a:gd name="connsiteY621" fmla="*/ 2864487 h 6858000"/>
              <a:gd name="connsiteX622" fmla="*/ 2020609 w 7467600"/>
              <a:gd name="connsiteY622" fmla="*/ 2539671 h 6858000"/>
              <a:gd name="connsiteX623" fmla="*/ 2018920 w 7467600"/>
              <a:gd name="connsiteY623" fmla="*/ 2536309 h 6858000"/>
              <a:gd name="connsiteX624" fmla="*/ 1342441 w 7467600"/>
              <a:gd name="connsiteY624" fmla="*/ 1173017 h 6858000"/>
              <a:gd name="connsiteX625" fmla="*/ 1367925 w 7467600"/>
              <a:gd name="connsiteY625" fmla="*/ 1135648 h 6858000"/>
              <a:gd name="connsiteX626" fmla="*/ 1771401 w 7467600"/>
              <a:gd name="connsiteY626" fmla="*/ 1806673 h 6858000"/>
              <a:gd name="connsiteX627" fmla="*/ 1972385 w 7467600"/>
              <a:gd name="connsiteY627" fmla="*/ 2198735 h 6858000"/>
              <a:gd name="connsiteX628" fmla="*/ 2040892 w 7467600"/>
              <a:gd name="connsiteY628" fmla="*/ 2405205 h 6858000"/>
              <a:gd name="connsiteX629" fmla="*/ 2131689 w 7467600"/>
              <a:gd name="connsiteY629" fmla="*/ 1936926 h 6858000"/>
              <a:gd name="connsiteX630" fmla="*/ 2454820 w 7467600"/>
              <a:gd name="connsiteY630" fmla="*/ 1248808 h 6858000"/>
              <a:gd name="connsiteX631" fmla="*/ 2492512 w 7467600"/>
              <a:gd name="connsiteY631" fmla="*/ 1302920 h 6858000"/>
              <a:gd name="connsiteX632" fmla="*/ 2081216 w 7467600"/>
              <a:gd name="connsiteY632" fmla="*/ 2527513 h 6858000"/>
              <a:gd name="connsiteX633" fmla="*/ 2081211 w 7467600"/>
              <a:gd name="connsiteY633" fmla="*/ 2528916 h 6858000"/>
              <a:gd name="connsiteX634" fmla="*/ 2199067 w 7467600"/>
              <a:gd name="connsiteY634" fmla="*/ 2884061 h 6858000"/>
              <a:gd name="connsiteX635" fmla="*/ 3192586 w 7467600"/>
              <a:gd name="connsiteY635" fmla="*/ 3411496 h 6858000"/>
              <a:gd name="connsiteX636" fmla="*/ 3182620 w 7467600"/>
              <a:gd name="connsiteY636" fmla="*/ 3483279 h 6858000"/>
              <a:gd name="connsiteX637" fmla="*/ 2435119 w 7467600"/>
              <a:gd name="connsiteY637" fmla="*/ 3080173 h 6858000"/>
              <a:gd name="connsiteX638" fmla="*/ 2410152 w 7467600"/>
              <a:gd name="connsiteY638" fmla="*/ 3063751 h 6858000"/>
              <a:gd name="connsiteX639" fmla="*/ 2408099 w 7467600"/>
              <a:gd name="connsiteY639" fmla="*/ 3064403 h 6858000"/>
              <a:gd name="connsiteX640" fmla="*/ 2407218 w 7467600"/>
              <a:gd name="connsiteY640" fmla="*/ 3070324 h 6858000"/>
              <a:gd name="connsiteX641" fmla="*/ 2380138 w 7467600"/>
              <a:gd name="connsiteY641" fmla="*/ 3099341 h 6858000"/>
              <a:gd name="connsiteX642" fmla="*/ 1765923 w 7467600"/>
              <a:gd name="connsiteY642" fmla="*/ 3581043 h 6858000"/>
              <a:gd name="connsiteX643" fmla="*/ 1702258 w 7467600"/>
              <a:gd name="connsiteY643" fmla="*/ 3612286 h 6858000"/>
              <a:gd name="connsiteX644" fmla="*/ 1538370 w 7467600"/>
              <a:gd name="connsiteY644" fmla="*/ 3811804 h 6858000"/>
              <a:gd name="connsiteX645" fmla="*/ 542867 w 7467600"/>
              <a:gd name="connsiteY645" fmla="*/ 4944092 h 6858000"/>
              <a:gd name="connsiteX646" fmla="*/ 515800 w 7467600"/>
              <a:gd name="connsiteY646" fmla="*/ 4862180 h 6858000"/>
              <a:gd name="connsiteX647" fmla="*/ 909145 w 7467600"/>
              <a:gd name="connsiteY647" fmla="*/ 4199225 h 6858000"/>
              <a:gd name="connsiteX648" fmla="*/ 1214067 w 7467600"/>
              <a:gd name="connsiteY648" fmla="*/ 3908561 h 6858000"/>
              <a:gd name="connsiteX649" fmla="*/ 640967 w 7467600"/>
              <a:gd name="connsiteY649" fmla="*/ 4105601 h 6858000"/>
              <a:gd name="connsiteX650" fmla="*/ 112563 w 7467600"/>
              <a:gd name="connsiteY650" fmla="*/ 4396952 h 6858000"/>
              <a:gd name="connsiteX651" fmla="*/ 0 w 7467600"/>
              <a:gd name="connsiteY651" fmla="*/ 4466006 h 6858000"/>
              <a:gd name="connsiteX652" fmla="*/ 0 w 7467600"/>
              <a:gd name="connsiteY652" fmla="*/ 4233763 h 6858000"/>
              <a:gd name="connsiteX653" fmla="*/ 36881 w 7467600"/>
              <a:gd name="connsiteY653" fmla="*/ 4200118 h 6858000"/>
              <a:gd name="connsiteX654" fmla="*/ 910534 w 7467600"/>
              <a:gd name="connsiteY654" fmla="*/ 3629753 h 6858000"/>
              <a:gd name="connsiteX655" fmla="*/ 1578717 w 7467600"/>
              <a:gd name="connsiteY655" fmla="*/ 3575982 h 6858000"/>
              <a:gd name="connsiteX656" fmla="*/ 2338780 w 7467600"/>
              <a:gd name="connsiteY656" fmla="*/ 3033725 h 6858000"/>
              <a:gd name="connsiteX657" fmla="*/ 1807991 w 7467600"/>
              <a:gd name="connsiteY657" fmla="*/ 2807184 h 6858000"/>
              <a:gd name="connsiteX658" fmla="*/ 1416358 w 7467600"/>
              <a:gd name="connsiteY658" fmla="*/ 3112571 h 6858000"/>
              <a:gd name="connsiteX659" fmla="*/ 939066 w 7467600"/>
              <a:gd name="connsiteY659" fmla="*/ 3378798 h 6858000"/>
              <a:gd name="connsiteX660" fmla="*/ 115099 w 7467600"/>
              <a:gd name="connsiteY660" fmla="*/ 3607650 h 6858000"/>
              <a:gd name="connsiteX661" fmla="*/ 97284 w 7467600"/>
              <a:gd name="connsiteY661" fmla="*/ 3520393 h 6858000"/>
              <a:gd name="connsiteX662" fmla="*/ 922050 w 7467600"/>
              <a:gd name="connsiteY662" fmla="*/ 3074867 h 6858000"/>
              <a:gd name="connsiteX663" fmla="*/ 1405265 w 7467600"/>
              <a:gd name="connsiteY663" fmla="*/ 3016319 h 6858000"/>
              <a:gd name="connsiteX664" fmla="*/ 1407512 w 7467600"/>
              <a:gd name="connsiteY664" fmla="*/ 3018001 h 6858000"/>
              <a:gd name="connsiteX665" fmla="*/ 1726266 w 7467600"/>
              <a:gd name="connsiteY665" fmla="*/ 2777274 h 6858000"/>
              <a:gd name="connsiteX666" fmla="*/ 625390 w 7467600"/>
              <a:gd name="connsiteY666" fmla="*/ 2514541 h 6858000"/>
              <a:gd name="connsiteX667" fmla="*/ 619799 w 7467600"/>
              <a:gd name="connsiteY667" fmla="*/ 2527180 h 6858000"/>
              <a:gd name="connsiteX668" fmla="*/ 310030 w 7467600"/>
              <a:gd name="connsiteY668" fmla="*/ 2771818 h 6858000"/>
              <a:gd name="connsiteX669" fmla="*/ 173877 w 7467600"/>
              <a:gd name="connsiteY669" fmla="*/ 2937056 h 6858000"/>
              <a:gd name="connsiteX670" fmla="*/ 77889 w 7467600"/>
              <a:gd name="connsiteY670" fmla="*/ 3138440 h 6858000"/>
              <a:gd name="connsiteX671" fmla="*/ 0 w 7467600"/>
              <a:gd name="connsiteY671" fmla="*/ 3271395 h 6858000"/>
              <a:gd name="connsiteX672" fmla="*/ 0 w 7467600"/>
              <a:gd name="connsiteY672" fmla="*/ 3153002 h 6858000"/>
              <a:gd name="connsiteX673" fmla="*/ 2386 w 7467600"/>
              <a:gd name="connsiteY673" fmla="*/ 3149203 h 6858000"/>
              <a:gd name="connsiteX674" fmla="*/ 89753 w 7467600"/>
              <a:gd name="connsiteY674" fmla="*/ 2987702 h 6858000"/>
              <a:gd name="connsiteX675" fmla="*/ 76869 w 7467600"/>
              <a:gd name="connsiteY675" fmla="*/ 3005404 h 6858000"/>
              <a:gd name="connsiteX676" fmla="*/ 32049 w 7467600"/>
              <a:gd name="connsiteY676" fmla="*/ 3065814 h 6858000"/>
              <a:gd name="connsiteX677" fmla="*/ 0 w 7467600"/>
              <a:gd name="connsiteY677" fmla="*/ 3108744 h 6858000"/>
              <a:gd name="connsiteX678" fmla="*/ 0 w 7467600"/>
              <a:gd name="connsiteY678" fmla="*/ 3058059 h 6858000"/>
              <a:gd name="connsiteX679" fmla="*/ 7610 w 7467600"/>
              <a:gd name="connsiteY679" fmla="*/ 3047889 h 6858000"/>
              <a:gd name="connsiteX680" fmla="*/ 52419 w 7467600"/>
              <a:gd name="connsiteY680" fmla="*/ 2987479 h 6858000"/>
              <a:gd name="connsiteX681" fmla="*/ 59142 w 7467600"/>
              <a:gd name="connsiteY681" fmla="*/ 2978488 h 6858000"/>
              <a:gd name="connsiteX682" fmla="*/ 0 w 7467600"/>
              <a:gd name="connsiteY682" fmla="*/ 3015334 h 6858000"/>
              <a:gd name="connsiteX683" fmla="*/ 0 w 7467600"/>
              <a:gd name="connsiteY683" fmla="*/ 2914286 h 6858000"/>
              <a:gd name="connsiteX684" fmla="*/ 36383 w 7467600"/>
              <a:gd name="connsiteY684" fmla="*/ 2901128 h 6858000"/>
              <a:gd name="connsiteX685" fmla="*/ 156329 w 7467600"/>
              <a:gd name="connsiteY685" fmla="*/ 2840533 h 6858000"/>
              <a:gd name="connsiteX686" fmla="*/ 358355 w 7467600"/>
              <a:gd name="connsiteY686" fmla="*/ 2620471 h 6858000"/>
              <a:gd name="connsiteX687" fmla="*/ 510577 w 7467600"/>
              <a:gd name="connsiteY687" fmla="*/ 2501244 h 6858000"/>
              <a:gd name="connsiteX688" fmla="*/ 211967 w 7467600"/>
              <a:gd name="connsiteY688" fmla="*/ 2479171 h 6858000"/>
              <a:gd name="connsiteX689" fmla="*/ 0 w 7467600"/>
              <a:gd name="connsiteY689" fmla="*/ 2476398 h 6858000"/>
              <a:gd name="connsiteX690" fmla="*/ 0 w 7467600"/>
              <a:gd name="connsiteY690" fmla="*/ 2389189 h 6858000"/>
              <a:gd name="connsiteX691" fmla="*/ 103062 w 7467600"/>
              <a:gd name="connsiteY691" fmla="*/ 2389518 h 6858000"/>
              <a:gd name="connsiteX692" fmla="*/ 510734 w 7467600"/>
              <a:gd name="connsiteY692" fmla="*/ 2416201 h 6858000"/>
              <a:gd name="connsiteX693" fmla="*/ 279257 w 7467600"/>
              <a:gd name="connsiteY693" fmla="*/ 2092102 h 6858000"/>
              <a:gd name="connsiteX694" fmla="*/ 65265 w 7467600"/>
              <a:gd name="connsiteY694" fmla="*/ 2006049 h 6858000"/>
              <a:gd name="connsiteX695" fmla="*/ 0 w 7467600"/>
              <a:gd name="connsiteY695" fmla="*/ 1982532 h 6858000"/>
              <a:gd name="connsiteX696" fmla="*/ 0 w 7467600"/>
              <a:gd name="connsiteY696" fmla="*/ 1912789 h 6858000"/>
              <a:gd name="connsiteX697" fmla="*/ 97460 w 7467600"/>
              <a:gd name="connsiteY697" fmla="*/ 1953725 h 6858000"/>
              <a:gd name="connsiteX698" fmla="*/ 221272 w 7467600"/>
              <a:gd name="connsiteY698" fmla="*/ 1980766 h 6858000"/>
              <a:gd name="connsiteX699" fmla="*/ 116765 w 7467600"/>
              <a:gd name="connsiteY699" fmla="*/ 1911033 h 6858000"/>
              <a:gd name="connsiteX700" fmla="*/ 16405 w 7467600"/>
              <a:gd name="connsiteY700" fmla="*/ 1803412 h 6858000"/>
              <a:gd name="connsiteX701" fmla="*/ 0 w 7467600"/>
              <a:gd name="connsiteY701" fmla="*/ 1784777 h 6858000"/>
              <a:gd name="connsiteX702" fmla="*/ 0 w 7467600"/>
              <a:gd name="connsiteY702" fmla="*/ 1740082 h 6858000"/>
              <a:gd name="connsiteX703" fmla="*/ 39394 w 7467600"/>
              <a:gd name="connsiteY703" fmla="*/ 1784856 h 6858000"/>
              <a:gd name="connsiteX704" fmla="*/ 135813 w 7467600"/>
              <a:gd name="connsiteY704" fmla="*/ 1888838 h 6858000"/>
              <a:gd name="connsiteX705" fmla="*/ 242575 w 7467600"/>
              <a:gd name="connsiteY705" fmla="*/ 1958841 h 6858000"/>
              <a:gd name="connsiteX706" fmla="*/ 82197 w 7467600"/>
              <a:gd name="connsiteY706" fmla="*/ 1754826 h 6858000"/>
              <a:gd name="connsiteX707" fmla="*/ 0 w 7467600"/>
              <a:gd name="connsiteY707" fmla="*/ 1679650 h 6858000"/>
              <a:gd name="connsiteX708" fmla="*/ 0 w 7467600"/>
              <a:gd name="connsiteY708" fmla="*/ 1602463 h 6858000"/>
              <a:gd name="connsiteX709" fmla="*/ 84689 w 7467600"/>
              <a:gd name="connsiteY709" fmla="*/ 1677442 h 6858000"/>
              <a:gd name="connsiteX710" fmla="*/ 298437 w 7467600"/>
              <a:gd name="connsiteY710" fmla="*/ 1968019 h 6858000"/>
              <a:gd name="connsiteX711" fmla="*/ 227269 w 7467600"/>
              <a:gd name="connsiteY711" fmla="*/ 1114064 h 6858000"/>
              <a:gd name="connsiteX712" fmla="*/ 248003 w 7467600"/>
              <a:gd name="connsiteY712" fmla="*/ 1089613 h 6858000"/>
              <a:gd name="connsiteX713" fmla="*/ 427020 w 7467600"/>
              <a:gd name="connsiteY713" fmla="*/ 1619803 h 6858000"/>
              <a:gd name="connsiteX714" fmla="*/ 340345 w 7467600"/>
              <a:gd name="connsiteY714" fmla="*/ 2027739 h 6858000"/>
              <a:gd name="connsiteX715" fmla="*/ 360865 w 7467600"/>
              <a:gd name="connsiteY715" fmla="*/ 2044827 h 6858000"/>
              <a:gd name="connsiteX716" fmla="*/ 560414 w 7467600"/>
              <a:gd name="connsiteY716" fmla="*/ 2421457 h 6858000"/>
              <a:gd name="connsiteX717" fmla="*/ 1359703 w 7467600"/>
              <a:gd name="connsiteY717" fmla="*/ 2578554 h 6858000"/>
              <a:gd name="connsiteX718" fmla="*/ 1359422 w 7467600"/>
              <a:gd name="connsiteY718" fmla="*/ 2577994 h 6858000"/>
              <a:gd name="connsiteX719" fmla="*/ 828701 w 7467600"/>
              <a:gd name="connsiteY719" fmla="*/ 1839520 h 6858000"/>
              <a:gd name="connsiteX720" fmla="*/ 494427 w 7467600"/>
              <a:gd name="connsiteY720" fmla="*/ 1092333 h 6858000"/>
              <a:gd name="connsiteX721" fmla="*/ 506322 w 7467600"/>
              <a:gd name="connsiteY721" fmla="*/ 1020997 h 6858000"/>
              <a:gd name="connsiteX722" fmla="*/ 4570198 w 7467600"/>
              <a:gd name="connsiteY722" fmla="*/ 978081 h 6858000"/>
              <a:gd name="connsiteX723" fmla="*/ 4523691 w 7467600"/>
              <a:gd name="connsiteY723" fmla="*/ 1127776 h 6858000"/>
              <a:gd name="connsiteX724" fmla="*/ 4509875 w 7467600"/>
              <a:gd name="connsiteY724" fmla="*/ 1167552 h 6858000"/>
              <a:gd name="connsiteX725" fmla="*/ 4478168 w 7467600"/>
              <a:gd name="connsiteY725" fmla="*/ 1260735 h 6858000"/>
              <a:gd name="connsiteX726" fmla="*/ 4409309 w 7467600"/>
              <a:gd name="connsiteY726" fmla="*/ 1666996 h 6858000"/>
              <a:gd name="connsiteX727" fmla="*/ 4370031 w 7467600"/>
              <a:gd name="connsiteY727" fmla="*/ 1955666 h 6858000"/>
              <a:gd name="connsiteX728" fmla="*/ 4570198 w 7467600"/>
              <a:gd name="connsiteY728" fmla="*/ 978081 h 6858000"/>
              <a:gd name="connsiteX729" fmla="*/ 4557898 w 7467600"/>
              <a:gd name="connsiteY729" fmla="*/ 900011 h 6858000"/>
              <a:gd name="connsiteX730" fmla="*/ 4344840 w 7467600"/>
              <a:gd name="connsiteY730" fmla="*/ 1922038 h 6858000"/>
              <a:gd name="connsiteX731" fmla="*/ 4378710 w 7467600"/>
              <a:gd name="connsiteY731" fmla="*/ 1665516 h 6858000"/>
              <a:gd name="connsiteX732" fmla="*/ 4448798 w 7467600"/>
              <a:gd name="connsiteY732" fmla="*/ 1253024 h 6858000"/>
              <a:gd name="connsiteX733" fmla="*/ 4480315 w 7467600"/>
              <a:gd name="connsiteY733" fmla="*/ 1158454 h 6858000"/>
              <a:gd name="connsiteX734" fmla="*/ 4494133 w 7467600"/>
              <a:gd name="connsiteY734" fmla="*/ 1118676 h 6858000"/>
              <a:gd name="connsiteX735" fmla="*/ 4557898 w 7467600"/>
              <a:gd name="connsiteY735" fmla="*/ 900011 h 6858000"/>
              <a:gd name="connsiteX736" fmla="*/ 5870151 w 7467600"/>
              <a:gd name="connsiteY736" fmla="*/ 898890 h 6858000"/>
              <a:gd name="connsiteX737" fmla="*/ 5861335 w 7467600"/>
              <a:gd name="connsiteY737" fmla="*/ 899177 h 6858000"/>
              <a:gd name="connsiteX738" fmla="*/ 5843702 w 7467600"/>
              <a:gd name="connsiteY738" fmla="*/ 899748 h 6858000"/>
              <a:gd name="connsiteX739" fmla="*/ 5651107 w 7467600"/>
              <a:gd name="connsiteY739" fmla="*/ 920306 h 6858000"/>
              <a:gd name="connsiteX740" fmla="*/ 5459407 w 7467600"/>
              <a:gd name="connsiteY740" fmla="*/ 940975 h 6858000"/>
              <a:gd name="connsiteX741" fmla="*/ 5374846 w 7467600"/>
              <a:gd name="connsiteY741" fmla="*/ 941988 h 6858000"/>
              <a:gd name="connsiteX742" fmla="*/ 5256105 w 7467600"/>
              <a:gd name="connsiteY742" fmla="*/ 945632 h 6858000"/>
              <a:gd name="connsiteX743" fmla="*/ 5107071 w 7467600"/>
              <a:gd name="connsiteY743" fmla="*/ 969720 h 6858000"/>
              <a:gd name="connsiteX744" fmla="*/ 4998681 w 7467600"/>
              <a:gd name="connsiteY744" fmla="*/ 988771 h 6858000"/>
              <a:gd name="connsiteX745" fmla="*/ 5870151 w 7467600"/>
              <a:gd name="connsiteY745" fmla="*/ 898890 h 6858000"/>
              <a:gd name="connsiteX746" fmla="*/ 5504425 w 7467600"/>
              <a:gd name="connsiteY746" fmla="*/ 848067 h 6858000"/>
              <a:gd name="connsiteX747" fmla="*/ 4968849 w 7467600"/>
              <a:gd name="connsiteY747" fmla="*/ 962318 h 6858000"/>
              <a:gd name="connsiteX748" fmla="*/ 5104039 w 7467600"/>
              <a:gd name="connsiteY748" fmla="*/ 940634 h 6858000"/>
              <a:gd name="connsiteX749" fmla="*/ 5256311 w 7467600"/>
              <a:gd name="connsiteY749" fmla="*/ 916490 h 6858000"/>
              <a:gd name="connsiteX750" fmla="*/ 5377381 w 7467600"/>
              <a:gd name="connsiteY750" fmla="*/ 912671 h 6858000"/>
              <a:gd name="connsiteX751" fmla="*/ 5460148 w 7467600"/>
              <a:gd name="connsiteY751" fmla="*/ 911442 h 6858000"/>
              <a:gd name="connsiteX752" fmla="*/ 5648971 w 7467600"/>
              <a:gd name="connsiteY752" fmla="*/ 891331 h 6858000"/>
              <a:gd name="connsiteX753" fmla="*/ 5844807 w 7467600"/>
              <a:gd name="connsiteY753" fmla="*/ 870718 h 6858000"/>
              <a:gd name="connsiteX754" fmla="*/ 5862975 w 7467600"/>
              <a:gd name="connsiteY754" fmla="*/ 869756 h 6858000"/>
              <a:gd name="connsiteX755" fmla="*/ 5920887 w 7467600"/>
              <a:gd name="connsiteY755" fmla="*/ 865929 h 6858000"/>
              <a:gd name="connsiteX756" fmla="*/ 5504425 w 7467600"/>
              <a:gd name="connsiteY756" fmla="*/ 848067 h 6858000"/>
              <a:gd name="connsiteX757" fmla="*/ 3607114 w 7467600"/>
              <a:gd name="connsiteY757" fmla="*/ 467441 h 6858000"/>
              <a:gd name="connsiteX758" fmla="*/ 3296242 w 7467600"/>
              <a:gd name="connsiteY758" fmla="*/ 807991 h 6858000"/>
              <a:gd name="connsiteX759" fmla="*/ 3174674 w 7467600"/>
              <a:gd name="connsiteY759" fmla="*/ 919759 h 6858000"/>
              <a:gd name="connsiteX760" fmla="*/ 3042978 w 7467600"/>
              <a:gd name="connsiteY760" fmla="*/ 1054894 h 6858000"/>
              <a:gd name="connsiteX761" fmla="*/ 2968914 w 7467600"/>
              <a:gd name="connsiteY761" fmla="*/ 1133756 h 6858000"/>
              <a:gd name="connsiteX762" fmla="*/ 3103823 w 7467600"/>
              <a:gd name="connsiteY762" fmla="*/ 1026814 h 6858000"/>
              <a:gd name="connsiteX763" fmla="*/ 3607114 w 7467600"/>
              <a:gd name="connsiteY763" fmla="*/ 467441 h 6858000"/>
              <a:gd name="connsiteX764" fmla="*/ 3744487 w 7467600"/>
              <a:gd name="connsiteY764" fmla="*/ 383136 h 6858000"/>
              <a:gd name="connsiteX765" fmla="*/ 3970213 w 7467600"/>
              <a:gd name="connsiteY765" fmla="*/ 995559 h 6858000"/>
              <a:gd name="connsiteX766" fmla="*/ 3744487 w 7467600"/>
              <a:gd name="connsiteY766" fmla="*/ 383136 h 6858000"/>
              <a:gd name="connsiteX767" fmla="*/ 3624562 w 7467600"/>
              <a:gd name="connsiteY767" fmla="*/ 367041 h 6858000"/>
              <a:gd name="connsiteX768" fmla="*/ 3489712 w 7467600"/>
              <a:gd name="connsiteY768" fmla="*/ 485386 h 6858000"/>
              <a:gd name="connsiteX769" fmla="*/ 3182994 w 7467600"/>
              <a:gd name="connsiteY769" fmla="*/ 828265 h 6858000"/>
              <a:gd name="connsiteX770" fmla="*/ 2892114 w 7467600"/>
              <a:gd name="connsiteY770" fmla="*/ 1172635 h 6858000"/>
              <a:gd name="connsiteX771" fmla="*/ 3021459 w 7467600"/>
              <a:gd name="connsiteY771" fmla="*/ 1035385 h 6858000"/>
              <a:gd name="connsiteX772" fmla="*/ 3153873 w 7467600"/>
              <a:gd name="connsiteY772" fmla="*/ 898971 h 6858000"/>
              <a:gd name="connsiteX773" fmla="*/ 3276511 w 7467600"/>
              <a:gd name="connsiteY773" fmla="*/ 786423 h 6858000"/>
              <a:gd name="connsiteX774" fmla="*/ 3584154 w 7467600"/>
              <a:gd name="connsiteY774" fmla="*/ 448218 h 6858000"/>
              <a:gd name="connsiteX775" fmla="*/ 3624562 w 7467600"/>
              <a:gd name="connsiteY775" fmla="*/ 367041 h 6858000"/>
              <a:gd name="connsiteX776" fmla="*/ 3766672 w 7467600"/>
              <a:gd name="connsiteY776" fmla="*/ 359429 h 6858000"/>
              <a:gd name="connsiteX777" fmla="*/ 3996338 w 7467600"/>
              <a:gd name="connsiteY777" fmla="*/ 968237 h 6858000"/>
              <a:gd name="connsiteX778" fmla="*/ 3766672 w 7467600"/>
              <a:gd name="connsiteY778" fmla="*/ 359429 h 6858000"/>
              <a:gd name="connsiteX779" fmla="*/ 5805386 w 7467600"/>
              <a:gd name="connsiteY779" fmla="*/ 239240 h 6858000"/>
              <a:gd name="connsiteX780" fmla="*/ 5736947 w 7467600"/>
              <a:gd name="connsiteY780" fmla="*/ 261367 h 6858000"/>
              <a:gd name="connsiteX781" fmla="*/ 5427012 w 7467600"/>
              <a:gd name="connsiteY781" fmla="*/ 311272 h 6858000"/>
              <a:gd name="connsiteX782" fmla="*/ 5147818 w 7467600"/>
              <a:gd name="connsiteY782" fmla="*/ 322112 h 6858000"/>
              <a:gd name="connsiteX783" fmla="*/ 5060854 w 7467600"/>
              <a:gd name="connsiteY783" fmla="*/ 311882 h 6858000"/>
              <a:gd name="connsiteX784" fmla="*/ 4945989 w 7467600"/>
              <a:gd name="connsiteY784" fmla="*/ 300516 h 6858000"/>
              <a:gd name="connsiteX785" fmla="*/ 5410479 w 7467600"/>
              <a:gd name="connsiteY785" fmla="*/ 348434 h 6858000"/>
              <a:gd name="connsiteX786" fmla="*/ 5805386 w 7467600"/>
              <a:gd name="connsiteY786" fmla="*/ 239240 h 6858000"/>
              <a:gd name="connsiteX787" fmla="*/ 5905192 w 7467600"/>
              <a:gd name="connsiteY787" fmla="*/ 163079 h 6858000"/>
              <a:gd name="connsiteX788" fmla="*/ 5865655 w 7467600"/>
              <a:gd name="connsiteY788" fmla="*/ 171901 h 6858000"/>
              <a:gd name="connsiteX789" fmla="*/ 5259740 w 7467600"/>
              <a:gd name="connsiteY789" fmla="*/ 257013 h 6858000"/>
              <a:gd name="connsiteX790" fmla="*/ 5208466 w 7467600"/>
              <a:gd name="connsiteY790" fmla="*/ 257550 h 6858000"/>
              <a:gd name="connsiteX791" fmla="*/ 4980204 w 7467600"/>
              <a:gd name="connsiteY791" fmla="*/ 271903 h 6858000"/>
              <a:gd name="connsiteX792" fmla="*/ 5068068 w 7467600"/>
              <a:gd name="connsiteY792" fmla="*/ 282244 h 6858000"/>
              <a:gd name="connsiteX793" fmla="*/ 5153231 w 7467600"/>
              <a:gd name="connsiteY793" fmla="*/ 292240 h 6858000"/>
              <a:gd name="connsiteX794" fmla="*/ 5426491 w 7467600"/>
              <a:gd name="connsiteY794" fmla="*/ 281128 h 6858000"/>
              <a:gd name="connsiteX795" fmla="*/ 5731212 w 7467600"/>
              <a:gd name="connsiteY795" fmla="*/ 231951 h 6858000"/>
              <a:gd name="connsiteX796" fmla="*/ 5905192 w 7467600"/>
              <a:gd name="connsiteY796" fmla="*/ 163079 h 6858000"/>
              <a:gd name="connsiteX797" fmla="*/ 5944437 w 7467600"/>
              <a:gd name="connsiteY797" fmla="*/ 113829 h 6858000"/>
              <a:gd name="connsiteX798" fmla="*/ 5825032 w 7467600"/>
              <a:gd name="connsiteY798" fmla="*/ 146405 h 6858000"/>
              <a:gd name="connsiteX799" fmla="*/ 4955599 w 7467600"/>
              <a:gd name="connsiteY799" fmla="*/ 247008 h 6858000"/>
              <a:gd name="connsiteX800" fmla="*/ 5210104 w 7467600"/>
              <a:gd name="connsiteY800" fmla="*/ 228123 h 6858000"/>
              <a:gd name="connsiteX801" fmla="*/ 5261015 w 7467600"/>
              <a:gd name="connsiteY801" fmla="*/ 227087 h 6858000"/>
              <a:gd name="connsiteX802" fmla="*/ 5861181 w 7467600"/>
              <a:gd name="connsiteY802" fmla="*/ 143093 h 6858000"/>
              <a:gd name="connsiteX803" fmla="*/ 5961252 w 7467600"/>
              <a:gd name="connsiteY803" fmla="*/ 114820 h 6858000"/>
              <a:gd name="connsiteX804" fmla="*/ 5944437 w 7467600"/>
              <a:gd name="connsiteY804" fmla="*/ 113829 h 6858000"/>
              <a:gd name="connsiteX805" fmla="*/ 3882765 w 7467600"/>
              <a:gd name="connsiteY805" fmla="*/ 0 h 6858000"/>
              <a:gd name="connsiteX806" fmla="*/ 3995099 w 7467600"/>
              <a:gd name="connsiteY806" fmla="*/ 0 h 6858000"/>
              <a:gd name="connsiteX807" fmla="*/ 4163818 w 7467600"/>
              <a:gd name="connsiteY807" fmla="*/ 234104 h 6858000"/>
              <a:gd name="connsiteX808" fmla="*/ 4172099 w 7467600"/>
              <a:gd name="connsiteY808" fmla="*/ 234207 h 6858000"/>
              <a:gd name="connsiteX809" fmla="*/ 4784282 w 7467600"/>
              <a:gd name="connsiteY809" fmla="*/ 276561 h 6858000"/>
              <a:gd name="connsiteX810" fmla="*/ 4801687 w 7467600"/>
              <a:gd name="connsiteY810" fmla="*/ 267764 h 6858000"/>
              <a:gd name="connsiteX811" fmla="*/ 6082788 w 7467600"/>
              <a:gd name="connsiteY811" fmla="*/ 64119 h 6858000"/>
              <a:gd name="connsiteX812" fmla="*/ 6099442 w 7467600"/>
              <a:gd name="connsiteY812" fmla="*/ 82568 h 6858000"/>
              <a:gd name="connsiteX813" fmla="*/ 4804137 w 7467600"/>
              <a:gd name="connsiteY813" fmla="*/ 320931 h 6858000"/>
              <a:gd name="connsiteX814" fmla="*/ 4227047 w 7467600"/>
              <a:gd name="connsiteY814" fmla="*/ 313415 h 6858000"/>
              <a:gd name="connsiteX815" fmla="*/ 4346041 w 7467600"/>
              <a:gd name="connsiteY815" fmla="*/ 456086 h 6858000"/>
              <a:gd name="connsiteX816" fmla="*/ 4870967 w 7467600"/>
              <a:gd name="connsiteY816" fmla="*/ 963061 h 6858000"/>
              <a:gd name="connsiteX817" fmla="*/ 4889647 w 7467600"/>
              <a:gd name="connsiteY817" fmla="*/ 957147 h 6858000"/>
              <a:gd name="connsiteX818" fmla="*/ 5422504 w 7467600"/>
              <a:gd name="connsiteY818" fmla="*/ 805191 h 6858000"/>
              <a:gd name="connsiteX819" fmla="*/ 6087656 w 7467600"/>
              <a:gd name="connsiteY819" fmla="*/ 826703 h 6858000"/>
              <a:gd name="connsiteX820" fmla="*/ 6058717 w 7467600"/>
              <a:gd name="connsiteY820" fmla="*/ 865992 h 6858000"/>
              <a:gd name="connsiteX821" fmla="*/ 4974153 w 7467600"/>
              <a:gd name="connsiteY821" fmla="*/ 1045456 h 6858000"/>
              <a:gd name="connsiteX822" fmla="*/ 5627835 w 7467600"/>
              <a:gd name="connsiteY822" fmla="*/ 1472077 h 6858000"/>
              <a:gd name="connsiteX823" fmla="*/ 5629817 w 7467600"/>
              <a:gd name="connsiteY823" fmla="*/ 1471412 h 6858000"/>
              <a:gd name="connsiteX824" fmla="*/ 5634124 w 7467600"/>
              <a:gd name="connsiteY824" fmla="*/ 1470572 h 6858000"/>
              <a:gd name="connsiteX825" fmla="*/ 5755832 w 7467600"/>
              <a:gd name="connsiteY825" fmla="*/ 1383886 h 6858000"/>
              <a:gd name="connsiteX826" fmla="*/ 6014186 w 7467600"/>
              <a:gd name="connsiteY826" fmla="*/ 1279799 h 6858000"/>
              <a:gd name="connsiteX827" fmla="*/ 6901619 w 7467600"/>
              <a:gd name="connsiteY827" fmla="*/ 1047874 h 6858000"/>
              <a:gd name="connsiteX828" fmla="*/ 6931566 w 7467600"/>
              <a:gd name="connsiteY828" fmla="*/ 1062034 h 6858000"/>
              <a:gd name="connsiteX829" fmla="*/ 5790982 w 7467600"/>
              <a:gd name="connsiteY829" fmla="*/ 1561380 h 6858000"/>
              <a:gd name="connsiteX830" fmla="*/ 6188971 w 7467600"/>
              <a:gd name="connsiteY830" fmla="*/ 1755168 h 6858000"/>
              <a:gd name="connsiteX831" fmla="*/ 6202446 w 7467600"/>
              <a:gd name="connsiteY831" fmla="*/ 1752268 h 6858000"/>
              <a:gd name="connsiteX832" fmla="*/ 7179560 w 7467600"/>
              <a:gd name="connsiteY832" fmla="*/ 1467551 h 6858000"/>
              <a:gd name="connsiteX833" fmla="*/ 7158730 w 7467600"/>
              <a:gd name="connsiteY833" fmla="*/ 1507835 h 6858000"/>
              <a:gd name="connsiteX834" fmla="*/ 6326959 w 7467600"/>
              <a:gd name="connsiteY834" fmla="*/ 1817686 h 6858000"/>
              <a:gd name="connsiteX835" fmla="*/ 6537433 w 7467600"/>
              <a:gd name="connsiteY835" fmla="*/ 1907790 h 6858000"/>
              <a:gd name="connsiteX836" fmla="*/ 6550221 w 7467600"/>
              <a:gd name="connsiteY836" fmla="*/ 1910729 h 6858000"/>
              <a:gd name="connsiteX837" fmla="*/ 6964438 w 7467600"/>
              <a:gd name="connsiteY837" fmla="*/ 2209505 h 6858000"/>
              <a:gd name="connsiteX838" fmla="*/ 7367862 w 7467600"/>
              <a:gd name="connsiteY838" fmla="*/ 2806833 h 6858000"/>
              <a:gd name="connsiteX839" fmla="*/ 7364329 w 7467600"/>
              <a:gd name="connsiteY839" fmla="*/ 2826907 h 6858000"/>
              <a:gd name="connsiteX840" fmla="*/ 7290545 w 7467600"/>
              <a:gd name="connsiteY840" fmla="*/ 2850663 h 6858000"/>
              <a:gd name="connsiteX841" fmla="*/ 6472036 w 7467600"/>
              <a:gd name="connsiteY841" fmla="*/ 1959003 h 6858000"/>
              <a:gd name="connsiteX842" fmla="*/ 5792897 w 7467600"/>
              <a:gd name="connsiteY842" fmla="*/ 1647747 h 6858000"/>
              <a:gd name="connsiteX843" fmla="*/ 5842751 w 7467600"/>
              <a:gd name="connsiteY843" fmla="*/ 1816112 h 6858000"/>
              <a:gd name="connsiteX844" fmla="*/ 5847424 w 7467600"/>
              <a:gd name="connsiteY844" fmla="*/ 1815776 h 6858000"/>
              <a:gd name="connsiteX845" fmla="*/ 6399821 w 7467600"/>
              <a:gd name="connsiteY845" fmla="*/ 2344799 h 6858000"/>
              <a:gd name="connsiteX846" fmla="*/ 6323232 w 7467600"/>
              <a:gd name="connsiteY846" fmla="*/ 2389634 h 6858000"/>
              <a:gd name="connsiteX847" fmla="*/ 5942958 w 7467600"/>
              <a:gd name="connsiteY847" fmla="*/ 2077708 h 6858000"/>
              <a:gd name="connsiteX848" fmla="*/ 5921559 w 7467600"/>
              <a:gd name="connsiteY848" fmla="*/ 2378596 h 6858000"/>
              <a:gd name="connsiteX849" fmla="*/ 5817651 w 7467600"/>
              <a:gd name="connsiteY849" fmla="*/ 3023919 h 6858000"/>
              <a:gd name="connsiteX850" fmla="*/ 5729634 w 7467600"/>
              <a:gd name="connsiteY850" fmla="*/ 3051849 h 6858000"/>
              <a:gd name="connsiteX851" fmla="*/ 5611018 w 7467600"/>
              <a:gd name="connsiteY851" fmla="*/ 2316769 h 6858000"/>
              <a:gd name="connsiteX852" fmla="*/ 5687608 w 7467600"/>
              <a:gd name="connsiteY852" fmla="*/ 2039972 h 6858000"/>
              <a:gd name="connsiteX853" fmla="*/ 5657554 w 7467600"/>
              <a:gd name="connsiteY853" fmla="*/ 1576445 h 6858000"/>
              <a:gd name="connsiteX854" fmla="*/ 5150475 w 7467600"/>
              <a:gd name="connsiteY854" fmla="*/ 1274012 h 6858000"/>
              <a:gd name="connsiteX855" fmla="*/ 5349142 w 7467600"/>
              <a:gd name="connsiteY855" fmla="*/ 2204405 h 6858000"/>
              <a:gd name="connsiteX856" fmla="*/ 5262214 w 7467600"/>
              <a:gd name="connsiteY856" fmla="*/ 2233836 h 6858000"/>
              <a:gd name="connsiteX857" fmla="*/ 4981539 w 7467600"/>
              <a:gd name="connsiteY857" fmla="*/ 1542201 h 6858000"/>
              <a:gd name="connsiteX858" fmla="*/ 4958461 w 7467600"/>
              <a:gd name="connsiteY858" fmla="*/ 1136957 h 6858000"/>
              <a:gd name="connsiteX859" fmla="*/ 4655015 w 7467600"/>
              <a:gd name="connsiteY859" fmla="*/ 891426 h 6858000"/>
              <a:gd name="connsiteX860" fmla="*/ 4348002 w 7467600"/>
              <a:gd name="connsiteY860" fmla="*/ 2205895 h 6858000"/>
              <a:gd name="connsiteX861" fmla="*/ 4262250 w 7467600"/>
              <a:gd name="connsiteY861" fmla="*/ 2219972 h 6858000"/>
              <a:gd name="connsiteX862" fmla="*/ 4550611 w 7467600"/>
              <a:gd name="connsiteY862" fmla="*/ 817540 h 6858000"/>
              <a:gd name="connsiteX863" fmla="*/ 4564418 w 7467600"/>
              <a:gd name="connsiteY863" fmla="*/ 808293 h 6858000"/>
              <a:gd name="connsiteX864" fmla="*/ 4266388 w 7467600"/>
              <a:gd name="connsiteY864" fmla="*/ 500083 h 6858000"/>
              <a:gd name="connsiteX865" fmla="*/ 4032842 w 7467600"/>
              <a:gd name="connsiteY865" fmla="*/ 211809 h 6858000"/>
              <a:gd name="connsiteX866" fmla="*/ 3882765 w 7467600"/>
              <a:gd name="connsiteY866" fmla="*/ 0 h 6858000"/>
              <a:gd name="connsiteX867" fmla="*/ 3721337 w 7467600"/>
              <a:gd name="connsiteY867" fmla="*/ 0 h 6858000"/>
              <a:gd name="connsiteX868" fmla="*/ 3797544 w 7467600"/>
              <a:gd name="connsiteY868" fmla="*/ 0 h 6858000"/>
              <a:gd name="connsiteX869" fmla="*/ 3775734 w 7467600"/>
              <a:gd name="connsiteY869" fmla="*/ 95131 h 6858000"/>
              <a:gd name="connsiteX870" fmla="*/ 3724807 w 7467600"/>
              <a:gd name="connsiteY870" fmla="*/ 272257 h 6858000"/>
              <a:gd name="connsiteX871" fmla="*/ 3726844 w 7467600"/>
              <a:gd name="connsiteY871" fmla="*/ 282988 h 6858000"/>
              <a:gd name="connsiteX872" fmla="*/ 3742664 w 7467600"/>
              <a:gd name="connsiteY872" fmla="*/ 279918 h 6858000"/>
              <a:gd name="connsiteX873" fmla="*/ 4103910 w 7467600"/>
              <a:gd name="connsiteY873" fmla="*/ 1161917 h 6858000"/>
              <a:gd name="connsiteX874" fmla="*/ 4020269 w 7467600"/>
              <a:gd name="connsiteY874" fmla="*/ 1200406 h 6858000"/>
              <a:gd name="connsiteX875" fmla="*/ 3674882 w 7467600"/>
              <a:gd name="connsiteY875" fmla="*/ 488524 h 6858000"/>
              <a:gd name="connsiteX876" fmla="*/ 3132682 w 7467600"/>
              <a:gd name="connsiteY876" fmla="*/ 1072284 h 6858000"/>
              <a:gd name="connsiteX877" fmla="*/ 2716346 w 7467600"/>
              <a:gd name="connsiteY877" fmla="*/ 1276376 h 6858000"/>
              <a:gd name="connsiteX878" fmla="*/ 2716772 w 7467600"/>
              <a:gd name="connsiteY878" fmla="*/ 1255462 h 6858000"/>
              <a:gd name="connsiteX879" fmla="*/ 3471096 w 7467600"/>
              <a:gd name="connsiteY879" fmla="*/ 437072 h 6858000"/>
              <a:gd name="connsiteX880" fmla="*/ 3639057 w 7467600"/>
              <a:gd name="connsiteY880" fmla="*/ 286334 h 6858000"/>
              <a:gd name="connsiteX881" fmla="*/ 3640309 w 7467600"/>
              <a:gd name="connsiteY881" fmla="*/ 284664 h 6858000"/>
              <a:gd name="connsiteX882" fmla="*/ 3646022 w 7467600"/>
              <a:gd name="connsiteY882" fmla="*/ 276711 h 6858000"/>
              <a:gd name="connsiteX883" fmla="*/ 3707943 w 7467600"/>
              <a:gd name="connsiteY883" fmla="*/ 65958 h 6858000"/>
              <a:gd name="connsiteX884" fmla="*/ 3721337 w 7467600"/>
              <a:gd name="connsiteY884" fmla="*/ 0 h 6858000"/>
              <a:gd name="connsiteX885" fmla="*/ 2867960 w 7467600"/>
              <a:gd name="connsiteY885" fmla="*/ 0 h 6858000"/>
              <a:gd name="connsiteX886" fmla="*/ 2926351 w 7467600"/>
              <a:gd name="connsiteY886" fmla="*/ 0 h 6858000"/>
              <a:gd name="connsiteX887" fmla="*/ 2902823 w 7467600"/>
              <a:gd name="connsiteY887" fmla="*/ 262929 h 6858000"/>
              <a:gd name="connsiteX888" fmla="*/ 2940663 w 7467600"/>
              <a:gd name="connsiteY888" fmla="*/ 140884 h 6858000"/>
              <a:gd name="connsiteX889" fmla="*/ 2947039 w 7467600"/>
              <a:gd name="connsiteY889" fmla="*/ 122524 h 6858000"/>
              <a:gd name="connsiteX890" fmla="*/ 2984316 w 7467600"/>
              <a:gd name="connsiteY890" fmla="*/ 0 h 6858000"/>
              <a:gd name="connsiteX891" fmla="*/ 3016114 w 7467600"/>
              <a:gd name="connsiteY891" fmla="*/ 0 h 6858000"/>
              <a:gd name="connsiteX892" fmla="*/ 2979949 w 7467600"/>
              <a:gd name="connsiteY892" fmla="*/ 119274 h 6858000"/>
              <a:gd name="connsiteX893" fmla="*/ 3023879 w 7467600"/>
              <a:gd name="connsiteY893" fmla="*/ 0 h 6858000"/>
              <a:gd name="connsiteX894" fmla="*/ 3105400 w 7467600"/>
              <a:gd name="connsiteY894" fmla="*/ 0 h 6858000"/>
              <a:gd name="connsiteX895" fmla="*/ 3094669 w 7467600"/>
              <a:gd name="connsiteY895" fmla="*/ 30308 h 6858000"/>
              <a:gd name="connsiteX896" fmla="*/ 2901945 w 7467600"/>
              <a:gd name="connsiteY896" fmla="*/ 466538 h 6858000"/>
              <a:gd name="connsiteX897" fmla="*/ 2815209 w 7467600"/>
              <a:gd name="connsiteY897" fmla="*/ 497361 h 6858000"/>
              <a:gd name="connsiteX898" fmla="*/ 2844845 w 7467600"/>
              <a:gd name="connsiteY898" fmla="*/ 127638 h 6858000"/>
              <a:gd name="connsiteX899" fmla="*/ 2867960 w 7467600"/>
              <a:gd name="connsiteY899" fmla="*/ 0 h 6858000"/>
              <a:gd name="connsiteX900" fmla="*/ 1057230 w 7467600"/>
              <a:gd name="connsiteY900" fmla="*/ 0 h 6858000"/>
              <a:gd name="connsiteX901" fmla="*/ 1111003 w 7467600"/>
              <a:gd name="connsiteY901" fmla="*/ 0 h 6858000"/>
              <a:gd name="connsiteX902" fmla="*/ 1125553 w 7467600"/>
              <a:gd name="connsiteY902" fmla="*/ 52588 h 6858000"/>
              <a:gd name="connsiteX903" fmla="*/ 1304276 w 7467600"/>
              <a:gd name="connsiteY903" fmla="*/ 476275 h 6858000"/>
              <a:gd name="connsiteX904" fmla="*/ 1492066 w 7467600"/>
              <a:gd name="connsiteY904" fmla="*/ 886333 h 6858000"/>
              <a:gd name="connsiteX905" fmla="*/ 1423698 w 7467600"/>
              <a:gd name="connsiteY905" fmla="*/ 710817 h 6858000"/>
              <a:gd name="connsiteX906" fmla="*/ 1357609 w 7467600"/>
              <a:gd name="connsiteY906" fmla="*/ 532892 h 6858000"/>
              <a:gd name="connsiteX907" fmla="*/ 1309550 w 7467600"/>
              <a:gd name="connsiteY907" fmla="*/ 374031 h 6858000"/>
              <a:gd name="connsiteX908" fmla="*/ 1193673 w 7467600"/>
              <a:gd name="connsiteY908" fmla="*/ 49533 h 6858000"/>
              <a:gd name="connsiteX909" fmla="*/ 1164391 w 7467600"/>
              <a:gd name="connsiteY909" fmla="*/ 0 h 6858000"/>
              <a:gd name="connsiteX910" fmla="*/ 1200666 w 7467600"/>
              <a:gd name="connsiteY910" fmla="*/ 0 h 6858000"/>
              <a:gd name="connsiteX911" fmla="*/ 1223408 w 7467600"/>
              <a:gd name="connsiteY911" fmla="*/ 38996 h 6858000"/>
              <a:gd name="connsiteX912" fmla="*/ 1339635 w 7467600"/>
              <a:gd name="connsiteY912" fmla="*/ 365517 h 6858000"/>
              <a:gd name="connsiteX913" fmla="*/ 1387469 w 7467600"/>
              <a:gd name="connsiteY913" fmla="*/ 523079 h 6858000"/>
              <a:gd name="connsiteX914" fmla="*/ 1452685 w 7467600"/>
              <a:gd name="connsiteY914" fmla="*/ 699806 h 6858000"/>
              <a:gd name="connsiteX915" fmla="*/ 1492092 w 7467600"/>
              <a:gd name="connsiteY915" fmla="*/ 800424 h 6858000"/>
              <a:gd name="connsiteX916" fmla="*/ 1455302 w 7467600"/>
              <a:gd name="connsiteY916" fmla="*/ 632913 h 6858000"/>
              <a:gd name="connsiteX917" fmla="*/ 1222336 w 7467600"/>
              <a:gd name="connsiteY917" fmla="*/ 9480 h 6858000"/>
              <a:gd name="connsiteX918" fmla="*/ 1214634 w 7467600"/>
              <a:gd name="connsiteY918" fmla="*/ 0 h 6858000"/>
              <a:gd name="connsiteX919" fmla="*/ 1289827 w 7467600"/>
              <a:gd name="connsiteY919" fmla="*/ 0 h 6858000"/>
              <a:gd name="connsiteX920" fmla="*/ 1321076 w 7467600"/>
              <a:gd name="connsiteY920" fmla="*/ 59722 h 6858000"/>
              <a:gd name="connsiteX921" fmla="*/ 1512579 w 7467600"/>
              <a:gd name="connsiteY921" fmla="*/ 626441 h 6858000"/>
              <a:gd name="connsiteX922" fmla="*/ 1506076 w 7467600"/>
              <a:gd name="connsiteY922" fmla="*/ 1089289 h 6858000"/>
              <a:gd name="connsiteX923" fmla="*/ 1486346 w 7467600"/>
              <a:gd name="connsiteY923" fmla="*/ 1079919 h 6858000"/>
              <a:gd name="connsiteX924" fmla="*/ 1070511 w 7467600"/>
              <a:gd name="connsiteY924" fmla="*/ 48609 h 6858000"/>
              <a:gd name="connsiteX925" fmla="*/ 1057230 w 7467600"/>
              <a:gd name="connsiteY925" fmla="*/ 0 h 6858000"/>
              <a:gd name="connsiteX926" fmla="*/ 43151 w 7467600"/>
              <a:gd name="connsiteY926" fmla="*/ 0 h 6858000"/>
              <a:gd name="connsiteX927" fmla="*/ 95283 w 7467600"/>
              <a:gd name="connsiteY927" fmla="*/ 0 h 6858000"/>
              <a:gd name="connsiteX928" fmla="*/ 300708 w 7467600"/>
              <a:gd name="connsiteY928" fmla="*/ 154571 h 6858000"/>
              <a:gd name="connsiteX929" fmla="*/ 530414 w 7467600"/>
              <a:gd name="connsiteY929" fmla="*/ 354673 h 6858000"/>
              <a:gd name="connsiteX930" fmla="*/ 333785 w 7467600"/>
              <a:gd name="connsiteY930" fmla="*/ 161564 h 6858000"/>
              <a:gd name="connsiteX931" fmla="*/ 147005 w 7467600"/>
              <a:gd name="connsiteY931" fmla="*/ 0 h 6858000"/>
              <a:gd name="connsiteX932" fmla="*/ 272509 w 7467600"/>
              <a:gd name="connsiteY932" fmla="*/ 0 h 6858000"/>
              <a:gd name="connsiteX933" fmla="*/ 326276 w 7467600"/>
              <a:gd name="connsiteY933" fmla="*/ 45847 h 6858000"/>
              <a:gd name="connsiteX934" fmla="*/ 823759 w 7467600"/>
              <a:gd name="connsiteY934" fmla="*/ 574145 h 6858000"/>
              <a:gd name="connsiteX935" fmla="*/ 811254 w 7467600"/>
              <a:gd name="connsiteY935" fmla="*/ 665546 h 6858000"/>
              <a:gd name="connsiteX936" fmla="*/ 154042 w 7467600"/>
              <a:gd name="connsiteY936" fmla="*/ 261522 h 6858000"/>
              <a:gd name="connsiteX937" fmla="*/ 13550 w 7467600"/>
              <a:gd name="connsiteY937" fmla="*/ 158423 h 6858000"/>
              <a:gd name="connsiteX938" fmla="*/ 0 w 7467600"/>
              <a:gd name="connsiteY938" fmla="*/ 146618 h 6858000"/>
              <a:gd name="connsiteX939" fmla="*/ 0 w 7467600"/>
              <a:gd name="connsiteY939" fmla="*/ 59161 h 6858000"/>
              <a:gd name="connsiteX940" fmla="*/ 45427 w 7467600"/>
              <a:gd name="connsiteY940" fmla="*/ 101078 h 6858000"/>
              <a:gd name="connsiteX941" fmla="*/ 630103 w 7467600"/>
              <a:gd name="connsiteY941" fmla="*/ 485885 h 6858000"/>
              <a:gd name="connsiteX942" fmla="*/ 532040 w 7467600"/>
              <a:gd name="connsiteY942" fmla="*/ 399359 h 6858000"/>
              <a:gd name="connsiteX943" fmla="*/ 517618 w 7467600"/>
              <a:gd name="connsiteY943" fmla="*/ 385726 h 6858000"/>
              <a:gd name="connsiteX944" fmla="*/ 285074 w 7467600"/>
              <a:gd name="connsiteY944" fmla="*/ 182755 h 6858000"/>
              <a:gd name="connsiteX945" fmla="*/ 43151 w 7467600"/>
              <a:gd name="connsiteY94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1019354 w 7467600"/>
              <a:gd name="connsiteY13" fmla="*/ 6315006 h 6858000"/>
              <a:gd name="connsiteX14" fmla="*/ 441046 w 7467600"/>
              <a:gd name="connsiteY14" fmla="*/ 6691153 h 6858000"/>
              <a:gd name="connsiteX15" fmla="*/ 1019354 w 7467600"/>
              <a:gd name="connsiteY15" fmla="*/ 6315006 h 6858000"/>
              <a:gd name="connsiteX16" fmla="*/ 991680 w 7467600"/>
              <a:gd name="connsiteY16" fmla="*/ 6298413 h 6858000"/>
              <a:gd name="connsiteX17" fmla="*/ 409060 w 7467600"/>
              <a:gd name="connsiteY17" fmla="*/ 6671470 h 6858000"/>
              <a:gd name="connsiteX18" fmla="*/ 991680 w 7467600"/>
              <a:gd name="connsiteY18" fmla="*/ 6298413 h 6858000"/>
              <a:gd name="connsiteX19" fmla="*/ 103333 w 7467600"/>
              <a:gd name="connsiteY19" fmla="*/ 5699602 h 6858000"/>
              <a:gd name="connsiteX20" fmla="*/ 233938 w 7467600"/>
              <a:gd name="connsiteY20" fmla="*/ 5809416 h 6858000"/>
              <a:gd name="connsiteX21" fmla="*/ 883580 w 7467600"/>
              <a:gd name="connsiteY21" fmla="*/ 6180710 h 6858000"/>
              <a:gd name="connsiteX22" fmla="*/ 487337 w 7467600"/>
              <a:gd name="connsiteY22" fmla="*/ 5950182 h 6858000"/>
              <a:gd name="connsiteX23" fmla="*/ 354051 w 7467600"/>
              <a:gd name="connsiteY23" fmla="*/ 5854912 h 6858000"/>
              <a:gd name="connsiteX24" fmla="*/ 195436 w 7467600"/>
              <a:gd name="connsiteY24" fmla="*/ 5755068 h 6858000"/>
              <a:gd name="connsiteX25" fmla="*/ 103333 w 7467600"/>
              <a:gd name="connsiteY25" fmla="*/ 5699602 h 6858000"/>
              <a:gd name="connsiteX26" fmla="*/ 5539432 w 7467600"/>
              <a:gd name="connsiteY26" fmla="*/ 5642928 h 6858000"/>
              <a:gd name="connsiteX27" fmla="*/ 5555462 w 7467600"/>
              <a:gd name="connsiteY27" fmla="*/ 5694454 h 6858000"/>
              <a:gd name="connsiteX28" fmla="*/ 5828270 w 7467600"/>
              <a:gd name="connsiteY28" fmla="*/ 6320663 h 6858000"/>
              <a:gd name="connsiteX29" fmla="*/ 5947416 w 7467600"/>
              <a:gd name="connsiteY29" fmla="*/ 6574846 h 6858000"/>
              <a:gd name="connsiteX30" fmla="*/ 5539432 w 7467600"/>
              <a:gd name="connsiteY30" fmla="*/ 5642928 h 6858000"/>
              <a:gd name="connsiteX31" fmla="*/ 51253 w 7467600"/>
              <a:gd name="connsiteY31" fmla="*/ 5631825 h 6858000"/>
              <a:gd name="connsiteX32" fmla="*/ 211622 w 7467600"/>
              <a:gd name="connsiteY32" fmla="*/ 5728803 h 6858000"/>
              <a:gd name="connsiteX33" fmla="*/ 371652 w 7467600"/>
              <a:gd name="connsiteY33" fmla="*/ 5829062 h 6858000"/>
              <a:gd name="connsiteX34" fmla="*/ 505903 w 7467600"/>
              <a:gd name="connsiteY34" fmla="*/ 5925221 h 6858000"/>
              <a:gd name="connsiteX35" fmla="*/ 899240 w 7467600"/>
              <a:gd name="connsiteY35" fmla="*/ 6153068 h 6858000"/>
              <a:gd name="connsiteX36" fmla="*/ 988114 w 7467600"/>
              <a:gd name="connsiteY36" fmla="*/ 6174204 h 6858000"/>
              <a:gd name="connsiteX37" fmla="*/ 845971 w 7467600"/>
              <a:gd name="connsiteY37" fmla="*/ 6067177 h 6858000"/>
              <a:gd name="connsiteX38" fmla="*/ 448057 w 7467600"/>
              <a:gd name="connsiteY38" fmla="*/ 5841376 h 6858000"/>
              <a:gd name="connsiteX39" fmla="*/ 51253 w 7467600"/>
              <a:gd name="connsiteY39" fmla="*/ 5631825 h 6858000"/>
              <a:gd name="connsiteX40" fmla="*/ 2606687 w 7467600"/>
              <a:gd name="connsiteY40" fmla="*/ 5630718 h 6858000"/>
              <a:gd name="connsiteX41" fmla="*/ 2645658 w 7467600"/>
              <a:gd name="connsiteY41" fmla="*/ 6640259 h 6858000"/>
              <a:gd name="connsiteX42" fmla="*/ 2606687 w 7467600"/>
              <a:gd name="connsiteY42" fmla="*/ 5630718 h 6858000"/>
              <a:gd name="connsiteX43" fmla="*/ 3642057 w 7467600"/>
              <a:gd name="connsiteY43" fmla="*/ 5573487 h 6858000"/>
              <a:gd name="connsiteX44" fmla="*/ 3632981 w 7467600"/>
              <a:gd name="connsiteY44" fmla="*/ 5579437 h 6858000"/>
              <a:gd name="connsiteX45" fmla="*/ 3382436 w 7467600"/>
              <a:gd name="connsiteY45" fmla="*/ 5952726 h 6858000"/>
              <a:gd name="connsiteX46" fmla="*/ 3191929 w 7467600"/>
              <a:gd name="connsiteY46" fmla="*/ 6662669 h 6858000"/>
              <a:gd name="connsiteX47" fmla="*/ 3369898 w 7467600"/>
              <a:gd name="connsiteY47" fmla="*/ 6081771 h 6858000"/>
              <a:gd name="connsiteX48" fmla="*/ 3642057 w 7467600"/>
              <a:gd name="connsiteY48" fmla="*/ 5573487 h 6858000"/>
              <a:gd name="connsiteX49" fmla="*/ 2650666 w 7467600"/>
              <a:gd name="connsiteY49" fmla="*/ 5530686 h 6858000"/>
              <a:gd name="connsiteX50" fmla="*/ 2650249 w 7467600"/>
              <a:gd name="connsiteY50" fmla="*/ 5532101 h 6858000"/>
              <a:gd name="connsiteX51" fmla="*/ 2663808 w 7467600"/>
              <a:gd name="connsiteY51" fmla="*/ 6535215 h 6858000"/>
              <a:gd name="connsiteX52" fmla="*/ 2665418 w 7467600"/>
              <a:gd name="connsiteY52" fmla="*/ 6132756 h 6858000"/>
              <a:gd name="connsiteX53" fmla="*/ 2650666 w 7467600"/>
              <a:gd name="connsiteY53" fmla="*/ 5530686 h 6858000"/>
              <a:gd name="connsiteX54" fmla="*/ 2680277 w 7467600"/>
              <a:gd name="connsiteY54" fmla="*/ 5479204 h 6858000"/>
              <a:gd name="connsiteX55" fmla="*/ 2678972 w 7467600"/>
              <a:gd name="connsiteY55" fmla="*/ 5481582 h 6858000"/>
              <a:gd name="connsiteX56" fmla="*/ 2696666 w 7467600"/>
              <a:gd name="connsiteY56" fmla="*/ 6133836 h 6858000"/>
              <a:gd name="connsiteX57" fmla="*/ 2695769 w 7467600"/>
              <a:gd name="connsiteY57" fmla="*/ 6390955 h 6858000"/>
              <a:gd name="connsiteX58" fmla="*/ 2739893 w 7467600"/>
              <a:gd name="connsiteY58" fmla="*/ 6108357 h 6858000"/>
              <a:gd name="connsiteX59" fmla="*/ 2680277 w 7467600"/>
              <a:gd name="connsiteY59" fmla="*/ 5479204 h 6858000"/>
              <a:gd name="connsiteX60" fmla="*/ 1132195 w 7467600"/>
              <a:gd name="connsiteY60" fmla="*/ 5467980 h 6858000"/>
              <a:gd name="connsiteX61" fmla="*/ 1679056 w 7467600"/>
              <a:gd name="connsiteY61" fmla="*/ 5516907 h 6858000"/>
              <a:gd name="connsiteX62" fmla="*/ 2128648 w 7467600"/>
              <a:gd name="connsiteY62" fmla="*/ 5474249 h 6858000"/>
              <a:gd name="connsiteX63" fmla="*/ 1825619 w 7467600"/>
              <a:gd name="connsiteY63" fmla="*/ 5478447 h 6858000"/>
              <a:gd name="connsiteX64" fmla="*/ 1737798 w 7467600"/>
              <a:gd name="connsiteY64" fmla="*/ 5483353 h 6858000"/>
              <a:gd name="connsiteX65" fmla="*/ 1132195 w 7467600"/>
              <a:gd name="connsiteY65" fmla="*/ 5467980 h 6858000"/>
              <a:gd name="connsiteX66" fmla="*/ 1456157 w 7467600"/>
              <a:gd name="connsiteY66" fmla="*/ 5371404 h 6858000"/>
              <a:gd name="connsiteX67" fmla="*/ 1244432 w 7467600"/>
              <a:gd name="connsiteY67" fmla="*/ 5385601 h 6858000"/>
              <a:gd name="connsiteX68" fmla="*/ 973990 w 7467600"/>
              <a:gd name="connsiteY68" fmla="*/ 5424940 h 6858000"/>
              <a:gd name="connsiteX69" fmla="*/ 1103809 w 7467600"/>
              <a:gd name="connsiteY69" fmla="*/ 5433720 h 6858000"/>
              <a:gd name="connsiteX70" fmla="*/ 1123454 w 7467600"/>
              <a:gd name="connsiteY70" fmla="*/ 5435727 h 6858000"/>
              <a:gd name="connsiteX71" fmla="*/ 1737017 w 7467600"/>
              <a:gd name="connsiteY71" fmla="*/ 5452183 h 6858000"/>
              <a:gd name="connsiteX72" fmla="*/ 1824397 w 7467600"/>
              <a:gd name="connsiteY72" fmla="*/ 5447757 h 6858000"/>
              <a:gd name="connsiteX73" fmla="*/ 2070059 w 7467600"/>
              <a:gd name="connsiteY73" fmla="*/ 5441660 h 6858000"/>
              <a:gd name="connsiteX74" fmla="*/ 1456157 w 7467600"/>
              <a:gd name="connsiteY74" fmla="*/ 5371404 h 6858000"/>
              <a:gd name="connsiteX75" fmla="*/ 4988186 w 7467600"/>
              <a:gd name="connsiteY75" fmla="*/ 5216467 h 6858000"/>
              <a:gd name="connsiteX76" fmla="*/ 4777334 w 7467600"/>
              <a:gd name="connsiteY76" fmla="*/ 5406072 h 6858000"/>
              <a:gd name="connsiteX77" fmla="*/ 4718341 w 7467600"/>
              <a:gd name="connsiteY77" fmla="*/ 5468043 h 6858000"/>
              <a:gd name="connsiteX78" fmla="*/ 4604655 w 7467600"/>
              <a:gd name="connsiteY78" fmla="*/ 5583434 h 6858000"/>
              <a:gd name="connsiteX79" fmla="*/ 4565074 w 7467600"/>
              <a:gd name="connsiteY79" fmla="*/ 5618550 h 6858000"/>
              <a:gd name="connsiteX80" fmla="*/ 4988186 w 7467600"/>
              <a:gd name="connsiteY80" fmla="*/ 5216467 h 6858000"/>
              <a:gd name="connsiteX81" fmla="*/ 4978032 w 7467600"/>
              <a:gd name="connsiteY81" fmla="*/ 5183809 h 6858000"/>
              <a:gd name="connsiteX82" fmla="*/ 4463413 w 7467600"/>
              <a:gd name="connsiteY82" fmla="*/ 5615162 h 6858000"/>
              <a:gd name="connsiteX83" fmla="*/ 4358134 w 7467600"/>
              <a:gd name="connsiteY83" fmla="*/ 5742791 h 6858000"/>
              <a:gd name="connsiteX84" fmla="*/ 4376219 w 7467600"/>
              <a:gd name="connsiteY84" fmla="*/ 5729027 h 6858000"/>
              <a:gd name="connsiteX85" fmla="*/ 4582340 w 7467600"/>
              <a:gd name="connsiteY85" fmla="*/ 5561037 h 6858000"/>
              <a:gd name="connsiteX86" fmla="*/ 4694684 w 7467600"/>
              <a:gd name="connsiteY86" fmla="*/ 5447098 h 6858000"/>
              <a:gd name="connsiteX87" fmla="*/ 4754123 w 7467600"/>
              <a:gd name="connsiteY87" fmla="*/ 5384643 h 6858000"/>
              <a:gd name="connsiteX88" fmla="*/ 4978032 w 7467600"/>
              <a:gd name="connsiteY88" fmla="*/ 5183809 h 6858000"/>
              <a:gd name="connsiteX89" fmla="*/ 1903353 w 7467600"/>
              <a:gd name="connsiteY89" fmla="*/ 5044827 h 6858000"/>
              <a:gd name="connsiteX90" fmla="*/ 1936931 w 7467600"/>
              <a:gd name="connsiteY90" fmla="*/ 5093954 h 6858000"/>
              <a:gd name="connsiteX91" fmla="*/ 2195868 w 7467600"/>
              <a:gd name="connsiteY91" fmla="*/ 5396574 h 6858000"/>
              <a:gd name="connsiteX92" fmla="*/ 2088852 w 7467600"/>
              <a:gd name="connsiteY92" fmla="*/ 5166123 h 6858000"/>
              <a:gd name="connsiteX93" fmla="*/ 1958241 w 7467600"/>
              <a:gd name="connsiteY93" fmla="*/ 5067955 h 6858000"/>
              <a:gd name="connsiteX94" fmla="*/ 1903353 w 7467600"/>
              <a:gd name="connsiteY94" fmla="*/ 5044827 h 6858000"/>
              <a:gd name="connsiteX95" fmla="*/ 1979378 w 7467600"/>
              <a:gd name="connsiteY95" fmla="*/ 4769504 h 6858000"/>
              <a:gd name="connsiteX96" fmla="*/ 2882120 w 7467600"/>
              <a:gd name="connsiteY96" fmla="*/ 5064547 h 6858000"/>
              <a:gd name="connsiteX97" fmla="*/ 2793103 w 7467600"/>
              <a:gd name="connsiteY97" fmla="*/ 5039699 h 6858000"/>
              <a:gd name="connsiteX98" fmla="*/ 2770041 w 7467600"/>
              <a:gd name="connsiteY98" fmla="*/ 5033634 h 6858000"/>
              <a:gd name="connsiteX99" fmla="*/ 1979378 w 7467600"/>
              <a:gd name="connsiteY99" fmla="*/ 4769504 h 6858000"/>
              <a:gd name="connsiteX100" fmla="*/ 1927410 w 7467600"/>
              <a:gd name="connsiteY100" fmla="*/ 4716164 h 6858000"/>
              <a:gd name="connsiteX101" fmla="*/ 1959587 w 7467600"/>
              <a:gd name="connsiteY101" fmla="*/ 4728849 h 6858000"/>
              <a:gd name="connsiteX102" fmla="*/ 2777707 w 7467600"/>
              <a:gd name="connsiteY102" fmla="*/ 5003991 h 6858000"/>
              <a:gd name="connsiteX103" fmla="*/ 2800768 w 7467600"/>
              <a:gd name="connsiteY103" fmla="*/ 5010056 h 6858000"/>
              <a:gd name="connsiteX104" fmla="*/ 2879408 w 7467600"/>
              <a:gd name="connsiteY104" fmla="*/ 5031590 h 6858000"/>
              <a:gd name="connsiteX105" fmla="*/ 2862295 w 7467600"/>
              <a:gd name="connsiteY105" fmla="*/ 5022958 h 6858000"/>
              <a:gd name="connsiteX106" fmla="*/ 2813343 w 7467600"/>
              <a:gd name="connsiteY106" fmla="*/ 4998369 h 6858000"/>
              <a:gd name="connsiteX107" fmla="*/ 2646245 w 7467600"/>
              <a:gd name="connsiteY107" fmla="*/ 4930999 h 6858000"/>
              <a:gd name="connsiteX108" fmla="*/ 1999243 w 7467600"/>
              <a:gd name="connsiteY108" fmla="*/ 4730524 h 6858000"/>
              <a:gd name="connsiteX109" fmla="*/ 1979527 w 7467600"/>
              <a:gd name="connsiteY109" fmla="*/ 4726651 h 6858000"/>
              <a:gd name="connsiteX110" fmla="*/ 1927410 w 7467600"/>
              <a:gd name="connsiteY110" fmla="*/ 4716164 h 6858000"/>
              <a:gd name="connsiteX111" fmla="*/ 1997014 w 7467600"/>
              <a:gd name="connsiteY111" fmla="*/ 4698007 h 6858000"/>
              <a:gd name="connsiteX112" fmla="*/ 2005458 w 7467600"/>
              <a:gd name="connsiteY112" fmla="*/ 4699540 h 6858000"/>
              <a:gd name="connsiteX113" fmla="*/ 2657186 w 7467600"/>
              <a:gd name="connsiteY113" fmla="*/ 4901687 h 6858000"/>
              <a:gd name="connsiteX114" fmla="*/ 2826662 w 7467600"/>
              <a:gd name="connsiteY114" fmla="*/ 4970362 h 6858000"/>
              <a:gd name="connsiteX115" fmla="*/ 2876100 w 7467600"/>
              <a:gd name="connsiteY115" fmla="*/ 4995397 h 6858000"/>
              <a:gd name="connsiteX116" fmla="*/ 3042600 w 7467600"/>
              <a:gd name="connsiteY116" fmla="*/ 5059532 h 6858000"/>
              <a:gd name="connsiteX117" fmla="*/ 1997014 w 7467600"/>
              <a:gd name="connsiteY117" fmla="*/ 4698007 h 6858000"/>
              <a:gd name="connsiteX118" fmla="*/ 2305292 w 7467600"/>
              <a:gd name="connsiteY118" fmla="*/ 4219492 h 6858000"/>
              <a:gd name="connsiteX119" fmla="*/ 3360922 w 7467600"/>
              <a:gd name="connsiteY119" fmla="*/ 4529373 h 6858000"/>
              <a:gd name="connsiteX120" fmla="*/ 3492420 w 7467600"/>
              <a:gd name="connsiteY120" fmla="*/ 4510145 h 6858000"/>
              <a:gd name="connsiteX121" fmla="*/ 3364086 w 7467600"/>
              <a:gd name="connsiteY121" fmla="*/ 4480340 h 6858000"/>
              <a:gd name="connsiteX122" fmla="*/ 3225818 w 7467600"/>
              <a:gd name="connsiteY122" fmla="*/ 4411822 h 6858000"/>
              <a:gd name="connsiteX123" fmla="*/ 3129696 w 7467600"/>
              <a:gd name="connsiteY123" fmla="*/ 4360704 h 6858000"/>
              <a:gd name="connsiteX124" fmla="*/ 2814545 w 7467600"/>
              <a:gd name="connsiteY124" fmla="*/ 4282955 h 6858000"/>
              <a:gd name="connsiteX125" fmla="*/ 2305292 w 7467600"/>
              <a:gd name="connsiteY125" fmla="*/ 4219492 h 6858000"/>
              <a:gd name="connsiteX126" fmla="*/ 2626982 w 7467600"/>
              <a:gd name="connsiteY126" fmla="*/ 4206450 h 6858000"/>
              <a:gd name="connsiteX127" fmla="*/ 2490617 w 7467600"/>
              <a:gd name="connsiteY127" fmla="*/ 4206951 h 6858000"/>
              <a:gd name="connsiteX128" fmla="*/ 2819869 w 7467600"/>
              <a:gd name="connsiteY128" fmla="*/ 4252936 h 6858000"/>
              <a:gd name="connsiteX129" fmla="*/ 3143018 w 7467600"/>
              <a:gd name="connsiteY129" fmla="*/ 4332698 h 6858000"/>
              <a:gd name="connsiteX130" fmla="*/ 3241520 w 7467600"/>
              <a:gd name="connsiteY130" fmla="*/ 4385112 h 6858000"/>
              <a:gd name="connsiteX131" fmla="*/ 3374575 w 7467600"/>
              <a:gd name="connsiteY131" fmla="*/ 4451517 h 6858000"/>
              <a:gd name="connsiteX132" fmla="*/ 3505221 w 7467600"/>
              <a:gd name="connsiteY132" fmla="*/ 4480757 h 6858000"/>
              <a:gd name="connsiteX133" fmla="*/ 2626982 w 7467600"/>
              <a:gd name="connsiteY133" fmla="*/ 4206450 h 6858000"/>
              <a:gd name="connsiteX134" fmla="*/ 1310106 w 7467600"/>
              <a:gd name="connsiteY134" fmla="*/ 3943217 h 6858000"/>
              <a:gd name="connsiteX135" fmla="*/ 854994 w 7467600"/>
              <a:gd name="connsiteY135" fmla="*/ 4399136 h 6858000"/>
              <a:gd name="connsiteX136" fmla="*/ 742462 w 7467600"/>
              <a:gd name="connsiteY136" fmla="*/ 4594648 h 6858000"/>
              <a:gd name="connsiteX137" fmla="*/ 820602 w 7467600"/>
              <a:gd name="connsiteY137" fmla="*/ 4485915 h 6858000"/>
              <a:gd name="connsiteX138" fmla="*/ 878295 w 7467600"/>
              <a:gd name="connsiteY138" fmla="*/ 4403594 h 6858000"/>
              <a:gd name="connsiteX139" fmla="*/ 1240607 w 7467600"/>
              <a:gd name="connsiteY139" fmla="*/ 4010401 h 6858000"/>
              <a:gd name="connsiteX140" fmla="*/ 1310106 w 7467600"/>
              <a:gd name="connsiteY140" fmla="*/ 3943217 h 6858000"/>
              <a:gd name="connsiteX141" fmla="*/ 1423113 w 7467600"/>
              <a:gd name="connsiteY141" fmla="*/ 3874565 h 6858000"/>
              <a:gd name="connsiteX142" fmla="*/ 1260565 w 7467600"/>
              <a:gd name="connsiteY142" fmla="*/ 4031982 h 6858000"/>
              <a:gd name="connsiteX143" fmla="*/ 901900 w 7467600"/>
              <a:gd name="connsiteY143" fmla="*/ 4421236 h 6858000"/>
              <a:gd name="connsiteX144" fmla="*/ 845044 w 7467600"/>
              <a:gd name="connsiteY144" fmla="*/ 4502436 h 6858000"/>
              <a:gd name="connsiteX145" fmla="*/ 685926 w 7467600"/>
              <a:gd name="connsiteY145" fmla="*/ 4703069 h 6858000"/>
              <a:gd name="connsiteX146" fmla="*/ 684248 w 7467600"/>
              <a:gd name="connsiteY146" fmla="*/ 4706721 h 6858000"/>
              <a:gd name="connsiteX147" fmla="*/ 1423113 w 7467600"/>
              <a:gd name="connsiteY147" fmla="*/ 3874565 h 6858000"/>
              <a:gd name="connsiteX148" fmla="*/ 3316479 w 7467600"/>
              <a:gd name="connsiteY148" fmla="*/ 3872136 h 6858000"/>
              <a:gd name="connsiteX149" fmla="*/ 3546806 w 7467600"/>
              <a:gd name="connsiteY149" fmla="*/ 4356139 h 6858000"/>
              <a:gd name="connsiteX150" fmla="*/ 3364433 w 7467600"/>
              <a:gd name="connsiteY150" fmla="*/ 3953121 h 6858000"/>
              <a:gd name="connsiteX151" fmla="*/ 3316479 w 7467600"/>
              <a:gd name="connsiteY151" fmla="*/ 3872136 h 6858000"/>
              <a:gd name="connsiteX152" fmla="*/ 3291335 w 7467600"/>
              <a:gd name="connsiteY152" fmla="*/ 3767420 h 6858000"/>
              <a:gd name="connsiteX153" fmla="*/ 3390805 w 7467600"/>
              <a:gd name="connsiteY153" fmla="*/ 3937163 h 6858000"/>
              <a:gd name="connsiteX154" fmla="*/ 3579062 w 7467600"/>
              <a:gd name="connsiteY154" fmla="*/ 4359040 h 6858000"/>
              <a:gd name="connsiteX155" fmla="*/ 3467355 w 7467600"/>
              <a:gd name="connsiteY155" fmla="*/ 3988130 h 6858000"/>
              <a:gd name="connsiteX156" fmla="*/ 3310753 w 7467600"/>
              <a:gd name="connsiteY156" fmla="*/ 3787140 h 6858000"/>
              <a:gd name="connsiteX157" fmla="*/ 3291335 w 7467600"/>
              <a:gd name="connsiteY157" fmla="*/ 3767420 h 6858000"/>
              <a:gd name="connsiteX158" fmla="*/ 1635889 w 7467600"/>
              <a:gd name="connsiteY158" fmla="*/ 3709494 h 6858000"/>
              <a:gd name="connsiteX159" fmla="*/ 1634800 w 7467600"/>
              <a:gd name="connsiteY159" fmla="*/ 3731111 h 6858000"/>
              <a:gd name="connsiteX160" fmla="*/ 1635889 w 7467600"/>
              <a:gd name="connsiteY160" fmla="*/ 3709494 h 6858000"/>
              <a:gd name="connsiteX161" fmla="*/ 1510397 w 7467600"/>
              <a:gd name="connsiteY161" fmla="*/ 3684705 h 6858000"/>
              <a:gd name="connsiteX162" fmla="*/ 1146550 w 7467600"/>
              <a:gd name="connsiteY162" fmla="*/ 3802012 h 6858000"/>
              <a:gd name="connsiteX163" fmla="*/ 698834 w 7467600"/>
              <a:gd name="connsiteY163" fmla="*/ 3952272 h 6858000"/>
              <a:gd name="connsiteX164" fmla="*/ 34256 w 7467600"/>
              <a:gd name="connsiteY164" fmla="*/ 4347603 h 6858000"/>
              <a:gd name="connsiteX165" fmla="*/ 527241 w 7467600"/>
              <a:gd name="connsiteY165" fmla="*/ 4065078 h 6858000"/>
              <a:gd name="connsiteX166" fmla="*/ 1510397 w 7467600"/>
              <a:gd name="connsiteY166" fmla="*/ 3684705 h 6858000"/>
              <a:gd name="connsiteX167" fmla="*/ 1313114 w 7467600"/>
              <a:gd name="connsiteY167" fmla="*/ 3655216 h 6858000"/>
              <a:gd name="connsiteX168" fmla="*/ 1109304 w 7467600"/>
              <a:gd name="connsiteY168" fmla="*/ 3669030 h 6858000"/>
              <a:gd name="connsiteX169" fmla="*/ 8129 w 7467600"/>
              <a:gd name="connsiteY169" fmla="*/ 4330519 h 6858000"/>
              <a:gd name="connsiteX170" fmla="*/ 687572 w 7467600"/>
              <a:gd name="connsiteY170" fmla="*/ 3925629 h 6858000"/>
              <a:gd name="connsiteX171" fmla="*/ 1138365 w 7467600"/>
              <a:gd name="connsiteY171" fmla="*/ 3774515 h 6858000"/>
              <a:gd name="connsiteX172" fmla="*/ 1505579 w 7467600"/>
              <a:gd name="connsiteY172" fmla="*/ 3655526 h 6858000"/>
              <a:gd name="connsiteX173" fmla="*/ 1313114 w 7467600"/>
              <a:gd name="connsiteY173" fmla="*/ 3655216 h 6858000"/>
              <a:gd name="connsiteX174" fmla="*/ 3655073 w 7467600"/>
              <a:gd name="connsiteY174" fmla="*/ 3650884 h 6858000"/>
              <a:gd name="connsiteX175" fmla="*/ 3989938 w 7467600"/>
              <a:gd name="connsiteY175" fmla="*/ 3991685 h 6858000"/>
              <a:gd name="connsiteX176" fmla="*/ 4393907 w 7467600"/>
              <a:gd name="connsiteY176" fmla="*/ 4261258 h 6858000"/>
              <a:gd name="connsiteX177" fmla="*/ 4648051 w 7467600"/>
              <a:gd name="connsiteY177" fmla="*/ 4374051 h 6858000"/>
              <a:gd name="connsiteX178" fmla="*/ 4383389 w 7467600"/>
              <a:gd name="connsiteY178" fmla="*/ 4184369 h 6858000"/>
              <a:gd name="connsiteX179" fmla="*/ 4165508 w 7467600"/>
              <a:gd name="connsiteY179" fmla="*/ 4035196 h 6858000"/>
              <a:gd name="connsiteX180" fmla="*/ 4068162 w 7467600"/>
              <a:gd name="connsiteY180" fmla="*/ 3953394 h 6858000"/>
              <a:gd name="connsiteX181" fmla="*/ 3981416 w 7467600"/>
              <a:gd name="connsiteY181" fmla="*/ 3880482 h 6858000"/>
              <a:gd name="connsiteX182" fmla="*/ 3800147 w 7467600"/>
              <a:gd name="connsiteY182" fmla="*/ 3749872 h 6858000"/>
              <a:gd name="connsiteX183" fmla="*/ 3655073 w 7467600"/>
              <a:gd name="connsiteY183" fmla="*/ 3650884 h 6858000"/>
              <a:gd name="connsiteX184" fmla="*/ 3670252 w 7467600"/>
              <a:gd name="connsiteY184" fmla="*/ 3622798 h 6858000"/>
              <a:gd name="connsiteX185" fmla="*/ 3817258 w 7467600"/>
              <a:gd name="connsiteY185" fmla="*/ 3723577 h 6858000"/>
              <a:gd name="connsiteX186" fmla="*/ 4000461 w 7467600"/>
              <a:gd name="connsiteY186" fmla="*/ 3855966 h 6858000"/>
              <a:gd name="connsiteX187" fmla="*/ 4088180 w 7467600"/>
              <a:gd name="connsiteY187" fmla="*/ 3929774 h 6858000"/>
              <a:gd name="connsiteX188" fmla="*/ 4184555 w 7467600"/>
              <a:gd name="connsiteY188" fmla="*/ 4010683 h 6858000"/>
              <a:gd name="connsiteX189" fmla="*/ 4399563 w 7467600"/>
              <a:gd name="connsiteY189" fmla="*/ 4158106 h 6858000"/>
              <a:gd name="connsiteX190" fmla="*/ 4684469 w 7467600"/>
              <a:gd name="connsiteY190" fmla="*/ 4364680 h 6858000"/>
              <a:gd name="connsiteX191" fmla="*/ 4690271 w 7467600"/>
              <a:gd name="connsiteY191" fmla="*/ 4370034 h 6858000"/>
              <a:gd name="connsiteX192" fmla="*/ 4136093 w 7467600"/>
              <a:gd name="connsiteY192" fmla="*/ 3858466 h 6858000"/>
              <a:gd name="connsiteX193" fmla="*/ 3670252 w 7467600"/>
              <a:gd name="connsiteY193" fmla="*/ 3622798 h 6858000"/>
              <a:gd name="connsiteX194" fmla="*/ 4440129 w 7467600"/>
              <a:gd name="connsiteY194" fmla="*/ 3448571 h 6858000"/>
              <a:gd name="connsiteX195" fmla="*/ 4856525 w 7467600"/>
              <a:gd name="connsiteY195" fmla="*/ 3915351 h 6858000"/>
              <a:gd name="connsiteX196" fmla="*/ 5059055 w 7467600"/>
              <a:gd name="connsiteY196" fmla="*/ 4108918 h 6858000"/>
              <a:gd name="connsiteX197" fmla="*/ 5290070 w 7467600"/>
              <a:gd name="connsiteY197" fmla="*/ 4263619 h 6858000"/>
              <a:gd name="connsiteX198" fmla="*/ 4834991 w 7467600"/>
              <a:gd name="connsiteY198" fmla="*/ 3830985 h 6858000"/>
              <a:gd name="connsiteX199" fmla="*/ 4440129 w 7467600"/>
              <a:gd name="connsiteY199" fmla="*/ 3448571 h 6858000"/>
              <a:gd name="connsiteX200" fmla="*/ 4441737 w 7467600"/>
              <a:gd name="connsiteY200" fmla="*/ 3399734 h 6858000"/>
              <a:gd name="connsiteX201" fmla="*/ 4431236 w 7467600"/>
              <a:gd name="connsiteY201" fmla="*/ 3400954 h 6858000"/>
              <a:gd name="connsiteX202" fmla="*/ 4557150 w 7467600"/>
              <a:gd name="connsiteY202" fmla="*/ 3510023 h 6858000"/>
              <a:gd name="connsiteX203" fmla="*/ 4856936 w 7467600"/>
              <a:gd name="connsiteY203" fmla="*/ 3809146 h 6858000"/>
              <a:gd name="connsiteX204" fmla="*/ 5111996 w 7467600"/>
              <a:gd name="connsiteY204" fmla="*/ 4065759 h 6858000"/>
              <a:gd name="connsiteX205" fmla="*/ 5388878 w 7467600"/>
              <a:gd name="connsiteY205" fmla="*/ 4300185 h 6858000"/>
              <a:gd name="connsiteX206" fmla="*/ 5425556 w 7467600"/>
              <a:gd name="connsiteY206" fmla="*/ 4308967 h 6858000"/>
              <a:gd name="connsiteX207" fmla="*/ 4943646 w 7467600"/>
              <a:gd name="connsiteY207" fmla="*/ 3822916 h 6858000"/>
              <a:gd name="connsiteX208" fmla="*/ 4594837 w 7467600"/>
              <a:gd name="connsiteY208" fmla="*/ 3532274 h 6858000"/>
              <a:gd name="connsiteX209" fmla="*/ 4441737 w 7467600"/>
              <a:gd name="connsiteY209" fmla="*/ 3399734 h 6858000"/>
              <a:gd name="connsiteX210" fmla="*/ 5425834 w 7467600"/>
              <a:gd name="connsiteY210" fmla="*/ 3162785 h 6858000"/>
              <a:gd name="connsiteX211" fmla="*/ 5401644 w 7467600"/>
              <a:gd name="connsiteY211" fmla="*/ 3617847 h 6858000"/>
              <a:gd name="connsiteX212" fmla="*/ 5467256 w 7467600"/>
              <a:gd name="connsiteY212" fmla="*/ 4175494 h 6858000"/>
              <a:gd name="connsiteX213" fmla="*/ 5448069 w 7467600"/>
              <a:gd name="connsiteY213" fmla="*/ 3567554 h 6858000"/>
              <a:gd name="connsiteX214" fmla="*/ 5425834 w 7467600"/>
              <a:gd name="connsiteY214" fmla="*/ 3162785 h 6858000"/>
              <a:gd name="connsiteX215" fmla="*/ 1318687 w 7467600"/>
              <a:gd name="connsiteY215" fmla="*/ 3113840 h 6858000"/>
              <a:gd name="connsiteX216" fmla="*/ 1066793 w 7467600"/>
              <a:gd name="connsiteY216" fmla="*/ 3212171 h 6858000"/>
              <a:gd name="connsiteX217" fmla="*/ 993319 w 7467600"/>
              <a:gd name="connsiteY217" fmla="*/ 3247648 h 6858000"/>
              <a:gd name="connsiteX218" fmla="*/ 853081 w 7467600"/>
              <a:gd name="connsiteY218" fmla="*/ 3312410 h 6858000"/>
              <a:gd name="connsiteX219" fmla="*/ 805957 w 7467600"/>
              <a:gd name="connsiteY219" fmla="*/ 3330443 h 6858000"/>
              <a:gd name="connsiteX220" fmla="*/ 1318687 w 7467600"/>
              <a:gd name="connsiteY220" fmla="*/ 3113840 h 6858000"/>
              <a:gd name="connsiteX221" fmla="*/ 5453702 w 7467600"/>
              <a:gd name="connsiteY221" fmla="*/ 3090882 h 6858000"/>
              <a:gd name="connsiteX222" fmla="*/ 5480135 w 7467600"/>
              <a:gd name="connsiteY222" fmla="*/ 3565802 h 6858000"/>
              <a:gd name="connsiteX223" fmla="*/ 5499023 w 7467600"/>
              <a:gd name="connsiteY223" fmla="*/ 4166310 h 6858000"/>
              <a:gd name="connsiteX224" fmla="*/ 5547022 w 7467600"/>
              <a:gd name="connsiteY224" fmla="*/ 3607838 h 6858000"/>
              <a:gd name="connsiteX225" fmla="*/ 5515964 w 7467600"/>
              <a:gd name="connsiteY225" fmla="*/ 3378541 h 6858000"/>
              <a:gd name="connsiteX226" fmla="*/ 5453702 w 7467600"/>
              <a:gd name="connsiteY226" fmla="*/ 3090882 h 6858000"/>
              <a:gd name="connsiteX227" fmla="*/ 1238695 w 7467600"/>
              <a:gd name="connsiteY227" fmla="*/ 3076820 h 6858000"/>
              <a:gd name="connsiteX228" fmla="*/ 716371 w 7467600"/>
              <a:gd name="connsiteY228" fmla="*/ 3293249 h 6858000"/>
              <a:gd name="connsiteX229" fmla="*/ 579522 w 7467600"/>
              <a:gd name="connsiteY229" fmla="*/ 3371759 h 6858000"/>
              <a:gd name="connsiteX230" fmla="*/ 600288 w 7467600"/>
              <a:gd name="connsiteY230" fmla="*/ 3365555 h 6858000"/>
              <a:gd name="connsiteX231" fmla="*/ 840692 w 7467600"/>
              <a:gd name="connsiteY231" fmla="*/ 3284921 h 6858000"/>
              <a:gd name="connsiteX232" fmla="*/ 979248 w 7467600"/>
              <a:gd name="connsiteY232" fmla="*/ 3221003 h 6858000"/>
              <a:gd name="connsiteX233" fmla="*/ 1053282 w 7467600"/>
              <a:gd name="connsiteY233" fmla="*/ 3185247 h 6858000"/>
              <a:gd name="connsiteX234" fmla="*/ 1320603 w 7467600"/>
              <a:gd name="connsiteY234" fmla="*/ 3081281 h 6858000"/>
              <a:gd name="connsiteX235" fmla="*/ 1238695 w 7467600"/>
              <a:gd name="connsiteY235" fmla="*/ 3076820 h 6858000"/>
              <a:gd name="connsiteX236" fmla="*/ 5425627 w 7467600"/>
              <a:gd name="connsiteY236" fmla="*/ 2954192 h 6858000"/>
              <a:gd name="connsiteX237" fmla="*/ 5470770 w 7467600"/>
              <a:gd name="connsiteY237" fmla="*/ 3005435 h 6858000"/>
              <a:gd name="connsiteX238" fmla="*/ 5519779 w 7467600"/>
              <a:gd name="connsiteY238" fmla="*/ 4359223 h 6858000"/>
              <a:gd name="connsiteX239" fmla="*/ 5520293 w 7467600"/>
              <a:gd name="connsiteY239" fmla="*/ 4360602 h 6858000"/>
              <a:gd name="connsiteX240" fmla="*/ 5767221 w 7467600"/>
              <a:gd name="connsiteY240" fmla="*/ 4665564 h 6858000"/>
              <a:gd name="connsiteX241" fmla="*/ 6937169 w 7467600"/>
              <a:gd name="connsiteY241" fmla="*/ 4815941 h 6858000"/>
              <a:gd name="connsiteX242" fmla="*/ 6953922 w 7467600"/>
              <a:gd name="connsiteY242" fmla="*/ 4890068 h 6858000"/>
              <a:gd name="connsiteX243" fmla="*/ 6071359 w 7467600"/>
              <a:gd name="connsiteY243" fmla="*/ 4770770 h 6858000"/>
              <a:gd name="connsiteX244" fmla="*/ 6038839 w 7467600"/>
              <a:gd name="connsiteY244" fmla="*/ 4764474 h 6858000"/>
              <a:gd name="connsiteX245" fmla="*/ 6038706 w 7467600"/>
              <a:gd name="connsiteY245" fmla="*/ 4763847 h 6858000"/>
              <a:gd name="connsiteX246" fmla="*/ 6037784 w 7467600"/>
              <a:gd name="connsiteY246" fmla="*/ 4764270 h 6858000"/>
              <a:gd name="connsiteX247" fmla="*/ 6038839 w 7467600"/>
              <a:gd name="connsiteY247" fmla="*/ 4764474 h 6858000"/>
              <a:gd name="connsiteX248" fmla="*/ 6040338 w 7467600"/>
              <a:gd name="connsiteY248" fmla="*/ 4771418 h 6858000"/>
              <a:gd name="connsiteX249" fmla="*/ 6024488 w 7467600"/>
              <a:gd name="connsiteY249" fmla="*/ 4809903 h 6858000"/>
              <a:gd name="connsiteX250" fmla="*/ 5599771 w 7467600"/>
              <a:gd name="connsiteY250" fmla="*/ 5509652 h 6858000"/>
              <a:gd name="connsiteX251" fmla="*/ 5548843 w 7467600"/>
              <a:gd name="connsiteY251" fmla="*/ 5563845 h 6858000"/>
              <a:gd name="connsiteX252" fmla="*/ 5940952 w 7467600"/>
              <a:gd name="connsiteY252" fmla="*/ 6250028 h 6858000"/>
              <a:gd name="connsiteX253" fmla="*/ 6043441 w 7467600"/>
              <a:gd name="connsiteY253" fmla="*/ 6665847 h 6858000"/>
              <a:gd name="connsiteX254" fmla="*/ 6093432 w 7467600"/>
              <a:gd name="connsiteY254" fmla="*/ 6858000 h 6858000"/>
              <a:gd name="connsiteX255" fmla="*/ 6034344 w 7467600"/>
              <a:gd name="connsiteY255" fmla="*/ 6858000 h 6858000"/>
              <a:gd name="connsiteX256" fmla="*/ 6026679 w 7467600"/>
              <a:gd name="connsiteY256" fmla="*/ 6836959 h 6858000"/>
              <a:gd name="connsiteX257" fmla="*/ 5800441 w 7467600"/>
              <a:gd name="connsiteY257" fmla="*/ 6335286 h 6858000"/>
              <a:gd name="connsiteX258" fmla="*/ 5526562 w 7467600"/>
              <a:gd name="connsiteY258" fmla="*/ 5705388 h 6858000"/>
              <a:gd name="connsiteX259" fmla="*/ 5519640 w 7467600"/>
              <a:gd name="connsiteY259" fmla="*/ 5683774 h 6858000"/>
              <a:gd name="connsiteX260" fmla="*/ 5844559 w 7467600"/>
              <a:gd name="connsiteY260" fmla="*/ 6553349 h 6858000"/>
              <a:gd name="connsiteX261" fmla="*/ 5975994 w 7467600"/>
              <a:gd name="connsiteY261" fmla="*/ 6858000 h 6858000"/>
              <a:gd name="connsiteX262" fmla="*/ 5898547 w 7467600"/>
              <a:gd name="connsiteY262" fmla="*/ 6858000 h 6858000"/>
              <a:gd name="connsiteX263" fmla="*/ 5682041 w 7467600"/>
              <a:gd name="connsiteY263" fmla="*/ 6355860 h 6858000"/>
              <a:gd name="connsiteX264" fmla="*/ 5461758 w 7467600"/>
              <a:gd name="connsiteY264" fmla="*/ 5820220 h 6858000"/>
              <a:gd name="connsiteX265" fmla="*/ 5237282 w 7467600"/>
              <a:gd name="connsiteY265" fmla="*/ 6579086 h 6858000"/>
              <a:gd name="connsiteX266" fmla="*/ 5115009 w 7467600"/>
              <a:gd name="connsiteY266" fmla="*/ 6858000 h 6858000"/>
              <a:gd name="connsiteX267" fmla="*/ 5028074 w 7467600"/>
              <a:gd name="connsiteY267" fmla="*/ 6858000 h 6858000"/>
              <a:gd name="connsiteX268" fmla="*/ 5079508 w 7467600"/>
              <a:gd name="connsiteY268" fmla="*/ 6749074 h 6858000"/>
              <a:gd name="connsiteX269" fmla="*/ 5371846 w 7467600"/>
              <a:gd name="connsiteY269" fmla="*/ 5924413 h 6858000"/>
              <a:gd name="connsiteX270" fmla="*/ 5270512 w 7467600"/>
              <a:gd name="connsiteY270" fmla="*/ 6138975 h 6858000"/>
              <a:gd name="connsiteX271" fmla="*/ 5062409 w 7467600"/>
              <a:gd name="connsiteY271" fmla="*/ 6653544 h 6858000"/>
              <a:gd name="connsiteX272" fmla="*/ 5036628 w 7467600"/>
              <a:gd name="connsiteY272" fmla="*/ 6754247 h 6858000"/>
              <a:gd name="connsiteX273" fmla="*/ 5009112 w 7467600"/>
              <a:gd name="connsiteY273" fmla="*/ 6858000 h 6858000"/>
              <a:gd name="connsiteX274" fmla="*/ 4976679 w 7467600"/>
              <a:gd name="connsiteY274" fmla="*/ 6858000 h 6858000"/>
              <a:gd name="connsiteX275" fmla="*/ 5006537 w 7467600"/>
              <a:gd name="connsiteY275" fmla="*/ 6747068 h 6858000"/>
              <a:gd name="connsiteX276" fmla="*/ 5032723 w 7467600"/>
              <a:gd name="connsiteY276" fmla="*/ 6644957 h 6858000"/>
              <a:gd name="connsiteX277" fmla="*/ 5242949 w 7467600"/>
              <a:gd name="connsiteY277" fmla="*/ 6125175 h 6858000"/>
              <a:gd name="connsiteX278" fmla="*/ 5286321 w 7467600"/>
              <a:gd name="connsiteY278" fmla="*/ 6033555 h 6858000"/>
              <a:gd name="connsiteX279" fmla="*/ 5008210 w 7467600"/>
              <a:gd name="connsiteY279" fmla="*/ 6649194 h 6858000"/>
              <a:gd name="connsiteX280" fmla="*/ 4986321 w 7467600"/>
              <a:gd name="connsiteY280" fmla="*/ 6765687 h 6858000"/>
              <a:gd name="connsiteX281" fmla="*/ 4973474 w 7467600"/>
              <a:gd name="connsiteY281" fmla="*/ 6858000 h 6858000"/>
              <a:gd name="connsiteX282" fmla="*/ 4907178 w 7467600"/>
              <a:gd name="connsiteY282" fmla="*/ 6858000 h 6858000"/>
              <a:gd name="connsiteX283" fmla="*/ 4910810 w 7467600"/>
              <a:gd name="connsiteY283" fmla="*/ 6829660 h 6858000"/>
              <a:gd name="connsiteX284" fmla="*/ 4987461 w 7467600"/>
              <a:gd name="connsiteY284" fmla="*/ 6432994 h 6858000"/>
              <a:gd name="connsiteX285" fmla="*/ 5179262 w 7467600"/>
              <a:gd name="connsiteY285" fmla="*/ 6035044 h 6858000"/>
              <a:gd name="connsiteX286" fmla="*/ 4689678 w 7467600"/>
              <a:gd name="connsiteY286" fmla="*/ 6440241 h 6858000"/>
              <a:gd name="connsiteX287" fmla="*/ 4477543 w 7467600"/>
              <a:gd name="connsiteY287" fmla="*/ 6674836 h 6858000"/>
              <a:gd name="connsiteX288" fmla="*/ 4329957 w 7467600"/>
              <a:gd name="connsiteY288" fmla="*/ 6858000 h 6858000"/>
              <a:gd name="connsiteX289" fmla="*/ 4218595 w 7467600"/>
              <a:gd name="connsiteY289" fmla="*/ 6858000 h 6858000"/>
              <a:gd name="connsiteX290" fmla="*/ 4368888 w 7467600"/>
              <a:gd name="connsiteY290" fmla="*/ 6668412 h 6858000"/>
              <a:gd name="connsiteX291" fmla="*/ 4563091 w 7467600"/>
              <a:gd name="connsiteY291" fmla="*/ 6442508 h 6858000"/>
              <a:gd name="connsiteX292" fmla="*/ 5387324 w 7467600"/>
              <a:gd name="connsiteY292" fmla="*/ 5705830 h 6858000"/>
              <a:gd name="connsiteX293" fmla="*/ 5073620 w 7467600"/>
              <a:gd name="connsiteY293" fmla="*/ 5955437 h 6858000"/>
              <a:gd name="connsiteX294" fmla="*/ 4689789 w 7467600"/>
              <a:gd name="connsiteY294" fmla="*/ 6268382 h 6858000"/>
              <a:gd name="connsiteX295" fmla="*/ 4418722 w 7467600"/>
              <a:gd name="connsiteY295" fmla="*/ 6570886 h 6858000"/>
              <a:gd name="connsiteX296" fmla="*/ 4214944 w 7467600"/>
              <a:gd name="connsiteY296" fmla="*/ 6858000 h 6858000"/>
              <a:gd name="connsiteX297" fmla="*/ 4177898 w 7467600"/>
              <a:gd name="connsiteY297" fmla="*/ 6858000 h 6858000"/>
              <a:gd name="connsiteX298" fmla="*/ 4391597 w 7467600"/>
              <a:gd name="connsiteY298" fmla="*/ 6556370 h 6858000"/>
              <a:gd name="connsiteX299" fmla="*/ 4668889 w 7467600"/>
              <a:gd name="connsiteY299" fmla="*/ 6246399 h 6858000"/>
              <a:gd name="connsiteX300" fmla="*/ 5055427 w 7467600"/>
              <a:gd name="connsiteY300" fmla="*/ 5931476 h 6858000"/>
              <a:gd name="connsiteX301" fmla="*/ 5371814 w 7467600"/>
              <a:gd name="connsiteY301" fmla="*/ 5678975 h 6858000"/>
              <a:gd name="connsiteX302" fmla="*/ 4987918 w 7467600"/>
              <a:gd name="connsiteY302" fmla="*/ 5838701 h 6858000"/>
              <a:gd name="connsiteX303" fmla="*/ 4317146 w 7467600"/>
              <a:gd name="connsiteY303" fmla="*/ 6587716 h 6858000"/>
              <a:gd name="connsiteX304" fmla="*/ 4171627 w 7467600"/>
              <a:gd name="connsiteY304" fmla="*/ 6858000 h 6858000"/>
              <a:gd name="connsiteX305" fmla="*/ 4081585 w 7467600"/>
              <a:gd name="connsiteY305" fmla="*/ 6858000 h 6858000"/>
              <a:gd name="connsiteX306" fmla="*/ 4238603 w 7467600"/>
              <a:gd name="connsiteY306" fmla="*/ 6559341 h 6858000"/>
              <a:gd name="connsiteX307" fmla="*/ 4778333 w 7467600"/>
              <a:gd name="connsiteY307" fmla="*/ 5873626 h 6858000"/>
              <a:gd name="connsiteX308" fmla="*/ 5414185 w 7467600"/>
              <a:gd name="connsiteY308" fmla="*/ 5573882 h 6858000"/>
              <a:gd name="connsiteX309" fmla="*/ 5959648 w 7467600"/>
              <a:gd name="connsiteY309" fmla="*/ 4760797 h 6858000"/>
              <a:gd name="connsiteX310" fmla="*/ 5355019 w 7467600"/>
              <a:gd name="connsiteY310" fmla="*/ 4734672 h 6858000"/>
              <a:gd name="connsiteX311" fmla="*/ 5083565 w 7467600"/>
              <a:gd name="connsiteY311" fmla="*/ 5179121 h 6858000"/>
              <a:gd name="connsiteX312" fmla="*/ 4713577 w 7467600"/>
              <a:gd name="connsiteY312" fmla="*/ 5616803 h 6858000"/>
              <a:gd name="connsiteX313" fmla="*/ 3989559 w 7467600"/>
              <a:gd name="connsiteY313" fmla="*/ 6145945 h 6858000"/>
              <a:gd name="connsiteX314" fmla="*/ 3939824 w 7467600"/>
              <a:gd name="connsiteY314" fmla="*/ 6066900 h 6858000"/>
              <a:gd name="connsiteX315" fmla="*/ 4584537 w 7467600"/>
              <a:gd name="connsiteY315" fmla="*/ 5324826 h 6858000"/>
              <a:gd name="connsiteX316" fmla="*/ 5037105 w 7467600"/>
              <a:gd name="connsiteY316" fmla="*/ 5088765 h 6858000"/>
              <a:gd name="connsiteX317" fmla="*/ 5039930 w 7467600"/>
              <a:gd name="connsiteY317" fmla="*/ 5089585 h 6858000"/>
              <a:gd name="connsiteX318" fmla="*/ 5263764 w 7467600"/>
              <a:gd name="connsiteY318" fmla="*/ 4735525 h 6858000"/>
              <a:gd name="connsiteX319" fmla="*/ 4086300 w 7467600"/>
              <a:gd name="connsiteY319" fmla="*/ 4884599 h 6858000"/>
              <a:gd name="connsiteX320" fmla="*/ 4085485 w 7467600"/>
              <a:gd name="connsiteY320" fmla="*/ 4899070 h 6858000"/>
              <a:gd name="connsiteX321" fmla="*/ 3871915 w 7467600"/>
              <a:gd name="connsiteY321" fmla="*/ 5253645 h 6858000"/>
              <a:gd name="connsiteX322" fmla="*/ 3799374 w 7467600"/>
              <a:gd name="connsiteY322" fmla="*/ 5466127 h 6858000"/>
              <a:gd name="connsiteX323" fmla="*/ 3498850 w 7467600"/>
              <a:gd name="connsiteY323" fmla="*/ 6661888 h 6858000"/>
              <a:gd name="connsiteX324" fmla="*/ 3399216 w 7467600"/>
              <a:gd name="connsiteY324" fmla="*/ 6858000 h 6858000"/>
              <a:gd name="connsiteX325" fmla="*/ 3303688 w 7467600"/>
              <a:gd name="connsiteY325" fmla="*/ 6858000 h 6858000"/>
              <a:gd name="connsiteX326" fmla="*/ 3391774 w 7467600"/>
              <a:gd name="connsiteY326" fmla="*/ 6697181 h 6858000"/>
              <a:gd name="connsiteX327" fmla="*/ 3735540 w 7467600"/>
              <a:gd name="connsiteY327" fmla="*/ 5546923 h 6858000"/>
              <a:gd name="connsiteX328" fmla="*/ 3729438 w 7467600"/>
              <a:gd name="connsiteY328" fmla="*/ 5569058 h 6858000"/>
              <a:gd name="connsiteX329" fmla="*/ 3707782 w 7467600"/>
              <a:gd name="connsiteY329" fmla="*/ 5644908 h 6858000"/>
              <a:gd name="connsiteX330" fmla="*/ 3583827 w 7467600"/>
              <a:gd name="connsiteY330" fmla="*/ 6039215 h 6858000"/>
              <a:gd name="connsiteX331" fmla="*/ 3547861 w 7467600"/>
              <a:gd name="connsiteY331" fmla="*/ 6129609 h 6858000"/>
              <a:gd name="connsiteX332" fmla="*/ 3490905 w 7467600"/>
              <a:gd name="connsiteY332" fmla="*/ 6277660 h 6858000"/>
              <a:gd name="connsiteX333" fmla="*/ 3455859 w 7467600"/>
              <a:gd name="connsiteY333" fmla="*/ 6391301 h 6858000"/>
              <a:gd name="connsiteX334" fmla="*/ 3429112 w 7467600"/>
              <a:gd name="connsiteY334" fmla="*/ 6479469 h 6858000"/>
              <a:gd name="connsiteX335" fmla="*/ 3304862 w 7467600"/>
              <a:gd name="connsiteY335" fmla="*/ 6796476 h 6858000"/>
              <a:gd name="connsiteX336" fmla="*/ 3276071 w 7467600"/>
              <a:gd name="connsiteY336" fmla="*/ 6858000 h 6858000"/>
              <a:gd name="connsiteX337" fmla="*/ 3240805 w 7467600"/>
              <a:gd name="connsiteY337" fmla="*/ 6858000 h 6858000"/>
              <a:gd name="connsiteX338" fmla="*/ 3275917 w 7467600"/>
              <a:gd name="connsiteY338" fmla="*/ 6783192 h 6858000"/>
              <a:gd name="connsiteX339" fmla="*/ 3399358 w 7467600"/>
              <a:gd name="connsiteY339" fmla="*/ 6469011 h 6858000"/>
              <a:gd name="connsiteX340" fmla="*/ 3425650 w 7467600"/>
              <a:gd name="connsiteY340" fmla="*/ 6381333 h 6858000"/>
              <a:gd name="connsiteX341" fmla="*/ 3460661 w 7467600"/>
              <a:gd name="connsiteY341" fmla="*/ 6266763 h 6858000"/>
              <a:gd name="connsiteX342" fmla="*/ 3518021 w 7467600"/>
              <a:gd name="connsiteY342" fmla="*/ 6117298 h 6858000"/>
              <a:gd name="connsiteX343" fmla="*/ 3554035 w 7467600"/>
              <a:gd name="connsiteY343" fmla="*/ 6027832 h 6858000"/>
              <a:gd name="connsiteX344" fmla="*/ 3677174 w 7467600"/>
              <a:gd name="connsiteY344" fmla="*/ 5636351 h 6858000"/>
              <a:gd name="connsiteX345" fmla="*/ 3698819 w 7467600"/>
              <a:gd name="connsiteY345" fmla="*/ 5560503 h 6858000"/>
              <a:gd name="connsiteX346" fmla="*/ 3702094 w 7467600"/>
              <a:gd name="connsiteY346" fmla="*/ 5549194 h 6858000"/>
              <a:gd name="connsiteX347" fmla="*/ 3398355 w 7467600"/>
              <a:gd name="connsiteY347" fmla="*/ 6094603 h 6858000"/>
              <a:gd name="connsiteX348" fmla="*/ 3193941 w 7467600"/>
              <a:gd name="connsiteY348" fmla="*/ 6798775 h 6858000"/>
              <a:gd name="connsiteX349" fmla="*/ 3184140 w 7467600"/>
              <a:gd name="connsiteY349" fmla="*/ 6858000 h 6858000"/>
              <a:gd name="connsiteX350" fmla="*/ 3099978 w 7467600"/>
              <a:gd name="connsiteY350" fmla="*/ 6858000 h 6858000"/>
              <a:gd name="connsiteX351" fmla="*/ 3101556 w 7467600"/>
              <a:gd name="connsiteY351" fmla="*/ 6843337 h 6858000"/>
              <a:gd name="connsiteX352" fmla="*/ 3370162 w 7467600"/>
              <a:gd name="connsiteY352" fmla="*/ 5785550 h 6858000"/>
              <a:gd name="connsiteX353" fmla="*/ 3746477 w 7467600"/>
              <a:gd name="connsiteY353" fmla="*/ 5377889 h 6858000"/>
              <a:gd name="connsiteX354" fmla="*/ 3863399 w 7467600"/>
              <a:gd name="connsiteY354" fmla="*/ 5087257 h 6858000"/>
              <a:gd name="connsiteX355" fmla="*/ 3968712 w 7467600"/>
              <a:gd name="connsiteY355" fmla="*/ 4913989 h 6858000"/>
              <a:gd name="connsiteX356" fmla="*/ 2792390 w 7467600"/>
              <a:gd name="connsiteY356" fmla="*/ 5382974 h 6858000"/>
              <a:gd name="connsiteX357" fmla="*/ 2714982 w 7467600"/>
              <a:gd name="connsiteY357" fmla="*/ 5427051 h 6858000"/>
              <a:gd name="connsiteX358" fmla="*/ 2813361 w 7467600"/>
              <a:gd name="connsiteY358" fmla="*/ 6023912 h 6858000"/>
              <a:gd name="connsiteX359" fmla="*/ 2688430 w 7467600"/>
              <a:gd name="connsiteY359" fmla="*/ 6801564 h 6858000"/>
              <a:gd name="connsiteX360" fmla="*/ 2629626 w 7467600"/>
              <a:gd name="connsiteY360" fmla="*/ 6763394 h 6858000"/>
              <a:gd name="connsiteX361" fmla="*/ 2565328 w 7467600"/>
              <a:gd name="connsiteY361" fmla="*/ 5516399 h 6858000"/>
              <a:gd name="connsiteX362" fmla="*/ 1922999 w 7467600"/>
              <a:gd name="connsiteY362" fmla="*/ 5980343 h 6858000"/>
              <a:gd name="connsiteX363" fmla="*/ 1950261 w 7467600"/>
              <a:gd name="connsiteY363" fmla="*/ 6405858 h 6858000"/>
              <a:gd name="connsiteX364" fmla="*/ 2365554 w 7467600"/>
              <a:gd name="connsiteY364" fmla="*/ 6759107 h 6858000"/>
              <a:gd name="connsiteX365" fmla="*/ 2424142 w 7467600"/>
              <a:gd name="connsiteY365" fmla="*/ 6858000 h 6858000"/>
              <a:gd name="connsiteX366" fmla="*/ 2395994 w 7467600"/>
              <a:gd name="connsiteY366" fmla="*/ 6858000 h 6858000"/>
              <a:gd name="connsiteX367" fmla="*/ 2392863 w 7467600"/>
              <a:gd name="connsiteY367" fmla="*/ 6852964 h 6858000"/>
              <a:gd name="connsiteX368" fmla="*/ 2017589 w 7467600"/>
              <a:gd name="connsiteY368" fmla="*/ 6493982 h 6858000"/>
              <a:gd name="connsiteX369" fmla="*/ 2147336 w 7467600"/>
              <a:gd name="connsiteY369" fmla="*/ 6594052 h 6858000"/>
              <a:gd name="connsiteX370" fmla="*/ 2207047 w 7467600"/>
              <a:gd name="connsiteY370" fmla="*/ 6654540 h 6858000"/>
              <a:gd name="connsiteX371" fmla="*/ 2299106 w 7467600"/>
              <a:gd name="connsiteY371" fmla="*/ 6778931 h 6858000"/>
              <a:gd name="connsiteX372" fmla="*/ 2314430 w 7467600"/>
              <a:gd name="connsiteY372" fmla="*/ 6801144 h 6858000"/>
              <a:gd name="connsiteX373" fmla="*/ 2352406 w 7467600"/>
              <a:gd name="connsiteY373" fmla="*/ 6858000 h 6858000"/>
              <a:gd name="connsiteX374" fmla="*/ 2314492 w 7467600"/>
              <a:gd name="connsiteY374" fmla="*/ 6858000 h 6858000"/>
              <a:gd name="connsiteX375" fmla="*/ 2288095 w 7467600"/>
              <a:gd name="connsiteY375" fmla="*/ 6818030 h 6858000"/>
              <a:gd name="connsiteX376" fmla="*/ 2272768 w 7467600"/>
              <a:gd name="connsiteY376" fmla="*/ 6795822 h 6858000"/>
              <a:gd name="connsiteX377" fmla="*/ 2182715 w 7467600"/>
              <a:gd name="connsiteY377" fmla="*/ 6675071 h 6858000"/>
              <a:gd name="connsiteX378" fmla="*/ 2032061 w 7467600"/>
              <a:gd name="connsiteY378" fmla="*/ 6541380 h 6858000"/>
              <a:gd name="connsiteX379" fmla="*/ 2257220 w 7467600"/>
              <a:gd name="connsiteY379" fmla="*/ 6826257 h 6858000"/>
              <a:gd name="connsiteX380" fmla="*/ 2281324 w 7467600"/>
              <a:gd name="connsiteY380" fmla="*/ 6858000 h 6858000"/>
              <a:gd name="connsiteX381" fmla="*/ 2242860 w 7467600"/>
              <a:gd name="connsiteY381" fmla="*/ 6858000 h 6858000"/>
              <a:gd name="connsiteX382" fmla="*/ 2232818 w 7467600"/>
              <a:gd name="connsiteY382" fmla="*/ 6844926 h 6858000"/>
              <a:gd name="connsiteX383" fmla="*/ 1990172 w 7467600"/>
              <a:gd name="connsiteY383" fmla="*/ 6542121 h 6858000"/>
              <a:gd name="connsiteX384" fmla="*/ 2124090 w 7467600"/>
              <a:gd name="connsiteY384" fmla="*/ 6761017 h 6858000"/>
              <a:gd name="connsiteX385" fmla="*/ 2200380 w 7467600"/>
              <a:gd name="connsiteY385" fmla="*/ 6858000 h 6858000"/>
              <a:gd name="connsiteX386" fmla="*/ 2147507 w 7467600"/>
              <a:gd name="connsiteY386" fmla="*/ 6858000 h 6858000"/>
              <a:gd name="connsiteX387" fmla="*/ 2070668 w 7467600"/>
              <a:gd name="connsiteY387" fmla="*/ 6761520 h 6858000"/>
              <a:gd name="connsiteX388" fmla="*/ 1975142 w 7467600"/>
              <a:gd name="connsiteY388" fmla="*/ 6585570 h 6858000"/>
              <a:gd name="connsiteX389" fmla="*/ 2050035 w 7467600"/>
              <a:gd name="connsiteY389" fmla="*/ 6813345 h 6858000"/>
              <a:gd name="connsiteX390" fmla="*/ 2063025 w 7467600"/>
              <a:gd name="connsiteY390" fmla="*/ 6858000 h 6858000"/>
              <a:gd name="connsiteX391" fmla="*/ 2021675 w 7467600"/>
              <a:gd name="connsiteY391" fmla="*/ 6858000 h 6858000"/>
              <a:gd name="connsiteX392" fmla="*/ 2019308 w 7467600"/>
              <a:gd name="connsiteY392" fmla="*/ 6847118 h 6858000"/>
              <a:gd name="connsiteX393" fmla="*/ 1938835 w 7467600"/>
              <a:gd name="connsiteY393" fmla="*/ 6551160 h 6858000"/>
              <a:gd name="connsiteX394" fmla="*/ 1953230 w 7467600"/>
              <a:gd name="connsiteY394" fmla="*/ 6759699 h 6858000"/>
              <a:gd name="connsiteX395" fmla="*/ 1956763 w 7467600"/>
              <a:gd name="connsiteY395" fmla="*/ 6778191 h 6858000"/>
              <a:gd name="connsiteX396" fmla="*/ 1967925 w 7467600"/>
              <a:gd name="connsiteY396" fmla="*/ 6858000 h 6858000"/>
              <a:gd name="connsiteX397" fmla="*/ 1936622 w 7467600"/>
              <a:gd name="connsiteY397" fmla="*/ 6858000 h 6858000"/>
              <a:gd name="connsiteX398" fmla="*/ 1926261 w 7467600"/>
              <a:gd name="connsiteY398" fmla="*/ 6784064 h 6858000"/>
              <a:gd name="connsiteX399" fmla="*/ 1922724 w 7467600"/>
              <a:gd name="connsiteY399" fmla="*/ 6765577 h 6858000"/>
              <a:gd name="connsiteX400" fmla="*/ 1904650 w 7467600"/>
              <a:gd name="connsiteY400" fmla="*/ 6639616 h 6858000"/>
              <a:gd name="connsiteX401" fmla="*/ 1885273 w 7467600"/>
              <a:gd name="connsiteY401" fmla="*/ 6858000 h 6858000"/>
              <a:gd name="connsiteX402" fmla="*/ 1854363 w 7467600"/>
              <a:gd name="connsiteY402" fmla="*/ 6858000 h 6858000"/>
              <a:gd name="connsiteX403" fmla="*/ 1880391 w 7467600"/>
              <a:gd name="connsiteY403" fmla="*/ 6603796 h 6858000"/>
              <a:gd name="connsiteX404" fmla="*/ 1818273 w 7467600"/>
              <a:gd name="connsiteY404" fmla="*/ 6715729 h 6858000"/>
              <a:gd name="connsiteX405" fmla="*/ 1794691 w 7467600"/>
              <a:gd name="connsiteY405" fmla="*/ 6843239 h 6858000"/>
              <a:gd name="connsiteX406" fmla="*/ 1794914 w 7467600"/>
              <a:gd name="connsiteY406" fmla="*/ 6858000 h 6858000"/>
              <a:gd name="connsiteX407" fmla="*/ 1746128 w 7467600"/>
              <a:gd name="connsiteY407" fmla="*/ 6858000 h 6858000"/>
              <a:gd name="connsiteX408" fmla="*/ 1753934 w 7467600"/>
              <a:gd name="connsiteY408" fmla="*/ 6724796 h 6858000"/>
              <a:gd name="connsiteX409" fmla="*/ 1792053 w 7467600"/>
              <a:gd name="connsiteY409" fmla="*/ 6572396 h 6858000"/>
              <a:gd name="connsiteX410" fmla="*/ 1862248 w 7467600"/>
              <a:gd name="connsiteY410" fmla="*/ 6266397 h 6858000"/>
              <a:gd name="connsiteX411" fmla="*/ 1862250 w 7467600"/>
              <a:gd name="connsiteY411" fmla="*/ 6033531 h 6858000"/>
              <a:gd name="connsiteX412" fmla="*/ 1211999 w 7467600"/>
              <a:gd name="connsiteY412" fmla="*/ 6683610 h 6858000"/>
              <a:gd name="connsiteX413" fmla="*/ 1213266 w 7467600"/>
              <a:gd name="connsiteY413" fmla="*/ 6691947 h 6858000"/>
              <a:gd name="connsiteX414" fmla="*/ 1203370 w 7467600"/>
              <a:gd name="connsiteY414" fmla="*/ 6850676 h 6858000"/>
              <a:gd name="connsiteX415" fmla="*/ 1203671 w 7467600"/>
              <a:gd name="connsiteY415" fmla="*/ 6858000 h 6858000"/>
              <a:gd name="connsiteX416" fmla="*/ 1143180 w 7467600"/>
              <a:gd name="connsiteY416" fmla="*/ 6858000 h 6858000"/>
              <a:gd name="connsiteX417" fmla="*/ 1142176 w 7467600"/>
              <a:gd name="connsiteY417" fmla="*/ 6766045 h 6858000"/>
              <a:gd name="connsiteX418" fmla="*/ 1067484 w 7467600"/>
              <a:gd name="connsiteY418" fmla="*/ 6858000 h 6858000"/>
              <a:gd name="connsiteX419" fmla="*/ 953928 w 7467600"/>
              <a:gd name="connsiteY419" fmla="*/ 6858000 h 6858000"/>
              <a:gd name="connsiteX420" fmla="*/ 959715 w 7467600"/>
              <a:gd name="connsiteY420" fmla="*/ 6850185 h 6858000"/>
              <a:gd name="connsiteX421" fmla="*/ 1483788 w 7467600"/>
              <a:gd name="connsiteY421" fmla="*/ 6259174 h 6858000"/>
              <a:gd name="connsiteX422" fmla="*/ 1100671 w 7467600"/>
              <a:gd name="connsiteY422" fmla="*/ 6252137 h 6858000"/>
              <a:gd name="connsiteX423" fmla="*/ 1090144 w 7467600"/>
              <a:gd name="connsiteY423" fmla="*/ 6256748 h 6858000"/>
              <a:gd name="connsiteX424" fmla="*/ 1095872 w 7467600"/>
              <a:gd name="connsiteY424" fmla="*/ 6271892 h 6858000"/>
              <a:gd name="connsiteX425" fmla="*/ 262785 w 7467600"/>
              <a:gd name="connsiteY425" fmla="*/ 6845450 h 6858000"/>
              <a:gd name="connsiteX426" fmla="*/ 209968 w 7467600"/>
              <a:gd name="connsiteY426" fmla="*/ 6770713 h 6858000"/>
              <a:gd name="connsiteX427" fmla="*/ 873460 w 7467600"/>
              <a:gd name="connsiteY427" fmla="*/ 6253768 h 6858000"/>
              <a:gd name="connsiteX428" fmla="*/ 192686 w 7467600"/>
              <a:gd name="connsiteY428" fmla="*/ 5849257 h 6858000"/>
              <a:gd name="connsiteX429" fmla="*/ 4696 w 7467600"/>
              <a:gd name="connsiteY429" fmla="*/ 5697668 h 6858000"/>
              <a:gd name="connsiteX430" fmla="*/ 0 w 7467600"/>
              <a:gd name="connsiteY430" fmla="*/ 5689984 h 6858000"/>
              <a:gd name="connsiteX431" fmla="*/ 0 w 7467600"/>
              <a:gd name="connsiteY431" fmla="*/ 5513472 h 6858000"/>
              <a:gd name="connsiteX432" fmla="*/ 174101 w 7467600"/>
              <a:gd name="connsiteY432" fmla="*/ 5620277 h 6858000"/>
              <a:gd name="connsiteX433" fmla="*/ 891800 w 7467600"/>
              <a:gd name="connsiteY433" fmla="*/ 6036935 h 6858000"/>
              <a:gd name="connsiteX434" fmla="*/ 1072219 w 7467600"/>
              <a:gd name="connsiteY434" fmla="*/ 6169443 h 6858000"/>
              <a:gd name="connsiteX435" fmla="*/ 1074117 w 7467600"/>
              <a:gd name="connsiteY435" fmla="*/ 6170301 h 6858000"/>
              <a:gd name="connsiteX436" fmla="*/ 1083114 w 7467600"/>
              <a:gd name="connsiteY436" fmla="*/ 6174131 h 6858000"/>
              <a:gd name="connsiteX437" fmla="*/ 1543010 w 7467600"/>
              <a:gd name="connsiteY437" fmla="*/ 6191140 h 6858000"/>
              <a:gd name="connsiteX438" fmla="*/ 1551080 w 7467600"/>
              <a:gd name="connsiteY438" fmla="*/ 6195006 h 6858000"/>
              <a:gd name="connsiteX439" fmla="*/ 2345443 w 7467600"/>
              <a:gd name="connsiteY439" fmla="*/ 5549882 h 6858000"/>
              <a:gd name="connsiteX440" fmla="*/ 1721499 w 7467600"/>
              <a:gd name="connsiteY440" fmla="*/ 5599969 h 6858000"/>
              <a:gd name="connsiteX441" fmla="*/ 767716 w 7467600"/>
              <a:gd name="connsiteY441" fmla="*/ 5472768 h 6858000"/>
              <a:gd name="connsiteX442" fmla="*/ 722147 w 7467600"/>
              <a:gd name="connsiteY442" fmla="*/ 5393091 h 6858000"/>
              <a:gd name="connsiteX443" fmla="*/ 1485552 w 7467600"/>
              <a:gd name="connsiteY443" fmla="*/ 5313202 h 6858000"/>
              <a:gd name="connsiteX444" fmla="*/ 2143004 w 7467600"/>
              <a:gd name="connsiteY444" fmla="*/ 5402420 h 6858000"/>
              <a:gd name="connsiteX445" fmla="*/ 1933391 w 7467600"/>
              <a:gd name="connsiteY445" fmla="*/ 5156971 h 6858000"/>
              <a:gd name="connsiteX446" fmla="*/ 1827118 w 7467600"/>
              <a:gd name="connsiteY446" fmla="*/ 4968410 h 6858000"/>
              <a:gd name="connsiteX447" fmla="*/ 1837349 w 7467600"/>
              <a:gd name="connsiteY447" fmla="*/ 4956357 h 6858000"/>
              <a:gd name="connsiteX448" fmla="*/ 2162835 w 7467600"/>
              <a:gd name="connsiteY448" fmla="*/ 5187853 h 6858000"/>
              <a:gd name="connsiteX449" fmla="*/ 2257167 w 7467600"/>
              <a:gd name="connsiteY449" fmla="*/ 5462123 h 6858000"/>
              <a:gd name="connsiteX450" fmla="*/ 2261598 w 7467600"/>
              <a:gd name="connsiteY450" fmla="*/ 5467998 h 6858000"/>
              <a:gd name="connsiteX451" fmla="*/ 2437177 w 7467600"/>
              <a:gd name="connsiteY451" fmla="*/ 5479608 h 6858000"/>
              <a:gd name="connsiteX452" fmla="*/ 2445247 w 7467600"/>
              <a:gd name="connsiteY452" fmla="*/ 5483476 h 6858000"/>
              <a:gd name="connsiteX453" fmla="*/ 2743626 w 7467600"/>
              <a:gd name="connsiteY453" fmla="*/ 5304819 h 6858000"/>
              <a:gd name="connsiteX454" fmla="*/ 3048102 w 7467600"/>
              <a:gd name="connsiteY454" fmla="*/ 5150595 h 6858000"/>
              <a:gd name="connsiteX455" fmla="*/ 1799414 w 7467600"/>
              <a:gd name="connsiteY455" fmla="*/ 4694732 h 6858000"/>
              <a:gd name="connsiteX456" fmla="*/ 1771735 w 7467600"/>
              <a:gd name="connsiteY456" fmla="*/ 4619929 h 6858000"/>
              <a:gd name="connsiteX457" fmla="*/ 3104273 w 7467600"/>
              <a:gd name="connsiteY457" fmla="*/ 5076159 h 6858000"/>
              <a:gd name="connsiteX458" fmla="*/ 3113245 w 7467600"/>
              <a:gd name="connsiteY458" fmla="*/ 5090705 h 6858000"/>
              <a:gd name="connsiteX459" fmla="*/ 3126294 w 7467600"/>
              <a:gd name="connsiteY459" fmla="*/ 5114400 h 6858000"/>
              <a:gd name="connsiteX460" fmla="*/ 3937433 w 7467600"/>
              <a:gd name="connsiteY460" fmla="*/ 4830473 h 6858000"/>
              <a:gd name="connsiteX461" fmla="*/ 3590475 w 7467600"/>
              <a:gd name="connsiteY461" fmla="*/ 4597974 h 6858000"/>
              <a:gd name="connsiteX462" fmla="*/ 3100264 w 7467600"/>
              <a:gd name="connsiteY462" fmla="*/ 4579845 h 6858000"/>
              <a:gd name="connsiteX463" fmla="*/ 2183576 w 7467600"/>
              <a:gd name="connsiteY463" fmla="*/ 4227150 h 6858000"/>
              <a:gd name="connsiteX464" fmla="*/ 2151029 w 7467600"/>
              <a:gd name="connsiteY464" fmla="*/ 4146947 h 6858000"/>
              <a:gd name="connsiteX465" fmla="*/ 3563434 w 7467600"/>
              <a:gd name="connsiteY465" fmla="*/ 4469115 h 6858000"/>
              <a:gd name="connsiteX466" fmla="*/ 3177952 w 7467600"/>
              <a:gd name="connsiteY466" fmla="*/ 3657386 h 6858000"/>
              <a:gd name="connsiteX467" fmla="*/ 3189263 w 7467600"/>
              <a:gd name="connsiteY467" fmla="*/ 3625726 h 6858000"/>
              <a:gd name="connsiteX468" fmla="*/ 3560912 w 7467600"/>
              <a:gd name="connsiteY468" fmla="*/ 4079863 h 6858000"/>
              <a:gd name="connsiteX469" fmla="*/ 3626636 w 7467600"/>
              <a:gd name="connsiteY469" fmla="*/ 4512230 h 6858000"/>
              <a:gd name="connsiteX470" fmla="*/ 3653088 w 7467600"/>
              <a:gd name="connsiteY470" fmla="*/ 4521417 h 6858000"/>
              <a:gd name="connsiteX471" fmla="*/ 3988128 w 7467600"/>
              <a:gd name="connsiteY471" fmla="*/ 4817267 h 6858000"/>
              <a:gd name="connsiteX472" fmla="*/ 4830582 w 7467600"/>
              <a:gd name="connsiteY472" fmla="*/ 4676000 h 6858000"/>
              <a:gd name="connsiteX473" fmla="*/ 4830100 w 7467600"/>
              <a:gd name="connsiteY473" fmla="*/ 4675554 h 6858000"/>
              <a:gd name="connsiteX474" fmla="*/ 4036318 w 7467600"/>
              <a:gd name="connsiteY474" fmla="*/ 4147013 h 6858000"/>
              <a:gd name="connsiteX475" fmla="*/ 3432098 w 7467600"/>
              <a:gd name="connsiteY475" fmla="*/ 3537312 h 6858000"/>
              <a:gd name="connsiteX476" fmla="*/ 3446761 w 7467600"/>
              <a:gd name="connsiteY476" fmla="*/ 3461278 h 6858000"/>
              <a:gd name="connsiteX477" fmla="*/ 4419733 w 7467600"/>
              <a:gd name="connsiteY477" fmla="*/ 3963555 h 6858000"/>
              <a:gd name="connsiteX478" fmla="*/ 4781371 w 7467600"/>
              <a:gd name="connsiteY478" fmla="*/ 4458604 h 6858000"/>
              <a:gd name="connsiteX479" fmla="*/ 4780440 w 7467600"/>
              <a:gd name="connsiteY479" fmla="*/ 4470290 h 6858000"/>
              <a:gd name="connsiteX480" fmla="*/ 4898954 w 7467600"/>
              <a:gd name="connsiteY480" fmla="*/ 4662092 h 6858000"/>
              <a:gd name="connsiteX481" fmla="*/ 4900699 w 7467600"/>
              <a:gd name="connsiteY481" fmla="*/ 4670867 h 6858000"/>
              <a:gd name="connsiteX482" fmla="*/ 5714511 w 7467600"/>
              <a:gd name="connsiteY482" fmla="*/ 4663483 h 6858000"/>
              <a:gd name="connsiteX483" fmla="*/ 5464793 w 7467600"/>
              <a:gd name="connsiteY483" fmla="*/ 4393556 h 6858000"/>
              <a:gd name="connsiteX484" fmla="*/ 5461897 w 7467600"/>
              <a:gd name="connsiteY484" fmla="*/ 4390879 h 6858000"/>
              <a:gd name="connsiteX485" fmla="*/ 4294126 w 7467600"/>
              <a:gd name="connsiteY485" fmla="*/ 3303048 h 6858000"/>
              <a:gd name="connsiteX486" fmla="*/ 4305321 w 7467600"/>
              <a:gd name="connsiteY486" fmla="*/ 3256953 h 6858000"/>
              <a:gd name="connsiteX487" fmla="*/ 4949299 w 7467600"/>
              <a:gd name="connsiteY487" fmla="*/ 3766336 h 6858000"/>
              <a:gd name="connsiteX488" fmla="*/ 5291452 w 7467600"/>
              <a:gd name="connsiteY488" fmla="*/ 4076801 h 6858000"/>
              <a:gd name="connsiteX489" fmla="*/ 5434998 w 7467600"/>
              <a:gd name="connsiteY489" fmla="*/ 4254100 h 6858000"/>
              <a:gd name="connsiteX490" fmla="*/ 5351015 w 7467600"/>
              <a:gd name="connsiteY490" fmla="*/ 3760989 h 6858000"/>
              <a:gd name="connsiteX491" fmla="*/ 5413780 w 7467600"/>
              <a:gd name="connsiteY491" fmla="*/ 2966265 h 6858000"/>
              <a:gd name="connsiteX492" fmla="*/ 5425627 w 7467600"/>
              <a:gd name="connsiteY492" fmla="*/ 2954192 h 6858000"/>
              <a:gd name="connsiteX493" fmla="*/ 6604735 w 7467600"/>
              <a:gd name="connsiteY493" fmla="*/ 2041381 h 6858000"/>
              <a:gd name="connsiteX494" fmla="*/ 7204487 w 7467600"/>
              <a:gd name="connsiteY494" fmla="*/ 2742112 h 6858000"/>
              <a:gd name="connsiteX495" fmla="*/ 7131592 w 7467600"/>
              <a:gd name="connsiteY495" fmla="*/ 2672096 h 6858000"/>
              <a:gd name="connsiteX496" fmla="*/ 6996344 w 7467600"/>
              <a:gd name="connsiteY496" fmla="*/ 2518310 h 6858000"/>
              <a:gd name="connsiteX497" fmla="*/ 6735495 w 7467600"/>
              <a:gd name="connsiteY497" fmla="*/ 2196890 h 6858000"/>
              <a:gd name="connsiteX498" fmla="*/ 6721901 w 7467600"/>
              <a:gd name="connsiteY498" fmla="*/ 2179274 h 6858000"/>
              <a:gd name="connsiteX499" fmla="*/ 6604735 w 7467600"/>
              <a:gd name="connsiteY499" fmla="*/ 2041381 h 6858000"/>
              <a:gd name="connsiteX500" fmla="*/ 6591670 w 7467600"/>
              <a:gd name="connsiteY500" fmla="*/ 1988277 h 6858000"/>
              <a:gd name="connsiteX501" fmla="*/ 6747349 w 7467600"/>
              <a:gd name="connsiteY501" fmla="*/ 2160069 h 6858000"/>
              <a:gd name="connsiteX502" fmla="*/ 6760943 w 7467600"/>
              <a:gd name="connsiteY502" fmla="*/ 2177686 h 6858000"/>
              <a:gd name="connsiteX503" fmla="*/ 7021065 w 7467600"/>
              <a:gd name="connsiteY503" fmla="*/ 2498102 h 6858000"/>
              <a:gd name="connsiteX504" fmla="*/ 7155223 w 7467600"/>
              <a:gd name="connsiteY504" fmla="*/ 2650386 h 6858000"/>
              <a:gd name="connsiteX505" fmla="*/ 7203167 w 7467600"/>
              <a:gd name="connsiteY505" fmla="*/ 2697288 h 6858000"/>
              <a:gd name="connsiteX506" fmla="*/ 6937703 w 7467600"/>
              <a:gd name="connsiteY506" fmla="*/ 2321981 h 6858000"/>
              <a:gd name="connsiteX507" fmla="*/ 6591670 w 7467600"/>
              <a:gd name="connsiteY507" fmla="*/ 1988277 h 6858000"/>
              <a:gd name="connsiteX508" fmla="*/ 5798671 w 7467600"/>
              <a:gd name="connsiteY508" fmla="*/ 1981601 h 6858000"/>
              <a:gd name="connsiteX509" fmla="*/ 5754709 w 7467600"/>
              <a:gd name="connsiteY509" fmla="*/ 2071454 h 6858000"/>
              <a:gd name="connsiteX510" fmla="*/ 5763044 w 7467600"/>
              <a:gd name="connsiteY510" fmla="*/ 2842206 h 6858000"/>
              <a:gd name="connsiteX511" fmla="*/ 5764974 w 7467600"/>
              <a:gd name="connsiteY511" fmla="*/ 2799609 h 6858000"/>
              <a:gd name="connsiteX512" fmla="*/ 5767665 w 7467600"/>
              <a:gd name="connsiteY512" fmla="*/ 2666409 h 6858000"/>
              <a:gd name="connsiteX513" fmla="*/ 5763055 w 7467600"/>
              <a:gd name="connsiteY513" fmla="*/ 2579705 h 6858000"/>
              <a:gd name="connsiteX514" fmla="*/ 5758079 w 7467600"/>
              <a:gd name="connsiteY514" fmla="*/ 2492508 h 6858000"/>
              <a:gd name="connsiteX515" fmla="*/ 5779325 w 7467600"/>
              <a:gd name="connsiteY515" fmla="*/ 2197069 h 6858000"/>
              <a:gd name="connsiteX516" fmla="*/ 5798671 w 7467600"/>
              <a:gd name="connsiteY516" fmla="*/ 1981601 h 6858000"/>
              <a:gd name="connsiteX517" fmla="*/ 5829202 w 7467600"/>
              <a:gd name="connsiteY517" fmla="*/ 1971679 h 6858000"/>
              <a:gd name="connsiteX518" fmla="*/ 5809558 w 7467600"/>
              <a:gd name="connsiteY518" fmla="*/ 2198043 h 6858000"/>
              <a:gd name="connsiteX519" fmla="*/ 5788653 w 7467600"/>
              <a:gd name="connsiteY519" fmla="*/ 2489430 h 6858000"/>
              <a:gd name="connsiteX520" fmla="*/ 5793439 w 7467600"/>
              <a:gd name="connsiteY520" fmla="*/ 2575235 h 6858000"/>
              <a:gd name="connsiteX521" fmla="*/ 5796837 w 7467600"/>
              <a:gd name="connsiteY521" fmla="*/ 2637633 h 6858000"/>
              <a:gd name="connsiteX522" fmla="*/ 5818614 w 7467600"/>
              <a:gd name="connsiteY522" fmla="*/ 2473055 h 6858000"/>
              <a:gd name="connsiteX523" fmla="*/ 5829202 w 7467600"/>
              <a:gd name="connsiteY523" fmla="*/ 1971679 h 6858000"/>
              <a:gd name="connsiteX524" fmla="*/ 5911389 w 7467600"/>
              <a:gd name="connsiteY524" fmla="*/ 1898371 h 6858000"/>
              <a:gd name="connsiteX525" fmla="*/ 6237627 w 7467600"/>
              <a:gd name="connsiteY525" fmla="*/ 2231921 h 6858000"/>
              <a:gd name="connsiteX526" fmla="*/ 5911389 w 7467600"/>
              <a:gd name="connsiteY526" fmla="*/ 1898371 h 6858000"/>
              <a:gd name="connsiteX527" fmla="*/ 6944437 w 7467600"/>
              <a:gd name="connsiteY527" fmla="*/ 1575402 h 6858000"/>
              <a:gd name="connsiteX528" fmla="*/ 6304730 w 7467600"/>
              <a:gd name="connsiteY528" fmla="*/ 1766654 h 6858000"/>
              <a:gd name="connsiteX529" fmla="*/ 6944437 w 7467600"/>
              <a:gd name="connsiteY529" fmla="*/ 1575402 h 6858000"/>
              <a:gd name="connsiteX530" fmla="*/ 7019523 w 7467600"/>
              <a:gd name="connsiteY530" fmla="*/ 1519450 h 6858000"/>
              <a:gd name="connsiteX531" fmla="*/ 6298091 w 7467600"/>
              <a:gd name="connsiteY531" fmla="*/ 1737122 h 6858000"/>
              <a:gd name="connsiteX532" fmla="*/ 7019523 w 7467600"/>
              <a:gd name="connsiteY532" fmla="*/ 1519450 h 6858000"/>
              <a:gd name="connsiteX533" fmla="*/ 2399523 w 7467600"/>
              <a:gd name="connsiteY533" fmla="*/ 1428234 h 6858000"/>
              <a:gd name="connsiteX534" fmla="*/ 2224982 w 7467600"/>
              <a:gd name="connsiteY534" fmla="*/ 1826201 h 6858000"/>
              <a:gd name="connsiteX535" fmla="*/ 2096099 w 7467600"/>
              <a:gd name="connsiteY535" fmla="*/ 2345900 h 6858000"/>
              <a:gd name="connsiteX536" fmla="*/ 2283317 w 7467600"/>
              <a:gd name="connsiteY536" fmla="*/ 1796925 h 6858000"/>
              <a:gd name="connsiteX537" fmla="*/ 2399523 w 7467600"/>
              <a:gd name="connsiteY537" fmla="*/ 1428234 h 6858000"/>
              <a:gd name="connsiteX538" fmla="*/ 2448558 w 7467600"/>
              <a:gd name="connsiteY538" fmla="*/ 1373435 h 6858000"/>
              <a:gd name="connsiteX539" fmla="*/ 2312521 w 7467600"/>
              <a:gd name="connsiteY539" fmla="*/ 1806140 h 6858000"/>
              <a:gd name="connsiteX540" fmla="*/ 2127533 w 7467600"/>
              <a:gd name="connsiteY540" fmla="*/ 2348380 h 6858000"/>
              <a:gd name="connsiteX541" fmla="*/ 2358080 w 7467600"/>
              <a:gd name="connsiteY541" fmla="*/ 1866134 h 6858000"/>
              <a:gd name="connsiteX542" fmla="*/ 2407436 w 7467600"/>
              <a:gd name="connsiteY542" fmla="*/ 1651070 h 6858000"/>
              <a:gd name="connsiteX543" fmla="*/ 2448558 w 7467600"/>
              <a:gd name="connsiteY543" fmla="*/ 1373435 h 6858000"/>
              <a:gd name="connsiteX544" fmla="*/ 278707 w 7467600"/>
              <a:gd name="connsiteY544" fmla="*/ 1352270 h 6858000"/>
              <a:gd name="connsiteX545" fmla="*/ 321570 w 7467600"/>
              <a:gd name="connsiteY545" fmla="*/ 1861610 h 6858000"/>
              <a:gd name="connsiteX546" fmla="*/ 294281 w 7467600"/>
              <a:gd name="connsiteY546" fmla="*/ 1440658 h 6858000"/>
              <a:gd name="connsiteX547" fmla="*/ 278707 w 7467600"/>
              <a:gd name="connsiteY547" fmla="*/ 1352270 h 6858000"/>
              <a:gd name="connsiteX548" fmla="*/ 1423821 w 7467600"/>
              <a:gd name="connsiteY548" fmla="*/ 1351958 h 6858000"/>
              <a:gd name="connsiteX549" fmla="*/ 1638521 w 7467600"/>
              <a:gd name="connsiteY549" fmla="*/ 1908470 h 6858000"/>
              <a:gd name="connsiteX550" fmla="*/ 1754199 w 7467600"/>
              <a:gd name="connsiteY550" fmla="*/ 2149284 h 6858000"/>
              <a:gd name="connsiteX551" fmla="*/ 1908359 w 7467600"/>
              <a:gd name="connsiteY551" fmla="*/ 2364988 h 6858000"/>
              <a:gd name="connsiteX552" fmla="*/ 1647661 w 7467600"/>
              <a:gd name="connsiteY552" fmla="*/ 1825945 h 6858000"/>
              <a:gd name="connsiteX553" fmla="*/ 1423821 w 7467600"/>
              <a:gd name="connsiteY553" fmla="*/ 1351958 h 6858000"/>
              <a:gd name="connsiteX554" fmla="*/ 1431890 w 7467600"/>
              <a:gd name="connsiteY554" fmla="*/ 1306475 h 6858000"/>
              <a:gd name="connsiteX555" fmla="*/ 1507597 w 7467600"/>
              <a:gd name="connsiteY555" fmla="*/ 1446132 h 6858000"/>
              <a:gd name="connsiteX556" fmla="*/ 1674586 w 7467600"/>
              <a:gd name="connsiteY556" fmla="*/ 1813832 h 6858000"/>
              <a:gd name="connsiteX557" fmla="*/ 1815950 w 7467600"/>
              <a:gd name="connsiteY557" fmla="*/ 2128564 h 6858000"/>
              <a:gd name="connsiteX558" fmla="*/ 1984242 w 7467600"/>
              <a:gd name="connsiteY558" fmla="*/ 2430829 h 6858000"/>
              <a:gd name="connsiteX559" fmla="*/ 2014023 w 7467600"/>
              <a:gd name="connsiteY559" fmla="*/ 2450995 h 6858000"/>
              <a:gd name="connsiteX560" fmla="*/ 1747337 w 7467600"/>
              <a:gd name="connsiteY560" fmla="*/ 1855264 h 6858000"/>
              <a:gd name="connsiteX561" fmla="*/ 1533749 w 7467600"/>
              <a:gd name="connsiteY561" fmla="*/ 1478656 h 6858000"/>
              <a:gd name="connsiteX562" fmla="*/ 1431890 w 7467600"/>
              <a:gd name="connsiteY562" fmla="*/ 1306475 h 6858000"/>
              <a:gd name="connsiteX563" fmla="*/ 5052692 w 7467600"/>
              <a:gd name="connsiteY563" fmla="*/ 1292994 h 6858000"/>
              <a:gd name="connsiteX564" fmla="*/ 5200661 w 7467600"/>
              <a:gd name="connsiteY564" fmla="*/ 1635186 h 6858000"/>
              <a:gd name="connsiteX565" fmla="*/ 5297138 w 7467600"/>
              <a:gd name="connsiteY565" fmla="*/ 1906351 h 6858000"/>
              <a:gd name="connsiteX566" fmla="*/ 5052692 w 7467600"/>
              <a:gd name="connsiteY566" fmla="*/ 1292994 h 6858000"/>
              <a:gd name="connsiteX567" fmla="*/ 5009948 w 7467600"/>
              <a:gd name="connsiteY567" fmla="*/ 1273619 h 6858000"/>
              <a:gd name="connsiteX568" fmla="*/ 5121777 w 7467600"/>
              <a:gd name="connsiteY568" fmla="*/ 1654213 h 6858000"/>
              <a:gd name="connsiteX569" fmla="*/ 5293545 w 7467600"/>
              <a:gd name="connsiteY569" fmla="*/ 2072247 h 6858000"/>
              <a:gd name="connsiteX570" fmla="*/ 5294042 w 7467600"/>
              <a:gd name="connsiteY570" fmla="*/ 2065019 h 6858000"/>
              <a:gd name="connsiteX571" fmla="*/ 5171936 w 7467600"/>
              <a:gd name="connsiteY571" fmla="*/ 1647613 h 6858000"/>
              <a:gd name="connsiteX572" fmla="*/ 5009948 w 7467600"/>
              <a:gd name="connsiteY572" fmla="*/ 1273619 h 6858000"/>
              <a:gd name="connsiteX573" fmla="*/ 655236 w 7467600"/>
              <a:gd name="connsiteY573" fmla="*/ 1268632 h 6858000"/>
              <a:gd name="connsiteX574" fmla="*/ 839521 w 7467600"/>
              <a:gd name="connsiteY574" fmla="*/ 1685315 h 6858000"/>
              <a:gd name="connsiteX575" fmla="*/ 1109416 w 7467600"/>
              <a:gd name="connsiteY575" fmla="*/ 2061663 h 6858000"/>
              <a:gd name="connsiteX576" fmla="*/ 1298300 w 7467600"/>
              <a:gd name="connsiteY576" fmla="*/ 2247742 h 6858000"/>
              <a:gd name="connsiteX577" fmla="*/ 1125871 w 7467600"/>
              <a:gd name="connsiteY577" fmla="*/ 1989513 h 6858000"/>
              <a:gd name="connsiteX578" fmla="*/ 981574 w 7467600"/>
              <a:gd name="connsiteY578" fmla="*/ 1783157 h 6858000"/>
              <a:gd name="connsiteX579" fmla="*/ 922198 w 7467600"/>
              <a:gd name="connsiteY579" fmla="*/ 1677437 h 6858000"/>
              <a:gd name="connsiteX580" fmla="*/ 869293 w 7467600"/>
              <a:gd name="connsiteY580" fmla="*/ 1583214 h 6858000"/>
              <a:gd name="connsiteX581" fmla="*/ 751431 w 7467600"/>
              <a:gd name="connsiteY581" fmla="*/ 1405731 h 6858000"/>
              <a:gd name="connsiteX582" fmla="*/ 655236 w 7467600"/>
              <a:gd name="connsiteY582" fmla="*/ 1268632 h 6858000"/>
              <a:gd name="connsiteX583" fmla="*/ 6516292 w 7467600"/>
              <a:gd name="connsiteY583" fmla="*/ 1263064 h 6858000"/>
              <a:gd name="connsiteX584" fmla="*/ 5736320 w 7467600"/>
              <a:gd name="connsiteY584" fmla="*/ 1501803 h 6858000"/>
              <a:gd name="connsiteX585" fmla="*/ 6516292 w 7467600"/>
              <a:gd name="connsiteY585" fmla="*/ 1263064 h 6858000"/>
              <a:gd name="connsiteX586" fmla="*/ 291466 w 7467600"/>
              <a:gd name="connsiteY586" fmla="*/ 1250369 h 6858000"/>
              <a:gd name="connsiteX587" fmla="*/ 323180 w 7467600"/>
              <a:gd name="connsiteY587" fmla="*/ 1435283 h 6858000"/>
              <a:gd name="connsiteX588" fmla="*/ 349381 w 7467600"/>
              <a:gd name="connsiteY588" fmla="*/ 1875041 h 6858000"/>
              <a:gd name="connsiteX589" fmla="*/ 374363 w 7467600"/>
              <a:gd name="connsiteY589" fmla="*/ 1506494 h 6858000"/>
              <a:gd name="connsiteX590" fmla="*/ 302168 w 7467600"/>
              <a:gd name="connsiteY590" fmla="*/ 1274495 h 6858000"/>
              <a:gd name="connsiteX591" fmla="*/ 291466 w 7467600"/>
              <a:gd name="connsiteY591" fmla="*/ 1250369 h 6858000"/>
              <a:gd name="connsiteX592" fmla="*/ 678222 w 7467600"/>
              <a:gd name="connsiteY592" fmla="*/ 1248670 h 6858000"/>
              <a:gd name="connsiteX593" fmla="*/ 775536 w 7467600"/>
              <a:gd name="connsiteY593" fmla="*/ 1388015 h 6858000"/>
              <a:gd name="connsiteX594" fmla="*/ 894529 w 7467600"/>
              <a:gd name="connsiteY594" fmla="*/ 1567739 h 6858000"/>
              <a:gd name="connsiteX595" fmla="*/ 948000 w 7467600"/>
              <a:gd name="connsiteY595" fmla="*/ 1663088 h 6858000"/>
              <a:gd name="connsiteX596" fmla="*/ 1006812 w 7467600"/>
              <a:gd name="connsiteY596" fmla="*/ 1767683 h 6858000"/>
              <a:gd name="connsiteX597" fmla="*/ 1149133 w 7467600"/>
              <a:gd name="connsiteY597" fmla="*/ 1971513 h 6858000"/>
              <a:gd name="connsiteX598" fmla="*/ 1333952 w 7467600"/>
              <a:gd name="connsiteY598" fmla="*/ 2251620 h 6858000"/>
              <a:gd name="connsiteX599" fmla="*/ 1337329 w 7467600"/>
              <a:gd name="connsiteY599" fmla="*/ 2258350 h 6858000"/>
              <a:gd name="connsiteX600" fmla="*/ 1014726 w 7467600"/>
              <a:gd name="connsiteY600" fmla="*/ 1615556 h 6858000"/>
              <a:gd name="connsiteX601" fmla="*/ 678222 w 7467600"/>
              <a:gd name="connsiteY601" fmla="*/ 1248670 h 6858000"/>
              <a:gd name="connsiteX602" fmla="*/ 6691602 w 7467600"/>
              <a:gd name="connsiteY602" fmla="*/ 1140573 h 6858000"/>
              <a:gd name="connsiteX603" fmla="*/ 6571100 w 7467600"/>
              <a:gd name="connsiteY603" fmla="*/ 1183662 h 6858000"/>
              <a:gd name="connsiteX604" fmla="*/ 6241687 w 7467600"/>
              <a:gd name="connsiteY604" fmla="*/ 1257600 h 6858000"/>
              <a:gd name="connsiteX605" fmla="*/ 5693009 w 7467600"/>
              <a:gd name="connsiteY605" fmla="*/ 1478256 h 6858000"/>
              <a:gd name="connsiteX606" fmla="*/ 6548420 w 7467600"/>
              <a:gd name="connsiteY606" fmla="*/ 1214599 h 6858000"/>
              <a:gd name="connsiteX607" fmla="*/ 6605473 w 7467600"/>
              <a:gd name="connsiteY607" fmla="*/ 1184686 h 6858000"/>
              <a:gd name="connsiteX608" fmla="*/ 6691602 w 7467600"/>
              <a:gd name="connsiteY608" fmla="*/ 1140573 h 6858000"/>
              <a:gd name="connsiteX609" fmla="*/ 4002475 w 7467600"/>
              <a:gd name="connsiteY609" fmla="*/ 1037802 h 6858000"/>
              <a:gd name="connsiteX610" fmla="*/ 4000324 w 7467600"/>
              <a:gd name="connsiteY610" fmla="*/ 1039362 h 6858000"/>
              <a:gd name="connsiteX611" fmla="*/ 4002862 w 7467600"/>
              <a:gd name="connsiteY611" fmla="*/ 1042866 h 6858000"/>
              <a:gd name="connsiteX612" fmla="*/ 4002475 w 7467600"/>
              <a:gd name="connsiteY612" fmla="*/ 1037802 h 6858000"/>
              <a:gd name="connsiteX613" fmla="*/ 506322 w 7467600"/>
              <a:gd name="connsiteY613" fmla="*/ 1020997 h 6858000"/>
              <a:gd name="connsiteX614" fmla="*/ 533068 w 7467600"/>
              <a:gd name="connsiteY614" fmla="*/ 1029409 h 6858000"/>
              <a:gd name="connsiteX615" fmla="*/ 1232525 w 7467600"/>
              <a:gd name="connsiteY615" fmla="*/ 1804675 h 6858000"/>
              <a:gd name="connsiteX616" fmla="*/ 1388858 w 7467600"/>
              <a:gd name="connsiteY616" fmla="*/ 2368011 h 6858000"/>
              <a:gd name="connsiteX617" fmla="*/ 1384098 w 7467600"/>
              <a:gd name="connsiteY617" fmla="*/ 2378125 h 6858000"/>
              <a:gd name="connsiteX618" fmla="*/ 1425393 w 7467600"/>
              <a:gd name="connsiteY618" fmla="*/ 2589124 h 6858000"/>
              <a:gd name="connsiteX619" fmla="*/ 1424001 w 7467600"/>
              <a:gd name="connsiteY619" fmla="*/ 2597541 h 6858000"/>
              <a:gd name="connsiteX620" fmla="*/ 2152729 w 7467600"/>
              <a:gd name="connsiteY620" fmla="*/ 2864487 h 6858000"/>
              <a:gd name="connsiteX621" fmla="*/ 2020609 w 7467600"/>
              <a:gd name="connsiteY621" fmla="*/ 2539671 h 6858000"/>
              <a:gd name="connsiteX622" fmla="*/ 2018920 w 7467600"/>
              <a:gd name="connsiteY622" fmla="*/ 2536309 h 6858000"/>
              <a:gd name="connsiteX623" fmla="*/ 1342441 w 7467600"/>
              <a:gd name="connsiteY623" fmla="*/ 1173017 h 6858000"/>
              <a:gd name="connsiteX624" fmla="*/ 1367925 w 7467600"/>
              <a:gd name="connsiteY624" fmla="*/ 1135648 h 6858000"/>
              <a:gd name="connsiteX625" fmla="*/ 1771401 w 7467600"/>
              <a:gd name="connsiteY625" fmla="*/ 1806673 h 6858000"/>
              <a:gd name="connsiteX626" fmla="*/ 1972385 w 7467600"/>
              <a:gd name="connsiteY626" fmla="*/ 2198735 h 6858000"/>
              <a:gd name="connsiteX627" fmla="*/ 2040892 w 7467600"/>
              <a:gd name="connsiteY627" fmla="*/ 2405205 h 6858000"/>
              <a:gd name="connsiteX628" fmla="*/ 2131689 w 7467600"/>
              <a:gd name="connsiteY628" fmla="*/ 1936926 h 6858000"/>
              <a:gd name="connsiteX629" fmla="*/ 2454820 w 7467600"/>
              <a:gd name="connsiteY629" fmla="*/ 1248808 h 6858000"/>
              <a:gd name="connsiteX630" fmla="*/ 2492512 w 7467600"/>
              <a:gd name="connsiteY630" fmla="*/ 1302920 h 6858000"/>
              <a:gd name="connsiteX631" fmla="*/ 2081216 w 7467600"/>
              <a:gd name="connsiteY631" fmla="*/ 2527513 h 6858000"/>
              <a:gd name="connsiteX632" fmla="*/ 2081211 w 7467600"/>
              <a:gd name="connsiteY632" fmla="*/ 2528916 h 6858000"/>
              <a:gd name="connsiteX633" fmla="*/ 2199067 w 7467600"/>
              <a:gd name="connsiteY633" fmla="*/ 2884061 h 6858000"/>
              <a:gd name="connsiteX634" fmla="*/ 3192586 w 7467600"/>
              <a:gd name="connsiteY634" fmla="*/ 3411496 h 6858000"/>
              <a:gd name="connsiteX635" fmla="*/ 3182620 w 7467600"/>
              <a:gd name="connsiteY635" fmla="*/ 3483279 h 6858000"/>
              <a:gd name="connsiteX636" fmla="*/ 2435119 w 7467600"/>
              <a:gd name="connsiteY636" fmla="*/ 3080173 h 6858000"/>
              <a:gd name="connsiteX637" fmla="*/ 2410152 w 7467600"/>
              <a:gd name="connsiteY637" fmla="*/ 3063751 h 6858000"/>
              <a:gd name="connsiteX638" fmla="*/ 2408099 w 7467600"/>
              <a:gd name="connsiteY638" fmla="*/ 3064403 h 6858000"/>
              <a:gd name="connsiteX639" fmla="*/ 2407218 w 7467600"/>
              <a:gd name="connsiteY639" fmla="*/ 3070324 h 6858000"/>
              <a:gd name="connsiteX640" fmla="*/ 2380138 w 7467600"/>
              <a:gd name="connsiteY640" fmla="*/ 3099341 h 6858000"/>
              <a:gd name="connsiteX641" fmla="*/ 1765923 w 7467600"/>
              <a:gd name="connsiteY641" fmla="*/ 3581043 h 6858000"/>
              <a:gd name="connsiteX642" fmla="*/ 1702258 w 7467600"/>
              <a:gd name="connsiteY642" fmla="*/ 3612286 h 6858000"/>
              <a:gd name="connsiteX643" fmla="*/ 1538370 w 7467600"/>
              <a:gd name="connsiteY643" fmla="*/ 3811804 h 6858000"/>
              <a:gd name="connsiteX644" fmla="*/ 542867 w 7467600"/>
              <a:gd name="connsiteY644" fmla="*/ 4944092 h 6858000"/>
              <a:gd name="connsiteX645" fmla="*/ 515800 w 7467600"/>
              <a:gd name="connsiteY645" fmla="*/ 4862180 h 6858000"/>
              <a:gd name="connsiteX646" fmla="*/ 909145 w 7467600"/>
              <a:gd name="connsiteY646" fmla="*/ 4199225 h 6858000"/>
              <a:gd name="connsiteX647" fmla="*/ 1214067 w 7467600"/>
              <a:gd name="connsiteY647" fmla="*/ 3908561 h 6858000"/>
              <a:gd name="connsiteX648" fmla="*/ 640967 w 7467600"/>
              <a:gd name="connsiteY648" fmla="*/ 4105601 h 6858000"/>
              <a:gd name="connsiteX649" fmla="*/ 112563 w 7467600"/>
              <a:gd name="connsiteY649" fmla="*/ 4396952 h 6858000"/>
              <a:gd name="connsiteX650" fmla="*/ 0 w 7467600"/>
              <a:gd name="connsiteY650" fmla="*/ 4466006 h 6858000"/>
              <a:gd name="connsiteX651" fmla="*/ 0 w 7467600"/>
              <a:gd name="connsiteY651" fmla="*/ 4233763 h 6858000"/>
              <a:gd name="connsiteX652" fmla="*/ 36881 w 7467600"/>
              <a:gd name="connsiteY652" fmla="*/ 4200118 h 6858000"/>
              <a:gd name="connsiteX653" fmla="*/ 910534 w 7467600"/>
              <a:gd name="connsiteY653" fmla="*/ 3629753 h 6858000"/>
              <a:gd name="connsiteX654" fmla="*/ 1578717 w 7467600"/>
              <a:gd name="connsiteY654" fmla="*/ 3575982 h 6858000"/>
              <a:gd name="connsiteX655" fmla="*/ 2338780 w 7467600"/>
              <a:gd name="connsiteY655" fmla="*/ 3033725 h 6858000"/>
              <a:gd name="connsiteX656" fmla="*/ 1807991 w 7467600"/>
              <a:gd name="connsiteY656" fmla="*/ 2807184 h 6858000"/>
              <a:gd name="connsiteX657" fmla="*/ 1416358 w 7467600"/>
              <a:gd name="connsiteY657" fmla="*/ 3112571 h 6858000"/>
              <a:gd name="connsiteX658" fmla="*/ 939066 w 7467600"/>
              <a:gd name="connsiteY658" fmla="*/ 3378798 h 6858000"/>
              <a:gd name="connsiteX659" fmla="*/ 115099 w 7467600"/>
              <a:gd name="connsiteY659" fmla="*/ 3607650 h 6858000"/>
              <a:gd name="connsiteX660" fmla="*/ 97284 w 7467600"/>
              <a:gd name="connsiteY660" fmla="*/ 3520393 h 6858000"/>
              <a:gd name="connsiteX661" fmla="*/ 922050 w 7467600"/>
              <a:gd name="connsiteY661" fmla="*/ 3074867 h 6858000"/>
              <a:gd name="connsiteX662" fmla="*/ 1405265 w 7467600"/>
              <a:gd name="connsiteY662" fmla="*/ 3016319 h 6858000"/>
              <a:gd name="connsiteX663" fmla="*/ 1407512 w 7467600"/>
              <a:gd name="connsiteY663" fmla="*/ 3018001 h 6858000"/>
              <a:gd name="connsiteX664" fmla="*/ 1726266 w 7467600"/>
              <a:gd name="connsiteY664" fmla="*/ 2777274 h 6858000"/>
              <a:gd name="connsiteX665" fmla="*/ 625390 w 7467600"/>
              <a:gd name="connsiteY665" fmla="*/ 2514541 h 6858000"/>
              <a:gd name="connsiteX666" fmla="*/ 619799 w 7467600"/>
              <a:gd name="connsiteY666" fmla="*/ 2527180 h 6858000"/>
              <a:gd name="connsiteX667" fmla="*/ 310030 w 7467600"/>
              <a:gd name="connsiteY667" fmla="*/ 2771818 h 6858000"/>
              <a:gd name="connsiteX668" fmla="*/ 173877 w 7467600"/>
              <a:gd name="connsiteY668" fmla="*/ 2937056 h 6858000"/>
              <a:gd name="connsiteX669" fmla="*/ 77889 w 7467600"/>
              <a:gd name="connsiteY669" fmla="*/ 3138440 h 6858000"/>
              <a:gd name="connsiteX670" fmla="*/ 0 w 7467600"/>
              <a:gd name="connsiteY670" fmla="*/ 3271395 h 6858000"/>
              <a:gd name="connsiteX671" fmla="*/ 0 w 7467600"/>
              <a:gd name="connsiteY671" fmla="*/ 3153002 h 6858000"/>
              <a:gd name="connsiteX672" fmla="*/ 2386 w 7467600"/>
              <a:gd name="connsiteY672" fmla="*/ 3149203 h 6858000"/>
              <a:gd name="connsiteX673" fmla="*/ 89753 w 7467600"/>
              <a:gd name="connsiteY673" fmla="*/ 2987702 h 6858000"/>
              <a:gd name="connsiteX674" fmla="*/ 76869 w 7467600"/>
              <a:gd name="connsiteY674" fmla="*/ 3005404 h 6858000"/>
              <a:gd name="connsiteX675" fmla="*/ 32049 w 7467600"/>
              <a:gd name="connsiteY675" fmla="*/ 3065814 h 6858000"/>
              <a:gd name="connsiteX676" fmla="*/ 0 w 7467600"/>
              <a:gd name="connsiteY676" fmla="*/ 3108744 h 6858000"/>
              <a:gd name="connsiteX677" fmla="*/ 0 w 7467600"/>
              <a:gd name="connsiteY677" fmla="*/ 3058059 h 6858000"/>
              <a:gd name="connsiteX678" fmla="*/ 7610 w 7467600"/>
              <a:gd name="connsiteY678" fmla="*/ 3047889 h 6858000"/>
              <a:gd name="connsiteX679" fmla="*/ 52419 w 7467600"/>
              <a:gd name="connsiteY679" fmla="*/ 2987479 h 6858000"/>
              <a:gd name="connsiteX680" fmla="*/ 59142 w 7467600"/>
              <a:gd name="connsiteY680" fmla="*/ 2978488 h 6858000"/>
              <a:gd name="connsiteX681" fmla="*/ 0 w 7467600"/>
              <a:gd name="connsiteY681" fmla="*/ 3015334 h 6858000"/>
              <a:gd name="connsiteX682" fmla="*/ 0 w 7467600"/>
              <a:gd name="connsiteY682" fmla="*/ 2914286 h 6858000"/>
              <a:gd name="connsiteX683" fmla="*/ 36383 w 7467600"/>
              <a:gd name="connsiteY683" fmla="*/ 2901128 h 6858000"/>
              <a:gd name="connsiteX684" fmla="*/ 156329 w 7467600"/>
              <a:gd name="connsiteY684" fmla="*/ 2840533 h 6858000"/>
              <a:gd name="connsiteX685" fmla="*/ 358355 w 7467600"/>
              <a:gd name="connsiteY685" fmla="*/ 2620471 h 6858000"/>
              <a:gd name="connsiteX686" fmla="*/ 510577 w 7467600"/>
              <a:gd name="connsiteY686" fmla="*/ 2501244 h 6858000"/>
              <a:gd name="connsiteX687" fmla="*/ 211967 w 7467600"/>
              <a:gd name="connsiteY687" fmla="*/ 2479171 h 6858000"/>
              <a:gd name="connsiteX688" fmla="*/ 0 w 7467600"/>
              <a:gd name="connsiteY688" fmla="*/ 2476398 h 6858000"/>
              <a:gd name="connsiteX689" fmla="*/ 0 w 7467600"/>
              <a:gd name="connsiteY689" fmla="*/ 2389189 h 6858000"/>
              <a:gd name="connsiteX690" fmla="*/ 103062 w 7467600"/>
              <a:gd name="connsiteY690" fmla="*/ 2389518 h 6858000"/>
              <a:gd name="connsiteX691" fmla="*/ 510734 w 7467600"/>
              <a:gd name="connsiteY691" fmla="*/ 2416201 h 6858000"/>
              <a:gd name="connsiteX692" fmla="*/ 279257 w 7467600"/>
              <a:gd name="connsiteY692" fmla="*/ 2092102 h 6858000"/>
              <a:gd name="connsiteX693" fmla="*/ 65265 w 7467600"/>
              <a:gd name="connsiteY693" fmla="*/ 2006049 h 6858000"/>
              <a:gd name="connsiteX694" fmla="*/ 0 w 7467600"/>
              <a:gd name="connsiteY694" fmla="*/ 1982532 h 6858000"/>
              <a:gd name="connsiteX695" fmla="*/ 0 w 7467600"/>
              <a:gd name="connsiteY695" fmla="*/ 1912789 h 6858000"/>
              <a:gd name="connsiteX696" fmla="*/ 97460 w 7467600"/>
              <a:gd name="connsiteY696" fmla="*/ 1953725 h 6858000"/>
              <a:gd name="connsiteX697" fmla="*/ 221272 w 7467600"/>
              <a:gd name="connsiteY697" fmla="*/ 1980766 h 6858000"/>
              <a:gd name="connsiteX698" fmla="*/ 116765 w 7467600"/>
              <a:gd name="connsiteY698" fmla="*/ 1911033 h 6858000"/>
              <a:gd name="connsiteX699" fmla="*/ 16405 w 7467600"/>
              <a:gd name="connsiteY699" fmla="*/ 1803412 h 6858000"/>
              <a:gd name="connsiteX700" fmla="*/ 0 w 7467600"/>
              <a:gd name="connsiteY700" fmla="*/ 1784777 h 6858000"/>
              <a:gd name="connsiteX701" fmla="*/ 0 w 7467600"/>
              <a:gd name="connsiteY701" fmla="*/ 1740082 h 6858000"/>
              <a:gd name="connsiteX702" fmla="*/ 39394 w 7467600"/>
              <a:gd name="connsiteY702" fmla="*/ 1784856 h 6858000"/>
              <a:gd name="connsiteX703" fmla="*/ 135813 w 7467600"/>
              <a:gd name="connsiteY703" fmla="*/ 1888838 h 6858000"/>
              <a:gd name="connsiteX704" fmla="*/ 242575 w 7467600"/>
              <a:gd name="connsiteY704" fmla="*/ 1958841 h 6858000"/>
              <a:gd name="connsiteX705" fmla="*/ 82197 w 7467600"/>
              <a:gd name="connsiteY705" fmla="*/ 1754826 h 6858000"/>
              <a:gd name="connsiteX706" fmla="*/ 0 w 7467600"/>
              <a:gd name="connsiteY706" fmla="*/ 1679650 h 6858000"/>
              <a:gd name="connsiteX707" fmla="*/ 0 w 7467600"/>
              <a:gd name="connsiteY707" fmla="*/ 1602463 h 6858000"/>
              <a:gd name="connsiteX708" fmla="*/ 84689 w 7467600"/>
              <a:gd name="connsiteY708" fmla="*/ 1677442 h 6858000"/>
              <a:gd name="connsiteX709" fmla="*/ 298437 w 7467600"/>
              <a:gd name="connsiteY709" fmla="*/ 1968019 h 6858000"/>
              <a:gd name="connsiteX710" fmla="*/ 227269 w 7467600"/>
              <a:gd name="connsiteY710" fmla="*/ 1114064 h 6858000"/>
              <a:gd name="connsiteX711" fmla="*/ 248003 w 7467600"/>
              <a:gd name="connsiteY711" fmla="*/ 1089613 h 6858000"/>
              <a:gd name="connsiteX712" fmla="*/ 427020 w 7467600"/>
              <a:gd name="connsiteY712" fmla="*/ 1619803 h 6858000"/>
              <a:gd name="connsiteX713" fmla="*/ 340345 w 7467600"/>
              <a:gd name="connsiteY713" fmla="*/ 2027739 h 6858000"/>
              <a:gd name="connsiteX714" fmla="*/ 360865 w 7467600"/>
              <a:gd name="connsiteY714" fmla="*/ 2044827 h 6858000"/>
              <a:gd name="connsiteX715" fmla="*/ 560414 w 7467600"/>
              <a:gd name="connsiteY715" fmla="*/ 2421457 h 6858000"/>
              <a:gd name="connsiteX716" fmla="*/ 1359703 w 7467600"/>
              <a:gd name="connsiteY716" fmla="*/ 2578554 h 6858000"/>
              <a:gd name="connsiteX717" fmla="*/ 1359422 w 7467600"/>
              <a:gd name="connsiteY717" fmla="*/ 2577994 h 6858000"/>
              <a:gd name="connsiteX718" fmla="*/ 828701 w 7467600"/>
              <a:gd name="connsiteY718" fmla="*/ 1839520 h 6858000"/>
              <a:gd name="connsiteX719" fmla="*/ 494427 w 7467600"/>
              <a:gd name="connsiteY719" fmla="*/ 1092333 h 6858000"/>
              <a:gd name="connsiteX720" fmla="*/ 506322 w 7467600"/>
              <a:gd name="connsiteY720" fmla="*/ 1020997 h 6858000"/>
              <a:gd name="connsiteX721" fmla="*/ 4570198 w 7467600"/>
              <a:gd name="connsiteY721" fmla="*/ 978081 h 6858000"/>
              <a:gd name="connsiteX722" fmla="*/ 4523691 w 7467600"/>
              <a:gd name="connsiteY722" fmla="*/ 1127776 h 6858000"/>
              <a:gd name="connsiteX723" fmla="*/ 4509875 w 7467600"/>
              <a:gd name="connsiteY723" fmla="*/ 1167552 h 6858000"/>
              <a:gd name="connsiteX724" fmla="*/ 4478168 w 7467600"/>
              <a:gd name="connsiteY724" fmla="*/ 1260735 h 6858000"/>
              <a:gd name="connsiteX725" fmla="*/ 4409309 w 7467600"/>
              <a:gd name="connsiteY725" fmla="*/ 1666996 h 6858000"/>
              <a:gd name="connsiteX726" fmla="*/ 4370031 w 7467600"/>
              <a:gd name="connsiteY726" fmla="*/ 1955666 h 6858000"/>
              <a:gd name="connsiteX727" fmla="*/ 4570198 w 7467600"/>
              <a:gd name="connsiteY727" fmla="*/ 978081 h 6858000"/>
              <a:gd name="connsiteX728" fmla="*/ 4557898 w 7467600"/>
              <a:gd name="connsiteY728" fmla="*/ 900011 h 6858000"/>
              <a:gd name="connsiteX729" fmla="*/ 4344840 w 7467600"/>
              <a:gd name="connsiteY729" fmla="*/ 1922038 h 6858000"/>
              <a:gd name="connsiteX730" fmla="*/ 4378710 w 7467600"/>
              <a:gd name="connsiteY730" fmla="*/ 1665516 h 6858000"/>
              <a:gd name="connsiteX731" fmla="*/ 4448798 w 7467600"/>
              <a:gd name="connsiteY731" fmla="*/ 1253024 h 6858000"/>
              <a:gd name="connsiteX732" fmla="*/ 4480315 w 7467600"/>
              <a:gd name="connsiteY732" fmla="*/ 1158454 h 6858000"/>
              <a:gd name="connsiteX733" fmla="*/ 4494133 w 7467600"/>
              <a:gd name="connsiteY733" fmla="*/ 1118676 h 6858000"/>
              <a:gd name="connsiteX734" fmla="*/ 4557898 w 7467600"/>
              <a:gd name="connsiteY734" fmla="*/ 900011 h 6858000"/>
              <a:gd name="connsiteX735" fmla="*/ 5870151 w 7467600"/>
              <a:gd name="connsiteY735" fmla="*/ 898890 h 6858000"/>
              <a:gd name="connsiteX736" fmla="*/ 5861335 w 7467600"/>
              <a:gd name="connsiteY736" fmla="*/ 899177 h 6858000"/>
              <a:gd name="connsiteX737" fmla="*/ 5843702 w 7467600"/>
              <a:gd name="connsiteY737" fmla="*/ 899748 h 6858000"/>
              <a:gd name="connsiteX738" fmla="*/ 5651107 w 7467600"/>
              <a:gd name="connsiteY738" fmla="*/ 920306 h 6858000"/>
              <a:gd name="connsiteX739" fmla="*/ 5459407 w 7467600"/>
              <a:gd name="connsiteY739" fmla="*/ 940975 h 6858000"/>
              <a:gd name="connsiteX740" fmla="*/ 5374846 w 7467600"/>
              <a:gd name="connsiteY740" fmla="*/ 941988 h 6858000"/>
              <a:gd name="connsiteX741" fmla="*/ 5256105 w 7467600"/>
              <a:gd name="connsiteY741" fmla="*/ 945632 h 6858000"/>
              <a:gd name="connsiteX742" fmla="*/ 5107071 w 7467600"/>
              <a:gd name="connsiteY742" fmla="*/ 969720 h 6858000"/>
              <a:gd name="connsiteX743" fmla="*/ 4998681 w 7467600"/>
              <a:gd name="connsiteY743" fmla="*/ 988771 h 6858000"/>
              <a:gd name="connsiteX744" fmla="*/ 5870151 w 7467600"/>
              <a:gd name="connsiteY744" fmla="*/ 898890 h 6858000"/>
              <a:gd name="connsiteX745" fmla="*/ 5504425 w 7467600"/>
              <a:gd name="connsiteY745" fmla="*/ 848067 h 6858000"/>
              <a:gd name="connsiteX746" fmla="*/ 4968849 w 7467600"/>
              <a:gd name="connsiteY746" fmla="*/ 962318 h 6858000"/>
              <a:gd name="connsiteX747" fmla="*/ 5104039 w 7467600"/>
              <a:gd name="connsiteY747" fmla="*/ 940634 h 6858000"/>
              <a:gd name="connsiteX748" fmla="*/ 5256311 w 7467600"/>
              <a:gd name="connsiteY748" fmla="*/ 916490 h 6858000"/>
              <a:gd name="connsiteX749" fmla="*/ 5377381 w 7467600"/>
              <a:gd name="connsiteY749" fmla="*/ 912671 h 6858000"/>
              <a:gd name="connsiteX750" fmla="*/ 5460148 w 7467600"/>
              <a:gd name="connsiteY750" fmla="*/ 911442 h 6858000"/>
              <a:gd name="connsiteX751" fmla="*/ 5648971 w 7467600"/>
              <a:gd name="connsiteY751" fmla="*/ 891331 h 6858000"/>
              <a:gd name="connsiteX752" fmla="*/ 5844807 w 7467600"/>
              <a:gd name="connsiteY752" fmla="*/ 870718 h 6858000"/>
              <a:gd name="connsiteX753" fmla="*/ 5862975 w 7467600"/>
              <a:gd name="connsiteY753" fmla="*/ 869756 h 6858000"/>
              <a:gd name="connsiteX754" fmla="*/ 5920887 w 7467600"/>
              <a:gd name="connsiteY754" fmla="*/ 865929 h 6858000"/>
              <a:gd name="connsiteX755" fmla="*/ 5504425 w 7467600"/>
              <a:gd name="connsiteY755" fmla="*/ 848067 h 6858000"/>
              <a:gd name="connsiteX756" fmla="*/ 3607114 w 7467600"/>
              <a:gd name="connsiteY756" fmla="*/ 467441 h 6858000"/>
              <a:gd name="connsiteX757" fmla="*/ 3296242 w 7467600"/>
              <a:gd name="connsiteY757" fmla="*/ 807991 h 6858000"/>
              <a:gd name="connsiteX758" fmla="*/ 3174674 w 7467600"/>
              <a:gd name="connsiteY758" fmla="*/ 919759 h 6858000"/>
              <a:gd name="connsiteX759" fmla="*/ 3042978 w 7467600"/>
              <a:gd name="connsiteY759" fmla="*/ 1054894 h 6858000"/>
              <a:gd name="connsiteX760" fmla="*/ 2968914 w 7467600"/>
              <a:gd name="connsiteY760" fmla="*/ 1133756 h 6858000"/>
              <a:gd name="connsiteX761" fmla="*/ 3103823 w 7467600"/>
              <a:gd name="connsiteY761" fmla="*/ 1026814 h 6858000"/>
              <a:gd name="connsiteX762" fmla="*/ 3607114 w 7467600"/>
              <a:gd name="connsiteY762" fmla="*/ 467441 h 6858000"/>
              <a:gd name="connsiteX763" fmla="*/ 3744487 w 7467600"/>
              <a:gd name="connsiteY763" fmla="*/ 383136 h 6858000"/>
              <a:gd name="connsiteX764" fmla="*/ 3970213 w 7467600"/>
              <a:gd name="connsiteY764" fmla="*/ 995559 h 6858000"/>
              <a:gd name="connsiteX765" fmla="*/ 3744487 w 7467600"/>
              <a:gd name="connsiteY765" fmla="*/ 383136 h 6858000"/>
              <a:gd name="connsiteX766" fmla="*/ 3624562 w 7467600"/>
              <a:gd name="connsiteY766" fmla="*/ 367041 h 6858000"/>
              <a:gd name="connsiteX767" fmla="*/ 3489712 w 7467600"/>
              <a:gd name="connsiteY767" fmla="*/ 485386 h 6858000"/>
              <a:gd name="connsiteX768" fmla="*/ 3182994 w 7467600"/>
              <a:gd name="connsiteY768" fmla="*/ 828265 h 6858000"/>
              <a:gd name="connsiteX769" fmla="*/ 2892114 w 7467600"/>
              <a:gd name="connsiteY769" fmla="*/ 1172635 h 6858000"/>
              <a:gd name="connsiteX770" fmla="*/ 3021459 w 7467600"/>
              <a:gd name="connsiteY770" fmla="*/ 1035385 h 6858000"/>
              <a:gd name="connsiteX771" fmla="*/ 3153873 w 7467600"/>
              <a:gd name="connsiteY771" fmla="*/ 898971 h 6858000"/>
              <a:gd name="connsiteX772" fmla="*/ 3276511 w 7467600"/>
              <a:gd name="connsiteY772" fmla="*/ 786423 h 6858000"/>
              <a:gd name="connsiteX773" fmla="*/ 3584154 w 7467600"/>
              <a:gd name="connsiteY773" fmla="*/ 448218 h 6858000"/>
              <a:gd name="connsiteX774" fmla="*/ 3624562 w 7467600"/>
              <a:gd name="connsiteY774" fmla="*/ 367041 h 6858000"/>
              <a:gd name="connsiteX775" fmla="*/ 3766672 w 7467600"/>
              <a:gd name="connsiteY775" fmla="*/ 359429 h 6858000"/>
              <a:gd name="connsiteX776" fmla="*/ 3996338 w 7467600"/>
              <a:gd name="connsiteY776" fmla="*/ 968237 h 6858000"/>
              <a:gd name="connsiteX777" fmla="*/ 3766672 w 7467600"/>
              <a:gd name="connsiteY777" fmla="*/ 359429 h 6858000"/>
              <a:gd name="connsiteX778" fmla="*/ 5805386 w 7467600"/>
              <a:gd name="connsiteY778" fmla="*/ 239240 h 6858000"/>
              <a:gd name="connsiteX779" fmla="*/ 5736947 w 7467600"/>
              <a:gd name="connsiteY779" fmla="*/ 261367 h 6858000"/>
              <a:gd name="connsiteX780" fmla="*/ 5427012 w 7467600"/>
              <a:gd name="connsiteY780" fmla="*/ 311272 h 6858000"/>
              <a:gd name="connsiteX781" fmla="*/ 5147818 w 7467600"/>
              <a:gd name="connsiteY781" fmla="*/ 322112 h 6858000"/>
              <a:gd name="connsiteX782" fmla="*/ 5060854 w 7467600"/>
              <a:gd name="connsiteY782" fmla="*/ 311882 h 6858000"/>
              <a:gd name="connsiteX783" fmla="*/ 4945989 w 7467600"/>
              <a:gd name="connsiteY783" fmla="*/ 300516 h 6858000"/>
              <a:gd name="connsiteX784" fmla="*/ 5410479 w 7467600"/>
              <a:gd name="connsiteY784" fmla="*/ 348434 h 6858000"/>
              <a:gd name="connsiteX785" fmla="*/ 5805386 w 7467600"/>
              <a:gd name="connsiteY785" fmla="*/ 239240 h 6858000"/>
              <a:gd name="connsiteX786" fmla="*/ 5905192 w 7467600"/>
              <a:gd name="connsiteY786" fmla="*/ 163079 h 6858000"/>
              <a:gd name="connsiteX787" fmla="*/ 5865655 w 7467600"/>
              <a:gd name="connsiteY787" fmla="*/ 171901 h 6858000"/>
              <a:gd name="connsiteX788" fmla="*/ 5259740 w 7467600"/>
              <a:gd name="connsiteY788" fmla="*/ 257013 h 6858000"/>
              <a:gd name="connsiteX789" fmla="*/ 5208466 w 7467600"/>
              <a:gd name="connsiteY789" fmla="*/ 257550 h 6858000"/>
              <a:gd name="connsiteX790" fmla="*/ 4980204 w 7467600"/>
              <a:gd name="connsiteY790" fmla="*/ 271903 h 6858000"/>
              <a:gd name="connsiteX791" fmla="*/ 5068068 w 7467600"/>
              <a:gd name="connsiteY791" fmla="*/ 282244 h 6858000"/>
              <a:gd name="connsiteX792" fmla="*/ 5153231 w 7467600"/>
              <a:gd name="connsiteY792" fmla="*/ 292240 h 6858000"/>
              <a:gd name="connsiteX793" fmla="*/ 5426491 w 7467600"/>
              <a:gd name="connsiteY793" fmla="*/ 281128 h 6858000"/>
              <a:gd name="connsiteX794" fmla="*/ 5731212 w 7467600"/>
              <a:gd name="connsiteY794" fmla="*/ 231951 h 6858000"/>
              <a:gd name="connsiteX795" fmla="*/ 5905192 w 7467600"/>
              <a:gd name="connsiteY795" fmla="*/ 163079 h 6858000"/>
              <a:gd name="connsiteX796" fmla="*/ 5944437 w 7467600"/>
              <a:gd name="connsiteY796" fmla="*/ 113829 h 6858000"/>
              <a:gd name="connsiteX797" fmla="*/ 5825032 w 7467600"/>
              <a:gd name="connsiteY797" fmla="*/ 146405 h 6858000"/>
              <a:gd name="connsiteX798" fmla="*/ 4955599 w 7467600"/>
              <a:gd name="connsiteY798" fmla="*/ 247008 h 6858000"/>
              <a:gd name="connsiteX799" fmla="*/ 5210104 w 7467600"/>
              <a:gd name="connsiteY799" fmla="*/ 228123 h 6858000"/>
              <a:gd name="connsiteX800" fmla="*/ 5261015 w 7467600"/>
              <a:gd name="connsiteY800" fmla="*/ 227087 h 6858000"/>
              <a:gd name="connsiteX801" fmla="*/ 5861181 w 7467600"/>
              <a:gd name="connsiteY801" fmla="*/ 143093 h 6858000"/>
              <a:gd name="connsiteX802" fmla="*/ 5961252 w 7467600"/>
              <a:gd name="connsiteY802" fmla="*/ 114820 h 6858000"/>
              <a:gd name="connsiteX803" fmla="*/ 5944437 w 7467600"/>
              <a:gd name="connsiteY803" fmla="*/ 113829 h 6858000"/>
              <a:gd name="connsiteX804" fmla="*/ 3882765 w 7467600"/>
              <a:gd name="connsiteY804" fmla="*/ 0 h 6858000"/>
              <a:gd name="connsiteX805" fmla="*/ 3995099 w 7467600"/>
              <a:gd name="connsiteY805" fmla="*/ 0 h 6858000"/>
              <a:gd name="connsiteX806" fmla="*/ 4163818 w 7467600"/>
              <a:gd name="connsiteY806" fmla="*/ 234104 h 6858000"/>
              <a:gd name="connsiteX807" fmla="*/ 4172099 w 7467600"/>
              <a:gd name="connsiteY807" fmla="*/ 234207 h 6858000"/>
              <a:gd name="connsiteX808" fmla="*/ 4784282 w 7467600"/>
              <a:gd name="connsiteY808" fmla="*/ 276561 h 6858000"/>
              <a:gd name="connsiteX809" fmla="*/ 4801687 w 7467600"/>
              <a:gd name="connsiteY809" fmla="*/ 267764 h 6858000"/>
              <a:gd name="connsiteX810" fmla="*/ 6082788 w 7467600"/>
              <a:gd name="connsiteY810" fmla="*/ 64119 h 6858000"/>
              <a:gd name="connsiteX811" fmla="*/ 6099442 w 7467600"/>
              <a:gd name="connsiteY811" fmla="*/ 82568 h 6858000"/>
              <a:gd name="connsiteX812" fmla="*/ 4804137 w 7467600"/>
              <a:gd name="connsiteY812" fmla="*/ 320931 h 6858000"/>
              <a:gd name="connsiteX813" fmla="*/ 4227047 w 7467600"/>
              <a:gd name="connsiteY813" fmla="*/ 313415 h 6858000"/>
              <a:gd name="connsiteX814" fmla="*/ 4346041 w 7467600"/>
              <a:gd name="connsiteY814" fmla="*/ 456086 h 6858000"/>
              <a:gd name="connsiteX815" fmla="*/ 4870967 w 7467600"/>
              <a:gd name="connsiteY815" fmla="*/ 963061 h 6858000"/>
              <a:gd name="connsiteX816" fmla="*/ 4889647 w 7467600"/>
              <a:gd name="connsiteY816" fmla="*/ 957147 h 6858000"/>
              <a:gd name="connsiteX817" fmla="*/ 5422504 w 7467600"/>
              <a:gd name="connsiteY817" fmla="*/ 805191 h 6858000"/>
              <a:gd name="connsiteX818" fmla="*/ 6087656 w 7467600"/>
              <a:gd name="connsiteY818" fmla="*/ 826703 h 6858000"/>
              <a:gd name="connsiteX819" fmla="*/ 6058717 w 7467600"/>
              <a:gd name="connsiteY819" fmla="*/ 865992 h 6858000"/>
              <a:gd name="connsiteX820" fmla="*/ 4974153 w 7467600"/>
              <a:gd name="connsiteY820" fmla="*/ 1045456 h 6858000"/>
              <a:gd name="connsiteX821" fmla="*/ 5627835 w 7467600"/>
              <a:gd name="connsiteY821" fmla="*/ 1472077 h 6858000"/>
              <a:gd name="connsiteX822" fmla="*/ 5629817 w 7467600"/>
              <a:gd name="connsiteY822" fmla="*/ 1471412 h 6858000"/>
              <a:gd name="connsiteX823" fmla="*/ 5634124 w 7467600"/>
              <a:gd name="connsiteY823" fmla="*/ 1470572 h 6858000"/>
              <a:gd name="connsiteX824" fmla="*/ 5755832 w 7467600"/>
              <a:gd name="connsiteY824" fmla="*/ 1383886 h 6858000"/>
              <a:gd name="connsiteX825" fmla="*/ 6014186 w 7467600"/>
              <a:gd name="connsiteY825" fmla="*/ 1279799 h 6858000"/>
              <a:gd name="connsiteX826" fmla="*/ 6901619 w 7467600"/>
              <a:gd name="connsiteY826" fmla="*/ 1047874 h 6858000"/>
              <a:gd name="connsiteX827" fmla="*/ 6931566 w 7467600"/>
              <a:gd name="connsiteY827" fmla="*/ 1062034 h 6858000"/>
              <a:gd name="connsiteX828" fmla="*/ 5790982 w 7467600"/>
              <a:gd name="connsiteY828" fmla="*/ 1561380 h 6858000"/>
              <a:gd name="connsiteX829" fmla="*/ 6188971 w 7467600"/>
              <a:gd name="connsiteY829" fmla="*/ 1755168 h 6858000"/>
              <a:gd name="connsiteX830" fmla="*/ 6202446 w 7467600"/>
              <a:gd name="connsiteY830" fmla="*/ 1752268 h 6858000"/>
              <a:gd name="connsiteX831" fmla="*/ 7179560 w 7467600"/>
              <a:gd name="connsiteY831" fmla="*/ 1467551 h 6858000"/>
              <a:gd name="connsiteX832" fmla="*/ 7158730 w 7467600"/>
              <a:gd name="connsiteY832" fmla="*/ 1507835 h 6858000"/>
              <a:gd name="connsiteX833" fmla="*/ 6326959 w 7467600"/>
              <a:gd name="connsiteY833" fmla="*/ 1817686 h 6858000"/>
              <a:gd name="connsiteX834" fmla="*/ 6537433 w 7467600"/>
              <a:gd name="connsiteY834" fmla="*/ 1907790 h 6858000"/>
              <a:gd name="connsiteX835" fmla="*/ 6550221 w 7467600"/>
              <a:gd name="connsiteY835" fmla="*/ 1910729 h 6858000"/>
              <a:gd name="connsiteX836" fmla="*/ 6964438 w 7467600"/>
              <a:gd name="connsiteY836" fmla="*/ 2209505 h 6858000"/>
              <a:gd name="connsiteX837" fmla="*/ 7367862 w 7467600"/>
              <a:gd name="connsiteY837" fmla="*/ 2806833 h 6858000"/>
              <a:gd name="connsiteX838" fmla="*/ 7364329 w 7467600"/>
              <a:gd name="connsiteY838" fmla="*/ 2826907 h 6858000"/>
              <a:gd name="connsiteX839" fmla="*/ 7290545 w 7467600"/>
              <a:gd name="connsiteY839" fmla="*/ 2850663 h 6858000"/>
              <a:gd name="connsiteX840" fmla="*/ 6472036 w 7467600"/>
              <a:gd name="connsiteY840" fmla="*/ 1959003 h 6858000"/>
              <a:gd name="connsiteX841" fmla="*/ 5792897 w 7467600"/>
              <a:gd name="connsiteY841" fmla="*/ 1647747 h 6858000"/>
              <a:gd name="connsiteX842" fmla="*/ 5842751 w 7467600"/>
              <a:gd name="connsiteY842" fmla="*/ 1816112 h 6858000"/>
              <a:gd name="connsiteX843" fmla="*/ 5847424 w 7467600"/>
              <a:gd name="connsiteY843" fmla="*/ 1815776 h 6858000"/>
              <a:gd name="connsiteX844" fmla="*/ 6399821 w 7467600"/>
              <a:gd name="connsiteY844" fmla="*/ 2344799 h 6858000"/>
              <a:gd name="connsiteX845" fmla="*/ 6323232 w 7467600"/>
              <a:gd name="connsiteY845" fmla="*/ 2389634 h 6858000"/>
              <a:gd name="connsiteX846" fmla="*/ 5942958 w 7467600"/>
              <a:gd name="connsiteY846" fmla="*/ 2077708 h 6858000"/>
              <a:gd name="connsiteX847" fmla="*/ 5921559 w 7467600"/>
              <a:gd name="connsiteY847" fmla="*/ 2378596 h 6858000"/>
              <a:gd name="connsiteX848" fmla="*/ 5817651 w 7467600"/>
              <a:gd name="connsiteY848" fmla="*/ 3023919 h 6858000"/>
              <a:gd name="connsiteX849" fmla="*/ 5729634 w 7467600"/>
              <a:gd name="connsiteY849" fmla="*/ 3051849 h 6858000"/>
              <a:gd name="connsiteX850" fmla="*/ 5611018 w 7467600"/>
              <a:gd name="connsiteY850" fmla="*/ 2316769 h 6858000"/>
              <a:gd name="connsiteX851" fmla="*/ 5687608 w 7467600"/>
              <a:gd name="connsiteY851" fmla="*/ 2039972 h 6858000"/>
              <a:gd name="connsiteX852" fmla="*/ 5657554 w 7467600"/>
              <a:gd name="connsiteY852" fmla="*/ 1576445 h 6858000"/>
              <a:gd name="connsiteX853" fmla="*/ 5150475 w 7467600"/>
              <a:gd name="connsiteY853" fmla="*/ 1274012 h 6858000"/>
              <a:gd name="connsiteX854" fmla="*/ 5349142 w 7467600"/>
              <a:gd name="connsiteY854" fmla="*/ 2204405 h 6858000"/>
              <a:gd name="connsiteX855" fmla="*/ 5262214 w 7467600"/>
              <a:gd name="connsiteY855" fmla="*/ 2233836 h 6858000"/>
              <a:gd name="connsiteX856" fmla="*/ 4981539 w 7467600"/>
              <a:gd name="connsiteY856" fmla="*/ 1542201 h 6858000"/>
              <a:gd name="connsiteX857" fmla="*/ 4958461 w 7467600"/>
              <a:gd name="connsiteY857" fmla="*/ 1136957 h 6858000"/>
              <a:gd name="connsiteX858" fmla="*/ 4655015 w 7467600"/>
              <a:gd name="connsiteY858" fmla="*/ 891426 h 6858000"/>
              <a:gd name="connsiteX859" fmla="*/ 4348002 w 7467600"/>
              <a:gd name="connsiteY859" fmla="*/ 2205895 h 6858000"/>
              <a:gd name="connsiteX860" fmla="*/ 4262250 w 7467600"/>
              <a:gd name="connsiteY860" fmla="*/ 2219972 h 6858000"/>
              <a:gd name="connsiteX861" fmla="*/ 4550611 w 7467600"/>
              <a:gd name="connsiteY861" fmla="*/ 817540 h 6858000"/>
              <a:gd name="connsiteX862" fmla="*/ 4564418 w 7467600"/>
              <a:gd name="connsiteY862" fmla="*/ 808293 h 6858000"/>
              <a:gd name="connsiteX863" fmla="*/ 4266388 w 7467600"/>
              <a:gd name="connsiteY863" fmla="*/ 500083 h 6858000"/>
              <a:gd name="connsiteX864" fmla="*/ 4032842 w 7467600"/>
              <a:gd name="connsiteY864" fmla="*/ 211809 h 6858000"/>
              <a:gd name="connsiteX865" fmla="*/ 3882765 w 7467600"/>
              <a:gd name="connsiteY865" fmla="*/ 0 h 6858000"/>
              <a:gd name="connsiteX866" fmla="*/ 3721337 w 7467600"/>
              <a:gd name="connsiteY866" fmla="*/ 0 h 6858000"/>
              <a:gd name="connsiteX867" fmla="*/ 3797544 w 7467600"/>
              <a:gd name="connsiteY867" fmla="*/ 0 h 6858000"/>
              <a:gd name="connsiteX868" fmla="*/ 3775734 w 7467600"/>
              <a:gd name="connsiteY868" fmla="*/ 95131 h 6858000"/>
              <a:gd name="connsiteX869" fmla="*/ 3724807 w 7467600"/>
              <a:gd name="connsiteY869" fmla="*/ 272257 h 6858000"/>
              <a:gd name="connsiteX870" fmla="*/ 3726844 w 7467600"/>
              <a:gd name="connsiteY870" fmla="*/ 282988 h 6858000"/>
              <a:gd name="connsiteX871" fmla="*/ 3742664 w 7467600"/>
              <a:gd name="connsiteY871" fmla="*/ 279918 h 6858000"/>
              <a:gd name="connsiteX872" fmla="*/ 4103910 w 7467600"/>
              <a:gd name="connsiteY872" fmla="*/ 1161917 h 6858000"/>
              <a:gd name="connsiteX873" fmla="*/ 4020269 w 7467600"/>
              <a:gd name="connsiteY873" fmla="*/ 1200406 h 6858000"/>
              <a:gd name="connsiteX874" fmla="*/ 3674882 w 7467600"/>
              <a:gd name="connsiteY874" fmla="*/ 488524 h 6858000"/>
              <a:gd name="connsiteX875" fmla="*/ 3132682 w 7467600"/>
              <a:gd name="connsiteY875" fmla="*/ 1072284 h 6858000"/>
              <a:gd name="connsiteX876" fmla="*/ 2716346 w 7467600"/>
              <a:gd name="connsiteY876" fmla="*/ 1276376 h 6858000"/>
              <a:gd name="connsiteX877" fmla="*/ 2716772 w 7467600"/>
              <a:gd name="connsiteY877" fmla="*/ 1255462 h 6858000"/>
              <a:gd name="connsiteX878" fmla="*/ 3471096 w 7467600"/>
              <a:gd name="connsiteY878" fmla="*/ 437072 h 6858000"/>
              <a:gd name="connsiteX879" fmla="*/ 3639057 w 7467600"/>
              <a:gd name="connsiteY879" fmla="*/ 286334 h 6858000"/>
              <a:gd name="connsiteX880" fmla="*/ 3640309 w 7467600"/>
              <a:gd name="connsiteY880" fmla="*/ 284664 h 6858000"/>
              <a:gd name="connsiteX881" fmla="*/ 3646022 w 7467600"/>
              <a:gd name="connsiteY881" fmla="*/ 276711 h 6858000"/>
              <a:gd name="connsiteX882" fmla="*/ 3707943 w 7467600"/>
              <a:gd name="connsiteY882" fmla="*/ 65958 h 6858000"/>
              <a:gd name="connsiteX883" fmla="*/ 3721337 w 7467600"/>
              <a:gd name="connsiteY883" fmla="*/ 0 h 6858000"/>
              <a:gd name="connsiteX884" fmla="*/ 2867960 w 7467600"/>
              <a:gd name="connsiteY884" fmla="*/ 0 h 6858000"/>
              <a:gd name="connsiteX885" fmla="*/ 2926351 w 7467600"/>
              <a:gd name="connsiteY885" fmla="*/ 0 h 6858000"/>
              <a:gd name="connsiteX886" fmla="*/ 2902823 w 7467600"/>
              <a:gd name="connsiteY886" fmla="*/ 262929 h 6858000"/>
              <a:gd name="connsiteX887" fmla="*/ 2940663 w 7467600"/>
              <a:gd name="connsiteY887" fmla="*/ 140884 h 6858000"/>
              <a:gd name="connsiteX888" fmla="*/ 2947039 w 7467600"/>
              <a:gd name="connsiteY888" fmla="*/ 122524 h 6858000"/>
              <a:gd name="connsiteX889" fmla="*/ 2984316 w 7467600"/>
              <a:gd name="connsiteY889" fmla="*/ 0 h 6858000"/>
              <a:gd name="connsiteX890" fmla="*/ 3016114 w 7467600"/>
              <a:gd name="connsiteY890" fmla="*/ 0 h 6858000"/>
              <a:gd name="connsiteX891" fmla="*/ 2979949 w 7467600"/>
              <a:gd name="connsiteY891" fmla="*/ 119274 h 6858000"/>
              <a:gd name="connsiteX892" fmla="*/ 3023879 w 7467600"/>
              <a:gd name="connsiteY892" fmla="*/ 0 h 6858000"/>
              <a:gd name="connsiteX893" fmla="*/ 3105400 w 7467600"/>
              <a:gd name="connsiteY893" fmla="*/ 0 h 6858000"/>
              <a:gd name="connsiteX894" fmla="*/ 3094669 w 7467600"/>
              <a:gd name="connsiteY894" fmla="*/ 30308 h 6858000"/>
              <a:gd name="connsiteX895" fmla="*/ 2901945 w 7467600"/>
              <a:gd name="connsiteY895" fmla="*/ 466538 h 6858000"/>
              <a:gd name="connsiteX896" fmla="*/ 2815209 w 7467600"/>
              <a:gd name="connsiteY896" fmla="*/ 497361 h 6858000"/>
              <a:gd name="connsiteX897" fmla="*/ 2844845 w 7467600"/>
              <a:gd name="connsiteY897" fmla="*/ 127638 h 6858000"/>
              <a:gd name="connsiteX898" fmla="*/ 2867960 w 7467600"/>
              <a:gd name="connsiteY898" fmla="*/ 0 h 6858000"/>
              <a:gd name="connsiteX899" fmla="*/ 1057230 w 7467600"/>
              <a:gd name="connsiteY899" fmla="*/ 0 h 6858000"/>
              <a:gd name="connsiteX900" fmla="*/ 1111003 w 7467600"/>
              <a:gd name="connsiteY900" fmla="*/ 0 h 6858000"/>
              <a:gd name="connsiteX901" fmla="*/ 1125553 w 7467600"/>
              <a:gd name="connsiteY901" fmla="*/ 52588 h 6858000"/>
              <a:gd name="connsiteX902" fmla="*/ 1304276 w 7467600"/>
              <a:gd name="connsiteY902" fmla="*/ 476275 h 6858000"/>
              <a:gd name="connsiteX903" fmla="*/ 1492066 w 7467600"/>
              <a:gd name="connsiteY903" fmla="*/ 886333 h 6858000"/>
              <a:gd name="connsiteX904" fmla="*/ 1423698 w 7467600"/>
              <a:gd name="connsiteY904" fmla="*/ 710817 h 6858000"/>
              <a:gd name="connsiteX905" fmla="*/ 1357609 w 7467600"/>
              <a:gd name="connsiteY905" fmla="*/ 532892 h 6858000"/>
              <a:gd name="connsiteX906" fmla="*/ 1309550 w 7467600"/>
              <a:gd name="connsiteY906" fmla="*/ 374031 h 6858000"/>
              <a:gd name="connsiteX907" fmla="*/ 1193673 w 7467600"/>
              <a:gd name="connsiteY907" fmla="*/ 49533 h 6858000"/>
              <a:gd name="connsiteX908" fmla="*/ 1164391 w 7467600"/>
              <a:gd name="connsiteY908" fmla="*/ 0 h 6858000"/>
              <a:gd name="connsiteX909" fmla="*/ 1200666 w 7467600"/>
              <a:gd name="connsiteY909" fmla="*/ 0 h 6858000"/>
              <a:gd name="connsiteX910" fmla="*/ 1223408 w 7467600"/>
              <a:gd name="connsiteY910" fmla="*/ 38996 h 6858000"/>
              <a:gd name="connsiteX911" fmla="*/ 1339635 w 7467600"/>
              <a:gd name="connsiteY911" fmla="*/ 365517 h 6858000"/>
              <a:gd name="connsiteX912" fmla="*/ 1387469 w 7467600"/>
              <a:gd name="connsiteY912" fmla="*/ 523079 h 6858000"/>
              <a:gd name="connsiteX913" fmla="*/ 1452685 w 7467600"/>
              <a:gd name="connsiteY913" fmla="*/ 699806 h 6858000"/>
              <a:gd name="connsiteX914" fmla="*/ 1492092 w 7467600"/>
              <a:gd name="connsiteY914" fmla="*/ 800424 h 6858000"/>
              <a:gd name="connsiteX915" fmla="*/ 1455302 w 7467600"/>
              <a:gd name="connsiteY915" fmla="*/ 632913 h 6858000"/>
              <a:gd name="connsiteX916" fmla="*/ 1222336 w 7467600"/>
              <a:gd name="connsiteY916" fmla="*/ 9480 h 6858000"/>
              <a:gd name="connsiteX917" fmla="*/ 1214634 w 7467600"/>
              <a:gd name="connsiteY917" fmla="*/ 0 h 6858000"/>
              <a:gd name="connsiteX918" fmla="*/ 1289827 w 7467600"/>
              <a:gd name="connsiteY918" fmla="*/ 0 h 6858000"/>
              <a:gd name="connsiteX919" fmla="*/ 1321076 w 7467600"/>
              <a:gd name="connsiteY919" fmla="*/ 59722 h 6858000"/>
              <a:gd name="connsiteX920" fmla="*/ 1512579 w 7467600"/>
              <a:gd name="connsiteY920" fmla="*/ 626441 h 6858000"/>
              <a:gd name="connsiteX921" fmla="*/ 1506076 w 7467600"/>
              <a:gd name="connsiteY921" fmla="*/ 1089289 h 6858000"/>
              <a:gd name="connsiteX922" fmla="*/ 1486346 w 7467600"/>
              <a:gd name="connsiteY922" fmla="*/ 1079919 h 6858000"/>
              <a:gd name="connsiteX923" fmla="*/ 1070511 w 7467600"/>
              <a:gd name="connsiteY923" fmla="*/ 48609 h 6858000"/>
              <a:gd name="connsiteX924" fmla="*/ 1057230 w 7467600"/>
              <a:gd name="connsiteY924" fmla="*/ 0 h 6858000"/>
              <a:gd name="connsiteX925" fmla="*/ 43151 w 7467600"/>
              <a:gd name="connsiteY925" fmla="*/ 0 h 6858000"/>
              <a:gd name="connsiteX926" fmla="*/ 95283 w 7467600"/>
              <a:gd name="connsiteY926" fmla="*/ 0 h 6858000"/>
              <a:gd name="connsiteX927" fmla="*/ 300708 w 7467600"/>
              <a:gd name="connsiteY927" fmla="*/ 154571 h 6858000"/>
              <a:gd name="connsiteX928" fmla="*/ 530414 w 7467600"/>
              <a:gd name="connsiteY928" fmla="*/ 354673 h 6858000"/>
              <a:gd name="connsiteX929" fmla="*/ 333785 w 7467600"/>
              <a:gd name="connsiteY929" fmla="*/ 161564 h 6858000"/>
              <a:gd name="connsiteX930" fmla="*/ 147005 w 7467600"/>
              <a:gd name="connsiteY930" fmla="*/ 0 h 6858000"/>
              <a:gd name="connsiteX931" fmla="*/ 272509 w 7467600"/>
              <a:gd name="connsiteY931" fmla="*/ 0 h 6858000"/>
              <a:gd name="connsiteX932" fmla="*/ 326276 w 7467600"/>
              <a:gd name="connsiteY932" fmla="*/ 45847 h 6858000"/>
              <a:gd name="connsiteX933" fmla="*/ 823759 w 7467600"/>
              <a:gd name="connsiteY933" fmla="*/ 574145 h 6858000"/>
              <a:gd name="connsiteX934" fmla="*/ 811254 w 7467600"/>
              <a:gd name="connsiteY934" fmla="*/ 665546 h 6858000"/>
              <a:gd name="connsiteX935" fmla="*/ 154042 w 7467600"/>
              <a:gd name="connsiteY935" fmla="*/ 261522 h 6858000"/>
              <a:gd name="connsiteX936" fmla="*/ 13550 w 7467600"/>
              <a:gd name="connsiteY936" fmla="*/ 158423 h 6858000"/>
              <a:gd name="connsiteX937" fmla="*/ 0 w 7467600"/>
              <a:gd name="connsiteY937" fmla="*/ 146618 h 6858000"/>
              <a:gd name="connsiteX938" fmla="*/ 0 w 7467600"/>
              <a:gd name="connsiteY938" fmla="*/ 59161 h 6858000"/>
              <a:gd name="connsiteX939" fmla="*/ 45427 w 7467600"/>
              <a:gd name="connsiteY939" fmla="*/ 101078 h 6858000"/>
              <a:gd name="connsiteX940" fmla="*/ 630103 w 7467600"/>
              <a:gd name="connsiteY940" fmla="*/ 485885 h 6858000"/>
              <a:gd name="connsiteX941" fmla="*/ 532040 w 7467600"/>
              <a:gd name="connsiteY941" fmla="*/ 399359 h 6858000"/>
              <a:gd name="connsiteX942" fmla="*/ 517618 w 7467600"/>
              <a:gd name="connsiteY942" fmla="*/ 385726 h 6858000"/>
              <a:gd name="connsiteX943" fmla="*/ 285074 w 7467600"/>
              <a:gd name="connsiteY943" fmla="*/ 182755 h 6858000"/>
              <a:gd name="connsiteX944" fmla="*/ 43151 w 7467600"/>
              <a:gd name="connsiteY94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289862 w 7467600"/>
              <a:gd name="connsiteY11" fmla="*/ 6659827 h 6858000"/>
              <a:gd name="connsiteX12" fmla="*/ 1019354 w 7467600"/>
              <a:gd name="connsiteY12" fmla="*/ 6315006 h 6858000"/>
              <a:gd name="connsiteX13" fmla="*/ 441046 w 7467600"/>
              <a:gd name="connsiteY13" fmla="*/ 6691153 h 6858000"/>
              <a:gd name="connsiteX14" fmla="*/ 1019354 w 7467600"/>
              <a:gd name="connsiteY14" fmla="*/ 6315006 h 6858000"/>
              <a:gd name="connsiteX15" fmla="*/ 991680 w 7467600"/>
              <a:gd name="connsiteY15" fmla="*/ 6298413 h 6858000"/>
              <a:gd name="connsiteX16" fmla="*/ 409060 w 7467600"/>
              <a:gd name="connsiteY16" fmla="*/ 6671470 h 6858000"/>
              <a:gd name="connsiteX17" fmla="*/ 991680 w 7467600"/>
              <a:gd name="connsiteY17" fmla="*/ 6298413 h 6858000"/>
              <a:gd name="connsiteX18" fmla="*/ 103333 w 7467600"/>
              <a:gd name="connsiteY18" fmla="*/ 5699602 h 6858000"/>
              <a:gd name="connsiteX19" fmla="*/ 233938 w 7467600"/>
              <a:gd name="connsiteY19" fmla="*/ 5809416 h 6858000"/>
              <a:gd name="connsiteX20" fmla="*/ 883580 w 7467600"/>
              <a:gd name="connsiteY20" fmla="*/ 6180710 h 6858000"/>
              <a:gd name="connsiteX21" fmla="*/ 487337 w 7467600"/>
              <a:gd name="connsiteY21" fmla="*/ 5950182 h 6858000"/>
              <a:gd name="connsiteX22" fmla="*/ 354051 w 7467600"/>
              <a:gd name="connsiteY22" fmla="*/ 5854912 h 6858000"/>
              <a:gd name="connsiteX23" fmla="*/ 195436 w 7467600"/>
              <a:gd name="connsiteY23" fmla="*/ 5755068 h 6858000"/>
              <a:gd name="connsiteX24" fmla="*/ 103333 w 7467600"/>
              <a:gd name="connsiteY24" fmla="*/ 5699602 h 6858000"/>
              <a:gd name="connsiteX25" fmla="*/ 5539432 w 7467600"/>
              <a:gd name="connsiteY25" fmla="*/ 5642928 h 6858000"/>
              <a:gd name="connsiteX26" fmla="*/ 5555462 w 7467600"/>
              <a:gd name="connsiteY26" fmla="*/ 5694454 h 6858000"/>
              <a:gd name="connsiteX27" fmla="*/ 5828270 w 7467600"/>
              <a:gd name="connsiteY27" fmla="*/ 6320663 h 6858000"/>
              <a:gd name="connsiteX28" fmla="*/ 5947416 w 7467600"/>
              <a:gd name="connsiteY28" fmla="*/ 6574846 h 6858000"/>
              <a:gd name="connsiteX29" fmla="*/ 5539432 w 7467600"/>
              <a:gd name="connsiteY29" fmla="*/ 5642928 h 6858000"/>
              <a:gd name="connsiteX30" fmla="*/ 51253 w 7467600"/>
              <a:gd name="connsiteY30" fmla="*/ 5631825 h 6858000"/>
              <a:gd name="connsiteX31" fmla="*/ 211622 w 7467600"/>
              <a:gd name="connsiteY31" fmla="*/ 5728803 h 6858000"/>
              <a:gd name="connsiteX32" fmla="*/ 371652 w 7467600"/>
              <a:gd name="connsiteY32" fmla="*/ 5829062 h 6858000"/>
              <a:gd name="connsiteX33" fmla="*/ 505903 w 7467600"/>
              <a:gd name="connsiteY33" fmla="*/ 5925221 h 6858000"/>
              <a:gd name="connsiteX34" fmla="*/ 899240 w 7467600"/>
              <a:gd name="connsiteY34" fmla="*/ 6153068 h 6858000"/>
              <a:gd name="connsiteX35" fmla="*/ 988114 w 7467600"/>
              <a:gd name="connsiteY35" fmla="*/ 6174204 h 6858000"/>
              <a:gd name="connsiteX36" fmla="*/ 845971 w 7467600"/>
              <a:gd name="connsiteY36" fmla="*/ 6067177 h 6858000"/>
              <a:gd name="connsiteX37" fmla="*/ 448057 w 7467600"/>
              <a:gd name="connsiteY37" fmla="*/ 5841376 h 6858000"/>
              <a:gd name="connsiteX38" fmla="*/ 51253 w 7467600"/>
              <a:gd name="connsiteY38" fmla="*/ 5631825 h 6858000"/>
              <a:gd name="connsiteX39" fmla="*/ 2606687 w 7467600"/>
              <a:gd name="connsiteY39" fmla="*/ 5630718 h 6858000"/>
              <a:gd name="connsiteX40" fmla="*/ 2645658 w 7467600"/>
              <a:gd name="connsiteY40" fmla="*/ 6640259 h 6858000"/>
              <a:gd name="connsiteX41" fmla="*/ 2606687 w 7467600"/>
              <a:gd name="connsiteY41" fmla="*/ 5630718 h 6858000"/>
              <a:gd name="connsiteX42" fmla="*/ 3642057 w 7467600"/>
              <a:gd name="connsiteY42" fmla="*/ 5573487 h 6858000"/>
              <a:gd name="connsiteX43" fmla="*/ 3632981 w 7467600"/>
              <a:gd name="connsiteY43" fmla="*/ 5579437 h 6858000"/>
              <a:gd name="connsiteX44" fmla="*/ 3382436 w 7467600"/>
              <a:gd name="connsiteY44" fmla="*/ 5952726 h 6858000"/>
              <a:gd name="connsiteX45" fmla="*/ 3191929 w 7467600"/>
              <a:gd name="connsiteY45" fmla="*/ 6662669 h 6858000"/>
              <a:gd name="connsiteX46" fmla="*/ 3369898 w 7467600"/>
              <a:gd name="connsiteY46" fmla="*/ 6081771 h 6858000"/>
              <a:gd name="connsiteX47" fmla="*/ 3642057 w 7467600"/>
              <a:gd name="connsiteY47" fmla="*/ 5573487 h 6858000"/>
              <a:gd name="connsiteX48" fmla="*/ 2650666 w 7467600"/>
              <a:gd name="connsiteY48" fmla="*/ 5530686 h 6858000"/>
              <a:gd name="connsiteX49" fmla="*/ 2650249 w 7467600"/>
              <a:gd name="connsiteY49" fmla="*/ 5532101 h 6858000"/>
              <a:gd name="connsiteX50" fmla="*/ 2663808 w 7467600"/>
              <a:gd name="connsiteY50" fmla="*/ 6535215 h 6858000"/>
              <a:gd name="connsiteX51" fmla="*/ 2665418 w 7467600"/>
              <a:gd name="connsiteY51" fmla="*/ 6132756 h 6858000"/>
              <a:gd name="connsiteX52" fmla="*/ 2650666 w 7467600"/>
              <a:gd name="connsiteY52" fmla="*/ 5530686 h 6858000"/>
              <a:gd name="connsiteX53" fmla="*/ 2680277 w 7467600"/>
              <a:gd name="connsiteY53" fmla="*/ 5479204 h 6858000"/>
              <a:gd name="connsiteX54" fmla="*/ 2678972 w 7467600"/>
              <a:gd name="connsiteY54" fmla="*/ 5481582 h 6858000"/>
              <a:gd name="connsiteX55" fmla="*/ 2696666 w 7467600"/>
              <a:gd name="connsiteY55" fmla="*/ 6133836 h 6858000"/>
              <a:gd name="connsiteX56" fmla="*/ 2695769 w 7467600"/>
              <a:gd name="connsiteY56" fmla="*/ 6390955 h 6858000"/>
              <a:gd name="connsiteX57" fmla="*/ 2739893 w 7467600"/>
              <a:gd name="connsiteY57" fmla="*/ 6108357 h 6858000"/>
              <a:gd name="connsiteX58" fmla="*/ 2680277 w 7467600"/>
              <a:gd name="connsiteY58" fmla="*/ 5479204 h 6858000"/>
              <a:gd name="connsiteX59" fmla="*/ 1132195 w 7467600"/>
              <a:gd name="connsiteY59" fmla="*/ 5467980 h 6858000"/>
              <a:gd name="connsiteX60" fmla="*/ 1679056 w 7467600"/>
              <a:gd name="connsiteY60" fmla="*/ 5516907 h 6858000"/>
              <a:gd name="connsiteX61" fmla="*/ 2128648 w 7467600"/>
              <a:gd name="connsiteY61" fmla="*/ 5474249 h 6858000"/>
              <a:gd name="connsiteX62" fmla="*/ 1825619 w 7467600"/>
              <a:gd name="connsiteY62" fmla="*/ 5478447 h 6858000"/>
              <a:gd name="connsiteX63" fmla="*/ 1737798 w 7467600"/>
              <a:gd name="connsiteY63" fmla="*/ 5483353 h 6858000"/>
              <a:gd name="connsiteX64" fmla="*/ 1132195 w 7467600"/>
              <a:gd name="connsiteY64" fmla="*/ 5467980 h 6858000"/>
              <a:gd name="connsiteX65" fmla="*/ 1456157 w 7467600"/>
              <a:gd name="connsiteY65" fmla="*/ 5371404 h 6858000"/>
              <a:gd name="connsiteX66" fmla="*/ 1244432 w 7467600"/>
              <a:gd name="connsiteY66" fmla="*/ 5385601 h 6858000"/>
              <a:gd name="connsiteX67" fmla="*/ 973990 w 7467600"/>
              <a:gd name="connsiteY67" fmla="*/ 5424940 h 6858000"/>
              <a:gd name="connsiteX68" fmla="*/ 1103809 w 7467600"/>
              <a:gd name="connsiteY68" fmla="*/ 5433720 h 6858000"/>
              <a:gd name="connsiteX69" fmla="*/ 1123454 w 7467600"/>
              <a:gd name="connsiteY69" fmla="*/ 5435727 h 6858000"/>
              <a:gd name="connsiteX70" fmla="*/ 1737017 w 7467600"/>
              <a:gd name="connsiteY70" fmla="*/ 5452183 h 6858000"/>
              <a:gd name="connsiteX71" fmla="*/ 1824397 w 7467600"/>
              <a:gd name="connsiteY71" fmla="*/ 5447757 h 6858000"/>
              <a:gd name="connsiteX72" fmla="*/ 2070059 w 7467600"/>
              <a:gd name="connsiteY72" fmla="*/ 5441660 h 6858000"/>
              <a:gd name="connsiteX73" fmla="*/ 1456157 w 7467600"/>
              <a:gd name="connsiteY73" fmla="*/ 5371404 h 6858000"/>
              <a:gd name="connsiteX74" fmla="*/ 4988186 w 7467600"/>
              <a:gd name="connsiteY74" fmla="*/ 5216467 h 6858000"/>
              <a:gd name="connsiteX75" fmla="*/ 4777334 w 7467600"/>
              <a:gd name="connsiteY75" fmla="*/ 5406072 h 6858000"/>
              <a:gd name="connsiteX76" fmla="*/ 4718341 w 7467600"/>
              <a:gd name="connsiteY76" fmla="*/ 5468043 h 6858000"/>
              <a:gd name="connsiteX77" fmla="*/ 4604655 w 7467600"/>
              <a:gd name="connsiteY77" fmla="*/ 5583434 h 6858000"/>
              <a:gd name="connsiteX78" fmla="*/ 4565074 w 7467600"/>
              <a:gd name="connsiteY78" fmla="*/ 5618550 h 6858000"/>
              <a:gd name="connsiteX79" fmla="*/ 4988186 w 7467600"/>
              <a:gd name="connsiteY79" fmla="*/ 5216467 h 6858000"/>
              <a:gd name="connsiteX80" fmla="*/ 4978032 w 7467600"/>
              <a:gd name="connsiteY80" fmla="*/ 5183809 h 6858000"/>
              <a:gd name="connsiteX81" fmla="*/ 4463413 w 7467600"/>
              <a:gd name="connsiteY81" fmla="*/ 5615162 h 6858000"/>
              <a:gd name="connsiteX82" fmla="*/ 4358134 w 7467600"/>
              <a:gd name="connsiteY82" fmla="*/ 5742791 h 6858000"/>
              <a:gd name="connsiteX83" fmla="*/ 4376219 w 7467600"/>
              <a:gd name="connsiteY83" fmla="*/ 5729027 h 6858000"/>
              <a:gd name="connsiteX84" fmla="*/ 4582340 w 7467600"/>
              <a:gd name="connsiteY84" fmla="*/ 5561037 h 6858000"/>
              <a:gd name="connsiteX85" fmla="*/ 4694684 w 7467600"/>
              <a:gd name="connsiteY85" fmla="*/ 5447098 h 6858000"/>
              <a:gd name="connsiteX86" fmla="*/ 4754123 w 7467600"/>
              <a:gd name="connsiteY86" fmla="*/ 5384643 h 6858000"/>
              <a:gd name="connsiteX87" fmla="*/ 4978032 w 7467600"/>
              <a:gd name="connsiteY87" fmla="*/ 5183809 h 6858000"/>
              <a:gd name="connsiteX88" fmla="*/ 1903353 w 7467600"/>
              <a:gd name="connsiteY88" fmla="*/ 5044827 h 6858000"/>
              <a:gd name="connsiteX89" fmla="*/ 1936931 w 7467600"/>
              <a:gd name="connsiteY89" fmla="*/ 5093954 h 6858000"/>
              <a:gd name="connsiteX90" fmla="*/ 2195868 w 7467600"/>
              <a:gd name="connsiteY90" fmla="*/ 5396574 h 6858000"/>
              <a:gd name="connsiteX91" fmla="*/ 2088852 w 7467600"/>
              <a:gd name="connsiteY91" fmla="*/ 5166123 h 6858000"/>
              <a:gd name="connsiteX92" fmla="*/ 1958241 w 7467600"/>
              <a:gd name="connsiteY92" fmla="*/ 5067955 h 6858000"/>
              <a:gd name="connsiteX93" fmla="*/ 1903353 w 7467600"/>
              <a:gd name="connsiteY93" fmla="*/ 5044827 h 6858000"/>
              <a:gd name="connsiteX94" fmla="*/ 1979378 w 7467600"/>
              <a:gd name="connsiteY94" fmla="*/ 4769504 h 6858000"/>
              <a:gd name="connsiteX95" fmla="*/ 2882120 w 7467600"/>
              <a:gd name="connsiteY95" fmla="*/ 5064547 h 6858000"/>
              <a:gd name="connsiteX96" fmla="*/ 2793103 w 7467600"/>
              <a:gd name="connsiteY96" fmla="*/ 5039699 h 6858000"/>
              <a:gd name="connsiteX97" fmla="*/ 2770041 w 7467600"/>
              <a:gd name="connsiteY97" fmla="*/ 5033634 h 6858000"/>
              <a:gd name="connsiteX98" fmla="*/ 1979378 w 7467600"/>
              <a:gd name="connsiteY98" fmla="*/ 4769504 h 6858000"/>
              <a:gd name="connsiteX99" fmla="*/ 1927410 w 7467600"/>
              <a:gd name="connsiteY99" fmla="*/ 4716164 h 6858000"/>
              <a:gd name="connsiteX100" fmla="*/ 1959587 w 7467600"/>
              <a:gd name="connsiteY100" fmla="*/ 4728849 h 6858000"/>
              <a:gd name="connsiteX101" fmla="*/ 2777707 w 7467600"/>
              <a:gd name="connsiteY101" fmla="*/ 5003991 h 6858000"/>
              <a:gd name="connsiteX102" fmla="*/ 2800768 w 7467600"/>
              <a:gd name="connsiteY102" fmla="*/ 5010056 h 6858000"/>
              <a:gd name="connsiteX103" fmla="*/ 2879408 w 7467600"/>
              <a:gd name="connsiteY103" fmla="*/ 5031590 h 6858000"/>
              <a:gd name="connsiteX104" fmla="*/ 2862295 w 7467600"/>
              <a:gd name="connsiteY104" fmla="*/ 5022958 h 6858000"/>
              <a:gd name="connsiteX105" fmla="*/ 2813343 w 7467600"/>
              <a:gd name="connsiteY105" fmla="*/ 4998369 h 6858000"/>
              <a:gd name="connsiteX106" fmla="*/ 2646245 w 7467600"/>
              <a:gd name="connsiteY106" fmla="*/ 4930999 h 6858000"/>
              <a:gd name="connsiteX107" fmla="*/ 1999243 w 7467600"/>
              <a:gd name="connsiteY107" fmla="*/ 4730524 h 6858000"/>
              <a:gd name="connsiteX108" fmla="*/ 1979527 w 7467600"/>
              <a:gd name="connsiteY108" fmla="*/ 4726651 h 6858000"/>
              <a:gd name="connsiteX109" fmla="*/ 1927410 w 7467600"/>
              <a:gd name="connsiteY109" fmla="*/ 4716164 h 6858000"/>
              <a:gd name="connsiteX110" fmla="*/ 1997014 w 7467600"/>
              <a:gd name="connsiteY110" fmla="*/ 4698007 h 6858000"/>
              <a:gd name="connsiteX111" fmla="*/ 2005458 w 7467600"/>
              <a:gd name="connsiteY111" fmla="*/ 4699540 h 6858000"/>
              <a:gd name="connsiteX112" fmla="*/ 2657186 w 7467600"/>
              <a:gd name="connsiteY112" fmla="*/ 4901687 h 6858000"/>
              <a:gd name="connsiteX113" fmla="*/ 2826662 w 7467600"/>
              <a:gd name="connsiteY113" fmla="*/ 4970362 h 6858000"/>
              <a:gd name="connsiteX114" fmla="*/ 2876100 w 7467600"/>
              <a:gd name="connsiteY114" fmla="*/ 4995397 h 6858000"/>
              <a:gd name="connsiteX115" fmla="*/ 3042600 w 7467600"/>
              <a:gd name="connsiteY115" fmla="*/ 5059532 h 6858000"/>
              <a:gd name="connsiteX116" fmla="*/ 1997014 w 7467600"/>
              <a:gd name="connsiteY116" fmla="*/ 4698007 h 6858000"/>
              <a:gd name="connsiteX117" fmla="*/ 2305292 w 7467600"/>
              <a:gd name="connsiteY117" fmla="*/ 4219492 h 6858000"/>
              <a:gd name="connsiteX118" fmla="*/ 3360922 w 7467600"/>
              <a:gd name="connsiteY118" fmla="*/ 4529373 h 6858000"/>
              <a:gd name="connsiteX119" fmla="*/ 3492420 w 7467600"/>
              <a:gd name="connsiteY119" fmla="*/ 4510145 h 6858000"/>
              <a:gd name="connsiteX120" fmla="*/ 3364086 w 7467600"/>
              <a:gd name="connsiteY120" fmla="*/ 4480340 h 6858000"/>
              <a:gd name="connsiteX121" fmla="*/ 3225818 w 7467600"/>
              <a:gd name="connsiteY121" fmla="*/ 4411822 h 6858000"/>
              <a:gd name="connsiteX122" fmla="*/ 3129696 w 7467600"/>
              <a:gd name="connsiteY122" fmla="*/ 4360704 h 6858000"/>
              <a:gd name="connsiteX123" fmla="*/ 2814545 w 7467600"/>
              <a:gd name="connsiteY123" fmla="*/ 4282955 h 6858000"/>
              <a:gd name="connsiteX124" fmla="*/ 2305292 w 7467600"/>
              <a:gd name="connsiteY124" fmla="*/ 4219492 h 6858000"/>
              <a:gd name="connsiteX125" fmla="*/ 2626982 w 7467600"/>
              <a:gd name="connsiteY125" fmla="*/ 4206450 h 6858000"/>
              <a:gd name="connsiteX126" fmla="*/ 2490617 w 7467600"/>
              <a:gd name="connsiteY126" fmla="*/ 4206951 h 6858000"/>
              <a:gd name="connsiteX127" fmla="*/ 2819869 w 7467600"/>
              <a:gd name="connsiteY127" fmla="*/ 4252936 h 6858000"/>
              <a:gd name="connsiteX128" fmla="*/ 3143018 w 7467600"/>
              <a:gd name="connsiteY128" fmla="*/ 4332698 h 6858000"/>
              <a:gd name="connsiteX129" fmla="*/ 3241520 w 7467600"/>
              <a:gd name="connsiteY129" fmla="*/ 4385112 h 6858000"/>
              <a:gd name="connsiteX130" fmla="*/ 3374575 w 7467600"/>
              <a:gd name="connsiteY130" fmla="*/ 4451517 h 6858000"/>
              <a:gd name="connsiteX131" fmla="*/ 3505221 w 7467600"/>
              <a:gd name="connsiteY131" fmla="*/ 4480757 h 6858000"/>
              <a:gd name="connsiteX132" fmla="*/ 2626982 w 7467600"/>
              <a:gd name="connsiteY132" fmla="*/ 4206450 h 6858000"/>
              <a:gd name="connsiteX133" fmla="*/ 1310106 w 7467600"/>
              <a:gd name="connsiteY133" fmla="*/ 3943217 h 6858000"/>
              <a:gd name="connsiteX134" fmla="*/ 854994 w 7467600"/>
              <a:gd name="connsiteY134" fmla="*/ 4399136 h 6858000"/>
              <a:gd name="connsiteX135" fmla="*/ 742462 w 7467600"/>
              <a:gd name="connsiteY135" fmla="*/ 4594648 h 6858000"/>
              <a:gd name="connsiteX136" fmla="*/ 820602 w 7467600"/>
              <a:gd name="connsiteY136" fmla="*/ 4485915 h 6858000"/>
              <a:gd name="connsiteX137" fmla="*/ 878295 w 7467600"/>
              <a:gd name="connsiteY137" fmla="*/ 4403594 h 6858000"/>
              <a:gd name="connsiteX138" fmla="*/ 1240607 w 7467600"/>
              <a:gd name="connsiteY138" fmla="*/ 4010401 h 6858000"/>
              <a:gd name="connsiteX139" fmla="*/ 1310106 w 7467600"/>
              <a:gd name="connsiteY139" fmla="*/ 3943217 h 6858000"/>
              <a:gd name="connsiteX140" fmla="*/ 1423113 w 7467600"/>
              <a:gd name="connsiteY140" fmla="*/ 3874565 h 6858000"/>
              <a:gd name="connsiteX141" fmla="*/ 1260565 w 7467600"/>
              <a:gd name="connsiteY141" fmla="*/ 4031982 h 6858000"/>
              <a:gd name="connsiteX142" fmla="*/ 901900 w 7467600"/>
              <a:gd name="connsiteY142" fmla="*/ 4421236 h 6858000"/>
              <a:gd name="connsiteX143" fmla="*/ 845044 w 7467600"/>
              <a:gd name="connsiteY143" fmla="*/ 4502436 h 6858000"/>
              <a:gd name="connsiteX144" fmla="*/ 685926 w 7467600"/>
              <a:gd name="connsiteY144" fmla="*/ 4703069 h 6858000"/>
              <a:gd name="connsiteX145" fmla="*/ 684248 w 7467600"/>
              <a:gd name="connsiteY145" fmla="*/ 4706721 h 6858000"/>
              <a:gd name="connsiteX146" fmla="*/ 1423113 w 7467600"/>
              <a:gd name="connsiteY146" fmla="*/ 3874565 h 6858000"/>
              <a:gd name="connsiteX147" fmla="*/ 3316479 w 7467600"/>
              <a:gd name="connsiteY147" fmla="*/ 3872136 h 6858000"/>
              <a:gd name="connsiteX148" fmla="*/ 3546806 w 7467600"/>
              <a:gd name="connsiteY148" fmla="*/ 4356139 h 6858000"/>
              <a:gd name="connsiteX149" fmla="*/ 3364433 w 7467600"/>
              <a:gd name="connsiteY149" fmla="*/ 3953121 h 6858000"/>
              <a:gd name="connsiteX150" fmla="*/ 3316479 w 7467600"/>
              <a:gd name="connsiteY150" fmla="*/ 3872136 h 6858000"/>
              <a:gd name="connsiteX151" fmla="*/ 3291335 w 7467600"/>
              <a:gd name="connsiteY151" fmla="*/ 3767420 h 6858000"/>
              <a:gd name="connsiteX152" fmla="*/ 3390805 w 7467600"/>
              <a:gd name="connsiteY152" fmla="*/ 3937163 h 6858000"/>
              <a:gd name="connsiteX153" fmla="*/ 3579062 w 7467600"/>
              <a:gd name="connsiteY153" fmla="*/ 4359040 h 6858000"/>
              <a:gd name="connsiteX154" fmla="*/ 3467355 w 7467600"/>
              <a:gd name="connsiteY154" fmla="*/ 3988130 h 6858000"/>
              <a:gd name="connsiteX155" fmla="*/ 3310753 w 7467600"/>
              <a:gd name="connsiteY155" fmla="*/ 3787140 h 6858000"/>
              <a:gd name="connsiteX156" fmla="*/ 3291335 w 7467600"/>
              <a:gd name="connsiteY156" fmla="*/ 3767420 h 6858000"/>
              <a:gd name="connsiteX157" fmla="*/ 1635889 w 7467600"/>
              <a:gd name="connsiteY157" fmla="*/ 3709494 h 6858000"/>
              <a:gd name="connsiteX158" fmla="*/ 1634800 w 7467600"/>
              <a:gd name="connsiteY158" fmla="*/ 3731111 h 6858000"/>
              <a:gd name="connsiteX159" fmla="*/ 1635889 w 7467600"/>
              <a:gd name="connsiteY159" fmla="*/ 3709494 h 6858000"/>
              <a:gd name="connsiteX160" fmla="*/ 1510397 w 7467600"/>
              <a:gd name="connsiteY160" fmla="*/ 3684705 h 6858000"/>
              <a:gd name="connsiteX161" fmla="*/ 1146550 w 7467600"/>
              <a:gd name="connsiteY161" fmla="*/ 3802012 h 6858000"/>
              <a:gd name="connsiteX162" fmla="*/ 698834 w 7467600"/>
              <a:gd name="connsiteY162" fmla="*/ 3952272 h 6858000"/>
              <a:gd name="connsiteX163" fmla="*/ 34256 w 7467600"/>
              <a:gd name="connsiteY163" fmla="*/ 4347603 h 6858000"/>
              <a:gd name="connsiteX164" fmla="*/ 527241 w 7467600"/>
              <a:gd name="connsiteY164" fmla="*/ 4065078 h 6858000"/>
              <a:gd name="connsiteX165" fmla="*/ 1510397 w 7467600"/>
              <a:gd name="connsiteY165" fmla="*/ 3684705 h 6858000"/>
              <a:gd name="connsiteX166" fmla="*/ 1313114 w 7467600"/>
              <a:gd name="connsiteY166" fmla="*/ 3655216 h 6858000"/>
              <a:gd name="connsiteX167" fmla="*/ 1109304 w 7467600"/>
              <a:gd name="connsiteY167" fmla="*/ 3669030 h 6858000"/>
              <a:gd name="connsiteX168" fmla="*/ 8129 w 7467600"/>
              <a:gd name="connsiteY168" fmla="*/ 4330519 h 6858000"/>
              <a:gd name="connsiteX169" fmla="*/ 687572 w 7467600"/>
              <a:gd name="connsiteY169" fmla="*/ 3925629 h 6858000"/>
              <a:gd name="connsiteX170" fmla="*/ 1138365 w 7467600"/>
              <a:gd name="connsiteY170" fmla="*/ 3774515 h 6858000"/>
              <a:gd name="connsiteX171" fmla="*/ 1505579 w 7467600"/>
              <a:gd name="connsiteY171" fmla="*/ 3655526 h 6858000"/>
              <a:gd name="connsiteX172" fmla="*/ 1313114 w 7467600"/>
              <a:gd name="connsiteY172" fmla="*/ 3655216 h 6858000"/>
              <a:gd name="connsiteX173" fmla="*/ 3655073 w 7467600"/>
              <a:gd name="connsiteY173" fmla="*/ 3650884 h 6858000"/>
              <a:gd name="connsiteX174" fmla="*/ 3989938 w 7467600"/>
              <a:gd name="connsiteY174" fmla="*/ 3991685 h 6858000"/>
              <a:gd name="connsiteX175" fmla="*/ 4393907 w 7467600"/>
              <a:gd name="connsiteY175" fmla="*/ 4261258 h 6858000"/>
              <a:gd name="connsiteX176" fmla="*/ 4648051 w 7467600"/>
              <a:gd name="connsiteY176" fmla="*/ 4374051 h 6858000"/>
              <a:gd name="connsiteX177" fmla="*/ 4383389 w 7467600"/>
              <a:gd name="connsiteY177" fmla="*/ 4184369 h 6858000"/>
              <a:gd name="connsiteX178" fmla="*/ 4165508 w 7467600"/>
              <a:gd name="connsiteY178" fmla="*/ 4035196 h 6858000"/>
              <a:gd name="connsiteX179" fmla="*/ 4068162 w 7467600"/>
              <a:gd name="connsiteY179" fmla="*/ 3953394 h 6858000"/>
              <a:gd name="connsiteX180" fmla="*/ 3981416 w 7467600"/>
              <a:gd name="connsiteY180" fmla="*/ 3880482 h 6858000"/>
              <a:gd name="connsiteX181" fmla="*/ 3800147 w 7467600"/>
              <a:gd name="connsiteY181" fmla="*/ 3749872 h 6858000"/>
              <a:gd name="connsiteX182" fmla="*/ 3655073 w 7467600"/>
              <a:gd name="connsiteY182" fmla="*/ 3650884 h 6858000"/>
              <a:gd name="connsiteX183" fmla="*/ 3670252 w 7467600"/>
              <a:gd name="connsiteY183" fmla="*/ 3622798 h 6858000"/>
              <a:gd name="connsiteX184" fmla="*/ 3817258 w 7467600"/>
              <a:gd name="connsiteY184" fmla="*/ 3723577 h 6858000"/>
              <a:gd name="connsiteX185" fmla="*/ 4000461 w 7467600"/>
              <a:gd name="connsiteY185" fmla="*/ 3855966 h 6858000"/>
              <a:gd name="connsiteX186" fmla="*/ 4088180 w 7467600"/>
              <a:gd name="connsiteY186" fmla="*/ 3929774 h 6858000"/>
              <a:gd name="connsiteX187" fmla="*/ 4184555 w 7467600"/>
              <a:gd name="connsiteY187" fmla="*/ 4010683 h 6858000"/>
              <a:gd name="connsiteX188" fmla="*/ 4399563 w 7467600"/>
              <a:gd name="connsiteY188" fmla="*/ 4158106 h 6858000"/>
              <a:gd name="connsiteX189" fmla="*/ 4684469 w 7467600"/>
              <a:gd name="connsiteY189" fmla="*/ 4364680 h 6858000"/>
              <a:gd name="connsiteX190" fmla="*/ 4690271 w 7467600"/>
              <a:gd name="connsiteY190" fmla="*/ 4370034 h 6858000"/>
              <a:gd name="connsiteX191" fmla="*/ 4136093 w 7467600"/>
              <a:gd name="connsiteY191" fmla="*/ 3858466 h 6858000"/>
              <a:gd name="connsiteX192" fmla="*/ 3670252 w 7467600"/>
              <a:gd name="connsiteY192" fmla="*/ 3622798 h 6858000"/>
              <a:gd name="connsiteX193" fmla="*/ 4440129 w 7467600"/>
              <a:gd name="connsiteY193" fmla="*/ 3448571 h 6858000"/>
              <a:gd name="connsiteX194" fmla="*/ 4856525 w 7467600"/>
              <a:gd name="connsiteY194" fmla="*/ 3915351 h 6858000"/>
              <a:gd name="connsiteX195" fmla="*/ 5059055 w 7467600"/>
              <a:gd name="connsiteY195" fmla="*/ 4108918 h 6858000"/>
              <a:gd name="connsiteX196" fmla="*/ 5290070 w 7467600"/>
              <a:gd name="connsiteY196" fmla="*/ 4263619 h 6858000"/>
              <a:gd name="connsiteX197" fmla="*/ 4834991 w 7467600"/>
              <a:gd name="connsiteY197" fmla="*/ 3830985 h 6858000"/>
              <a:gd name="connsiteX198" fmla="*/ 4440129 w 7467600"/>
              <a:gd name="connsiteY198" fmla="*/ 3448571 h 6858000"/>
              <a:gd name="connsiteX199" fmla="*/ 4441737 w 7467600"/>
              <a:gd name="connsiteY199" fmla="*/ 3399734 h 6858000"/>
              <a:gd name="connsiteX200" fmla="*/ 4431236 w 7467600"/>
              <a:gd name="connsiteY200" fmla="*/ 3400954 h 6858000"/>
              <a:gd name="connsiteX201" fmla="*/ 4557150 w 7467600"/>
              <a:gd name="connsiteY201" fmla="*/ 3510023 h 6858000"/>
              <a:gd name="connsiteX202" fmla="*/ 4856936 w 7467600"/>
              <a:gd name="connsiteY202" fmla="*/ 3809146 h 6858000"/>
              <a:gd name="connsiteX203" fmla="*/ 5111996 w 7467600"/>
              <a:gd name="connsiteY203" fmla="*/ 4065759 h 6858000"/>
              <a:gd name="connsiteX204" fmla="*/ 5388878 w 7467600"/>
              <a:gd name="connsiteY204" fmla="*/ 4300185 h 6858000"/>
              <a:gd name="connsiteX205" fmla="*/ 5425556 w 7467600"/>
              <a:gd name="connsiteY205" fmla="*/ 4308967 h 6858000"/>
              <a:gd name="connsiteX206" fmla="*/ 4943646 w 7467600"/>
              <a:gd name="connsiteY206" fmla="*/ 3822916 h 6858000"/>
              <a:gd name="connsiteX207" fmla="*/ 4594837 w 7467600"/>
              <a:gd name="connsiteY207" fmla="*/ 3532274 h 6858000"/>
              <a:gd name="connsiteX208" fmla="*/ 4441737 w 7467600"/>
              <a:gd name="connsiteY208" fmla="*/ 3399734 h 6858000"/>
              <a:gd name="connsiteX209" fmla="*/ 5425834 w 7467600"/>
              <a:gd name="connsiteY209" fmla="*/ 3162785 h 6858000"/>
              <a:gd name="connsiteX210" fmla="*/ 5401644 w 7467600"/>
              <a:gd name="connsiteY210" fmla="*/ 3617847 h 6858000"/>
              <a:gd name="connsiteX211" fmla="*/ 5467256 w 7467600"/>
              <a:gd name="connsiteY211" fmla="*/ 4175494 h 6858000"/>
              <a:gd name="connsiteX212" fmla="*/ 5448069 w 7467600"/>
              <a:gd name="connsiteY212" fmla="*/ 3567554 h 6858000"/>
              <a:gd name="connsiteX213" fmla="*/ 5425834 w 7467600"/>
              <a:gd name="connsiteY213" fmla="*/ 3162785 h 6858000"/>
              <a:gd name="connsiteX214" fmla="*/ 1318687 w 7467600"/>
              <a:gd name="connsiteY214" fmla="*/ 3113840 h 6858000"/>
              <a:gd name="connsiteX215" fmla="*/ 1066793 w 7467600"/>
              <a:gd name="connsiteY215" fmla="*/ 3212171 h 6858000"/>
              <a:gd name="connsiteX216" fmla="*/ 993319 w 7467600"/>
              <a:gd name="connsiteY216" fmla="*/ 3247648 h 6858000"/>
              <a:gd name="connsiteX217" fmla="*/ 853081 w 7467600"/>
              <a:gd name="connsiteY217" fmla="*/ 3312410 h 6858000"/>
              <a:gd name="connsiteX218" fmla="*/ 805957 w 7467600"/>
              <a:gd name="connsiteY218" fmla="*/ 3330443 h 6858000"/>
              <a:gd name="connsiteX219" fmla="*/ 1318687 w 7467600"/>
              <a:gd name="connsiteY219" fmla="*/ 3113840 h 6858000"/>
              <a:gd name="connsiteX220" fmla="*/ 5453702 w 7467600"/>
              <a:gd name="connsiteY220" fmla="*/ 3090882 h 6858000"/>
              <a:gd name="connsiteX221" fmla="*/ 5480135 w 7467600"/>
              <a:gd name="connsiteY221" fmla="*/ 3565802 h 6858000"/>
              <a:gd name="connsiteX222" fmla="*/ 5499023 w 7467600"/>
              <a:gd name="connsiteY222" fmla="*/ 4166310 h 6858000"/>
              <a:gd name="connsiteX223" fmla="*/ 5547022 w 7467600"/>
              <a:gd name="connsiteY223" fmla="*/ 3607838 h 6858000"/>
              <a:gd name="connsiteX224" fmla="*/ 5515964 w 7467600"/>
              <a:gd name="connsiteY224" fmla="*/ 3378541 h 6858000"/>
              <a:gd name="connsiteX225" fmla="*/ 5453702 w 7467600"/>
              <a:gd name="connsiteY225" fmla="*/ 3090882 h 6858000"/>
              <a:gd name="connsiteX226" fmla="*/ 1238695 w 7467600"/>
              <a:gd name="connsiteY226" fmla="*/ 3076820 h 6858000"/>
              <a:gd name="connsiteX227" fmla="*/ 716371 w 7467600"/>
              <a:gd name="connsiteY227" fmla="*/ 3293249 h 6858000"/>
              <a:gd name="connsiteX228" fmla="*/ 579522 w 7467600"/>
              <a:gd name="connsiteY228" fmla="*/ 3371759 h 6858000"/>
              <a:gd name="connsiteX229" fmla="*/ 600288 w 7467600"/>
              <a:gd name="connsiteY229" fmla="*/ 3365555 h 6858000"/>
              <a:gd name="connsiteX230" fmla="*/ 840692 w 7467600"/>
              <a:gd name="connsiteY230" fmla="*/ 3284921 h 6858000"/>
              <a:gd name="connsiteX231" fmla="*/ 979248 w 7467600"/>
              <a:gd name="connsiteY231" fmla="*/ 3221003 h 6858000"/>
              <a:gd name="connsiteX232" fmla="*/ 1053282 w 7467600"/>
              <a:gd name="connsiteY232" fmla="*/ 3185247 h 6858000"/>
              <a:gd name="connsiteX233" fmla="*/ 1320603 w 7467600"/>
              <a:gd name="connsiteY233" fmla="*/ 3081281 h 6858000"/>
              <a:gd name="connsiteX234" fmla="*/ 1238695 w 7467600"/>
              <a:gd name="connsiteY234" fmla="*/ 3076820 h 6858000"/>
              <a:gd name="connsiteX235" fmla="*/ 5425627 w 7467600"/>
              <a:gd name="connsiteY235" fmla="*/ 2954192 h 6858000"/>
              <a:gd name="connsiteX236" fmla="*/ 5470770 w 7467600"/>
              <a:gd name="connsiteY236" fmla="*/ 3005435 h 6858000"/>
              <a:gd name="connsiteX237" fmla="*/ 5519779 w 7467600"/>
              <a:gd name="connsiteY237" fmla="*/ 4359223 h 6858000"/>
              <a:gd name="connsiteX238" fmla="*/ 5520293 w 7467600"/>
              <a:gd name="connsiteY238" fmla="*/ 4360602 h 6858000"/>
              <a:gd name="connsiteX239" fmla="*/ 5767221 w 7467600"/>
              <a:gd name="connsiteY239" fmla="*/ 4665564 h 6858000"/>
              <a:gd name="connsiteX240" fmla="*/ 6937169 w 7467600"/>
              <a:gd name="connsiteY240" fmla="*/ 4815941 h 6858000"/>
              <a:gd name="connsiteX241" fmla="*/ 6953922 w 7467600"/>
              <a:gd name="connsiteY241" fmla="*/ 4890068 h 6858000"/>
              <a:gd name="connsiteX242" fmla="*/ 6071359 w 7467600"/>
              <a:gd name="connsiteY242" fmla="*/ 4770770 h 6858000"/>
              <a:gd name="connsiteX243" fmla="*/ 6038839 w 7467600"/>
              <a:gd name="connsiteY243" fmla="*/ 4764474 h 6858000"/>
              <a:gd name="connsiteX244" fmla="*/ 6038706 w 7467600"/>
              <a:gd name="connsiteY244" fmla="*/ 4763847 h 6858000"/>
              <a:gd name="connsiteX245" fmla="*/ 6037784 w 7467600"/>
              <a:gd name="connsiteY245" fmla="*/ 4764270 h 6858000"/>
              <a:gd name="connsiteX246" fmla="*/ 6038839 w 7467600"/>
              <a:gd name="connsiteY246" fmla="*/ 4764474 h 6858000"/>
              <a:gd name="connsiteX247" fmla="*/ 6040338 w 7467600"/>
              <a:gd name="connsiteY247" fmla="*/ 4771418 h 6858000"/>
              <a:gd name="connsiteX248" fmla="*/ 6024488 w 7467600"/>
              <a:gd name="connsiteY248" fmla="*/ 4809903 h 6858000"/>
              <a:gd name="connsiteX249" fmla="*/ 5599771 w 7467600"/>
              <a:gd name="connsiteY249" fmla="*/ 5509652 h 6858000"/>
              <a:gd name="connsiteX250" fmla="*/ 5548843 w 7467600"/>
              <a:gd name="connsiteY250" fmla="*/ 5563845 h 6858000"/>
              <a:gd name="connsiteX251" fmla="*/ 5940952 w 7467600"/>
              <a:gd name="connsiteY251" fmla="*/ 6250028 h 6858000"/>
              <a:gd name="connsiteX252" fmla="*/ 6043441 w 7467600"/>
              <a:gd name="connsiteY252" fmla="*/ 6665847 h 6858000"/>
              <a:gd name="connsiteX253" fmla="*/ 6093432 w 7467600"/>
              <a:gd name="connsiteY253" fmla="*/ 6858000 h 6858000"/>
              <a:gd name="connsiteX254" fmla="*/ 6034344 w 7467600"/>
              <a:gd name="connsiteY254" fmla="*/ 6858000 h 6858000"/>
              <a:gd name="connsiteX255" fmla="*/ 6026679 w 7467600"/>
              <a:gd name="connsiteY255" fmla="*/ 6836959 h 6858000"/>
              <a:gd name="connsiteX256" fmla="*/ 5800441 w 7467600"/>
              <a:gd name="connsiteY256" fmla="*/ 6335286 h 6858000"/>
              <a:gd name="connsiteX257" fmla="*/ 5526562 w 7467600"/>
              <a:gd name="connsiteY257" fmla="*/ 5705388 h 6858000"/>
              <a:gd name="connsiteX258" fmla="*/ 5519640 w 7467600"/>
              <a:gd name="connsiteY258" fmla="*/ 5683774 h 6858000"/>
              <a:gd name="connsiteX259" fmla="*/ 5844559 w 7467600"/>
              <a:gd name="connsiteY259" fmla="*/ 6553349 h 6858000"/>
              <a:gd name="connsiteX260" fmla="*/ 5975994 w 7467600"/>
              <a:gd name="connsiteY260" fmla="*/ 6858000 h 6858000"/>
              <a:gd name="connsiteX261" fmla="*/ 5898547 w 7467600"/>
              <a:gd name="connsiteY261" fmla="*/ 6858000 h 6858000"/>
              <a:gd name="connsiteX262" fmla="*/ 5682041 w 7467600"/>
              <a:gd name="connsiteY262" fmla="*/ 6355860 h 6858000"/>
              <a:gd name="connsiteX263" fmla="*/ 5461758 w 7467600"/>
              <a:gd name="connsiteY263" fmla="*/ 5820220 h 6858000"/>
              <a:gd name="connsiteX264" fmla="*/ 5237282 w 7467600"/>
              <a:gd name="connsiteY264" fmla="*/ 6579086 h 6858000"/>
              <a:gd name="connsiteX265" fmla="*/ 5115009 w 7467600"/>
              <a:gd name="connsiteY265" fmla="*/ 6858000 h 6858000"/>
              <a:gd name="connsiteX266" fmla="*/ 5028074 w 7467600"/>
              <a:gd name="connsiteY266" fmla="*/ 6858000 h 6858000"/>
              <a:gd name="connsiteX267" fmla="*/ 5079508 w 7467600"/>
              <a:gd name="connsiteY267" fmla="*/ 6749074 h 6858000"/>
              <a:gd name="connsiteX268" fmla="*/ 5371846 w 7467600"/>
              <a:gd name="connsiteY268" fmla="*/ 5924413 h 6858000"/>
              <a:gd name="connsiteX269" fmla="*/ 5270512 w 7467600"/>
              <a:gd name="connsiteY269" fmla="*/ 6138975 h 6858000"/>
              <a:gd name="connsiteX270" fmla="*/ 5062409 w 7467600"/>
              <a:gd name="connsiteY270" fmla="*/ 6653544 h 6858000"/>
              <a:gd name="connsiteX271" fmla="*/ 5036628 w 7467600"/>
              <a:gd name="connsiteY271" fmla="*/ 6754247 h 6858000"/>
              <a:gd name="connsiteX272" fmla="*/ 5009112 w 7467600"/>
              <a:gd name="connsiteY272" fmla="*/ 6858000 h 6858000"/>
              <a:gd name="connsiteX273" fmla="*/ 4976679 w 7467600"/>
              <a:gd name="connsiteY273" fmla="*/ 6858000 h 6858000"/>
              <a:gd name="connsiteX274" fmla="*/ 5006537 w 7467600"/>
              <a:gd name="connsiteY274" fmla="*/ 6747068 h 6858000"/>
              <a:gd name="connsiteX275" fmla="*/ 5032723 w 7467600"/>
              <a:gd name="connsiteY275" fmla="*/ 6644957 h 6858000"/>
              <a:gd name="connsiteX276" fmla="*/ 5242949 w 7467600"/>
              <a:gd name="connsiteY276" fmla="*/ 6125175 h 6858000"/>
              <a:gd name="connsiteX277" fmla="*/ 5286321 w 7467600"/>
              <a:gd name="connsiteY277" fmla="*/ 6033555 h 6858000"/>
              <a:gd name="connsiteX278" fmla="*/ 5008210 w 7467600"/>
              <a:gd name="connsiteY278" fmla="*/ 6649194 h 6858000"/>
              <a:gd name="connsiteX279" fmla="*/ 4986321 w 7467600"/>
              <a:gd name="connsiteY279" fmla="*/ 6765687 h 6858000"/>
              <a:gd name="connsiteX280" fmla="*/ 4973474 w 7467600"/>
              <a:gd name="connsiteY280" fmla="*/ 6858000 h 6858000"/>
              <a:gd name="connsiteX281" fmla="*/ 4907178 w 7467600"/>
              <a:gd name="connsiteY281" fmla="*/ 6858000 h 6858000"/>
              <a:gd name="connsiteX282" fmla="*/ 4910810 w 7467600"/>
              <a:gd name="connsiteY282" fmla="*/ 6829660 h 6858000"/>
              <a:gd name="connsiteX283" fmla="*/ 4987461 w 7467600"/>
              <a:gd name="connsiteY283" fmla="*/ 6432994 h 6858000"/>
              <a:gd name="connsiteX284" fmla="*/ 5179262 w 7467600"/>
              <a:gd name="connsiteY284" fmla="*/ 6035044 h 6858000"/>
              <a:gd name="connsiteX285" fmla="*/ 4689678 w 7467600"/>
              <a:gd name="connsiteY285" fmla="*/ 6440241 h 6858000"/>
              <a:gd name="connsiteX286" fmla="*/ 4477543 w 7467600"/>
              <a:gd name="connsiteY286" fmla="*/ 6674836 h 6858000"/>
              <a:gd name="connsiteX287" fmla="*/ 4329957 w 7467600"/>
              <a:gd name="connsiteY287" fmla="*/ 6858000 h 6858000"/>
              <a:gd name="connsiteX288" fmla="*/ 4218595 w 7467600"/>
              <a:gd name="connsiteY288" fmla="*/ 6858000 h 6858000"/>
              <a:gd name="connsiteX289" fmla="*/ 4368888 w 7467600"/>
              <a:gd name="connsiteY289" fmla="*/ 6668412 h 6858000"/>
              <a:gd name="connsiteX290" fmla="*/ 4563091 w 7467600"/>
              <a:gd name="connsiteY290" fmla="*/ 6442508 h 6858000"/>
              <a:gd name="connsiteX291" fmla="*/ 5387324 w 7467600"/>
              <a:gd name="connsiteY291" fmla="*/ 5705830 h 6858000"/>
              <a:gd name="connsiteX292" fmla="*/ 5073620 w 7467600"/>
              <a:gd name="connsiteY292" fmla="*/ 5955437 h 6858000"/>
              <a:gd name="connsiteX293" fmla="*/ 4689789 w 7467600"/>
              <a:gd name="connsiteY293" fmla="*/ 6268382 h 6858000"/>
              <a:gd name="connsiteX294" fmla="*/ 4418722 w 7467600"/>
              <a:gd name="connsiteY294" fmla="*/ 6570886 h 6858000"/>
              <a:gd name="connsiteX295" fmla="*/ 4214944 w 7467600"/>
              <a:gd name="connsiteY295" fmla="*/ 6858000 h 6858000"/>
              <a:gd name="connsiteX296" fmla="*/ 4177898 w 7467600"/>
              <a:gd name="connsiteY296" fmla="*/ 6858000 h 6858000"/>
              <a:gd name="connsiteX297" fmla="*/ 4391597 w 7467600"/>
              <a:gd name="connsiteY297" fmla="*/ 6556370 h 6858000"/>
              <a:gd name="connsiteX298" fmla="*/ 4668889 w 7467600"/>
              <a:gd name="connsiteY298" fmla="*/ 6246399 h 6858000"/>
              <a:gd name="connsiteX299" fmla="*/ 5055427 w 7467600"/>
              <a:gd name="connsiteY299" fmla="*/ 5931476 h 6858000"/>
              <a:gd name="connsiteX300" fmla="*/ 5371814 w 7467600"/>
              <a:gd name="connsiteY300" fmla="*/ 5678975 h 6858000"/>
              <a:gd name="connsiteX301" fmla="*/ 4987918 w 7467600"/>
              <a:gd name="connsiteY301" fmla="*/ 5838701 h 6858000"/>
              <a:gd name="connsiteX302" fmla="*/ 4317146 w 7467600"/>
              <a:gd name="connsiteY302" fmla="*/ 6587716 h 6858000"/>
              <a:gd name="connsiteX303" fmla="*/ 4171627 w 7467600"/>
              <a:gd name="connsiteY303" fmla="*/ 6858000 h 6858000"/>
              <a:gd name="connsiteX304" fmla="*/ 4081585 w 7467600"/>
              <a:gd name="connsiteY304" fmla="*/ 6858000 h 6858000"/>
              <a:gd name="connsiteX305" fmla="*/ 4238603 w 7467600"/>
              <a:gd name="connsiteY305" fmla="*/ 6559341 h 6858000"/>
              <a:gd name="connsiteX306" fmla="*/ 4778333 w 7467600"/>
              <a:gd name="connsiteY306" fmla="*/ 5873626 h 6858000"/>
              <a:gd name="connsiteX307" fmla="*/ 5414185 w 7467600"/>
              <a:gd name="connsiteY307" fmla="*/ 5573882 h 6858000"/>
              <a:gd name="connsiteX308" fmla="*/ 5959648 w 7467600"/>
              <a:gd name="connsiteY308" fmla="*/ 4760797 h 6858000"/>
              <a:gd name="connsiteX309" fmla="*/ 5355019 w 7467600"/>
              <a:gd name="connsiteY309" fmla="*/ 4734672 h 6858000"/>
              <a:gd name="connsiteX310" fmla="*/ 5083565 w 7467600"/>
              <a:gd name="connsiteY310" fmla="*/ 5179121 h 6858000"/>
              <a:gd name="connsiteX311" fmla="*/ 4713577 w 7467600"/>
              <a:gd name="connsiteY311" fmla="*/ 5616803 h 6858000"/>
              <a:gd name="connsiteX312" fmla="*/ 3989559 w 7467600"/>
              <a:gd name="connsiteY312" fmla="*/ 6145945 h 6858000"/>
              <a:gd name="connsiteX313" fmla="*/ 3939824 w 7467600"/>
              <a:gd name="connsiteY313" fmla="*/ 6066900 h 6858000"/>
              <a:gd name="connsiteX314" fmla="*/ 4584537 w 7467600"/>
              <a:gd name="connsiteY314" fmla="*/ 5324826 h 6858000"/>
              <a:gd name="connsiteX315" fmla="*/ 5037105 w 7467600"/>
              <a:gd name="connsiteY315" fmla="*/ 5088765 h 6858000"/>
              <a:gd name="connsiteX316" fmla="*/ 5039930 w 7467600"/>
              <a:gd name="connsiteY316" fmla="*/ 5089585 h 6858000"/>
              <a:gd name="connsiteX317" fmla="*/ 5263764 w 7467600"/>
              <a:gd name="connsiteY317" fmla="*/ 4735525 h 6858000"/>
              <a:gd name="connsiteX318" fmla="*/ 4086300 w 7467600"/>
              <a:gd name="connsiteY318" fmla="*/ 4884599 h 6858000"/>
              <a:gd name="connsiteX319" fmla="*/ 4085485 w 7467600"/>
              <a:gd name="connsiteY319" fmla="*/ 4899070 h 6858000"/>
              <a:gd name="connsiteX320" fmla="*/ 3871915 w 7467600"/>
              <a:gd name="connsiteY320" fmla="*/ 5253645 h 6858000"/>
              <a:gd name="connsiteX321" fmla="*/ 3799374 w 7467600"/>
              <a:gd name="connsiteY321" fmla="*/ 5466127 h 6858000"/>
              <a:gd name="connsiteX322" fmla="*/ 3498850 w 7467600"/>
              <a:gd name="connsiteY322" fmla="*/ 6661888 h 6858000"/>
              <a:gd name="connsiteX323" fmla="*/ 3399216 w 7467600"/>
              <a:gd name="connsiteY323" fmla="*/ 6858000 h 6858000"/>
              <a:gd name="connsiteX324" fmla="*/ 3303688 w 7467600"/>
              <a:gd name="connsiteY324" fmla="*/ 6858000 h 6858000"/>
              <a:gd name="connsiteX325" fmla="*/ 3391774 w 7467600"/>
              <a:gd name="connsiteY325" fmla="*/ 6697181 h 6858000"/>
              <a:gd name="connsiteX326" fmla="*/ 3735540 w 7467600"/>
              <a:gd name="connsiteY326" fmla="*/ 5546923 h 6858000"/>
              <a:gd name="connsiteX327" fmla="*/ 3729438 w 7467600"/>
              <a:gd name="connsiteY327" fmla="*/ 5569058 h 6858000"/>
              <a:gd name="connsiteX328" fmla="*/ 3707782 w 7467600"/>
              <a:gd name="connsiteY328" fmla="*/ 5644908 h 6858000"/>
              <a:gd name="connsiteX329" fmla="*/ 3583827 w 7467600"/>
              <a:gd name="connsiteY329" fmla="*/ 6039215 h 6858000"/>
              <a:gd name="connsiteX330" fmla="*/ 3547861 w 7467600"/>
              <a:gd name="connsiteY330" fmla="*/ 6129609 h 6858000"/>
              <a:gd name="connsiteX331" fmla="*/ 3490905 w 7467600"/>
              <a:gd name="connsiteY331" fmla="*/ 6277660 h 6858000"/>
              <a:gd name="connsiteX332" fmla="*/ 3455859 w 7467600"/>
              <a:gd name="connsiteY332" fmla="*/ 6391301 h 6858000"/>
              <a:gd name="connsiteX333" fmla="*/ 3429112 w 7467600"/>
              <a:gd name="connsiteY333" fmla="*/ 6479469 h 6858000"/>
              <a:gd name="connsiteX334" fmla="*/ 3304862 w 7467600"/>
              <a:gd name="connsiteY334" fmla="*/ 6796476 h 6858000"/>
              <a:gd name="connsiteX335" fmla="*/ 3276071 w 7467600"/>
              <a:gd name="connsiteY335" fmla="*/ 6858000 h 6858000"/>
              <a:gd name="connsiteX336" fmla="*/ 3240805 w 7467600"/>
              <a:gd name="connsiteY336" fmla="*/ 6858000 h 6858000"/>
              <a:gd name="connsiteX337" fmla="*/ 3275917 w 7467600"/>
              <a:gd name="connsiteY337" fmla="*/ 6783192 h 6858000"/>
              <a:gd name="connsiteX338" fmla="*/ 3399358 w 7467600"/>
              <a:gd name="connsiteY338" fmla="*/ 6469011 h 6858000"/>
              <a:gd name="connsiteX339" fmla="*/ 3425650 w 7467600"/>
              <a:gd name="connsiteY339" fmla="*/ 6381333 h 6858000"/>
              <a:gd name="connsiteX340" fmla="*/ 3460661 w 7467600"/>
              <a:gd name="connsiteY340" fmla="*/ 6266763 h 6858000"/>
              <a:gd name="connsiteX341" fmla="*/ 3518021 w 7467600"/>
              <a:gd name="connsiteY341" fmla="*/ 6117298 h 6858000"/>
              <a:gd name="connsiteX342" fmla="*/ 3554035 w 7467600"/>
              <a:gd name="connsiteY342" fmla="*/ 6027832 h 6858000"/>
              <a:gd name="connsiteX343" fmla="*/ 3677174 w 7467600"/>
              <a:gd name="connsiteY343" fmla="*/ 5636351 h 6858000"/>
              <a:gd name="connsiteX344" fmla="*/ 3698819 w 7467600"/>
              <a:gd name="connsiteY344" fmla="*/ 5560503 h 6858000"/>
              <a:gd name="connsiteX345" fmla="*/ 3702094 w 7467600"/>
              <a:gd name="connsiteY345" fmla="*/ 5549194 h 6858000"/>
              <a:gd name="connsiteX346" fmla="*/ 3398355 w 7467600"/>
              <a:gd name="connsiteY346" fmla="*/ 6094603 h 6858000"/>
              <a:gd name="connsiteX347" fmla="*/ 3193941 w 7467600"/>
              <a:gd name="connsiteY347" fmla="*/ 6798775 h 6858000"/>
              <a:gd name="connsiteX348" fmla="*/ 3184140 w 7467600"/>
              <a:gd name="connsiteY348" fmla="*/ 6858000 h 6858000"/>
              <a:gd name="connsiteX349" fmla="*/ 3099978 w 7467600"/>
              <a:gd name="connsiteY349" fmla="*/ 6858000 h 6858000"/>
              <a:gd name="connsiteX350" fmla="*/ 3101556 w 7467600"/>
              <a:gd name="connsiteY350" fmla="*/ 6843337 h 6858000"/>
              <a:gd name="connsiteX351" fmla="*/ 3370162 w 7467600"/>
              <a:gd name="connsiteY351" fmla="*/ 5785550 h 6858000"/>
              <a:gd name="connsiteX352" fmla="*/ 3746477 w 7467600"/>
              <a:gd name="connsiteY352" fmla="*/ 5377889 h 6858000"/>
              <a:gd name="connsiteX353" fmla="*/ 3863399 w 7467600"/>
              <a:gd name="connsiteY353" fmla="*/ 5087257 h 6858000"/>
              <a:gd name="connsiteX354" fmla="*/ 3968712 w 7467600"/>
              <a:gd name="connsiteY354" fmla="*/ 4913989 h 6858000"/>
              <a:gd name="connsiteX355" fmla="*/ 2792390 w 7467600"/>
              <a:gd name="connsiteY355" fmla="*/ 5382974 h 6858000"/>
              <a:gd name="connsiteX356" fmla="*/ 2714982 w 7467600"/>
              <a:gd name="connsiteY356" fmla="*/ 5427051 h 6858000"/>
              <a:gd name="connsiteX357" fmla="*/ 2813361 w 7467600"/>
              <a:gd name="connsiteY357" fmla="*/ 6023912 h 6858000"/>
              <a:gd name="connsiteX358" fmla="*/ 2688430 w 7467600"/>
              <a:gd name="connsiteY358" fmla="*/ 6801564 h 6858000"/>
              <a:gd name="connsiteX359" fmla="*/ 2629626 w 7467600"/>
              <a:gd name="connsiteY359" fmla="*/ 6763394 h 6858000"/>
              <a:gd name="connsiteX360" fmla="*/ 2565328 w 7467600"/>
              <a:gd name="connsiteY360" fmla="*/ 5516399 h 6858000"/>
              <a:gd name="connsiteX361" fmla="*/ 1922999 w 7467600"/>
              <a:gd name="connsiteY361" fmla="*/ 5980343 h 6858000"/>
              <a:gd name="connsiteX362" fmla="*/ 1950261 w 7467600"/>
              <a:gd name="connsiteY362" fmla="*/ 6405858 h 6858000"/>
              <a:gd name="connsiteX363" fmla="*/ 2365554 w 7467600"/>
              <a:gd name="connsiteY363" fmla="*/ 6759107 h 6858000"/>
              <a:gd name="connsiteX364" fmla="*/ 2424142 w 7467600"/>
              <a:gd name="connsiteY364" fmla="*/ 6858000 h 6858000"/>
              <a:gd name="connsiteX365" fmla="*/ 2395994 w 7467600"/>
              <a:gd name="connsiteY365" fmla="*/ 6858000 h 6858000"/>
              <a:gd name="connsiteX366" fmla="*/ 2392863 w 7467600"/>
              <a:gd name="connsiteY366" fmla="*/ 6852964 h 6858000"/>
              <a:gd name="connsiteX367" fmla="*/ 2017589 w 7467600"/>
              <a:gd name="connsiteY367" fmla="*/ 6493982 h 6858000"/>
              <a:gd name="connsiteX368" fmla="*/ 2147336 w 7467600"/>
              <a:gd name="connsiteY368" fmla="*/ 6594052 h 6858000"/>
              <a:gd name="connsiteX369" fmla="*/ 2207047 w 7467600"/>
              <a:gd name="connsiteY369" fmla="*/ 6654540 h 6858000"/>
              <a:gd name="connsiteX370" fmla="*/ 2299106 w 7467600"/>
              <a:gd name="connsiteY370" fmla="*/ 6778931 h 6858000"/>
              <a:gd name="connsiteX371" fmla="*/ 2314430 w 7467600"/>
              <a:gd name="connsiteY371" fmla="*/ 6801144 h 6858000"/>
              <a:gd name="connsiteX372" fmla="*/ 2352406 w 7467600"/>
              <a:gd name="connsiteY372" fmla="*/ 6858000 h 6858000"/>
              <a:gd name="connsiteX373" fmla="*/ 2314492 w 7467600"/>
              <a:gd name="connsiteY373" fmla="*/ 6858000 h 6858000"/>
              <a:gd name="connsiteX374" fmla="*/ 2288095 w 7467600"/>
              <a:gd name="connsiteY374" fmla="*/ 6818030 h 6858000"/>
              <a:gd name="connsiteX375" fmla="*/ 2272768 w 7467600"/>
              <a:gd name="connsiteY375" fmla="*/ 6795822 h 6858000"/>
              <a:gd name="connsiteX376" fmla="*/ 2182715 w 7467600"/>
              <a:gd name="connsiteY376" fmla="*/ 6675071 h 6858000"/>
              <a:gd name="connsiteX377" fmla="*/ 2032061 w 7467600"/>
              <a:gd name="connsiteY377" fmla="*/ 6541380 h 6858000"/>
              <a:gd name="connsiteX378" fmla="*/ 2257220 w 7467600"/>
              <a:gd name="connsiteY378" fmla="*/ 6826257 h 6858000"/>
              <a:gd name="connsiteX379" fmla="*/ 2281324 w 7467600"/>
              <a:gd name="connsiteY379" fmla="*/ 6858000 h 6858000"/>
              <a:gd name="connsiteX380" fmla="*/ 2242860 w 7467600"/>
              <a:gd name="connsiteY380" fmla="*/ 6858000 h 6858000"/>
              <a:gd name="connsiteX381" fmla="*/ 2232818 w 7467600"/>
              <a:gd name="connsiteY381" fmla="*/ 6844926 h 6858000"/>
              <a:gd name="connsiteX382" fmla="*/ 1990172 w 7467600"/>
              <a:gd name="connsiteY382" fmla="*/ 6542121 h 6858000"/>
              <a:gd name="connsiteX383" fmla="*/ 2124090 w 7467600"/>
              <a:gd name="connsiteY383" fmla="*/ 6761017 h 6858000"/>
              <a:gd name="connsiteX384" fmla="*/ 2200380 w 7467600"/>
              <a:gd name="connsiteY384" fmla="*/ 6858000 h 6858000"/>
              <a:gd name="connsiteX385" fmla="*/ 2147507 w 7467600"/>
              <a:gd name="connsiteY385" fmla="*/ 6858000 h 6858000"/>
              <a:gd name="connsiteX386" fmla="*/ 2070668 w 7467600"/>
              <a:gd name="connsiteY386" fmla="*/ 6761520 h 6858000"/>
              <a:gd name="connsiteX387" fmla="*/ 1975142 w 7467600"/>
              <a:gd name="connsiteY387" fmla="*/ 6585570 h 6858000"/>
              <a:gd name="connsiteX388" fmla="*/ 2050035 w 7467600"/>
              <a:gd name="connsiteY388" fmla="*/ 6813345 h 6858000"/>
              <a:gd name="connsiteX389" fmla="*/ 2063025 w 7467600"/>
              <a:gd name="connsiteY389" fmla="*/ 6858000 h 6858000"/>
              <a:gd name="connsiteX390" fmla="*/ 2021675 w 7467600"/>
              <a:gd name="connsiteY390" fmla="*/ 6858000 h 6858000"/>
              <a:gd name="connsiteX391" fmla="*/ 2019308 w 7467600"/>
              <a:gd name="connsiteY391" fmla="*/ 6847118 h 6858000"/>
              <a:gd name="connsiteX392" fmla="*/ 1938835 w 7467600"/>
              <a:gd name="connsiteY392" fmla="*/ 6551160 h 6858000"/>
              <a:gd name="connsiteX393" fmla="*/ 1953230 w 7467600"/>
              <a:gd name="connsiteY393" fmla="*/ 6759699 h 6858000"/>
              <a:gd name="connsiteX394" fmla="*/ 1956763 w 7467600"/>
              <a:gd name="connsiteY394" fmla="*/ 6778191 h 6858000"/>
              <a:gd name="connsiteX395" fmla="*/ 1967925 w 7467600"/>
              <a:gd name="connsiteY395" fmla="*/ 6858000 h 6858000"/>
              <a:gd name="connsiteX396" fmla="*/ 1936622 w 7467600"/>
              <a:gd name="connsiteY396" fmla="*/ 6858000 h 6858000"/>
              <a:gd name="connsiteX397" fmla="*/ 1926261 w 7467600"/>
              <a:gd name="connsiteY397" fmla="*/ 6784064 h 6858000"/>
              <a:gd name="connsiteX398" fmla="*/ 1922724 w 7467600"/>
              <a:gd name="connsiteY398" fmla="*/ 6765577 h 6858000"/>
              <a:gd name="connsiteX399" fmla="*/ 1904650 w 7467600"/>
              <a:gd name="connsiteY399" fmla="*/ 6639616 h 6858000"/>
              <a:gd name="connsiteX400" fmla="*/ 1885273 w 7467600"/>
              <a:gd name="connsiteY400" fmla="*/ 6858000 h 6858000"/>
              <a:gd name="connsiteX401" fmla="*/ 1854363 w 7467600"/>
              <a:gd name="connsiteY401" fmla="*/ 6858000 h 6858000"/>
              <a:gd name="connsiteX402" fmla="*/ 1880391 w 7467600"/>
              <a:gd name="connsiteY402" fmla="*/ 6603796 h 6858000"/>
              <a:gd name="connsiteX403" fmla="*/ 1818273 w 7467600"/>
              <a:gd name="connsiteY403" fmla="*/ 6715729 h 6858000"/>
              <a:gd name="connsiteX404" fmla="*/ 1794691 w 7467600"/>
              <a:gd name="connsiteY404" fmla="*/ 6843239 h 6858000"/>
              <a:gd name="connsiteX405" fmla="*/ 1794914 w 7467600"/>
              <a:gd name="connsiteY405" fmla="*/ 6858000 h 6858000"/>
              <a:gd name="connsiteX406" fmla="*/ 1746128 w 7467600"/>
              <a:gd name="connsiteY406" fmla="*/ 6858000 h 6858000"/>
              <a:gd name="connsiteX407" fmla="*/ 1753934 w 7467600"/>
              <a:gd name="connsiteY407" fmla="*/ 6724796 h 6858000"/>
              <a:gd name="connsiteX408" fmla="*/ 1792053 w 7467600"/>
              <a:gd name="connsiteY408" fmla="*/ 6572396 h 6858000"/>
              <a:gd name="connsiteX409" fmla="*/ 1862248 w 7467600"/>
              <a:gd name="connsiteY409" fmla="*/ 6266397 h 6858000"/>
              <a:gd name="connsiteX410" fmla="*/ 1862250 w 7467600"/>
              <a:gd name="connsiteY410" fmla="*/ 6033531 h 6858000"/>
              <a:gd name="connsiteX411" fmla="*/ 1211999 w 7467600"/>
              <a:gd name="connsiteY411" fmla="*/ 6683610 h 6858000"/>
              <a:gd name="connsiteX412" fmla="*/ 1213266 w 7467600"/>
              <a:gd name="connsiteY412" fmla="*/ 6691947 h 6858000"/>
              <a:gd name="connsiteX413" fmla="*/ 1203370 w 7467600"/>
              <a:gd name="connsiteY413" fmla="*/ 6850676 h 6858000"/>
              <a:gd name="connsiteX414" fmla="*/ 1203671 w 7467600"/>
              <a:gd name="connsiteY414" fmla="*/ 6858000 h 6858000"/>
              <a:gd name="connsiteX415" fmla="*/ 1143180 w 7467600"/>
              <a:gd name="connsiteY415" fmla="*/ 6858000 h 6858000"/>
              <a:gd name="connsiteX416" fmla="*/ 1142176 w 7467600"/>
              <a:gd name="connsiteY416" fmla="*/ 6766045 h 6858000"/>
              <a:gd name="connsiteX417" fmla="*/ 1067484 w 7467600"/>
              <a:gd name="connsiteY417" fmla="*/ 6858000 h 6858000"/>
              <a:gd name="connsiteX418" fmla="*/ 953928 w 7467600"/>
              <a:gd name="connsiteY418" fmla="*/ 6858000 h 6858000"/>
              <a:gd name="connsiteX419" fmla="*/ 959715 w 7467600"/>
              <a:gd name="connsiteY419" fmla="*/ 6850185 h 6858000"/>
              <a:gd name="connsiteX420" fmla="*/ 1483788 w 7467600"/>
              <a:gd name="connsiteY420" fmla="*/ 6259174 h 6858000"/>
              <a:gd name="connsiteX421" fmla="*/ 1100671 w 7467600"/>
              <a:gd name="connsiteY421" fmla="*/ 6252137 h 6858000"/>
              <a:gd name="connsiteX422" fmla="*/ 1090144 w 7467600"/>
              <a:gd name="connsiteY422" fmla="*/ 6256748 h 6858000"/>
              <a:gd name="connsiteX423" fmla="*/ 1095872 w 7467600"/>
              <a:gd name="connsiteY423" fmla="*/ 6271892 h 6858000"/>
              <a:gd name="connsiteX424" fmla="*/ 262785 w 7467600"/>
              <a:gd name="connsiteY424" fmla="*/ 6845450 h 6858000"/>
              <a:gd name="connsiteX425" fmla="*/ 209968 w 7467600"/>
              <a:gd name="connsiteY425" fmla="*/ 6770713 h 6858000"/>
              <a:gd name="connsiteX426" fmla="*/ 873460 w 7467600"/>
              <a:gd name="connsiteY426" fmla="*/ 6253768 h 6858000"/>
              <a:gd name="connsiteX427" fmla="*/ 192686 w 7467600"/>
              <a:gd name="connsiteY427" fmla="*/ 5849257 h 6858000"/>
              <a:gd name="connsiteX428" fmla="*/ 4696 w 7467600"/>
              <a:gd name="connsiteY428" fmla="*/ 5697668 h 6858000"/>
              <a:gd name="connsiteX429" fmla="*/ 0 w 7467600"/>
              <a:gd name="connsiteY429" fmla="*/ 5689984 h 6858000"/>
              <a:gd name="connsiteX430" fmla="*/ 0 w 7467600"/>
              <a:gd name="connsiteY430" fmla="*/ 5513472 h 6858000"/>
              <a:gd name="connsiteX431" fmla="*/ 174101 w 7467600"/>
              <a:gd name="connsiteY431" fmla="*/ 5620277 h 6858000"/>
              <a:gd name="connsiteX432" fmla="*/ 891800 w 7467600"/>
              <a:gd name="connsiteY432" fmla="*/ 6036935 h 6858000"/>
              <a:gd name="connsiteX433" fmla="*/ 1072219 w 7467600"/>
              <a:gd name="connsiteY433" fmla="*/ 6169443 h 6858000"/>
              <a:gd name="connsiteX434" fmla="*/ 1074117 w 7467600"/>
              <a:gd name="connsiteY434" fmla="*/ 6170301 h 6858000"/>
              <a:gd name="connsiteX435" fmla="*/ 1083114 w 7467600"/>
              <a:gd name="connsiteY435" fmla="*/ 6174131 h 6858000"/>
              <a:gd name="connsiteX436" fmla="*/ 1543010 w 7467600"/>
              <a:gd name="connsiteY436" fmla="*/ 6191140 h 6858000"/>
              <a:gd name="connsiteX437" fmla="*/ 1551080 w 7467600"/>
              <a:gd name="connsiteY437" fmla="*/ 6195006 h 6858000"/>
              <a:gd name="connsiteX438" fmla="*/ 2345443 w 7467600"/>
              <a:gd name="connsiteY438" fmla="*/ 5549882 h 6858000"/>
              <a:gd name="connsiteX439" fmla="*/ 1721499 w 7467600"/>
              <a:gd name="connsiteY439" fmla="*/ 5599969 h 6858000"/>
              <a:gd name="connsiteX440" fmla="*/ 767716 w 7467600"/>
              <a:gd name="connsiteY440" fmla="*/ 5472768 h 6858000"/>
              <a:gd name="connsiteX441" fmla="*/ 722147 w 7467600"/>
              <a:gd name="connsiteY441" fmla="*/ 5393091 h 6858000"/>
              <a:gd name="connsiteX442" fmla="*/ 1485552 w 7467600"/>
              <a:gd name="connsiteY442" fmla="*/ 5313202 h 6858000"/>
              <a:gd name="connsiteX443" fmla="*/ 2143004 w 7467600"/>
              <a:gd name="connsiteY443" fmla="*/ 5402420 h 6858000"/>
              <a:gd name="connsiteX444" fmla="*/ 1933391 w 7467600"/>
              <a:gd name="connsiteY444" fmla="*/ 5156971 h 6858000"/>
              <a:gd name="connsiteX445" fmla="*/ 1827118 w 7467600"/>
              <a:gd name="connsiteY445" fmla="*/ 4968410 h 6858000"/>
              <a:gd name="connsiteX446" fmla="*/ 1837349 w 7467600"/>
              <a:gd name="connsiteY446" fmla="*/ 4956357 h 6858000"/>
              <a:gd name="connsiteX447" fmla="*/ 2162835 w 7467600"/>
              <a:gd name="connsiteY447" fmla="*/ 5187853 h 6858000"/>
              <a:gd name="connsiteX448" fmla="*/ 2257167 w 7467600"/>
              <a:gd name="connsiteY448" fmla="*/ 5462123 h 6858000"/>
              <a:gd name="connsiteX449" fmla="*/ 2261598 w 7467600"/>
              <a:gd name="connsiteY449" fmla="*/ 5467998 h 6858000"/>
              <a:gd name="connsiteX450" fmla="*/ 2437177 w 7467600"/>
              <a:gd name="connsiteY450" fmla="*/ 5479608 h 6858000"/>
              <a:gd name="connsiteX451" fmla="*/ 2445247 w 7467600"/>
              <a:gd name="connsiteY451" fmla="*/ 5483476 h 6858000"/>
              <a:gd name="connsiteX452" fmla="*/ 2743626 w 7467600"/>
              <a:gd name="connsiteY452" fmla="*/ 5304819 h 6858000"/>
              <a:gd name="connsiteX453" fmla="*/ 3048102 w 7467600"/>
              <a:gd name="connsiteY453" fmla="*/ 5150595 h 6858000"/>
              <a:gd name="connsiteX454" fmla="*/ 1799414 w 7467600"/>
              <a:gd name="connsiteY454" fmla="*/ 4694732 h 6858000"/>
              <a:gd name="connsiteX455" fmla="*/ 1771735 w 7467600"/>
              <a:gd name="connsiteY455" fmla="*/ 4619929 h 6858000"/>
              <a:gd name="connsiteX456" fmla="*/ 3104273 w 7467600"/>
              <a:gd name="connsiteY456" fmla="*/ 5076159 h 6858000"/>
              <a:gd name="connsiteX457" fmla="*/ 3113245 w 7467600"/>
              <a:gd name="connsiteY457" fmla="*/ 5090705 h 6858000"/>
              <a:gd name="connsiteX458" fmla="*/ 3126294 w 7467600"/>
              <a:gd name="connsiteY458" fmla="*/ 5114400 h 6858000"/>
              <a:gd name="connsiteX459" fmla="*/ 3937433 w 7467600"/>
              <a:gd name="connsiteY459" fmla="*/ 4830473 h 6858000"/>
              <a:gd name="connsiteX460" fmla="*/ 3590475 w 7467600"/>
              <a:gd name="connsiteY460" fmla="*/ 4597974 h 6858000"/>
              <a:gd name="connsiteX461" fmla="*/ 3100264 w 7467600"/>
              <a:gd name="connsiteY461" fmla="*/ 4579845 h 6858000"/>
              <a:gd name="connsiteX462" fmla="*/ 2183576 w 7467600"/>
              <a:gd name="connsiteY462" fmla="*/ 4227150 h 6858000"/>
              <a:gd name="connsiteX463" fmla="*/ 2151029 w 7467600"/>
              <a:gd name="connsiteY463" fmla="*/ 4146947 h 6858000"/>
              <a:gd name="connsiteX464" fmla="*/ 3563434 w 7467600"/>
              <a:gd name="connsiteY464" fmla="*/ 4469115 h 6858000"/>
              <a:gd name="connsiteX465" fmla="*/ 3177952 w 7467600"/>
              <a:gd name="connsiteY465" fmla="*/ 3657386 h 6858000"/>
              <a:gd name="connsiteX466" fmla="*/ 3189263 w 7467600"/>
              <a:gd name="connsiteY466" fmla="*/ 3625726 h 6858000"/>
              <a:gd name="connsiteX467" fmla="*/ 3560912 w 7467600"/>
              <a:gd name="connsiteY467" fmla="*/ 4079863 h 6858000"/>
              <a:gd name="connsiteX468" fmla="*/ 3626636 w 7467600"/>
              <a:gd name="connsiteY468" fmla="*/ 4512230 h 6858000"/>
              <a:gd name="connsiteX469" fmla="*/ 3653088 w 7467600"/>
              <a:gd name="connsiteY469" fmla="*/ 4521417 h 6858000"/>
              <a:gd name="connsiteX470" fmla="*/ 3988128 w 7467600"/>
              <a:gd name="connsiteY470" fmla="*/ 4817267 h 6858000"/>
              <a:gd name="connsiteX471" fmla="*/ 4830582 w 7467600"/>
              <a:gd name="connsiteY471" fmla="*/ 4676000 h 6858000"/>
              <a:gd name="connsiteX472" fmla="*/ 4830100 w 7467600"/>
              <a:gd name="connsiteY472" fmla="*/ 4675554 h 6858000"/>
              <a:gd name="connsiteX473" fmla="*/ 4036318 w 7467600"/>
              <a:gd name="connsiteY473" fmla="*/ 4147013 h 6858000"/>
              <a:gd name="connsiteX474" fmla="*/ 3432098 w 7467600"/>
              <a:gd name="connsiteY474" fmla="*/ 3537312 h 6858000"/>
              <a:gd name="connsiteX475" fmla="*/ 3446761 w 7467600"/>
              <a:gd name="connsiteY475" fmla="*/ 3461278 h 6858000"/>
              <a:gd name="connsiteX476" fmla="*/ 4419733 w 7467600"/>
              <a:gd name="connsiteY476" fmla="*/ 3963555 h 6858000"/>
              <a:gd name="connsiteX477" fmla="*/ 4781371 w 7467600"/>
              <a:gd name="connsiteY477" fmla="*/ 4458604 h 6858000"/>
              <a:gd name="connsiteX478" fmla="*/ 4780440 w 7467600"/>
              <a:gd name="connsiteY478" fmla="*/ 4470290 h 6858000"/>
              <a:gd name="connsiteX479" fmla="*/ 4898954 w 7467600"/>
              <a:gd name="connsiteY479" fmla="*/ 4662092 h 6858000"/>
              <a:gd name="connsiteX480" fmla="*/ 4900699 w 7467600"/>
              <a:gd name="connsiteY480" fmla="*/ 4670867 h 6858000"/>
              <a:gd name="connsiteX481" fmla="*/ 5714511 w 7467600"/>
              <a:gd name="connsiteY481" fmla="*/ 4663483 h 6858000"/>
              <a:gd name="connsiteX482" fmla="*/ 5464793 w 7467600"/>
              <a:gd name="connsiteY482" fmla="*/ 4393556 h 6858000"/>
              <a:gd name="connsiteX483" fmla="*/ 5461897 w 7467600"/>
              <a:gd name="connsiteY483" fmla="*/ 4390879 h 6858000"/>
              <a:gd name="connsiteX484" fmla="*/ 4294126 w 7467600"/>
              <a:gd name="connsiteY484" fmla="*/ 3303048 h 6858000"/>
              <a:gd name="connsiteX485" fmla="*/ 4305321 w 7467600"/>
              <a:gd name="connsiteY485" fmla="*/ 3256953 h 6858000"/>
              <a:gd name="connsiteX486" fmla="*/ 4949299 w 7467600"/>
              <a:gd name="connsiteY486" fmla="*/ 3766336 h 6858000"/>
              <a:gd name="connsiteX487" fmla="*/ 5291452 w 7467600"/>
              <a:gd name="connsiteY487" fmla="*/ 4076801 h 6858000"/>
              <a:gd name="connsiteX488" fmla="*/ 5434998 w 7467600"/>
              <a:gd name="connsiteY488" fmla="*/ 4254100 h 6858000"/>
              <a:gd name="connsiteX489" fmla="*/ 5351015 w 7467600"/>
              <a:gd name="connsiteY489" fmla="*/ 3760989 h 6858000"/>
              <a:gd name="connsiteX490" fmla="*/ 5413780 w 7467600"/>
              <a:gd name="connsiteY490" fmla="*/ 2966265 h 6858000"/>
              <a:gd name="connsiteX491" fmla="*/ 5425627 w 7467600"/>
              <a:gd name="connsiteY491" fmla="*/ 2954192 h 6858000"/>
              <a:gd name="connsiteX492" fmla="*/ 6604735 w 7467600"/>
              <a:gd name="connsiteY492" fmla="*/ 2041381 h 6858000"/>
              <a:gd name="connsiteX493" fmla="*/ 7204487 w 7467600"/>
              <a:gd name="connsiteY493" fmla="*/ 2742112 h 6858000"/>
              <a:gd name="connsiteX494" fmla="*/ 7131592 w 7467600"/>
              <a:gd name="connsiteY494" fmla="*/ 2672096 h 6858000"/>
              <a:gd name="connsiteX495" fmla="*/ 6996344 w 7467600"/>
              <a:gd name="connsiteY495" fmla="*/ 2518310 h 6858000"/>
              <a:gd name="connsiteX496" fmla="*/ 6735495 w 7467600"/>
              <a:gd name="connsiteY496" fmla="*/ 2196890 h 6858000"/>
              <a:gd name="connsiteX497" fmla="*/ 6721901 w 7467600"/>
              <a:gd name="connsiteY497" fmla="*/ 2179274 h 6858000"/>
              <a:gd name="connsiteX498" fmla="*/ 6604735 w 7467600"/>
              <a:gd name="connsiteY498" fmla="*/ 2041381 h 6858000"/>
              <a:gd name="connsiteX499" fmla="*/ 6591670 w 7467600"/>
              <a:gd name="connsiteY499" fmla="*/ 1988277 h 6858000"/>
              <a:gd name="connsiteX500" fmla="*/ 6747349 w 7467600"/>
              <a:gd name="connsiteY500" fmla="*/ 2160069 h 6858000"/>
              <a:gd name="connsiteX501" fmla="*/ 6760943 w 7467600"/>
              <a:gd name="connsiteY501" fmla="*/ 2177686 h 6858000"/>
              <a:gd name="connsiteX502" fmla="*/ 7021065 w 7467600"/>
              <a:gd name="connsiteY502" fmla="*/ 2498102 h 6858000"/>
              <a:gd name="connsiteX503" fmla="*/ 7155223 w 7467600"/>
              <a:gd name="connsiteY503" fmla="*/ 2650386 h 6858000"/>
              <a:gd name="connsiteX504" fmla="*/ 7203167 w 7467600"/>
              <a:gd name="connsiteY504" fmla="*/ 2697288 h 6858000"/>
              <a:gd name="connsiteX505" fmla="*/ 6937703 w 7467600"/>
              <a:gd name="connsiteY505" fmla="*/ 2321981 h 6858000"/>
              <a:gd name="connsiteX506" fmla="*/ 6591670 w 7467600"/>
              <a:gd name="connsiteY506" fmla="*/ 1988277 h 6858000"/>
              <a:gd name="connsiteX507" fmla="*/ 5798671 w 7467600"/>
              <a:gd name="connsiteY507" fmla="*/ 1981601 h 6858000"/>
              <a:gd name="connsiteX508" fmla="*/ 5754709 w 7467600"/>
              <a:gd name="connsiteY508" fmla="*/ 2071454 h 6858000"/>
              <a:gd name="connsiteX509" fmla="*/ 5763044 w 7467600"/>
              <a:gd name="connsiteY509" fmla="*/ 2842206 h 6858000"/>
              <a:gd name="connsiteX510" fmla="*/ 5764974 w 7467600"/>
              <a:gd name="connsiteY510" fmla="*/ 2799609 h 6858000"/>
              <a:gd name="connsiteX511" fmla="*/ 5767665 w 7467600"/>
              <a:gd name="connsiteY511" fmla="*/ 2666409 h 6858000"/>
              <a:gd name="connsiteX512" fmla="*/ 5763055 w 7467600"/>
              <a:gd name="connsiteY512" fmla="*/ 2579705 h 6858000"/>
              <a:gd name="connsiteX513" fmla="*/ 5758079 w 7467600"/>
              <a:gd name="connsiteY513" fmla="*/ 2492508 h 6858000"/>
              <a:gd name="connsiteX514" fmla="*/ 5779325 w 7467600"/>
              <a:gd name="connsiteY514" fmla="*/ 2197069 h 6858000"/>
              <a:gd name="connsiteX515" fmla="*/ 5798671 w 7467600"/>
              <a:gd name="connsiteY515" fmla="*/ 1981601 h 6858000"/>
              <a:gd name="connsiteX516" fmla="*/ 5829202 w 7467600"/>
              <a:gd name="connsiteY516" fmla="*/ 1971679 h 6858000"/>
              <a:gd name="connsiteX517" fmla="*/ 5809558 w 7467600"/>
              <a:gd name="connsiteY517" fmla="*/ 2198043 h 6858000"/>
              <a:gd name="connsiteX518" fmla="*/ 5788653 w 7467600"/>
              <a:gd name="connsiteY518" fmla="*/ 2489430 h 6858000"/>
              <a:gd name="connsiteX519" fmla="*/ 5793439 w 7467600"/>
              <a:gd name="connsiteY519" fmla="*/ 2575235 h 6858000"/>
              <a:gd name="connsiteX520" fmla="*/ 5796837 w 7467600"/>
              <a:gd name="connsiteY520" fmla="*/ 2637633 h 6858000"/>
              <a:gd name="connsiteX521" fmla="*/ 5818614 w 7467600"/>
              <a:gd name="connsiteY521" fmla="*/ 2473055 h 6858000"/>
              <a:gd name="connsiteX522" fmla="*/ 5829202 w 7467600"/>
              <a:gd name="connsiteY522" fmla="*/ 1971679 h 6858000"/>
              <a:gd name="connsiteX523" fmla="*/ 5911389 w 7467600"/>
              <a:gd name="connsiteY523" fmla="*/ 1898371 h 6858000"/>
              <a:gd name="connsiteX524" fmla="*/ 6237627 w 7467600"/>
              <a:gd name="connsiteY524" fmla="*/ 2231921 h 6858000"/>
              <a:gd name="connsiteX525" fmla="*/ 5911389 w 7467600"/>
              <a:gd name="connsiteY525" fmla="*/ 1898371 h 6858000"/>
              <a:gd name="connsiteX526" fmla="*/ 6944437 w 7467600"/>
              <a:gd name="connsiteY526" fmla="*/ 1575402 h 6858000"/>
              <a:gd name="connsiteX527" fmla="*/ 6304730 w 7467600"/>
              <a:gd name="connsiteY527" fmla="*/ 1766654 h 6858000"/>
              <a:gd name="connsiteX528" fmla="*/ 6944437 w 7467600"/>
              <a:gd name="connsiteY528" fmla="*/ 1575402 h 6858000"/>
              <a:gd name="connsiteX529" fmla="*/ 7019523 w 7467600"/>
              <a:gd name="connsiteY529" fmla="*/ 1519450 h 6858000"/>
              <a:gd name="connsiteX530" fmla="*/ 6298091 w 7467600"/>
              <a:gd name="connsiteY530" fmla="*/ 1737122 h 6858000"/>
              <a:gd name="connsiteX531" fmla="*/ 7019523 w 7467600"/>
              <a:gd name="connsiteY531" fmla="*/ 1519450 h 6858000"/>
              <a:gd name="connsiteX532" fmla="*/ 2399523 w 7467600"/>
              <a:gd name="connsiteY532" fmla="*/ 1428234 h 6858000"/>
              <a:gd name="connsiteX533" fmla="*/ 2224982 w 7467600"/>
              <a:gd name="connsiteY533" fmla="*/ 1826201 h 6858000"/>
              <a:gd name="connsiteX534" fmla="*/ 2096099 w 7467600"/>
              <a:gd name="connsiteY534" fmla="*/ 2345900 h 6858000"/>
              <a:gd name="connsiteX535" fmla="*/ 2283317 w 7467600"/>
              <a:gd name="connsiteY535" fmla="*/ 1796925 h 6858000"/>
              <a:gd name="connsiteX536" fmla="*/ 2399523 w 7467600"/>
              <a:gd name="connsiteY536" fmla="*/ 1428234 h 6858000"/>
              <a:gd name="connsiteX537" fmla="*/ 2448558 w 7467600"/>
              <a:gd name="connsiteY537" fmla="*/ 1373435 h 6858000"/>
              <a:gd name="connsiteX538" fmla="*/ 2312521 w 7467600"/>
              <a:gd name="connsiteY538" fmla="*/ 1806140 h 6858000"/>
              <a:gd name="connsiteX539" fmla="*/ 2127533 w 7467600"/>
              <a:gd name="connsiteY539" fmla="*/ 2348380 h 6858000"/>
              <a:gd name="connsiteX540" fmla="*/ 2358080 w 7467600"/>
              <a:gd name="connsiteY540" fmla="*/ 1866134 h 6858000"/>
              <a:gd name="connsiteX541" fmla="*/ 2407436 w 7467600"/>
              <a:gd name="connsiteY541" fmla="*/ 1651070 h 6858000"/>
              <a:gd name="connsiteX542" fmla="*/ 2448558 w 7467600"/>
              <a:gd name="connsiteY542" fmla="*/ 1373435 h 6858000"/>
              <a:gd name="connsiteX543" fmla="*/ 278707 w 7467600"/>
              <a:gd name="connsiteY543" fmla="*/ 1352270 h 6858000"/>
              <a:gd name="connsiteX544" fmla="*/ 321570 w 7467600"/>
              <a:gd name="connsiteY544" fmla="*/ 1861610 h 6858000"/>
              <a:gd name="connsiteX545" fmla="*/ 294281 w 7467600"/>
              <a:gd name="connsiteY545" fmla="*/ 1440658 h 6858000"/>
              <a:gd name="connsiteX546" fmla="*/ 278707 w 7467600"/>
              <a:gd name="connsiteY546" fmla="*/ 1352270 h 6858000"/>
              <a:gd name="connsiteX547" fmla="*/ 1423821 w 7467600"/>
              <a:gd name="connsiteY547" fmla="*/ 1351958 h 6858000"/>
              <a:gd name="connsiteX548" fmla="*/ 1638521 w 7467600"/>
              <a:gd name="connsiteY548" fmla="*/ 1908470 h 6858000"/>
              <a:gd name="connsiteX549" fmla="*/ 1754199 w 7467600"/>
              <a:gd name="connsiteY549" fmla="*/ 2149284 h 6858000"/>
              <a:gd name="connsiteX550" fmla="*/ 1908359 w 7467600"/>
              <a:gd name="connsiteY550" fmla="*/ 2364988 h 6858000"/>
              <a:gd name="connsiteX551" fmla="*/ 1647661 w 7467600"/>
              <a:gd name="connsiteY551" fmla="*/ 1825945 h 6858000"/>
              <a:gd name="connsiteX552" fmla="*/ 1423821 w 7467600"/>
              <a:gd name="connsiteY552" fmla="*/ 1351958 h 6858000"/>
              <a:gd name="connsiteX553" fmla="*/ 1431890 w 7467600"/>
              <a:gd name="connsiteY553" fmla="*/ 1306475 h 6858000"/>
              <a:gd name="connsiteX554" fmla="*/ 1507597 w 7467600"/>
              <a:gd name="connsiteY554" fmla="*/ 1446132 h 6858000"/>
              <a:gd name="connsiteX555" fmla="*/ 1674586 w 7467600"/>
              <a:gd name="connsiteY555" fmla="*/ 1813832 h 6858000"/>
              <a:gd name="connsiteX556" fmla="*/ 1815950 w 7467600"/>
              <a:gd name="connsiteY556" fmla="*/ 2128564 h 6858000"/>
              <a:gd name="connsiteX557" fmla="*/ 1984242 w 7467600"/>
              <a:gd name="connsiteY557" fmla="*/ 2430829 h 6858000"/>
              <a:gd name="connsiteX558" fmla="*/ 2014023 w 7467600"/>
              <a:gd name="connsiteY558" fmla="*/ 2450995 h 6858000"/>
              <a:gd name="connsiteX559" fmla="*/ 1747337 w 7467600"/>
              <a:gd name="connsiteY559" fmla="*/ 1855264 h 6858000"/>
              <a:gd name="connsiteX560" fmla="*/ 1533749 w 7467600"/>
              <a:gd name="connsiteY560" fmla="*/ 1478656 h 6858000"/>
              <a:gd name="connsiteX561" fmla="*/ 1431890 w 7467600"/>
              <a:gd name="connsiteY561" fmla="*/ 1306475 h 6858000"/>
              <a:gd name="connsiteX562" fmla="*/ 5052692 w 7467600"/>
              <a:gd name="connsiteY562" fmla="*/ 1292994 h 6858000"/>
              <a:gd name="connsiteX563" fmla="*/ 5200661 w 7467600"/>
              <a:gd name="connsiteY563" fmla="*/ 1635186 h 6858000"/>
              <a:gd name="connsiteX564" fmla="*/ 5297138 w 7467600"/>
              <a:gd name="connsiteY564" fmla="*/ 1906351 h 6858000"/>
              <a:gd name="connsiteX565" fmla="*/ 5052692 w 7467600"/>
              <a:gd name="connsiteY565" fmla="*/ 1292994 h 6858000"/>
              <a:gd name="connsiteX566" fmla="*/ 5009948 w 7467600"/>
              <a:gd name="connsiteY566" fmla="*/ 1273619 h 6858000"/>
              <a:gd name="connsiteX567" fmla="*/ 5121777 w 7467600"/>
              <a:gd name="connsiteY567" fmla="*/ 1654213 h 6858000"/>
              <a:gd name="connsiteX568" fmla="*/ 5293545 w 7467600"/>
              <a:gd name="connsiteY568" fmla="*/ 2072247 h 6858000"/>
              <a:gd name="connsiteX569" fmla="*/ 5294042 w 7467600"/>
              <a:gd name="connsiteY569" fmla="*/ 2065019 h 6858000"/>
              <a:gd name="connsiteX570" fmla="*/ 5171936 w 7467600"/>
              <a:gd name="connsiteY570" fmla="*/ 1647613 h 6858000"/>
              <a:gd name="connsiteX571" fmla="*/ 5009948 w 7467600"/>
              <a:gd name="connsiteY571" fmla="*/ 1273619 h 6858000"/>
              <a:gd name="connsiteX572" fmla="*/ 655236 w 7467600"/>
              <a:gd name="connsiteY572" fmla="*/ 1268632 h 6858000"/>
              <a:gd name="connsiteX573" fmla="*/ 839521 w 7467600"/>
              <a:gd name="connsiteY573" fmla="*/ 1685315 h 6858000"/>
              <a:gd name="connsiteX574" fmla="*/ 1109416 w 7467600"/>
              <a:gd name="connsiteY574" fmla="*/ 2061663 h 6858000"/>
              <a:gd name="connsiteX575" fmla="*/ 1298300 w 7467600"/>
              <a:gd name="connsiteY575" fmla="*/ 2247742 h 6858000"/>
              <a:gd name="connsiteX576" fmla="*/ 1125871 w 7467600"/>
              <a:gd name="connsiteY576" fmla="*/ 1989513 h 6858000"/>
              <a:gd name="connsiteX577" fmla="*/ 981574 w 7467600"/>
              <a:gd name="connsiteY577" fmla="*/ 1783157 h 6858000"/>
              <a:gd name="connsiteX578" fmla="*/ 922198 w 7467600"/>
              <a:gd name="connsiteY578" fmla="*/ 1677437 h 6858000"/>
              <a:gd name="connsiteX579" fmla="*/ 869293 w 7467600"/>
              <a:gd name="connsiteY579" fmla="*/ 1583214 h 6858000"/>
              <a:gd name="connsiteX580" fmla="*/ 751431 w 7467600"/>
              <a:gd name="connsiteY580" fmla="*/ 1405731 h 6858000"/>
              <a:gd name="connsiteX581" fmla="*/ 655236 w 7467600"/>
              <a:gd name="connsiteY581" fmla="*/ 1268632 h 6858000"/>
              <a:gd name="connsiteX582" fmla="*/ 6516292 w 7467600"/>
              <a:gd name="connsiteY582" fmla="*/ 1263064 h 6858000"/>
              <a:gd name="connsiteX583" fmla="*/ 5736320 w 7467600"/>
              <a:gd name="connsiteY583" fmla="*/ 1501803 h 6858000"/>
              <a:gd name="connsiteX584" fmla="*/ 6516292 w 7467600"/>
              <a:gd name="connsiteY584" fmla="*/ 1263064 h 6858000"/>
              <a:gd name="connsiteX585" fmla="*/ 291466 w 7467600"/>
              <a:gd name="connsiteY585" fmla="*/ 1250369 h 6858000"/>
              <a:gd name="connsiteX586" fmla="*/ 323180 w 7467600"/>
              <a:gd name="connsiteY586" fmla="*/ 1435283 h 6858000"/>
              <a:gd name="connsiteX587" fmla="*/ 349381 w 7467600"/>
              <a:gd name="connsiteY587" fmla="*/ 1875041 h 6858000"/>
              <a:gd name="connsiteX588" fmla="*/ 374363 w 7467600"/>
              <a:gd name="connsiteY588" fmla="*/ 1506494 h 6858000"/>
              <a:gd name="connsiteX589" fmla="*/ 302168 w 7467600"/>
              <a:gd name="connsiteY589" fmla="*/ 1274495 h 6858000"/>
              <a:gd name="connsiteX590" fmla="*/ 291466 w 7467600"/>
              <a:gd name="connsiteY590" fmla="*/ 1250369 h 6858000"/>
              <a:gd name="connsiteX591" fmla="*/ 678222 w 7467600"/>
              <a:gd name="connsiteY591" fmla="*/ 1248670 h 6858000"/>
              <a:gd name="connsiteX592" fmla="*/ 775536 w 7467600"/>
              <a:gd name="connsiteY592" fmla="*/ 1388015 h 6858000"/>
              <a:gd name="connsiteX593" fmla="*/ 894529 w 7467600"/>
              <a:gd name="connsiteY593" fmla="*/ 1567739 h 6858000"/>
              <a:gd name="connsiteX594" fmla="*/ 948000 w 7467600"/>
              <a:gd name="connsiteY594" fmla="*/ 1663088 h 6858000"/>
              <a:gd name="connsiteX595" fmla="*/ 1006812 w 7467600"/>
              <a:gd name="connsiteY595" fmla="*/ 1767683 h 6858000"/>
              <a:gd name="connsiteX596" fmla="*/ 1149133 w 7467600"/>
              <a:gd name="connsiteY596" fmla="*/ 1971513 h 6858000"/>
              <a:gd name="connsiteX597" fmla="*/ 1333952 w 7467600"/>
              <a:gd name="connsiteY597" fmla="*/ 2251620 h 6858000"/>
              <a:gd name="connsiteX598" fmla="*/ 1337329 w 7467600"/>
              <a:gd name="connsiteY598" fmla="*/ 2258350 h 6858000"/>
              <a:gd name="connsiteX599" fmla="*/ 1014726 w 7467600"/>
              <a:gd name="connsiteY599" fmla="*/ 1615556 h 6858000"/>
              <a:gd name="connsiteX600" fmla="*/ 678222 w 7467600"/>
              <a:gd name="connsiteY600" fmla="*/ 1248670 h 6858000"/>
              <a:gd name="connsiteX601" fmla="*/ 6691602 w 7467600"/>
              <a:gd name="connsiteY601" fmla="*/ 1140573 h 6858000"/>
              <a:gd name="connsiteX602" fmla="*/ 6571100 w 7467600"/>
              <a:gd name="connsiteY602" fmla="*/ 1183662 h 6858000"/>
              <a:gd name="connsiteX603" fmla="*/ 6241687 w 7467600"/>
              <a:gd name="connsiteY603" fmla="*/ 1257600 h 6858000"/>
              <a:gd name="connsiteX604" fmla="*/ 5693009 w 7467600"/>
              <a:gd name="connsiteY604" fmla="*/ 1478256 h 6858000"/>
              <a:gd name="connsiteX605" fmla="*/ 6548420 w 7467600"/>
              <a:gd name="connsiteY605" fmla="*/ 1214599 h 6858000"/>
              <a:gd name="connsiteX606" fmla="*/ 6605473 w 7467600"/>
              <a:gd name="connsiteY606" fmla="*/ 1184686 h 6858000"/>
              <a:gd name="connsiteX607" fmla="*/ 6691602 w 7467600"/>
              <a:gd name="connsiteY607" fmla="*/ 1140573 h 6858000"/>
              <a:gd name="connsiteX608" fmla="*/ 4002475 w 7467600"/>
              <a:gd name="connsiteY608" fmla="*/ 1037802 h 6858000"/>
              <a:gd name="connsiteX609" fmla="*/ 4000324 w 7467600"/>
              <a:gd name="connsiteY609" fmla="*/ 1039362 h 6858000"/>
              <a:gd name="connsiteX610" fmla="*/ 4002862 w 7467600"/>
              <a:gd name="connsiteY610" fmla="*/ 1042866 h 6858000"/>
              <a:gd name="connsiteX611" fmla="*/ 4002475 w 7467600"/>
              <a:gd name="connsiteY611" fmla="*/ 1037802 h 6858000"/>
              <a:gd name="connsiteX612" fmla="*/ 506322 w 7467600"/>
              <a:gd name="connsiteY612" fmla="*/ 1020997 h 6858000"/>
              <a:gd name="connsiteX613" fmla="*/ 533068 w 7467600"/>
              <a:gd name="connsiteY613" fmla="*/ 1029409 h 6858000"/>
              <a:gd name="connsiteX614" fmla="*/ 1232525 w 7467600"/>
              <a:gd name="connsiteY614" fmla="*/ 1804675 h 6858000"/>
              <a:gd name="connsiteX615" fmla="*/ 1388858 w 7467600"/>
              <a:gd name="connsiteY615" fmla="*/ 2368011 h 6858000"/>
              <a:gd name="connsiteX616" fmla="*/ 1384098 w 7467600"/>
              <a:gd name="connsiteY616" fmla="*/ 2378125 h 6858000"/>
              <a:gd name="connsiteX617" fmla="*/ 1425393 w 7467600"/>
              <a:gd name="connsiteY617" fmla="*/ 2589124 h 6858000"/>
              <a:gd name="connsiteX618" fmla="*/ 1424001 w 7467600"/>
              <a:gd name="connsiteY618" fmla="*/ 2597541 h 6858000"/>
              <a:gd name="connsiteX619" fmla="*/ 2152729 w 7467600"/>
              <a:gd name="connsiteY619" fmla="*/ 2864487 h 6858000"/>
              <a:gd name="connsiteX620" fmla="*/ 2020609 w 7467600"/>
              <a:gd name="connsiteY620" fmla="*/ 2539671 h 6858000"/>
              <a:gd name="connsiteX621" fmla="*/ 2018920 w 7467600"/>
              <a:gd name="connsiteY621" fmla="*/ 2536309 h 6858000"/>
              <a:gd name="connsiteX622" fmla="*/ 1342441 w 7467600"/>
              <a:gd name="connsiteY622" fmla="*/ 1173017 h 6858000"/>
              <a:gd name="connsiteX623" fmla="*/ 1367925 w 7467600"/>
              <a:gd name="connsiteY623" fmla="*/ 1135648 h 6858000"/>
              <a:gd name="connsiteX624" fmla="*/ 1771401 w 7467600"/>
              <a:gd name="connsiteY624" fmla="*/ 1806673 h 6858000"/>
              <a:gd name="connsiteX625" fmla="*/ 1972385 w 7467600"/>
              <a:gd name="connsiteY625" fmla="*/ 2198735 h 6858000"/>
              <a:gd name="connsiteX626" fmla="*/ 2040892 w 7467600"/>
              <a:gd name="connsiteY626" fmla="*/ 2405205 h 6858000"/>
              <a:gd name="connsiteX627" fmla="*/ 2131689 w 7467600"/>
              <a:gd name="connsiteY627" fmla="*/ 1936926 h 6858000"/>
              <a:gd name="connsiteX628" fmla="*/ 2454820 w 7467600"/>
              <a:gd name="connsiteY628" fmla="*/ 1248808 h 6858000"/>
              <a:gd name="connsiteX629" fmla="*/ 2492512 w 7467600"/>
              <a:gd name="connsiteY629" fmla="*/ 1302920 h 6858000"/>
              <a:gd name="connsiteX630" fmla="*/ 2081216 w 7467600"/>
              <a:gd name="connsiteY630" fmla="*/ 2527513 h 6858000"/>
              <a:gd name="connsiteX631" fmla="*/ 2081211 w 7467600"/>
              <a:gd name="connsiteY631" fmla="*/ 2528916 h 6858000"/>
              <a:gd name="connsiteX632" fmla="*/ 2199067 w 7467600"/>
              <a:gd name="connsiteY632" fmla="*/ 2884061 h 6858000"/>
              <a:gd name="connsiteX633" fmla="*/ 3192586 w 7467600"/>
              <a:gd name="connsiteY633" fmla="*/ 3411496 h 6858000"/>
              <a:gd name="connsiteX634" fmla="*/ 3182620 w 7467600"/>
              <a:gd name="connsiteY634" fmla="*/ 3483279 h 6858000"/>
              <a:gd name="connsiteX635" fmla="*/ 2435119 w 7467600"/>
              <a:gd name="connsiteY635" fmla="*/ 3080173 h 6858000"/>
              <a:gd name="connsiteX636" fmla="*/ 2410152 w 7467600"/>
              <a:gd name="connsiteY636" fmla="*/ 3063751 h 6858000"/>
              <a:gd name="connsiteX637" fmla="*/ 2408099 w 7467600"/>
              <a:gd name="connsiteY637" fmla="*/ 3064403 h 6858000"/>
              <a:gd name="connsiteX638" fmla="*/ 2407218 w 7467600"/>
              <a:gd name="connsiteY638" fmla="*/ 3070324 h 6858000"/>
              <a:gd name="connsiteX639" fmla="*/ 2380138 w 7467600"/>
              <a:gd name="connsiteY639" fmla="*/ 3099341 h 6858000"/>
              <a:gd name="connsiteX640" fmla="*/ 1765923 w 7467600"/>
              <a:gd name="connsiteY640" fmla="*/ 3581043 h 6858000"/>
              <a:gd name="connsiteX641" fmla="*/ 1702258 w 7467600"/>
              <a:gd name="connsiteY641" fmla="*/ 3612286 h 6858000"/>
              <a:gd name="connsiteX642" fmla="*/ 1538370 w 7467600"/>
              <a:gd name="connsiteY642" fmla="*/ 3811804 h 6858000"/>
              <a:gd name="connsiteX643" fmla="*/ 542867 w 7467600"/>
              <a:gd name="connsiteY643" fmla="*/ 4944092 h 6858000"/>
              <a:gd name="connsiteX644" fmla="*/ 515800 w 7467600"/>
              <a:gd name="connsiteY644" fmla="*/ 4862180 h 6858000"/>
              <a:gd name="connsiteX645" fmla="*/ 909145 w 7467600"/>
              <a:gd name="connsiteY645" fmla="*/ 4199225 h 6858000"/>
              <a:gd name="connsiteX646" fmla="*/ 1214067 w 7467600"/>
              <a:gd name="connsiteY646" fmla="*/ 3908561 h 6858000"/>
              <a:gd name="connsiteX647" fmla="*/ 640967 w 7467600"/>
              <a:gd name="connsiteY647" fmla="*/ 4105601 h 6858000"/>
              <a:gd name="connsiteX648" fmla="*/ 112563 w 7467600"/>
              <a:gd name="connsiteY648" fmla="*/ 4396952 h 6858000"/>
              <a:gd name="connsiteX649" fmla="*/ 0 w 7467600"/>
              <a:gd name="connsiteY649" fmla="*/ 4466006 h 6858000"/>
              <a:gd name="connsiteX650" fmla="*/ 0 w 7467600"/>
              <a:gd name="connsiteY650" fmla="*/ 4233763 h 6858000"/>
              <a:gd name="connsiteX651" fmla="*/ 36881 w 7467600"/>
              <a:gd name="connsiteY651" fmla="*/ 4200118 h 6858000"/>
              <a:gd name="connsiteX652" fmla="*/ 910534 w 7467600"/>
              <a:gd name="connsiteY652" fmla="*/ 3629753 h 6858000"/>
              <a:gd name="connsiteX653" fmla="*/ 1578717 w 7467600"/>
              <a:gd name="connsiteY653" fmla="*/ 3575982 h 6858000"/>
              <a:gd name="connsiteX654" fmla="*/ 2338780 w 7467600"/>
              <a:gd name="connsiteY654" fmla="*/ 3033725 h 6858000"/>
              <a:gd name="connsiteX655" fmla="*/ 1807991 w 7467600"/>
              <a:gd name="connsiteY655" fmla="*/ 2807184 h 6858000"/>
              <a:gd name="connsiteX656" fmla="*/ 1416358 w 7467600"/>
              <a:gd name="connsiteY656" fmla="*/ 3112571 h 6858000"/>
              <a:gd name="connsiteX657" fmla="*/ 939066 w 7467600"/>
              <a:gd name="connsiteY657" fmla="*/ 3378798 h 6858000"/>
              <a:gd name="connsiteX658" fmla="*/ 115099 w 7467600"/>
              <a:gd name="connsiteY658" fmla="*/ 3607650 h 6858000"/>
              <a:gd name="connsiteX659" fmla="*/ 97284 w 7467600"/>
              <a:gd name="connsiteY659" fmla="*/ 3520393 h 6858000"/>
              <a:gd name="connsiteX660" fmla="*/ 922050 w 7467600"/>
              <a:gd name="connsiteY660" fmla="*/ 3074867 h 6858000"/>
              <a:gd name="connsiteX661" fmla="*/ 1405265 w 7467600"/>
              <a:gd name="connsiteY661" fmla="*/ 3016319 h 6858000"/>
              <a:gd name="connsiteX662" fmla="*/ 1407512 w 7467600"/>
              <a:gd name="connsiteY662" fmla="*/ 3018001 h 6858000"/>
              <a:gd name="connsiteX663" fmla="*/ 1726266 w 7467600"/>
              <a:gd name="connsiteY663" fmla="*/ 2777274 h 6858000"/>
              <a:gd name="connsiteX664" fmla="*/ 625390 w 7467600"/>
              <a:gd name="connsiteY664" fmla="*/ 2514541 h 6858000"/>
              <a:gd name="connsiteX665" fmla="*/ 619799 w 7467600"/>
              <a:gd name="connsiteY665" fmla="*/ 2527180 h 6858000"/>
              <a:gd name="connsiteX666" fmla="*/ 310030 w 7467600"/>
              <a:gd name="connsiteY666" fmla="*/ 2771818 h 6858000"/>
              <a:gd name="connsiteX667" fmla="*/ 173877 w 7467600"/>
              <a:gd name="connsiteY667" fmla="*/ 2937056 h 6858000"/>
              <a:gd name="connsiteX668" fmla="*/ 77889 w 7467600"/>
              <a:gd name="connsiteY668" fmla="*/ 3138440 h 6858000"/>
              <a:gd name="connsiteX669" fmla="*/ 0 w 7467600"/>
              <a:gd name="connsiteY669" fmla="*/ 3271395 h 6858000"/>
              <a:gd name="connsiteX670" fmla="*/ 0 w 7467600"/>
              <a:gd name="connsiteY670" fmla="*/ 3153002 h 6858000"/>
              <a:gd name="connsiteX671" fmla="*/ 2386 w 7467600"/>
              <a:gd name="connsiteY671" fmla="*/ 3149203 h 6858000"/>
              <a:gd name="connsiteX672" fmla="*/ 89753 w 7467600"/>
              <a:gd name="connsiteY672" fmla="*/ 2987702 h 6858000"/>
              <a:gd name="connsiteX673" fmla="*/ 76869 w 7467600"/>
              <a:gd name="connsiteY673" fmla="*/ 3005404 h 6858000"/>
              <a:gd name="connsiteX674" fmla="*/ 32049 w 7467600"/>
              <a:gd name="connsiteY674" fmla="*/ 3065814 h 6858000"/>
              <a:gd name="connsiteX675" fmla="*/ 0 w 7467600"/>
              <a:gd name="connsiteY675" fmla="*/ 3108744 h 6858000"/>
              <a:gd name="connsiteX676" fmla="*/ 0 w 7467600"/>
              <a:gd name="connsiteY676" fmla="*/ 3058059 h 6858000"/>
              <a:gd name="connsiteX677" fmla="*/ 7610 w 7467600"/>
              <a:gd name="connsiteY677" fmla="*/ 3047889 h 6858000"/>
              <a:gd name="connsiteX678" fmla="*/ 52419 w 7467600"/>
              <a:gd name="connsiteY678" fmla="*/ 2987479 h 6858000"/>
              <a:gd name="connsiteX679" fmla="*/ 59142 w 7467600"/>
              <a:gd name="connsiteY679" fmla="*/ 2978488 h 6858000"/>
              <a:gd name="connsiteX680" fmla="*/ 0 w 7467600"/>
              <a:gd name="connsiteY680" fmla="*/ 3015334 h 6858000"/>
              <a:gd name="connsiteX681" fmla="*/ 0 w 7467600"/>
              <a:gd name="connsiteY681" fmla="*/ 2914286 h 6858000"/>
              <a:gd name="connsiteX682" fmla="*/ 36383 w 7467600"/>
              <a:gd name="connsiteY682" fmla="*/ 2901128 h 6858000"/>
              <a:gd name="connsiteX683" fmla="*/ 156329 w 7467600"/>
              <a:gd name="connsiteY683" fmla="*/ 2840533 h 6858000"/>
              <a:gd name="connsiteX684" fmla="*/ 358355 w 7467600"/>
              <a:gd name="connsiteY684" fmla="*/ 2620471 h 6858000"/>
              <a:gd name="connsiteX685" fmla="*/ 510577 w 7467600"/>
              <a:gd name="connsiteY685" fmla="*/ 2501244 h 6858000"/>
              <a:gd name="connsiteX686" fmla="*/ 211967 w 7467600"/>
              <a:gd name="connsiteY686" fmla="*/ 2479171 h 6858000"/>
              <a:gd name="connsiteX687" fmla="*/ 0 w 7467600"/>
              <a:gd name="connsiteY687" fmla="*/ 2476398 h 6858000"/>
              <a:gd name="connsiteX688" fmla="*/ 0 w 7467600"/>
              <a:gd name="connsiteY688" fmla="*/ 2389189 h 6858000"/>
              <a:gd name="connsiteX689" fmla="*/ 103062 w 7467600"/>
              <a:gd name="connsiteY689" fmla="*/ 2389518 h 6858000"/>
              <a:gd name="connsiteX690" fmla="*/ 510734 w 7467600"/>
              <a:gd name="connsiteY690" fmla="*/ 2416201 h 6858000"/>
              <a:gd name="connsiteX691" fmla="*/ 279257 w 7467600"/>
              <a:gd name="connsiteY691" fmla="*/ 2092102 h 6858000"/>
              <a:gd name="connsiteX692" fmla="*/ 65265 w 7467600"/>
              <a:gd name="connsiteY692" fmla="*/ 2006049 h 6858000"/>
              <a:gd name="connsiteX693" fmla="*/ 0 w 7467600"/>
              <a:gd name="connsiteY693" fmla="*/ 1982532 h 6858000"/>
              <a:gd name="connsiteX694" fmla="*/ 0 w 7467600"/>
              <a:gd name="connsiteY694" fmla="*/ 1912789 h 6858000"/>
              <a:gd name="connsiteX695" fmla="*/ 97460 w 7467600"/>
              <a:gd name="connsiteY695" fmla="*/ 1953725 h 6858000"/>
              <a:gd name="connsiteX696" fmla="*/ 221272 w 7467600"/>
              <a:gd name="connsiteY696" fmla="*/ 1980766 h 6858000"/>
              <a:gd name="connsiteX697" fmla="*/ 116765 w 7467600"/>
              <a:gd name="connsiteY697" fmla="*/ 1911033 h 6858000"/>
              <a:gd name="connsiteX698" fmla="*/ 16405 w 7467600"/>
              <a:gd name="connsiteY698" fmla="*/ 1803412 h 6858000"/>
              <a:gd name="connsiteX699" fmla="*/ 0 w 7467600"/>
              <a:gd name="connsiteY699" fmla="*/ 1784777 h 6858000"/>
              <a:gd name="connsiteX700" fmla="*/ 0 w 7467600"/>
              <a:gd name="connsiteY700" fmla="*/ 1740082 h 6858000"/>
              <a:gd name="connsiteX701" fmla="*/ 39394 w 7467600"/>
              <a:gd name="connsiteY701" fmla="*/ 1784856 h 6858000"/>
              <a:gd name="connsiteX702" fmla="*/ 135813 w 7467600"/>
              <a:gd name="connsiteY702" fmla="*/ 1888838 h 6858000"/>
              <a:gd name="connsiteX703" fmla="*/ 242575 w 7467600"/>
              <a:gd name="connsiteY703" fmla="*/ 1958841 h 6858000"/>
              <a:gd name="connsiteX704" fmla="*/ 82197 w 7467600"/>
              <a:gd name="connsiteY704" fmla="*/ 1754826 h 6858000"/>
              <a:gd name="connsiteX705" fmla="*/ 0 w 7467600"/>
              <a:gd name="connsiteY705" fmla="*/ 1679650 h 6858000"/>
              <a:gd name="connsiteX706" fmla="*/ 0 w 7467600"/>
              <a:gd name="connsiteY706" fmla="*/ 1602463 h 6858000"/>
              <a:gd name="connsiteX707" fmla="*/ 84689 w 7467600"/>
              <a:gd name="connsiteY707" fmla="*/ 1677442 h 6858000"/>
              <a:gd name="connsiteX708" fmla="*/ 298437 w 7467600"/>
              <a:gd name="connsiteY708" fmla="*/ 1968019 h 6858000"/>
              <a:gd name="connsiteX709" fmla="*/ 227269 w 7467600"/>
              <a:gd name="connsiteY709" fmla="*/ 1114064 h 6858000"/>
              <a:gd name="connsiteX710" fmla="*/ 248003 w 7467600"/>
              <a:gd name="connsiteY710" fmla="*/ 1089613 h 6858000"/>
              <a:gd name="connsiteX711" fmla="*/ 427020 w 7467600"/>
              <a:gd name="connsiteY711" fmla="*/ 1619803 h 6858000"/>
              <a:gd name="connsiteX712" fmla="*/ 340345 w 7467600"/>
              <a:gd name="connsiteY712" fmla="*/ 2027739 h 6858000"/>
              <a:gd name="connsiteX713" fmla="*/ 360865 w 7467600"/>
              <a:gd name="connsiteY713" fmla="*/ 2044827 h 6858000"/>
              <a:gd name="connsiteX714" fmla="*/ 560414 w 7467600"/>
              <a:gd name="connsiteY714" fmla="*/ 2421457 h 6858000"/>
              <a:gd name="connsiteX715" fmla="*/ 1359703 w 7467600"/>
              <a:gd name="connsiteY715" fmla="*/ 2578554 h 6858000"/>
              <a:gd name="connsiteX716" fmla="*/ 1359422 w 7467600"/>
              <a:gd name="connsiteY716" fmla="*/ 2577994 h 6858000"/>
              <a:gd name="connsiteX717" fmla="*/ 828701 w 7467600"/>
              <a:gd name="connsiteY717" fmla="*/ 1839520 h 6858000"/>
              <a:gd name="connsiteX718" fmla="*/ 494427 w 7467600"/>
              <a:gd name="connsiteY718" fmla="*/ 1092333 h 6858000"/>
              <a:gd name="connsiteX719" fmla="*/ 506322 w 7467600"/>
              <a:gd name="connsiteY719" fmla="*/ 1020997 h 6858000"/>
              <a:gd name="connsiteX720" fmla="*/ 4570198 w 7467600"/>
              <a:gd name="connsiteY720" fmla="*/ 978081 h 6858000"/>
              <a:gd name="connsiteX721" fmla="*/ 4523691 w 7467600"/>
              <a:gd name="connsiteY721" fmla="*/ 1127776 h 6858000"/>
              <a:gd name="connsiteX722" fmla="*/ 4509875 w 7467600"/>
              <a:gd name="connsiteY722" fmla="*/ 1167552 h 6858000"/>
              <a:gd name="connsiteX723" fmla="*/ 4478168 w 7467600"/>
              <a:gd name="connsiteY723" fmla="*/ 1260735 h 6858000"/>
              <a:gd name="connsiteX724" fmla="*/ 4409309 w 7467600"/>
              <a:gd name="connsiteY724" fmla="*/ 1666996 h 6858000"/>
              <a:gd name="connsiteX725" fmla="*/ 4370031 w 7467600"/>
              <a:gd name="connsiteY725" fmla="*/ 1955666 h 6858000"/>
              <a:gd name="connsiteX726" fmla="*/ 4570198 w 7467600"/>
              <a:gd name="connsiteY726" fmla="*/ 978081 h 6858000"/>
              <a:gd name="connsiteX727" fmla="*/ 4557898 w 7467600"/>
              <a:gd name="connsiteY727" fmla="*/ 900011 h 6858000"/>
              <a:gd name="connsiteX728" fmla="*/ 4344840 w 7467600"/>
              <a:gd name="connsiteY728" fmla="*/ 1922038 h 6858000"/>
              <a:gd name="connsiteX729" fmla="*/ 4378710 w 7467600"/>
              <a:gd name="connsiteY729" fmla="*/ 1665516 h 6858000"/>
              <a:gd name="connsiteX730" fmla="*/ 4448798 w 7467600"/>
              <a:gd name="connsiteY730" fmla="*/ 1253024 h 6858000"/>
              <a:gd name="connsiteX731" fmla="*/ 4480315 w 7467600"/>
              <a:gd name="connsiteY731" fmla="*/ 1158454 h 6858000"/>
              <a:gd name="connsiteX732" fmla="*/ 4494133 w 7467600"/>
              <a:gd name="connsiteY732" fmla="*/ 1118676 h 6858000"/>
              <a:gd name="connsiteX733" fmla="*/ 4557898 w 7467600"/>
              <a:gd name="connsiteY733" fmla="*/ 900011 h 6858000"/>
              <a:gd name="connsiteX734" fmla="*/ 5870151 w 7467600"/>
              <a:gd name="connsiteY734" fmla="*/ 898890 h 6858000"/>
              <a:gd name="connsiteX735" fmla="*/ 5861335 w 7467600"/>
              <a:gd name="connsiteY735" fmla="*/ 899177 h 6858000"/>
              <a:gd name="connsiteX736" fmla="*/ 5843702 w 7467600"/>
              <a:gd name="connsiteY736" fmla="*/ 899748 h 6858000"/>
              <a:gd name="connsiteX737" fmla="*/ 5651107 w 7467600"/>
              <a:gd name="connsiteY737" fmla="*/ 920306 h 6858000"/>
              <a:gd name="connsiteX738" fmla="*/ 5459407 w 7467600"/>
              <a:gd name="connsiteY738" fmla="*/ 940975 h 6858000"/>
              <a:gd name="connsiteX739" fmla="*/ 5374846 w 7467600"/>
              <a:gd name="connsiteY739" fmla="*/ 941988 h 6858000"/>
              <a:gd name="connsiteX740" fmla="*/ 5256105 w 7467600"/>
              <a:gd name="connsiteY740" fmla="*/ 945632 h 6858000"/>
              <a:gd name="connsiteX741" fmla="*/ 5107071 w 7467600"/>
              <a:gd name="connsiteY741" fmla="*/ 969720 h 6858000"/>
              <a:gd name="connsiteX742" fmla="*/ 4998681 w 7467600"/>
              <a:gd name="connsiteY742" fmla="*/ 988771 h 6858000"/>
              <a:gd name="connsiteX743" fmla="*/ 5870151 w 7467600"/>
              <a:gd name="connsiteY743" fmla="*/ 898890 h 6858000"/>
              <a:gd name="connsiteX744" fmla="*/ 5504425 w 7467600"/>
              <a:gd name="connsiteY744" fmla="*/ 848067 h 6858000"/>
              <a:gd name="connsiteX745" fmla="*/ 4968849 w 7467600"/>
              <a:gd name="connsiteY745" fmla="*/ 962318 h 6858000"/>
              <a:gd name="connsiteX746" fmla="*/ 5104039 w 7467600"/>
              <a:gd name="connsiteY746" fmla="*/ 940634 h 6858000"/>
              <a:gd name="connsiteX747" fmla="*/ 5256311 w 7467600"/>
              <a:gd name="connsiteY747" fmla="*/ 916490 h 6858000"/>
              <a:gd name="connsiteX748" fmla="*/ 5377381 w 7467600"/>
              <a:gd name="connsiteY748" fmla="*/ 912671 h 6858000"/>
              <a:gd name="connsiteX749" fmla="*/ 5460148 w 7467600"/>
              <a:gd name="connsiteY749" fmla="*/ 911442 h 6858000"/>
              <a:gd name="connsiteX750" fmla="*/ 5648971 w 7467600"/>
              <a:gd name="connsiteY750" fmla="*/ 891331 h 6858000"/>
              <a:gd name="connsiteX751" fmla="*/ 5844807 w 7467600"/>
              <a:gd name="connsiteY751" fmla="*/ 870718 h 6858000"/>
              <a:gd name="connsiteX752" fmla="*/ 5862975 w 7467600"/>
              <a:gd name="connsiteY752" fmla="*/ 869756 h 6858000"/>
              <a:gd name="connsiteX753" fmla="*/ 5920887 w 7467600"/>
              <a:gd name="connsiteY753" fmla="*/ 865929 h 6858000"/>
              <a:gd name="connsiteX754" fmla="*/ 5504425 w 7467600"/>
              <a:gd name="connsiteY754" fmla="*/ 848067 h 6858000"/>
              <a:gd name="connsiteX755" fmla="*/ 3607114 w 7467600"/>
              <a:gd name="connsiteY755" fmla="*/ 467441 h 6858000"/>
              <a:gd name="connsiteX756" fmla="*/ 3296242 w 7467600"/>
              <a:gd name="connsiteY756" fmla="*/ 807991 h 6858000"/>
              <a:gd name="connsiteX757" fmla="*/ 3174674 w 7467600"/>
              <a:gd name="connsiteY757" fmla="*/ 919759 h 6858000"/>
              <a:gd name="connsiteX758" fmla="*/ 3042978 w 7467600"/>
              <a:gd name="connsiteY758" fmla="*/ 1054894 h 6858000"/>
              <a:gd name="connsiteX759" fmla="*/ 2968914 w 7467600"/>
              <a:gd name="connsiteY759" fmla="*/ 1133756 h 6858000"/>
              <a:gd name="connsiteX760" fmla="*/ 3103823 w 7467600"/>
              <a:gd name="connsiteY760" fmla="*/ 1026814 h 6858000"/>
              <a:gd name="connsiteX761" fmla="*/ 3607114 w 7467600"/>
              <a:gd name="connsiteY761" fmla="*/ 467441 h 6858000"/>
              <a:gd name="connsiteX762" fmla="*/ 3744487 w 7467600"/>
              <a:gd name="connsiteY762" fmla="*/ 383136 h 6858000"/>
              <a:gd name="connsiteX763" fmla="*/ 3970213 w 7467600"/>
              <a:gd name="connsiteY763" fmla="*/ 995559 h 6858000"/>
              <a:gd name="connsiteX764" fmla="*/ 3744487 w 7467600"/>
              <a:gd name="connsiteY764" fmla="*/ 383136 h 6858000"/>
              <a:gd name="connsiteX765" fmla="*/ 3624562 w 7467600"/>
              <a:gd name="connsiteY765" fmla="*/ 367041 h 6858000"/>
              <a:gd name="connsiteX766" fmla="*/ 3489712 w 7467600"/>
              <a:gd name="connsiteY766" fmla="*/ 485386 h 6858000"/>
              <a:gd name="connsiteX767" fmla="*/ 3182994 w 7467600"/>
              <a:gd name="connsiteY767" fmla="*/ 828265 h 6858000"/>
              <a:gd name="connsiteX768" fmla="*/ 2892114 w 7467600"/>
              <a:gd name="connsiteY768" fmla="*/ 1172635 h 6858000"/>
              <a:gd name="connsiteX769" fmla="*/ 3021459 w 7467600"/>
              <a:gd name="connsiteY769" fmla="*/ 1035385 h 6858000"/>
              <a:gd name="connsiteX770" fmla="*/ 3153873 w 7467600"/>
              <a:gd name="connsiteY770" fmla="*/ 898971 h 6858000"/>
              <a:gd name="connsiteX771" fmla="*/ 3276511 w 7467600"/>
              <a:gd name="connsiteY771" fmla="*/ 786423 h 6858000"/>
              <a:gd name="connsiteX772" fmla="*/ 3584154 w 7467600"/>
              <a:gd name="connsiteY772" fmla="*/ 448218 h 6858000"/>
              <a:gd name="connsiteX773" fmla="*/ 3624562 w 7467600"/>
              <a:gd name="connsiteY773" fmla="*/ 367041 h 6858000"/>
              <a:gd name="connsiteX774" fmla="*/ 3766672 w 7467600"/>
              <a:gd name="connsiteY774" fmla="*/ 359429 h 6858000"/>
              <a:gd name="connsiteX775" fmla="*/ 3996338 w 7467600"/>
              <a:gd name="connsiteY775" fmla="*/ 968237 h 6858000"/>
              <a:gd name="connsiteX776" fmla="*/ 3766672 w 7467600"/>
              <a:gd name="connsiteY776" fmla="*/ 359429 h 6858000"/>
              <a:gd name="connsiteX777" fmla="*/ 5805386 w 7467600"/>
              <a:gd name="connsiteY777" fmla="*/ 239240 h 6858000"/>
              <a:gd name="connsiteX778" fmla="*/ 5736947 w 7467600"/>
              <a:gd name="connsiteY778" fmla="*/ 261367 h 6858000"/>
              <a:gd name="connsiteX779" fmla="*/ 5427012 w 7467600"/>
              <a:gd name="connsiteY779" fmla="*/ 311272 h 6858000"/>
              <a:gd name="connsiteX780" fmla="*/ 5147818 w 7467600"/>
              <a:gd name="connsiteY780" fmla="*/ 322112 h 6858000"/>
              <a:gd name="connsiteX781" fmla="*/ 5060854 w 7467600"/>
              <a:gd name="connsiteY781" fmla="*/ 311882 h 6858000"/>
              <a:gd name="connsiteX782" fmla="*/ 4945989 w 7467600"/>
              <a:gd name="connsiteY782" fmla="*/ 300516 h 6858000"/>
              <a:gd name="connsiteX783" fmla="*/ 5410479 w 7467600"/>
              <a:gd name="connsiteY783" fmla="*/ 348434 h 6858000"/>
              <a:gd name="connsiteX784" fmla="*/ 5805386 w 7467600"/>
              <a:gd name="connsiteY784" fmla="*/ 239240 h 6858000"/>
              <a:gd name="connsiteX785" fmla="*/ 5905192 w 7467600"/>
              <a:gd name="connsiteY785" fmla="*/ 163079 h 6858000"/>
              <a:gd name="connsiteX786" fmla="*/ 5865655 w 7467600"/>
              <a:gd name="connsiteY786" fmla="*/ 171901 h 6858000"/>
              <a:gd name="connsiteX787" fmla="*/ 5259740 w 7467600"/>
              <a:gd name="connsiteY787" fmla="*/ 257013 h 6858000"/>
              <a:gd name="connsiteX788" fmla="*/ 5208466 w 7467600"/>
              <a:gd name="connsiteY788" fmla="*/ 257550 h 6858000"/>
              <a:gd name="connsiteX789" fmla="*/ 4980204 w 7467600"/>
              <a:gd name="connsiteY789" fmla="*/ 271903 h 6858000"/>
              <a:gd name="connsiteX790" fmla="*/ 5068068 w 7467600"/>
              <a:gd name="connsiteY790" fmla="*/ 282244 h 6858000"/>
              <a:gd name="connsiteX791" fmla="*/ 5153231 w 7467600"/>
              <a:gd name="connsiteY791" fmla="*/ 292240 h 6858000"/>
              <a:gd name="connsiteX792" fmla="*/ 5426491 w 7467600"/>
              <a:gd name="connsiteY792" fmla="*/ 281128 h 6858000"/>
              <a:gd name="connsiteX793" fmla="*/ 5731212 w 7467600"/>
              <a:gd name="connsiteY793" fmla="*/ 231951 h 6858000"/>
              <a:gd name="connsiteX794" fmla="*/ 5905192 w 7467600"/>
              <a:gd name="connsiteY794" fmla="*/ 163079 h 6858000"/>
              <a:gd name="connsiteX795" fmla="*/ 5944437 w 7467600"/>
              <a:gd name="connsiteY795" fmla="*/ 113829 h 6858000"/>
              <a:gd name="connsiteX796" fmla="*/ 5825032 w 7467600"/>
              <a:gd name="connsiteY796" fmla="*/ 146405 h 6858000"/>
              <a:gd name="connsiteX797" fmla="*/ 4955599 w 7467600"/>
              <a:gd name="connsiteY797" fmla="*/ 247008 h 6858000"/>
              <a:gd name="connsiteX798" fmla="*/ 5210104 w 7467600"/>
              <a:gd name="connsiteY798" fmla="*/ 228123 h 6858000"/>
              <a:gd name="connsiteX799" fmla="*/ 5261015 w 7467600"/>
              <a:gd name="connsiteY799" fmla="*/ 227087 h 6858000"/>
              <a:gd name="connsiteX800" fmla="*/ 5861181 w 7467600"/>
              <a:gd name="connsiteY800" fmla="*/ 143093 h 6858000"/>
              <a:gd name="connsiteX801" fmla="*/ 5961252 w 7467600"/>
              <a:gd name="connsiteY801" fmla="*/ 114820 h 6858000"/>
              <a:gd name="connsiteX802" fmla="*/ 5944437 w 7467600"/>
              <a:gd name="connsiteY802" fmla="*/ 113829 h 6858000"/>
              <a:gd name="connsiteX803" fmla="*/ 3882765 w 7467600"/>
              <a:gd name="connsiteY803" fmla="*/ 0 h 6858000"/>
              <a:gd name="connsiteX804" fmla="*/ 3995099 w 7467600"/>
              <a:gd name="connsiteY804" fmla="*/ 0 h 6858000"/>
              <a:gd name="connsiteX805" fmla="*/ 4163818 w 7467600"/>
              <a:gd name="connsiteY805" fmla="*/ 234104 h 6858000"/>
              <a:gd name="connsiteX806" fmla="*/ 4172099 w 7467600"/>
              <a:gd name="connsiteY806" fmla="*/ 234207 h 6858000"/>
              <a:gd name="connsiteX807" fmla="*/ 4784282 w 7467600"/>
              <a:gd name="connsiteY807" fmla="*/ 276561 h 6858000"/>
              <a:gd name="connsiteX808" fmla="*/ 4801687 w 7467600"/>
              <a:gd name="connsiteY808" fmla="*/ 267764 h 6858000"/>
              <a:gd name="connsiteX809" fmla="*/ 6082788 w 7467600"/>
              <a:gd name="connsiteY809" fmla="*/ 64119 h 6858000"/>
              <a:gd name="connsiteX810" fmla="*/ 6099442 w 7467600"/>
              <a:gd name="connsiteY810" fmla="*/ 82568 h 6858000"/>
              <a:gd name="connsiteX811" fmla="*/ 4804137 w 7467600"/>
              <a:gd name="connsiteY811" fmla="*/ 320931 h 6858000"/>
              <a:gd name="connsiteX812" fmla="*/ 4227047 w 7467600"/>
              <a:gd name="connsiteY812" fmla="*/ 313415 h 6858000"/>
              <a:gd name="connsiteX813" fmla="*/ 4346041 w 7467600"/>
              <a:gd name="connsiteY813" fmla="*/ 456086 h 6858000"/>
              <a:gd name="connsiteX814" fmla="*/ 4870967 w 7467600"/>
              <a:gd name="connsiteY814" fmla="*/ 963061 h 6858000"/>
              <a:gd name="connsiteX815" fmla="*/ 4889647 w 7467600"/>
              <a:gd name="connsiteY815" fmla="*/ 957147 h 6858000"/>
              <a:gd name="connsiteX816" fmla="*/ 5422504 w 7467600"/>
              <a:gd name="connsiteY816" fmla="*/ 805191 h 6858000"/>
              <a:gd name="connsiteX817" fmla="*/ 6087656 w 7467600"/>
              <a:gd name="connsiteY817" fmla="*/ 826703 h 6858000"/>
              <a:gd name="connsiteX818" fmla="*/ 6058717 w 7467600"/>
              <a:gd name="connsiteY818" fmla="*/ 865992 h 6858000"/>
              <a:gd name="connsiteX819" fmla="*/ 4974153 w 7467600"/>
              <a:gd name="connsiteY819" fmla="*/ 1045456 h 6858000"/>
              <a:gd name="connsiteX820" fmla="*/ 5627835 w 7467600"/>
              <a:gd name="connsiteY820" fmla="*/ 1472077 h 6858000"/>
              <a:gd name="connsiteX821" fmla="*/ 5629817 w 7467600"/>
              <a:gd name="connsiteY821" fmla="*/ 1471412 h 6858000"/>
              <a:gd name="connsiteX822" fmla="*/ 5634124 w 7467600"/>
              <a:gd name="connsiteY822" fmla="*/ 1470572 h 6858000"/>
              <a:gd name="connsiteX823" fmla="*/ 5755832 w 7467600"/>
              <a:gd name="connsiteY823" fmla="*/ 1383886 h 6858000"/>
              <a:gd name="connsiteX824" fmla="*/ 6014186 w 7467600"/>
              <a:gd name="connsiteY824" fmla="*/ 1279799 h 6858000"/>
              <a:gd name="connsiteX825" fmla="*/ 6901619 w 7467600"/>
              <a:gd name="connsiteY825" fmla="*/ 1047874 h 6858000"/>
              <a:gd name="connsiteX826" fmla="*/ 6931566 w 7467600"/>
              <a:gd name="connsiteY826" fmla="*/ 1062034 h 6858000"/>
              <a:gd name="connsiteX827" fmla="*/ 5790982 w 7467600"/>
              <a:gd name="connsiteY827" fmla="*/ 1561380 h 6858000"/>
              <a:gd name="connsiteX828" fmla="*/ 6188971 w 7467600"/>
              <a:gd name="connsiteY828" fmla="*/ 1755168 h 6858000"/>
              <a:gd name="connsiteX829" fmla="*/ 6202446 w 7467600"/>
              <a:gd name="connsiteY829" fmla="*/ 1752268 h 6858000"/>
              <a:gd name="connsiteX830" fmla="*/ 7179560 w 7467600"/>
              <a:gd name="connsiteY830" fmla="*/ 1467551 h 6858000"/>
              <a:gd name="connsiteX831" fmla="*/ 7158730 w 7467600"/>
              <a:gd name="connsiteY831" fmla="*/ 1507835 h 6858000"/>
              <a:gd name="connsiteX832" fmla="*/ 6326959 w 7467600"/>
              <a:gd name="connsiteY832" fmla="*/ 1817686 h 6858000"/>
              <a:gd name="connsiteX833" fmla="*/ 6537433 w 7467600"/>
              <a:gd name="connsiteY833" fmla="*/ 1907790 h 6858000"/>
              <a:gd name="connsiteX834" fmla="*/ 6550221 w 7467600"/>
              <a:gd name="connsiteY834" fmla="*/ 1910729 h 6858000"/>
              <a:gd name="connsiteX835" fmla="*/ 6964438 w 7467600"/>
              <a:gd name="connsiteY835" fmla="*/ 2209505 h 6858000"/>
              <a:gd name="connsiteX836" fmla="*/ 7367862 w 7467600"/>
              <a:gd name="connsiteY836" fmla="*/ 2806833 h 6858000"/>
              <a:gd name="connsiteX837" fmla="*/ 7364329 w 7467600"/>
              <a:gd name="connsiteY837" fmla="*/ 2826907 h 6858000"/>
              <a:gd name="connsiteX838" fmla="*/ 7290545 w 7467600"/>
              <a:gd name="connsiteY838" fmla="*/ 2850663 h 6858000"/>
              <a:gd name="connsiteX839" fmla="*/ 6472036 w 7467600"/>
              <a:gd name="connsiteY839" fmla="*/ 1959003 h 6858000"/>
              <a:gd name="connsiteX840" fmla="*/ 5792897 w 7467600"/>
              <a:gd name="connsiteY840" fmla="*/ 1647747 h 6858000"/>
              <a:gd name="connsiteX841" fmla="*/ 5842751 w 7467600"/>
              <a:gd name="connsiteY841" fmla="*/ 1816112 h 6858000"/>
              <a:gd name="connsiteX842" fmla="*/ 5847424 w 7467600"/>
              <a:gd name="connsiteY842" fmla="*/ 1815776 h 6858000"/>
              <a:gd name="connsiteX843" fmla="*/ 6399821 w 7467600"/>
              <a:gd name="connsiteY843" fmla="*/ 2344799 h 6858000"/>
              <a:gd name="connsiteX844" fmla="*/ 6323232 w 7467600"/>
              <a:gd name="connsiteY844" fmla="*/ 2389634 h 6858000"/>
              <a:gd name="connsiteX845" fmla="*/ 5942958 w 7467600"/>
              <a:gd name="connsiteY845" fmla="*/ 2077708 h 6858000"/>
              <a:gd name="connsiteX846" fmla="*/ 5921559 w 7467600"/>
              <a:gd name="connsiteY846" fmla="*/ 2378596 h 6858000"/>
              <a:gd name="connsiteX847" fmla="*/ 5817651 w 7467600"/>
              <a:gd name="connsiteY847" fmla="*/ 3023919 h 6858000"/>
              <a:gd name="connsiteX848" fmla="*/ 5729634 w 7467600"/>
              <a:gd name="connsiteY848" fmla="*/ 3051849 h 6858000"/>
              <a:gd name="connsiteX849" fmla="*/ 5611018 w 7467600"/>
              <a:gd name="connsiteY849" fmla="*/ 2316769 h 6858000"/>
              <a:gd name="connsiteX850" fmla="*/ 5687608 w 7467600"/>
              <a:gd name="connsiteY850" fmla="*/ 2039972 h 6858000"/>
              <a:gd name="connsiteX851" fmla="*/ 5657554 w 7467600"/>
              <a:gd name="connsiteY851" fmla="*/ 1576445 h 6858000"/>
              <a:gd name="connsiteX852" fmla="*/ 5150475 w 7467600"/>
              <a:gd name="connsiteY852" fmla="*/ 1274012 h 6858000"/>
              <a:gd name="connsiteX853" fmla="*/ 5349142 w 7467600"/>
              <a:gd name="connsiteY853" fmla="*/ 2204405 h 6858000"/>
              <a:gd name="connsiteX854" fmla="*/ 5262214 w 7467600"/>
              <a:gd name="connsiteY854" fmla="*/ 2233836 h 6858000"/>
              <a:gd name="connsiteX855" fmla="*/ 4981539 w 7467600"/>
              <a:gd name="connsiteY855" fmla="*/ 1542201 h 6858000"/>
              <a:gd name="connsiteX856" fmla="*/ 4958461 w 7467600"/>
              <a:gd name="connsiteY856" fmla="*/ 1136957 h 6858000"/>
              <a:gd name="connsiteX857" fmla="*/ 4655015 w 7467600"/>
              <a:gd name="connsiteY857" fmla="*/ 891426 h 6858000"/>
              <a:gd name="connsiteX858" fmla="*/ 4348002 w 7467600"/>
              <a:gd name="connsiteY858" fmla="*/ 2205895 h 6858000"/>
              <a:gd name="connsiteX859" fmla="*/ 4262250 w 7467600"/>
              <a:gd name="connsiteY859" fmla="*/ 2219972 h 6858000"/>
              <a:gd name="connsiteX860" fmla="*/ 4550611 w 7467600"/>
              <a:gd name="connsiteY860" fmla="*/ 817540 h 6858000"/>
              <a:gd name="connsiteX861" fmla="*/ 4564418 w 7467600"/>
              <a:gd name="connsiteY861" fmla="*/ 808293 h 6858000"/>
              <a:gd name="connsiteX862" fmla="*/ 4266388 w 7467600"/>
              <a:gd name="connsiteY862" fmla="*/ 500083 h 6858000"/>
              <a:gd name="connsiteX863" fmla="*/ 4032842 w 7467600"/>
              <a:gd name="connsiteY863" fmla="*/ 211809 h 6858000"/>
              <a:gd name="connsiteX864" fmla="*/ 3882765 w 7467600"/>
              <a:gd name="connsiteY864" fmla="*/ 0 h 6858000"/>
              <a:gd name="connsiteX865" fmla="*/ 3721337 w 7467600"/>
              <a:gd name="connsiteY865" fmla="*/ 0 h 6858000"/>
              <a:gd name="connsiteX866" fmla="*/ 3797544 w 7467600"/>
              <a:gd name="connsiteY866" fmla="*/ 0 h 6858000"/>
              <a:gd name="connsiteX867" fmla="*/ 3775734 w 7467600"/>
              <a:gd name="connsiteY867" fmla="*/ 95131 h 6858000"/>
              <a:gd name="connsiteX868" fmla="*/ 3724807 w 7467600"/>
              <a:gd name="connsiteY868" fmla="*/ 272257 h 6858000"/>
              <a:gd name="connsiteX869" fmla="*/ 3726844 w 7467600"/>
              <a:gd name="connsiteY869" fmla="*/ 282988 h 6858000"/>
              <a:gd name="connsiteX870" fmla="*/ 3742664 w 7467600"/>
              <a:gd name="connsiteY870" fmla="*/ 279918 h 6858000"/>
              <a:gd name="connsiteX871" fmla="*/ 4103910 w 7467600"/>
              <a:gd name="connsiteY871" fmla="*/ 1161917 h 6858000"/>
              <a:gd name="connsiteX872" fmla="*/ 4020269 w 7467600"/>
              <a:gd name="connsiteY872" fmla="*/ 1200406 h 6858000"/>
              <a:gd name="connsiteX873" fmla="*/ 3674882 w 7467600"/>
              <a:gd name="connsiteY873" fmla="*/ 488524 h 6858000"/>
              <a:gd name="connsiteX874" fmla="*/ 3132682 w 7467600"/>
              <a:gd name="connsiteY874" fmla="*/ 1072284 h 6858000"/>
              <a:gd name="connsiteX875" fmla="*/ 2716346 w 7467600"/>
              <a:gd name="connsiteY875" fmla="*/ 1276376 h 6858000"/>
              <a:gd name="connsiteX876" fmla="*/ 2716772 w 7467600"/>
              <a:gd name="connsiteY876" fmla="*/ 1255462 h 6858000"/>
              <a:gd name="connsiteX877" fmla="*/ 3471096 w 7467600"/>
              <a:gd name="connsiteY877" fmla="*/ 437072 h 6858000"/>
              <a:gd name="connsiteX878" fmla="*/ 3639057 w 7467600"/>
              <a:gd name="connsiteY878" fmla="*/ 286334 h 6858000"/>
              <a:gd name="connsiteX879" fmla="*/ 3640309 w 7467600"/>
              <a:gd name="connsiteY879" fmla="*/ 284664 h 6858000"/>
              <a:gd name="connsiteX880" fmla="*/ 3646022 w 7467600"/>
              <a:gd name="connsiteY880" fmla="*/ 276711 h 6858000"/>
              <a:gd name="connsiteX881" fmla="*/ 3707943 w 7467600"/>
              <a:gd name="connsiteY881" fmla="*/ 65958 h 6858000"/>
              <a:gd name="connsiteX882" fmla="*/ 3721337 w 7467600"/>
              <a:gd name="connsiteY882" fmla="*/ 0 h 6858000"/>
              <a:gd name="connsiteX883" fmla="*/ 2867960 w 7467600"/>
              <a:gd name="connsiteY883" fmla="*/ 0 h 6858000"/>
              <a:gd name="connsiteX884" fmla="*/ 2926351 w 7467600"/>
              <a:gd name="connsiteY884" fmla="*/ 0 h 6858000"/>
              <a:gd name="connsiteX885" fmla="*/ 2902823 w 7467600"/>
              <a:gd name="connsiteY885" fmla="*/ 262929 h 6858000"/>
              <a:gd name="connsiteX886" fmla="*/ 2940663 w 7467600"/>
              <a:gd name="connsiteY886" fmla="*/ 140884 h 6858000"/>
              <a:gd name="connsiteX887" fmla="*/ 2947039 w 7467600"/>
              <a:gd name="connsiteY887" fmla="*/ 122524 h 6858000"/>
              <a:gd name="connsiteX888" fmla="*/ 2984316 w 7467600"/>
              <a:gd name="connsiteY888" fmla="*/ 0 h 6858000"/>
              <a:gd name="connsiteX889" fmla="*/ 3016114 w 7467600"/>
              <a:gd name="connsiteY889" fmla="*/ 0 h 6858000"/>
              <a:gd name="connsiteX890" fmla="*/ 2979949 w 7467600"/>
              <a:gd name="connsiteY890" fmla="*/ 119274 h 6858000"/>
              <a:gd name="connsiteX891" fmla="*/ 3023879 w 7467600"/>
              <a:gd name="connsiteY891" fmla="*/ 0 h 6858000"/>
              <a:gd name="connsiteX892" fmla="*/ 3105400 w 7467600"/>
              <a:gd name="connsiteY892" fmla="*/ 0 h 6858000"/>
              <a:gd name="connsiteX893" fmla="*/ 3094669 w 7467600"/>
              <a:gd name="connsiteY893" fmla="*/ 30308 h 6858000"/>
              <a:gd name="connsiteX894" fmla="*/ 2901945 w 7467600"/>
              <a:gd name="connsiteY894" fmla="*/ 466538 h 6858000"/>
              <a:gd name="connsiteX895" fmla="*/ 2815209 w 7467600"/>
              <a:gd name="connsiteY895" fmla="*/ 497361 h 6858000"/>
              <a:gd name="connsiteX896" fmla="*/ 2844845 w 7467600"/>
              <a:gd name="connsiteY896" fmla="*/ 127638 h 6858000"/>
              <a:gd name="connsiteX897" fmla="*/ 2867960 w 7467600"/>
              <a:gd name="connsiteY897" fmla="*/ 0 h 6858000"/>
              <a:gd name="connsiteX898" fmla="*/ 1057230 w 7467600"/>
              <a:gd name="connsiteY898" fmla="*/ 0 h 6858000"/>
              <a:gd name="connsiteX899" fmla="*/ 1111003 w 7467600"/>
              <a:gd name="connsiteY899" fmla="*/ 0 h 6858000"/>
              <a:gd name="connsiteX900" fmla="*/ 1125553 w 7467600"/>
              <a:gd name="connsiteY900" fmla="*/ 52588 h 6858000"/>
              <a:gd name="connsiteX901" fmla="*/ 1304276 w 7467600"/>
              <a:gd name="connsiteY901" fmla="*/ 476275 h 6858000"/>
              <a:gd name="connsiteX902" fmla="*/ 1492066 w 7467600"/>
              <a:gd name="connsiteY902" fmla="*/ 886333 h 6858000"/>
              <a:gd name="connsiteX903" fmla="*/ 1423698 w 7467600"/>
              <a:gd name="connsiteY903" fmla="*/ 710817 h 6858000"/>
              <a:gd name="connsiteX904" fmla="*/ 1357609 w 7467600"/>
              <a:gd name="connsiteY904" fmla="*/ 532892 h 6858000"/>
              <a:gd name="connsiteX905" fmla="*/ 1309550 w 7467600"/>
              <a:gd name="connsiteY905" fmla="*/ 374031 h 6858000"/>
              <a:gd name="connsiteX906" fmla="*/ 1193673 w 7467600"/>
              <a:gd name="connsiteY906" fmla="*/ 49533 h 6858000"/>
              <a:gd name="connsiteX907" fmla="*/ 1164391 w 7467600"/>
              <a:gd name="connsiteY907" fmla="*/ 0 h 6858000"/>
              <a:gd name="connsiteX908" fmla="*/ 1200666 w 7467600"/>
              <a:gd name="connsiteY908" fmla="*/ 0 h 6858000"/>
              <a:gd name="connsiteX909" fmla="*/ 1223408 w 7467600"/>
              <a:gd name="connsiteY909" fmla="*/ 38996 h 6858000"/>
              <a:gd name="connsiteX910" fmla="*/ 1339635 w 7467600"/>
              <a:gd name="connsiteY910" fmla="*/ 365517 h 6858000"/>
              <a:gd name="connsiteX911" fmla="*/ 1387469 w 7467600"/>
              <a:gd name="connsiteY911" fmla="*/ 523079 h 6858000"/>
              <a:gd name="connsiteX912" fmla="*/ 1452685 w 7467600"/>
              <a:gd name="connsiteY912" fmla="*/ 699806 h 6858000"/>
              <a:gd name="connsiteX913" fmla="*/ 1492092 w 7467600"/>
              <a:gd name="connsiteY913" fmla="*/ 800424 h 6858000"/>
              <a:gd name="connsiteX914" fmla="*/ 1455302 w 7467600"/>
              <a:gd name="connsiteY914" fmla="*/ 632913 h 6858000"/>
              <a:gd name="connsiteX915" fmla="*/ 1222336 w 7467600"/>
              <a:gd name="connsiteY915" fmla="*/ 9480 h 6858000"/>
              <a:gd name="connsiteX916" fmla="*/ 1214634 w 7467600"/>
              <a:gd name="connsiteY916" fmla="*/ 0 h 6858000"/>
              <a:gd name="connsiteX917" fmla="*/ 1289827 w 7467600"/>
              <a:gd name="connsiteY917" fmla="*/ 0 h 6858000"/>
              <a:gd name="connsiteX918" fmla="*/ 1321076 w 7467600"/>
              <a:gd name="connsiteY918" fmla="*/ 59722 h 6858000"/>
              <a:gd name="connsiteX919" fmla="*/ 1512579 w 7467600"/>
              <a:gd name="connsiteY919" fmla="*/ 626441 h 6858000"/>
              <a:gd name="connsiteX920" fmla="*/ 1506076 w 7467600"/>
              <a:gd name="connsiteY920" fmla="*/ 1089289 h 6858000"/>
              <a:gd name="connsiteX921" fmla="*/ 1486346 w 7467600"/>
              <a:gd name="connsiteY921" fmla="*/ 1079919 h 6858000"/>
              <a:gd name="connsiteX922" fmla="*/ 1070511 w 7467600"/>
              <a:gd name="connsiteY922" fmla="*/ 48609 h 6858000"/>
              <a:gd name="connsiteX923" fmla="*/ 1057230 w 7467600"/>
              <a:gd name="connsiteY923" fmla="*/ 0 h 6858000"/>
              <a:gd name="connsiteX924" fmla="*/ 43151 w 7467600"/>
              <a:gd name="connsiteY924" fmla="*/ 0 h 6858000"/>
              <a:gd name="connsiteX925" fmla="*/ 95283 w 7467600"/>
              <a:gd name="connsiteY925" fmla="*/ 0 h 6858000"/>
              <a:gd name="connsiteX926" fmla="*/ 300708 w 7467600"/>
              <a:gd name="connsiteY926" fmla="*/ 154571 h 6858000"/>
              <a:gd name="connsiteX927" fmla="*/ 530414 w 7467600"/>
              <a:gd name="connsiteY927" fmla="*/ 354673 h 6858000"/>
              <a:gd name="connsiteX928" fmla="*/ 333785 w 7467600"/>
              <a:gd name="connsiteY928" fmla="*/ 161564 h 6858000"/>
              <a:gd name="connsiteX929" fmla="*/ 147005 w 7467600"/>
              <a:gd name="connsiteY929" fmla="*/ 0 h 6858000"/>
              <a:gd name="connsiteX930" fmla="*/ 272509 w 7467600"/>
              <a:gd name="connsiteY930" fmla="*/ 0 h 6858000"/>
              <a:gd name="connsiteX931" fmla="*/ 326276 w 7467600"/>
              <a:gd name="connsiteY931" fmla="*/ 45847 h 6858000"/>
              <a:gd name="connsiteX932" fmla="*/ 823759 w 7467600"/>
              <a:gd name="connsiteY932" fmla="*/ 574145 h 6858000"/>
              <a:gd name="connsiteX933" fmla="*/ 811254 w 7467600"/>
              <a:gd name="connsiteY933" fmla="*/ 665546 h 6858000"/>
              <a:gd name="connsiteX934" fmla="*/ 154042 w 7467600"/>
              <a:gd name="connsiteY934" fmla="*/ 261522 h 6858000"/>
              <a:gd name="connsiteX935" fmla="*/ 13550 w 7467600"/>
              <a:gd name="connsiteY935" fmla="*/ 158423 h 6858000"/>
              <a:gd name="connsiteX936" fmla="*/ 0 w 7467600"/>
              <a:gd name="connsiteY936" fmla="*/ 146618 h 6858000"/>
              <a:gd name="connsiteX937" fmla="*/ 0 w 7467600"/>
              <a:gd name="connsiteY937" fmla="*/ 59161 h 6858000"/>
              <a:gd name="connsiteX938" fmla="*/ 45427 w 7467600"/>
              <a:gd name="connsiteY938" fmla="*/ 101078 h 6858000"/>
              <a:gd name="connsiteX939" fmla="*/ 630103 w 7467600"/>
              <a:gd name="connsiteY939" fmla="*/ 485885 h 6858000"/>
              <a:gd name="connsiteX940" fmla="*/ 532040 w 7467600"/>
              <a:gd name="connsiteY940" fmla="*/ 399359 h 6858000"/>
              <a:gd name="connsiteX941" fmla="*/ 517618 w 7467600"/>
              <a:gd name="connsiteY941" fmla="*/ 385726 h 6858000"/>
              <a:gd name="connsiteX942" fmla="*/ 285074 w 7467600"/>
              <a:gd name="connsiteY942" fmla="*/ 182755 h 6858000"/>
              <a:gd name="connsiteX943" fmla="*/ 43151 w 7467600"/>
              <a:gd name="connsiteY94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289862 w 7467600"/>
              <a:gd name="connsiteY10" fmla="*/ 6659827 h 6858000"/>
              <a:gd name="connsiteX11" fmla="*/ 1019354 w 7467600"/>
              <a:gd name="connsiteY11" fmla="*/ 6315006 h 6858000"/>
              <a:gd name="connsiteX12" fmla="*/ 441046 w 7467600"/>
              <a:gd name="connsiteY12" fmla="*/ 6691153 h 6858000"/>
              <a:gd name="connsiteX13" fmla="*/ 1019354 w 7467600"/>
              <a:gd name="connsiteY13" fmla="*/ 6315006 h 6858000"/>
              <a:gd name="connsiteX14" fmla="*/ 991680 w 7467600"/>
              <a:gd name="connsiteY14" fmla="*/ 6298413 h 6858000"/>
              <a:gd name="connsiteX15" fmla="*/ 409060 w 7467600"/>
              <a:gd name="connsiteY15" fmla="*/ 6671470 h 6858000"/>
              <a:gd name="connsiteX16" fmla="*/ 991680 w 7467600"/>
              <a:gd name="connsiteY16" fmla="*/ 6298413 h 6858000"/>
              <a:gd name="connsiteX17" fmla="*/ 103333 w 7467600"/>
              <a:gd name="connsiteY17" fmla="*/ 5699602 h 6858000"/>
              <a:gd name="connsiteX18" fmla="*/ 233938 w 7467600"/>
              <a:gd name="connsiteY18" fmla="*/ 5809416 h 6858000"/>
              <a:gd name="connsiteX19" fmla="*/ 883580 w 7467600"/>
              <a:gd name="connsiteY19" fmla="*/ 6180710 h 6858000"/>
              <a:gd name="connsiteX20" fmla="*/ 487337 w 7467600"/>
              <a:gd name="connsiteY20" fmla="*/ 5950182 h 6858000"/>
              <a:gd name="connsiteX21" fmla="*/ 354051 w 7467600"/>
              <a:gd name="connsiteY21" fmla="*/ 5854912 h 6858000"/>
              <a:gd name="connsiteX22" fmla="*/ 195436 w 7467600"/>
              <a:gd name="connsiteY22" fmla="*/ 5755068 h 6858000"/>
              <a:gd name="connsiteX23" fmla="*/ 103333 w 7467600"/>
              <a:gd name="connsiteY23" fmla="*/ 5699602 h 6858000"/>
              <a:gd name="connsiteX24" fmla="*/ 5539432 w 7467600"/>
              <a:gd name="connsiteY24" fmla="*/ 5642928 h 6858000"/>
              <a:gd name="connsiteX25" fmla="*/ 5555462 w 7467600"/>
              <a:gd name="connsiteY25" fmla="*/ 5694454 h 6858000"/>
              <a:gd name="connsiteX26" fmla="*/ 5828270 w 7467600"/>
              <a:gd name="connsiteY26" fmla="*/ 6320663 h 6858000"/>
              <a:gd name="connsiteX27" fmla="*/ 5947416 w 7467600"/>
              <a:gd name="connsiteY27" fmla="*/ 6574846 h 6858000"/>
              <a:gd name="connsiteX28" fmla="*/ 5539432 w 7467600"/>
              <a:gd name="connsiteY28" fmla="*/ 5642928 h 6858000"/>
              <a:gd name="connsiteX29" fmla="*/ 51253 w 7467600"/>
              <a:gd name="connsiteY29" fmla="*/ 5631825 h 6858000"/>
              <a:gd name="connsiteX30" fmla="*/ 211622 w 7467600"/>
              <a:gd name="connsiteY30" fmla="*/ 5728803 h 6858000"/>
              <a:gd name="connsiteX31" fmla="*/ 371652 w 7467600"/>
              <a:gd name="connsiteY31" fmla="*/ 5829062 h 6858000"/>
              <a:gd name="connsiteX32" fmla="*/ 505903 w 7467600"/>
              <a:gd name="connsiteY32" fmla="*/ 5925221 h 6858000"/>
              <a:gd name="connsiteX33" fmla="*/ 899240 w 7467600"/>
              <a:gd name="connsiteY33" fmla="*/ 6153068 h 6858000"/>
              <a:gd name="connsiteX34" fmla="*/ 988114 w 7467600"/>
              <a:gd name="connsiteY34" fmla="*/ 6174204 h 6858000"/>
              <a:gd name="connsiteX35" fmla="*/ 845971 w 7467600"/>
              <a:gd name="connsiteY35" fmla="*/ 6067177 h 6858000"/>
              <a:gd name="connsiteX36" fmla="*/ 448057 w 7467600"/>
              <a:gd name="connsiteY36" fmla="*/ 5841376 h 6858000"/>
              <a:gd name="connsiteX37" fmla="*/ 51253 w 7467600"/>
              <a:gd name="connsiteY37" fmla="*/ 5631825 h 6858000"/>
              <a:gd name="connsiteX38" fmla="*/ 2606687 w 7467600"/>
              <a:gd name="connsiteY38" fmla="*/ 5630718 h 6858000"/>
              <a:gd name="connsiteX39" fmla="*/ 2645658 w 7467600"/>
              <a:gd name="connsiteY39" fmla="*/ 6640259 h 6858000"/>
              <a:gd name="connsiteX40" fmla="*/ 2606687 w 7467600"/>
              <a:gd name="connsiteY40" fmla="*/ 5630718 h 6858000"/>
              <a:gd name="connsiteX41" fmla="*/ 3642057 w 7467600"/>
              <a:gd name="connsiteY41" fmla="*/ 5573487 h 6858000"/>
              <a:gd name="connsiteX42" fmla="*/ 3632981 w 7467600"/>
              <a:gd name="connsiteY42" fmla="*/ 5579437 h 6858000"/>
              <a:gd name="connsiteX43" fmla="*/ 3382436 w 7467600"/>
              <a:gd name="connsiteY43" fmla="*/ 5952726 h 6858000"/>
              <a:gd name="connsiteX44" fmla="*/ 3191929 w 7467600"/>
              <a:gd name="connsiteY44" fmla="*/ 6662669 h 6858000"/>
              <a:gd name="connsiteX45" fmla="*/ 3369898 w 7467600"/>
              <a:gd name="connsiteY45" fmla="*/ 6081771 h 6858000"/>
              <a:gd name="connsiteX46" fmla="*/ 3642057 w 7467600"/>
              <a:gd name="connsiteY46" fmla="*/ 5573487 h 6858000"/>
              <a:gd name="connsiteX47" fmla="*/ 2650666 w 7467600"/>
              <a:gd name="connsiteY47" fmla="*/ 5530686 h 6858000"/>
              <a:gd name="connsiteX48" fmla="*/ 2650249 w 7467600"/>
              <a:gd name="connsiteY48" fmla="*/ 5532101 h 6858000"/>
              <a:gd name="connsiteX49" fmla="*/ 2663808 w 7467600"/>
              <a:gd name="connsiteY49" fmla="*/ 6535215 h 6858000"/>
              <a:gd name="connsiteX50" fmla="*/ 2665418 w 7467600"/>
              <a:gd name="connsiteY50" fmla="*/ 6132756 h 6858000"/>
              <a:gd name="connsiteX51" fmla="*/ 2650666 w 7467600"/>
              <a:gd name="connsiteY51" fmla="*/ 5530686 h 6858000"/>
              <a:gd name="connsiteX52" fmla="*/ 2680277 w 7467600"/>
              <a:gd name="connsiteY52" fmla="*/ 5479204 h 6858000"/>
              <a:gd name="connsiteX53" fmla="*/ 2678972 w 7467600"/>
              <a:gd name="connsiteY53" fmla="*/ 5481582 h 6858000"/>
              <a:gd name="connsiteX54" fmla="*/ 2696666 w 7467600"/>
              <a:gd name="connsiteY54" fmla="*/ 6133836 h 6858000"/>
              <a:gd name="connsiteX55" fmla="*/ 2695769 w 7467600"/>
              <a:gd name="connsiteY55" fmla="*/ 6390955 h 6858000"/>
              <a:gd name="connsiteX56" fmla="*/ 2739893 w 7467600"/>
              <a:gd name="connsiteY56" fmla="*/ 6108357 h 6858000"/>
              <a:gd name="connsiteX57" fmla="*/ 2680277 w 7467600"/>
              <a:gd name="connsiteY57" fmla="*/ 5479204 h 6858000"/>
              <a:gd name="connsiteX58" fmla="*/ 1132195 w 7467600"/>
              <a:gd name="connsiteY58" fmla="*/ 5467980 h 6858000"/>
              <a:gd name="connsiteX59" fmla="*/ 1679056 w 7467600"/>
              <a:gd name="connsiteY59" fmla="*/ 5516907 h 6858000"/>
              <a:gd name="connsiteX60" fmla="*/ 2128648 w 7467600"/>
              <a:gd name="connsiteY60" fmla="*/ 5474249 h 6858000"/>
              <a:gd name="connsiteX61" fmla="*/ 1825619 w 7467600"/>
              <a:gd name="connsiteY61" fmla="*/ 5478447 h 6858000"/>
              <a:gd name="connsiteX62" fmla="*/ 1737798 w 7467600"/>
              <a:gd name="connsiteY62" fmla="*/ 5483353 h 6858000"/>
              <a:gd name="connsiteX63" fmla="*/ 1132195 w 7467600"/>
              <a:gd name="connsiteY63" fmla="*/ 5467980 h 6858000"/>
              <a:gd name="connsiteX64" fmla="*/ 1456157 w 7467600"/>
              <a:gd name="connsiteY64" fmla="*/ 5371404 h 6858000"/>
              <a:gd name="connsiteX65" fmla="*/ 1244432 w 7467600"/>
              <a:gd name="connsiteY65" fmla="*/ 5385601 h 6858000"/>
              <a:gd name="connsiteX66" fmla="*/ 973990 w 7467600"/>
              <a:gd name="connsiteY66" fmla="*/ 5424940 h 6858000"/>
              <a:gd name="connsiteX67" fmla="*/ 1103809 w 7467600"/>
              <a:gd name="connsiteY67" fmla="*/ 5433720 h 6858000"/>
              <a:gd name="connsiteX68" fmla="*/ 1123454 w 7467600"/>
              <a:gd name="connsiteY68" fmla="*/ 5435727 h 6858000"/>
              <a:gd name="connsiteX69" fmla="*/ 1737017 w 7467600"/>
              <a:gd name="connsiteY69" fmla="*/ 5452183 h 6858000"/>
              <a:gd name="connsiteX70" fmla="*/ 1824397 w 7467600"/>
              <a:gd name="connsiteY70" fmla="*/ 5447757 h 6858000"/>
              <a:gd name="connsiteX71" fmla="*/ 2070059 w 7467600"/>
              <a:gd name="connsiteY71" fmla="*/ 5441660 h 6858000"/>
              <a:gd name="connsiteX72" fmla="*/ 1456157 w 7467600"/>
              <a:gd name="connsiteY72" fmla="*/ 5371404 h 6858000"/>
              <a:gd name="connsiteX73" fmla="*/ 4988186 w 7467600"/>
              <a:gd name="connsiteY73" fmla="*/ 5216467 h 6858000"/>
              <a:gd name="connsiteX74" fmla="*/ 4777334 w 7467600"/>
              <a:gd name="connsiteY74" fmla="*/ 5406072 h 6858000"/>
              <a:gd name="connsiteX75" fmla="*/ 4718341 w 7467600"/>
              <a:gd name="connsiteY75" fmla="*/ 5468043 h 6858000"/>
              <a:gd name="connsiteX76" fmla="*/ 4604655 w 7467600"/>
              <a:gd name="connsiteY76" fmla="*/ 5583434 h 6858000"/>
              <a:gd name="connsiteX77" fmla="*/ 4565074 w 7467600"/>
              <a:gd name="connsiteY77" fmla="*/ 5618550 h 6858000"/>
              <a:gd name="connsiteX78" fmla="*/ 4988186 w 7467600"/>
              <a:gd name="connsiteY78" fmla="*/ 5216467 h 6858000"/>
              <a:gd name="connsiteX79" fmla="*/ 4978032 w 7467600"/>
              <a:gd name="connsiteY79" fmla="*/ 5183809 h 6858000"/>
              <a:gd name="connsiteX80" fmla="*/ 4463413 w 7467600"/>
              <a:gd name="connsiteY80" fmla="*/ 5615162 h 6858000"/>
              <a:gd name="connsiteX81" fmla="*/ 4358134 w 7467600"/>
              <a:gd name="connsiteY81" fmla="*/ 5742791 h 6858000"/>
              <a:gd name="connsiteX82" fmla="*/ 4376219 w 7467600"/>
              <a:gd name="connsiteY82" fmla="*/ 5729027 h 6858000"/>
              <a:gd name="connsiteX83" fmla="*/ 4582340 w 7467600"/>
              <a:gd name="connsiteY83" fmla="*/ 5561037 h 6858000"/>
              <a:gd name="connsiteX84" fmla="*/ 4694684 w 7467600"/>
              <a:gd name="connsiteY84" fmla="*/ 5447098 h 6858000"/>
              <a:gd name="connsiteX85" fmla="*/ 4754123 w 7467600"/>
              <a:gd name="connsiteY85" fmla="*/ 5384643 h 6858000"/>
              <a:gd name="connsiteX86" fmla="*/ 4978032 w 7467600"/>
              <a:gd name="connsiteY86" fmla="*/ 5183809 h 6858000"/>
              <a:gd name="connsiteX87" fmla="*/ 1903353 w 7467600"/>
              <a:gd name="connsiteY87" fmla="*/ 5044827 h 6858000"/>
              <a:gd name="connsiteX88" fmla="*/ 1936931 w 7467600"/>
              <a:gd name="connsiteY88" fmla="*/ 5093954 h 6858000"/>
              <a:gd name="connsiteX89" fmla="*/ 2195868 w 7467600"/>
              <a:gd name="connsiteY89" fmla="*/ 5396574 h 6858000"/>
              <a:gd name="connsiteX90" fmla="*/ 2088852 w 7467600"/>
              <a:gd name="connsiteY90" fmla="*/ 5166123 h 6858000"/>
              <a:gd name="connsiteX91" fmla="*/ 1958241 w 7467600"/>
              <a:gd name="connsiteY91" fmla="*/ 5067955 h 6858000"/>
              <a:gd name="connsiteX92" fmla="*/ 1903353 w 7467600"/>
              <a:gd name="connsiteY92" fmla="*/ 5044827 h 6858000"/>
              <a:gd name="connsiteX93" fmla="*/ 1979378 w 7467600"/>
              <a:gd name="connsiteY93" fmla="*/ 4769504 h 6858000"/>
              <a:gd name="connsiteX94" fmla="*/ 2882120 w 7467600"/>
              <a:gd name="connsiteY94" fmla="*/ 5064547 h 6858000"/>
              <a:gd name="connsiteX95" fmla="*/ 2793103 w 7467600"/>
              <a:gd name="connsiteY95" fmla="*/ 5039699 h 6858000"/>
              <a:gd name="connsiteX96" fmla="*/ 2770041 w 7467600"/>
              <a:gd name="connsiteY96" fmla="*/ 5033634 h 6858000"/>
              <a:gd name="connsiteX97" fmla="*/ 1979378 w 7467600"/>
              <a:gd name="connsiteY97" fmla="*/ 4769504 h 6858000"/>
              <a:gd name="connsiteX98" fmla="*/ 1927410 w 7467600"/>
              <a:gd name="connsiteY98" fmla="*/ 4716164 h 6858000"/>
              <a:gd name="connsiteX99" fmla="*/ 1959587 w 7467600"/>
              <a:gd name="connsiteY99" fmla="*/ 4728849 h 6858000"/>
              <a:gd name="connsiteX100" fmla="*/ 2777707 w 7467600"/>
              <a:gd name="connsiteY100" fmla="*/ 5003991 h 6858000"/>
              <a:gd name="connsiteX101" fmla="*/ 2800768 w 7467600"/>
              <a:gd name="connsiteY101" fmla="*/ 5010056 h 6858000"/>
              <a:gd name="connsiteX102" fmla="*/ 2879408 w 7467600"/>
              <a:gd name="connsiteY102" fmla="*/ 5031590 h 6858000"/>
              <a:gd name="connsiteX103" fmla="*/ 2862295 w 7467600"/>
              <a:gd name="connsiteY103" fmla="*/ 5022958 h 6858000"/>
              <a:gd name="connsiteX104" fmla="*/ 2813343 w 7467600"/>
              <a:gd name="connsiteY104" fmla="*/ 4998369 h 6858000"/>
              <a:gd name="connsiteX105" fmla="*/ 2646245 w 7467600"/>
              <a:gd name="connsiteY105" fmla="*/ 4930999 h 6858000"/>
              <a:gd name="connsiteX106" fmla="*/ 1999243 w 7467600"/>
              <a:gd name="connsiteY106" fmla="*/ 4730524 h 6858000"/>
              <a:gd name="connsiteX107" fmla="*/ 1979527 w 7467600"/>
              <a:gd name="connsiteY107" fmla="*/ 4726651 h 6858000"/>
              <a:gd name="connsiteX108" fmla="*/ 1927410 w 7467600"/>
              <a:gd name="connsiteY108" fmla="*/ 4716164 h 6858000"/>
              <a:gd name="connsiteX109" fmla="*/ 1997014 w 7467600"/>
              <a:gd name="connsiteY109" fmla="*/ 4698007 h 6858000"/>
              <a:gd name="connsiteX110" fmla="*/ 2005458 w 7467600"/>
              <a:gd name="connsiteY110" fmla="*/ 4699540 h 6858000"/>
              <a:gd name="connsiteX111" fmla="*/ 2657186 w 7467600"/>
              <a:gd name="connsiteY111" fmla="*/ 4901687 h 6858000"/>
              <a:gd name="connsiteX112" fmla="*/ 2826662 w 7467600"/>
              <a:gd name="connsiteY112" fmla="*/ 4970362 h 6858000"/>
              <a:gd name="connsiteX113" fmla="*/ 2876100 w 7467600"/>
              <a:gd name="connsiteY113" fmla="*/ 4995397 h 6858000"/>
              <a:gd name="connsiteX114" fmla="*/ 3042600 w 7467600"/>
              <a:gd name="connsiteY114" fmla="*/ 5059532 h 6858000"/>
              <a:gd name="connsiteX115" fmla="*/ 1997014 w 7467600"/>
              <a:gd name="connsiteY115" fmla="*/ 4698007 h 6858000"/>
              <a:gd name="connsiteX116" fmla="*/ 2305292 w 7467600"/>
              <a:gd name="connsiteY116" fmla="*/ 4219492 h 6858000"/>
              <a:gd name="connsiteX117" fmla="*/ 3360922 w 7467600"/>
              <a:gd name="connsiteY117" fmla="*/ 4529373 h 6858000"/>
              <a:gd name="connsiteX118" fmla="*/ 3492420 w 7467600"/>
              <a:gd name="connsiteY118" fmla="*/ 4510145 h 6858000"/>
              <a:gd name="connsiteX119" fmla="*/ 3364086 w 7467600"/>
              <a:gd name="connsiteY119" fmla="*/ 4480340 h 6858000"/>
              <a:gd name="connsiteX120" fmla="*/ 3225818 w 7467600"/>
              <a:gd name="connsiteY120" fmla="*/ 4411822 h 6858000"/>
              <a:gd name="connsiteX121" fmla="*/ 3129696 w 7467600"/>
              <a:gd name="connsiteY121" fmla="*/ 4360704 h 6858000"/>
              <a:gd name="connsiteX122" fmla="*/ 2814545 w 7467600"/>
              <a:gd name="connsiteY122" fmla="*/ 4282955 h 6858000"/>
              <a:gd name="connsiteX123" fmla="*/ 2305292 w 7467600"/>
              <a:gd name="connsiteY123" fmla="*/ 4219492 h 6858000"/>
              <a:gd name="connsiteX124" fmla="*/ 2626982 w 7467600"/>
              <a:gd name="connsiteY124" fmla="*/ 4206450 h 6858000"/>
              <a:gd name="connsiteX125" fmla="*/ 2490617 w 7467600"/>
              <a:gd name="connsiteY125" fmla="*/ 4206951 h 6858000"/>
              <a:gd name="connsiteX126" fmla="*/ 2819869 w 7467600"/>
              <a:gd name="connsiteY126" fmla="*/ 4252936 h 6858000"/>
              <a:gd name="connsiteX127" fmla="*/ 3143018 w 7467600"/>
              <a:gd name="connsiteY127" fmla="*/ 4332698 h 6858000"/>
              <a:gd name="connsiteX128" fmla="*/ 3241520 w 7467600"/>
              <a:gd name="connsiteY128" fmla="*/ 4385112 h 6858000"/>
              <a:gd name="connsiteX129" fmla="*/ 3374575 w 7467600"/>
              <a:gd name="connsiteY129" fmla="*/ 4451517 h 6858000"/>
              <a:gd name="connsiteX130" fmla="*/ 3505221 w 7467600"/>
              <a:gd name="connsiteY130" fmla="*/ 4480757 h 6858000"/>
              <a:gd name="connsiteX131" fmla="*/ 2626982 w 7467600"/>
              <a:gd name="connsiteY131" fmla="*/ 4206450 h 6858000"/>
              <a:gd name="connsiteX132" fmla="*/ 1310106 w 7467600"/>
              <a:gd name="connsiteY132" fmla="*/ 3943217 h 6858000"/>
              <a:gd name="connsiteX133" fmla="*/ 854994 w 7467600"/>
              <a:gd name="connsiteY133" fmla="*/ 4399136 h 6858000"/>
              <a:gd name="connsiteX134" fmla="*/ 742462 w 7467600"/>
              <a:gd name="connsiteY134" fmla="*/ 4594648 h 6858000"/>
              <a:gd name="connsiteX135" fmla="*/ 820602 w 7467600"/>
              <a:gd name="connsiteY135" fmla="*/ 4485915 h 6858000"/>
              <a:gd name="connsiteX136" fmla="*/ 878295 w 7467600"/>
              <a:gd name="connsiteY136" fmla="*/ 4403594 h 6858000"/>
              <a:gd name="connsiteX137" fmla="*/ 1240607 w 7467600"/>
              <a:gd name="connsiteY137" fmla="*/ 4010401 h 6858000"/>
              <a:gd name="connsiteX138" fmla="*/ 1310106 w 7467600"/>
              <a:gd name="connsiteY138" fmla="*/ 3943217 h 6858000"/>
              <a:gd name="connsiteX139" fmla="*/ 1423113 w 7467600"/>
              <a:gd name="connsiteY139" fmla="*/ 3874565 h 6858000"/>
              <a:gd name="connsiteX140" fmla="*/ 1260565 w 7467600"/>
              <a:gd name="connsiteY140" fmla="*/ 4031982 h 6858000"/>
              <a:gd name="connsiteX141" fmla="*/ 901900 w 7467600"/>
              <a:gd name="connsiteY141" fmla="*/ 4421236 h 6858000"/>
              <a:gd name="connsiteX142" fmla="*/ 845044 w 7467600"/>
              <a:gd name="connsiteY142" fmla="*/ 4502436 h 6858000"/>
              <a:gd name="connsiteX143" fmla="*/ 685926 w 7467600"/>
              <a:gd name="connsiteY143" fmla="*/ 4703069 h 6858000"/>
              <a:gd name="connsiteX144" fmla="*/ 684248 w 7467600"/>
              <a:gd name="connsiteY144" fmla="*/ 4706721 h 6858000"/>
              <a:gd name="connsiteX145" fmla="*/ 1423113 w 7467600"/>
              <a:gd name="connsiteY145" fmla="*/ 3874565 h 6858000"/>
              <a:gd name="connsiteX146" fmla="*/ 3316479 w 7467600"/>
              <a:gd name="connsiteY146" fmla="*/ 3872136 h 6858000"/>
              <a:gd name="connsiteX147" fmla="*/ 3546806 w 7467600"/>
              <a:gd name="connsiteY147" fmla="*/ 4356139 h 6858000"/>
              <a:gd name="connsiteX148" fmla="*/ 3364433 w 7467600"/>
              <a:gd name="connsiteY148" fmla="*/ 3953121 h 6858000"/>
              <a:gd name="connsiteX149" fmla="*/ 3316479 w 7467600"/>
              <a:gd name="connsiteY149" fmla="*/ 3872136 h 6858000"/>
              <a:gd name="connsiteX150" fmla="*/ 3291335 w 7467600"/>
              <a:gd name="connsiteY150" fmla="*/ 3767420 h 6858000"/>
              <a:gd name="connsiteX151" fmla="*/ 3390805 w 7467600"/>
              <a:gd name="connsiteY151" fmla="*/ 3937163 h 6858000"/>
              <a:gd name="connsiteX152" fmla="*/ 3579062 w 7467600"/>
              <a:gd name="connsiteY152" fmla="*/ 4359040 h 6858000"/>
              <a:gd name="connsiteX153" fmla="*/ 3467355 w 7467600"/>
              <a:gd name="connsiteY153" fmla="*/ 3988130 h 6858000"/>
              <a:gd name="connsiteX154" fmla="*/ 3310753 w 7467600"/>
              <a:gd name="connsiteY154" fmla="*/ 3787140 h 6858000"/>
              <a:gd name="connsiteX155" fmla="*/ 3291335 w 7467600"/>
              <a:gd name="connsiteY155" fmla="*/ 3767420 h 6858000"/>
              <a:gd name="connsiteX156" fmla="*/ 1635889 w 7467600"/>
              <a:gd name="connsiteY156" fmla="*/ 3709494 h 6858000"/>
              <a:gd name="connsiteX157" fmla="*/ 1634800 w 7467600"/>
              <a:gd name="connsiteY157" fmla="*/ 3731111 h 6858000"/>
              <a:gd name="connsiteX158" fmla="*/ 1635889 w 7467600"/>
              <a:gd name="connsiteY158" fmla="*/ 3709494 h 6858000"/>
              <a:gd name="connsiteX159" fmla="*/ 1510397 w 7467600"/>
              <a:gd name="connsiteY159" fmla="*/ 3684705 h 6858000"/>
              <a:gd name="connsiteX160" fmla="*/ 1146550 w 7467600"/>
              <a:gd name="connsiteY160" fmla="*/ 3802012 h 6858000"/>
              <a:gd name="connsiteX161" fmla="*/ 698834 w 7467600"/>
              <a:gd name="connsiteY161" fmla="*/ 3952272 h 6858000"/>
              <a:gd name="connsiteX162" fmla="*/ 34256 w 7467600"/>
              <a:gd name="connsiteY162" fmla="*/ 4347603 h 6858000"/>
              <a:gd name="connsiteX163" fmla="*/ 527241 w 7467600"/>
              <a:gd name="connsiteY163" fmla="*/ 4065078 h 6858000"/>
              <a:gd name="connsiteX164" fmla="*/ 1510397 w 7467600"/>
              <a:gd name="connsiteY164" fmla="*/ 3684705 h 6858000"/>
              <a:gd name="connsiteX165" fmla="*/ 1313114 w 7467600"/>
              <a:gd name="connsiteY165" fmla="*/ 3655216 h 6858000"/>
              <a:gd name="connsiteX166" fmla="*/ 1109304 w 7467600"/>
              <a:gd name="connsiteY166" fmla="*/ 3669030 h 6858000"/>
              <a:gd name="connsiteX167" fmla="*/ 8129 w 7467600"/>
              <a:gd name="connsiteY167" fmla="*/ 4330519 h 6858000"/>
              <a:gd name="connsiteX168" fmla="*/ 687572 w 7467600"/>
              <a:gd name="connsiteY168" fmla="*/ 3925629 h 6858000"/>
              <a:gd name="connsiteX169" fmla="*/ 1138365 w 7467600"/>
              <a:gd name="connsiteY169" fmla="*/ 3774515 h 6858000"/>
              <a:gd name="connsiteX170" fmla="*/ 1505579 w 7467600"/>
              <a:gd name="connsiteY170" fmla="*/ 3655526 h 6858000"/>
              <a:gd name="connsiteX171" fmla="*/ 1313114 w 7467600"/>
              <a:gd name="connsiteY171" fmla="*/ 3655216 h 6858000"/>
              <a:gd name="connsiteX172" fmla="*/ 3655073 w 7467600"/>
              <a:gd name="connsiteY172" fmla="*/ 3650884 h 6858000"/>
              <a:gd name="connsiteX173" fmla="*/ 3989938 w 7467600"/>
              <a:gd name="connsiteY173" fmla="*/ 3991685 h 6858000"/>
              <a:gd name="connsiteX174" fmla="*/ 4393907 w 7467600"/>
              <a:gd name="connsiteY174" fmla="*/ 4261258 h 6858000"/>
              <a:gd name="connsiteX175" fmla="*/ 4648051 w 7467600"/>
              <a:gd name="connsiteY175" fmla="*/ 4374051 h 6858000"/>
              <a:gd name="connsiteX176" fmla="*/ 4383389 w 7467600"/>
              <a:gd name="connsiteY176" fmla="*/ 4184369 h 6858000"/>
              <a:gd name="connsiteX177" fmla="*/ 4165508 w 7467600"/>
              <a:gd name="connsiteY177" fmla="*/ 4035196 h 6858000"/>
              <a:gd name="connsiteX178" fmla="*/ 4068162 w 7467600"/>
              <a:gd name="connsiteY178" fmla="*/ 3953394 h 6858000"/>
              <a:gd name="connsiteX179" fmla="*/ 3981416 w 7467600"/>
              <a:gd name="connsiteY179" fmla="*/ 3880482 h 6858000"/>
              <a:gd name="connsiteX180" fmla="*/ 3800147 w 7467600"/>
              <a:gd name="connsiteY180" fmla="*/ 3749872 h 6858000"/>
              <a:gd name="connsiteX181" fmla="*/ 3655073 w 7467600"/>
              <a:gd name="connsiteY181" fmla="*/ 3650884 h 6858000"/>
              <a:gd name="connsiteX182" fmla="*/ 3670252 w 7467600"/>
              <a:gd name="connsiteY182" fmla="*/ 3622798 h 6858000"/>
              <a:gd name="connsiteX183" fmla="*/ 3817258 w 7467600"/>
              <a:gd name="connsiteY183" fmla="*/ 3723577 h 6858000"/>
              <a:gd name="connsiteX184" fmla="*/ 4000461 w 7467600"/>
              <a:gd name="connsiteY184" fmla="*/ 3855966 h 6858000"/>
              <a:gd name="connsiteX185" fmla="*/ 4088180 w 7467600"/>
              <a:gd name="connsiteY185" fmla="*/ 3929774 h 6858000"/>
              <a:gd name="connsiteX186" fmla="*/ 4184555 w 7467600"/>
              <a:gd name="connsiteY186" fmla="*/ 4010683 h 6858000"/>
              <a:gd name="connsiteX187" fmla="*/ 4399563 w 7467600"/>
              <a:gd name="connsiteY187" fmla="*/ 4158106 h 6858000"/>
              <a:gd name="connsiteX188" fmla="*/ 4684469 w 7467600"/>
              <a:gd name="connsiteY188" fmla="*/ 4364680 h 6858000"/>
              <a:gd name="connsiteX189" fmla="*/ 4690271 w 7467600"/>
              <a:gd name="connsiteY189" fmla="*/ 4370034 h 6858000"/>
              <a:gd name="connsiteX190" fmla="*/ 4136093 w 7467600"/>
              <a:gd name="connsiteY190" fmla="*/ 3858466 h 6858000"/>
              <a:gd name="connsiteX191" fmla="*/ 3670252 w 7467600"/>
              <a:gd name="connsiteY191" fmla="*/ 3622798 h 6858000"/>
              <a:gd name="connsiteX192" fmla="*/ 4440129 w 7467600"/>
              <a:gd name="connsiteY192" fmla="*/ 3448571 h 6858000"/>
              <a:gd name="connsiteX193" fmla="*/ 4856525 w 7467600"/>
              <a:gd name="connsiteY193" fmla="*/ 3915351 h 6858000"/>
              <a:gd name="connsiteX194" fmla="*/ 5059055 w 7467600"/>
              <a:gd name="connsiteY194" fmla="*/ 4108918 h 6858000"/>
              <a:gd name="connsiteX195" fmla="*/ 5290070 w 7467600"/>
              <a:gd name="connsiteY195" fmla="*/ 4263619 h 6858000"/>
              <a:gd name="connsiteX196" fmla="*/ 4834991 w 7467600"/>
              <a:gd name="connsiteY196" fmla="*/ 3830985 h 6858000"/>
              <a:gd name="connsiteX197" fmla="*/ 4440129 w 7467600"/>
              <a:gd name="connsiteY197" fmla="*/ 3448571 h 6858000"/>
              <a:gd name="connsiteX198" fmla="*/ 4441737 w 7467600"/>
              <a:gd name="connsiteY198" fmla="*/ 3399734 h 6858000"/>
              <a:gd name="connsiteX199" fmla="*/ 4431236 w 7467600"/>
              <a:gd name="connsiteY199" fmla="*/ 3400954 h 6858000"/>
              <a:gd name="connsiteX200" fmla="*/ 4557150 w 7467600"/>
              <a:gd name="connsiteY200" fmla="*/ 3510023 h 6858000"/>
              <a:gd name="connsiteX201" fmla="*/ 4856936 w 7467600"/>
              <a:gd name="connsiteY201" fmla="*/ 3809146 h 6858000"/>
              <a:gd name="connsiteX202" fmla="*/ 5111996 w 7467600"/>
              <a:gd name="connsiteY202" fmla="*/ 4065759 h 6858000"/>
              <a:gd name="connsiteX203" fmla="*/ 5388878 w 7467600"/>
              <a:gd name="connsiteY203" fmla="*/ 4300185 h 6858000"/>
              <a:gd name="connsiteX204" fmla="*/ 5425556 w 7467600"/>
              <a:gd name="connsiteY204" fmla="*/ 4308967 h 6858000"/>
              <a:gd name="connsiteX205" fmla="*/ 4943646 w 7467600"/>
              <a:gd name="connsiteY205" fmla="*/ 3822916 h 6858000"/>
              <a:gd name="connsiteX206" fmla="*/ 4594837 w 7467600"/>
              <a:gd name="connsiteY206" fmla="*/ 3532274 h 6858000"/>
              <a:gd name="connsiteX207" fmla="*/ 4441737 w 7467600"/>
              <a:gd name="connsiteY207" fmla="*/ 3399734 h 6858000"/>
              <a:gd name="connsiteX208" fmla="*/ 5425834 w 7467600"/>
              <a:gd name="connsiteY208" fmla="*/ 3162785 h 6858000"/>
              <a:gd name="connsiteX209" fmla="*/ 5401644 w 7467600"/>
              <a:gd name="connsiteY209" fmla="*/ 3617847 h 6858000"/>
              <a:gd name="connsiteX210" fmla="*/ 5467256 w 7467600"/>
              <a:gd name="connsiteY210" fmla="*/ 4175494 h 6858000"/>
              <a:gd name="connsiteX211" fmla="*/ 5448069 w 7467600"/>
              <a:gd name="connsiteY211" fmla="*/ 3567554 h 6858000"/>
              <a:gd name="connsiteX212" fmla="*/ 5425834 w 7467600"/>
              <a:gd name="connsiteY212" fmla="*/ 3162785 h 6858000"/>
              <a:gd name="connsiteX213" fmla="*/ 1318687 w 7467600"/>
              <a:gd name="connsiteY213" fmla="*/ 3113840 h 6858000"/>
              <a:gd name="connsiteX214" fmla="*/ 1066793 w 7467600"/>
              <a:gd name="connsiteY214" fmla="*/ 3212171 h 6858000"/>
              <a:gd name="connsiteX215" fmla="*/ 993319 w 7467600"/>
              <a:gd name="connsiteY215" fmla="*/ 3247648 h 6858000"/>
              <a:gd name="connsiteX216" fmla="*/ 853081 w 7467600"/>
              <a:gd name="connsiteY216" fmla="*/ 3312410 h 6858000"/>
              <a:gd name="connsiteX217" fmla="*/ 805957 w 7467600"/>
              <a:gd name="connsiteY217" fmla="*/ 3330443 h 6858000"/>
              <a:gd name="connsiteX218" fmla="*/ 1318687 w 7467600"/>
              <a:gd name="connsiteY218" fmla="*/ 3113840 h 6858000"/>
              <a:gd name="connsiteX219" fmla="*/ 5453702 w 7467600"/>
              <a:gd name="connsiteY219" fmla="*/ 3090882 h 6858000"/>
              <a:gd name="connsiteX220" fmla="*/ 5480135 w 7467600"/>
              <a:gd name="connsiteY220" fmla="*/ 3565802 h 6858000"/>
              <a:gd name="connsiteX221" fmla="*/ 5499023 w 7467600"/>
              <a:gd name="connsiteY221" fmla="*/ 4166310 h 6858000"/>
              <a:gd name="connsiteX222" fmla="*/ 5547022 w 7467600"/>
              <a:gd name="connsiteY222" fmla="*/ 3607838 h 6858000"/>
              <a:gd name="connsiteX223" fmla="*/ 5515964 w 7467600"/>
              <a:gd name="connsiteY223" fmla="*/ 3378541 h 6858000"/>
              <a:gd name="connsiteX224" fmla="*/ 5453702 w 7467600"/>
              <a:gd name="connsiteY224" fmla="*/ 3090882 h 6858000"/>
              <a:gd name="connsiteX225" fmla="*/ 1238695 w 7467600"/>
              <a:gd name="connsiteY225" fmla="*/ 3076820 h 6858000"/>
              <a:gd name="connsiteX226" fmla="*/ 716371 w 7467600"/>
              <a:gd name="connsiteY226" fmla="*/ 3293249 h 6858000"/>
              <a:gd name="connsiteX227" fmla="*/ 579522 w 7467600"/>
              <a:gd name="connsiteY227" fmla="*/ 3371759 h 6858000"/>
              <a:gd name="connsiteX228" fmla="*/ 600288 w 7467600"/>
              <a:gd name="connsiteY228" fmla="*/ 3365555 h 6858000"/>
              <a:gd name="connsiteX229" fmla="*/ 840692 w 7467600"/>
              <a:gd name="connsiteY229" fmla="*/ 3284921 h 6858000"/>
              <a:gd name="connsiteX230" fmla="*/ 979248 w 7467600"/>
              <a:gd name="connsiteY230" fmla="*/ 3221003 h 6858000"/>
              <a:gd name="connsiteX231" fmla="*/ 1053282 w 7467600"/>
              <a:gd name="connsiteY231" fmla="*/ 3185247 h 6858000"/>
              <a:gd name="connsiteX232" fmla="*/ 1320603 w 7467600"/>
              <a:gd name="connsiteY232" fmla="*/ 3081281 h 6858000"/>
              <a:gd name="connsiteX233" fmla="*/ 1238695 w 7467600"/>
              <a:gd name="connsiteY233" fmla="*/ 3076820 h 6858000"/>
              <a:gd name="connsiteX234" fmla="*/ 5425627 w 7467600"/>
              <a:gd name="connsiteY234" fmla="*/ 2954192 h 6858000"/>
              <a:gd name="connsiteX235" fmla="*/ 5470770 w 7467600"/>
              <a:gd name="connsiteY235" fmla="*/ 3005435 h 6858000"/>
              <a:gd name="connsiteX236" fmla="*/ 5519779 w 7467600"/>
              <a:gd name="connsiteY236" fmla="*/ 4359223 h 6858000"/>
              <a:gd name="connsiteX237" fmla="*/ 5520293 w 7467600"/>
              <a:gd name="connsiteY237" fmla="*/ 4360602 h 6858000"/>
              <a:gd name="connsiteX238" fmla="*/ 5767221 w 7467600"/>
              <a:gd name="connsiteY238" fmla="*/ 4665564 h 6858000"/>
              <a:gd name="connsiteX239" fmla="*/ 6937169 w 7467600"/>
              <a:gd name="connsiteY239" fmla="*/ 4815941 h 6858000"/>
              <a:gd name="connsiteX240" fmla="*/ 6953922 w 7467600"/>
              <a:gd name="connsiteY240" fmla="*/ 4890068 h 6858000"/>
              <a:gd name="connsiteX241" fmla="*/ 6071359 w 7467600"/>
              <a:gd name="connsiteY241" fmla="*/ 4770770 h 6858000"/>
              <a:gd name="connsiteX242" fmla="*/ 6038839 w 7467600"/>
              <a:gd name="connsiteY242" fmla="*/ 4764474 h 6858000"/>
              <a:gd name="connsiteX243" fmla="*/ 6038706 w 7467600"/>
              <a:gd name="connsiteY243" fmla="*/ 4763847 h 6858000"/>
              <a:gd name="connsiteX244" fmla="*/ 6037784 w 7467600"/>
              <a:gd name="connsiteY244" fmla="*/ 4764270 h 6858000"/>
              <a:gd name="connsiteX245" fmla="*/ 6038839 w 7467600"/>
              <a:gd name="connsiteY245" fmla="*/ 4764474 h 6858000"/>
              <a:gd name="connsiteX246" fmla="*/ 6040338 w 7467600"/>
              <a:gd name="connsiteY246" fmla="*/ 4771418 h 6858000"/>
              <a:gd name="connsiteX247" fmla="*/ 6024488 w 7467600"/>
              <a:gd name="connsiteY247" fmla="*/ 4809903 h 6858000"/>
              <a:gd name="connsiteX248" fmla="*/ 5599771 w 7467600"/>
              <a:gd name="connsiteY248" fmla="*/ 5509652 h 6858000"/>
              <a:gd name="connsiteX249" fmla="*/ 5548843 w 7467600"/>
              <a:gd name="connsiteY249" fmla="*/ 5563845 h 6858000"/>
              <a:gd name="connsiteX250" fmla="*/ 5940952 w 7467600"/>
              <a:gd name="connsiteY250" fmla="*/ 6250028 h 6858000"/>
              <a:gd name="connsiteX251" fmla="*/ 6043441 w 7467600"/>
              <a:gd name="connsiteY251" fmla="*/ 6665847 h 6858000"/>
              <a:gd name="connsiteX252" fmla="*/ 6093432 w 7467600"/>
              <a:gd name="connsiteY252" fmla="*/ 6858000 h 6858000"/>
              <a:gd name="connsiteX253" fmla="*/ 6034344 w 7467600"/>
              <a:gd name="connsiteY253" fmla="*/ 6858000 h 6858000"/>
              <a:gd name="connsiteX254" fmla="*/ 6026679 w 7467600"/>
              <a:gd name="connsiteY254" fmla="*/ 6836959 h 6858000"/>
              <a:gd name="connsiteX255" fmla="*/ 5800441 w 7467600"/>
              <a:gd name="connsiteY255" fmla="*/ 6335286 h 6858000"/>
              <a:gd name="connsiteX256" fmla="*/ 5526562 w 7467600"/>
              <a:gd name="connsiteY256" fmla="*/ 5705388 h 6858000"/>
              <a:gd name="connsiteX257" fmla="*/ 5519640 w 7467600"/>
              <a:gd name="connsiteY257" fmla="*/ 5683774 h 6858000"/>
              <a:gd name="connsiteX258" fmla="*/ 5844559 w 7467600"/>
              <a:gd name="connsiteY258" fmla="*/ 6553349 h 6858000"/>
              <a:gd name="connsiteX259" fmla="*/ 5975994 w 7467600"/>
              <a:gd name="connsiteY259" fmla="*/ 6858000 h 6858000"/>
              <a:gd name="connsiteX260" fmla="*/ 5898547 w 7467600"/>
              <a:gd name="connsiteY260" fmla="*/ 6858000 h 6858000"/>
              <a:gd name="connsiteX261" fmla="*/ 5682041 w 7467600"/>
              <a:gd name="connsiteY261" fmla="*/ 6355860 h 6858000"/>
              <a:gd name="connsiteX262" fmla="*/ 5461758 w 7467600"/>
              <a:gd name="connsiteY262" fmla="*/ 5820220 h 6858000"/>
              <a:gd name="connsiteX263" fmla="*/ 5237282 w 7467600"/>
              <a:gd name="connsiteY263" fmla="*/ 6579086 h 6858000"/>
              <a:gd name="connsiteX264" fmla="*/ 5115009 w 7467600"/>
              <a:gd name="connsiteY264" fmla="*/ 6858000 h 6858000"/>
              <a:gd name="connsiteX265" fmla="*/ 5028074 w 7467600"/>
              <a:gd name="connsiteY265" fmla="*/ 6858000 h 6858000"/>
              <a:gd name="connsiteX266" fmla="*/ 5079508 w 7467600"/>
              <a:gd name="connsiteY266" fmla="*/ 6749074 h 6858000"/>
              <a:gd name="connsiteX267" fmla="*/ 5371846 w 7467600"/>
              <a:gd name="connsiteY267" fmla="*/ 5924413 h 6858000"/>
              <a:gd name="connsiteX268" fmla="*/ 5270512 w 7467600"/>
              <a:gd name="connsiteY268" fmla="*/ 6138975 h 6858000"/>
              <a:gd name="connsiteX269" fmla="*/ 5062409 w 7467600"/>
              <a:gd name="connsiteY269" fmla="*/ 6653544 h 6858000"/>
              <a:gd name="connsiteX270" fmla="*/ 5036628 w 7467600"/>
              <a:gd name="connsiteY270" fmla="*/ 6754247 h 6858000"/>
              <a:gd name="connsiteX271" fmla="*/ 5009112 w 7467600"/>
              <a:gd name="connsiteY271" fmla="*/ 6858000 h 6858000"/>
              <a:gd name="connsiteX272" fmla="*/ 4976679 w 7467600"/>
              <a:gd name="connsiteY272" fmla="*/ 6858000 h 6858000"/>
              <a:gd name="connsiteX273" fmla="*/ 5006537 w 7467600"/>
              <a:gd name="connsiteY273" fmla="*/ 6747068 h 6858000"/>
              <a:gd name="connsiteX274" fmla="*/ 5032723 w 7467600"/>
              <a:gd name="connsiteY274" fmla="*/ 6644957 h 6858000"/>
              <a:gd name="connsiteX275" fmla="*/ 5242949 w 7467600"/>
              <a:gd name="connsiteY275" fmla="*/ 6125175 h 6858000"/>
              <a:gd name="connsiteX276" fmla="*/ 5286321 w 7467600"/>
              <a:gd name="connsiteY276" fmla="*/ 6033555 h 6858000"/>
              <a:gd name="connsiteX277" fmla="*/ 5008210 w 7467600"/>
              <a:gd name="connsiteY277" fmla="*/ 6649194 h 6858000"/>
              <a:gd name="connsiteX278" fmla="*/ 4986321 w 7467600"/>
              <a:gd name="connsiteY278" fmla="*/ 6765687 h 6858000"/>
              <a:gd name="connsiteX279" fmla="*/ 4973474 w 7467600"/>
              <a:gd name="connsiteY279" fmla="*/ 6858000 h 6858000"/>
              <a:gd name="connsiteX280" fmla="*/ 4907178 w 7467600"/>
              <a:gd name="connsiteY280" fmla="*/ 6858000 h 6858000"/>
              <a:gd name="connsiteX281" fmla="*/ 4910810 w 7467600"/>
              <a:gd name="connsiteY281" fmla="*/ 6829660 h 6858000"/>
              <a:gd name="connsiteX282" fmla="*/ 4987461 w 7467600"/>
              <a:gd name="connsiteY282" fmla="*/ 6432994 h 6858000"/>
              <a:gd name="connsiteX283" fmla="*/ 5179262 w 7467600"/>
              <a:gd name="connsiteY283" fmla="*/ 6035044 h 6858000"/>
              <a:gd name="connsiteX284" fmla="*/ 4689678 w 7467600"/>
              <a:gd name="connsiteY284" fmla="*/ 6440241 h 6858000"/>
              <a:gd name="connsiteX285" fmla="*/ 4477543 w 7467600"/>
              <a:gd name="connsiteY285" fmla="*/ 6674836 h 6858000"/>
              <a:gd name="connsiteX286" fmla="*/ 4329957 w 7467600"/>
              <a:gd name="connsiteY286" fmla="*/ 6858000 h 6858000"/>
              <a:gd name="connsiteX287" fmla="*/ 4218595 w 7467600"/>
              <a:gd name="connsiteY287" fmla="*/ 6858000 h 6858000"/>
              <a:gd name="connsiteX288" fmla="*/ 4368888 w 7467600"/>
              <a:gd name="connsiteY288" fmla="*/ 6668412 h 6858000"/>
              <a:gd name="connsiteX289" fmla="*/ 4563091 w 7467600"/>
              <a:gd name="connsiteY289" fmla="*/ 6442508 h 6858000"/>
              <a:gd name="connsiteX290" fmla="*/ 5387324 w 7467600"/>
              <a:gd name="connsiteY290" fmla="*/ 5705830 h 6858000"/>
              <a:gd name="connsiteX291" fmla="*/ 5073620 w 7467600"/>
              <a:gd name="connsiteY291" fmla="*/ 5955437 h 6858000"/>
              <a:gd name="connsiteX292" fmla="*/ 4689789 w 7467600"/>
              <a:gd name="connsiteY292" fmla="*/ 6268382 h 6858000"/>
              <a:gd name="connsiteX293" fmla="*/ 4418722 w 7467600"/>
              <a:gd name="connsiteY293" fmla="*/ 6570886 h 6858000"/>
              <a:gd name="connsiteX294" fmla="*/ 4214944 w 7467600"/>
              <a:gd name="connsiteY294" fmla="*/ 6858000 h 6858000"/>
              <a:gd name="connsiteX295" fmla="*/ 4177898 w 7467600"/>
              <a:gd name="connsiteY295" fmla="*/ 6858000 h 6858000"/>
              <a:gd name="connsiteX296" fmla="*/ 4391597 w 7467600"/>
              <a:gd name="connsiteY296" fmla="*/ 6556370 h 6858000"/>
              <a:gd name="connsiteX297" fmla="*/ 4668889 w 7467600"/>
              <a:gd name="connsiteY297" fmla="*/ 6246399 h 6858000"/>
              <a:gd name="connsiteX298" fmla="*/ 5055427 w 7467600"/>
              <a:gd name="connsiteY298" fmla="*/ 5931476 h 6858000"/>
              <a:gd name="connsiteX299" fmla="*/ 5371814 w 7467600"/>
              <a:gd name="connsiteY299" fmla="*/ 5678975 h 6858000"/>
              <a:gd name="connsiteX300" fmla="*/ 4987918 w 7467600"/>
              <a:gd name="connsiteY300" fmla="*/ 5838701 h 6858000"/>
              <a:gd name="connsiteX301" fmla="*/ 4317146 w 7467600"/>
              <a:gd name="connsiteY301" fmla="*/ 6587716 h 6858000"/>
              <a:gd name="connsiteX302" fmla="*/ 4171627 w 7467600"/>
              <a:gd name="connsiteY302" fmla="*/ 6858000 h 6858000"/>
              <a:gd name="connsiteX303" fmla="*/ 4081585 w 7467600"/>
              <a:gd name="connsiteY303" fmla="*/ 6858000 h 6858000"/>
              <a:gd name="connsiteX304" fmla="*/ 4238603 w 7467600"/>
              <a:gd name="connsiteY304" fmla="*/ 6559341 h 6858000"/>
              <a:gd name="connsiteX305" fmla="*/ 4778333 w 7467600"/>
              <a:gd name="connsiteY305" fmla="*/ 5873626 h 6858000"/>
              <a:gd name="connsiteX306" fmla="*/ 5414185 w 7467600"/>
              <a:gd name="connsiteY306" fmla="*/ 5573882 h 6858000"/>
              <a:gd name="connsiteX307" fmla="*/ 5959648 w 7467600"/>
              <a:gd name="connsiteY307" fmla="*/ 4760797 h 6858000"/>
              <a:gd name="connsiteX308" fmla="*/ 5355019 w 7467600"/>
              <a:gd name="connsiteY308" fmla="*/ 4734672 h 6858000"/>
              <a:gd name="connsiteX309" fmla="*/ 5083565 w 7467600"/>
              <a:gd name="connsiteY309" fmla="*/ 5179121 h 6858000"/>
              <a:gd name="connsiteX310" fmla="*/ 4713577 w 7467600"/>
              <a:gd name="connsiteY310" fmla="*/ 5616803 h 6858000"/>
              <a:gd name="connsiteX311" fmla="*/ 3989559 w 7467600"/>
              <a:gd name="connsiteY311" fmla="*/ 6145945 h 6858000"/>
              <a:gd name="connsiteX312" fmla="*/ 3939824 w 7467600"/>
              <a:gd name="connsiteY312" fmla="*/ 6066900 h 6858000"/>
              <a:gd name="connsiteX313" fmla="*/ 4584537 w 7467600"/>
              <a:gd name="connsiteY313" fmla="*/ 5324826 h 6858000"/>
              <a:gd name="connsiteX314" fmla="*/ 5037105 w 7467600"/>
              <a:gd name="connsiteY314" fmla="*/ 5088765 h 6858000"/>
              <a:gd name="connsiteX315" fmla="*/ 5039930 w 7467600"/>
              <a:gd name="connsiteY315" fmla="*/ 5089585 h 6858000"/>
              <a:gd name="connsiteX316" fmla="*/ 5263764 w 7467600"/>
              <a:gd name="connsiteY316" fmla="*/ 4735525 h 6858000"/>
              <a:gd name="connsiteX317" fmla="*/ 4086300 w 7467600"/>
              <a:gd name="connsiteY317" fmla="*/ 4884599 h 6858000"/>
              <a:gd name="connsiteX318" fmla="*/ 4085485 w 7467600"/>
              <a:gd name="connsiteY318" fmla="*/ 4899070 h 6858000"/>
              <a:gd name="connsiteX319" fmla="*/ 3871915 w 7467600"/>
              <a:gd name="connsiteY319" fmla="*/ 5253645 h 6858000"/>
              <a:gd name="connsiteX320" fmla="*/ 3799374 w 7467600"/>
              <a:gd name="connsiteY320" fmla="*/ 5466127 h 6858000"/>
              <a:gd name="connsiteX321" fmla="*/ 3498850 w 7467600"/>
              <a:gd name="connsiteY321" fmla="*/ 6661888 h 6858000"/>
              <a:gd name="connsiteX322" fmla="*/ 3399216 w 7467600"/>
              <a:gd name="connsiteY322" fmla="*/ 6858000 h 6858000"/>
              <a:gd name="connsiteX323" fmla="*/ 3303688 w 7467600"/>
              <a:gd name="connsiteY323" fmla="*/ 6858000 h 6858000"/>
              <a:gd name="connsiteX324" fmla="*/ 3391774 w 7467600"/>
              <a:gd name="connsiteY324" fmla="*/ 6697181 h 6858000"/>
              <a:gd name="connsiteX325" fmla="*/ 3735540 w 7467600"/>
              <a:gd name="connsiteY325" fmla="*/ 5546923 h 6858000"/>
              <a:gd name="connsiteX326" fmla="*/ 3729438 w 7467600"/>
              <a:gd name="connsiteY326" fmla="*/ 5569058 h 6858000"/>
              <a:gd name="connsiteX327" fmla="*/ 3707782 w 7467600"/>
              <a:gd name="connsiteY327" fmla="*/ 5644908 h 6858000"/>
              <a:gd name="connsiteX328" fmla="*/ 3583827 w 7467600"/>
              <a:gd name="connsiteY328" fmla="*/ 6039215 h 6858000"/>
              <a:gd name="connsiteX329" fmla="*/ 3547861 w 7467600"/>
              <a:gd name="connsiteY329" fmla="*/ 6129609 h 6858000"/>
              <a:gd name="connsiteX330" fmla="*/ 3490905 w 7467600"/>
              <a:gd name="connsiteY330" fmla="*/ 6277660 h 6858000"/>
              <a:gd name="connsiteX331" fmla="*/ 3455859 w 7467600"/>
              <a:gd name="connsiteY331" fmla="*/ 6391301 h 6858000"/>
              <a:gd name="connsiteX332" fmla="*/ 3429112 w 7467600"/>
              <a:gd name="connsiteY332" fmla="*/ 6479469 h 6858000"/>
              <a:gd name="connsiteX333" fmla="*/ 3304862 w 7467600"/>
              <a:gd name="connsiteY333" fmla="*/ 6796476 h 6858000"/>
              <a:gd name="connsiteX334" fmla="*/ 3276071 w 7467600"/>
              <a:gd name="connsiteY334" fmla="*/ 6858000 h 6858000"/>
              <a:gd name="connsiteX335" fmla="*/ 3240805 w 7467600"/>
              <a:gd name="connsiteY335" fmla="*/ 6858000 h 6858000"/>
              <a:gd name="connsiteX336" fmla="*/ 3275917 w 7467600"/>
              <a:gd name="connsiteY336" fmla="*/ 6783192 h 6858000"/>
              <a:gd name="connsiteX337" fmla="*/ 3399358 w 7467600"/>
              <a:gd name="connsiteY337" fmla="*/ 6469011 h 6858000"/>
              <a:gd name="connsiteX338" fmla="*/ 3425650 w 7467600"/>
              <a:gd name="connsiteY338" fmla="*/ 6381333 h 6858000"/>
              <a:gd name="connsiteX339" fmla="*/ 3460661 w 7467600"/>
              <a:gd name="connsiteY339" fmla="*/ 6266763 h 6858000"/>
              <a:gd name="connsiteX340" fmla="*/ 3518021 w 7467600"/>
              <a:gd name="connsiteY340" fmla="*/ 6117298 h 6858000"/>
              <a:gd name="connsiteX341" fmla="*/ 3554035 w 7467600"/>
              <a:gd name="connsiteY341" fmla="*/ 6027832 h 6858000"/>
              <a:gd name="connsiteX342" fmla="*/ 3677174 w 7467600"/>
              <a:gd name="connsiteY342" fmla="*/ 5636351 h 6858000"/>
              <a:gd name="connsiteX343" fmla="*/ 3698819 w 7467600"/>
              <a:gd name="connsiteY343" fmla="*/ 5560503 h 6858000"/>
              <a:gd name="connsiteX344" fmla="*/ 3702094 w 7467600"/>
              <a:gd name="connsiteY344" fmla="*/ 5549194 h 6858000"/>
              <a:gd name="connsiteX345" fmla="*/ 3398355 w 7467600"/>
              <a:gd name="connsiteY345" fmla="*/ 6094603 h 6858000"/>
              <a:gd name="connsiteX346" fmla="*/ 3193941 w 7467600"/>
              <a:gd name="connsiteY346" fmla="*/ 6798775 h 6858000"/>
              <a:gd name="connsiteX347" fmla="*/ 3184140 w 7467600"/>
              <a:gd name="connsiteY347" fmla="*/ 6858000 h 6858000"/>
              <a:gd name="connsiteX348" fmla="*/ 3099978 w 7467600"/>
              <a:gd name="connsiteY348" fmla="*/ 6858000 h 6858000"/>
              <a:gd name="connsiteX349" fmla="*/ 3101556 w 7467600"/>
              <a:gd name="connsiteY349" fmla="*/ 6843337 h 6858000"/>
              <a:gd name="connsiteX350" fmla="*/ 3370162 w 7467600"/>
              <a:gd name="connsiteY350" fmla="*/ 5785550 h 6858000"/>
              <a:gd name="connsiteX351" fmla="*/ 3746477 w 7467600"/>
              <a:gd name="connsiteY351" fmla="*/ 5377889 h 6858000"/>
              <a:gd name="connsiteX352" fmla="*/ 3863399 w 7467600"/>
              <a:gd name="connsiteY352" fmla="*/ 5087257 h 6858000"/>
              <a:gd name="connsiteX353" fmla="*/ 3968712 w 7467600"/>
              <a:gd name="connsiteY353" fmla="*/ 4913989 h 6858000"/>
              <a:gd name="connsiteX354" fmla="*/ 2792390 w 7467600"/>
              <a:gd name="connsiteY354" fmla="*/ 5382974 h 6858000"/>
              <a:gd name="connsiteX355" fmla="*/ 2714982 w 7467600"/>
              <a:gd name="connsiteY355" fmla="*/ 5427051 h 6858000"/>
              <a:gd name="connsiteX356" fmla="*/ 2813361 w 7467600"/>
              <a:gd name="connsiteY356" fmla="*/ 6023912 h 6858000"/>
              <a:gd name="connsiteX357" fmla="*/ 2688430 w 7467600"/>
              <a:gd name="connsiteY357" fmla="*/ 6801564 h 6858000"/>
              <a:gd name="connsiteX358" fmla="*/ 2629626 w 7467600"/>
              <a:gd name="connsiteY358" fmla="*/ 6763394 h 6858000"/>
              <a:gd name="connsiteX359" fmla="*/ 2565328 w 7467600"/>
              <a:gd name="connsiteY359" fmla="*/ 5516399 h 6858000"/>
              <a:gd name="connsiteX360" fmla="*/ 1922999 w 7467600"/>
              <a:gd name="connsiteY360" fmla="*/ 5980343 h 6858000"/>
              <a:gd name="connsiteX361" fmla="*/ 1950261 w 7467600"/>
              <a:gd name="connsiteY361" fmla="*/ 6405858 h 6858000"/>
              <a:gd name="connsiteX362" fmla="*/ 2365554 w 7467600"/>
              <a:gd name="connsiteY362" fmla="*/ 6759107 h 6858000"/>
              <a:gd name="connsiteX363" fmla="*/ 2424142 w 7467600"/>
              <a:gd name="connsiteY363" fmla="*/ 6858000 h 6858000"/>
              <a:gd name="connsiteX364" fmla="*/ 2395994 w 7467600"/>
              <a:gd name="connsiteY364" fmla="*/ 6858000 h 6858000"/>
              <a:gd name="connsiteX365" fmla="*/ 2392863 w 7467600"/>
              <a:gd name="connsiteY365" fmla="*/ 6852964 h 6858000"/>
              <a:gd name="connsiteX366" fmla="*/ 2017589 w 7467600"/>
              <a:gd name="connsiteY366" fmla="*/ 6493982 h 6858000"/>
              <a:gd name="connsiteX367" fmla="*/ 2147336 w 7467600"/>
              <a:gd name="connsiteY367" fmla="*/ 6594052 h 6858000"/>
              <a:gd name="connsiteX368" fmla="*/ 2207047 w 7467600"/>
              <a:gd name="connsiteY368" fmla="*/ 6654540 h 6858000"/>
              <a:gd name="connsiteX369" fmla="*/ 2299106 w 7467600"/>
              <a:gd name="connsiteY369" fmla="*/ 6778931 h 6858000"/>
              <a:gd name="connsiteX370" fmla="*/ 2314430 w 7467600"/>
              <a:gd name="connsiteY370" fmla="*/ 6801144 h 6858000"/>
              <a:gd name="connsiteX371" fmla="*/ 2352406 w 7467600"/>
              <a:gd name="connsiteY371" fmla="*/ 6858000 h 6858000"/>
              <a:gd name="connsiteX372" fmla="*/ 2314492 w 7467600"/>
              <a:gd name="connsiteY372" fmla="*/ 6858000 h 6858000"/>
              <a:gd name="connsiteX373" fmla="*/ 2288095 w 7467600"/>
              <a:gd name="connsiteY373" fmla="*/ 6818030 h 6858000"/>
              <a:gd name="connsiteX374" fmla="*/ 2272768 w 7467600"/>
              <a:gd name="connsiteY374" fmla="*/ 6795822 h 6858000"/>
              <a:gd name="connsiteX375" fmla="*/ 2182715 w 7467600"/>
              <a:gd name="connsiteY375" fmla="*/ 6675071 h 6858000"/>
              <a:gd name="connsiteX376" fmla="*/ 2032061 w 7467600"/>
              <a:gd name="connsiteY376" fmla="*/ 6541380 h 6858000"/>
              <a:gd name="connsiteX377" fmla="*/ 2257220 w 7467600"/>
              <a:gd name="connsiteY377" fmla="*/ 6826257 h 6858000"/>
              <a:gd name="connsiteX378" fmla="*/ 2281324 w 7467600"/>
              <a:gd name="connsiteY378" fmla="*/ 6858000 h 6858000"/>
              <a:gd name="connsiteX379" fmla="*/ 2242860 w 7467600"/>
              <a:gd name="connsiteY379" fmla="*/ 6858000 h 6858000"/>
              <a:gd name="connsiteX380" fmla="*/ 2232818 w 7467600"/>
              <a:gd name="connsiteY380" fmla="*/ 6844926 h 6858000"/>
              <a:gd name="connsiteX381" fmla="*/ 1990172 w 7467600"/>
              <a:gd name="connsiteY381" fmla="*/ 6542121 h 6858000"/>
              <a:gd name="connsiteX382" fmla="*/ 2124090 w 7467600"/>
              <a:gd name="connsiteY382" fmla="*/ 6761017 h 6858000"/>
              <a:gd name="connsiteX383" fmla="*/ 2200380 w 7467600"/>
              <a:gd name="connsiteY383" fmla="*/ 6858000 h 6858000"/>
              <a:gd name="connsiteX384" fmla="*/ 2147507 w 7467600"/>
              <a:gd name="connsiteY384" fmla="*/ 6858000 h 6858000"/>
              <a:gd name="connsiteX385" fmla="*/ 2070668 w 7467600"/>
              <a:gd name="connsiteY385" fmla="*/ 6761520 h 6858000"/>
              <a:gd name="connsiteX386" fmla="*/ 1975142 w 7467600"/>
              <a:gd name="connsiteY386" fmla="*/ 6585570 h 6858000"/>
              <a:gd name="connsiteX387" fmla="*/ 2050035 w 7467600"/>
              <a:gd name="connsiteY387" fmla="*/ 6813345 h 6858000"/>
              <a:gd name="connsiteX388" fmla="*/ 2063025 w 7467600"/>
              <a:gd name="connsiteY388" fmla="*/ 6858000 h 6858000"/>
              <a:gd name="connsiteX389" fmla="*/ 2021675 w 7467600"/>
              <a:gd name="connsiteY389" fmla="*/ 6858000 h 6858000"/>
              <a:gd name="connsiteX390" fmla="*/ 2019308 w 7467600"/>
              <a:gd name="connsiteY390" fmla="*/ 6847118 h 6858000"/>
              <a:gd name="connsiteX391" fmla="*/ 1938835 w 7467600"/>
              <a:gd name="connsiteY391" fmla="*/ 6551160 h 6858000"/>
              <a:gd name="connsiteX392" fmla="*/ 1953230 w 7467600"/>
              <a:gd name="connsiteY392" fmla="*/ 6759699 h 6858000"/>
              <a:gd name="connsiteX393" fmla="*/ 1956763 w 7467600"/>
              <a:gd name="connsiteY393" fmla="*/ 6778191 h 6858000"/>
              <a:gd name="connsiteX394" fmla="*/ 1967925 w 7467600"/>
              <a:gd name="connsiteY394" fmla="*/ 6858000 h 6858000"/>
              <a:gd name="connsiteX395" fmla="*/ 1936622 w 7467600"/>
              <a:gd name="connsiteY395" fmla="*/ 6858000 h 6858000"/>
              <a:gd name="connsiteX396" fmla="*/ 1926261 w 7467600"/>
              <a:gd name="connsiteY396" fmla="*/ 6784064 h 6858000"/>
              <a:gd name="connsiteX397" fmla="*/ 1922724 w 7467600"/>
              <a:gd name="connsiteY397" fmla="*/ 6765577 h 6858000"/>
              <a:gd name="connsiteX398" fmla="*/ 1904650 w 7467600"/>
              <a:gd name="connsiteY398" fmla="*/ 6639616 h 6858000"/>
              <a:gd name="connsiteX399" fmla="*/ 1885273 w 7467600"/>
              <a:gd name="connsiteY399" fmla="*/ 6858000 h 6858000"/>
              <a:gd name="connsiteX400" fmla="*/ 1854363 w 7467600"/>
              <a:gd name="connsiteY400" fmla="*/ 6858000 h 6858000"/>
              <a:gd name="connsiteX401" fmla="*/ 1880391 w 7467600"/>
              <a:gd name="connsiteY401" fmla="*/ 6603796 h 6858000"/>
              <a:gd name="connsiteX402" fmla="*/ 1818273 w 7467600"/>
              <a:gd name="connsiteY402" fmla="*/ 6715729 h 6858000"/>
              <a:gd name="connsiteX403" fmla="*/ 1794691 w 7467600"/>
              <a:gd name="connsiteY403" fmla="*/ 6843239 h 6858000"/>
              <a:gd name="connsiteX404" fmla="*/ 1794914 w 7467600"/>
              <a:gd name="connsiteY404" fmla="*/ 6858000 h 6858000"/>
              <a:gd name="connsiteX405" fmla="*/ 1746128 w 7467600"/>
              <a:gd name="connsiteY405" fmla="*/ 6858000 h 6858000"/>
              <a:gd name="connsiteX406" fmla="*/ 1753934 w 7467600"/>
              <a:gd name="connsiteY406" fmla="*/ 6724796 h 6858000"/>
              <a:gd name="connsiteX407" fmla="*/ 1792053 w 7467600"/>
              <a:gd name="connsiteY407" fmla="*/ 6572396 h 6858000"/>
              <a:gd name="connsiteX408" fmla="*/ 1862248 w 7467600"/>
              <a:gd name="connsiteY408" fmla="*/ 6266397 h 6858000"/>
              <a:gd name="connsiteX409" fmla="*/ 1862250 w 7467600"/>
              <a:gd name="connsiteY409" fmla="*/ 6033531 h 6858000"/>
              <a:gd name="connsiteX410" fmla="*/ 1211999 w 7467600"/>
              <a:gd name="connsiteY410" fmla="*/ 6683610 h 6858000"/>
              <a:gd name="connsiteX411" fmla="*/ 1213266 w 7467600"/>
              <a:gd name="connsiteY411" fmla="*/ 6691947 h 6858000"/>
              <a:gd name="connsiteX412" fmla="*/ 1203370 w 7467600"/>
              <a:gd name="connsiteY412" fmla="*/ 6850676 h 6858000"/>
              <a:gd name="connsiteX413" fmla="*/ 1203671 w 7467600"/>
              <a:gd name="connsiteY413" fmla="*/ 6858000 h 6858000"/>
              <a:gd name="connsiteX414" fmla="*/ 1143180 w 7467600"/>
              <a:gd name="connsiteY414" fmla="*/ 6858000 h 6858000"/>
              <a:gd name="connsiteX415" fmla="*/ 1142176 w 7467600"/>
              <a:gd name="connsiteY415" fmla="*/ 6766045 h 6858000"/>
              <a:gd name="connsiteX416" fmla="*/ 1067484 w 7467600"/>
              <a:gd name="connsiteY416" fmla="*/ 6858000 h 6858000"/>
              <a:gd name="connsiteX417" fmla="*/ 953928 w 7467600"/>
              <a:gd name="connsiteY417" fmla="*/ 6858000 h 6858000"/>
              <a:gd name="connsiteX418" fmla="*/ 959715 w 7467600"/>
              <a:gd name="connsiteY418" fmla="*/ 6850185 h 6858000"/>
              <a:gd name="connsiteX419" fmla="*/ 1483788 w 7467600"/>
              <a:gd name="connsiteY419" fmla="*/ 6259174 h 6858000"/>
              <a:gd name="connsiteX420" fmla="*/ 1100671 w 7467600"/>
              <a:gd name="connsiteY420" fmla="*/ 6252137 h 6858000"/>
              <a:gd name="connsiteX421" fmla="*/ 1090144 w 7467600"/>
              <a:gd name="connsiteY421" fmla="*/ 6256748 h 6858000"/>
              <a:gd name="connsiteX422" fmla="*/ 1095872 w 7467600"/>
              <a:gd name="connsiteY422" fmla="*/ 6271892 h 6858000"/>
              <a:gd name="connsiteX423" fmla="*/ 262785 w 7467600"/>
              <a:gd name="connsiteY423" fmla="*/ 6845450 h 6858000"/>
              <a:gd name="connsiteX424" fmla="*/ 209968 w 7467600"/>
              <a:gd name="connsiteY424" fmla="*/ 6770713 h 6858000"/>
              <a:gd name="connsiteX425" fmla="*/ 873460 w 7467600"/>
              <a:gd name="connsiteY425" fmla="*/ 6253768 h 6858000"/>
              <a:gd name="connsiteX426" fmla="*/ 192686 w 7467600"/>
              <a:gd name="connsiteY426" fmla="*/ 5849257 h 6858000"/>
              <a:gd name="connsiteX427" fmla="*/ 4696 w 7467600"/>
              <a:gd name="connsiteY427" fmla="*/ 5697668 h 6858000"/>
              <a:gd name="connsiteX428" fmla="*/ 0 w 7467600"/>
              <a:gd name="connsiteY428" fmla="*/ 5689984 h 6858000"/>
              <a:gd name="connsiteX429" fmla="*/ 0 w 7467600"/>
              <a:gd name="connsiteY429" fmla="*/ 5513472 h 6858000"/>
              <a:gd name="connsiteX430" fmla="*/ 174101 w 7467600"/>
              <a:gd name="connsiteY430" fmla="*/ 5620277 h 6858000"/>
              <a:gd name="connsiteX431" fmla="*/ 891800 w 7467600"/>
              <a:gd name="connsiteY431" fmla="*/ 6036935 h 6858000"/>
              <a:gd name="connsiteX432" fmla="*/ 1072219 w 7467600"/>
              <a:gd name="connsiteY432" fmla="*/ 6169443 h 6858000"/>
              <a:gd name="connsiteX433" fmla="*/ 1074117 w 7467600"/>
              <a:gd name="connsiteY433" fmla="*/ 6170301 h 6858000"/>
              <a:gd name="connsiteX434" fmla="*/ 1083114 w 7467600"/>
              <a:gd name="connsiteY434" fmla="*/ 6174131 h 6858000"/>
              <a:gd name="connsiteX435" fmla="*/ 1543010 w 7467600"/>
              <a:gd name="connsiteY435" fmla="*/ 6191140 h 6858000"/>
              <a:gd name="connsiteX436" fmla="*/ 1551080 w 7467600"/>
              <a:gd name="connsiteY436" fmla="*/ 6195006 h 6858000"/>
              <a:gd name="connsiteX437" fmla="*/ 2345443 w 7467600"/>
              <a:gd name="connsiteY437" fmla="*/ 5549882 h 6858000"/>
              <a:gd name="connsiteX438" fmla="*/ 1721499 w 7467600"/>
              <a:gd name="connsiteY438" fmla="*/ 5599969 h 6858000"/>
              <a:gd name="connsiteX439" fmla="*/ 767716 w 7467600"/>
              <a:gd name="connsiteY439" fmla="*/ 5472768 h 6858000"/>
              <a:gd name="connsiteX440" fmla="*/ 722147 w 7467600"/>
              <a:gd name="connsiteY440" fmla="*/ 5393091 h 6858000"/>
              <a:gd name="connsiteX441" fmla="*/ 1485552 w 7467600"/>
              <a:gd name="connsiteY441" fmla="*/ 5313202 h 6858000"/>
              <a:gd name="connsiteX442" fmla="*/ 2143004 w 7467600"/>
              <a:gd name="connsiteY442" fmla="*/ 5402420 h 6858000"/>
              <a:gd name="connsiteX443" fmla="*/ 1933391 w 7467600"/>
              <a:gd name="connsiteY443" fmla="*/ 5156971 h 6858000"/>
              <a:gd name="connsiteX444" fmla="*/ 1827118 w 7467600"/>
              <a:gd name="connsiteY444" fmla="*/ 4968410 h 6858000"/>
              <a:gd name="connsiteX445" fmla="*/ 1837349 w 7467600"/>
              <a:gd name="connsiteY445" fmla="*/ 4956357 h 6858000"/>
              <a:gd name="connsiteX446" fmla="*/ 2162835 w 7467600"/>
              <a:gd name="connsiteY446" fmla="*/ 5187853 h 6858000"/>
              <a:gd name="connsiteX447" fmla="*/ 2257167 w 7467600"/>
              <a:gd name="connsiteY447" fmla="*/ 5462123 h 6858000"/>
              <a:gd name="connsiteX448" fmla="*/ 2261598 w 7467600"/>
              <a:gd name="connsiteY448" fmla="*/ 5467998 h 6858000"/>
              <a:gd name="connsiteX449" fmla="*/ 2437177 w 7467600"/>
              <a:gd name="connsiteY449" fmla="*/ 5479608 h 6858000"/>
              <a:gd name="connsiteX450" fmla="*/ 2445247 w 7467600"/>
              <a:gd name="connsiteY450" fmla="*/ 5483476 h 6858000"/>
              <a:gd name="connsiteX451" fmla="*/ 2743626 w 7467600"/>
              <a:gd name="connsiteY451" fmla="*/ 5304819 h 6858000"/>
              <a:gd name="connsiteX452" fmla="*/ 3048102 w 7467600"/>
              <a:gd name="connsiteY452" fmla="*/ 5150595 h 6858000"/>
              <a:gd name="connsiteX453" fmla="*/ 1799414 w 7467600"/>
              <a:gd name="connsiteY453" fmla="*/ 4694732 h 6858000"/>
              <a:gd name="connsiteX454" fmla="*/ 1771735 w 7467600"/>
              <a:gd name="connsiteY454" fmla="*/ 4619929 h 6858000"/>
              <a:gd name="connsiteX455" fmla="*/ 3104273 w 7467600"/>
              <a:gd name="connsiteY455" fmla="*/ 5076159 h 6858000"/>
              <a:gd name="connsiteX456" fmla="*/ 3113245 w 7467600"/>
              <a:gd name="connsiteY456" fmla="*/ 5090705 h 6858000"/>
              <a:gd name="connsiteX457" fmla="*/ 3126294 w 7467600"/>
              <a:gd name="connsiteY457" fmla="*/ 5114400 h 6858000"/>
              <a:gd name="connsiteX458" fmla="*/ 3937433 w 7467600"/>
              <a:gd name="connsiteY458" fmla="*/ 4830473 h 6858000"/>
              <a:gd name="connsiteX459" fmla="*/ 3590475 w 7467600"/>
              <a:gd name="connsiteY459" fmla="*/ 4597974 h 6858000"/>
              <a:gd name="connsiteX460" fmla="*/ 3100264 w 7467600"/>
              <a:gd name="connsiteY460" fmla="*/ 4579845 h 6858000"/>
              <a:gd name="connsiteX461" fmla="*/ 2183576 w 7467600"/>
              <a:gd name="connsiteY461" fmla="*/ 4227150 h 6858000"/>
              <a:gd name="connsiteX462" fmla="*/ 2151029 w 7467600"/>
              <a:gd name="connsiteY462" fmla="*/ 4146947 h 6858000"/>
              <a:gd name="connsiteX463" fmla="*/ 3563434 w 7467600"/>
              <a:gd name="connsiteY463" fmla="*/ 4469115 h 6858000"/>
              <a:gd name="connsiteX464" fmla="*/ 3177952 w 7467600"/>
              <a:gd name="connsiteY464" fmla="*/ 3657386 h 6858000"/>
              <a:gd name="connsiteX465" fmla="*/ 3189263 w 7467600"/>
              <a:gd name="connsiteY465" fmla="*/ 3625726 h 6858000"/>
              <a:gd name="connsiteX466" fmla="*/ 3560912 w 7467600"/>
              <a:gd name="connsiteY466" fmla="*/ 4079863 h 6858000"/>
              <a:gd name="connsiteX467" fmla="*/ 3626636 w 7467600"/>
              <a:gd name="connsiteY467" fmla="*/ 4512230 h 6858000"/>
              <a:gd name="connsiteX468" fmla="*/ 3653088 w 7467600"/>
              <a:gd name="connsiteY468" fmla="*/ 4521417 h 6858000"/>
              <a:gd name="connsiteX469" fmla="*/ 3988128 w 7467600"/>
              <a:gd name="connsiteY469" fmla="*/ 4817267 h 6858000"/>
              <a:gd name="connsiteX470" fmla="*/ 4830582 w 7467600"/>
              <a:gd name="connsiteY470" fmla="*/ 4676000 h 6858000"/>
              <a:gd name="connsiteX471" fmla="*/ 4830100 w 7467600"/>
              <a:gd name="connsiteY471" fmla="*/ 4675554 h 6858000"/>
              <a:gd name="connsiteX472" fmla="*/ 4036318 w 7467600"/>
              <a:gd name="connsiteY472" fmla="*/ 4147013 h 6858000"/>
              <a:gd name="connsiteX473" fmla="*/ 3432098 w 7467600"/>
              <a:gd name="connsiteY473" fmla="*/ 3537312 h 6858000"/>
              <a:gd name="connsiteX474" fmla="*/ 3446761 w 7467600"/>
              <a:gd name="connsiteY474" fmla="*/ 3461278 h 6858000"/>
              <a:gd name="connsiteX475" fmla="*/ 4419733 w 7467600"/>
              <a:gd name="connsiteY475" fmla="*/ 3963555 h 6858000"/>
              <a:gd name="connsiteX476" fmla="*/ 4781371 w 7467600"/>
              <a:gd name="connsiteY476" fmla="*/ 4458604 h 6858000"/>
              <a:gd name="connsiteX477" fmla="*/ 4780440 w 7467600"/>
              <a:gd name="connsiteY477" fmla="*/ 4470290 h 6858000"/>
              <a:gd name="connsiteX478" fmla="*/ 4898954 w 7467600"/>
              <a:gd name="connsiteY478" fmla="*/ 4662092 h 6858000"/>
              <a:gd name="connsiteX479" fmla="*/ 4900699 w 7467600"/>
              <a:gd name="connsiteY479" fmla="*/ 4670867 h 6858000"/>
              <a:gd name="connsiteX480" fmla="*/ 5714511 w 7467600"/>
              <a:gd name="connsiteY480" fmla="*/ 4663483 h 6858000"/>
              <a:gd name="connsiteX481" fmla="*/ 5464793 w 7467600"/>
              <a:gd name="connsiteY481" fmla="*/ 4393556 h 6858000"/>
              <a:gd name="connsiteX482" fmla="*/ 5461897 w 7467600"/>
              <a:gd name="connsiteY482" fmla="*/ 4390879 h 6858000"/>
              <a:gd name="connsiteX483" fmla="*/ 4294126 w 7467600"/>
              <a:gd name="connsiteY483" fmla="*/ 3303048 h 6858000"/>
              <a:gd name="connsiteX484" fmla="*/ 4305321 w 7467600"/>
              <a:gd name="connsiteY484" fmla="*/ 3256953 h 6858000"/>
              <a:gd name="connsiteX485" fmla="*/ 4949299 w 7467600"/>
              <a:gd name="connsiteY485" fmla="*/ 3766336 h 6858000"/>
              <a:gd name="connsiteX486" fmla="*/ 5291452 w 7467600"/>
              <a:gd name="connsiteY486" fmla="*/ 4076801 h 6858000"/>
              <a:gd name="connsiteX487" fmla="*/ 5434998 w 7467600"/>
              <a:gd name="connsiteY487" fmla="*/ 4254100 h 6858000"/>
              <a:gd name="connsiteX488" fmla="*/ 5351015 w 7467600"/>
              <a:gd name="connsiteY488" fmla="*/ 3760989 h 6858000"/>
              <a:gd name="connsiteX489" fmla="*/ 5413780 w 7467600"/>
              <a:gd name="connsiteY489" fmla="*/ 2966265 h 6858000"/>
              <a:gd name="connsiteX490" fmla="*/ 5425627 w 7467600"/>
              <a:gd name="connsiteY490" fmla="*/ 2954192 h 6858000"/>
              <a:gd name="connsiteX491" fmla="*/ 6604735 w 7467600"/>
              <a:gd name="connsiteY491" fmla="*/ 2041381 h 6858000"/>
              <a:gd name="connsiteX492" fmla="*/ 7204487 w 7467600"/>
              <a:gd name="connsiteY492" fmla="*/ 2742112 h 6858000"/>
              <a:gd name="connsiteX493" fmla="*/ 7131592 w 7467600"/>
              <a:gd name="connsiteY493" fmla="*/ 2672096 h 6858000"/>
              <a:gd name="connsiteX494" fmla="*/ 6996344 w 7467600"/>
              <a:gd name="connsiteY494" fmla="*/ 2518310 h 6858000"/>
              <a:gd name="connsiteX495" fmla="*/ 6735495 w 7467600"/>
              <a:gd name="connsiteY495" fmla="*/ 2196890 h 6858000"/>
              <a:gd name="connsiteX496" fmla="*/ 6721901 w 7467600"/>
              <a:gd name="connsiteY496" fmla="*/ 2179274 h 6858000"/>
              <a:gd name="connsiteX497" fmla="*/ 6604735 w 7467600"/>
              <a:gd name="connsiteY497" fmla="*/ 2041381 h 6858000"/>
              <a:gd name="connsiteX498" fmla="*/ 6591670 w 7467600"/>
              <a:gd name="connsiteY498" fmla="*/ 1988277 h 6858000"/>
              <a:gd name="connsiteX499" fmla="*/ 6747349 w 7467600"/>
              <a:gd name="connsiteY499" fmla="*/ 2160069 h 6858000"/>
              <a:gd name="connsiteX500" fmla="*/ 6760943 w 7467600"/>
              <a:gd name="connsiteY500" fmla="*/ 2177686 h 6858000"/>
              <a:gd name="connsiteX501" fmla="*/ 7021065 w 7467600"/>
              <a:gd name="connsiteY501" fmla="*/ 2498102 h 6858000"/>
              <a:gd name="connsiteX502" fmla="*/ 7155223 w 7467600"/>
              <a:gd name="connsiteY502" fmla="*/ 2650386 h 6858000"/>
              <a:gd name="connsiteX503" fmla="*/ 7203167 w 7467600"/>
              <a:gd name="connsiteY503" fmla="*/ 2697288 h 6858000"/>
              <a:gd name="connsiteX504" fmla="*/ 6937703 w 7467600"/>
              <a:gd name="connsiteY504" fmla="*/ 2321981 h 6858000"/>
              <a:gd name="connsiteX505" fmla="*/ 6591670 w 7467600"/>
              <a:gd name="connsiteY505" fmla="*/ 1988277 h 6858000"/>
              <a:gd name="connsiteX506" fmla="*/ 5798671 w 7467600"/>
              <a:gd name="connsiteY506" fmla="*/ 1981601 h 6858000"/>
              <a:gd name="connsiteX507" fmla="*/ 5754709 w 7467600"/>
              <a:gd name="connsiteY507" fmla="*/ 2071454 h 6858000"/>
              <a:gd name="connsiteX508" fmla="*/ 5763044 w 7467600"/>
              <a:gd name="connsiteY508" fmla="*/ 2842206 h 6858000"/>
              <a:gd name="connsiteX509" fmla="*/ 5764974 w 7467600"/>
              <a:gd name="connsiteY509" fmla="*/ 2799609 h 6858000"/>
              <a:gd name="connsiteX510" fmla="*/ 5767665 w 7467600"/>
              <a:gd name="connsiteY510" fmla="*/ 2666409 h 6858000"/>
              <a:gd name="connsiteX511" fmla="*/ 5763055 w 7467600"/>
              <a:gd name="connsiteY511" fmla="*/ 2579705 h 6858000"/>
              <a:gd name="connsiteX512" fmla="*/ 5758079 w 7467600"/>
              <a:gd name="connsiteY512" fmla="*/ 2492508 h 6858000"/>
              <a:gd name="connsiteX513" fmla="*/ 5779325 w 7467600"/>
              <a:gd name="connsiteY513" fmla="*/ 2197069 h 6858000"/>
              <a:gd name="connsiteX514" fmla="*/ 5798671 w 7467600"/>
              <a:gd name="connsiteY514" fmla="*/ 1981601 h 6858000"/>
              <a:gd name="connsiteX515" fmla="*/ 5829202 w 7467600"/>
              <a:gd name="connsiteY515" fmla="*/ 1971679 h 6858000"/>
              <a:gd name="connsiteX516" fmla="*/ 5809558 w 7467600"/>
              <a:gd name="connsiteY516" fmla="*/ 2198043 h 6858000"/>
              <a:gd name="connsiteX517" fmla="*/ 5788653 w 7467600"/>
              <a:gd name="connsiteY517" fmla="*/ 2489430 h 6858000"/>
              <a:gd name="connsiteX518" fmla="*/ 5793439 w 7467600"/>
              <a:gd name="connsiteY518" fmla="*/ 2575235 h 6858000"/>
              <a:gd name="connsiteX519" fmla="*/ 5796837 w 7467600"/>
              <a:gd name="connsiteY519" fmla="*/ 2637633 h 6858000"/>
              <a:gd name="connsiteX520" fmla="*/ 5818614 w 7467600"/>
              <a:gd name="connsiteY520" fmla="*/ 2473055 h 6858000"/>
              <a:gd name="connsiteX521" fmla="*/ 5829202 w 7467600"/>
              <a:gd name="connsiteY521" fmla="*/ 1971679 h 6858000"/>
              <a:gd name="connsiteX522" fmla="*/ 5911389 w 7467600"/>
              <a:gd name="connsiteY522" fmla="*/ 1898371 h 6858000"/>
              <a:gd name="connsiteX523" fmla="*/ 6237627 w 7467600"/>
              <a:gd name="connsiteY523" fmla="*/ 2231921 h 6858000"/>
              <a:gd name="connsiteX524" fmla="*/ 5911389 w 7467600"/>
              <a:gd name="connsiteY524" fmla="*/ 1898371 h 6858000"/>
              <a:gd name="connsiteX525" fmla="*/ 6944437 w 7467600"/>
              <a:gd name="connsiteY525" fmla="*/ 1575402 h 6858000"/>
              <a:gd name="connsiteX526" fmla="*/ 6304730 w 7467600"/>
              <a:gd name="connsiteY526" fmla="*/ 1766654 h 6858000"/>
              <a:gd name="connsiteX527" fmla="*/ 6944437 w 7467600"/>
              <a:gd name="connsiteY527" fmla="*/ 1575402 h 6858000"/>
              <a:gd name="connsiteX528" fmla="*/ 7019523 w 7467600"/>
              <a:gd name="connsiteY528" fmla="*/ 1519450 h 6858000"/>
              <a:gd name="connsiteX529" fmla="*/ 6298091 w 7467600"/>
              <a:gd name="connsiteY529" fmla="*/ 1737122 h 6858000"/>
              <a:gd name="connsiteX530" fmla="*/ 7019523 w 7467600"/>
              <a:gd name="connsiteY530" fmla="*/ 1519450 h 6858000"/>
              <a:gd name="connsiteX531" fmla="*/ 2399523 w 7467600"/>
              <a:gd name="connsiteY531" fmla="*/ 1428234 h 6858000"/>
              <a:gd name="connsiteX532" fmla="*/ 2224982 w 7467600"/>
              <a:gd name="connsiteY532" fmla="*/ 1826201 h 6858000"/>
              <a:gd name="connsiteX533" fmla="*/ 2096099 w 7467600"/>
              <a:gd name="connsiteY533" fmla="*/ 2345900 h 6858000"/>
              <a:gd name="connsiteX534" fmla="*/ 2283317 w 7467600"/>
              <a:gd name="connsiteY534" fmla="*/ 1796925 h 6858000"/>
              <a:gd name="connsiteX535" fmla="*/ 2399523 w 7467600"/>
              <a:gd name="connsiteY535" fmla="*/ 1428234 h 6858000"/>
              <a:gd name="connsiteX536" fmla="*/ 2448558 w 7467600"/>
              <a:gd name="connsiteY536" fmla="*/ 1373435 h 6858000"/>
              <a:gd name="connsiteX537" fmla="*/ 2312521 w 7467600"/>
              <a:gd name="connsiteY537" fmla="*/ 1806140 h 6858000"/>
              <a:gd name="connsiteX538" fmla="*/ 2127533 w 7467600"/>
              <a:gd name="connsiteY538" fmla="*/ 2348380 h 6858000"/>
              <a:gd name="connsiteX539" fmla="*/ 2358080 w 7467600"/>
              <a:gd name="connsiteY539" fmla="*/ 1866134 h 6858000"/>
              <a:gd name="connsiteX540" fmla="*/ 2407436 w 7467600"/>
              <a:gd name="connsiteY540" fmla="*/ 1651070 h 6858000"/>
              <a:gd name="connsiteX541" fmla="*/ 2448558 w 7467600"/>
              <a:gd name="connsiteY541" fmla="*/ 1373435 h 6858000"/>
              <a:gd name="connsiteX542" fmla="*/ 278707 w 7467600"/>
              <a:gd name="connsiteY542" fmla="*/ 1352270 h 6858000"/>
              <a:gd name="connsiteX543" fmla="*/ 321570 w 7467600"/>
              <a:gd name="connsiteY543" fmla="*/ 1861610 h 6858000"/>
              <a:gd name="connsiteX544" fmla="*/ 294281 w 7467600"/>
              <a:gd name="connsiteY544" fmla="*/ 1440658 h 6858000"/>
              <a:gd name="connsiteX545" fmla="*/ 278707 w 7467600"/>
              <a:gd name="connsiteY545" fmla="*/ 1352270 h 6858000"/>
              <a:gd name="connsiteX546" fmla="*/ 1423821 w 7467600"/>
              <a:gd name="connsiteY546" fmla="*/ 1351958 h 6858000"/>
              <a:gd name="connsiteX547" fmla="*/ 1638521 w 7467600"/>
              <a:gd name="connsiteY547" fmla="*/ 1908470 h 6858000"/>
              <a:gd name="connsiteX548" fmla="*/ 1754199 w 7467600"/>
              <a:gd name="connsiteY548" fmla="*/ 2149284 h 6858000"/>
              <a:gd name="connsiteX549" fmla="*/ 1908359 w 7467600"/>
              <a:gd name="connsiteY549" fmla="*/ 2364988 h 6858000"/>
              <a:gd name="connsiteX550" fmla="*/ 1647661 w 7467600"/>
              <a:gd name="connsiteY550" fmla="*/ 1825945 h 6858000"/>
              <a:gd name="connsiteX551" fmla="*/ 1423821 w 7467600"/>
              <a:gd name="connsiteY551" fmla="*/ 1351958 h 6858000"/>
              <a:gd name="connsiteX552" fmla="*/ 1431890 w 7467600"/>
              <a:gd name="connsiteY552" fmla="*/ 1306475 h 6858000"/>
              <a:gd name="connsiteX553" fmla="*/ 1507597 w 7467600"/>
              <a:gd name="connsiteY553" fmla="*/ 1446132 h 6858000"/>
              <a:gd name="connsiteX554" fmla="*/ 1674586 w 7467600"/>
              <a:gd name="connsiteY554" fmla="*/ 1813832 h 6858000"/>
              <a:gd name="connsiteX555" fmla="*/ 1815950 w 7467600"/>
              <a:gd name="connsiteY555" fmla="*/ 2128564 h 6858000"/>
              <a:gd name="connsiteX556" fmla="*/ 1984242 w 7467600"/>
              <a:gd name="connsiteY556" fmla="*/ 2430829 h 6858000"/>
              <a:gd name="connsiteX557" fmla="*/ 2014023 w 7467600"/>
              <a:gd name="connsiteY557" fmla="*/ 2450995 h 6858000"/>
              <a:gd name="connsiteX558" fmla="*/ 1747337 w 7467600"/>
              <a:gd name="connsiteY558" fmla="*/ 1855264 h 6858000"/>
              <a:gd name="connsiteX559" fmla="*/ 1533749 w 7467600"/>
              <a:gd name="connsiteY559" fmla="*/ 1478656 h 6858000"/>
              <a:gd name="connsiteX560" fmla="*/ 1431890 w 7467600"/>
              <a:gd name="connsiteY560" fmla="*/ 1306475 h 6858000"/>
              <a:gd name="connsiteX561" fmla="*/ 5052692 w 7467600"/>
              <a:gd name="connsiteY561" fmla="*/ 1292994 h 6858000"/>
              <a:gd name="connsiteX562" fmla="*/ 5200661 w 7467600"/>
              <a:gd name="connsiteY562" fmla="*/ 1635186 h 6858000"/>
              <a:gd name="connsiteX563" fmla="*/ 5297138 w 7467600"/>
              <a:gd name="connsiteY563" fmla="*/ 1906351 h 6858000"/>
              <a:gd name="connsiteX564" fmla="*/ 5052692 w 7467600"/>
              <a:gd name="connsiteY564" fmla="*/ 1292994 h 6858000"/>
              <a:gd name="connsiteX565" fmla="*/ 5009948 w 7467600"/>
              <a:gd name="connsiteY565" fmla="*/ 1273619 h 6858000"/>
              <a:gd name="connsiteX566" fmla="*/ 5121777 w 7467600"/>
              <a:gd name="connsiteY566" fmla="*/ 1654213 h 6858000"/>
              <a:gd name="connsiteX567" fmla="*/ 5293545 w 7467600"/>
              <a:gd name="connsiteY567" fmla="*/ 2072247 h 6858000"/>
              <a:gd name="connsiteX568" fmla="*/ 5294042 w 7467600"/>
              <a:gd name="connsiteY568" fmla="*/ 2065019 h 6858000"/>
              <a:gd name="connsiteX569" fmla="*/ 5171936 w 7467600"/>
              <a:gd name="connsiteY569" fmla="*/ 1647613 h 6858000"/>
              <a:gd name="connsiteX570" fmla="*/ 5009948 w 7467600"/>
              <a:gd name="connsiteY570" fmla="*/ 1273619 h 6858000"/>
              <a:gd name="connsiteX571" fmla="*/ 655236 w 7467600"/>
              <a:gd name="connsiteY571" fmla="*/ 1268632 h 6858000"/>
              <a:gd name="connsiteX572" fmla="*/ 839521 w 7467600"/>
              <a:gd name="connsiteY572" fmla="*/ 1685315 h 6858000"/>
              <a:gd name="connsiteX573" fmla="*/ 1109416 w 7467600"/>
              <a:gd name="connsiteY573" fmla="*/ 2061663 h 6858000"/>
              <a:gd name="connsiteX574" fmla="*/ 1298300 w 7467600"/>
              <a:gd name="connsiteY574" fmla="*/ 2247742 h 6858000"/>
              <a:gd name="connsiteX575" fmla="*/ 1125871 w 7467600"/>
              <a:gd name="connsiteY575" fmla="*/ 1989513 h 6858000"/>
              <a:gd name="connsiteX576" fmla="*/ 981574 w 7467600"/>
              <a:gd name="connsiteY576" fmla="*/ 1783157 h 6858000"/>
              <a:gd name="connsiteX577" fmla="*/ 922198 w 7467600"/>
              <a:gd name="connsiteY577" fmla="*/ 1677437 h 6858000"/>
              <a:gd name="connsiteX578" fmla="*/ 869293 w 7467600"/>
              <a:gd name="connsiteY578" fmla="*/ 1583214 h 6858000"/>
              <a:gd name="connsiteX579" fmla="*/ 751431 w 7467600"/>
              <a:gd name="connsiteY579" fmla="*/ 1405731 h 6858000"/>
              <a:gd name="connsiteX580" fmla="*/ 655236 w 7467600"/>
              <a:gd name="connsiteY580" fmla="*/ 1268632 h 6858000"/>
              <a:gd name="connsiteX581" fmla="*/ 6516292 w 7467600"/>
              <a:gd name="connsiteY581" fmla="*/ 1263064 h 6858000"/>
              <a:gd name="connsiteX582" fmla="*/ 5736320 w 7467600"/>
              <a:gd name="connsiteY582" fmla="*/ 1501803 h 6858000"/>
              <a:gd name="connsiteX583" fmla="*/ 6516292 w 7467600"/>
              <a:gd name="connsiteY583" fmla="*/ 1263064 h 6858000"/>
              <a:gd name="connsiteX584" fmla="*/ 291466 w 7467600"/>
              <a:gd name="connsiteY584" fmla="*/ 1250369 h 6858000"/>
              <a:gd name="connsiteX585" fmla="*/ 323180 w 7467600"/>
              <a:gd name="connsiteY585" fmla="*/ 1435283 h 6858000"/>
              <a:gd name="connsiteX586" fmla="*/ 349381 w 7467600"/>
              <a:gd name="connsiteY586" fmla="*/ 1875041 h 6858000"/>
              <a:gd name="connsiteX587" fmla="*/ 374363 w 7467600"/>
              <a:gd name="connsiteY587" fmla="*/ 1506494 h 6858000"/>
              <a:gd name="connsiteX588" fmla="*/ 302168 w 7467600"/>
              <a:gd name="connsiteY588" fmla="*/ 1274495 h 6858000"/>
              <a:gd name="connsiteX589" fmla="*/ 291466 w 7467600"/>
              <a:gd name="connsiteY589" fmla="*/ 1250369 h 6858000"/>
              <a:gd name="connsiteX590" fmla="*/ 678222 w 7467600"/>
              <a:gd name="connsiteY590" fmla="*/ 1248670 h 6858000"/>
              <a:gd name="connsiteX591" fmla="*/ 775536 w 7467600"/>
              <a:gd name="connsiteY591" fmla="*/ 1388015 h 6858000"/>
              <a:gd name="connsiteX592" fmla="*/ 894529 w 7467600"/>
              <a:gd name="connsiteY592" fmla="*/ 1567739 h 6858000"/>
              <a:gd name="connsiteX593" fmla="*/ 948000 w 7467600"/>
              <a:gd name="connsiteY593" fmla="*/ 1663088 h 6858000"/>
              <a:gd name="connsiteX594" fmla="*/ 1006812 w 7467600"/>
              <a:gd name="connsiteY594" fmla="*/ 1767683 h 6858000"/>
              <a:gd name="connsiteX595" fmla="*/ 1149133 w 7467600"/>
              <a:gd name="connsiteY595" fmla="*/ 1971513 h 6858000"/>
              <a:gd name="connsiteX596" fmla="*/ 1333952 w 7467600"/>
              <a:gd name="connsiteY596" fmla="*/ 2251620 h 6858000"/>
              <a:gd name="connsiteX597" fmla="*/ 1337329 w 7467600"/>
              <a:gd name="connsiteY597" fmla="*/ 2258350 h 6858000"/>
              <a:gd name="connsiteX598" fmla="*/ 1014726 w 7467600"/>
              <a:gd name="connsiteY598" fmla="*/ 1615556 h 6858000"/>
              <a:gd name="connsiteX599" fmla="*/ 678222 w 7467600"/>
              <a:gd name="connsiteY599" fmla="*/ 1248670 h 6858000"/>
              <a:gd name="connsiteX600" fmla="*/ 6691602 w 7467600"/>
              <a:gd name="connsiteY600" fmla="*/ 1140573 h 6858000"/>
              <a:gd name="connsiteX601" fmla="*/ 6571100 w 7467600"/>
              <a:gd name="connsiteY601" fmla="*/ 1183662 h 6858000"/>
              <a:gd name="connsiteX602" fmla="*/ 6241687 w 7467600"/>
              <a:gd name="connsiteY602" fmla="*/ 1257600 h 6858000"/>
              <a:gd name="connsiteX603" fmla="*/ 5693009 w 7467600"/>
              <a:gd name="connsiteY603" fmla="*/ 1478256 h 6858000"/>
              <a:gd name="connsiteX604" fmla="*/ 6548420 w 7467600"/>
              <a:gd name="connsiteY604" fmla="*/ 1214599 h 6858000"/>
              <a:gd name="connsiteX605" fmla="*/ 6605473 w 7467600"/>
              <a:gd name="connsiteY605" fmla="*/ 1184686 h 6858000"/>
              <a:gd name="connsiteX606" fmla="*/ 6691602 w 7467600"/>
              <a:gd name="connsiteY606" fmla="*/ 1140573 h 6858000"/>
              <a:gd name="connsiteX607" fmla="*/ 4002475 w 7467600"/>
              <a:gd name="connsiteY607" fmla="*/ 1037802 h 6858000"/>
              <a:gd name="connsiteX608" fmla="*/ 4000324 w 7467600"/>
              <a:gd name="connsiteY608" fmla="*/ 1039362 h 6858000"/>
              <a:gd name="connsiteX609" fmla="*/ 4002862 w 7467600"/>
              <a:gd name="connsiteY609" fmla="*/ 1042866 h 6858000"/>
              <a:gd name="connsiteX610" fmla="*/ 4002475 w 7467600"/>
              <a:gd name="connsiteY610" fmla="*/ 1037802 h 6858000"/>
              <a:gd name="connsiteX611" fmla="*/ 506322 w 7467600"/>
              <a:gd name="connsiteY611" fmla="*/ 1020997 h 6858000"/>
              <a:gd name="connsiteX612" fmla="*/ 533068 w 7467600"/>
              <a:gd name="connsiteY612" fmla="*/ 1029409 h 6858000"/>
              <a:gd name="connsiteX613" fmla="*/ 1232525 w 7467600"/>
              <a:gd name="connsiteY613" fmla="*/ 1804675 h 6858000"/>
              <a:gd name="connsiteX614" fmla="*/ 1388858 w 7467600"/>
              <a:gd name="connsiteY614" fmla="*/ 2368011 h 6858000"/>
              <a:gd name="connsiteX615" fmla="*/ 1384098 w 7467600"/>
              <a:gd name="connsiteY615" fmla="*/ 2378125 h 6858000"/>
              <a:gd name="connsiteX616" fmla="*/ 1425393 w 7467600"/>
              <a:gd name="connsiteY616" fmla="*/ 2589124 h 6858000"/>
              <a:gd name="connsiteX617" fmla="*/ 1424001 w 7467600"/>
              <a:gd name="connsiteY617" fmla="*/ 2597541 h 6858000"/>
              <a:gd name="connsiteX618" fmla="*/ 2152729 w 7467600"/>
              <a:gd name="connsiteY618" fmla="*/ 2864487 h 6858000"/>
              <a:gd name="connsiteX619" fmla="*/ 2020609 w 7467600"/>
              <a:gd name="connsiteY619" fmla="*/ 2539671 h 6858000"/>
              <a:gd name="connsiteX620" fmla="*/ 2018920 w 7467600"/>
              <a:gd name="connsiteY620" fmla="*/ 2536309 h 6858000"/>
              <a:gd name="connsiteX621" fmla="*/ 1342441 w 7467600"/>
              <a:gd name="connsiteY621" fmla="*/ 1173017 h 6858000"/>
              <a:gd name="connsiteX622" fmla="*/ 1367925 w 7467600"/>
              <a:gd name="connsiteY622" fmla="*/ 1135648 h 6858000"/>
              <a:gd name="connsiteX623" fmla="*/ 1771401 w 7467600"/>
              <a:gd name="connsiteY623" fmla="*/ 1806673 h 6858000"/>
              <a:gd name="connsiteX624" fmla="*/ 1972385 w 7467600"/>
              <a:gd name="connsiteY624" fmla="*/ 2198735 h 6858000"/>
              <a:gd name="connsiteX625" fmla="*/ 2040892 w 7467600"/>
              <a:gd name="connsiteY625" fmla="*/ 2405205 h 6858000"/>
              <a:gd name="connsiteX626" fmla="*/ 2131689 w 7467600"/>
              <a:gd name="connsiteY626" fmla="*/ 1936926 h 6858000"/>
              <a:gd name="connsiteX627" fmla="*/ 2454820 w 7467600"/>
              <a:gd name="connsiteY627" fmla="*/ 1248808 h 6858000"/>
              <a:gd name="connsiteX628" fmla="*/ 2492512 w 7467600"/>
              <a:gd name="connsiteY628" fmla="*/ 1302920 h 6858000"/>
              <a:gd name="connsiteX629" fmla="*/ 2081216 w 7467600"/>
              <a:gd name="connsiteY629" fmla="*/ 2527513 h 6858000"/>
              <a:gd name="connsiteX630" fmla="*/ 2081211 w 7467600"/>
              <a:gd name="connsiteY630" fmla="*/ 2528916 h 6858000"/>
              <a:gd name="connsiteX631" fmla="*/ 2199067 w 7467600"/>
              <a:gd name="connsiteY631" fmla="*/ 2884061 h 6858000"/>
              <a:gd name="connsiteX632" fmla="*/ 3192586 w 7467600"/>
              <a:gd name="connsiteY632" fmla="*/ 3411496 h 6858000"/>
              <a:gd name="connsiteX633" fmla="*/ 3182620 w 7467600"/>
              <a:gd name="connsiteY633" fmla="*/ 3483279 h 6858000"/>
              <a:gd name="connsiteX634" fmla="*/ 2435119 w 7467600"/>
              <a:gd name="connsiteY634" fmla="*/ 3080173 h 6858000"/>
              <a:gd name="connsiteX635" fmla="*/ 2410152 w 7467600"/>
              <a:gd name="connsiteY635" fmla="*/ 3063751 h 6858000"/>
              <a:gd name="connsiteX636" fmla="*/ 2408099 w 7467600"/>
              <a:gd name="connsiteY636" fmla="*/ 3064403 h 6858000"/>
              <a:gd name="connsiteX637" fmla="*/ 2407218 w 7467600"/>
              <a:gd name="connsiteY637" fmla="*/ 3070324 h 6858000"/>
              <a:gd name="connsiteX638" fmla="*/ 2380138 w 7467600"/>
              <a:gd name="connsiteY638" fmla="*/ 3099341 h 6858000"/>
              <a:gd name="connsiteX639" fmla="*/ 1765923 w 7467600"/>
              <a:gd name="connsiteY639" fmla="*/ 3581043 h 6858000"/>
              <a:gd name="connsiteX640" fmla="*/ 1702258 w 7467600"/>
              <a:gd name="connsiteY640" fmla="*/ 3612286 h 6858000"/>
              <a:gd name="connsiteX641" fmla="*/ 1538370 w 7467600"/>
              <a:gd name="connsiteY641" fmla="*/ 3811804 h 6858000"/>
              <a:gd name="connsiteX642" fmla="*/ 542867 w 7467600"/>
              <a:gd name="connsiteY642" fmla="*/ 4944092 h 6858000"/>
              <a:gd name="connsiteX643" fmla="*/ 515800 w 7467600"/>
              <a:gd name="connsiteY643" fmla="*/ 4862180 h 6858000"/>
              <a:gd name="connsiteX644" fmla="*/ 909145 w 7467600"/>
              <a:gd name="connsiteY644" fmla="*/ 4199225 h 6858000"/>
              <a:gd name="connsiteX645" fmla="*/ 1214067 w 7467600"/>
              <a:gd name="connsiteY645" fmla="*/ 3908561 h 6858000"/>
              <a:gd name="connsiteX646" fmla="*/ 640967 w 7467600"/>
              <a:gd name="connsiteY646" fmla="*/ 4105601 h 6858000"/>
              <a:gd name="connsiteX647" fmla="*/ 112563 w 7467600"/>
              <a:gd name="connsiteY647" fmla="*/ 4396952 h 6858000"/>
              <a:gd name="connsiteX648" fmla="*/ 0 w 7467600"/>
              <a:gd name="connsiteY648" fmla="*/ 4466006 h 6858000"/>
              <a:gd name="connsiteX649" fmla="*/ 0 w 7467600"/>
              <a:gd name="connsiteY649" fmla="*/ 4233763 h 6858000"/>
              <a:gd name="connsiteX650" fmla="*/ 36881 w 7467600"/>
              <a:gd name="connsiteY650" fmla="*/ 4200118 h 6858000"/>
              <a:gd name="connsiteX651" fmla="*/ 910534 w 7467600"/>
              <a:gd name="connsiteY651" fmla="*/ 3629753 h 6858000"/>
              <a:gd name="connsiteX652" fmla="*/ 1578717 w 7467600"/>
              <a:gd name="connsiteY652" fmla="*/ 3575982 h 6858000"/>
              <a:gd name="connsiteX653" fmla="*/ 2338780 w 7467600"/>
              <a:gd name="connsiteY653" fmla="*/ 3033725 h 6858000"/>
              <a:gd name="connsiteX654" fmla="*/ 1807991 w 7467600"/>
              <a:gd name="connsiteY654" fmla="*/ 2807184 h 6858000"/>
              <a:gd name="connsiteX655" fmla="*/ 1416358 w 7467600"/>
              <a:gd name="connsiteY655" fmla="*/ 3112571 h 6858000"/>
              <a:gd name="connsiteX656" fmla="*/ 939066 w 7467600"/>
              <a:gd name="connsiteY656" fmla="*/ 3378798 h 6858000"/>
              <a:gd name="connsiteX657" fmla="*/ 115099 w 7467600"/>
              <a:gd name="connsiteY657" fmla="*/ 3607650 h 6858000"/>
              <a:gd name="connsiteX658" fmla="*/ 97284 w 7467600"/>
              <a:gd name="connsiteY658" fmla="*/ 3520393 h 6858000"/>
              <a:gd name="connsiteX659" fmla="*/ 922050 w 7467600"/>
              <a:gd name="connsiteY659" fmla="*/ 3074867 h 6858000"/>
              <a:gd name="connsiteX660" fmla="*/ 1405265 w 7467600"/>
              <a:gd name="connsiteY660" fmla="*/ 3016319 h 6858000"/>
              <a:gd name="connsiteX661" fmla="*/ 1407512 w 7467600"/>
              <a:gd name="connsiteY661" fmla="*/ 3018001 h 6858000"/>
              <a:gd name="connsiteX662" fmla="*/ 1726266 w 7467600"/>
              <a:gd name="connsiteY662" fmla="*/ 2777274 h 6858000"/>
              <a:gd name="connsiteX663" fmla="*/ 625390 w 7467600"/>
              <a:gd name="connsiteY663" fmla="*/ 2514541 h 6858000"/>
              <a:gd name="connsiteX664" fmla="*/ 619799 w 7467600"/>
              <a:gd name="connsiteY664" fmla="*/ 2527180 h 6858000"/>
              <a:gd name="connsiteX665" fmla="*/ 310030 w 7467600"/>
              <a:gd name="connsiteY665" fmla="*/ 2771818 h 6858000"/>
              <a:gd name="connsiteX666" fmla="*/ 173877 w 7467600"/>
              <a:gd name="connsiteY666" fmla="*/ 2937056 h 6858000"/>
              <a:gd name="connsiteX667" fmla="*/ 77889 w 7467600"/>
              <a:gd name="connsiteY667" fmla="*/ 3138440 h 6858000"/>
              <a:gd name="connsiteX668" fmla="*/ 0 w 7467600"/>
              <a:gd name="connsiteY668" fmla="*/ 3271395 h 6858000"/>
              <a:gd name="connsiteX669" fmla="*/ 0 w 7467600"/>
              <a:gd name="connsiteY669" fmla="*/ 3153002 h 6858000"/>
              <a:gd name="connsiteX670" fmla="*/ 2386 w 7467600"/>
              <a:gd name="connsiteY670" fmla="*/ 3149203 h 6858000"/>
              <a:gd name="connsiteX671" fmla="*/ 89753 w 7467600"/>
              <a:gd name="connsiteY671" fmla="*/ 2987702 h 6858000"/>
              <a:gd name="connsiteX672" fmla="*/ 76869 w 7467600"/>
              <a:gd name="connsiteY672" fmla="*/ 3005404 h 6858000"/>
              <a:gd name="connsiteX673" fmla="*/ 32049 w 7467600"/>
              <a:gd name="connsiteY673" fmla="*/ 3065814 h 6858000"/>
              <a:gd name="connsiteX674" fmla="*/ 0 w 7467600"/>
              <a:gd name="connsiteY674" fmla="*/ 3108744 h 6858000"/>
              <a:gd name="connsiteX675" fmla="*/ 0 w 7467600"/>
              <a:gd name="connsiteY675" fmla="*/ 3058059 h 6858000"/>
              <a:gd name="connsiteX676" fmla="*/ 7610 w 7467600"/>
              <a:gd name="connsiteY676" fmla="*/ 3047889 h 6858000"/>
              <a:gd name="connsiteX677" fmla="*/ 52419 w 7467600"/>
              <a:gd name="connsiteY677" fmla="*/ 2987479 h 6858000"/>
              <a:gd name="connsiteX678" fmla="*/ 59142 w 7467600"/>
              <a:gd name="connsiteY678" fmla="*/ 2978488 h 6858000"/>
              <a:gd name="connsiteX679" fmla="*/ 0 w 7467600"/>
              <a:gd name="connsiteY679" fmla="*/ 3015334 h 6858000"/>
              <a:gd name="connsiteX680" fmla="*/ 0 w 7467600"/>
              <a:gd name="connsiteY680" fmla="*/ 2914286 h 6858000"/>
              <a:gd name="connsiteX681" fmla="*/ 36383 w 7467600"/>
              <a:gd name="connsiteY681" fmla="*/ 2901128 h 6858000"/>
              <a:gd name="connsiteX682" fmla="*/ 156329 w 7467600"/>
              <a:gd name="connsiteY682" fmla="*/ 2840533 h 6858000"/>
              <a:gd name="connsiteX683" fmla="*/ 358355 w 7467600"/>
              <a:gd name="connsiteY683" fmla="*/ 2620471 h 6858000"/>
              <a:gd name="connsiteX684" fmla="*/ 510577 w 7467600"/>
              <a:gd name="connsiteY684" fmla="*/ 2501244 h 6858000"/>
              <a:gd name="connsiteX685" fmla="*/ 211967 w 7467600"/>
              <a:gd name="connsiteY685" fmla="*/ 2479171 h 6858000"/>
              <a:gd name="connsiteX686" fmla="*/ 0 w 7467600"/>
              <a:gd name="connsiteY686" fmla="*/ 2476398 h 6858000"/>
              <a:gd name="connsiteX687" fmla="*/ 0 w 7467600"/>
              <a:gd name="connsiteY687" fmla="*/ 2389189 h 6858000"/>
              <a:gd name="connsiteX688" fmla="*/ 103062 w 7467600"/>
              <a:gd name="connsiteY688" fmla="*/ 2389518 h 6858000"/>
              <a:gd name="connsiteX689" fmla="*/ 510734 w 7467600"/>
              <a:gd name="connsiteY689" fmla="*/ 2416201 h 6858000"/>
              <a:gd name="connsiteX690" fmla="*/ 279257 w 7467600"/>
              <a:gd name="connsiteY690" fmla="*/ 2092102 h 6858000"/>
              <a:gd name="connsiteX691" fmla="*/ 65265 w 7467600"/>
              <a:gd name="connsiteY691" fmla="*/ 2006049 h 6858000"/>
              <a:gd name="connsiteX692" fmla="*/ 0 w 7467600"/>
              <a:gd name="connsiteY692" fmla="*/ 1982532 h 6858000"/>
              <a:gd name="connsiteX693" fmla="*/ 0 w 7467600"/>
              <a:gd name="connsiteY693" fmla="*/ 1912789 h 6858000"/>
              <a:gd name="connsiteX694" fmla="*/ 97460 w 7467600"/>
              <a:gd name="connsiteY694" fmla="*/ 1953725 h 6858000"/>
              <a:gd name="connsiteX695" fmla="*/ 221272 w 7467600"/>
              <a:gd name="connsiteY695" fmla="*/ 1980766 h 6858000"/>
              <a:gd name="connsiteX696" fmla="*/ 116765 w 7467600"/>
              <a:gd name="connsiteY696" fmla="*/ 1911033 h 6858000"/>
              <a:gd name="connsiteX697" fmla="*/ 16405 w 7467600"/>
              <a:gd name="connsiteY697" fmla="*/ 1803412 h 6858000"/>
              <a:gd name="connsiteX698" fmla="*/ 0 w 7467600"/>
              <a:gd name="connsiteY698" fmla="*/ 1784777 h 6858000"/>
              <a:gd name="connsiteX699" fmla="*/ 0 w 7467600"/>
              <a:gd name="connsiteY699" fmla="*/ 1740082 h 6858000"/>
              <a:gd name="connsiteX700" fmla="*/ 39394 w 7467600"/>
              <a:gd name="connsiteY700" fmla="*/ 1784856 h 6858000"/>
              <a:gd name="connsiteX701" fmla="*/ 135813 w 7467600"/>
              <a:gd name="connsiteY701" fmla="*/ 1888838 h 6858000"/>
              <a:gd name="connsiteX702" fmla="*/ 242575 w 7467600"/>
              <a:gd name="connsiteY702" fmla="*/ 1958841 h 6858000"/>
              <a:gd name="connsiteX703" fmla="*/ 82197 w 7467600"/>
              <a:gd name="connsiteY703" fmla="*/ 1754826 h 6858000"/>
              <a:gd name="connsiteX704" fmla="*/ 0 w 7467600"/>
              <a:gd name="connsiteY704" fmla="*/ 1679650 h 6858000"/>
              <a:gd name="connsiteX705" fmla="*/ 0 w 7467600"/>
              <a:gd name="connsiteY705" fmla="*/ 1602463 h 6858000"/>
              <a:gd name="connsiteX706" fmla="*/ 84689 w 7467600"/>
              <a:gd name="connsiteY706" fmla="*/ 1677442 h 6858000"/>
              <a:gd name="connsiteX707" fmla="*/ 298437 w 7467600"/>
              <a:gd name="connsiteY707" fmla="*/ 1968019 h 6858000"/>
              <a:gd name="connsiteX708" fmla="*/ 227269 w 7467600"/>
              <a:gd name="connsiteY708" fmla="*/ 1114064 h 6858000"/>
              <a:gd name="connsiteX709" fmla="*/ 248003 w 7467600"/>
              <a:gd name="connsiteY709" fmla="*/ 1089613 h 6858000"/>
              <a:gd name="connsiteX710" fmla="*/ 427020 w 7467600"/>
              <a:gd name="connsiteY710" fmla="*/ 1619803 h 6858000"/>
              <a:gd name="connsiteX711" fmla="*/ 340345 w 7467600"/>
              <a:gd name="connsiteY711" fmla="*/ 2027739 h 6858000"/>
              <a:gd name="connsiteX712" fmla="*/ 360865 w 7467600"/>
              <a:gd name="connsiteY712" fmla="*/ 2044827 h 6858000"/>
              <a:gd name="connsiteX713" fmla="*/ 560414 w 7467600"/>
              <a:gd name="connsiteY713" fmla="*/ 2421457 h 6858000"/>
              <a:gd name="connsiteX714" fmla="*/ 1359703 w 7467600"/>
              <a:gd name="connsiteY714" fmla="*/ 2578554 h 6858000"/>
              <a:gd name="connsiteX715" fmla="*/ 1359422 w 7467600"/>
              <a:gd name="connsiteY715" fmla="*/ 2577994 h 6858000"/>
              <a:gd name="connsiteX716" fmla="*/ 828701 w 7467600"/>
              <a:gd name="connsiteY716" fmla="*/ 1839520 h 6858000"/>
              <a:gd name="connsiteX717" fmla="*/ 494427 w 7467600"/>
              <a:gd name="connsiteY717" fmla="*/ 1092333 h 6858000"/>
              <a:gd name="connsiteX718" fmla="*/ 506322 w 7467600"/>
              <a:gd name="connsiteY718" fmla="*/ 1020997 h 6858000"/>
              <a:gd name="connsiteX719" fmla="*/ 4570198 w 7467600"/>
              <a:gd name="connsiteY719" fmla="*/ 978081 h 6858000"/>
              <a:gd name="connsiteX720" fmla="*/ 4523691 w 7467600"/>
              <a:gd name="connsiteY720" fmla="*/ 1127776 h 6858000"/>
              <a:gd name="connsiteX721" fmla="*/ 4509875 w 7467600"/>
              <a:gd name="connsiteY721" fmla="*/ 1167552 h 6858000"/>
              <a:gd name="connsiteX722" fmla="*/ 4478168 w 7467600"/>
              <a:gd name="connsiteY722" fmla="*/ 1260735 h 6858000"/>
              <a:gd name="connsiteX723" fmla="*/ 4409309 w 7467600"/>
              <a:gd name="connsiteY723" fmla="*/ 1666996 h 6858000"/>
              <a:gd name="connsiteX724" fmla="*/ 4370031 w 7467600"/>
              <a:gd name="connsiteY724" fmla="*/ 1955666 h 6858000"/>
              <a:gd name="connsiteX725" fmla="*/ 4570198 w 7467600"/>
              <a:gd name="connsiteY725" fmla="*/ 978081 h 6858000"/>
              <a:gd name="connsiteX726" fmla="*/ 4557898 w 7467600"/>
              <a:gd name="connsiteY726" fmla="*/ 900011 h 6858000"/>
              <a:gd name="connsiteX727" fmla="*/ 4344840 w 7467600"/>
              <a:gd name="connsiteY727" fmla="*/ 1922038 h 6858000"/>
              <a:gd name="connsiteX728" fmla="*/ 4378710 w 7467600"/>
              <a:gd name="connsiteY728" fmla="*/ 1665516 h 6858000"/>
              <a:gd name="connsiteX729" fmla="*/ 4448798 w 7467600"/>
              <a:gd name="connsiteY729" fmla="*/ 1253024 h 6858000"/>
              <a:gd name="connsiteX730" fmla="*/ 4480315 w 7467600"/>
              <a:gd name="connsiteY730" fmla="*/ 1158454 h 6858000"/>
              <a:gd name="connsiteX731" fmla="*/ 4494133 w 7467600"/>
              <a:gd name="connsiteY731" fmla="*/ 1118676 h 6858000"/>
              <a:gd name="connsiteX732" fmla="*/ 4557898 w 7467600"/>
              <a:gd name="connsiteY732" fmla="*/ 900011 h 6858000"/>
              <a:gd name="connsiteX733" fmla="*/ 5870151 w 7467600"/>
              <a:gd name="connsiteY733" fmla="*/ 898890 h 6858000"/>
              <a:gd name="connsiteX734" fmla="*/ 5861335 w 7467600"/>
              <a:gd name="connsiteY734" fmla="*/ 899177 h 6858000"/>
              <a:gd name="connsiteX735" fmla="*/ 5843702 w 7467600"/>
              <a:gd name="connsiteY735" fmla="*/ 899748 h 6858000"/>
              <a:gd name="connsiteX736" fmla="*/ 5651107 w 7467600"/>
              <a:gd name="connsiteY736" fmla="*/ 920306 h 6858000"/>
              <a:gd name="connsiteX737" fmla="*/ 5459407 w 7467600"/>
              <a:gd name="connsiteY737" fmla="*/ 940975 h 6858000"/>
              <a:gd name="connsiteX738" fmla="*/ 5374846 w 7467600"/>
              <a:gd name="connsiteY738" fmla="*/ 941988 h 6858000"/>
              <a:gd name="connsiteX739" fmla="*/ 5256105 w 7467600"/>
              <a:gd name="connsiteY739" fmla="*/ 945632 h 6858000"/>
              <a:gd name="connsiteX740" fmla="*/ 5107071 w 7467600"/>
              <a:gd name="connsiteY740" fmla="*/ 969720 h 6858000"/>
              <a:gd name="connsiteX741" fmla="*/ 4998681 w 7467600"/>
              <a:gd name="connsiteY741" fmla="*/ 988771 h 6858000"/>
              <a:gd name="connsiteX742" fmla="*/ 5870151 w 7467600"/>
              <a:gd name="connsiteY742" fmla="*/ 898890 h 6858000"/>
              <a:gd name="connsiteX743" fmla="*/ 5504425 w 7467600"/>
              <a:gd name="connsiteY743" fmla="*/ 848067 h 6858000"/>
              <a:gd name="connsiteX744" fmla="*/ 4968849 w 7467600"/>
              <a:gd name="connsiteY744" fmla="*/ 962318 h 6858000"/>
              <a:gd name="connsiteX745" fmla="*/ 5104039 w 7467600"/>
              <a:gd name="connsiteY745" fmla="*/ 940634 h 6858000"/>
              <a:gd name="connsiteX746" fmla="*/ 5256311 w 7467600"/>
              <a:gd name="connsiteY746" fmla="*/ 916490 h 6858000"/>
              <a:gd name="connsiteX747" fmla="*/ 5377381 w 7467600"/>
              <a:gd name="connsiteY747" fmla="*/ 912671 h 6858000"/>
              <a:gd name="connsiteX748" fmla="*/ 5460148 w 7467600"/>
              <a:gd name="connsiteY748" fmla="*/ 911442 h 6858000"/>
              <a:gd name="connsiteX749" fmla="*/ 5648971 w 7467600"/>
              <a:gd name="connsiteY749" fmla="*/ 891331 h 6858000"/>
              <a:gd name="connsiteX750" fmla="*/ 5844807 w 7467600"/>
              <a:gd name="connsiteY750" fmla="*/ 870718 h 6858000"/>
              <a:gd name="connsiteX751" fmla="*/ 5862975 w 7467600"/>
              <a:gd name="connsiteY751" fmla="*/ 869756 h 6858000"/>
              <a:gd name="connsiteX752" fmla="*/ 5920887 w 7467600"/>
              <a:gd name="connsiteY752" fmla="*/ 865929 h 6858000"/>
              <a:gd name="connsiteX753" fmla="*/ 5504425 w 7467600"/>
              <a:gd name="connsiteY753" fmla="*/ 848067 h 6858000"/>
              <a:gd name="connsiteX754" fmla="*/ 3607114 w 7467600"/>
              <a:gd name="connsiteY754" fmla="*/ 467441 h 6858000"/>
              <a:gd name="connsiteX755" fmla="*/ 3296242 w 7467600"/>
              <a:gd name="connsiteY755" fmla="*/ 807991 h 6858000"/>
              <a:gd name="connsiteX756" fmla="*/ 3174674 w 7467600"/>
              <a:gd name="connsiteY756" fmla="*/ 919759 h 6858000"/>
              <a:gd name="connsiteX757" fmla="*/ 3042978 w 7467600"/>
              <a:gd name="connsiteY757" fmla="*/ 1054894 h 6858000"/>
              <a:gd name="connsiteX758" fmla="*/ 2968914 w 7467600"/>
              <a:gd name="connsiteY758" fmla="*/ 1133756 h 6858000"/>
              <a:gd name="connsiteX759" fmla="*/ 3103823 w 7467600"/>
              <a:gd name="connsiteY759" fmla="*/ 1026814 h 6858000"/>
              <a:gd name="connsiteX760" fmla="*/ 3607114 w 7467600"/>
              <a:gd name="connsiteY760" fmla="*/ 467441 h 6858000"/>
              <a:gd name="connsiteX761" fmla="*/ 3744487 w 7467600"/>
              <a:gd name="connsiteY761" fmla="*/ 383136 h 6858000"/>
              <a:gd name="connsiteX762" fmla="*/ 3970213 w 7467600"/>
              <a:gd name="connsiteY762" fmla="*/ 995559 h 6858000"/>
              <a:gd name="connsiteX763" fmla="*/ 3744487 w 7467600"/>
              <a:gd name="connsiteY763" fmla="*/ 383136 h 6858000"/>
              <a:gd name="connsiteX764" fmla="*/ 3624562 w 7467600"/>
              <a:gd name="connsiteY764" fmla="*/ 367041 h 6858000"/>
              <a:gd name="connsiteX765" fmla="*/ 3489712 w 7467600"/>
              <a:gd name="connsiteY765" fmla="*/ 485386 h 6858000"/>
              <a:gd name="connsiteX766" fmla="*/ 3182994 w 7467600"/>
              <a:gd name="connsiteY766" fmla="*/ 828265 h 6858000"/>
              <a:gd name="connsiteX767" fmla="*/ 2892114 w 7467600"/>
              <a:gd name="connsiteY767" fmla="*/ 1172635 h 6858000"/>
              <a:gd name="connsiteX768" fmla="*/ 3021459 w 7467600"/>
              <a:gd name="connsiteY768" fmla="*/ 1035385 h 6858000"/>
              <a:gd name="connsiteX769" fmla="*/ 3153873 w 7467600"/>
              <a:gd name="connsiteY769" fmla="*/ 898971 h 6858000"/>
              <a:gd name="connsiteX770" fmla="*/ 3276511 w 7467600"/>
              <a:gd name="connsiteY770" fmla="*/ 786423 h 6858000"/>
              <a:gd name="connsiteX771" fmla="*/ 3584154 w 7467600"/>
              <a:gd name="connsiteY771" fmla="*/ 448218 h 6858000"/>
              <a:gd name="connsiteX772" fmla="*/ 3624562 w 7467600"/>
              <a:gd name="connsiteY772" fmla="*/ 367041 h 6858000"/>
              <a:gd name="connsiteX773" fmla="*/ 3766672 w 7467600"/>
              <a:gd name="connsiteY773" fmla="*/ 359429 h 6858000"/>
              <a:gd name="connsiteX774" fmla="*/ 3996338 w 7467600"/>
              <a:gd name="connsiteY774" fmla="*/ 968237 h 6858000"/>
              <a:gd name="connsiteX775" fmla="*/ 3766672 w 7467600"/>
              <a:gd name="connsiteY775" fmla="*/ 359429 h 6858000"/>
              <a:gd name="connsiteX776" fmla="*/ 5805386 w 7467600"/>
              <a:gd name="connsiteY776" fmla="*/ 239240 h 6858000"/>
              <a:gd name="connsiteX777" fmla="*/ 5736947 w 7467600"/>
              <a:gd name="connsiteY777" fmla="*/ 261367 h 6858000"/>
              <a:gd name="connsiteX778" fmla="*/ 5427012 w 7467600"/>
              <a:gd name="connsiteY778" fmla="*/ 311272 h 6858000"/>
              <a:gd name="connsiteX779" fmla="*/ 5147818 w 7467600"/>
              <a:gd name="connsiteY779" fmla="*/ 322112 h 6858000"/>
              <a:gd name="connsiteX780" fmla="*/ 5060854 w 7467600"/>
              <a:gd name="connsiteY780" fmla="*/ 311882 h 6858000"/>
              <a:gd name="connsiteX781" fmla="*/ 4945989 w 7467600"/>
              <a:gd name="connsiteY781" fmla="*/ 300516 h 6858000"/>
              <a:gd name="connsiteX782" fmla="*/ 5410479 w 7467600"/>
              <a:gd name="connsiteY782" fmla="*/ 348434 h 6858000"/>
              <a:gd name="connsiteX783" fmla="*/ 5805386 w 7467600"/>
              <a:gd name="connsiteY783" fmla="*/ 239240 h 6858000"/>
              <a:gd name="connsiteX784" fmla="*/ 5905192 w 7467600"/>
              <a:gd name="connsiteY784" fmla="*/ 163079 h 6858000"/>
              <a:gd name="connsiteX785" fmla="*/ 5865655 w 7467600"/>
              <a:gd name="connsiteY785" fmla="*/ 171901 h 6858000"/>
              <a:gd name="connsiteX786" fmla="*/ 5259740 w 7467600"/>
              <a:gd name="connsiteY786" fmla="*/ 257013 h 6858000"/>
              <a:gd name="connsiteX787" fmla="*/ 5208466 w 7467600"/>
              <a:gd name="connsiteY787" fmla="*/ 257550 h 6858000"/>
              <a:gd name="connsiteX788" fmla="*/ 4980204 w 7467600"/>
              <a:gd name="connsiteY788" fmla="*/ 271903 h 6858000"/>
              <a:gd name="connsiteX789" fmla="*/ 5068068 w 7467600"/>
              <a:gd name="connsiteY789" fmla="*/ 282244 h 6858000"/>
              <a:gd name="connsiteX790" fmla="*/ 5153231 w 7467600"/>
              <a:gd name="connsiteY790" fmla="*/ 292240 h 6858000"/>
              <a:gd name="connsiteX791" fmla="*/ 5426491 w 7467600"/>
              <a:gd name="connsiteY791" fmla="*/ 281128 h 6858000"/>
              <a:gd name="connsiteX792" fmla="*/ 5731212 w 7467600"/>
              <a:gd name="connsiteY792" fmla="*/ 231951 h 6858000"/>
              <a:gd name="connsiteX793" fmla="*/ 5905192 w 7467600"/>
              <a:gd name="connsiteY793" fmla="*/ 163079 h 6858000"/>
              <a:gd name="connsiteX794" fmla="*/ 5944437 w 7467600"/>
              <a:gd name="connsiteY794" fmla="*/ 113829 h 6858000"/>
              <a:gd name="connsiteX795" fmla="*/ 5825032 w 7467600"/>
              <a:gd name="connsiteY795" fmla="*/ 146405 h 6858000"/>
              <a:gd name="connsiteX796" fmla="*/ 4955599 w 7467600"/>
              <a:gd name="connsiteY796" fmla="*/ 247008 h 6858000"/>
              <a:gd name="connsiteX797" fmla="*/ 5210104 w 7467600"/>
              <a:gd name="connsiteY797" fmla="*/ 228123 h 6858000"/>
              <a:gd name="connsiteX798" fmla="*/ 5261015 w 7467600"/>
              <a:gd name="connsiteY798" fmla="*/ 227087 h 6858000"/>
              <a:gd name="connsiteX799" fmla="*/ 5861181 w 7467600"/>
              <a:gd name="connsiteY799" fmla="*/ 143093 h 6858000"/>
              <a:gd name="connsiteX800" fmla="*/ 5961252 w 7467600"/>
              <a:gd name="connsiteY800" fmla="*/ 114820 h 6858000"/>
              <a:gd name="connsiteX801" fmla="*/ 5944437 w 7467600"/>
              <a:gd name="connsiteY801" fmla="*/ 113829 h 6858000"/>
              <a:gd name="connsiteX802" fmla="*/ 3882765 w 7467600"/>
              <a:gd name="connsiteY802" fmla="*/ 0 h 6858000"/>
              <a:gd name="connsiteX803" fmla="*/ 3995099 w 7467600"/>
              <a:gd name="connsiteY803" fmla="*/ 0 h 6858000"/>
              <a:gd name="connsiteX804" fmla="*/ 4163818 w 7467600"/>
              <a:gd name="connsiteY804" fmla="*/ 234104 h 6858000"/>
              <a:gd name="connsiteX805" fmla="*/ 4172099 w 7467600"/>
              <a:gd name="connsiteY805" fmla="*/ 234207 h 6858000"/>
              <a:gd name="connsiteX806" fmla="*/ 4784282 w 7467600"/>
              <a:gd name="connsiteY806" fmla="*/ 276561 h 6858000"/>
              <a:gd name="connsiteX807" fmla="*/ 4801687 w 7467600"/>
              <a:gd name="connsiteY807" fmla="*/ 267764 h 6858000"/>
              <a:gd name="connsiteX808" fmla="*/ 6082788 w 7467600"/>
              <a:gd name="connsiteY808" fmla="*/ 64119 h 6858000"/>
              <a:gd name="connsiteX809" fmla="*/ 6099442 w 7467600"/>
              <a:gd name="connsiteY809" fmla="*/ 82568 h 6858000"/>
              <a:gd name="connsiteX810" fmla="*/ 4804137 w 7467600"/>
              <a:gd name="connsiteY810" fmla="*/ 320931 h 6858000"/>
              <a:gd name="connsiteX811" fmla="*/ 4227047 w 7467600"/>
              <a:gd name="connsiteY811" fmla="*/ 313415 h 6858000"/>
              <a:gd name="connsiteX812" fmla="*/ 4346041 w 7467600"/>
              <a:gd name="connsiteY812" fmla="*/ 456086 h 6858000"/>
              <a:gd name="connsiteX813" fmla="*/ 4870967 w 7467600"/>
              <a:gd name="connsiteY813" fmla="*/ 963061 h 6858000"/>
              <a:gd name="connsiteX814" fmla="*/ 4889647 w 7467600"/>
              <a:gd name="connsiteY814" fmla="*/ 957147 h 6858000"/>
              <a:gd name="connsiteX815" fmla="*/ 5422504 w 7467600"/>
              <a:gd name="connsiteY815" fmla="*/ 805191 h 6858000"/>
              <a:gd name="connsiteX816" fmla="*/ 6087656 w 7467600"/>
              <a:gd name="connsiteY816" fmla="*/ 826703 h 6858000"/>
              <a:gd name="connsiteX817" fmla="*/ 6058717 w 7467600"/>
              <a:gd name="connsiteY817" fmla="*/ 865992 h 6858000"/>
              <a:gd name="connsiteX818" fmla="*/ 4974153 w 7467600"/>
              <a:gd name="connsiteY818" fmla="*/ 1045456 h 6858000"/>
              <a:gd name="connsiteX819" fmla="*/ 5627835 w 7467600"/>
              <a:gd name="connsiteY819" fmla="*/ 1472077 h 6858000"/>
              <a:gd name="connsiteX820" fmla="*/ 5629817 w 7467600"/>
              <a:gd name="connsiteY820" fmla="*/ 1471412 h 6858000"/>
              <a:gd name="connsiteX821" fmla="*/ 5634124 w 7467600"/>
              <a:gd name="connsiteY821" fmla="*/ 1470572 h 6858000"/>
              <a:gd name="connsiteX822" fmla="*/ 5755832 w 7467600"/>
              <a:gd name="connsiteY822" fmla="*/ 1383886 h 6858000"/>
              <a:gd name="connsiteX823" fmla="*/ 6014186 w 7467600"/>
              <a:gd name="connsiteY823" fmla="*/ 1279799 h 6858000"/>
              <a:gd name="connsiteX824" fmla="*/ 6901619 w 7467600"/>
              <a:gd name="connsiteY824" fmla="*/ 1047874 h 6858000"/>
              <a:gd name="connsiteX825" fmla="*/ 6931566 w 7467600"/>
              <a:gd name="connsiteY825" fmla="*/ 1062034 h 6858000"/>
              <a:gd name="connsiteX826" fmla="*/ 5790982 w 7467600"/>
              <a:gd name="connsiteY826" fmla="*/ 1561380 h 6858000"/>
              <a:gd name="connsiteX827" fmla="*/ 6188971 w 7467600"/>
              <a:gd name="connsiteY827" fmla="*/ 1755168 h 6858000"/>
              <a:gd name="connsiteX828" fmla="*/ 6202446 w 7467600"/>
              <a:gd name="connsiteY828" fmla="*/ 1752268 h 6858000"/>
              <a:gd name="connsiteX829" fmla="*/ 7179560 w 7467600"/>
              <a:gd name="connsiteY829" fmla="*/ 1467551 h 6858000"/>
              <a:gd name="connsiteX830" fmla="*/ 7158730 w 7467600"/>
              <a:gd name="connsiteY830" fmla="*/ 1507835 h 6858000"/>
              <a:gd name="connsiteX831" fmla="*/ 6326959 w 7467600"/>
              <a:gd name="connsiteY831" fmla="*/ 1817686 h 6858000"/>
              <a:gd name="connsiteX832" fmla="*/ 6537433 w 7467600"/>
              <a:gd name="connsiteY832" fmla="*/ 1907790 h 6858000"/>
              <a:gd name="connsiteX833" fmla="*/ 6550221 w 7467600"/>
              <a:gd name="connsiteY833" fmla="*/ 1910729 h 6858000"/>
              <a:gd name="connsiteX834" fmla="*/ 6964438 w 7467600"/>
              <a:gd name="connsiteY834" fmla="*/ 2209505 h 6858000"/>
              <a:gd name="connsiteX835" fmla="*/ 7367862 w 7467600"/>
              <a:gd name="connsiteY835" fmla="*/ 2806833 h 6858000"/>
              <a:gd name="connsiteX836" fmla="*/ 7364329 w 7467600"/>
              <a:gd name="connsiteY836" fmla="*/ 2826907 h 6858000"/>
              <a:gd name="connsiteX837" fmla="*/ 7290545 w 7467600"/>
              <a:gd name="connsiteY837" fmla="*/ 2850663 h 6858000"/>
              <a:gd name="connsiteX838" fmla="*/ 6472036 w 7467600"/>
              <a:gd name="connsiteY838" fmla="*/ 1959003 h 6858000"/>
              <a:gd name="connsiteX839" fmla="*/ 5792897 w 7467600"/>
              <a:gd name="connsiteY839" fmla="*/ 1647747 h 6858000"/>
              <a:gd name="connsiteX840" fmla="*/ 5842751 w 7467600"/>
              <a:gd name="connsiteY840" fmla="*/ 1816112 h 6858000"/>
              <a:gd name="connsiteX841" fmla="*/ 5847424 w 7467600"/>
              <a:gd name="connsiteY841" fmla="*/ 1815776 h 6858000"/>
              <a:gd name="connsiteX842" fmla="*/ 6399821 w 7467600"/>
              <a:gd name="connsiteY842" fmla="*/ 2344799 h 6858000"/>
              <a:gd name="connsiteX843" fmla="*/ 6323232 w 7467600"/>
              <a:gd name="connsiteY843" fmla="*/ 2389634 h 6858000"/>
              <a:gd name="connsiteX844" fmla="*/ 5942958 w 7467600"/>
              <a:gd name="connsiteY844" fmla="*/ 2077708 h 6858000"/>
              <a:gd name="connsiteX845" fmla="*/ 5921559 w 7467600"/>
              <a:gd name="connsiteY845" fmla="*/ 2378596 h 6858000"/>
              <a:gd name="connsiteX846" fmla="*/ 5817651 w 7467600"/>
              <a:gd name="connsiteY846" fmla="*/ 3023919 h 6858000"/>
              <a:gd name="connsiteX847" fmla="*/ 5729634 w 7467600"/>
              <a:gd name="connsiteY847" fmla="*/ 3051849 h 6858000"/>
              <a:gd name="connsiteX848" fmla="*/ 5611018 w 7467600"/>
              <a:gd name="connsiteY848" fmla="*/ 2316769 h 6858000"/>
              <a:gd name="connsiteX849" fmla="*/ 5687608 w 7467600"/>
              <a:gd name="connsiteY849" fmla="*/ 2039972 h 6858000"/>
              <a:gd name="connsiteX850" fmla="*/ 5657554 w 7467600"/>
              <a:gd name="connsiteY850" fmla="*/ 1576445 h 6858000"/>
              <a:gd name="connsiteX851" fmla="*/ 5150475 w 7467600"/>
              <a:gd name="connsiteY851" fmla="*/ 1274012 h 6858000"/>
              <a:gd name="connsiteX852" fmla="*/ 5349142 w 7467600"/>
              <a:gd name="connsiteY852" fmla="*/ 2204405 h 6858000"/>
              <a:gd name="connsiteX853" fmla="*/ 5262214 w 7467600"/>
              <a:gd name="connsiteY853" fmla="*/ 2233836 h 6858000"/>
              <a:gd name="connsiteX854" fmla="*/ 4981539 w 7467600"/>
              <a:gd name="connsiteY854" fmla="*/ 1542201 h 6858000"/>
              <a:gd name="connsiteX855" fmla="*/ 4958461 w 7467600"/>
              <a:gd name="connsiteY855" fmla="*/ 1136957 h 6858000"/>
              <a:gd name="connsiteX856" fmla="*/ 4655015 w 7467600"/>
              <a:gd name="connsiteY856" fmla="*/ 891426 h 6858000"/>
              <a:gd name="connsiteX857" fmla="*/ 4348002 w 7467600"/>
              <a:gd name="connsiteY857" fmla="*/ 2205895 h 6858000"/>
              <a:gd name="connsiteX858" fmla="*/ 4262250 w 7467600"/>
              <a:gd name="connsiteY858" fmla="*/ 2219972 h 6858000"/>
              <a:gd name="connsiteX859" fmla="*/ 4550611 w 7467600"/>
              <a:gd name="connsiteY859" fmla="*/ 817540 h 6858000"/>
              <a:gd name="connsiteX860" fmla="*/ 4564418 w 7467600"/>
              <a:gd name="connsiteY860" fmla="*/ 808293 h 6858000"/>
              <a:gd name="connsiteX861" fmla="*/ 4266388 w 7467600"/>
              <a:gd name="connsiteY861" fmla="*/ 500083 h 6858000"/>
              <a:gd name="connsiteX862" fmla="*/ 4032842 w 7467600"/>
              <a:gd name="connsiteY862" fmla="*/ 211809 h 6858000"/>
              <a:gd name="connsiteX863" fmla="*/ 3882765 w 7467600"/>
              <a:gd name="connsiteY863" fmla="*/ 0 h 6858000"/>
              <a:gd name="connsiteX864" fmla="*/ 3721337 w 7467600"/>
              <a:gd name="connsiteY864" fmla="*/ 0 h 6858000"/>
              <a:gd name="connsiteX865" fmla="*/ 3797544 w 7467600"/>
              <a:gd name="connsiteY865" fmla="*/ 0 h 6858000"/>
              <a:gd name="connsiteX866" fmla="*/ 3775734 w 7467600"/>
              <a:gd name="connsiteY866" fmla="*/ 95131 h 6858000"/>
              <a:gd name="connsiteX867" fmla="*/ 3724807 w 7467600"/>
              <a:gd name="connsiteY867" fmla="*/ 272257 h 6858000"/>
              <a:gd name="connsiteX868" fmla="*/ 3726844 w 7467600"/>
              <a:gd name="connsiteY868" fmla="*/ 282988 h 6858000"/>
              <a:gd name="connsiteX869" fmla="*/ 3742664 w 7467600"/>
              <a:gd name="connsiteY869" fmla="*/ 279918 h 6858000"/>
              <a:gd name="connsiteX870" fmla="*/ 4103910 w 7467600"/>
              <a:gd name="connsiteY870" fmla="*/ 1161917 h 6858000"/>
              <a:gd name="connsiteX871" fmla="*/ 4020269 w 7467600"/>
              <a:gd name="connsiteY871" fmla="*/ 1200406 h 6858000"/>
              <a:gd name="connsiteX872" fmla="*/ 3674882 w 7467600"/>
              <a:gd name="connsiteY872" fmla="*/ 488524 h 6858000"/>
              <a:gd name="connsiteX873" fmla="*/ 3132682 w 7467600"/>
              <a:gd name="connsiteY873" fmla="*/ 1072284 h 6858000"/>
              <a:gd name="connsiteX874" fmla="*/ 2716346 w 7467600"/>
              <a:gd name="connsiteY874" fmla="*/ 1276376 h 6858000"/>
              <a:gd name="connsiteX875" fmla="*/ 2716772 w 7467600"/>
              <a:gd name="connsiteY875" fmla="*/ 1255462 h 6858000"/>
              <a:gd name="connsiteX876" fmla="*/ 3471096 w 7467600"/>
              <a:gd name="connsiteY876" fmla="*/ 437072 h 6858000"/>
              <a:gd name="connsiteX877" fmla="*/ 3639057 w 7467600"/>
              <a:gd name="connsiteY877" fmla="*/ 286334 h 6858000"/>
              <a:gd name="connsiteX878" fmla="*/ 3640309 w 7467600"/>
              <a:gd name="connsiteY878" fmla="*/ 284664 h 6858000"/>
              <a:gd name="connsiteX879" fmla="*/ 3646022 w 7467600"/>
              <a:gd name="connsiteY879" fmla="*/ 276711 h 6858000"/>
              <a:gd name="connsiteX880" fmla="*/ 3707943 w 7467600"/>
              <a:gd name="connsiteY880" fmla="*/ 65958 h 6858000"/>
              <a:gd name="connsiteX881" fmla="*/ 3721337 w 7467600"/>
              <a:gd name="connsiteY881" fmla="*/ 0 h 6858000"/>
              <a:gd name="connsiteX882" fmla="*/ 2867960 w 7467600"/>
              <a:gd name="connsiteY882" fmla="*/ 0 h 6858000"/>
              <a:gd name="connsiteX883" fmla="*/ 2926351 w 7467600"/>
              <a:gd name="connsiteY883" fmla="*/ 0 h 6858000"/>
              <a:gd name="connsiteX884" fmla="*/ 2902823 w 7467600"/>
              <a:gd name="connsiteY884" fmla="*/ 262929 h 6858000"/>
              <a:gd name="connsiteX885" fmla="*/ 2940663 w 7467600"/>
              <a:gd name="connsiteY885" fmla="*/ 140884 h 6858000"/>
              <a:gd name="connsiteX886" fmla="*/ 2947039 w 7467600"/>
              <a:gd name="connsiteY886" fmla="*/ 122524 h 6858000"/>
              <a:gd name="connsiteX887" fmla="*/ 2984316 w 7467600"/>
              <a:gd name="connsiteY887" fmla="*/ 0 h 6858000"/>
              <a:gd name="connsiteX888" fmla="*/ 3016114 w 7467600"/>
              <a:gd name="connsiteY888" fmla="*/ 0 h 6858000"/>
              <a:gd name="connsiteX889" fmla="*/ 2979949 w 7467600"/>
              <a:gd name="connsiteY889" fmla="*/ 119274 h 6858000"/>
              <a:gd name="connsiteX890" fmla="*/ 3023879 w 7467600"/>
              <a:gd name="connsiteY890" fmla="*/ 0 h 6858000"/>
              <a:gd name="connsiteX891" fmla="*/ 3105400 w 7467600"/>
              <a:gd name="connsiteY891" fmla="*/ 0 h 6858000"/>
              <a:gd name="connsiteX892" fmla="*/ 3094669 w 7467600"/>
              <a:gd name="connsiteY892" fmla="*/ 30308 h 6858000"/>
              <a:gd name="connsiteX893" fmla="*/ 2901945 w 7467600"/>
              <a:gd name="connsiteY893" fmla="*/ 466538 h 6858000"/>
              <a:gd name="connsiteX894" fmla="*/ 2815209 w 7467600"/>
              <a:gd name="connsiteY894" fmla="*/ 497361 h 6858000"/>
              <a:gd name="connsiteX895" fmla="*/ 2844845 w 7467600"/>
              <a:gd name="connsiteY895" fmla="*/ 127638 h 6858000"/>
              <a:gd name="connsiteX896" fmla="*/ 2867960 w 7467600"/>
              <a:gd name="connsiteY896" fmla="*/ 0 h 6858000"/>
              <a:gd name="connsiteX897" fmla="*/ 1057230 w 7467600"/>
              <a:gd name="connsiteY897" fmla="*/ 0 h 6858000"/>
              <a:gd name="connsiteX898" fmla="*/ 1111003 w 7467600"/>
              <a:gd name="connsiteY898" fmla="*/ 0 h 6858000"/>
              <a:gd name="connsiteX899" fmla="*/ 1125553 w 7467600"/>
              <a:gd name="connsiteY899" fmla="*/ 52588 h 6858000"/>
              <a:gd name="connsiteX900" fmla="*/ 1304276 w 7467600"/>
              <a:gd name="connsiteY900" fmla="*/ 476275 h 6858000"/>
              <a:gd name="connsiteX901" fmla="*/ 1492066 w 7467600"/>
              <a:gd name="connsiteY901" fmla="*/ 886333 h 6858000"/>
              <a:gd name="connsiteX902" fmla="*/ 1423698 w 7467600"/>
              <a:gd name="connsiteY902" fmla="*/ 710817 h 6858000"/>
              <a:gd name="connsiteX903" fmla="*/ 1357609 w 7467600"/>
              <a:gd name="connsiteY903" fmla="*/ 532892 h 6858000"/>
              <a:gd name="connsiteX904" fmla="*/ 1309550 w 7467600"/>
              <a:gd name="connsiteY904" fmla="*/ 374031 h 6858000"/>
              <a:gd name="connsiteX905" fmla="*/ 1193673 w 7467600"/>
              <a:gd name="connsiteY905" fmla="*/ 49533 h 6858000"/>
              <a:gd name="connsiteX906" fmla="*/ 1164391 w 7467600"/>
              <a:gd name="connsiteY906" fmla="*/ 0 h 6858000"/>
              <a:gd name="connsiteX907" fmla="*/ 1200666 w 7467600"/>
              <a:gd name="connsiteY907" fmla="*/ 0 h 6858000"/>
              <a:gd name="connsiteX908" fmla="*/ 1223408 w 7467600"/>
              <a:gd name="connsiteY908" fmla="*/ 38996 h 6858000"/>
              <a:gd name="connsiteX909" fmla="*/ 1339635 w 7467600"/>
              <a:gd name="connsiteY909" fmla="*/ 365517 h 6858000"/>
              <a:gd name="connsiteX910" fmla="*/ 1387469 w 7467600"/>
              <a:gd name="connsiteY910" fmla="*/ 523079 h 6858000"/>
              <a:gd name="connsiteX911" fmla="*/ 1452685 w 7467600"/>
              <a:gd name="connsiteY911" fmla="*/ 699806 h 6858000"/>
              <a:gd name="connsiteX912" fmla="*/ 1492092 w 7467600"/>
              <a:gd name="connsiteY912" fmla="*/ 800424 h 6858000"/>
              <a:gd name="connsiteX913" fmla="*/ 1455302 w 7467600"/>
              <a:gd name="connsiteY913" fmla="*/ 632913 h 6858000"/>
              <a:gd name="connsiteX914" fmla="*/ 1222336 w 7467600"/>
              <a:gd name="connsiteY914" fmla="*/ 9480 h 6858000"/>
              <a:gd name="connsiteX915" fmla="*/ 1214634 w 7467600"/>
              <a:gd name="connsiteY915" fmla="*/ 0 h 6858000"/>
              <a:gd name="connsiteX916" fmla="*/ 1289827 w 7467600"/>
              <a:gd name="connsiteY916" fmla="*/ 0 h 6858000"/>
              <a:gd name="connsiteX917" fmla="*/ 1321076 w 7467600"/>
              <a:gd name="connsiteY917" fmla="*/ 59722 h 6858000"/>
              <a:gd name="connsiteX918" fmla="*/ 1512579 w 7467600"/>
              <a:gd name="connsiteY918" fmla="*/ 626441 h 6858000"/>
              <a:gd name="connsiteX919" fmla="*/ 1506076 w 7467600"/>
              <a:gd name="connsiteY919" fmla="*/ 1089289 h 6858000"/>
              <a:gd name="connsiteX920" fmla="*/ 1486346 w 7467600"/>
              <a:gd name="connsiteY920" fmla="*/ 1079919 h 6858000"/>
              <a:gd name="connsiteX921" fmla="*/ 1070511 w 7467600"/>
              <a:gd name="connsiteY921" fmla="*/ 48609 h 6858000"/>
              <a:gd name="connsiteX922" fmla="*/ 1057230 w 7467600"/>
              <a:gd name="connsiteY922" fmla="*/ 0 h 6858000"/>
              <a:gd name="connsiteX923" fmla="*/ 43151 w 7467600"/>
              <a:gd name="connsiteY923" fmla="*/ 0 h 6858000"/>
              <a:gd name="connsiteX924" fmla="*/ 95283 w 7467600"/>
              <a:gd name="connsiteY924" fmla="*/ 0 h 6858000"/>
              <a:gd name="connsiteX925" fmla="*/ 300708 w 7467600"/>
              <a:gd name="connsiteY925" fmla="*/ 154571 h 6858000"/>
              <a:gd name="connsiteX926" fmla="*/ 530414 w 7467600"/>
              <a:gd name="connsiteY926" fmla="*/ 354673 h 6858000"/>
              <a:gd name="connsiteX927" fmla="*/ 333785 w 7467600"/>
              <a:gd name="connsiteY927" fmla="*/ 161564 h 6858000"/>
              <a:gd name="connsiteX928" fmla="*/ 147005 w 7467600"/>
              <a:gd name="connsiteY928" fmla="*/ 0 h 6858000"/>
              <a:gd name="connsiteX929" fmla="*/ 272509 w 7467600"/>
              <a:gd name="connsiteY929" fmla="*/ 0 h 6858000"/>
              <a:gd name="connsiteX930" fmla="*/ 326276 w 7467600"/>
              <a:gd name="connsiteY930" fmla="*/ 45847 h 6858000"/>
              <a:gd name="connsiteX931" fmla="*/ 823759 w 7467600"/>
              <a:gd name="connsiteY931" fmla="*/ 574145 h 6858000"/>
              <a:gd name="connsiteX932" fmla="*/ 811254 w 7467600"/>
              <a:gd name="connsiteY932" fmla="*/ 665546 h 6858000"/>
              <a:gd name="connsiteX933" fmla="*/ 154042 w 7467600"/>
              <a:gd name="connsiteY933" fmla="*/ 261522 h 6858000"/>
              <a:gd name="connsiteX934" fmla="*/ 13550 w 7467600"/>
              <a:gd name="connsiteY934" fmla="*/ 158423 h 6858000"/>
              <a:gd name="connsiteX935" fmla="*/ 0 w 7467600"/>
              <a:gd name="connsiteY935" fmla="*/ 146618 h 6858000"/>
              <a:gd name="connsiteX936" fmla="*/ 0 w 7467600"/>
              <a:gd name="connsiteY936" fmla="*/ 59161 h 6858000"/>
              <a:gd name="connsiteX937" fmla="*/ 45427 w 7467600"/>
              <a:gd name="connsiteY937" fmla="*/ 101078 h 6858000"/>
              <a:gd name="connsiteX938" fmla="*/ 630103 w 7467600"/>
              <a:gd name="connsiteY938" fmla="*/ 485885 h 6858000"/>
              <a:gd name="connsiteX939" fmla="*/ 532040 w 7467600"/>
              <a:gd name="connsiteY939" fmla="*/ 399359 h 6858000"/>
              <a:gd name="connsiteX940" fmla="*/ 517618 w 7467600"/>
              <a:gd name="connsiteY940" fmla="*/ 385726 h 6858000"/>
              <a:gd name="connsiteX941" fmla="*/ 285074 w 7467600"/>
              <a:gd name="connsiteY941" fmla="*/ 182755 h 6858000"/>
              <a:gd name="connsiteX942" fmla="*/ 43151 w 7467600"/>
              <a:gd name="connsiteY94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289862 w 7467600"/>
              <a:gd name="connsiteY9" fmla="*/ 6659827 h 6858000"/>
              <a:gd name="connsiteX10" fmla="*/ 1019354 w 7467600"/>
              <a:gd name="connsiteY10" fmla="*/ 6315006 h 6858000"/>
              <a:gd name="connsiteX11" fmla="*/ 441046 w 7467600"/>
              <a:gd name="connsiteY11" fmla="*/ 6691153 h 6858000"/>
              <a:gd name="connsiteX12" fmla="*/ 1019354 w 7467600"/>
              <a:gd name="connsiteY12" fmla="*/ 6315006 h 6858000"/>
              <a:gd name="connsiteX13" fmla="*/ 991680 w 7467600"/>
              <a:gd name="connsiteY13" fmla="*/ 6298413 h 6858000"/>
              <a:gd name="connsiteX14" fmla="*/ 409060 w 7467600"/>
              <a:gd name="connsiteY14" fmla="*/ 6671470 h 6858000"/>
              <a:gd name="connsiteX15" fmla="*/ 991680 w 7467600"/>
              <a:gd name="connsiteY15" fmla="*/ 6298413 h 6858000"/>
              <a:gd name="connsiteX16" fmla="*/ 103333 w 7467600"/>
              <a:gd name="connsiteY16" fmla="*/ 5699602 h 6858000"/>
              <a:gd name="connsiteX17" fmla="*/ 233938 w 7467600"/>
              <a:gd name="connsiteY17" fmla="*/ 5809416 h 6858000"/>
              <a:gd name="connsiteX18" fmla="*/ 883580 w 7467600"/>
              <a:gd name="connsiteY18" fmla="*/ 6180710 h 6858000"/>
              <a:gd name="connsiteX19" fmla="*/ 487337 w 7467600"/>
              <a:gd name="connsiteY19" fmla="*/ 5950182 h 6858000"/>
              <a:gd name="connsiteX20" fmla="*/ 354051 w 7467600"/>
              <a:gd name="connsiteY20" fmla="*/ 5854912 h 6858000"/>
              <a:gd name="connsiteX21" fmla="*/ 195436 w 7467600"/>
              <a:gd name="connsiteY21" fmla="*/ 5755068 h 6858000"/>
              <a:gd name="connsiteX22" fmla="*/ 103333 w 7467600"/>
              <a:gd name="connsiteY22" fmla="*/ 5699602 h 6858000"/>
              <a:gd name="connsiteX23" fmla="*/ 5539432 w 7467600"/>
              <a:gd name="connsiteY23" fmla="*/ 5642928 h 6858000"/>
              <a:gd name="connsiteX24" fmla="*/ 5555462 w 7467600"/>
              <a:gd name="connsiteY24" fmla="*/ 5694454 h 6858000"/>
              <a:gd name="connsiteX25" fmla="*/ 5828270 w 7467600"/>
              <a:gd name="connsiteY25" fmla="*/ 6320663 h 6858000"/>
              <a:gd name="connsiteX26" fmla="*/ 5947416 w 7467600"/>
              <a:gd name="connsiteY26" fmla="*/ 6574846 h 6858000"/>
              <a:gd name="connsiteX27" fmla="*/ 5539432 w 7467600"/>
              <a:gd name="connsiteY27" fmla="*/ 5642928 h 6858000"/>
              <a:gd name="connsiteX28" fmla="*/ 51253 w 7467600"/>
              <a:gd name="connsiteY28" fmla="*/ 5631825 h 6858000"/>
              <a:gd name="connsiteX29" fmla="*/ 211622 w 7467600"/>
              <a:gd name="connsiteY29" fmla="*/ 5728803 h 6858000"/>
              <a:gd name="connsiteX30" fmla="*/ 371652 w 7467600"/>
              <a:gd name="connsiteY30" fmla="*/ 5829062 h 6858000"/>
              <a:gd name="connsiteX31" fmla="*/ 505903 w 7467600"/>
              <a:gd name="connsiteY31" fmla="*/ 5925221 h 6858000"/>
              <a:gd name="connsiteX32" fmla="*/ 899240 w 7467600"/>
              <a:gd name="connsiteY32" fmla="*/ 6153068 h 6858000"/>
              <a:gd name="connsiteX33" fmla="*/ 988114 w 7467600"/>
              <a:gd name="connsiteY33" fmla="*/ 6174204 h 6858000"/>
              <a:gd name="connsiteX34" fmla="*/ 845971 w 7467600"/>
              <a:gd name="connsiteY34" fmla="*/ 6067177 h 6858000"/>
              <a:gd name="connsiteX35" fmla="*/ 448057 w 7467600"/>
              <a:gd name="connsiteY35" fmla="*/ 5841376 h 6858000"/>
              <a:gd name="connsiteX36" fmla="*/ 51253 w 7467600"/>
              <a:gd name="connsiteY36" fmla="*/ 5631825 h 6858000"/>
              <a:gd name="connsiteX37" fmla="*/ 2606687 w 7467600"/>
              <a:gd name="connsiteY37" fmla="*/ 5630718 h 6858000"/>
              <a:gd name="connsiteX38" fmla="*/ 2645658 w 7467600"/>
              <a:gd name="connsiteY38" fmla="*/ 6640259 h 6858000"/>
              <a:gd name="connsiteX39" fmla="*/ 2606687 w 7467600"/>
              <a:gd name="connsiteY39" fmla="*/ 5630718 h 6858000"/>
              <a:gd name="connsiteX40" fmla="*/ 3642057 w 7467600"/>
              <a:gd name="connsiteY40" fmla="*/ 5573487 h 6858000"/>
              <a:gd name="connsiteX41" fmla="*/ 3632981 w 7467600"/>
              <a:gd name="connsiteY41" fmla="*/ 5579437 h 6858000"/>
              <a:gd name="connsiteX42" fmla="*/ 3382436 w 7467600"/>
              <a:gd name="connsiteY42" fmla="*/ 5952726 h 6858000"/>
              <a:gd name="connsiteX43" fmla="*/ 3191929 w 7467600"/>
              <a:gd name="connsiteY43" fmla="*/ 6662669 h 6858000"/>
              <a:gd name="connsiteX44" fmla="*/ 3369898 w 7467600"/>
              <a:gd name="connsiteY44" fmla="*/ 6081771 h 6858000"/>
              <a:gd name="connsiteX45" fmla="*/ 3642057 w 7467600"/>
              <a:gd name="connsiteY45" fmla="*/ 5573487 h 6858000"/>
              <a:gd name="connsiteX46" fmla="*/ 2650666 w 7467600"/>
              <a:gd name="connsiteY46" fmla="*/ 5530686 h 6858000"/>
              <a:gd name="connsiteX47" fmla="*/ 2650249 w 7467600"/>
              <a:gd name="connsiteY47" fmla="*/ 5532101 h 6858000"/>
              <a:gd name="connsiteX48" fmla="*/ 2663808 w 7467600"/>
              <a:gd name="connsiteY48" fmla="*/ 6535215 h 6858000"/>
              <a:gd name="connsiteX49" fmla="*/ 2665418 w 7467600"/>
              <a:gd name="connsiteY49" fmla="*/ 6132756 h 6858000"/>
              <a:gd name="connsiteX50" fmla="*/ 2650666 w 7467600"/>
              <a:gd name="connsiteY50" fmla="*/ 5530686 h 6858000"/>
              <a:gd name="connsiteX51" fmla="*/ 2680277 w 7467600"/>
              <a:gd name="connsiteY51" fmla="*/ 5479204 h 6858000"/>
              <a:gd name="connsiteX52" fmla="*/ 2678972 w 7467600"/>
              <a:gd name="connsiteY52" fmla="*/ 5481582 h 6858000"/>
              <a:gd name="connsiteX53" fmla="*/ 2696666 w 7467600"/>
              <a:gd name="connsiteY53" fmla="*/ 6133836 h 6858000"/>
              <a:gd name="connsiteX54" fmla="*/ 2695769 w 7467600"/>
              <a:gd name="connsiteY54" fmla="*/ 6390955 h 6858000"/>
              <a:gd name="connsiteX55" fmla="*/ 2739893 w 7467600"/>
              <a:gd name="connsiteY55" fmla="*/ 6108357 h 6858000"/>
              <a:gd name="connsiteX56" fmla="*/ 2680277 w 7467600"/>
              <a:gd name="connsiteY56" fmla="*/ 5479204 h 6858000"/>
              <a:gd name="connsiteX57" fmla="*/ 1132195 w 7467600"/>
              <a:gd name="connsiteY57" fmla="*/ 5467980 h 6858000"/>
              <a:gd name="connsiteX58" fmla="*/ 1679056 w 7467600"/>
              <a:gd name="connsiteY58" fmla="*/ 5516907 h 6858000"/>
              <a:gd name="connsiteX59" fmla="*/ 2128648 w 7467600"/>
              <a:gd name="connsiteY59" fmla="*/ 5474249 h 6858000"/>
              <a:gd name="connsiteX60" fmla="*/ 1825619 w 7467600"/>
              <a:gd name="connsiteY60" fmla="*/ 5478447 h 6858000"/>
              <a:gd name="connsiteX61" fmla="*/ 1737798 w 7467600"/>
              <a:gd name="connsiteY61" fmla="*/ 5483353 h 6858000"/>
              <a:gd name="connsiteX62" fmla="*/ 1132195 w 7467600"/>
              <a:gd name="connsiteY62" fmla="*/ 5467980 h 6858000"/>
              <a:gd name="connsiteX63" fmla="*/ 1456157 w 7467600"/>
              <a:gd name="connsiteY63" fmla="*/ 5371404 h 6858000"/>
              <a:gd name="connsiteX64" fmla="*/ 1244432 w 7467600"/>
              <a:gd name="connsiteY64" fmla="*/ 5385601 h 6858000"/>
              <a:gd name="connsiteX65" fmla="*/ 973990 w 7467600"/>
              <a:gd name="connsiteY65" fmla="*/ 5424940 h 6858000"/>
              <a:gd name="connsiteX66" fmla="*/ 1103809 w 7467600"/>
              <a:gd name="connsiteY66" fmla="*/ 5433720 h 6858000"/>
              <a:gd name="connsiteX67" fmla="*/ 1123454 w 7467600"/>
              <a:gd name="connsiteY67" fmla="*/ 5435727 h 6858000"/>
              <a:gd name="connsiteX68" fmla="*/ 1737017 w 7467600"/>
              <a:gd name="connsiteY68" fmla="*/ 5452183 h 6858000"/>
              <a:gd name="connsiteX69" fmla="*/ 1824397 w 7467600"/>
              <a:gd name="connsiteY69" fmla="*/ 5447757 h 6858000"/>
              <a:gd name="connsiteX70" fmla="*/ 2070059 w 7467600"/>
              <a:gd name="connsiteY70" fmla="*/ 5441660 h 6858000"/>
              <a:gd name="connsiteX71" fmla="*/ 1456157 w 7467600"/>
              <a:gd name="connsiteY71" fmla="*/ 5371404 h 6858000"/>
              <a:gd name="connsiteX72" fmla="*/ 4988186 w 7467600"/>
              <a:gd name="connsiteY72" fmla="*/ 5216467 h 6858000"/>
              <a:gd name="connsiteX73" fmla="*/ 4777334 w 7467600"/>
              <a:gd name="connsiteY73" fmla="*/ 5406072 h 6858000"/>
              <a:gd name="connsiteX74" fmla="*/ 4718341 w 7467600"/>
              <a:gd name="connsiteY74" fmla="*/ 5468043 h 6858000"/>
              <a:gd name="connsiteX75" fmla="*/ 4604655 w 7467600"/>
              <a:gd name="connsiteY75" fmla="*/ 5583434 h 6858000"/>
              <a:gd name="connsiteX76" fmla="*/ 4565074 w 7467600"/>
              <a:gd name="connsiteY76" fmla="*/ 5618550 h 6858000"/>
              <a:gd name="connsiteX77" fmla="*/ 4988186 w 7467600"/>
              <a:gd name="connsiteY77" fmla="*/ 5216467 h 6858000"/>
              <a:gd name="connsiteX78" fmla="*/ 4978032 w 7467600"/>
              <a:gd name="connsiteY78" fmla="*/ 5183809 h 6858000"/>
              <a:gd name="connsiteX79" fmla="*/ 4463413 w 7467600"/>
              <a:gd name="connsiteY79" fmla="*/ 5615162 h 6858000"/>
              <a:gd name="connsiteX80" fmla="*/ 4358134 w 7467600"/>
              <a:gd name="connsiteY80" fmla="*/ 5742791 h 6858000"/>
              <a:gd name="connsiteX81" fmla="*/ 4376219 w 7467600"/>
              <a:gd name="connsiteY81" fmla="*/ 5729027 h 6858000"/>
              <a:gd name="connsiteX82" fmla="*/ 4582340 w 7467600"/>
              <a:gd name="connsiteY82" fmla="*/ 5561037 h 6858000"/>
              <a:gd name="connsiteX83" fmla="*/ 4694684 w 7467600"/>
              <a:gd name="connsiteY83" fmla="*/ 5447098 h 6858000"/>
              <a:gd name="connsiteX84" fmla="*/ 4754123 w 7467600"/>
              <a:gd name="connsiteY84" fmla="*/ 5384643 h 6858000"/>
              <a:gd name="connsiteX85" fmla="*/ 4978032 w 7467600"/>
              <a:gd name="connsiteY85" fmla="*/ 5183809 h 6858000"/>
              <a:gd name="connsiteX86" fmla="*/ 1903353 w 7467600"/>
              <a:gd name="connsiteY86" fmla="*/ 5044827 h 6858000"/>
              <a:gd name="connsiteX87" fmla="*/ 1936931 w 7467600"/>
              <a:gd name="connsiteY87" fmla="*/ 5093954 h 6858000"/>
              <a:gd name="connsiteX88" fmla="*/ 2195868 w 7467600"/>
              <a:gd name="connsiteY88" fmla="*/ 5396574 h 6858000"/>
              <a:gd name="connsiteX89" fmla="*/ 2088852 w 7467600"/>
              <a:gd name="connsiteY89" fmla="*/ 5166123 h 6858000"/>
              <a:gd name="connsiteX90" fmla="*/ 1958241 w 7467600"/>
              <a:gd name="connsiteY90" fmla="*/ 5067955 h 6858000"/>
              <a:gd name="connsiteX91" fmla="*/ 1903353 w 7467600"/>
              <a:gd name="connsiteY91" fmla="*/ 5044827 h 6858000"/>
              <a:gd name="connsiteX92" fmla="*/ 1979378 w 7467600"/>
              <a:gd name="connsiteY92" fmla="*/ 4769504 h 6858000"/>
              <a:gd name="connsiteX93" fmla="*/ 2882120 w 7467600"/>
              <a:gd name="connsiteY93" fmla="*/ 5064547 h 6858000"/>
              <a:gd name="connsiteX94" fmla="*/ 2793103 w 7467600"/>
              <a:gd name="connsiteY94" fmla="*/ 5039699 h 6858000"/>
              <a:gd name="connsiteX95" fmla="*/ 2770041 w 7467600"/>
              <a:gd name="connsiteY95" fmla="*/ 5033634 h 6858000"/>
              <a:gd name="connsiteX96" fmla="*/ 1979378 w 7467600"/>
              <a:gd name="connsiteY96" fmla="*/ 4769504 h 6858000"/>
              <a:gd name="connsiteX97" fmla="*/ 1927410 w 7467600"/>
              <a:gd name="connsiteY97" fmla="*/ 4716164 h 6858000"/>
              <a:gd name="connsiteX98" fmla="*/ 1959587 w 7467600"/>
              <a:gd name="connsiteY98" fmla="*/ 4728849 h 6858000"/>
              <a:gd name="connsiteX99" fmla="*/ 2777707 w 7467600"/>
              <a:gd name="connsiteY99" fmla="*/ 5003991 h 6858000"/>
              <a:gd name="connsiteX100" fmla="*/ 2800768 w 7467600"/>
              <a:gd name="connsiteY100" fmla="*/ 5010056 h 6858000"/>
              <a:gd name="connsiteX101" fmla="*/ 2879408 w 7467600"/>
              <a:gd name="connsiteY101" fmla="*/ 5031590 h 6858000"/>
              <a:gd name="connsiteX102" fmla="*/ 2862295 w 7467600"/>
              <a:gd name="connsiteY102" fmla="*/ 5022958 h 6858000"/>
              <a:gd name="connsiteX103" fmla="*/ 2813343 w 7467600"/>
              <a:gd name="connsiteY103" fmla="*/ 4998369 h 6858000"/>
              <a:gd name="connsiteX104" fmla="*/ 2646245 w 7467600"/>
              <a:gd name="connsiteY104" fmla="*/ 4930999 h 6858000"/>
              <a:gd name="connsiteX105" fmla="*/ 1999243 w 7467600"/>
              <a:gd name="connsiteY105" fmla="*/ 4730524 h 6858000"/>
              <a:gd name="connsiteX106" fmla="*/ 1979527 w 7467600"/>
              <a:gd name="connsiteY106" fmla="*/ 4726651 h 6858000"/>
              <a:gd name="connsiteX107" fmla="*/ 1927410 w 7467600"/>
              <a:gd name="connsiteY107" fmla="*/ 4716164 h 6858000"/>
              <a:gd name="connsiteX108" fmla="*/ 1997014 w 7467600"/>
              <a:gd name="connsiteY108" fmla="*/ 4698007 h 6858000"/>
              <a:gd name="connsiteX109" fmla="*/ 2005458 w 7467600"/>
              <a:gd name="connsiteY109" fmla="*/ 4699540 h 6858000"/>
              <a:gd name="connsiteX110" fmla="*/ 2657186 w 7467600"/>
              <a:gd name="connsiteY110" fmla="*/ 4901687 h 6858000"/>
              <a:gd name="connsiteX111" fmla="*/ 2826662 w 7467600"/>
              <a:gd name="connsiteY111" fmla="*/ 4970362 h 6858000"/>
              <a:gd name="connsiteX112" fmla="*/ 2876100 w 7467600"/>
              <a:gd name="connsiteY112" fmla="*/ 4995397 h 6858000"/>
              <a:gd name="connsiteX113" fmla="*/ 3042600 w 7467600"/>
              <a:gd name="connsiteY113" fmla="*/ 5059532 h 6858000"/>
              <a:gd name="connsiteX114" fmla="*/ 1997014 w 7467600"/>
              <a:gd name="connsiteY114" fmla="*/ 4698007 h 6858000"/>
              <a:gd name="connsiteX115" fmla="*/ 2305292 w 7467600"/>
              <a:gd name="connsiteY115" fmla="*/ 4219492 h 6858000"/>
              <a:gd name="connsiteX116" fmla="*/ 3360922 w 7467600"/>
              <a:gd name="connsiteY116" fmla="*/ 4529373 h 6858000"/>
              <a:gd name="connsiteX117" fmla="*/ 3492420 w 7467600"/>
              <a:gd name="connsiteY117" fmla="*/ 4510145 h 6858000"/>
              <a:gd name="connsiteX118" fmla="*/ 3364086 w 7467600"/>
              <a:gd name="connsiteY118" fmla="*/ 4480340 h 6858000"/>
              <a:gd name="connsiteX119" fmla="*/ 3225818 w 7467600"/>
              <a:gd name="connsiteY119" fmla="*/ 4411822 h 6858000"/>
              <a:gd name="connsiteX120" fmla="*/ 3129696 w 7467600"/>
              <a:gd name="connsiteY120" fmla="*/ 4360704 h 6858000"/>
              <a:gd name="connsiteX121" fmla="*/ 2814545 w 7467600"/>
              <a:gd name="connsiteY121" fmla="*/ 4282955 h 6858000"/>
              <a:gd name="connsiteX122" fmla="*/ 2305292 w 7467600"/>
              <a:gd name="connsiteY122" fmla="*/ 4219492 h 6858000"/>
              <a:gd name="connsiteX123" fmla="*/ 2626982 w 7467600"/>
              <a:gd name="connsiteY123" fmla="*/ 4206450 h 6858000"/>
              <a:gd name="connsiteX124" fmla="*/ 2490617 w 7467600"/>
              <a:gd name="connsiteY124" fmla="*/ 4206951 h 6858000"/>
              <a:gd name="connsiteX125" fmla="*/ 2819869 w 7467600"/>
              <a:gd name="connsiteY125" fmla="*/ 4252936 h 6858000"/>
              <a:gd name="connsiteX126" fmla="*/ 3143018 w 7467600"/>
              <a:gd name="connsiteY126" fmla="*/ 4332698 h 6858000"/>
              <a:gd name="connsiteX127" fmla="*/ 3241520 w 7467600"/>
              <a:gd name="connsiteY127" fmla="*/ 4385112 h 6858000"/>
              <a:gd name="connsiteX128" fmla="*/ 3374575 w 7467600"/>
              <a:gd name="connsiteY128" fmla="*/ 4451517 h 6858000"/>
              <a:gd name="connsiteX129" fmla="*/ 3505221 w 7467600"/>
              <a:gd name="connsiteY129" fmla="*/ 4480757 h 6858000"/>
              <a:gd name="connsiteX130" fmla="*/ 2626982 w 7467600"/>
              <a:gd name="connsiteY130" fmla="*/ 4206450 h 6858000"/>
              <a:gd name="connsiteX131" fmla="*/ 1310106 w 7467600"/>
              <a:gd name="connsiteY131" fmla="*/ 3943217 h 6858000"/>
              <a:gd name="connsiteX132" fmla="*/ 854994 w 7467600"/>
              <a:gd name="connsiteY132" fmla="*/ 4399136 h 6858000"/>
              <a:gd name="connsiteX133" fmla="*/ 742462 w 7467600"/>
              <a:gd name="connsiteY133" fmla="*/ 4594648 h 6858000"/>
              <a:gd name="connsiteX134" fmla="*/ 820602 w 7467600"/>
              <a:gd name="connsiteY134" fmla="*/ 4485915 h 6858000"/>
              <a:gd name="connsiteX135" fmla="*/ 878295 w 7467600"/>
              <a:gd name="connsiteY135" fmla="*/ 4403594 h 6858000"/>
              <a:gd name="connsiteX136" fmla="*/ 1240607 w 7467600"/>
              <a:gd name="connsiteY136" fmla="*/ 4010401 h 6858000"/>
              <a:gd name="connsiteX137" fmla="*/ 1310106 w 7467600"/>
              <a:gd name="connsiteY137" fmla="*/ 3943217 h 6858000"/>
              <a:gd name="connsiteX138" fmla="*/ 1423113 w 7467600"/>
              <a:gd name="connsiteY138" fmla="*/ 3874565 h 6858000"/>
              <a:gd name="connsiteX139" fmla="*/ 1260565 w 7467600"/>
              <a:gd name="connsiteY139" fmla="*/ 4031982 h 6858000"/>
              <a:gd name="connsiteX140" fmla="*/ 901900 w 7467600"/>
              <a:gd name="connsiteY140" fmla="*/ 4421236 h 6858000"/>
              <a:gd name="connsiteX141" fmla="*/ 845044 w 7467600"/>
              <a:gd name="connsiteY141" fmla="*/ 4502436 h 6858000"/>
              <a:gd name="connsiteX142" fmla="*/ 685926 w 7467600"/>
              <a:gd name="connsiteY142" fmla="*/ 4703069 h 6858000"/>
              <a:gd name="connsiteX143" fmla="*/ 684248 w 7467600"/>
              <a:gd name="connsiteY143" fmla="*/ 4706721 h 6858000"/>
              <a:gd name="connsiteX144" fmla="*/ 1423113 w 7467600"/>
              <a:gd name="connsiteY144" fmla="*/ 3874565 h 6858000"/>
              <a:gd name="connsiteX145" fmla="*/ 3316479 w 7467600"/>
              <a:gd name="connsiteY145" fmla="*/ 3872136 h 6858000"/>
              <a:gd name="connsiteX146" fmla="*/ 3546806 w 7467600"/>
              <a:gd name="connsiteY146" fmla="*/ 4356139 h 6858000"/>
              <a:gd name="connsiteX147" fmla="*/ 3364433 w 7467600"/>
              <a:gd name="connsiteY147" fmla="*/ 3953121 h 6858000"/>
              <a:gd name="connsiteX148" fmla="*/ 3316479 w 7467600"/>
              <a:gd name="connsiteY148" fmla="*/ 3872136 h 6858000"/>
              <a:gd name="connsiteX149" fmla="*/ 3291335 w 7467600"/>
              <a:gd name="connsiteY149" fmla="*/ 3767420 h 6858000"/>
              <a:gd name="connsiteX150" fmla="*/ 3390805 w 7467600"/>
              <a:gd name="connsiteY150" fmla="*/ 3937163 h 6858000"/>
              <a:gd name="connsiteX151" fmla="*/ 3579062 w 7467600"/>
              <a:gd name="connsiteY151" fmla="*/ 4359040 h 6858000"/>
              <a:gd name="connsiteX152" fmla="*/ 3467355 w 7467600"/>
              <a:gd name="connsiteY152" fmla="*/ 3988130 h 6858000"/>
              <a:gd name="connsiteX153" fmla="*/ 3310753 w 7467600"/>
              <a:gd name="connsiteY153" fmla="*/ 3787140 h 6858000"/>
              <a:gd name="connsiteX154" fmla="*/ 3291335 w 7467600"/>
              <a:gd name="connsiteY154" fmla="*/ 3767420 h 6858000"/>
              <a:gd name="connsiteX155" fmla="*/ 1635889 w 7467600"/>
              <a:gd name="connsiteY155" fmla="*/ 3709494 h 6858000"/>
              <a:gd name="connsiteX156" fmla="*/ 1634800 w 7467600"/>
              <a:gd name="connsiteY156" fmla="*/ 3731111 h 6858000"/>
              <a:gd name="connsiteX157" fmla="*/ 1635889 w 7467600"/>
              <a:gd name="connsiteY157" fmla="*/ 3709494 h 6858000"/>
              <a:gd name="connsiteX158" fmla="*/ 1510397 w 7467600"/>
              <a:gd name="connsiteY158" fmla="*/ 3684705 h 6858000"/>
              <a:gd name="connsiteX159" fmla="*/ 1146550 w 7467600"/>
              <a:gd name="connsiteY159" fmla="*/ 3802012 h 6858000"/>
              <a:gd name="connsiteX160" fmla="*/ 698834 w 7467600"/>
              <a:gd name="connsiteY160" fmla="*/ 3952272 h 6858000"/>
              <a:gd name="connsiteX161" fmla="*/ 34256 w 7467600"/>
              <a:gd name="connsiteY161" fmla="*/ 4347603 h 6858000"/>
              <a:gd name="connsiteX162" fmla="*/ 527241 w 7467600"/>
              <a:gd name="connsiteY162" fmla="*/ 4065078 h 6858000"/>
              <a:gd name="connsiteX163" fmla="*/ 1510397 w 7467600"/>
              <a:gd name="connsiteY163" fmla="*/ 3684705 h 6858000"/>
              <a:gd name="connsiteX164" fmla="*/ 1313114 w 7467600"/>
              <a:gd name="connsiteY164" fmla="*/ 3655216 h 6858000"/>
              <a:gd name="connsiteX165" fmla="*/ 1109304 w 7467600"/>
              <a:gd name="connsiteY165" fmla="*/ 3669030 h 6858000"/>
              <a:gd name="connsiteX166" fmla="*/ 8129 w 7467600"/>
              <a:gd name="connsiteY166" fmla="*/ 4330519 h 6858000"/>
              <a:gd name="connsiteX167" fmla="*/ 687572 w 7467600"/>
              <a:gd name="connsiteY167" fmla="*/ 3925629 h 6858000"/>
              <a:gd name="connsiteX168" fmla="*/ 1138365 w 7467600"/>
              <a:gd name="connsiteY168" fmla="*/ 3774515 h 6858000"/>
              <a:gd name="connsiteX169" fmla="*/ 1505579 w 7467600"/>
              <a:gd name="connsiteY169" fmla="*/ 3655526 h 6858000"/>
              <a:gd name="connsiteX170" fmla="*/ 1313114 w 7467600"/>
              <a:gd name="connsiteY170" fmla="*/ 3655216 h 6858000"/>
              <a:gd name="connsiteX171" fmla="*/ 3655073 w 7467600"/>
              <a:gd name="connsiteY171" fmla="*/ 3650884 h 6858000"/>
              <a:gd name="connsiteX172" fmla="*/ 3989938 w 7467600"/>
              <a:gd name="connsiteY172" fmla="*/ 3991685 h 6858000"/>
              <a:gd name="connsiteX173" fmla="*/ 4393907 w 7467600"/>
              <a:gd name="connsiteY173" fmla="*/ 4261258 h 6858000"/>
              <a:gd name="connsiteX174" fmla="*/ 4648051 w 7467600"/>
              <a:gd name="connsiteY174" fmla="*/ 4374051 h 6858000"/>
              <a:gd name="connsiteX175" fmla="*/ 4383389 w 7467600"/>
              <a:gd name="connsiteY175" fmla="*/ 4184369 h 6858000"/>
              <a:gd name="connsiteX176" fmla="*/ 4165508 w 7467600"/>
              <a:gd name="connsiteY176" fmla="*/ 4035196 h 6858000"/>
              <a:gd name="connsiteX177" fmla="*/ 4068162 w 7467600"/>
              <a:gd name="connsiteY177" fmla="*/ 3953394 h 6858000"/>
              <a:gd name="connsiteX178" fmla="*/ 3981416 w 7467600"/>
              <a:gd name="connsiteY178" fmla="*/ 3880482 h 6858000"/>
              <a:gd name="connsiteX179" fmla="*/ 3800147 w 7467600"/>
              <a:gd name="connsiteY179" fmla="*/ 3749872 h 6858000"/>
              <a:gd name="connsiteX180" fmla="*/ 3655073 w 7467600"/>
              <a:gd name="connsiteY180" fmla="*/ 3650884 h 6858000"/>
              <a:gd name="connsiteX181" fmla="*/ 3670252 w 7467600"/>
              <a:gd name="connsiteY181" fmla="*/ 3622798 h 6858000"/>
              <a:gd name="connsiteX182" fmla="*/ 3817258 w 7467600"/>
              <a:gd name="connsiteY182" fmla="*/ 3723577 h 6858000"/>
              <a:gd name="connsiteX183" fmla="*/ 4000461 w 7467600"/>
              <a:gd name="connsiteY183" fmla="*/ 3855966 h 6858000"/>
              <a:gd name="connsiteX184" fmla="*/ 4088180 w 7467600"/>
              <a:gd name="connsiteY184" fmla="*/ 3929774 h 6858000"/>
              <a:gd name="connsiteX185" fmla="*/ 4184555 w 7467600"/>
              <a:gd name="connsiteY185" fmla="*/ 4010683 h 6858000"/>
              <a:gd name="connsiteX186" fmla="*/ 4399563 w 7467600"/>
              <a:gd name="connsiteY186" fmla="*/ 4158106 h 6858000"/>
              <a:gd name="connsiteX187" fmla="*/ 4684469 w 7467600"/>
              <a:gd name="connsiteY187" fmla="*/ 4364680 h 6858000"/>
              <a:gd name="connsiteX188" fmla="*/ 4690271 w 7467600"/>
              <a:gd name="connsiteY188" fmla="*/ 4370034 h 6858000"/>
              <a:gd name="connsiteX189" fmla="*/ 4136093 w 7467600"/>
              <a:gd name="connsiteY189" fmla="*/ 3858466 h 6858000"/>
              <a:gd name="connsiteX190" fmla="*/ 3670252 w 7467600"/>
              <a:gd name="connsiteY190" fmla="*/ 3622798 h 6858000"/>
              <a:gd name="connsiteX191" fmla="*/ 4440129 w 7467600"/>
              <a:gd name="connsiteY191" fmla="*/ 3448571 h 6858000"/>
              <a:gd name="connsiteX192" fmla="*/ 4856525 w 7467600"/>
              <a:gd name="connsiteY192" fmla="*/ 3915351 h 6858000"/>
              <a:gd name="connsiteX193" fmla="*/ 5059055 w 7467600"/>
              <a:gd name="connsiteY193" fmla="*/ 4108918 h 6858000"/>
              <a:gd name="connsiteX194" fmla="*/ 5290070 w 7467600"/>
              <a:gd name="connsiteY194" fmla="*/ 4263619 h 6858000"/>
              <a:gd name="connsiteX195" fmla="*/ 4834991 w 7467600"/>
              <a:gd name="connsiteY195" fmla="*/ 3830985 h 6858000"/>
              <a:gd name="connsiteX196" fmla="*/ 4440129 w 7467600"/>
              <a:gd name="connsiteY196" fmla="*/ 3448571 h 6858000"/>
              <a:gd name="connsiteX197" fmla="*/ 4441737 w 7467600"/>
              <a:gd name="connsiteY197" fmla="*/ 3399734 h 6858000"/>
              <a:gd name="connsiteX198" fmla="*/ 4431236 w 7467600"/>
              <a:gd name="connsiteY198" fmla="*/ 3400954 h 6858000"/>
              <a:gd name="connsiteX199" fmla="*/ 4557150 w 7467600"/>
              <a:gd name="connsiteY199" fmla="*/ 3510023 h 6858000"/>
              <a:gd name="connsiteX200" fmla="*/ 4856936 w 7467600"/>
              <a:gd name="connsiteY200" fmla="*/ 3809146 h 6858000"/>
              <a:gd name="connsiteX201" fmla="*/ 5111996 w 7467600"/>
              <a:gd name="connsiteY201" fmla="*/ 4065759 h 6858000"/>
              <a:gd name="connsiteX202" fmla="*/ 5388878 w 7467600"/>
              <a:gd name="connsiteY202" fmla="*/ 4300185 h 6858000"/>
              <a:gd name="connsiteX203" fmla="*/ 5425556 w 7467600"/>
              <a:gd name="connsiteY203" fmla="*/ 4308967 h 6858000"/>
              <a:gd name="connsiteX204" fmla="*/ 4943646 w 7467600"/>
              <a:gd name="connsiteY204" fmla="*/ 3822916 h 6858000"/>
              <a:gd name="connsiteX205" fmla="*/ 4594837 w 7467600"/>
              <a:gd name="connsiteY205" fmla="*/ 3532274 h 6858000"/>
              <a:gd name="connsiteX206" fmla="*/ 4441737 w 7467600"/>
              <a:gd name="connsiteY206" fmla="*/ 3399734 h 6858000"/>
              <a:gd name="connsiteX207" fmla="*/ 5425834 w 7467600"/>
              <a:gd name="connsiteY207" fmla="*/ 3162785 h 6858000"/>
              <a:gd name="connsiteX208" fmla="*/ 5401644 w 7467600"/>
              <a:gd name="connsiteY208" fmla="*/ 3617847 h 6858000"/>
              <a:gd name="connsiteX209" fmla="*/ 5467256 w 7467600"/>
              <a:gd name="connsiteY209" fmla="*/ 4175494 h 6858000"/>
              <a:gd name="connsiteX210" fmla="*/ 5448069 w 7467600"/>
              <a:gd name="connsiteY210" fmla="*/ 3567554 h 6858000"/>
              <a:gd name="connsiteX211" fmla="*/ 5425834 w 7467600"/>
              <a:gd name="connsiteY211" fmla="*/ 3162785 h 6858000"/>
              <a:gd name="connsiteX212" fmla="*/ 1318687 w 7467600"/>
              <a:gd name="connsiteY212" fmla="*/ 3113840 h 6858000"/>
              <a:gd name="connsiteX213" fmla="*/ 1066793 w 7467600"/>
              <a:gd name="connsiteY213" fmla="*/ 3212171 h 6858000"/>
              <a:gd name="connsiteX214" fmla="*/ 993319 w 7467600"/>
              <a:gd name="connsiteY214" fmla="*/ 3247648 h 6858000"/>
              <a:gd name="connsiteX215" fmla="*/ 853081 w 7467600"/>
              <a:gd name="connsiteY215" fmla="*/ 3312410 h 6858000"/>
              <a:gd name="connsiteX216" fmla="*/ 805957 w 7467600"/>
              <a:gd name="connsiteY216" fmla="*/ 3330443 h 6858000"/>
              <a:gd name="connsiteX217" fmla="*/ 1318687 w 7467600"/>
              <a:gd name="connsiteY217" fmla="*/ 3113840 h 6858000"/>
              <a:gd name="connsiteX218" fmla="*/ 5453702 w 7467600"/>
              <a:gd name="connsiteY218" fmla="*/ 3090882 h 6858000"/>
              <a:gd name="connsiteX219" fmla="*/ 5480135 w 7467600"/>
              <a:gd name="connsiteY219" fmla="*/ 3565802 h 6858000"/>
              <a:gd name="connsiteX220" fmla="*/ 5499023 w 7467600"/>
              <a:gd name="connsiteY220" fmla="*/ 4166310 h 6858000"/>
              <a:gd name="connsiteX221" fmla="*/ 5547022 w 7467600"/>
              <a:gd name="connsiteY221" fmla="*/ 3607838 h 6858000"/>
              <a:gd name="connsiteX222" fmla="*/ 5515964 w 7467600"/>
              <a:gd name="connsiteY222" fmla="*/ 3378541 h 6858000"/>
              <a:gd name="connsiteX223" fmla="*/ 5453702 w 7467600"/>
              <a:gd name="connsiteY223" fmla="*/ 3090882 h 6858000"/>
              <a:gd name="connsiteX224" fmla="*/ 1238695 w 7467600"/>
              <a:gd name="connsiteY224" fmla="*/ 3076820 h 6858000"/>
              <a:gd name="connsiteX225" fmla="*/ 716371 w 7467600"/>
              <a:gd name="connsiteY225" fmla="*/ 3293249 h 6858000"/>
              <a:gd name="connsiteX226" fmla="*/ 579522 w 7467600"/>
              <a:gd name="connsiteY226" fmla="*/ 3371759 h 6858000"/>
              <a:gd name="connsiteX227" fmla="*/ 600288 w 7467600"/>
              <a:gd name="connsiteY227" fmla="*/ 3365555 h 6858000"/>
              <a:gd name="connsiteX228" fmla="*/ 840692 w 7467600"/>
              <a:gd name="connsiteY228" fmla="*/ 3284921 h 6858000"/>
              <a:gd name="connsiteX229" fmla="*/ 979248 w 7467600"/>
              <a:gd name="connsiteY229" fmla="*/ 3221003 h 6858000"/>
              <a:gd name="connsiteX230" fmla="*/ 1053282 w 7467600"/>
              <a:gd name="connsiteY230" fmla="*/ 3185247 h 6858000"/>
              <a:gd name="connsiteX231" fmla="*/ 1320603 w 7467600"/>
              <a:gd name="connsiteY231" fmla="*/ 3081281 h 6858000"/>
              <a:gd name="connsiteX232" fmla="*/ 1238695 w 7467600"/>
              <a:gd name="connsiteY232" fmla="*/ 3076820 h 6858000"/>
              <a:gd name="connsiteX233" fmla="*/ 5425627 w 7467600"/>
              <a:gd name="connsiteY233" fmla="*/ 2954192 h 6858000"/>
              <a:gd name="connsiteX234" fmla="*/ 5470770 w 7467600"/>
              <a:gd name="connsiteY234" fmla="*/ 3005435 h 6858000"/>
              <a:gd name="connsiteX235" fmla="*/ 5519779 w 7467600"/>
              <a:gd name="connsiteY235" fmla="*/ 4359223 h 6858000"/>
              <a:gd name="connsiteX236" fmla="*/ 5520293 w 7467600"/>
              <a:gd name="connsiteY236" fmla="*/ 4360602 h 6858000"/>
              <a:gd name="connsiteX237" fmla="*/ 5767221 w 7467600"/>
              <a:gd name="connsiteY237" fmla="*/ 4665564 h 6858000"/>
              <a:gd name="connsiteX238" fmla="*/ 6937169 w 7467600"/>
              <a:gd name="connsiteY238" fmla="*/ 4815941 h 6858000"/>
              <a:gd name="connsiteX239" fmla="*/ 6953922 w 7467600"/>
              <a:gd name="connsiteY239" fmla="*/ 4890068 h 6858000"/>
              <a:gd name="connsiteX240" fmla="*/ 6071359 w 7467600"/>
              <a:gd name="connsiteY240" fmla="*/ 4770770 h 6858000"/>
              <a:gd name="connsiteX241" fmla="*/ 6038839 w 7467600"/>
              <a:gd name="connsiteY241" fmla="*/ 4764474 h 6858000"/>
              <a:gd name="connsiteX242" fmla="*/ 6038706 w 7467600"/>
              <a:gd name="connsiteY242" fmla="*/ 4763847 h 6858000"/>
              <a:gd name="connsiteX243" fmla="*/ 6037784 w 7467600"/>
              <a:gd name="connsiteY243" fmla="*/ 4764270 h 6858000"/>
              <a:gd name="connsiteX244" fmla="*/ 6038839 w 7467600"/>
              <a:gd name="connsiteY244" fmla="*/ 4764474 h 6858000"/>
              <a:gd name="connsiteX245" fmla="*/ 6040338 w 7467600"/>
              <a:gd name="connsiteY245" fmla="*/ 4771418 h 6858000"/>
              <a:gd name="connsiteX246" fmla="*/ 6024488 w 7467600"/>
              <a:gd name="connsiteY246" fmla="*/ 4809903 h 6858000"/>
              <a:gd name="connsiteX247" fmla="*/ 5599771 w 7467600"/>
              <a:gd name="connsiteY247" fmla="*/ 5509652 h 6858000"/>
              <a:gd name="connsiteX248" fmla="*/ 5548843 w 7467600"/>
              <a:gd name="connsiteY248" fmla="*/ 5563845 h 6858000"/>
              <a:gd name="connsiteX249" fmla="*/ 5940952 w 7467600"/>
              <a:gd name="connsiteY249" fmla="*/ 6250028 h 6858000"/>
              <a:gd name="connsiteX250" fmla="*/ 6043441 w 7467600"/>
              <a:gd name="connsiteY250" fmla="*/ 6665847 h 6858000"/>
              <a:gd name="connsiteX251" fmla="*/ 6093432 w 7467600"/>
              <a:gd name="connsiteY251" fmla="*/ 6858000 h 6858000"/>
              <a:gd name="connsiteX252" fmla="*/ 6034344 w 7467600"/>
              <a:gd name="connsiteY252" fmla="*/ 6858000 h 6858000"/>
              <a:gd name="connsiteX253" fmla="*/ 6026679 w 7467600"/>
              <a:gd name="connsiteY253" fmla="*/ 6836959 h 6858000"/>
              <a:gd name="connsiteX254" fmla="*/ 5800441 w 7467600"/>
              <a:gd name="connsiteY254" fmla="*/ 6335286 h 6858000"/>
              <a:gd name="connsiteX255" fmla="*/ 5526562 w 7467600"/>
              <a:gd name="connsiteY255" fmla="*/ 5705388 h 6858000"/>
              <a:gd name="connsiteX256" fmla="*/ 5519640 w 7467600"/>
              <a:gd name="connsiteY256" fmla="*/ 5683774 h 6858000"/>
              <a:gd name="connsiteX257" fmla="*/ 5844559 w 7467600"/>
              <a:gd name="connsiteY257" fmla="*/ 6553349 h 6858000"/>
              <a:gd name="connsiteX258" fmla="*/ 5975994 w 7467600"/>
              <a:gd name="connsiteY258" fmla="*/ 6858000 h 6858000"/>
              <a:gd name="connsiteX259" fmla="*/ 5898547 w 7467600"/>
              <a:gd name="connsiteY259" fmla="*/ 6858000 h 6858000"/>
              <a:gd name="connsiteX260" fmla="*/ 5682041 w 7467600"/>
              <a:gd name="connsiteY260" fmla="*/ 6355860 h 6858000"/>
              <a:gd name="connsiteX261" fmla="*/ 5461758 w 7467600"/>
              <a:gd name="connsiteY261" fmla="*/ 5820220 h 6858000"/>
              <a:gd name="connsiteX262" fmla="*/ 5237282 w 7467600"/>
              <a:gd name="connsiteY262" fmla="*/ 6579086 h 6858000"/>
              <a:gd name="connsiteX263" fmla="*/ 5115009 w 7467600"/>
              <a:gd name="connsiteY263" fmla="*/ 6858000 h 6858000"/>
              <a:gd name="connsiteX264" fmla="*/ 5028074 w 7467600"/>
              <a:gd name="connsiteY264" fmla="*/ 6858000 h 6858000"/>
              <a:gd name="connsiteX265" fmla="*/ 5079508 w 7467600"/>
              <a:gd name="connsiteY265" fmla="*/ 6749074 h 6858000"/>
              <a:gd name="connsiteX266" fmla="*/ 5371846 w 7467600"/>
              <a:gd name="connsiteY266" fmla="*/ 5924413 h 6858000"/>
              <a:gd name="connsiteX267" fmla="*/ 5270512 w 7467600"/>
              <a:gd name="connsiteY267" fmla="*/ 6138975 h 6858000"/>
              <a:gd name="connsiteX268" fmla="*/ 5062409 w 7467600"/>
              <a:gd name="connsiteY268" fmla="*/ 6653544 h 6858000"/>
              <a:gd name="connsiteX269" fmla="*/ 5036628 w 7467600"/>
              <a:gd name="connsiteY269" fmla="*/ 6754247 h 6858000"/>
              <a:gd name="connsiteX270" fmla="*/ 5009112 w 7467600"/>
              <a:gd name="connsiteY270" fmla="*/ 6858000 h 6858000"/>
              <a:gd name="connsiteX271" fmla="*/ 4976679 w 7467600"/>
              <a:gd name="connsiteY271" fmla="*/ 6858000 h 6858000"/>
              <a:gd name="connsiteX272" fmla="*/ 5006537 w 7467600"/>
              <a:gd name="connsiteY272" fmla="*/ 6747068 h 6858000"/>
              <a:gd name="connsiteX273" fmla="*/ 5032723 w 7467600"/>
              <a:gd name="connsiteY273" fmla="*/ 6644957 h 6858000"/>
              <a:gd name="connsiteX274" fmla="*/ 5242949 w 7467600"/>
              <a:gd name="connsiteY274" fmla="*/ 6125175 h 6858000"/>
              <a:gd name="connsiteX275" fmla="*/ 5286321 w 7467600"/>
              <a:gd name="connsiteY275" fmla="*/ 6033555 h 6858000"/>
              <a:gd name="connsiteX276" fmla="*/ 5008210 w 7467600"/>
              <a:gd name="connsiteY276" fmla="*/ 6649194 h 6858000"/>
              <a:gd name="connsiteX277" fmla="*/ 4986321 w 7467600"/>
              <a:gd name="connsiteY277" fmla="*/ 6765687 h 6858000"/>
              <a:gd name="connsiteX278" fmla="*/ 4973474 w 7467600"/>
              <a:gd name="connsiteY278" fmla="*/ 6858000 h 6858000"/>
              <a:gd name="connsiteX279" fmla="*/ 4907178 w 7467600"/>
              <a:gd name="connsiteY279" fmla="*/ 6858000 h 6858000"/>
              <a:gd name="connsiteX280" fmla="*/ 4910810 w 7467600"/>
              <a:gd name="connsiteY280" fmla="*/ 6829660 h 6858000"/>
              <a:gd name="connsiteX281" fmla="*/ 4987461 w 7467600"/>
              <a:gd name="connsiteY281" fmla="*/ 6432994 h 6858000"/>
              <a:gd name="connsiteX282" fmla="*/ 5179262 w 7467600"/>
              <a:gd name="connsiteY282" fmla="*/ 6035044 h 6858000"/>
              <a:gd name="connsiteX283" fmla="*/ 4689678 w 7467600"/>
              <a:gd name="connsiteY283" fmla="*/ 6440241 h 6858000"/>
              <a:gd name="connsiteX284" fmla="*/ 4477543 w 7467600"/>
              <a:gd name="connsiteY284" fmla="*/ 6674836 h 6858000"/>
              <a:gd name="connsiteX285" fmla="*/ 4329957 w 7467600"/>
              <a:gd name="connsiteY285" fmla="*/ 6858000 h 6858000"/>
              <a:gd name="connsiteX286" fmla="*/ 4218595 w 7467600"/>
              <a:gd name="connsiteY286" fmla="*/ 6858000 h 6858000"/>
              <a:gd name="connsiteX287" fmla="*/ 4368888 w 7467600"/>
              <a:gd name="connsiteY287" fmla="*/ 6668412 h 6858000"/>
              <a:gd name="connsiteX288" fmla="*/ 4563091 w 7467600"/>
              <a:gd name="connsiteY288" fmla="*/ 6442508 h 6858000"/>
              <a:gd name="connsiteX289" fmla="*/ 5387324 w 7467600"/>
              <a:gd name="connsiteY289" fmla="*/ 5705830 h 6858000"/>
              <a:gd name="connsiteX290" fmla="*/ 5073620 w 7467600"/>
              <a:gd name="connsiteY290" fmla="*/ 5955437 h 6858000"/>
              <a:gd name="connsiteX291" fmla="*/ 4689789 w 7467600"/>
              <a:gd name="connsiteY291" fmla="*/ 6268382 h 6858000"/>
              <a:gd name="connsiteX292" fmla="*/ 4418722 w 7467600"/>
              <a:gd name="connsiteY292" fmla="*/ 6570886 h 6858000"/>
              <a:gd name="connsiteX293" fmla="*/ 4214944 w 7467600"/>
              <a:gd name="connsiteY293" fmla="*/ 6858000 h 6858000"/>
              <a:gd name="connsiteX294" fmla="*/ 4177898 w 7467600"/>
              <a:gd name="connsiteY294" fmla="*/ 6858000 h 6858000"/>
              <a:gd name="connsiteX295" fmla="*/ 4391597 w 7467600"/>
              <a:gd name="connsiteY295" fmla="*/ 6556370 h 6858000"/>
              <a:gd name="connsiteX296" fmla="*/ 4668889 w 7467600"/>
              <a:gd name="connsiteY296" fmla="*/ 6246399 h 6858000"/>
              <a:gd name="connsiteX297" fmla="*/ 5055427 w 7467600"/>
              <a:gd name="connsiteY297" fmla="*/ 5931476 h 6858000"/>
              <a:gd name="connsiteX298" fmla="*/ 5371814 w 7467600"/>
              <a:gd name="connsiteY298" fmla="*/ 5678975 h 6858000"/>
              <a:gd name="connsiteX299" fmla="*/ 4987918 w 7467600"/>
              <a:gd name="connsiteY299" fmla="*/ 5838701 h 6858000"/>
              <a:gd name="connsiteX300" fmla="*/ 4317146 w 7467600"/>
              <a:gd name="connsiteY300" fmla="*/ 6587716 h 6858000"/>
              <a:gd name="connsiteX301" fmla="*/ 4171627 w 7467600"/>
              <a:gd name="connsiteY301" fmla="*/ 6858000 h 6858000"/>
              <a:gd name="connsiteX302" fmla="*/ 4081585 w 7467600"/>
              <a:gd name="connsiteY302" fmla="*/ 6858000 h 6858000"/>
              <a:gd name="connsiteX303" fmla="*/ 4238603 w 7467600"/>
              <a:gd name="connsiteY303" fmla="*/ 6559341 h 6858000"/>
              <a:gd name="connsiteX304" fmla="*/ 4778333 w 7467600"/>
              <a:gd name="connsiteY304" fmla="*/ 5873626 h 6858000"/>
              <a:gd name="connsiteX305" fmla="*/ 5414185 w 7467600"/>
              <a:gd name="connsiteY305" fmla="*/ 5573882 h 6858000"/>
              <a:gd name="connsiteX306" fmla="*/ 5959648 w 7467600"/>
              <a:gd name="connsiteY306" fmla="*/ 4760797 h 6858000"/>
              <a:gd name="connsiteX307" fmla="*/ 5355019 w 7467600"/>
              <a:gd name="connsiteY307" fmla="*/ 4734672 h 6858000"/>
              <a:gd name="connsiteX308" fmla="*/ 5083565 w 7467600"/>
              <a:gd name="connsiteY308" fmla="*/ 5179121 h 6858000"/>
              <a:gd name="connsiteX309" fmla="*/ 4713577 w 7467600"/>
              <a:gd name="connsiteY309" fmla="*/ 5616803 h 6858000"/>
              <a:gd name="connsiteX310" fmla="*/ 3989559 w 7467600"/>
              <a:gd name="connsiteY310" fmla="*/ 6145945 h 6858000"/>
              <a:gd name="connsiteX311" fmla="*/ 3939824 w 7467600"/>
              <a:gd name="connsiteY311" fmla="*/ 6066900 h 6858000"/>
              <a:gd name="connsiteX312" fmla="*/ 4584537 w 7467600"/>
              <a:gd name="connsiteY312" fmla="*/ 5324826 h 6858000"/>
              <a:gd name="connsiteX313" fmla="*/ 5037105 w 7467600"/>
              <a:gd name="connsiteY313" fmla="*/ 5088765 h 6858000"/>
              <a:gd name="connsiteX314" fmla="*/ 5039930 w 7467600"/>
              <a:gd name="connsiteY314" fmla="*/ 5089585 h 6858000"/>
              <a:gd name="connsiteX315" fmla="*/ 5263764 w 7467600"/>
              <a:gd name="connsiteY315" fmla="*/ 4735525 h 6858000"/>
              <a:gd name="connsiteX316" fmla="*/ 4086300 w 7467600"/>
              <a:gd name="connsiteY316" fmla="*/ 4884599 h 6858000"/>
              <a:gd name="connsiteX317" fmla="*/ 4085485 w 7467600"/>
              <a:gd name="connsiteY317" fmla="*/ 4899070 h 6858000"/>
              <a:gd name="connsiteX318" fmla="*/ 3871915 w 7467600"/>
              <a:gd name="connsiteY318" fmla="*/ 5253645 h 6858000"/>
              <a:gd name="connsiteX319" fmla="*/ 3799374 w 7467600"/>
              <a:gd name="connsiteY319" fmla="*/ 5466127 h 6858000"/>
              <a:gd name="connsiteX320" fmla="*/ 3498850 w 7467600"/>
              <a:gd name="connsiteY320" fmla="*/ 6661888 h 6858000"/>
              <a:gd name="connsiteX321" fmla="*/ 3399216 w 7467600"/>
              <a:gd name="connsiteY321" fmla="*/ 6858000 h 6858000"/>
              <a:gd name="connsiteX322" fmla="*/ 3303688 w 7467600"/>
              <a:gd name="connsiteY322" fmla="*/ 6858000 h 6858000"/>
              <a:gd name="connsiteX323" fmla="*/ 3391774 w 7467600"/>
              <a:gd name="connsiteY323" fmla="*/ 6697181 h 6858000"/>
              <a:gd name="connsiteX324" fmla="*/ 3735540 w 7467600"/>
              <a:gd name="connsiteY324" fmla="*/ 5546923 h 6858000"/>
              <a:gd name="connsiteX325" fmla="*/ 3729438 w 7467600"/>
              <a:gd name="connsiteY325" fmla="*/ 5569058 h 6858000"/>
              <a:gd name="connsiteX326" fmla="*/ 3707782 w 7467600"/>
              <a:gd name="connsiteY326" fmla="*/ 5644908 h 6858000"/>
              <a:gd name="connsiteX327" fmla="*/ 3583827 w 7467600"/>
              <a:gd name="connsiteY327" fmla="*/ 6039215 h 6858000"/>
              <a:gd name="connsiteX328" fmla="*/ 3547861 w 7467600"/>
              <a:gd name="connsiteY328" fmla="*/ 6129609 h 6858000"/>
              <a:gd name="connsiteX329" fmla="*/ 3490905 w 7467600"/>
              <a:gd name="connsiteY329" fmla="*/ 6277660 h 6858000"/>
              <a:gd name="connsiteX330" fmla="*/ 3455859 w 7467600"/>
              <a:gd name="connsiteY330" fmla="*/ 6391301 h 6858000"/>
              <a:gd name="connsiteX331" fmla="*/ 3429112 w 7467600"/>
              <a:gd name="connsiteY331" fmla="*/ 6479469 h 6858000"/>
              <a:gd name="connsiteX332" fmla="*/ 3304862 w 7467600"/>
              <a:gd name="connsiteY332" fmla="*/ 6796476 h 6858000"/>
              <a:gd name="connsiteX333" fmla="*/ 3276071 w 7467600"/>
              <a:gd name="connsiteY333" fmla="*/ 6858000 h 6858000"/>
              <a:gd name="connsiteX334" fmla="*/ 3240805 w 7467600"/>
              <a:gd name="connsiteY334" fmla="*/ 6858000 h 6858000"/>
              <a:gd name="connsiteX335" fmla="*/ 3275917 w 7467600"/>
              <a:gd name="connsiteY335" fmla="*/ 6783192 h 6858000"/>
              <a:gd name="connsiteX336" fmla="*/ 3399358 w 7467600"/>
              <a:gd name="connsiteY336" fmla="*/ 6469011 h 6858000"/>
              <a:gd name="connsiteX337" fmla="*/ 3425650 w 7467600"/>
              <a:gd name="connsiteY337" fmla="*/ 6381333 h 6858000"/>
              <a:gd name="connsiteX338" fmla="*/ 3460661 w 7467600"/>
              <a:gd name="connsiteY338" fmla="*/ 6266763 h 6858000"/>
              <a:gd name="connsiteX339" fmla="*/ 3518021 w 7467600"/>
              <a:gd name="connsiteY339" fmla="*/ 6117298 h 6858000"/>
              <a:gd name="connsiteX340" fmla="*/ 3554035 w 7467600"/>
              <a:gd name="connsiteY340" fmla="*/ 6027832 h 6858000"/>
              <a:gd name="connsiteX341" fmla="*/ 3677174 w 7467600"/>
              <a:gd name="connsiteY341" fmla="*/ 5636351 h 6858000"/>
              <a:gd name="connsiteX342" fmla="*/ 3698819 w 7467600"/>
              <a:gd name="connsiteY342" fmla="*/ 5560503 h 6858000"/>
              <a:gd name="connsiteX343" fmla="*/ 3702094 w 7467600"/>
              <a:gd name="connsiteY343" fmla="*/ 5549194 h 6858000"/>
              <a:gd name="connsiteX344" fmla="*/ 3398355 w 7467600"/>
              <a:gd name="connsiteY344" fmla="*/ 6094603 h 6858000"/>
              <a:gd name="connsiteX345" fmla="*/ 3193941 w 7467600"/>
              <a:gd name="connsiteY345" fmla="*/ 6798775 h 6858000"/>
              <a:gd name="connsiteX346" fmla="*/ 3184140 w 7467600"/>
              <a:gd name="connsiteY346" fmla="*/ 6858000 h 6858000"/>
              <a:gd name="connsiteX347" fmla="*/ 3099978 w 7467600"/>
              <a:gd name="connsiteY347" fmla="*/ 6858000 h 6858000"/>
              <a:gd name="connsiteX348" fmla="*/ 3101556 w 7467600"/>
              <a:gd name="connsiteY348" fmla="*/ 6843337 h 6858000"/>
              <a:gd name="connsiteX349" fmla="*/ 3370162 w 7467600"/>
              <a:gd name="connsiteY349" fmla="*/ 5785550 h 6858000"/>
              <a:gd name="connsiteX350" fmla="*/ 3746477 w 7467600"/>
              <a:gd name="connsiteY350" fmla="*/ 5377889 h 6858000"/>
              <a:gd name="connsiteX351" fmla="*/ 3863399 w 7467600"/>
              <a:gd name="connsiteY351" fmla="*/ 5087257 h 6858000"/>
              <a:gd name="connsiteX352" fmla="*/ 3968712 w 7467600"/>
              <a:gd name="connsiteY352" fmla="*/ 4913989 h 6858000"/>
              <a:gd name="connsiteX353" fmla="*/ 2792390 w 7467600"/>
              <a:gd name="connsiteY353" fmla="*/ 5382974 h 6858000"/>
              <a:gd name="connsiteX354" fmla="*/ 2714982 w 7467600"/>
              <a:gd name="connsiteY354" fmla="*/ 5427051 h 6858000"/>
              <a:gd name="connsiteX355" fmla="*/ 2813361 w 7467600"/>
              <a:gd name="connsiteY355" fmla="*/ 6023912 h 6858000"/>
              <a:gd name="connsiteX356" fmla="*/ 2688430 w 7467600"/>
              <a:gd name="connsiteY356" fmla="*/ 6801564 h 6858000"/>
              <a:gd name="connsiteX357" fmla="*/ 2629626 w 7467600"/>
              <a:gd name="connsiteY357" fmla="*/ 6763394 h 6858000"/>
              <a:gd name="connsiteX358" fmla="*/ 2565328 w 7467600"/>
              <a:gd name="connsiteY358" fmla="*/ 5516399 h 6858000"/>
              <a:gd name="connsiteX359" fmla="*/ 1922999 w 7467600"/>
              <a:gd name="connsiteY359" fmla="*/ 5980343 h 6858000"/>
              <a:gd name="connsiteX360" fmla="*/ 1950261 w 7467600"/>
              <a:gd name="connsiteY360" fmla="*/ 6405858 h 6858000"/>
              <a:gd name="connsiteX361" fmla="*/ 2365554 w 7467600"/>
              <a:gd name="connsiteY361" fmla="*/ 6759107 h 6858000"/>
              <a:gd name="connsiteX362" fmla="*/ 2424142 w 7467600"/>
              <a:gd name="connsiteY362" fmla="*/ 6858000 h 6858000"/>
              <a:gd name="connsiteX363" fmla="*/ 2395994 w 7467600"/>
              <a:gd name="connsiteY363" fmla="*/ 6858000 h 6858000"/>
              <a:gd name="connsiteX364" fmla="*/ 2392863 w 7467600"/>
              <a:gd name="connsiteY364" fmla="*/ 6852964 h 6858000"/>
              <a:gd name="connsiteX365" fmla="*/ 2017589 w 7467600"/>
              <a:gd name="connsiteY365" fmla="*/ 6493982 h 6858000"/>
              <a:gd name="connsiteX366" fmla="*/ 2147336 w 7467600"/>
              <a:gd name="connsiteY366" fmla="*/ 6594052 h 6858000"/>
              <a:gd name="connsiteX367" fmla="*/ 2207047 w 7467600"/>
              <a:gd name="connsiteY367" fmla="*/ 6654540 h 6858000"/>
              <a:gd name="connsiteX368" fmla="*/ 2299106 w 7467600"/>
              <a:gd name="connsiteY368" fmla="*/ 6778931 h 6858000"/>
              <a:gd name="connsiteX369" fmla="*/ 2314430 w 7467600"/>
              <a:gd name="connsiteY369" fmla="*/ 6801144 h 6858000"/>
              <a:gd name="connsiteX370" fmla="*/ 2352406 w 7467600"/>
              <a:gd name="connsiteY370" fmla="*/ 6858000 h 6858000"/>
              <a:gd name="connsiteX371" fmla="*/ 2314492 w 7467600"/>
              <a:gd name="connsiteY371" fmla="*/ 6858000 h 6858000"/>
              <a:gd name="connsiteX372" fmla="*/ 2288095 w 7467600"/>
              <a:gd name="connsiteY372" fmla="*/ 6818030 h 6858000"/>
              <a:gd name="connsiteX373" fmla="*/ 2272768 w 7467600"/>
              <a:gd name="connsiteY373" fmla="*/ 6795822 h 6858000"/>
              <a:gd name="connsiteX374" fmla="*/ 2182715 w 7467600"/>
              <a:gd name="connsiteY374" fmla="*/ 6675071 h 6858000"/>
              <a:gd name="connsiteX375" fmla="*/ 2032061 w 7467600"/>
              <a:gd name="connsiteY375" fmla="*/ 6541380 h 6858000"/>
              <a:gd name="connsiteX376" fmla="*/ 2257220 w 7467600"/>
              <a:gd name="connsiteY376" fmla="*/ 6826257 h 6858000"/>
              <a:gd name="connsiteX377" fmla="*/ 2281324 w 7467600"/>
              <a:gd name="connsiteY377" fmla="*/ 6858000 h 6858000"/>
              <a:gd name="connsiteX378" fmla="*/ 2242860 w 7467600"/>
              <a:gd name="connsiteY378" fmla="*/ 6858000 h 6858000"/>
              <a:gd name="connsiteX379" fmla="*/ 2232818 w 7467600"/>
              <a:gd name="connsiteY379" fmla="*/ 6844926 h 6858000"/>
              <a:gd name="connsiteX380" fmla="*/ 1990172 w 7467600"/>
              <a:gd name="connsiteY380" fmla="*/ 6542121 h 6858000"/>
              <a:gd name="connsiteX381" fmla="*/ 2124090 w 7467600"/>
              <a:gd name="connsiteY381" fmla="*/ 6761017 h 6858000"/>
              <a:gd name="connsiteX382" fmla="*/ 2200380 w 7467600"/>
              <a:gd name="connsiteY382" fmla="*/ 6858000 h 6858000"/>
              <a:gd name="connsiteX383" fmla="*/ 2147507 w 7467600"/>
              <a:gd name="connsiteY383" fmla="*/ 6858000 h 6858000"/>
              <a:gd name="connsiteX384" fmla="*/ 2070668 w 7467600"/>
              <a:gd name="connsiteY384" fmla="*/ 6761520 h 6858000"/>
              <a:gd name="connsiteX385" fmla="*/ 1975142 w 7467600"/>
              <a:gd name="connsiteY385" fmla="*/ 6585570 h 6858000"/>
              <a:gd name="connsiteX386" fmla="*/ 2050035 w 7467600"/>
              <a:gd name="connsiteY386" fmla="*/ 6813345 h 6858000"/>
              <a:gd name="connsiteX387" fmla="*/ 2063025 w 7467600"/>
              <a:gd name="connsiteY387" fmla="*/ 6858000 h 6858000"/>
              <a:gd name="connsiteX388" fmla="*/ 2021675 w 7467600"/>
              <a:gd name="connsiteY388" fmla="*/ 6858000 h 6858000"/>
              <a:gd name="connsiteX389" fmla="*/ 2019308 w 7467600"/>
              <a:gd name="connsiteY389" fmla="*/ 6847118 h 6858000"/>
              <a:gd name="connsiteX390" fmla="*/ 1938835 w 7467600"/>
              <a:gd name="connsiteY390" fmla="*/ 6551160 h 6858000"/>
              <a:gd name="connsiteX391" fmla="*/ 1953230 w 7467600"/>
              <a:gd name="connsiteY391" fmla="*/ 6759699 h 6858000"/>
              <a:gd name="connsiteX392" fmla="*/ 1956763 w 7467600"/>
              <a:gd name="connsiteY392" fmla="*/ 6778191 h 6858000"/>
              <a:gd name="connsiteX393" fmla="*/ 1967925 w 7467600"/>
              <a:gd name="connsiteY393" fmla="*/ 6858000 h 6858000"/>
              <a:gd name="connsiteX394" fmla="*/ 1936622 w 7467600"/>
              <a:gd name="connsiteY394" fmla="*/ 6858000 h 6858000"/>
              <a:gd name="connsiteX395" fmla="*/ 1926261 w 7467600"/>
              <a:gd name="connsiteY395" fmla="*/ 6784064 h 6858000"/>
              <a:gd name="connsiteX396" fmla="*/ 1922724 w 7467600"/>
              <a:gd name="connsiteY396" fmla="*/ 6765577 h 6858000"/>
              <a:gd name="connsiteX397" fmla="*/ 1904650 w 7467600"/>
              <a:gd name="connsiteY397" fmla="*/ 6639616 h 6858000"/>
              <a:gd name="connsiteX398" fmla="*/ 1885273 w 7467600"/>
              <a:gd name="connsiteY398" fmla="*/ 6858000 h 6858000"/>
              <a:gd name="connsiteX399" fmla="*/ 1854363 w 7467600"/>
              <a:gd name="connsiteY399" fmla="*/ 6858000 h 6858000"/>
              <a:gd name="connsiteX400" fmla="*/ 1880391 w 7467600"/>
              <a:gd name="connsiteY400" fmla="*/ 6603796 h 6858000"/>
              <a:gd name="connsiteX401" fmla="*/ 1818273 w 7467600"/>
              <a:gd name="connsiteY401" fmla="*/ 6715729 h 6858000"/>
              <a:gd name="connsiteX402" fmla="*/ 1794691 w 7467600"/>
              <a:gd name="connsiteY402" fmla="*/ 6843239 h 6858000"/>
              <a:gd name="connsiteX403" fmla="*/ 1794914 w 7467600"/>
              <a:gd name="connsiteY403" fmla="*/ 6858000 h 6858000"/>
              <a:gd name="connsiteX404" fmla="*/ 1746128 w 7467600"/>
              <a:gd name="connsiteY404" fmla="*/ 6858000 h 6858000"/>
              <a:gd name="connsiteX405" fmla="*/ 1753934 w 7467600"/>
              <a:gd name="connsiteY405" fmla="*/ 6724796 h 6858000"/>
              <a:gd name="connsiteX406" fmla="*/ 1792053 w 7467600"/>
              <a:gd name="connsiteY406" fmla="*/ 6572396 h 6858000"/>
              <a:gd name="connsiteX407" fmla="*/ 1862248 w 7467600"/>
              <a:gd name="connsiteY407" fmla="*/ 6266397 h 6858000"/>
              <a:gd name="connsiteX408" fmla="*/ 1862250 w 7467600"/>
              <a:gd name="connsiteY408" fmla="*/ 6033531 h 6858000"/>
              <a:gd name="connsiteX409" fmla="*/ 1211999 w 7467600"/>
              <a:gd name="connsiteY409" fmla="*/ 6683610 h 6858000"/>
              <a:gd name="connsiteX410" fmla="*/ 1213266 w 7467600"/>
              <a:gd name="connsiteY410" fmla="*/ 6691947 h 6858000"/>
              <a:gd name="connsiteX411" fmla="*/ 1203370 w 7467600"/>
              <a:gd name="connsiteY411" fmla="*/ 6850676 h 6858000"/>
              <a:gd name="connsiteX412" fmla="*/ 1203671 w 7467600"/>
              <a:gd name="connsiteY412" fmla="*/ 6858000 h 6858000"/>
              <a:gd name="connsiteX413" fmla="*/ 1143180 w 7467600"/>
              <a:gd name="connsiteY413" fmla="*/ 6858000 h 6858000"/>
              <a:gd name="connsiteX414" fmla="*/ 1142176 w 7467600"/>
              <a:gd name="connsiteY414" fmla="*/ 6766045 h 6858000"/>
              <a:gd name="connsiteX415" fmla="*/ 1067484 w 7467600"/>
              <a:gd name="connsiteY415" fmla="*/ 6858000 h 6858000"/>
              <a:gd name="connsiteX416" fmla="*/ 953928 w 7467600"/>
              <a:gd name="connsiteY416" fmla="*/ 6858000 h 6858000"/>
              <a:gd name="connsiteX417" fmla="*/ 959715 w 7467600"/>
              <a:gd name="connsiteY417" fmla="*/ 6850185 h 6858000"/>
              <a:gd name="connsiteX418" fmla="*/ 1483788 w 7467600"/>
              <a:gd name="connsiteY418" fmla="*/ 6259174 h 6858000"/>
              <a:gd name="connsiteX419" fmla="*/ 1100671 w 7467600"/>
              <a:gd name="connsiteY419" fmla="*/ 6252137 h 6858000"/>
              <a:gd name="connsiteX420" fmla="*/ 1090144 w 7467600"/>
              <a:gd name="connsiteY420" fmla="*/ 6256748 h 6858000"/>
              <a:gd name="connsiteX421" fmla="*/ 1095872 w 7467600"/>
              <a:gd name="connsiteY421" fmla="*/ 6271892 h 6858000"/>
              <a:gd name="connsiteX422" fmla="*/ 262785 w 7467600"/>
              <a:gd name="connsiteY422" fmla="*/ 6845450 h 6858000"/>
              <a:gd name="connsiteX423" fmla="*/ 209968 w 7467600"/>
              <a:gd name="connsiteY423" fmla="*/ 6770713 h 6858000"/>
              <a:gd name="connsiteX424" fmla="*/ 873460 w 7467600"/>
              <a:gd name="connsiteY424" fmla="*/ 6253768 h 6858000"/>
              <a:gd name="connsiteX425" fmla="*/ 192686 w 7467600"/>
              <a:gd name="connsiteY425" fmla="*/ 5849257 h 6858000"/>
              <a:gd name="connsiteX426" fmla="*/ 4696 w 7467600"/>
              <a:gd name="connsiteY426" fmla="*/ 5697668 h 6858000"/>
              <a:gd name="connsiteX427" fmla="*/ 0 w 7467600"/>
              <a:gd name="connsiteY427" fmla="*/ 5689984 h 6858000"/>
              <a:gd name="connsiteX428" fmla="*/ 0 w 7467600"/>
              <a:gd name="connsiteY428" fmla="*/ 5513472 h 6858000"/>
              <a:gd name="connsiteX429" fmla="*/ 174101 w 7467600"/>
              <a:gd name="connsiteY429" fmla="*/ 5620277 h 6858000"/>
              <a:gd name="connsiteX430" fmla="*/ 891800 w 7467600"/>
              <a:gd name="connsiteY430" fmla="*/ 6036935 h 6858000"/>
              <a:gd name="connsiteX431" fmla="*/ 1072219 w 7467600"/>
              <a:gd name="connsiteY431" fmla="*/ 6169443 h 6858000"/>
              <a:gd name="connsiteX432" fmla="*/ 1074117 w 7467600"/>
              <a:gd name="connsiteY432" fmla="*/ 6170301 h 6858000"/>
              <a:gd name="connsiteX433" fmla="*/ 1083114 w 7467600"/>
              <a:gd name="connsiteY433" fmla="*/ 6174131 h 6858000"/>
              <a:gd name="connsiteX434" fmla="*/ 1543010 w 7467600"/>
              <a:gd name="connsiteY434" fmla="*/ 6191140 h 6858000"/>
              <a:gd name="connsiteX435" fmla="*/ 1551080 w 7467600"/>
              <a:gd name="connsiteY435" fmla="*/ 6195006 h 6858000"/>
              <a:gd name="connsiteX436" fmla="*/ 2345443 w 7467600"/>
              <a:gd name="connsiteY436" fmla="*/ 5549882 h 6858000"/>
              <a:gd name="connsiteX437" fmla="*/ 1721499 w 7467600"/>
              <a:gd name="connsiteY437" fmla="*/ 5599969 h 6858000"/>
              <a:gd name="connsiteX438" fmla="*/ 767716 w 7467600"/>
              <a:gd name="connsiteY438" fmla="*/ 5472768 h 6858000"/>
              <a:gd name="connsiteX439" fmla="*/ 722147 w 7467600"/>
              <a:gd name="connsiteY439" fmla="*/ 5393091 h 6858000"/>
              <a:gd name="connsiteX440" fmla="*/ 1485552 w 7467600"/>
              <a:gd name="connsiteY440" fmla="*/ 5313202 h 6858000"/>
              <a:gd name="connsiteX441" fmla="*/ 2143004 w 7467600"/>
              <a:gd name="connsiteY441" fmla="*/ 5402420 h 6858000"/>
              <a:gd name="connsiteX442" fmla="*/ 1933391 w 7467600"/>
              <a:gd name="connsiteY442" fmla="*/ 5156971 h 6858000"/>
              <a:gd name="connsiteX443" fmla="*/ 1827118 w 7467600"/>
              <a:gd name="connsiteY443" fmla="*/ 4968410 h 6858000"/>
              <a:gd name="connsiteX444" fmla="*/ 1837349 w 7467600"/>
              <a:gd name="connsiteY444" fmla="*/ 4956357 h 6858000"/>
              <a:gd name="connsiteX445" fmla="*/ 2162835 w 7467600"/>
              <a:gd name="connsiteY445" fmla="*/ 5187853 h 6858000"/>
              <a:gd name="connsiteX446" fmla="*/ 2257167 w 7467600"/>
              <a:gd name="connsiteY446" fmla="*/ 5462123 h 6858000"/>
              <a:gd name="connsiteX447" fmla="*/ 2261598 w 7467600"/>
              <a:gd name="connsiteY447" fmla="*/ 5467998 h 6858000"/>
              <a:gd name="connsiteX448" fmla="*/ 2437177 w 7467600"/>
              <a:gd name="connsiteY448" fmla="*/ 5479608 h 6858000"/>
              <a:gd name="connsiteX449" fmla="*/ 2445247 w 7467600"/>
              <a:gd name="connsiteY449" fmla="*/ 5483476 h 6858000"/>
              <a:gd name="connsiteX450" fmla="*/ 2743626 w 7467600"/>
              <a:gd name="connsiteY450" fmla="*/ 5304819 h 6858000"/>
              <a:gd name="connsiteX451" fmla="*/ 3048102 w 7467600"/>
              <a:gd name="connsiteY451" fmla="*/ 5150595 h 6858000"/>
              <a:gd name="connsiteX452" fmla="*/ 1799414 w 7467600"/>
              <a:gd name="connsiteY452" fmla="*/ 4694732 h 6858000"/>
              <a:gd name="connsiteX453" fmla="*/ 1771735 w 7467600"/>
              <a:gd name="connsiteY453" fmla="*/ 4619929 h 6858000"/>
              <a:gd name="connsiteX454" fmla="*/ 3104273 w 7467600"/>
              <a:gd name="connsiteY454" fmla="*/ 5076159 h 6858000"/>
              <a:gd name="connsiteX455" fmla="*/ 3113245 w 7467600"/>
              <a:gd name="connsiteY455" fmla="*/ 5090705 h 6858000"/>
              <a:gd name="connsiteX456" fmla="*/ 3126294 w 7467600"/>
              <a:gd name="connsiteY456" fmla="*/ 5114400 h 6858000"/>
              <a:gd name="connsiteX457" fmla="*/ 3937433 w 7467600"/>
              <a:gd name="connsiteY457" fmla="*/ 4830473 h 6858000"/>
              <a:gd name="connsiteX458" fmla="*/ 3590475 w 7467600"/>
              <a:gd name="connsiteY458" fmla="*/ 4597974 h 6858000"/>
              <a:gd name="connsiteX459" fmla="*/ 3100264 w 7467600"/>
              <a:gd name="connsiteY459" fmla="*/ 4579845 h 6858000"/>
              <a:gd name="connsiteX460" fmla="*/ 2183576 w 7467600"/>
              <a:gd name="connsiteY460" fmla="*/ 4227150 h 6858000"/>
              <a:gd name="connsiteX461" fmla="*/ 2151029 w 7467600"/>
              <a:gd name="connsiteY461" fmla="*/ 4146947 h 6858000"/>
              <a:gd name="connsiteX462" fmla="*/ 3563434 w 7467600"/>
              <a:gd name="connsiteY462" fmla="*/ 4469115 h 6858000"/>
              <a:gd name="connsiteX463" fmla="*/ 3177952 w 7467600"/>
              <a:gd name="connsiteY463" fmla="*/ 3657386 h 6858000"/>
              <a:gd name="connsiteX464" fmla="*/ 3189263 w 7467600"/>
              <a:gd name="connsiteY464" fmla="*/ 3625726 h 6858000"/>
              <a:gd name="connsiteX465" fmla="*/ 3560912 w 7467600"/>
              <a:gd name="connsiteY465" fmla="*/ 4079863 h 6858000"/>
              <a:gd name="connsiteX466" fmla="*/ 3626636 w 7467600"/>
              <a:gd name="connsiteY466" fmla="*/ 4512230 h 6858000"/>
              <a:gd name="connsiteX467" fmla="*/ 3653088 w 7467600"/>
              <a:gd name="connsiteY467" fmla="*/ 4521417 h 6858000"/>
              <a:gd name="connsiteX468" fmla="*/ 3988128 w 7467600"/>
              <a:gd name="connsiteY468" fmla="*/ 4817267 h 6858000"/>
              <a:gd name="connsiteX469" fmla="*/ 4830582 w 7467600"/>
              <a:gd name="connsiteY469" fmla="*/ 4676000 h 6858000"/>
              <a:gd name="connsiteX470" fmla="*/ 4830100 w 7467600"/>
              <a:gd name="connsiteY470" fmla="*/ 4675554 h 6858000"/>
              <a:gd name="connsiteX471" fmla="*/ 4036318 w 7467600"/>
              <a:gd name="connsiteY471" fmla="*/ 4147013 h 6858000"/>
              <a:gd name="connsiteX472" fmla="*/ 3432098 w 7467600"/>
              <a:gd name="connsiteY472" fmla="*/ 3537312 h 6858000"/>
              <a:gd name="connsiteX473" fmla="*/ 3446761 w 7467600"/>
              <a:gd name="connsiteY473" fmla="*/ 3461278 h 6858000"/>
              <a:gd name="connsiteX474" fmla="*/ 4419733 w 7467600"/>
              <a:gd name="connsiteY474" fmla="*/ 3963555 h 6858000"/>
              <a:gd name="connsiteX475" fmla="*/ 4781371 w 7467600"/>
              <a:gd name="connsiteY475" fmla="*/ 4458604 h 6858000"/>
              <a:gd name="connsiteX476" fmla="*/ 4780440 w 7467600"/>
              <a:gd name="connsiteY476" fmla="*/ 4470290 h 6858000"/>
              <a:gd name="connsiteX477" fmla="*/ 4898954 w 7467600"/>
              <a:gd name="connsiteY477" fmla="*/ 4662092 h 6858000"/>
              <a:gd name="connsiteX478" fmla="*/ 4900699 w 7467600"/>
              <a:gd name="connsiteY478" fmla="*/ 4670867 h 6858000"/>
              <a:gd name="connsiteX479" fmla="*/ 5714511 w 7467600"/>
              <a:gd name="connsiteY479" fmla="*/ 4663483 h 6858000"/>
              <a:gd name="connsiteX480" fmla="*/ 5464793 w 7467600"/>
              <a:gd name="connsiteY480" fmla="*/ 4393556 h 6858000"/>
              <a:gd name="connsiteX481" fmla="*/ 5461897 w 7467600"/>
              <a:gd name="connsiteY481" fmla="*/ 4390879 h 6858000"/>
              <a:gd name="connsiteX482" fmla="*/ 4294126 w 7467600"/>
              <a:gd name="connsiteY482" fmla="*/ 3303048 h 6858000"/>
              <a:gd name="connsiteX483" fmla="*/ 4305321 w 7467600"/>
              <a:gd name="connsiteY483" fmla="*/ 3256953 h 6858000"/>
              <a:gd name="connsiteX484" fmla="*/ 4949299 w 7467600"/>
              <a:gd name="connsiteY484" fmla="*/ 3766336 h 6858000"/>
              <a:gd name="connsiteX485" fmla="*/ 5291452 w 7467600"/>
              <a:gd name="connsiteY485" fmla="*/ 4076801 h 6858000"/>
              <a:gd name="connsiteX486" fmla="*/ 5434998 w 7467600"/>
              <a:gd name="connsiteY486" fmla="*/ 4254100 h 6858000"/>
              <a:gd name="connsiteX487" fmla="*/ 5351015 w 7467600"/>
              <a:gd name="connsiteY487" fmla="*/ 3760989 h 6858000"/>
              <a:gd name="connsiteX488" fmla="*/ 5413780 w 7467600"/>
              <a:gd name="connsiteY488" fmla="*/ 2966265 h 6858000"/>
              <a:gd name="connsiteX489" fmla="*/ 5425627 w 7467600"/>
              <a:gd name="connsiteY489" fmla="*/ 2954192 h 6858000"/>
              <a:gd name="connsiteX490" fmla="*/ 6604735 w 7467600"/>
              <a:gd name="connsiteY490" fmla="*/ 2041381 h 6858000"/>
              <a:gd name="connsiteX491" fmla="*/ 7204487 w 7467600"/>
              <a:gd name="connsiteY491" fmla="*/ 2742112 h 6858000"/>
              <a:gd name="connsiteX492" fmla="*/ 7131592 w 7467600"/>
              <a:gd name="connsiteY492" fmla="*/ 2672096 h 6858000"/>
              <a:gd name="connsiteX493" fmla="*/ 6996344 w 7467600"/>
              <a:gd name="connsiteY493" fmla="*/ 2518310 h 6858000"/>
              <a:gd name="connsiteX494" fmla="*/ 6735495 w 7467600"/>
              <a:gd name="connsiteY494" fmla="*/ 2196890 h 6858000"/>
              <a:gd name="connsiteX495" fmla="*/ 6721901 w 7467600"/>
              <a:gd name="connsiteY495" fmla="*/ 2179274 h 6858000"/>
              <a:gd name="connsiteX496" fmla="*/ 6604735 w 7467600"/>
              <a:gd name="connsiteY496" fmla="*/ 2041381 h 6858000"/>
              <a:gd name="connsiteX497" fmla="*/ 6591670 w 7467600"/>
              <a:gd name="connsiteY497" fmla="*/ 1988277 h 6858000"/>
              <a:gd name="connsiteX498" fmla="*/ 6747349 w 7467600"/>
              <a:gd name="connsiteY498" fmla="*/ 2160069 h 6858000"/>
              <a:gd name="connsiteX499" fmla="*/ 6760943 w 7467600"/>
              <a:gd name="connsiteY499" fmla="*/ 2177686 h 6858000"/>
              <a:gd name="connsiteX500" fmla="*/ 7021065 w 7467600"/>
              <a:gd name="connsiteY500" fmla="*/ 2498102 h 6858000"/>
              <a:gd name="connsiteX501" fmla="*/ 7155223 w 7467600"/>
              <a:gd name="connsiteY501" fmla="*/ 2650386 h 6858000"/>
              <a:gd name="connsiteX502" fmla="*/ 7203167 w 7467600"/>
              <a:gd name="connsiteY502" fmla="*/ 2697288 h 6858000"/>
              <a:gd name="connsiteX503" fmla="*/ 6937703 w 7467600"/>
              <a:gd name="connsiteY503" fmla="*/ 2321981 h 6858000"/>
              <a:gd name="connsiteX504" fmla="*/ 6591670 w 7467600"/>
              <a:gd name="connsiteY504" fmla="*/ 1988277 h 6858000"/>
              <a:gd name="connsiteX505" fmla="*/ 5798671 w 7467600"/>
              <a:gd name="connsiteY505" fmla="*/ 1981601 h 6858000"/>
              <a:gd name="connsiteX506" fmla="*/ 5754709 w 7467600"/>
              <a:gd name="connsiteY506" fmla="*/ 2071454 h 6858000"/>
              <a:gd name="connsiteX507" fmla="*/ 5763044 w 7467600"/>
              <a:gd name="connsiteY507" fmla="*/ 2842206 h 6858000"/>
              <a:gd name="connsiteX508" fmla="*/ 5764974 w 7467600"/>
              <a:gd name="connsiteY508" fmla="*/ 2799609 h 6858000"/>
              <a:gd name="connsiteX509" fmla="*/ 5767665 w 7467600"/>
              <a:gd name="connsiteY509" fmla="*/ 2666409 h 6858000"/>
              <a:gd name="connsiteX510" fmla="*/ 5763055 w 7467600"/>
              <a:gd name="connsiteY510" fmla="*/ 2579705 h 6858000"/>
              <a:gd name="connsiteX511" fmla="*/ 5758079 w 7467600"/>
              <a:gd name="connsiteY511" fmla="*/ 2492508 h 6858000"/>
              <a:gd name="connsiteX512" fmla="*/ 5779325 w 7467600"/>
              <a:gd name="connsiteY512" fmla="*/ 2197069 h 6858000"/>
              <a:gd name="connsiteX513" fmla="*/ 5798671 w 7467600"/>
              <a:gd name="connsiteY513" fmla="*/ 1981601 h 6858000"/>
              <a:gd name="connsiteX514" fmla="*/ 5829202 w 7467600"/>
              <a:gd name="connsiteY514" fmla="*/ 1971679 h 6858000"/>
              <a:gd name="connsiteX515" fmla="*/ 5809558 w 7467600"/>
              <a:gd name="connsiteY515" fmla="*/ 2198043 h 6858000"/>
              <a:gd name="connsiteX516" fmla="*/ 5788653 w 7467600"/>
              <a:gd name="connsiteY516" fmla="*/ 2489430 h 6858000"/>
              <a:gd name="connsiteX517" fmla="*/ 5793439 w 7467600"/>
              <a:gd name="connsiteY517" fmla="*/ 2575235 h 6858000"/>
              <a:gd name="connsiteX518" fmla="*/ 5796837 w 7467600"/>
              <a:gd name="connsiteY518" fmla="*/ 2637633 h 6858000"/>
              <a:gd name="connsiteX519" fmla="*/ 5818614 w 7467600"/>
              <a:gd name="connsiteY519" fmla="*/ 2473055 h 6858000"/>
              <a:gd name="connsiteX520" fmla="*/ 5829202 w 7467600"/>
              <a:gd name="connsiteY520" fmla="*/ 1971679 h 6858000"/>
              <a:gd name="connsiteX521" fmla="*/ 5911389 w 7467600"/>
              <a:gd name="connsiteY521" fmla="*/ 1898371 h 6858000"/>
              <a:gd name="connsiteX522" fmla="*/ 6237627 w 7467600"/>
              <a:gd name="connsiteY522" fmla="*/ 2231921 h 6858000"/>
              <a:gd name="connsiteX523" fmla="*/ 5911389 w 7467600"/>
              <a:gd name="connsiteY523" fmla="*/ 1898371 h 6858000"/>
              <a:gd name="connsiteX524" fmla="*/ 6944437 w 7467600"/>
              <a:gd name="connsiteY524" fmla="*/ 1575402 h 6858000"/>
              <a:gd name="connsiteX525" fmla="*/ 6304730 w 7467600"/>
              <a:gd name="connsiteY525" fmla="*/ 1766654 h 6858000"/>
              <a:gd name="connsiteX526" fmla="*/ 6944437 w 7467600"/>
              <a:gd name="connsiteY526" fmla="*/ 1575402 h 6858000"/>
              <a:gd name="connsiteX527" fmla="*/ 7019523 w 7467600"/>
              <a:gd name="connsiteY527" fmla="*/ 1519450 h 6858000"/>
              <a:gd name="connsiteX528" fmla="*/ 6298091 w 7467600"/>
              <a:gd name="connsiteY528" fmla="*/ 1737122 h 6858000"/>
              <a:gd name="connsiteX529" fmla="*/ 7019523 w 7467600"/>
              <a:gd name="connsiteY529" fmla="*/ 1519450 h 6858000"/>
              <a:gd name="connsiteX530" fmla="*/ 2399523 w 7467600"/>
              <a:gd name="connsiteY530" fmla="*/ 1428234 h 6858000"/>
              <a:gd name="connsiteX531" fmla="*/ 2224982 w 7467600"/>
              <a:gd name="connsiteY531" fmla="*/ 1826201 h 6858000"/>
              <a:gd name="connsiteX532" fmla="*/ 2096099 w 7467600"/>
              <a:gd name="connsiteY532" fmla="*/ 2345900 h 6858000"/>
              <a:gd name="connsiteX533" fmla="*/ 2283317 w 7467600"/>
              <a:gd name="connsiteY533" fmla="*/ 1796925 h 6858000"/>
              <a:gd name="connsiteX534" fmla="*/ 2399523 w 7467600"/>
              <a:gd name="connsiteY534" fmla="*/ 1428234 h 6858000"/>
              <a:gd name="connsiteX535" fmla="*/ 2448558 w 7467600"/>
              <a:gd name="connsiteY535" fmla="*/ 1373435 h 6858000"/>
              <a:gd name="connsiteX536" fmla="*/ 2312521 w 7467600"/>
              <a:gd name="connsiteY536" fmla="*/ 1806140 h 6858000"/>
              <a:gd name="connsiteX537" fmla="*/ 2127533 w 7467600"/>
              <a:gd name="connsiteY537" fmla="*/ 2348380 h 6858000"/>
              <a:gd name="connsiteX538" fmla="*/ 2358080 w 7467600"/>
              <a:gd name="connsiteY538" fmla="*/ 1866134 h 6858000"/>
              <a:gd name="connsiteX539" fmla="*/ 2407436 w 7467600"/>
              <a:gd name="connsiteY539" fmla="*/ 1651070 h 6858000"/>
              <a:gd name="connsiteX540" fmla="*/ 2448558 w 7467600"/>
              <a:gd name="connsiteY540" fmla="*/ 1373435 h 6858000"/>
              <a:gd name="connsiteX541" fmla="*/ 278707 w 7467600"/>
              <a:gd name="connsiteY541" fmla="*/ 1352270 h 6858000"/>
              <a:gd name="connsiteX542" fmla="*/ 321570 w 7467600"/>
              <a:gd name="connsiteY542" fmla="*/ 1861610 h 6858000"/>
              <a:gd name="connsiteX543" fmla="*/ 294281 w 7467600"/>
              <a:gd name="connsiteY543" fmla="*/ 1440658 h 6858000"/>
              <a:gd name="connsiteX544" fmla="*/ 278707 w 7467600"/>
              <a:gd name="connsiteY544" fmla="*/ 1352270 h 6858000"/>
              <a:gd name="connsiteX545" fmla="*/ 1423821 w 7467600"/>
              <a:gd name="connsiteY545" fmla="*/ 1351958 h 6858000"/>
              <a:gd name="connsiteX546" fmla="*/ 1638521 w 7467600"/>
              <a:gd name="connsiteY546" fmla="*/ 1908470 h 6858000"/>
              <a:gd name="connsiteX547" fmla="*/ 1754199 w 7467600"/>
              <a:gd name="connsiteY547" fmla="*/ 2149284 h 6858000"/>
              <a:gd name="connsiteX548" fmla="*/ 1908359 w 7467600"/>
              <a:gd name="connsiteY548" fmla="*/ 2364988 h 6858000"/>
              <a:gd name="connsiteX549" fmla="*/ 1647661 w 7467600"/>
              <a:gd name="connsiteY549" fmla="*/ 1825945 h 6858000"/>
              <a:gd name="connsiteX550" fmla="*/ 1423821 w 7467600"/>
              <a:gd name="connsiteY550" fmla="*/ 1351958 h 6858000"/>
              <a:gd name="connsiteX551" fmla="*/ 1431890 w 7467600"/>
              <a:gd name="connsiteY551" fmla="*/ 1306475 h 6858000"/>
              <a:gd name="connsiteX552" fmla="*/ 1507597 w 7467600"/>
              <a:gd name="connsiteY552" fmla="*/ 1446132 h 6858000"/>
              <a:gd name="connsiteX553" fmla="*/ 1674586 w 7467600"/>
              <a:gd name="connsiteY553" fmla="*/ 1813832 h 6858000"/>
              <a:gd name="connsiteX554" fmla="*/ 1815950 w 7467600"/>
              <a:gd name="connsiteY554" fmla="*/ 2128564 h 6858000"/>
              <a:gd name="connsiteX555" fmla="*/ 1984242 w 7467600"/>
              <a:gd name="connsiteY555" fmla="*/ 2430829 h 6858000"/>
              <a:gd name="connsiteX556" fmla="*/ 2014023 w 7467600"/>
              <a:gd name="connsiteY556" fmla="*/ 2450995 h 6858000"/>
              <a:gd name="connsiteX557" fmla="*/ 1747337 w 7467600"/>
              <a:gd name="connsiteY557" fmla="*/ 1855264 h 6858000"/>
              <a:gd name="connsiteX558" fmla="*/ 1533749 w 7467600"/>
              <a:gd name="connsiteY558" fmla="*/ 1478656 h 6858000"/>
              <a:gd name="connsiteX559" fmla="*/ 1431890 w 7467600"/>
              <a:gd name="connsiteY559" fmla="*/ 1306475 h 6858000"/>
              <a:gd name="connsiteX560" fmla="*/ 5052692 w 7467600"/>
              <a:gd name="connsiteY560" fmla="*/ 1292994 h 6858000"/>
              <a:gd name="connsiteX561" fmla="*/ 5200661 w 7467600"/>
              <a:gd name="connsiteY561" fmla="*/ 1635186 h 6858000"/>
              <a:gd name="connsiteX562" fmla="*/ 5297138 w 7467600"/>
              <a:gd name="connsiteY562" fmla="*/ 1906351 h 6858000"/>
              <a:gd name="connsiteX563" fmla="*/ 5052692 w 7467600"/>
              <a:gd name="connsiteY563" fmla="*/ 1292994 h 6858000"/>
              <a:gd name="connsiteX564" fmla="*/ 5009948 w 7467600"/>
              <a:gd name="connsiteY564" fmla="*/ 1273619 h 6858000"/>
              <a:gd name="connsiteX565" fmla="*/ 5121777 w 7467600"/>
              <a:gd name="connsiteY565" fmla="*/ 1654213 h 6858000"/>
              <a:gd name="connsiteX566" fmla="*/ 5293545 w 7467600"/>
              <a:gd name="connsiteY566" fmla="*/ 2072247 h 6858000"/>
              <a:gd name="connsiteX567" fmla="*/ 5294042 w 7467600"/>
              <a:gd name="connsiteY567" fmla="*/ 2065019 h 6858000"/>
              <a:gd name="connsiteX568" fmla="*/ 5171936 w 7467600"/>
              <a:gd name="connsiteY568" fmla="*/ 1647613 h 6858000"/>
              <a:gd name="connsiteX569" fmla="*/ 5009948 w 7467600"/>
              <a:gd name="connsiteY569" fmla="*/ 1273619 h 6858000"/>
              <a:gd name="connsiteX570" fmla="*/ 655236 w 7467600"/>
              <a:gd name="connsiteY570" fmla="*/ 1268632 h 6858000"/>
              <a:gd name="connsiteX571" fmla="*/ 839521 w 7467600"/>
              <a:gd name="connsiteY571" fmla="*/ 1685315 h 6858000"/>
              <a:gd name="connsiteX572" fmla="*/ 1109416 w 7467600"/>
              <a:gd name="connsiteY572" fmla="*/ 2061663 h 6858000"/>
              <a:gd name="connsiteX573" fmla="*/ 1298300 w 7467600"/>
              <a:gd name="connsiteY573" fmla="*/ 2247742 h 6858000"/>
              <a:gd name="connsiteX574" fmla="*/ 1125871 w 7467600"/>
              <a:gd name="connsiteY574" fmla="*/ 1989513 h 6858000"/>
              <a:gd name="connsiteX575" fmla="*/ 981574 w 7467600"/>
              <a:gd name="connsiteY575" fmla="*/ 1783157 h 6858000"/>
              <a:gd name="connsiteX576" fmla="*/ 922198 w 7467600"/>
              <a:gd name="connsiteY576" fmla="*/ 1677437 h 6858000"/>
              <a:gd name="connsiteX577" fmla="*/ 869293 w 7467600"/>
              <a:gd name="connsiteY577" fmla="*/ 1583214 h 6858000"/>
              <a:gd name="connsiteX578" fmla="*/ 751431 w 7467600"/>
              <a:gd name="connsiteY578" fmla="*/ 1405731 h 6858000"/>
              <a:gd name="connsiteX579" fmla="*/ 655236 w 7467600"/>
              <a:gd name="connsiteY579" fmla="*/ 1268632 h 6858000"/>
              <a:gd name="connsiteX580" fmla="*/ 6516292 w 7467600"/>
              <a:gd name="connsiteY580" fmla="*/ 1263064 h 6858000"/>
              <a:gd name="connsiteX581" fmla="*/ 5736320 w 7467600"/>
              <a:gd name="connsiteY581" fmla="*/ 1501803 h 6858000"/>
              <a:gd name="connsiteX582" fmla="*/ 6516292 w 7467600"/>
              <a:gd name="connsiteY582" fmla="*/ 1263064 h 6858000"/>
              <a:gd name="connsiteX583" fmla="*/ 291466 w 7467600"/>
              <a:gd name="connsiteY583" fmla="*/ 1250369 h 6858000"/>
              <a:gd name="connsiteX584" fmla="*/ 323180 w 7467600"/>
              <a:gd name="connsiteY584" fmla="*/ 1435283 h 6858000"/>
              <a:gd name="connsiteX585" fmla="*/ 349381 w 7467600"/>
              <a:gd name="connsiteY585" fmla="*/ 1875041 h 6858000"/>
              <a:gd name="connsiteX586" fmla="*/ 374363 w 7467600"/>
              <a:gd name="connsiteY586" fmla="*/ 1506494 h 6858000"/>
              <a:gd name="connsiteX587" fmla="*/ 302168 w 7467600"/>
              <a:gd name="connsiteY587" fmla="*/ 1274495 h 6858000"/>
              <a:gd name="connsiteX588" fmla="*/ 291466 w 7467600"/>
              <a:gd name="connsiteY588" fmla="*/ 1250369 h 6858000"/>
              <a:gd name="connsiteX589" fmla="*/ 678222 w 7467600"/>
              <a:gd name="connsiteY589" fmla="*/ 1248670 h 6858000"/>
              <a:gd name="connsiteX590" fmla="*/ 775536 w 7467600"/>
              <a:gd name="connsiteY590" fmla="*/ 1388015 h 6858000"/>
              <a:gd name="connsiteX591" fmla="*/ 894529 w 7467600"/>
              <a:gd name="connsiteY591" fmla="*/ 1567739 h 6858000"/>
              <a:gd name="connsiteX592" fmla="*/ 948000 w 7467600"/>
              <a:gd name="connsiteY592" fmla="*/ 1663088 h 6858000"/>
              <a:gd name="connsiteX593" fmla="*/ 1006812 w 7467600"/>
              <a:gd name="connsiteY593" fmla="*/ 1767683 h 6858000"/>
              <a:gd name="connsiteX594" fmla="*/ 1149133 w 7467600"/>
              <a:gd name="connsiteY594" fmla="*/ 1971513 h 6858000"/>
              <a:gd name="connsiteX595" fmla="*/ 1333952 w 7467600"/>
              <a:gd name="connsiteY595" fmla="*/ 2251620 h 6858000"/>
              <a:gd name="connsiteX596" fmla="*/ 1337329 w 7467600"/>
              <a:gd name="connsiteY596" fmla="*/ 2258350 h 6858000"/>
              <a:gd name="connsiteX597" fmla="*/ 1014726 w 7467600"/>
              <a:gd name="connsiteY597" fmla="*/ 1615556 h 6858000"/>
              <a:gd name="connsiteX598" fmla="*/ 678222 w 7467600"/>
              <a:gd name="connsiteY598" fmla="*/ 1248670 h 6858000"/>
              <a:gd name="connsiteX599" fmla="*/ 6691602 w 7467600"/>
              <a:gd name="connsiteY599" fmla="*/ 1140573 h 6858000"/>
              <a:gd name="connsiteX600" fmla="*/ 6571100 w 7467600"/>
              <a:gd name="connsiteY600" fmla="*/ 1183662 h 6858000"/>
              <a:gd name="connsiteX601" fmla="*/ 6241687 w 7467600"/>
              <a:gd name="connsiteY601" fmla="*/ 1257600 h 6858000"/>
              <a:gd name="connsiteX602" fmla="*/ 5693009 w 7467600"/>
              <a:gd name="connsiteY602" fmla="*/ 1478256 h 6858000"/>
              <a:gd name="connsiteX603" fmla="*/ 6548420 w 7467600"/>
              <a:gd name="connsiteY603" fmla="*/ 1214599 h 6858000"/>
              <a:gd name="connsiteX604" fmla="*/ 6605473 w 7467600"/>
              <a:gd name="connsiteY604" fmla="*/ 1184686 h 6858000"/>
              <a:gd name="connsiteX605" fmla="*/ 6691602 w 7467600"/>
              <a:gd name="connsiteY605" fmla="*/ 1140573 h 6858000"/>
              <a:gd name="connsiteX606" fmla="*/ 4002475 w 7467600"/>
              <a:gd name="connsiteY606" fmla="*/ 1037802 h 6858000"/>
              <a:gd name="connsiteX607" fmla="*/ 4000324 w 7467600"/>
              <a:gd name="connsiteY607" fmla="*/ 1039362 h 6858000"/>
              <a:gd name="connsiteX608" fmla="*/ 4002862 w 7467600"/>
              <a:gd name="connsiteY608" fmla="*/ 1042866 h 6858000"/>
              <a:gd name="connsiteX609" fmla="*/ 4002475 w 7467600"/>
              <a:gd name="connsiteY609" fmla="*/ 1037802 h 6858000"/>
              <a:gd name="connsiteX610" fmla="*/ 506322 w 7467600"/>
              <a:gd name="connsiteY610" fmla="*/ 1020997 h 6858000"/>
              <a:gd name="connsiteX611" fmla="*/ 533068 w 7467600"/>
              <a:gd name="connsiteY611" fmla="*/ 1029409 h 6858000"/>
              <a:gd name="connsiteX612" fmla="*/ 1232525 w 7467600"/>
              <a:gd name="connsiteY612" fmla="*/ 1804675 h 6858000"/>
              <a:gd name="connsiteX613" fmla="*/ 1388858 w 7467600"/>
              <a:gd name="connsiteY613" fmla="*/ 2368011 h 6858000"/>
              <a:gd name="connsiteX614" fmla="*/ 1384098 w 7467600"/>
              <a:gd name="connsiteY614" fmla="*/ 2378125 h 6858000"/>
              <a:gd name="connsiteX615" fmla="*/ 1425393 w 7467600"/>
              <a:gd name="connsiteY615" fmla="*/ 2589124 h 6858000"/>
              <a:gd name="connsiteX616" fmla="*/ 1424001 w 7467600"/>
              <a:gd name="connsiteY616" fmla="*/ 2597541 h 6858000"/>
              <a:gd name="connsiteX617" fmla="*/ 2152729 w 7467600"/>
              <a:gd name="connsiteY617" fmla="*/ 2864487 h 6858000"/>
              <a:gd name="connsiteX618" fmla="*/ 2020609 w 7467600"/>
              <a:gd name="connsiteY618" fmla="*/ 2539671 h 6858000"/>
              <a:gd name="connsiteX619" fmla="*/ 2018920 w 7467600"/>
              <a:gd name="connsiteY619" fmla="*/ 2536309 h 6858000"/>
              <a:gd name="connsiteX620" fmla="*/ 1342441 w 7467600"/>
              <a:gd name="connsiteY620" fmla="*/ 1173017 h 6858000"/>
              <a:gd name="connsiteX621" fmla="*/ 1367925 w 7467600"/>
              <a:gd name="connsiteY621" fmla="*/ 1135648 h 6858000"/>
              <a:gd name="connsiteX622" fmla="*/ 1771401 w 7467600"/>
              <a:gd name="connsiteY622" fmla="*/ 1806673 h 6858000"/>
              <a:gd name="connsiteX623" fmla="*/ 1972385 w 7467600"/>
              <a:gd name="connsiteY623" fmla="*/ 2198735 h 6858000"/>
              <a:gd name="connsiteX624" fmla="*/ 2040892 w 7467600"/>
              <a:gd name="connsiteY624" fmla="*/ 2405205 h 6858000"/>
              <a:gd name="connsiteX625" fmla="*/ 2131689 w 7467600"/>
              <a:gd name="connsiteY625" fmla="*/ 1936926 h 6858000"/>
              <a:gd name="connsiteX626" fmla="*/ 2454820 w 7467600"/>
              <a:gd name="connsiteY626" fmla="*/ 1248808 h 6858000"/>
              <a:gd name="connsiteX627" fmla="*/ 2492512 w 7467600"/>
              <a:gd name="connsiteY627" fmla="*/ 1302920 h 6858000"/>
              <a:gd name="connsiteX628" fmla="*/ 2081216 w 7467600"/>
              <a:gd name="connsiteY628" fmla="*/ 2527513 h 6858000"/>
              <a:gd name="connsiteX629" fmla="*/ 2081211 w 7467600"/>
              <a:gd name="connsiteY629" fmla="*/ 2528916 h 6858000"/>
              <a:gd name="connsiteX630" fmla="*/ 2199067 w 7467600"/>
              <a:gd name="connsiteY630" fmla="*/ 2884061 h 6858000"/>
              <a:gd name="connsiteX631" fmla="*/ 3192586 w 7467600"/>
              <a:gd name="connsiteY631" fmla="*/ 3411496 h 6858000"/>
              <a:gd name="connsiteX632" fmla="*/ 3182620 w 7467600"/>
              <a:gd name="connsiteY632" fmla="*/ 3483279 h 6858000"/>
              <a:gd name="connsiteX633" fmla="*/ 2435119 w 7467600"/>
              <a:gd name="connsiteY633" fmla="*/ 3080173 h 6858000"/>
              <a:gd name="connsiteX634" fmla="*/ 2410152 w 7467600"/>
              <a:gd name="connsiteY634" fmla="*/ 3063751 h 6858000"/>
              <a:gd name="connsiteX635" fmla="*/ 2408099 w 7467600"/>
              <a:gd name="connsiteY635" fmla="*/ 3064403 h 6858000"/>
              <a:gd name="connsiteX636" fmla="*/ 2407218 w 7467600"/>
              <a:gd name="connsiteY636" fmla="*/ 3070324 h 6858000"/>
              <a:gd name="connsiteX637" fmla="*/ 2380138 w 7467600"/>
              <a:gd name="connsiteY637" fmla="*/ 3099341 h 6858000"/>
              <a:gd name="connsiteX638" fmla="*/ 1765923 w 7467600"/>
              <a:gd name="connsiteY638" fmla="*/ 3581043 h 6858000"/>
              <a:gd name="connsiteX639" fmla="*/ 1702258 w 7467600"/>
              <a:gd name="connsiteY639" fmla="*/ 3612286 h 6858000"/>
              <a:gd name="connsiteX640" fmla="*/ 1538370 w 7467600"/>
              <a:gd name="connsiteY640" fmla="*/ 3811804 h 6858000"/>
              <a:gd name="connsiteX641" fmla="*/ 542867 w 7467600"/>
              <a:gd name="connsiteY641" fmla="*/ 4944092 h 6858000"/>
              <a:gd name="connsiteX642" fmla="*/ 515800 w 7467600"/>
              <a:gd name="connsiteY642" fmla="*/ 4862180 h 6858000"/>
              <a:gd name="connsiteX643" fmla="*/ 909145 w 7467600"/>
              <a:gd name="connsiteY643" fmla="*/ 4199225 h 6858000"/>
              <a:gd name="connsiteX644" fmla="*/ 1214067 w 7467600"/>
              <a:gd name="connsiteY644" fmla="*/ 3908561 h 6858000"/>
              <a:gd name="connsiteX645" fmla="*/ 640967 w 7467600"/>
              <a:gd name="connsiteY645" fmla="*/ 4105601 h 6858000"/>
              <a:gd name="connsiteX646" fmla="*/ 112563 w 7467600"/>
              <a:gd name="connsiteY646" fmla="*/ 4396952 h 6858000"/>
              <a:gd name="connsiteX647" fmla="*/ 0 w 7467600"/>
              <a:gd name="connsiteY647" fmla="*/ 4466006 h 6858000"/>
              <a:gd name="connsiteX648" fmla="*/ 0 w 7467600"/>
              <a:gd name="connsiteY648" fmla="*/ 4233763 h 6858000"/>
              <a:gd name="connsiteX649" fmla="*/ 36881 w 7467600"/>
              <a:gd name="connsiteY649" fmla="*/ 4200118 h 6858000"/>
              <a:gd name="connsiteX650" fmla="*/ 910534 w 7467600"/>
              <a:gd name="connsiteY650" fmla="*/ 3629753 h 6858000"/>
              <a:gd name="connsiteX651" fmla="*/ 1578717 w 7467600"/>
              <a:gd name="connsiteY651" fmla="*/ 3575982 h 6858000"/>
              <a:gd name="connsiteX652" fmla="*/ 2338780 w 7467600"/>
              <a:gd name="connsiteY652" fmla="*/ 3033725 h 6858000"/>
              <a:gd name="connsiteX653" fmla="*/ 1807991 w 7467600"/>
              <a:gd name="connsiteY653" fmla="*/ 2807184 h 6858000"/>
              <a:gd name="connsiteX654" fmla="*/ 1416358 w 7467600"/>
              <a:gd name="connsiteY654" fmla="*/ 3112571 h 6858000"/>
              <a:gd name="connsiteX655" fmla="*/ 939066 w 7467600"/>
              <a:gd name="connsiteY655" fmla="*/ 3378798 h 6858000"/>
              <a:gd name="connsiteX656" fmla="*/ 115099 w 7467600"/>
              <a:gd name="connsiteY656" fmla="*/ 3607650 h 6858000"/>
              <a:gd name="connsiteX657" fmla="*/ 97284 w 7467600"/>
              <a:gd name="connsiteY657" fmla="*/ 3520393 h 6858000"/>
              <a:gd name="connsiteX658" fmla="*/ 922050 w 7467600"/>
              <a:gd name="connsiteY658" fmla="*/ 3074867 h 6858000"/>
              <a:gd name="connsiteX659" fmla="*/ 1405265 w 7467600"/>
              <a:gd name="connsiteY659" fmla="*/ 3016319 h 6858000"/>
              <a:gd name="connsiteX660" fmla="*/ 1407512 w 7467600"/>
              <a:gd name="connsiteY660" fmla="*/ 3018001 h 6858000"/>
              <a:gd name="connsiteX661" fmla="*/ 1726266 w 7467600"/>
              <a:gd name="connsiteY661" fmla="*/ 2777274 h 6858000"/>
              <a:gd name="connsiteX662" fmla="*/ 625390 w 7467600"/>
              <a:gd name="connsiteY662" fmla="*/ 2514541 h 6858000"/>
              <a:gd name="connsiteX663" fmla="*/ 619799 w 7467600"/>
              <a:gd name="connsiteY663" fmla="*/ 2527180 h 6858000"/>
              <a:gd name="connsiteX664" fmla="*/ 310030 w 7467600"/>
              <a:gd name="connsiteY664" fmla="*/ 2771818 h 6858000"/>
              <a:gd name="connsiteX665" fmla="*/ 173877 w 7467600"/>
              <a:gd name="connsiteY665" fmla="*/ 2937056 h 6858000"/>
              <a:gd name="connsiteX666" fmla="*/ 77889 w 7467600"/>
              <a:gd name="connsiteY666" fmla="*/ 3138440 h 6858000"/>
              <a:gd name="connsiteX667" fmla="*/ 0 w 7467600"/>
              <a:gd name="connsiteY667" fmla="*/ 3271395 h 6858000"/>
              <a:gd name="connsiteX668" fmla="*/ 0 w 7467600"/>
              <a:gd name="connsiteY668" fmla="*/ 3153002 h 6858000"/>
              <a:gd name="connsiteX669" fmla="*/ 2386 w 7467600"/>
              <a:gd name="connsiteY669" fmla="*/ 3149203 h 6858000"/>
              <a:gd name="connsiteX670" fmla="*/ 89753 w 7467600"/>
              <a:gd name="connsiteY670" fmla="*/ 2987702 h 6858000"/>
              <a:gd name="connsiteX671" fmla="*/ 76869 w 7467600"/>
              <a:gd name="connsiteY671" fmla="*/ 3005404 h 6858000"/>
              <a:gd name="connsiteX672" fmla="*/ 32049 w 7467600"/>
              <a:gd name="connsiteY672" fmla="*/ 3065814 h 6858000"/>
              <a:gd name="connsiteX673" fmla="*/ 0 w 7467600"/>
              <a:gd name="connsiteY673" fmla="*/ 3108744 h 6858000"/>
              <a:gd name="connsiteX674" fmla="*/ 0 w 7467600"/>
              <a:gd name="connsiteY674" fmla="*/ 3058059 h 6858000"/>
              <a:gd name="connsiteX675" fmla="*/ 7610 w 7467600"/>
              <a:gd name="connsiteY675" fmla="*/ 3047889 h 6858000"/>
              <a:gd name="connsiteX676" fmla="*/ 52419 w 7467600"/>
              <a:gd name="connsiteY676" fmla="*/ 2987479 h 6858000"/>
              <a:gd name="connsiteX677" fmla="*/ 59142 w 7467600"/>
              <a:gd name="connsiteY677" fmla="*/ 2978488 h 6858000"/>
              <a:gd name="connsiteX678" fmla="*/ 0 w 7467600"/>
              <a:gd name="connsiteY678" fmla="*/ 3015334 h 6858000"/>
              <a:gd name="connsiteX679" fmla="*/ 0 w 7467600"/>
              <a:gd name="connsiteY679" fmla="*/ 2914286 h 6858000"/>
              <a:gd name="connsiteX680" fmla="*/ 36383 w 7467600"/>
              <a:gd name="connsiteY680" fmla="*/ 2901128 h 6858000"/>
              <a:gd name="connsiteX681" fmla="*/ 156329 w 7467600"/>
              <a:gd name="connsiteY681" fmla="*/ 2840533 h 6858000"/>
              <a:gd name="connsiteX682" fmla="*/ 358355 w 7467600"/>
              <a:gd name="connsiteY682" fmla="*/ 2620471 h 6858000"/>
              <a:gd name="connsiteX683" fmla="*/ 510577 w 7467600"/>
              <a:gd name="connsiteY683" fmla="*/ 2501244 h 6858000"/>
              <a:gd name="connsiteX684" fmla="*/ 211967 w 7467600"/>
              <a:gd name="connsiteY684" fmla="*/ 2479171 h 6858000"/>
              <a:gd name="connsiteX685" fmla="*/ 0 w 7467600"/>
              <a:gd name="connsiteY685" fmla="*/ 2476398 h 6858000"/>
              <a:gd name="connsiteX686" fmla="*/ 0 w 7467600"/>
              <a:gd name="connsiteY686" fmla="*/ 2389189 h 6858000"/>
              <a:gd name="connsiteX687" fmla="*/ 103062 w 7467600"/>
              <a:gd name="connsiteY687" fmla="*/ 2389518 h 6858000"/>
              <a:gd name="connsiteX688" fmla="*/ 510734 w 7467600"/>
              <a:gd name="connsiteY688" fmla="*/ 2416201 h 6858000"/>
              <a:gd name="connsiteX689" fmla="*/ 279257 w 7467600"/>
              <a:gd name="connsiteY689" fmla="*/ 2092102 h 6858000"/>
              <a:gd name="connsiteX690" fmla="*/ 65265 w 7467600"/>
              <a:gd name="connsiteY690" fmla="*/ 2006049 h 6858000"/>
              <a:gd name="connsiteX691" fmla="*/ 0 w 7467600"/>
              <a:gd name="connsiteY691" fmla="*/ 1982532 h 6858000"/>
              <a:gd name="connsiteX692" fmla="*/ 0 w 7467600"/>
              <a:gd name="connsiteY692" fmla="*/ 1912789 h 6858000"/>
              <a:gd name="connsiteX693" fmla="*/ 97460 w 7467600"/>
              <a:gd name="connsiteY693" fmla="*/ 1953725 h 6858000"/>
              <a:gd name="connsiteX694" fmla="*/ 221272 w 7467600"/>
              <a:gd name="connsiteY694" fmla="*/ 1980766 h 6858000"/>
              <a:gd name="connsiteX695" fmla="*/ 116765 w 7467600"/>
              <a:gd name="connsiteY695" fmla="*/ 1911033 h 6858000"/>
              <a:gd name="connsiteX696" fmla="*/ 16405 w 7467600"/>
              <a:gd name="connsiteY696" fmla="*/ 1803412 h 6858000"/>
              <a:gd name="connsiteX697" fmla="*/ 0 w 7467600"/>
              <a:gd name="connsiteY697" fmla="*/ 1784777 h 6858000"/>
              <a:gd name="connsiteX698" fmla="*/ 0 w 7467600"/>
              <a:gd name="connsiteY698" fmla="*/ 1740082 h 6858000"/>
              <a:gd name="connsiteX699" fmla="*/ 39394 w 7467600"/>
              <a:gd name="connsiteY699" fmla="*/ 1784856 h 6858000"/>
              <a:gd name="connsiteX700" fmla="*/ 135813 w 7467600"/>
              <a:gd name="connsiteY700" fmla="*/ 1888838 h 6858000"/>
              <a:gd name="connsiteX701" fmla="*/ 242575 w 7467600"/>
              <a:gd name="connsiteY701" fmla="*/ 1958841 h 6858000"/>
              <a:gd name="connsiteX702" fmla="*/ 82197 w 7467600"/>
              <a:gd name="connsiteY702" fmla="*/ 1754826 h 6858000"/>
              <a:gd name="connsiteX703" fmla="*/ 0 w 7467600"/>
              <a:gd name="connsiteY703" fmla="*/ 1679650 h 6858000"/>
              <a:gd name="connsiteX704" fmla="*/ 0 w 7467600"/>
              <a:gd name="connsiteY704" fmla="*/ 1602463 h 6858000"/>
              <a:gd name="connsiteX705" fmla="*/ 84689 w 7467600"/>
              <a:gd name="connsiteY705" fmla="*/ 1677442 h 6858000"/>
              <a:gd name="connsiteX706" fmla="*/ 298437 w 7467600"/>
              <a:gd name="connsiteY706" fmla="*/ 1968019 h 6858000"/>
              <a:gd name="connsiteX707" fmla="*/ 227269 w 7467600"/>
              <a:gd name="connsiteY707" fmla="*/ 1114064 h 6858000"/>
              <a:gd name="connsiteX708" fmla="*/ 248003 w 7467600"/>
              <a:gd name="connsiteY708" fmla="*/ 1089613 h 6858000"/>
              <a:gd name="connsiteX709" fmla="*/ 427020 w 7467600"/>
              <a:gd name="connsiteY709" fmla="*/ 1619803 h 6858000"/>
              <a:gd name="connsiteX710" fmla="*/ 340345 w 7467600"/>
              <a:gd name="connsiteY710" fmla="*/ 2027739 h 6858000"/>
              <a:gd name="connsiteX711" fmla="*/ 360865 w 7467600"/>
              <a:gd name="connsiteY711" fmla="*/ 2044827 h 6858000"/>
              <a:gd name="connsiteX712" fmla="*/ 560414 w 7467600"/>
              <a:gd name="connsiteY712" fmla="*/ 2421457 h 6858000"/>
              <a:gd name="connsiteX713" fmla="*/ 1359703 w 7467600"/>
              <a:gd name="connsiteY713" fmla="*/ 2578554 h 6858000"/>
              <a:gd name="connsiteX714" fmla="*/ 1359422 w 7467600"/>
              <a:gd name="connsiteY714" fmla="*/ 2577994 h 6858000"/>
              <a:gd name="connsiteX715" fmla="*/ 828701 w 7467600"/>
              <a:gd name="connsiteY715" fmla="*/ 1839520 h 6858000"/>
              <a:gd name="connsiteX716" fmla="*/ 494427 w 7467600"/>
              <a:gd name="connsiteY716" fmla="*/ 1092333 h 6858000"/>
              <a:gd name="connsiteX717" fmla="*/ 506322 w 7467600"/>
              <a:gd name="connsiteY717" fmla="*/ 1020997 h 6858000"/>
              <a:gd name="connsiteX718" fmla="*/ 4570198 w 7467600"/>
              <a:gd name="connsiteY718" fmla="*/ 978081 h 6858000"/>
              <a:gd name="connsiteX719" fmla="*/ 4523691 w 7467600"/>
              <a:gd name="connsiteY719" fmla="*/ 1127776 h 6858000"/>
              <a:gd name="connsiteX720" fmla="*/ 4509875 w 7467600"/>
              <a:gd name="connsiteY720" fmla="*/ 1167552 h 6858000"/>
              <a:gd name="connsiteX721" fmla="*/ 4478168 w 7467600"/>
              <a:gd name="connsiteY721" fmla="*/ 1260735 h 6858000"/>
              <a:gd name="connsiteX722" fmla="*/ 4409309 w 7467600"/>
              <a:gd name="connsiteY722" fmla="*/ 1666996 h 6858000"/>
              <a:gd name="connsiteX723" fmla="*/ 4370031 w 7467600"/>
              <a:gd name="connsiteY723" fmla="*/ 1955666 h 6858000"/>
              <a:gd name="connsiteX724" fmla="*/ 4570198 w 7467600"/>
              <a:gd name="connsiteY724" fmla="*/ 978081 h 6858000"/>
              <a:gd name="connsiteX725" fmla="*/ 4557898 w 7467600"/>
              <a:gd name="connsiteY725" fmla="*/ 900011 h 6858000"/>
              <a:gd name="connsiteX726" fmla="*/ 4344840 w 7467600"/>
              <a:gd name="connsiteY726" fmla="*/ 1922038 h 6858000"/>
              <a:gd name="connsiteX727" fmla="*/ 4378710 w 7467600"/>
              <a:gd name="connsiteY727" fmla="*/ 1665516 h 6858000"/>
              <a:gd name="connsiteX728" fmla="*/ 4448798 w 7467600"/>
              <a:gd name="connsiteY728" fmla="*/ 1253024 h 6858000"/>
              <a:gd name="connsiteX729" fmla="*/ 4480315 w 7467600"/>
              <a:gd name="connsiteY729" fmla="*/ 1158454 h 6858000"/>
              <a:gd name="connsiteX730" fmla="*/ 4494133 w 7467600"/>
              <a:gd name="connsiteY730" fmla="*/ 1118676 h 6858000"/>
              <a:gd name="connsiteX731" fmla="*/ 4557898 w 7467600"/>
              <a:gd name="connsiteY731" fmla="*/ 900011 h 6858000"/>
              <a:gd name="connsiteX732" fmla="*/ 5870151 w 7467600"/>
              <a:gd name="connsiteY732" fmla="*/ 898890 h 6858000"/>
              <a:gd name="connsiteX733" fmla="*/ 5861335 w 7467600"/>
              <a:gd name="connsiteY733" fmla="*/ 899177 h 6858000"/>
              <a:gd name="connsiteX734" fmla="*/ 5843702 w 7467600"/>
              <a:gd name="connsiteY734" fmla="*/ 899748 h 6858000"/>
              <a:gd name="connsiteX735" fmla="*/ 5651107 w 7467600"/>
              <a:gd name="connsiteY735" fmla="*/ 920306 h 6858000"/>
              <a:gd name="connsiteX736" fmla="*/ 5459407 w 7467600"/>
              <a:gd name="connsiteY736" fmla="*/ 940975 h 6858000"/>
              <a:gd name="connsiteX737" fmla="*/ 5374846 w 7467600"/>
              <a:gd name="connsiteY737" fmla="*/ 941988 h 6858000"/>
              <a:gd name="connsiteX738" fmla="*/ 5256105 w 7467600"/>
              <a:gd name="connsiteY738" fmla="*/ 945632 h 6858000"/>
              <a:gd name="connsiteX739" fmla="*/ 5107071 w 7467600"/>
              <a:gd name="connsiteY739" fmla="*/ 969720 h 6858000"/>
              <a:gd name="connsiteX740" fmla="*/ 4998681 w 7467600"/>
              <a:gd name="connsiteY740" fmla="*/ 988771 h 6858000"/>
              <a:gd name="connsiteX741" fmla="*/ 5870151 w 7467600"/>
              <a:gd name="connsiteY741" fmla="*/ 898890 h 6858000"/>
              <a:gd name="connsiteX742" fmla="*/ 5504425 w 7467600"/>
              <a:gd name="connsiteY742" fmla="*/ 848067 h 6858000"/>
              <a:gd name="connsiteX743" fmla="*/ 4968849 w 7467600"/>
              <a:gd name="connsiteY743" fmla="*/ 962318 h 6858000"/>
              <a:gd name="connsiteX744" fmla="*/ 5104039 w 7467600"/>
              <a:gd name="connsiteY744" fmla="*/ 940634 h 6858000"/>
              <a:gd name="connsiteX745" fmla="*/ 5256311 w 7467600"/>
              <a:gd name="connsiteY745" fmla="*/ 916490 h 6858000"/>
              <a:gd name="connsiteX746" fmla="*/ 5377381 w 7467600"/>
              <a:gd name="connsiteY746" fmla="*/ 912671 h 6858000"/>
              <a:gd name="connsiteX747" fmla="*/ 5460148 w 7467600"/>
              <a:gd name="connsiteY747" fmla="*/ 911442 h 6858000"/>
              <a:gd name="connsiteX748" fmla="*/ 5648971 w 7467600"/>
              <a:gd name="connsiteY748" fmla="*/ 891331 h 6858000"/>
              <a:gd name="connsiteX749" fmla="*/ 5844807 w 7467600"/>
              <a:gd name="connsiteY749" fmla="*/ 870718 h 6858000"/>
              <a:gd name="connsiteX750" fmla="*/ 5862975 w 7467600"/>
              <a:gd name="connsiteY750" fmla="*/ 869756 h 6858000"/>
              <a:gd name="connsiteX751" fmla="*/ 5920887 w 7467600"/>
              <a:gd name="connsiteY751" fmla="*/ 865929 h 6858000"/>
              <a:gd name="connsiteX752" fmla="*/ 5504425 w 7467600"/>
              <a:gd name="connsiteY752" fmla="*/ 848067 h 6858000"/>
              <a:gd name="connsiteX753" fmla="*/ 3607114 w 7467600"/>
              <a:gd name="connsiteY753" fmla="*/ 467441 h 6858000"/>
              <a:gd name="connsiteX754" fmla="*/ 3296242 w 7467600"/>
              <a:gd name="connsiteY754" fmla="*/ 807991 h 6858000"/>
              <a:gd name="connsiteX755" fmla="*/ 3174674 w 7467600"/>
              <a:gd name="connsiteY755" fmla="*/ 919759 h 6858000"/>
              <a:gd name="connsiteX756" fmla="*/ 3042978 w 7467600"/>
              <a:gd name="connsiteY756" fmla="*/ 1054894 h 6858000"/>
              <a:gd name="connsiteX757" fmla="*/ 2968914 w 7467600"/>
              <a:gd name="connsiteY757" fmla="*/ 1133756 h 6858000"/>
              <a:gd name="connsiteX758" fmla="*/ 3103823 w 7467600"/>
              <a:gd name="connsiteY758" fmla="*/ 1026814 h 6858000"/>
              <a:gd name="connsiteX759" fmla="*/ 3607114 w 7467600"/>
              <a:gd name="connsiteY759" fmla="*/ 467441 h 6858000"/>
              <a:gd name="connsiteX760" fmla="*/ 3744487 w 7467600"/>
              <a:gd name="connsiteY760" fmla="*/ 383136 h 6858000"/>
              <a:gd name="connsiteX761" fmla="*/ 3970213 w 7467600"/>
              <a:gd name="connsiteY761" fmla="*/ 995559 h 6858000"/>
              <a:gd name="connsiteX762" fmla="*/ 3744487 w 7467600"/>
              <a:gd name="connsiteY762" fmla="*/ 383136 h 6858000"/>
              <a:gd name="connsiteX763" fmla="*/ 3624562 w 7467600"/>
              <a:gd name="connsiteY763" fmla="*/ 367041 h 6858000"/>
              <a:gd name="connsiteX764" fmla="*/ 3489712 w 7467600"/>
              <a:gd name="connsiteY764" fmla="*/ 485386 h 6858000"/>
              <a:gd name="connsiteX765" fmla="*/ 3182994 w 7467600"/>
              <a:gd name="connsiteY765" fmla="*/ 828265 h 6858000"/>
              <a:gd name="connsiteX766" fmla="*/ 2892114 w 7467600"/>
              <a:gd name="connsiteY766" fmla="*/ 1172635 h 6858000"/>
              <a:gd name="connsiteX767" fmla="*/ 3021459 w 7467600"/>
              <a:gd name="connsiteY767" fmla="*/ 1035385 h 6858000"/>
              <a:gd name="connsiteX768" fmla="*/ 3153873 w 7467600"/>
              <a:gd name="connsiteY768" fmla="*/ 898971 h 6858000"/>
              <a:gd name="connsiteX769" fmla="*/ 3276511 w 7467600"/>
              <a:gd name="connsiteY769" fmla="*/ 786423 h 6858000"/>
              <a:gd name="connsiteX770" fmla="*/ 3584154 w 7467600"/>
              <a:gd name="connsiteY770" fmla="*/ 448218 h 6858000"/>
              <a:gd name="connsiteX771" fmla="*/ 3624562 w 7467600"/>
              <a:gd name="connsiteY771" fmla="*/ 367041 h 6858000"/>
              <a:gd name="connsiteX772" fmla="*/ 3766672 w 7467600"/>
              <a:gd name="connsiteY772" fmla="*/ 359429 h 6858000"/>
              <a:gd name="connsiteX773" fmla="*/ 3996338 w 7467600"/>
              <a:gd name="connsiteY773" fmla="*/ 968237 h 6858000"/>
              <a:gd name="connsiteX774" fmla="*/ 3766672 w 7467600"/>
              <a:gd name="connsiteY774" fmla="*/ 359429 h 6858000"/>
              <a:gd name="connsiteX775" fmla="*/ 5805386 w 7467600"/>
              <a:gd name="connsiteY775" fmla="*/ 239240 h 6858000"/>
              <a:gd name="connsiteX776" fmla="*/ 5736947 w 7467600"/>
              <a:gd name="connsiteY776" fmla="*/ 261367 h 6858000"/>
              <a:gd name="connsiteX777" fmla="*/ 5427012 w 7467600"/>
              <a:gd name="connsiteY777" fmla="*/ 311272 h 6858000"/>
              <a:gd name="connsiteX778" fmla="*/ 5147818 w 7467600"/>
              <a:gd name="connsiteY778" fmla="*/ 322112 h 6858000"/>
              <a:gd name="connsiteX779" fmla="*/ 5060854 w 7467600"/>
              <a:gd name="connsiteY779" fmla="*/ 311882 h 6858000"/>
              <a:gd name="connsiteX780" fmla="*/ 4945989 w 7467600"/>
              <a:gd name="connsiteY780" fmla="*/ 300516 h 6858000"/>
              <a:gd name="connsiteX781" fmla="*/ 5410479 w 7467600"/>
              <a:gd name="connsiteY781" fmla="*/ 348434 h 6858000"/>
              <a:gd name="connsiteX782" fmla="*/ 5805386 w 7467600"/>
              <a:gd name="connsiteY782" fmla="*/ 239240 h 6858000"/>
              <a:gd name="connsiteX783" fmla="*/ 5905192 w 7467600"/>
              <a:gd name="connsiteY783" fmla="*/ 163079 h 6858000"/>
              <a:gd name="connsiteX784" fmla="*/ 5865655 w 7467600"/>
              <a:gd name="connsiteY784" fmla="*/ 171901 h 6858000"/>
              <a:gd name="connsiteX785" fmla="*/ 5259740 w 7467600"/>
              <a:gd name="connsiteY785" fmla="*/ 257013 h 6858000"/>
              <a:gd name="connsiteX786" fmla="*/ 5208466 w 7467600"/>
              <a:gd name="connsiteY786" fmla="*/ 257550 h 6858000"/>
              <a:gd name="connsiteX787" fmla="*/ 4980204 w 7467600"/>
              <a:gd name="connsiteY787" fmla="*/ 271903 h 6858000"/>
              <a:gd name="connsiteX788" fmla="*/ 5068068 w 7467600"/>
              <a:gd name="connsiteY788" fmla="*/ 282244 h 6858000"/>
              <a:gd name="connsiteX789" fmla="*/ 5153231 w 7467600"/>
              <a:gd name="connsiteY789" fmla="*/ 292240 h 6858000"/>
              <a:gd name="connsiteX790" fmla="*/ 5426491 w 7467600"/>
              <a:gd name="connsiteY790" fmla="*/ 281128 h 6858000"/>
              <a:gd name="connsiteX791" fmla="*/ 5731212 w 7467600"/>
              <a:gd name="connsiteY791" fmla="*/ 231951 h 6858000"/>
              <a:gd name="connsiteX792" fmla="*/ 5905192 w 7467600"/>
              <a:gd name="connsiteY792" fmla="*/ 163079 h 6858000"/>
              <a:gd name="connsiteX793" fmla="*/ 5944437 w 7467600"/>
              <a:gd name="connsiteY793" fmla="*/ 113829 h 6858000"/>
              <a:gd name="connsiteX794" fmla="*/ 5825032 w 7467600"/>
              <a:gd name="connsiteY794" fmla="*/ 146405 h 6858000"/>
              <a:gd name="connsiteX795" fmla="*/ 4955599 w 7467600"/>
              <a:gd name="connsiteY795" fmla="*/ 247008 h 6858000"/>
              <a:gd name="connsiteX796" fmla="*/ 5210104 w 7467600"/>
              <a:gd name="connsiteY796" fmla="*/ 228123 h 6858000"/>
              <a:gd name="connsiteX797" fmla="*/ 5261015 w 7467600"/>
              <a:gd name="connsiteY797" fmla="*/ 227087 h 6858000"/>
              <a:gd name="connsiteX798" fmla="*/ 5861181 w 7467600"/>
              <a:gd name="connsiteY798" fmla="*/ 143093 h 6858000"/>
              <a:gd name="connsiteX799" fmla="*/ 5961252 w 7467600"/>
              <a:gd name="connsiteY799" fmla="*/ 114820 h 6858000"/>
              <a:gd name="connsiteX800" fmla="*/ 5944437 w 7467600"/>
              <a:gd name="connsiteY800" fmla="*/ 113829 h 6858000"/>
              <a:gd name="connsiteX801" fmla="*/ 3882765 w 7467600"/>
              <a:gd name="connsiteY801" fmla="*/ 0 h 6858000"/>
              <a:gd name="connsiteX802" fmla="*/ 3995099 w 7467600"/>
              <a:gd name="connsiteY802" fmla="*/ 0 h 6858000"/>
              <a:gd name="connsiteX803" fmla="*/ 4163818 w 7467600"/>
              <a:gd name="connsiteY803" fmla="*/ 234104 h 6858000"/>
              <a:gd name="connsiteX804" fmla="*/ 4172099 w 7467600"/>
              <a:gd name="connsiteY804" fmla="*/ 234207 h 6858000"/>
              <a:gd name="connsiteX805" fmla="*/ 4784282 w 7467600"/>
              <a:gd name="connsiteY805" fmla="*/ 276561 h 6858000"/>
              <a:gd name="connsiteX806" fmla="*/ 4801687 w 7467600"/>
              <a:gd name="connsiteY806" fmla="*/ 267764 h 6858000"/>
              <a:gd name="connsiteX807" fmla="*/ 6082788 w 7467600"/>
              <a:gd name="connsiteY807" fmla="*/ 64119 h 6858000"/>
              <a:gd name="connsiteX808" fmla="*/ 6099442 w 7467600"/>
              <a:gd name="connsiteY808" fmla="*/ 82568 h 6858000"/>
              <a:gd name="connsiteX809" fmla="*/ 4804137 w 7467600"/>
              <a:gd name="connsiteY809" fmla="*/ 320931 h 6858000"/>
              <a:gd name="connsiteX810" fmla="*/ 4227047 w 7467600"/>
              <a:gd name="connsiteY810" fmla="*/ 313415 h 6858000"/>
              <a:gd name="connsiteX811" fmla="*/ 4346041 w 7467600"/>
              <a:gd name="connsiteY811" fmla="*/ 456086 h 6858000"/>
              <a:gd name="connsiteX812" fmla="*/ 4870967 w 7467600"/>
              <a:gd name="connsiteY812" fmla="*/ 963061 h 6858000"/>
              <a:gd name="connsiteX813" fmla="*/ 4889647 w 7467600"/>
              <a:gd name="connsiteY813" fmla="*/ 957147 h 6858000"/>
              <a:gd name="connsiteX814" fmla="*/ 5422504 w 7467600"/>
              <a:gd name="connsiteY814" fmla="*/ 805191 h 6858000"/>
              <a:gd name="connsiteX815" fmla="*/ 6087656 w 7467600"/>
              <a:gd name="connsiteY815" fmla="*/ 826703 h 6858000"/>
              <a:gd name="connsiteX816" fmla="*/ 6058717 w 7467600"/>
              <a:gd name="connsiteY816" fmla="*/ 865992 h 6858000"/>
              <a:gd name="connsiteX817" fmla="*/ 4974153 w 7467600"/>
              <a:gd name="connsiteY817" fmla="*/ 1045456 h 6858000"/>
              <a:gd name="connsiteX818" fmla="*/ 5627835 w 7467600"/>
              <a:gd name="connsiteY818" fmla="*/ 1472077 h 6858000"/>
              <a:gd name="connsiteX819" fmla="*/ 5629817 w 7467600"/>
              <a:gd name="connsiteY819" fmla="*/ 1471412 h 6858000"/>
              <a:gd name="connsiteX820" fmla="*/ 5634124 w 7467600"/>
              <a:gd name="connsiteY820" fmla="*/ 1470572 h 6858000"/>
              <a:gd name="connsiteX821" fmla="*/ 5755832 w 7467600"/>
              <a:gd name="connsiteY821" fmla="*/ 1383886 h 6858000"/>
              <a:gd name="connsiteX822" fmla="*/ 6014186 w 7467600"/>
              <a:gd name="connsiteY822" fmla="*/ 1279799 h 6858000"/>
              <a:gd name="connsiteX823" fmla="*/ 6901619 w 7467600"/>
              <a:gd name="connsiteY823" fmla="*/ 1047874 h 6858000"/>
              <a:gd name="connsiteX824" fmla="*/ 6931566 w 7467600"/>
              <a:gd name="connsiteY824" fmla="*/ 1062034 h 6858000"/>
              <a:gd name="connsiteX825" fmla="*/ 5790982 w 7467600"/>
              <a:gd name="connsiteY825" fmla="*/ 1561380 h 6858000"/>
              <a:gd name="connsiteX826" fmla="*/ 6188971 w 7467600"/>
              <a:gd name="connsiteY826" fmla="*/ 1755168 h 6858000"/>
              <a:gd name="connsiteX827" fmla="*/ 6202446 w 7467600"/>
              <a:gd name="connsiteY827" fmla="*/ 1752268 h 6858000"/>
              <a:gd name="connsiteX828" fmla="*/ 7179560 w 7467600"/>
              <a:gd name="connsiteY828" fmla="*/ 1467551 h 6858000"/>
              <a:gd name="connsiteX829" fmla="*/ 7158730 w 7467600"/>
              <a:gd name="connsiteY829" fmla="*/ 1507835 h 6858000"/>
              <a:gd name="connsiteX830" fmla="*/ 6326959 w 7467600"/>
              <a:gd name="connsiteY830" fmla="*/ 1817686 h 6858000"/>
              <a:gd name="connsiteX831" fmla="*/ 6537433 w 7467600"/>
              <a:gd name="connsiteY831" fmla="*/ 1907790 h 6858000"/>
              <a:gd name="connsiteX832" fmla="*/ 6550221 w 7467600"/>
              <a:gd name="connsiteY832" fmla="*/ 1910729 h 6858000"/>
              <a:gd name="connsiteX833" fmla="*/ 6964438 w 7467600"/>
              <a:gd name="connsiteY833" fmla="*/ 2209505 h 6858000"/>
              <a:gd name="connsiteX834" fmla="*/ 7367862 w 7467600"/>
              <a:gd name="connsiteY834" fmla="*/ 2806833 h 6858000"/>
              <a:gd name="connsiteX835" fmla="*/ 7364329 w 7467600"/>
              <a:gd name="connsiteY835" fmla="*/ 2826907 h 6858000"/>
              <a:gd name="connsiteX836" fmla="*/ 7290545 w 7467600"/>
              <a:gd name="connsiteY836" fmla="*/ 2850663 h 6858000"/>
              <a:gd name="connsiteX837" fmla="*/ 6472036 w 7467600"/>
              <a:gd name="connsiteY837" fmla="*/ 1959003 h 6858000"/>
              <a:gd name="connsiteX838" fmla="*/ 5792897 w 7467600"/>
              <a:gd name="connsiteY838" fmla="*/ 1647747 h 6858000"/>
              <a:gd name="connsiteX839" fmla="*/ 5842751 w 7467600"/>
              <a:gd name="connsiteY839" fmla="*/ 1816112 h 6858000"/>
              <a:gd name="connsiteX840" fmla="*/ 5847424 w 7467600"/>
              <a:gd name="connsiteY840" fmla="*/ 1815776 h 6858000"/>
              <a:gd name="connsiteX841" fmla="*/ 6399821 w 7467600"/>
              <a:gd name="connsiteY841" fmla="*/ 2344799 h 6858000"/>
              <a:gd name="connsiteX842" fmla="*/ 6323232 w 7467600"/>
              <a:gd name="connsiteY842" fmla="*/ 2389634 h 6858000"/>
              <a:gd name="connsiteX843" fmla="*/ 5942958 w 7467600"/>
              <a:gd name="connsiteY843" fmla="*/ 2077708 h 6858000"/>
              <a:gd name="connsiteX844" fmla="*/ 5921559 w 7467600"/>
              <a:gd name="connsiteY844" fmla="*/ 2378596 h 6858000"/>
              <a:gd name="connsiteX845" fmla="*/ 5817651 w 7467600"/>
              <a:gd name="connsiteY845" fmla="*/ 3023919 h 6858000"/>
              <a:gd name="connsiteX846" fmla="*/ 5729634 w 7467600"/>
              <a:gd name="connsiteY846" fmla="*/ 3051849 h 6858000"/>
              <a:gd name="connsiteX847" fmla="*/ 5611018 w 7467600"/>
              <a:gd name="connsiteY847" fmla="*/ 2316769 h 6858000"/>
              <a:gd name="connsiteX848" fmla="*/ 5687608 w 7467600"/>
              <a:gd name="connsiteY848" fmla="*/ 2039972 h 6858000"/>
              <a:gd name="connsiteX849" fmla="*/ 5657554 w 7467600"/>
              <a:gd name="connsiteY849" fmla="*/ 1576445 h 6858000"/>
              <a:gd name="connsiteX850" fmla="*/ 5150475 w 7467600"/>
              <a:gd name="connsiteY850" fmla="*/ 1274012 h 6858000"/>
              <a:gd name="connsiteX851" fmla="*/ 5349142 w 7467600"/>
              <a:gd name="connsiteY851" fmla="*/ 2204405 h 6858000"/>
              <a:gd name="connsiteX852" fmla="*/ 5262214 w 7467600"/>
              <a:gd name="connsiteY852" fmla="*/ 2233836 h 6858000"/>
              <a:gd name="connsiteX853" fmla="*/ 4981539 w 7467600"/>
              <a:gd name="connsiteY853" fmla="*/ 1542201 h 6858000"/>
              <a:gd name="connsiteX854" fmla="*/ 4958461 w 7467600"/>
              <a:gd name="connsiteY854" fmla="*/ 1136957 h 6858000"/>
              <a:gd name="connsiteX855" fmla="*/ 4655015 w 7467600"/>
              <a:gd name="connsiteY855" fmla="*/ 891426 h 6858000"/>
              <a:gd name="connsiteX856" fmla="*/ 4348002 w 7467600"/>
              <a:gd name="connsiteY856" fmla="*/ 2205895 h 6858000"/>
              <a:gd name="connsiteX857" fmla="*/ 4262250 w 7467600"/>
              <a:gd name="connsiteY857" fmla="*/ 2219972 h 6858000"/>
              <a:gd name="connsiteX858" fmla="*/ 4550611 w 7467600"/>
              <a:gd name="connsiteY858" fmla="*/ 817540 h 6858000"/>
              <a:gd name="connsiteX859" fmla="*/ 4564418 w 7467600"/>
              <a:gd name="connsiteY859" fmla="*/ 808293 h 6858000"/>
              <a:gd name="connsiteX860" fmla="*/ 4266388 w 7467600"/>
              <a:gd name="connsiteY860" fmla="*/ 500083 h 6858000"/>
              <a:gd name="connsiteX861" fmla="*/ 4032842 w 7467600"/>
              <a:gd name="connsiteY861" fmla="*/ 211809 h 6858000"/>
              <a:gd name="connsiteX862" fmla="*/ 3882765 w 7467600"/>
              <a:gd name="connsiteY862" fmla="*/ 0 h 6858000"/>
              <a:gd name="connsiteX863" fmla="*/ 3721337 w 7467600"/>
              <a:gd name="connsiteY863" fmla="*/ 0 h 6858000"/>
              <a:gd name="connsiteX864" fmla="*/ 3797544 w 7467600"/>
              <a:gd name="connsiteY864" fmla="*/ 0 h 6858000"/>
              <a:gd name="connsiteX865" fmla="*/ 3775734 w 7467600"/>
              <a:gd name="connsiteY865" fmla="*/ 95131 h 6858000"/>
              <a:gd name="connsiteX866" fmla="*/ 3724807 w 7467600"/>
              <a:gd name="connsiteY866" fmla="*/ 272257 h 6858000"/>
              <a:gd name="connsiteX867" fmla="*/ 3726844 w 7467600"/>
              <a:gd name="connsiteY867" fmla="*/ 282988 h 6858000"/>
              <a:gd name="connsiteX868" fmla="*/ 3742664 w 7467600"/>
              <a:gd name="connsiteY868" fmla="*/ 279918 h 6858000"/>
              <a:gd name="connsiteX869" fmla="*/ 4103910 w 7467600"/>
              <a:gd name="connsiteY869" fmla="*/ 1161917 h 6858000"/>
              <a:gd name="connsiteX870" fmla="*/ 4020269 w 7467600"/>
              <a:gd name="connsiteY870" fmla="*/ 1200406 h 6858000"/>
              <a:gd name="connsiteX871" fmla="*/ 3674882 w 7467600"/>
              <a:gd name="connsiteY871" fmla="*/ 488524 h 6858000"/>
              <a:gd name="connsiteX872" fmla="*/ 3132682 w 7467600"/>
              <a:gd name="connsiteY872" fmla="*/ 1072284 h 6858000"/>
              <a:gd name="connsiteX873" fmla="*/ 2716346 w 7467600"/>
              <a:gd name="connsiteY873" fmla="*/ 1276376 h 6858000"/>
              <a:gd name="connsiteX874" fmla="*/ 2716772 w 7467600"/>
              <a:gd name="connsiteY874" fmla="*/ 1255462 h 6858000"/>
              <a:gd name="connsiteX875" fmla="*/ 3471096 w 7467600"/>
              <a:gd name="connsiteY875" fmla="*/ 437072 h 6858000"/>
              <a:gd name="connsiteX876" fmla="*/ 3639057 w 7467600"/>
              <a:gd name="connsiteY876" fmla="*/ 286334 h 6858000"/>
              <a:gd name="connsiteX877" fmla="*/ 3640309 w 7467600"/>
              <a:gd name="connsiteY877" fmla="*/ 284664 h 6858000"/>
              <a:gd name="connsiteX878" fmla="*/ 3646022 w 7467600"/>
              <a:gd name="connsiteY878" fmla="*/ 276711 h 6858000"/>
              <a:gd name="connsiteX879" fmla="*/ 3707943 w 7467600"/>
              <a:gd name="connsiteY879" fmla="*/ 65958 h 6858000"/>
              <a:gd name="connsiteX880" fmla="*/ 3721337 w 7467600"/>
              <a:gd name="connsiteY880" fmla="*/ 0 h 6858000"/>
              <a:gd name="connsiteX881" fmla="*/ 2867960 w 7467600"/>
              <a:gd name="connsiteY881" fmla="*/ 0 h 6858000"/>
              <a:gd name="connsiteX882" fmla="*/ 2926351 w 7467600"/>
              <a:gd name="connsiteY882" fmla="*/ 0 h 6858000"/>
              <a:gd name="connsiteX883" fmla="*/ 2902823 w 7467600"/>
              <a:gd name="connsiteY883" fmla="*/ 262929 h 6858000"/>
              <a:gd name="connsiteX884" fmla="*/ 2940663 w 7467600"/>
              <a:gd name="connsiteY884" fmla="*/ 140884 h 6858000"/>
              <a:gd name="connsiteX885" fmla="*/ 2947039 w 7467600"/>
              <a:gd name="connsiteY885" fmla="*/ 122524 h 6858000"/>
              <a:gd name="connsiteX886" fmla="*/ 2984316 w 7467600"/>
              <a:gd name="connsiteY886" fmla="*/ 0 h 6858000"/>
              <a:gd name="connsiteX887" fmla="*/ 3016114 w 7467600"/>
              <a:gd name="connsiteY887" fmla="*/ 0 h 6858000"/>
              <a:gd name="connsiteX888" fmla="*/ 2979949 w 7467600"/>
              <a:gd name="connsiteY888" fmla="*/ 119274 h 6858000"/>
              <a:gd name="connsiteX889" fmla="*/ 3023879 w 7467600"/>
              <a:gd name="connsiteY889" fmla="*/ 0 h 6858000"/>
              <a:gd name="connsiteX890" fmla="*/ 3105400 w 7467600"/>
              <a:gd name="connsiteY890" fmla="*/ 0 h 6858000"/>
              <a:gd name="connsiteX891" fmla="*/ 3094669 w 7467600"/>
              <a:gd name="connsiteY891" fmla="*/ 30308 h 6858000"/>
              <a:gd name="connsiteX892" fmla="*/ 2901945 w 7467600"/>
              <a:gd name="connsiteY892" fmla="*/ 466538 h 6858000"/>
              <a:gd name="connsiteX893" fmla="*/ 2815209 w 7467600"/>
              <a:gd name="connsiteY893" fmla="*/ 497361 h 6858000"/>
              <a:gd name="connsiteX894" fmla="*/ 2844845 w 7467600"/>
              <a:gd name="connsiteY894" fmla="*/ 127638 h 6858000"/>
              <a:gd name="connsiteX895" fmla="*/ 2867960 w 7467600"/>
              <a:gd name="connsiteY895" fmla="*/ 0 h 6858000"/>
              <a:gd name="connsiteX896" fmla="*/ 1057230 w 7467600"/>
              <a:gd name="connsiteY896" fmla="*/ 0 h 6858000"/>
              <a:gd name="connsiteX897" fmla="*/ 1111003 w 7467600"/>
              <a:gd name="connsiteY897" fmla="*/ 0 h 6858000"/>
              <a:gd name="connsiteX898" fmla="*/ 1125553 w 7467600"/>
              <a:gd name="connsiteY898" fmla="*/ 52588 h 6858000"/>
              <a:gd name="connsiteX899" fmla="*/ 1304276 w 7467600"/>
              <a:gd name="connsiteY899" fmla="*/ 476275 h 6858000"/>
              <a:gd name="connsiteX900" fmla="*/ 1492066 w 7467600"/>
              <a:gd name="connsiteY900" fmla="*/ 886333 h 6858000"/>
              <a:gd name="connsiteX901" fmla="*/ 1423698 w 7467600"/>
              <a:gd name="connsiteY901" fmla="*/ 710817 h 6858000"/>
              <a:gd name="connsiteX902" fmla="*/ 1357609 w 7467600"/>
              <a:gd name="connsiteY902" fmla="*/ 532892 h 6858000"/>
              <a:gd name="connsiteX903" fmla="*/ 1309550 w 7467600"/>
              <a:gd name="connsiteY903" fmla="*/ 374031 h 6858000"/>
              <a:gd name="connsiteX904" fmla="*/ 1193673 w 7467600"/>
              <a:gd name="connsiteY904" fmla="*/ 49533 h 6858000"/>
              <a:gd name="connsiteX905" fmla="*/ 1164391 w 7467600"/>
              <a:gd name="connsiteY905" fmla="*/ 0 h 6858000"/>
              <a:gd name="connsiteX906" fmla="*/ 1200666 w 7467600"/>
              <a:gd name="connsiteY906" fmla="*/ 0 h 6858000"/>
              <a:gd name="connsiteX907" fmla="*/ 1223408 w 7467600"/>
              <a:gd name="connsiteY907" fmla="*/ 38996 h 6858000"/>
              <a:gd name="connsiteX908" fmla="*/ 1339635 w 7467600"/>
              <a:gd name="connsiteY908" fmla="*/ 365517 h 6858000"/>
              <a:gd name="connsiteX909" fmla="*/ 1387469 w 7467600"/>
              <a:gd name="connsiteY909" fmla="*/ 523079 h 6858000"/>
              <a:gd name="connsiteX910" fmla="*/ 1452685 w 7467600"/>
              <a:gd name="connsiteY910" fmla="*/ 699806 h 6858000"/>
              <a:gd name="connsiteX911" fmla="*/ 1492092 w 7467600"/>
              <a:gd name="connsiteY911" fmla="*/ 800424 h 6858000"/>
              <a:gd name="connsiteX912" fmla="*/ 1455302 w 7467600"/>
              <a:gd name="connsiteY912" fmla="*/ 632913 h 6858000"/>
              <a:gd name="connsiteX913" fmla="*/ 1222336 w 7467600"/>
              <a:gd name="connsiteY913" fmla="*/ 9480 h 6858000"/>
              <a:gd name="connsiteX914" fmla="*/ 1214634 w 7467600"/>
              <a:gd name="connsiteY914" fmla="*/ 0 h 6858000"/>
              <a:gd name="connsiteX915" fmla="*/ 1289827 w 7467600"/>
              <a:gd name="connsiteY915" fmla="*/ 0 h 6858000"/>
              <a:gd name="connsiteX916" fmla="*/ 1321076 w 7467600"/>
              <a:gd name="connsiteY916" fmla="*/ 59722 h 6858000"/>
              <a:gd name="connsiteX917" fmla="*/ 1512579 w 7467600"/>
              <a:gd name="connsiteY917" fmla="*/ 626441 h 6858000"/>
              <a:gd name="connsiteX918" fmla="*/ 1506076 w 7467600"/>
              <a:gd name="connsiteY918" fmla="*/ 1089289 h 6858000"/>
              <a:gd name="connsiteX919" fmla="*/ 1486346 w 7467600"/>
              <a:gd name="connsiteY919" fmla="*/ 1079919 h 6858000"/>
              <a:gd name="connsiteX920" fmla="*/ 1070511 w 7467600"/>
              <a:gd name="connsiteY920" fmla="*/ 48609 h 6858000"/>
              <a:gd name="connsiteX921" fmla="*/ 1057230 w 7467600"/>
              <a:gd name="connsiteY921" fmla="*/ 0 h 6858000"/>
              <a:gd name="connsiteX922" fmla="*/ 43151 w 7467600"/>
              <a:gd name="connsiteY922" fmla="*/ 0 h 6858000"/>
              <a:gd name="connsiteX923" fmla="*/ 95283 w 7467600"/>
              <a:gd name="connsiteY923" fmla="*/ 0 h 6858000"/>
              <a:gd name="connsiteX924" fmla="*/ 300708 w 7467600"/>
              <a:gd name="connsiteY924" fmla="*/ 154571 h 6858000"/>
              <a:gd name="connsiteX925" fmla="*/ 530414 w 7467600"/>
              <a:gd name="connsiteY925" fmla="*/ 354673 h 6858000"/>
              <a:gd name="connsiteX926" fmla="*/ 333785 w 7467600"/>
              <a:gd name="connsiteY926" fmla="*/ 161564 h 6858000"/>
              <a:gd name="connsiteX927" fmla="*/ 147005 w 7467600"/>
              <a:gd name="connsiteY927" fmla="*/ 0 h 6858000"/>
              <a:gd name="connsiteX928" fmla="*/ 272509 w 7467600"/>
              <a:gd name="connsiteY928" fmla="*/ 0 h 6858000"/>
              <a:gd name="connsiteX929" fmla="*/ 326276 w 7467600"/>
              <a:gd name="connsiteY929" fmla="*/ 45847 h 6858000"/>
              <a:gd name="connsiteX930" fmla="*/ 823759 w 7467600"/>
              <a:gd name="connsiteY930" fmla="*/ 574145 h 6858000"/>
              <a:gd name="connsiteX931" fmla="*/ 811254 w 7467600"/>
              <a:gd name="connsiteY931" fmla="*/ 665546 h 6858000"/>
              <a:gd name="connsiteX932" fmla="*/ 154042 w 7467600"/>
              <a:gd name="connsiteY932" fmla="*/ 261522 h 6858000"/>
              <a:gd name="connsiteX933" fmla="*/ 13550 w 7467600"/>
              <a:gd name="connsiteY933" fmla="*/ 158423 h 6858000"/>
              <a:gd name="connsiteX934" fmla="*/ 0 w 7467600"/>
              <a:gd name="connsiteY934" fmla="*/ 146618 h 6858000"/>
              <a:gd name="connsiteX935" fmla="*/ 0 w 7467600"/>
              <a:gd name="connsiteY935" fmla="*/ 59161 h 6858000"/>
              <a:gd name="connsiteX936" fmla="*/ 45427 w 7467600"/>
              <a:gd name="connsiteY936" fmla="*/ 101078 h 6858000"/>
              <a:gd name="connsiteX937" fmla="*/ 630103 w 7467600"/>
              <a:gd name="connsiteY937" fmla="*/ 485885 h 6858000"/>
              <a:gd name="connsiteX938" fmla="*/ 532040 w 7467600"/>
              <a:gd name="connsiteY938" fmla="*/ 399359 h 6858000"/>
              <a:gd name="connsiteX939" fmla="*/ 517618 w 7467600"/>
              <a:gd name="connsiteY939" fmla="*/ 385726 h 6858000"/>
              <a:gd name="connsiteX940" fmla="*/ 285074 w 7467600"/>
              <a:gd name="connsiteY940" fmla="*/ 182755 h 6858000"/>
              <a:gd name="connsiteX941" fmla="*/ 43151 w 7467600"/>
              <a:gd name="connsiteY94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289862 w 7467600"/>
              <a:gd name="connsiteY8" fmla="*/ 6659827 h 6858000"/>
              <a:gd name="connsiteX9" fmla="*/ 1019354 w 7467600"/>
              <a:gd name="connsiteY9" fmla="*/ 6315006 h 6858000"/>
              <a:gd name="connsiteX10" fmla="*/ 441046 w 7467600"/>
              <a:gd name="connsiteY10" fmla="*/ 6691153 h 6858000"/>
              <a:gd name="connsiteX11" fmla="*/ 1019354 w 7467600"/>
              <a:gd name="connsiteY11" fmla="*/ 6315006 h 6858000"/>
              <a:gd name="connsiteX12" fmla="*/ 991680 w 7467600"/>
              <a:gd name="connsiteY12" fmla="*/ 6298413 h 6858000"/>
              <a:gd name="connsiteX13" fmla="*/ 409060 w 7467600"/>
              <a:gd name="connsiteY13" fmla="*/ 6671470 h 6858000"/>
              <a:gd name="connsiteX14" fmla="*/ 991680 w 7467600"/>
              <a:gd name="connsiteY14" fmla="*/ 6298413 h 6858000"/>
              <a:gd name="connsiteX15" fmla="*/ 103333 w 7467600"/>
              <a:gd name="connsiteY15" fmla="*/ 5699602 h 6858000"/>
              <a:gd name="connsiteX16" fmla="*/ 233938 w 7467600"/>
              <a:gd name="connsiteY16" fmla="*/ 5809416 h 6858000"/>
              <a:gd name="connsiteX17" fmla="*/ 883580 w 7467600"/>
              <a:gd name="connsiteY17" fmla="*/ 6180710 h 6858000"/>
              <a:gd name="connsiteX18" fmla="*/ 487337 w 7467600"/>
              <a:gd name="connsiteY18" fmla="*/ 5950182 h 6858000"/>
              <a:gd name="connsiteX19" fmla="*/ 354051 w 7467600"/>
              <a:gd name="connsiteY19" fmla="*/ 5854912 h 6858000"/>
              <a:gd name="connsiteX20" fmla="*/ 195436 w 7467600"/>
              <a:gd name="connsiteY20" fmla="*/ 5755068 h 6858000"/>
              <a:gd name="connsiteX21" fmla="*/ 103333 w 7467600"/>
              <a:gd name="connsiteY21" fmla="*/ 5699602 h 6858000"/>
              <a:gd name="connsiteX22" fmla="*/ 5539432 w 7467600"/>
              <a:gd name="connsiteY22" fmla="*/ 5642928 h 6858000"/>
              <a:gd name="connsiteX23" fmla="*/ 5555462 w 7467600"/>
              <a:gd name="connsiteY23" fmla="*/ 5694454 h 6858000"/>
              <a:gd name="connsiteX24" fmla="*/ 5828270 w 7467600"/>
              <a:gd name="connsiteY24" fmla="*/ 6320663 h 6858000"/>
              <a:gd name="connsiteX25" fmla="*/ 5947416 w 7467600"/>
              <a:gd name="connsiteY25" fmla="*/ 6574846 h 6858000"/>
              <a:gd name="connsiteX26" fmla="*/ 5539432 w 7467600"/>
              <a:gd name="connsiteY26" fmla="*/ 5642928 h 6858000"/>
              <a:gd name="connsiteX27" fmla="*/ 51253 w 7467600"/>
              <a:gd name="connsiteY27" fmla="*/ 5631825 h 6858000"/>
              <a:gd name="connsiteX28" fmla="*/ 211622 w 7467600"/>
              <a:gd name="connsiteY28" fmla="*/ 5728803 h 6858000"/>
              <a:gd name="connsiteX29" fmla="*/ 371652 w 7467600"/>
              <a:gd name="connsiteY29" fmla="*/ 5829062 h 6858000"/>
              <a:gd name="connsiteX30" fmla="*/ 505903 w 7467600"/>
              <a:gd name="connsiteY30" fmla="*/ 5925221 h 6858000"/>
              <a:gd name="connsiteX31" fmla="*/ 899240 w 7467600"/>
              <a:gd name="connsiteY31" fmla="*/ 6153068 h 6858000"/>
              <a:gd name="connsiteX32" fmla="*/ 988114 w 7467600"/>
              <a:gd name="connsiteY32" fmla="*/ 6174204 h 6858000"/>
              <a:gd name="connsiteX33" fmla="*/ 845971 w 7467600"/>
              <a:gd name="connsiteY33" fmla="*/ 6067177 h 6858000"/>
              <a:gd name="connsiteX34" fmla="*/ 448057 w 7467600"/>
              <a:gd name="connsiteY34" fmla="*/ 5841376 h 6858000"/>
              <a:gd name="connsiteX35" fmla="*/ 51253 w 7467600"/>
              <a:gd name="connsiteY35" fmla="*/ 5631825 h 6858000"/>
              <a:gd name="connsiteX36" fmla="*/ 2606687 w 7467600"/>
              <a:gd name="connsiteY36" fmla="*/ 5630718 h 6858000"/>
              <a:gd name="connsiteX37" fmla="*/ 2645658 w 7467600"/>
              <a:gd name="connsiteY37" fmla="*/ 6640259 h 6858000"/>
              <a:gd name="connsiteX38" fmla="*/ 2606687 w 7467600"/>
              <a:gd name="connsiteY38" fmla="*/ 5630718 h 6858000"/>
              <a:gd name="connsiteX39" fmla="*/ 3642057 w 7467600"/>
              <a:gd name="connsiteY39" fmla="*/ 5573487 h 6858000"/>
              <a:gd name="connsiteX40" fmla="*/ 3632981 w 7467600"/>
              <a:gd name="connsiteY40" fmla="*/ 5579437 h 6858000"/>
              <a:gd name="connsiteX41" fmla="*/ 3382436 w 7467600"/>
              <a:gd name="connsiteY41" fmla="*/ 5952726 h 6858000"/>
              <a:gd name="connsiteX42" fmla="*/ 3191929 w 7467600"/>
              <a:gd name="connsiteY42" fmla="*/ 6662669 h 6858000"/>
              <a:gd name="connsiteX43" fmla="*/ 3369898 w 7467600"/>
              <a:gd name="connsiteY43" fmla="*/ 6081771 h 6858000"/>
              <a:gd name="connsiteX44" fmla="*/ 3642057 w 7467600"/>
              <a:gd name="connsiteY44" fmla="*/ 5573487 h 6858000"/>
              <a:gd name="connsiteX45" fmla="*/ 2650666 w 7467600"/>
              <a:gd name="connsiteY45" fmla="*/ 5530686 h 6858000"/>
              <a:gd name="connsiteX46" fmla="*/ 2650249 w 7467600"/>
              <a:gd name="connsiteY46" fmla="*/ 5532101 h 6858000"/>
              <a:gd name="connsiteX47" fmla="*/ 2663808 w 7467600"/>
              <a:gd name="connsiteY47" fmla="*/ 6535215 h 6858000"/>
              <a:gd name="connsiteX48" fmla="*/ 2665418 w 7467600"/>
              <a:gd name="connsiteY48" fmla="*/ 6132756 h 6858000"/>
              <a:gd name="connsiteX49" fmla="*/ 2650666 w 7467600"/>
              <a:gd name="connsiteY49" fmla="*/ 5530686 h 6858000"/>
              <a:gd name="connsiteX50" fmla="*/ 2680277 w 7467600"/>
              <a:gd name="connsiteY50" fmla="*/ 5479204 h 6858000"/>
              <a:gd name="connsiteX51" fmla="*/ 2678972 w 7467600"/>
              <a:gd name="connsiteY51" fmla="*/ 5481582 h 6858000"/>
              <a:gd name="connsiteX52" fmla="*/ 2696666 w 7467600"/>
              <a:gd name="connsiteY52" fmla="*/ 6133836 h 6858000"/>
              <a:gd name="connsiteX53" fmla="*/ 2695769 w 7467600"/>
              <a:gd name="connsiteY53" fmla="*/ 6390955 h 6858000"/>
              <a:gd name="connsiteX54" fmla="*/ 2739893 w 7467600"/>
              <a:gd name="connsiteY54" fmla="*/ 6108357 h 6858000"/>
              <a:gd name="connsiteX55" fmla="*/ 2680277 w 7467600"/>
              <a:gd name="connsiteY55" fmla="*/ 5479204 h 6858000"/>
              <a:gd name="connsiteX56" fmla="*/ 1132195 w 7467600"/>
              <a:gd name="connsiteY56" fmla="*/ 5467980 h 6858000"/>
              <a:gd name="connsiteX57" fmla="*/ 1679056 w 7467600"/>
              <a:gd name="connsiteY57" fmla="*/ 5516907 h 6858000"/>
              <a:gd name="connsiteX58" fmla="*/ 2128648 w 7467600"/>
              <a:gd name="connsiteY58" fmla="*/ 5474249 h 6858000"/>
              <a:gd name="connsiteX59" fmla="*/ 1825619 w 7467600"/>
              <a:gd name="connsiteY59" fmla="*/ 5478447 h 6858000"/>
              <a:gd name="connsiteX60" fmla="*/ 1737798 w 7467600"/>
              <a:gd name="connsiteY60" fmla="*/ 5483353 h 6858000"/>
              <a:gd name="connsiteX61" fmla="*/ 1132195 w 7467600"/>
              <a:gd name="connsiteY61" fmla="*/ 5467980 h 6858000"/>
              <a:gd name="connsiteX62" fmla="*/ 1456157 w 7467600"/>
              <a:gd name="connsiteY62" fmla="*/ 5371404 h 6858000"/>
              <a:gd name="connsiteX63" fmla="*/ 1244432 w 7467600"/>
              <a:gd name="connsiteY63" fmla="*/ 5385601 h 6858000"/>
              <a:gd name="connsiteX64" fmla="*/ 973990 w 7467600"/>
              <a:gd name="connsiteY64" fmla="*/ 5424940 h 6858000"/>
              <a:gd name="connsiteX65" fmla="*/ 1103809 w 7467600"/>
              <a:gd name="connsiteY65" fmla="*/ 5433720 h 6858000"/>
              <a:gd name="connsiteX66" fmla="*/ 1123454 w 7467600"/>
              <a:gd name="connsiteY66" fmla="*/ 5435727 h 6858000"/>
              <a:gd name="connsiteX67" fmla="*/ 1737017 w 7467600"/>
              <a:gd name="connsiteY67" fmla="*/ 5452183 h 6858000"/>
              <a:gd name="connsiteX68" fmla="*/ 1824397 w 7467600"/>
              <a:gd name="connsiteY68" fmla="*/ 5447757 h 6858000"/>
              <a:gd name="connsiteX69" fmla="*/ 2070059 w 7467600"/>
              <a:gd name="connsiteY69" fmla="*/ 5441660 h 6858000"/>
              <a:gd name="connsiteX70" fmla="*/ 1456157 w 7467600"/>
              <a:gd name="connsiteY70" fmla="*/ 5371404 h 6858000"/>
              <a:gd name="connsiteX71" fmla="*/ 4988186 w 7467600"/>
              <a:gd name="connsiteY71" fmla="*/ 5216467 h 6858000"/>
              <a:gd name="connsiteX72" fmla="*/ 4777334 w 7467600"/>
              <a:gd name="connsiteY72" fmla="*/ 5406072 h 6858000"/>
              <a:gd name="connsiteX73" fmla="*/ 4718341 w 7467600"/>
              <a:gd name="connsiteY73" fmla="*/ 5468043 h 6858000"/>
              <a:gd name="connsiteX74" fmla="*/ 4604655 w 7467600"/>
              <a:gd name="connsiteY74" fmla="*/ 5583434 h 6858000"/>
              <a:gd name="connsiteX75" fmla="*/ 4565074 w 7467600"/>
              <a:gd name="connsiteY75" fmla="*/ 5618550 h 6858000"/>
              <a:gd name="connsiteX76" fmla="*/ 4988186 w 7467600"/>
              <a:gd name="connsiteY76" fmla="*/ 5216467 h 6858000"/>
              <a:gd name="connsiteX77" fmla="*/ 4978032 w 7467600"/>
              <a:gd name="connsiteY77" fmla="*/ 5183809 h 6858000"/>
              <a:gd name="connsiteX78" fmla="*/ 4463413 w 7467600"/>
              <a:gd name="connsiteY78" fmla="*/ 5615162 h 6858000"/>
              <a:gd name="connsiteX79" fmla="*/ 4358134 w 7467600"/>
              <a:gd name="connsiteY79" fmla="*/ 5742791 h 6858000"/>
              <a:gd name="connsiteX80" fmla="*/ 4376219 w 7467600"/>
              <a:gd name="connsiteY80" fmla="*/ 5729027 h 6858000"/>
              <a:gd name="connsiteX81" fmla="*/ 4582340 w 7467600"/>
              <a:gd name="connsiteY81" fmla="*/ 5561037 h 6858000"/>
              <a:gd name="connsiteX82" fmla="*/ 4694684 w 7467600"/>
              <a:gd name="connsiteY82" fmla="*/ 5447098 h 6858000"/>
              <a:gd name="connsiteX83" fmla="*/ 4754123 w 7467600"/>
              <a:gd name="connsiteY83" fmla="*/ 5384643 h 6858000"/>
              <a:gd name="connsiteX84" fmla="*/ 4978032 w 7467600"/>
              <a:gd name="connsiteY84" fmla="*/ 5183809 h 6858000"/>
              <a:gd name="connsiteX85" fmla="*/ 1903353 w 7467600"/>
              <a:gd name="connsiteY85" fmla="*/ 5044827 h 6858000"/>
              <a:gd name="connsiteX86" fmla="*/ 1936931 w 7467600"/>
              <a:gd name="connsiteY86" fmla="*/ 5093954 h 6858000"/>
              <a:gd name="connsiteX87" fmla="*/ 2195868 w 7467600"/>
              <a:gd name="connsiteY87" fmla="*/ 5396574 h 6858000"/>
              <a:gd name="connsiteX88" fmla="*/ 2088852 w 7467600"/>
              <a:gd name="connsiteY88" fmla="*/ 5166123 h 6858000"/>
              <a:gd name="connsiteX89" fmla="*/ 1958241 w 7467600"/>
              <a:gd name="connsiteY89" fmla="*/ 5067955 h 6858000"/>
              <a:gd name="connsiteX90" fmla="*/ 1903353 w 7467600"/>
              <a:gd name="connsiteY90" fmla="*/ 5044827 h 6858000"/>
              <a:gd name="connsiteX91" fmla="*/ 1979378 w 7467600"/>
              <a:gd name="connsiteY91" fmla="*/ 4769504 h 6858000"/>
              <a:gd name="connsiteX92" fmla="*/ 2882120 w 7467600"/>
              <a:gd name="connsiteY92" fmla="*/ 5064547 h 6858000"/>
              <a:gd name="connsiteX93" fmla="*/ 2793103 w 7467600"/>
              <a:gd name="connsiteY93" fmla="*/ 5039699 h 6858000"/>
              <a:gd name="connsiteX94" fmla="*/ 2770041 w 7467600"/>
              <a:gd name="connsiteY94" fmla="*/ 5033634 h 6858000"/>
              <a:gd name="connsiteX95" fmla="*/ 1979378 w 7467600"/>
              <a:gd name="connsiteY95" fmla="*/ 4769504 h 6858000"/>
              <a:gd name="connsiteX96" fmla="*/ 1927410 w 7467600"/>
              <a:gd name="connsiteY96" fmla="*/ 4716164 h 6858000"/>
              <a:gd name="connsiteX97" fmla="*/ 1959587 w 7467600"/>
              <a:gd name="connsiteY97" fmla="*/ 4728849 h 6858000"/>
              <a:gd name="connsiteX98" fmla="*/ 2777707 w 7467600"/>
              <a:gd name="connsiteY98" fmla="*/ 5003991 h 6858000"/>
              <a:gd name="connsiteX99" fmla="*/ 2800768 w 7467600"/>
              <a:gd name="connsiteY99" fmla="*/ 5010056 h 6858000"/>
              <a:gd name="connsiteX100" fmla="*/ 2879408 w 7467600"/>
              <a:gd name="connsiteY100" fmla="*/ 5031590 h 6858000"/>
              <a:gd name="connsiteX101" fmla="*/ 2862295 w 7467600"/>
              <a:gd name="connsiteY101" fmla="*/ 5022958 h 6858000"/>
              <a:gd name="connsiteX102" fmla="*/ 2813343 w 7467600"/>
              <a:gd name="connsiteY102" fmla="*/ 4998369 h 6858000"/>
              <a:gd name="connsiteX103" fmla="*/ 2646245 w 7467600"/>
              <a:gd name="connsiteY103" fmla="*/ 4930999 h 6858000"/>
              <a:gd name="connsiteX104" fmla="*/ 1999243 w 7467600"/>
              <a:gd name="connsiteY104" fmla="*/ 4730524 h 6858000"/>
              <a:gd name="connsiteX105" fmla="*/ 1979527 w 7467600"/>
              <a:gd name="connsiteY105" fmla="*/ 4726651 h 6858000"/>
              <a:gd name="connsiteX106" fmla="*/ 1927410 w 7467600"/>
              <a:gd name="connsiteY106" fmla="*/ 4716164 h 6858000"/>
              <a:gd name="connsiteX107" fmla="*/ 1997014 w 7467600"/>
              <a:gd name="connsiteY107" fmla="*/ 4698007 h 6858000"/>
              <a:gd name="connsiteX108" fmla="*/ 2005458 w 7467600"/>
              <a:gd name="connsiteY108" fmla="*/ 4699540 h 6858000"/>
              <a:gd name="connsiteX109" fmla="*/ 2657186 w 7467600"/>
              <a:gd name="connsiteY109" fmla="*/ 4901687 h 6858000"/>
              <a:gd name="connsiteX110" fmla="*/ 2826662 w 7467600"/>
              <a:gd name="connsiteY110" fmla="*/ 4970362 h 6858000"/>
              <a:gd name="connsiteX111" fmla="*/ 2876100 w 7467600"/>
              <a:gd name="connsiteY111" fmla="*/ 4995397 h 6858000"/>
              <a:gd name="connsiteX112" fmla="*/ 3042600 w 7467600"/>
              <a:gd name="connsiteY112" fmla="*/ 5059532 h 6858000"/>
              <a:gd name="connsiteX113" fmla="*/ 1997014 w 7467600"/>
              <a:gd name="connsiteY113" fmla="*/ 4698007 h 6858000"/>
              <a:gd name="connsiteX114" fmla="*/ 2305292 w 7467600"/>
              <a:gd name="connsiteY114" fmla="*/ 4219492 h 6858000"/>
              <a:gd name="connsiteX115" fmla="*/ 3360922 w 7467600"/>
              <a:gd name="connsiteY115" fmla="*/ 4529373 h 6858000"/>
              <a:gd name="connsiteX116" fmla="*/ 3492420 w 7467600"/>
              <a:gd name="connsiteY116" fmla="*/ 4510145 h 6858000"/>
              <a:gd name="connsiteX117" fmla="*/ 3364086 w 7467600"/>
              <a:gd name="connsiteY117" fmla="*/ 4480340 h 6858000"/>
              <a:gd name="connsiteX118" fmla="*/ 3225818 w 7467600"/>
              <a:gd name="connsiteY118" fmla="*/ 4411822 h 6858000"/>
              <a:gd name="connsiteX119" fmla="*/ 3129696 w 7467600"/>
              <a:gd name="connsiteY119" fmla="*/ 4360704 h 6858000"/>
              <a:gd name="connsiteX120" fmla="*/ 2814545 w 7467600"/>
              <a:gd name="connsiteY120" fmla="*/ 4282955 h 6858000"/>
              <a:gd name="connsiteX121" fmla="*/ 2305292 w 7467600"/>
              <a:gd name="connsiteY121" fmla="*/ 4219492 h 6858000"/>
              <a:gd name="connsiteX122" fmla="*/ 2626982 w 7467600"/>
              <a:gd name="connsiteY122" fmla="*/ 4206450 h 6858000"/>
              <a:gd name="connsiteX123" fmla="*/ 2490617 w 7467600"/>
              <a:gd name="connsiteY123" fmla="*/ 4206951 h 6858000"/>
              <a:gd name="connsiteX124" fmla="*/ 2819869 w 7467600"/>
              <a:gd name="connsiteY124" fmla="*/ 4252936 h 6858000"/>
              <a:gd name="connsiteX125" fmla="*/ 3143018 w 7467600"/>
              <a:gd name="connsiteY125" fmla="*/ 4332698 h 6858000"/>
              <a:gd name="connsiteX126" fmla="*/ 3241520 w 7467600"/>
              <a:gd name="connsiteY126" fmla="*/ 4385112 h 6858000"/>
              <a:gd name="connsiteX127" fmla="*/ 3374575 w 7467600"/>
              <a:gd name="connsiteY127" fmla="*/ 4451517 h 6858000"/>
              <a:gd name="connsiteX128" fmla="*/ 3505221 w 7467600"/>
              <a:gd name="connsiteY128" fmla="*/ 4480757 h 6858000"/>
              <a:gd name="connsiteX129" fmla="*/ 2626982 w 7467600"/>
              <a:gd name="connsiteY129" fmla="*/ 4206450 h 6858000"/>
              <a:gd name="connsiteX130" fmla="*/ 1310106 w 7467600"/>
              <a:gd name="connsiteY130" fmla="*/ 3943217 h 6858000"/>
              <a:gd name="connsiteX131" fmla="*/ 854994 w 7467600"/>
              <a:gd name="connsiteY131" fmla="*/ 4399136 h 6858000"/>
              <a:gd name="connsiteX132" fmla="*/ 742462 w 7467600"/>
              <a:gd name="connsiteY132" fmla="*/ 4594648 h 6858000"/>
              <a:gd name="connsiteX133" fmla="*/ 820602 w 7467600"/>
              <a:gd name="connsiteY133" fmla="*/ 4485915 h 6858000"/>
              <a:gd name="connsiteX134" fmla="*/ 878295 w 7467600"/>
              <a:gd name="connsiteY134" fmla="*/ 4403594 h 6858000"/>
              <a:gd name="connsiteX135" fmla="*/ 1240607 w 7467600"/>
              <a:gd name="connsiteY135" fmla="*/ 4010401 h 6858000"/>
              <a:gd name="connsiteX136" fmla="*/ 1310106 w 7467600"/>
              <a:gd name="connsiteY136" fmla="*/ 3943217 h 6858000"/>
              <a:gd name="connsiteX137" fmla="*/ 1423113 w 7467600"/>
              <a:gd name="connsiteY137" fmla="*/ 3874565 h 6858000"/>
              <a:gd name="connsiteX138" fmla="*/ 1260565 w 7467600"/>
              <a:gd name="connsiteY138" fmla="*/ 4031982 h 6858000"/>
              <a:gd name="connsiteX139" fmla="*/ 901900 w 7467600"/>
              <a:gd name="connsiteY139" fmla="*/ 4421236 h 6858000"/>
              <a:gd name="connsiteX140" fmla="*/ 845044 w 7467600"/>
              <a:gd name="connsiteY140" fmla="*/ 4502436 h 6858000"/>
              <a:gd name="connsiteX141" fmla="*/ 685926 w 7467600"/>
              <a:gd name="connsiteY141" fmla="*/ 4703069 h 6858000"/>
              <a:gd name="connsiteX142" fmla="*/ 684248 w 7467600"/>
              <a:gd name="connsiteY142" fmla="*/ 4706721 h 6858000"/>
              <a:gd name="connsiteX143" fmla="*/ 1423113 w 7467600"/>
              <a:gd name="connsiteY143" fmla="*/ 3874565 h 6858000"/>
              <a:gd name="connsiteX144" fmla="*/ 3316479 w 7467600"/>
              <a:gd name="connsiteY144" fmla="*/ 3872136 h 6858000"/>
              <a:gd name="connsiteX145" fmla="*/ 3546806 w 7467600"/>
              <a:gd name="connsiteY145" fmla="*/ 4356139 h 6858000"/>
              <a:gd name="connsiteX146" fmla="*/ 3364433 w 7467600"/>
              <a:gd name="connsiteY146" fmla="*/ 3953121 h 6858000"/>
              <a:gd name="connsiteX147" fmla="*/ 3316479 w 7467600"/>
              <a:gd name="connsiteY147" fmla="*/ 3872136 h 6858000"/>
              <a:gd name="connsiteX148" fmla="*/ 3291335 w 7467600"/>
              <a:gd name="connsiteY148" fmla="*/ 3767420 h 6858000"/>
              <a:gd name="connsiteX149" fmla="*/ 3390805 w 7467600"/>
              <a:gd name="connsiteY149" fmla="*/ 3937163 h 6858000"/>
              <a:gd name="connsiteX150" fmla="*/ 3579062 w 7467600"/>
              <a:gd name="connsiteY150" fmla="*/ 4359040 h 6858000"/>
              <a:gd name="connsiteX151" fmla="*/ 3467355 w 7467600"/>
              <a:gd name="connsiteY151" fmla="*/ 3988130 h 6858000"/>
              <a:gd name="connsiteX152" fmla="*/ 3310753 w 7467600"/>
              <a:gd name="connsiteY152" fmla="*/ 3787140 h 6858000"/>
              <a:gd name="connsiteX153" fmla="*/ 3291335 w 7467600"/>
              <a:gd name="connsiteY153" fmla="*/ 3767420 h 6858000"/>
              <a:gd name="connsiteX154" fmla="*/ 1635889 w 7467600"/>
              <a:gd name="connsiteY154" fmla="*/ 3709494 h 6858000"/>
              <a:gd name="connsiteX155" fmla="*/ 1634800 w 7467600"/>
              <a:gd name="connsiteY155" fmla="*/ 3731111 h 6858000"/>
              <a:gd name="connsiteX156" fmla="*/ 1635889 w 7467600"/>
              <a:gd name="connsiteY156" fmla="*/ 3709494 h 6858000"/>
              <a:gd name="connsiteX157" fmla="*/ 1510397 w 7467600"/>
              <a:gd name="connsiteY157" fmla="*/ 3684705 h 6858000"/>
              <a:gd name="connsiteX158" fmla="*/ 1146550 w 7467600"/>
              <a:gd name="connsiteY158" fmla="*/ 3802012 h 6858000"/>
              <a:gd name="connsiteX159" fmla="*/ 698834 w 7467600"/>
              <a:gd name="connsiteY159" fmla="*/ 3952272 h 6858000"/>
              <a:gd name="connsiteX160" fmla="*/ 34256 w 7467600"/>
              <a:gd name="connsiteY160" fmla="*/ 4347603 h 6858000"/>
              <a:gd name="connsiteX161" fmla="*/ 527241 w 7467600"/>
              <a:gd name="connsiteY161" fmla="*/ 4065078 h 6858000"/>
              <a:gd name="connsiteX162" fmla="*/ 1510397 w 7467600"/>
              <a:gd name="connsiteY162" fmla="*/ 3684705 h 6858000"/>
              <a:gd name="connsiteX163" fmla="*/ 1313114 w 7467600"/>
              <a:gd name="connsiteY163" fmla="*/ 3655216 h 6858000"/>
              <a:gd name="connsiteX164" fmla="*/ 1109304 w 7467600"/>
              <a:gd name="connsiteY164" fmla="*/ 3669030 h 6858000"/>
              <a:gd name="connsiteX165" fmla="*/ 8129 w 7467600"/>
              <a:gd name="connsiteY165" fmla="*/ 4330519 h 6858000"/>
              <a:gd name="connsiteX166" fmla="*/ 687572 w 7467600"/>
              <a:gd name="connsiteY166" fmla="*/ 3925629 h 6858000"/>
              <a:gd name="connsiteX167" fmla="*/ 1138365 w 7467600"/>
              <a:gd name="connsiteY167" fmla="*/ 3774515 h 6858000"/>
              <a:gd name="connsiteX168" fmla="*/ 1505579 w 7467600"/>
              <a:gd name="connsiteY168" fmla="*/ 3655526 h 6858000"/>
              <a:gd name="connsiteX169" fmla="*/ 1313114 w 7467600"/>
              <a:gd name="connsiteY169" fmla="*/ 3655216 h 6858000"/>
              <a:gd name="connsiteX170" fmla="*/ 3655073 w 7467600"/>
              <a:gd name="connsiteY170" fmla="*/ 3650884 h 6858000"/>
              <a:gd name="connsiteX171" fmla="*/ 3989938 w 7467600"/>
              <a:gd name="connsiteY171" fmla="*/ 3991685 h 6858000"/>
              <a:gd name="connsiteX172" fmla="*/ 4393907 w 7467600"/>
              <a:gd name="connsiteY172" fmla="*/ 4261258 h 6858000"/>
              <a:gd name="connsiteX173" fmla="*/ 4648051 w 7467600"/>
              <a:gd name="connsiteY173" fmla="*/ 4374051 h 6858000"/>
              <a:gd name="connsiteX174" fmla="*/ 4383389 w 7467600"/>
              <a:gd name="connsiteY174" fmla="*/ 4184369 h 6858000"/>
              <a:gd name="connsiteX175" fmla="*/ 4165508 w 7467600"/>
              <a:gd name="connsiteY175" fmla="*/ 4035196 h 6858000"/>
              <a:gd name="connsiteX176" fmla="*/ 4068162 w 7467600"/>
              <a:gd name="connsiteY176" fmla="*/ 3953394 h 6858000"/>
              <a:gd name="connsiteX177" fmla="*/ 3981416 w 7467600"/>
              <a:gd name="connsiteY177" fmla="*/ 3880482 h 6858000"/>
              <a:gd name="connsiteX178" fmla="*/ 3800147 w 7467600"/>
              <a:gd name="connsiteY178" fmla="*/ 3749872 h 6858000"/>
              <a:gd name="connsiteX179" fmla="*/ 3655073 w 7467600"/>
              <a:gd name="connsiteY179" fmla="*/ 3650884 h 6858000"/>
              <a:gd name="connsiteX180" fmla="*/ 3670252 w 7467600"/>
              <a:gd name="connsiteY180" fmla="*/ 3622798 h 6858000"/>
              <a:gd name="connsiteX181" fmla="*/ 3817258 w 7467600"/>
              <a:gd name="connsiteY181" fmla="*/ 3723577 h 6858000"/>
              <a:gd name="connsiteX182" fmla="*/ 4000461 w 7467600"/>
              <a:gd name="connsiteY182" fmla="*/ 3855966 h 6858000"/>
              <a:gd name="connsiteX183" fmla="*/ 4088180 w 7467600"/>
              <a:gd name="connsiteY183" fmla="*/ 3929774 h 6858000"/>
              <a:gd name="connsiteX184" fmla="*/ 4184555 w 7467600"/>
              <a:gd name="connsiteY184" fmla="*/ 4010683 h 6858000"/>
              <a:gd name="connsiteX185" fmla="*/ 4399563 w 7467600"/>
              <a:gd name="connsiteY185" fmla="*/ 4158106 h 6858000"/>
              <a:gd name="connsiteX186" fmla="*/ 4684469 w 7467600"/>
              <a:gd name="connsiteY186" fmla="*/ 4364680 h 6858000"/>
              <a:gd name="connsiteX187" fmla="*/ 4690271 w 7467600"/>
              <a:gd name="connsiteY187" fmla="*/ 4370034 h 6858000"/>
              <a:gd name="connsiteX188" fmla="*/ 4136093 w 7467600"/>
              <a:gd name="connsiteY188" fmla="*/ 3858466 h 6858000"/>
              <a:gd name="connsiteX189" fmla="*/ 3670252 w 7467600"/>
              <a:gd name="connsiteY189" fmla="*/ 3622798 h 6858000"/>
              <a:gd name="connsiteX190" fmla="*/ 4440129 w 7467600"/>
              <a:gd name="connsiteY190" fmla="*/ 3448571 h 6858000"/>
              <a:gd name="connsiteX191" fmla="*/ 4856525 w 7467600"/>
              <a:gd name="connsiteY191" fmla="*/ 3915351 h 6858000"/>
              <a:gd name="connsiteX192" fmla="*/ 5059055 w 7467600"/>
              <a:gd name="connsiteY192" fmla="*/ 4108918 h 6858000"/>
              <a:gd name="connsiteX193" fmla="*/ 5290070 w 7467600"/>
              <a:gd name="connsiteY193" fmla="*/ 4263619 h 6858000"/>
              <a:gd name="connsiteX194" fmla="*/ 4834991 w 7467600"/>
              <a:gd name="connsiteY194" fmla="*/ 3830985 h 6858000"/>
              <a:gd name="connsiteX195" fmla="*/ 4440129 w 7467600"/>
              <a:gd name="connsiteY195" fmla="*/ 3448571 h 6858000"/>
              <a:gd name="connsiteX196" fmla="*/ 4441737 w 7467600"/>
              <a:gd name="connsiteY196" fmla="*/ 3399734 h 6858000"/>
              <a:gd name="connsiteX197" fmla="*/ 4431236 w 7467600"/>
              <a:gd name="connsiteY197" fmla="*/ 3400954 h 6858000"/>
              <a:gd name="connsiteX198" fmla="*/ 4557150 w 7467600"/>
              <a:gd name="connsiteY198" fmla="*/ 3510023 h 6858000"/>
              <a:gd name="connsiteX199" fmla="*/ 4856936 w 7467600"/>
              <a:gd name="connsiteY199" fmla="*/ 3809146 h 6858000"/>
              <a:gd name="connsiteX200" fmla="*/ 5111996 w 7467600"/>
              <a:gd name="connsiteY200" fmla="*/ 4065759 h 6858000"/>
              <a:gd name="connsiteX201" fmla="*/ 5388878 w 7467600"/>
              <a:gd name="connsiteY201" fmla="*/ 4300185 h 6858000"/>
              <a:gd name="connsiteX202" fmla="*/ 5425556 w 7467600"/>
              <a:gd name="connsiteY202" fmla="*/ 4308967 h 6858000"/>
              <a:gd name="connsiteX203" fmla="*/ 4943646 w 7467600"/>
              <a:gd name="connsiteY203" fmla="*/ 3822916 h 6858000"/>
              <a:gd name="connsiteX204" fmla="*/ 4594837 w 7467600"/>
              <a:gd name="connsiteY204" fmla="*/ 3532274 h 6858000"/>
              <a:gd name="connsiteX205" fmla="*/ 4441737 w 7467600"/>
              <a:gd name="connsiteY205" fmla="*/ 3399734 h 6858000"/>
              <a:gd name="connsiteX206" fmla="*/ 5425834 w 7467600"/>
              <a:gd name="connsiteY206" fmla="*/ 3162785 h 6858000"/>
              <a:gd name="connsiteX207" fmla="*/ 5401644 w 7467600"/>
              <a:gd name="connsiteY207" fmla="*/ 3617847 h 6858000"/>
              <a:gd name="connsiteX208" fmla="*/ 5467256 w 7467600"/>
              <a:gd name="connsiteY208" fmla="*/ 4175494 h 6858000"/>
              <a:gd name="connsiteX209" fmla="*/ 5448069 w 7467600"/>
              <a:gd name="connsiteY209" fmla="*/ 3567554 h 6858000"/>
              <a:gd name="connsiteX210" fmla="*/ 5425834 w 7467600"/>
              <a:gd name="connsiteY210" fmla="*/ 3162785 h 6858000"/>
              <a:gd name="connsiteX211" fmla="*/ 1318687 w 7467600"/>
              <a:gd name="connsiteY211" fmla="*/ 3113840 h 6858000"/>
              <a:gd name="connsiteX212" fmla="*/ 1066793 w 7467600"/>
              <a:gd name="connsiteY212" fmla="*/ 3212171 h 6858000"/>
              <a:gd name="connsiteX213" fmla="*/ 993319 w 7467600"/>
              <a:gd name="connsiteY213" fmla="*/ 3247648 h 6858000"/>
              <a:gd name="connsiteX214" fmla="*/ 853081 w 7467600"/>
              <a:gd name="connsiteY214" fmla="*/ 3312410 h 6858000"/>
              <a:gd name="connsiteX215" fmla="*/ 805957 w 7467600"/>
              <a:gd name="connsiteY215" fmla="*/ 3330443 h 6858000"/>
              <a:gd name="connsiteX216" fmla="*/ 1318687 w 7467600"/>
              <a:gd name="connsiteY216" fmla="*/ 3113840 h 6858000"/>
              <a:gd name="connsiteX217" fmla="*/ 5453702 w 7467600"/>
              <a:gd name="connsiteY217" fmla="*/ 3090882 h 6858000"/>
              <a:gd name="connsiteX218" fmla="*/ 5480135 w 7467600"/>
              <a:gd name="connsiteY218" fmla="*/ 3565802 h 6858000"/>
              <a:gd name="connsiteX219" fmla="*/ 5499023 w 7467600"/>
              <a:gd name="connsiteY219" fmla="*/ 4166310 h 6858000"/>
              <a:gd name="connsiteX220" fmla="*/ 5547022 w 7467600"/>
              <a:gd name="connsiteY220" fmla="*/ 3607838 h 6858000"/>
              <a:gd name="connsiteX221" fmla="*/ 5515964 w 7467600"/>
              <a:gd name="connsiteY221" fmla="*/ 3378541 h 6858000"/>
              <a:gd name="connsiteX222" fmla="*/ 5453702 w 7467600"/>
              <a:gd name="connsiteY222" fmla="*/ 3090882 h 6858000"/>
              <a:gd name="connsiteX223" fmla="*/ 1238695 w 7467600"/>
              <a:gd name="connsiteY223" fmla="*/ 3076820 h 6858000"/>
              <a:gd name="connsiteX224" fmla="*/ 716371 w 7467600"/>
              <a:gd name="connsiteY224" fmla="*/ 3293249 h 6858000"/>
              <a:gd name="connsiteX225" fmla="*/ 579522 w 7467600"/>
              <a:gd name="connsiteY225" fmla="*/ 3371759 h 6858000"/>
              <a:gd name="connsiteX226" fmla="*/ 600288 w 7467600"/>
              <a:gd name="connsiteY226" fmla="*/ 3365555 h 6858000"/>
              <a:gd name="connsiteX227" fmla="*/ 840692 w 7467600"/>
              <a:gd name="connsiteY227" fmla="*/ 3284921 h 6858000"/>
              <a:gd name="connsiteX228" fmla="*/ 979248 w 7467600"/>
              <a:gd name="connsiteY228" fmla="*/ 3221003 h 6858000"/>
              <a:gd name="connsiteX229" fmla="*/ 1053282 w 7467600"/>
              <a:gd name="connsiteY229" fmla="*/ 3185247 h 6858000"/>
              <a:gd name="connsiteX230" fmla="*/ 1320603 w 7467600"/>
              <a:gd name="connsiteY230" fmla="*/ 3081281 h 6858000"/>
              <a:gd name="connsiteX231" fmla="*/ 1238695 w 7467600"/>
              <a:gd name="connsiteY231" fmla="*/ 3076820 h 6858000"/>
              <a:gd name="connsiteX232" fmla="*/ 5425627 w 7467600"/>
              <a:gd name="connsiteY232" fmla="*/ 2954192 h 6858000"/>
              <a:gd name="connsiteX233" fmla="*/ 5470770 w 7467600"/>
              <a:gd name="connsiteY233" fmla="*/ 3005435 h 6858000"/>
              <a:gd name="connsiteX234" fmla="*/ 5519779 w 7467600"/>
              <a:gd name="connsiteY234" fmla="*/ 4359223 h 6858000"/>
              <a:gd name="connsiteX235" fmla="*/ 5520293 w 7467600"/>
              <a:gd name="connsiteY235" fmla="*/ 4360602 h 6858000"/>
              <a:gd name="connsiteX236" fmla="*/ 5767221 w 7467600"/>
              <a:gd name="connsiteY236" fmla="*/ 4665564 h 6858000"/>
              <a:gd name="connsiteX237" fmla="*/ 6937169 w 7467600"/>
              <a:gd name="connsiteY237" fmla="*/ 4815941 h 6858000"/>
              <a:gd name="connsiteX238" fmla="*/ 6953922 w 7467600"/>
              <a:gd name="connsiteY238" fmla="*/ 4890068 h 6858000"/>
              <a:gd name="connsiteX239" fmla="*/ 6071359 w 7467600"/>
              <a:gd name="connsiteY239" fmla="*/ 4770770 h 6858000"/>
              <a:gd name="connsiteX240" fmla="*/ 6038839 w 7467600"/>
              <a:gd name="connsiteY240" fmla="*/ 4764474 h 6858000"/>
              <a:gd name="connsiteX241" fmla="*/ 6038706 w 7467600"/>
              <a:gd name="connsiteY241" fmla="*/ 4763847 h 6858000"/>
              <a:gd name="connsiteX242" fmla="*/ 6037784 w 7467600"/>
              <a:gd name="connsiteY242" fmla="*/ 4764270 h 6858000"/>
              <a:gd name="connsiteX243" fmla="*/ 6038839 w 7467600"/>
              <a:gd name="connsiteY243" fmla="*/ 4764474 h 6858000"/>
              <a:gd name="connsiteX244" fmla="*/ 6040338 w 7467600"/>
              <a:gd name="connsiteY244" fmla="*/ 4771418 h 6858000"/>
              <a:gd name="connsiteX245" fmla="*/ 6024488 w 7467600"/>
              <a:gd name="connsiteY245" fmla="*/ 4809903 h 6858000"/>
              <a:gd name="connsiteX246" fmla="*/ 5599771 w 7467600"/>
              <a:gd name="connsiteY246" fmla="*/ 5509652 h 6858000"/>
              <a:gd name="connsiteX247" fmla="*/ 5548843 w 7467600"/>
              <a:gd name="connsiteY247" fmla="*/ 5563845 h 6858000"/>
              <a:gd name="connsiteX248" fmla="*/ 5940952 w 7467600"/>
              <a:gd name="connsiteY248" fmla="*/ 6250028 h 6858000"/>
              <a:gd name="connsiteX249" fmla="*/ 6043441 w 7467600"/>
              <a:gd name="connsiteY249" fmla="*/ 6665847 h 6858000"/>
              <a:gd name="connsiteX250" fmla="*/ 6093432 w 7467600"/>
              <a:gd name="connsiteY250" fmla="*/ 6858000 h 6858000"/>
              <a:gd name="connsiteX251" fmla="*/ 6034344 w 7467600"/>
              <a:gd name="connsiteY251" fmla="*/ 6858000 h 6858000"/>
              <a:gd name="connsiteX252" fmla="*/ 6026679 w 7467600"/>
              <a:gd name="connsiteY252" fmla="*/ 6836959 h 6858000"/>
              <a:gd name="connsiteX253" fmla="*/ 5800441 w 7467600"/>
              <a:gd name="connsiteY253" fmla="*/ 6335286 h 6858000"/>
              <a:gd name="connsiteX254" fmla="*/ 5526562 w 7467600"/>
              <a:gd name="connsiteY254" fmla="*/ 5705388 h 6858000"/>
              <a:gd name="connsiteX255" fmla="*/ 5519640 w 7467600"/>
              <a:gd name="connsiteY255" fmla="*/ 5683774 h 6858000"/>
              <a:gd name="connsiteX256" fmla="*/ 5844559 w 7467600"/>
              <a:gd name="connsiteY256" fmla="*/ 6553349 h 6858000"/>
              <a:gd name="connsiteX257" fmla="*/ 5975994 w 7467600"/>
              <a:gd name="connsiteY257" fmla="*/ 6858000 h 6858000"/>
              <a:gd name="connsiteX258" fmla="*/ 5898547 w 7467600"/>
              <a:gd name="connsiteY258" fmla="*/ 6858000 h 6858000"/>
              <a:gd name="connsiteX259" fmla="*/ 5682041 w 7467600"/>
              <a:gd name="connsiteY259" fmla="*/ 6355860 h 6858000"/>
              <a:gd name="connsiteX260" fmla="*/ 5461758 w 7467600"/>
              <a:gd name="connsiteY260" fmla="*/ 5820220 h 6858000"/>
              <a:gd name="connsiteX261" fmla="*/ 5237282 w 7467600"/>
              <a:gd name="connsiteY261" fmla="*/ 6579086 h 6858000"/>
              <a:gd name="connsiteX262" fmla="*/ 5115009 w 7467600"/>
              <a:gd name="connsiteY262" fmla="*/ 6858000 h 6858000"/>
              <a:gd name="connsiteX263" fmla="*/ 5028074 w 7467600"/>
              <a:gd name="connsiteY263" fmla="*/ 6858000 h 6858000"/>
              <a:gd name="connsiteX264" fmla="*/ 5079508 w 7467600"/>
              <a:gd name="connsiteY264" fmla="*/ 6749074 h 6858000"/>
              <a:gd name="connsiteX265" fmla="*/ 5371846 w 7467600"/>
              <a:gd name="connsiteY265" fmla="*/ 5924413 h 6858000"/>
              <a:gd name="connsiteX266" fmla="*/ 5270512 w 7467600"/>
              <a:gd name="connsiteY266" fmla="*/ 6138975 h 6858000"/>
              <a:gd name="connsiteX267" fmla="*/ 5062409 w 7467600"/>
              <a:gd name="connsiteY267" fmla="*/ 6653544 h 6858000"/>
              <a:gd name="connsiteX268" fmla="*/ 5036628 w 7467600"/>
              <a:gd name="connsiteY268" fmla="*/ 6754247 h 6858000"/>
              <a:gd name="connsiteX269" fmla="*/ 5009112 w 7467600"/>
              <a:gd name="connsiteY269" fmla="*/ 6858000 h 6858000"/>
              <a:gd name="connsiteX270" fmla="*/ 4976679 w 7467600"/>
              <a:gd name="connsiteY270" fmla="*/ 6858000 h 6858000"/>
              <a:gd name="connsiteX271" fmla="*/ 5006537 w 7467600"/>
              <a:gd name="connsiteY271" fmla="*/ 6747068 h 6858000"/>
              <a:gd name="connsiteX272" fmla="*/ 5032723 w 7467600"/>
              <a:gd name="connsiteY272" fmla="*/ 6644957 h 6858000"/>
              <a:gd name="connsiteX273" fmla="*/ 5242949 w 7467600"/>
              <a:gd name="connsiteY273" fmla="*/ 6125175 h 6858000"/>
              <a:gd name="connsiteX274" fmla="*/ 5286321 w 7467600"/>
              <a:gd name="connsiteY274" fmla="*/ 6033555 h 6858000"/>
              <a:gd name="connsiteX275" fmla="*/ 5008210 w 7467600"/>
              <a:gd name="connsiteY275" fmla="*/ 6649194 h 6858000"/>
              <a:gd name="connsiteX276" fmla="*/ 4986321 w 7467600"/>
              <a:gd name="connsiteY276" fmla="*/ 6765687 h 6858000"/>
              <a:gd name="connsiteX277" fmla="*/ 4973474 w 7467600"/>
              <a:gd name="connsiteY277" fmla="*/ 6858000 h 6858000"/>
              <a:gd name="connsiteX278" fmla="*/ 4907178 w 7467600"/>
              <a:gd name="connsiteY278" fmla="*/ 6858000 h 6858000"/>
              <a:gd name="connsiteX279" fmla="*/ 4910810 w 7467600"/>
              <a:gd name="connsiteY279" fmla="*/ 6829660 h 6858000"/>
              <a:gd name="connsiteX280" fmla="*/ 4987461 w 7467600"/>
              <a:gd name="connsiteY280" fmla="*/ 6432994 h 6858000"/>
              <a:gd name="connsiteX281" fmla="*/ 5179262 w 7467600"/>
              <a:gd name="connsiteY281" fmla="*/ 6035044 h 6858000"/>
              <a:gd name="connsiteX282" fmla="*/ 4689678 w 7467600"/>
              <a:gd name="connsiteY282" fmla="*/ 6440241 h 6858000"/>
              <a:gd name="connsiteX283" fmla="*/ 4477543 w 7467600"/>
              <a:gd name="connsiteY283" fmla="*/ 6674836 h 6858000"/>
              <a:gd name="connsiteX284" fmla="*/ 4329957 w 7467600"/>
              <a:gd name="connsiteY284" fmla="*/ 6858000 h 6858000"/>
              <a:gd name="connsiteX285" fmla="*/ 4218595 w 7467600"/>
              <a:gd name="connsiteY285" fmla="*/ 6858000 h 6858000"/>
              <a:gd name="connsiteX286" fmla="*/ 4368888 w 7467600"/>
              <a:gd name="connsiteY286" fmla="*/ 6668412 h 6858000"/>
              <a:gd name="connsiteX287" fmla="*/ 4563091 w 7467600"/>
              <a:gd name="connsiteY287" fmla="*/ 6442508 h 6858000"/>
              <a:gd name="connsiteX288" fmla="*/ 5387324 w 7467600"/>
              <a:gd name="connsiteY288" fmla="*/ 5705830 h 6858000"/>
              <a:gd name="connsiteX289" fmla="*/ 5073620 w 7467600"/>
              <a:gd name="connsiteY289" fmla="*/ 5955437 h 6858000"/>
              <a:gd name="connsiteX290" fmla="*/ 4689789 w 7467600"/>
              <a:gd name="connsiteY290" fmla="*/ 6268382 h 6858000"/>
              <a:gd name="connsiteX291" fmla="*/ 4418722 w 7467600"/>
              <a:gd name="connsiteY291" fmla="*/ 6570886 h 6858000"/>
              <a:gd name="connsiteX292" fmla="*/ 4214944 w 7467600"/>
              <a:gd name="connsiteY292" fmla="*/ 6858000 h 6858000"/>
              <a:gd name="connsiteX293" fmla="*/ 4177898 w 7467600"/>
              <a:gd name="connsiteY293" fmla="*/ 6858000 h 6858000"/>
              <a:gd name="connsiteX294" fmla="*/ 4391597 w 7467600"/>
              <a:gd name="connsiteY294" fmla="*/ 6556370 h 6858000"/>
              <a:gd name="connsiteX295" fmla="*/ 4668889 w 7467600"/>
              <a:gd name="connsiteY295" fmla="*/ 6246399 h 6858000"/>
              <a:gd name="connsiteX296" fmla="*/ 5055427 w 7467600"/>
              <a:gd name="connsiteY296" fmla="*/ 5931476 h 6858000"/>
              <a:gd name="connsiteX297" fmla="*/ 5371814 w 7467600"/>
              <a:gd name="connsiteY297" fmla="*/ 5678975 h 6858000"/>
              <a:gd name="connsiteX298" fmla="*/ 4987918 w 7467600"/>
              <a:gd name="connsiteY298" fmla="*/ 5838701 h 6858000"/>
              <a:gd name="connsiteX299" fmla="*/ 4317146 w 7467600"/>
              <a:gd name="connsiteY299" fmla="*/ 6587716 h 6858000"/>
              <a:gd name="connsiteX300" fmla="*/ 4171627 w 7467600"/>
              <a:gd name="connsiteY300" fmla="*/ 6858000 h 6858000"/>
              <a:gd name="connsiteX301" fmla="*/ 4081585 w 7467600"/>
              <a:gd name="connsiteY301" fmla="*/ 6858000 h 6858000"/>
              <a:gd name="connsiteX302" fmla="*/ 4238603 w 7467600"/>
              <a:gd name="connsiteY302" fmla="*/ 6559341 h 6858000"/>
              <a:gd name="connsiteX303" fmla="*/ 4778333 w 7467600"/>
              <a:gd name="connsiteY303" fmla="*/ 5873626 h 6858000"/>
              <a:gd name="connsiteX304" fmla="*/ 5414185 w 7467600"/>
              <a:gd name="connsiteY304" fmla="*/ 5573882 h 6858000"/>
              <a:gd name="connsiteX305" fmla="*/ 5959648 w 7467600"/>
              <a:gd name="connsiteY305" fmla="*/ 4760797 h 6858000"/>
              <a:gd name="connsiteX306" fmla="*/ 5355019 w 7467600"/>
              <a:gd name="connsiteY306" fmla="*/ 4734672 h 6858000"/>
              <a:gd name="connsiteX307" fmla="*/ 5083565 w 7467600"/>
              <a:gd name="connsiteY307" fmla="*/ 5179121 h 6858000"/>
              <a:gd name="connsiteX308" fmla="*/ 4713577 w 7467600"/>
              <a:gd name="connsiteY308" fmla="*/ 5616803 h 6858000"/>
              <a:gd name="connsiteX309" fmla="*/ 3989559 w 7467600"/>
              <a:gd name="connsiteY309" fmla="*/ 6145945 h 6858000"/>
              <a:gd name="connsiteX310" fmla="*/ 3939824 w 7467600"/>
              <a:gd name="connsiteY310" fmla="*/ 6066900 h 6858000"/>
              <a:gd name="connsiteX311" fmla="*/ 4584537 w 7467600"/>
              <a:gd name="connsiteY311" fmla="*/ 5324826 h 6858000"/>
              <a:gd name="connsiteX312" fmla="*/ 5037105 w 7467600"/>
              <a:gd name="connsiteY312" fmla="*/ 5088765 h 6858000"/>
              <a:gd name="connsiteX313" fmla="*/ 5039930 w 7467600"/>
              <a:gd name="connsiteY313" fmla="*/ 5089585 h 6858000"/>
              <a:gd name="connsiteX314" fmla="*/ 5263764 w 7467600"/>
              <a:gd name="connsiteY314" fmla="*/ 4735525 h 6858000"/>
              <a:gd name="connsiteX315" fmla="*/ 4086300 w 7467600"/>
              <a:gd name="connsiteY315" fmla="*/ 4884599 h 6858000"/>
              <a:gd name="connsiteX316" fmla="*/ 4085485 w 7467600"/>
              <a:gd name="connsiteY316" fmla="*/ 4899070 h 6858000"/>
              <a:gd name="connsiteX317" fmla="*/ 3871915 w 7467600"/>
              <a:gd name="connsiteY317" fmla="*/ 5253645 h 6858000"/>
              <a:gd name="connsiteX318" fmla="*/ 3799374 w 7467600"/>
              <a:gd name="connsiteY318" fmla="*/ 5466127 h 6858000"/>
              <a:gd name="connsiteX319" fmla="*/ 3498850 w 7467600"/>
              <a:gd name="connsiteY319" fmla="*/ 6661888 h 6858000"/>
              <a:gd name="connsiteX320" fmla="*/ 3399216 w 7467600"/>
              <a:gd name="connsiteY320" fmla="*/ 6858000 h 6858000"/>
              <a:gd name="connsiteX321" fmla="*/ 3303688 w 7467600"/>
              <a:gd name="connsiteY321" fmla="*/ 6858000 h 6858000"/>
              <a:gd name="connsiteX322" fmla="*/ 3391774 w 7467600"/>
              <a:gd name="connsiteY322" fmla="*/ 6697181 h 6858000"/>
              <a:gd name="connsiteX323" fmla="*/ 3735540 w 7467600"/>
              <a:gd name="connsiteY323" fmla="*/ 5546923 h 6858000"/>
              <a:gd name="connsiteX324" fmla="*/ 3729438 w 7467600"/>
              <a:gd name="connsiteY324" fmla="*/ 5569058 h 6858000"/>
              <a:gd name="connsiteX325" fmla="*/ 3707782 w 7467600"/>
              <a:gd name="connsiteY325" fmla="*/ 5644908 h 6858000"/>
              <a:gd name="connsiteX326" fmla="*/ 3583827 w 7467600"/>
              <a:gd name="connsiteY326" fmla="*/ 6039215 h 6858000"/>
              <a:gd name="connsiteX327" fmla="*/ 3547861 w 7467600"/>
              <a:gd name="connsiteY327" fmla="*/ 6129609 h 6858000"/>
              <a:gd name="connsiteX328" fmla="*/ 3490905 w 7467600"/>
              <a:gd name="connsiteY328" fmla="*/ 6277660 h 6858000"/>
              <a:gd name="connsiteX329" fmla="*/ 3455859 w 7467600"/>
              <a:gd name="connsiteY329" fmla="*/ 6391301 h 6858000"/>
              <a:gd name="connsiteX330" fmla="*/ 3429112 w 7467600"/>
              <a:gd name="connsiteY330" fmla="*/ 6479469 h 6858000"/>
              <a:gd name="connsiteX331" fmla="*/ 3304862 w 7467600"/>
              <a:gd name="connsiteY331" fmla="*/ 6796476 h 6858000"/>
              <a:gd name="connsiteX332" fmla="*/ 3276071 w 7467600"/>
              <a:gd name="connsiteY332" fmla="*/ 6858000 h 6858000"/>
              <a:gd name="connsiteX333" fmla="*/ 3240805 w 7467600"/>
              <a:gd name="connsiteY333" fmla="*/ 6858000 h 6858000"/>
              <a:gd name="connsiteX334" fmla="*/ 3275917 w 7467600"/>
              <a:gd name="connsiteY334" fmla="*/ 6783192 h 6858000"/>
              <a:gd name="connsiteX335" fmla="*/ 3399358 w 7467600"/>
              <a:gd name="connsiteY335" fmla="*/ 6469011 h 6858000"/>
              <a:gd name="connsiteX336" fmla="*/ 3425650 w 7467600"/>
              <a:gd name="connsiteY336" fmla="*/ 6381333 h 6858000"/>
              <a:gd name="connsiteX337" fmla="*/ 3460661 w 7467600"/>
              <a:gd name="connsiteY337" fmla="*/ 6266763 h 6858000"/>
              <a:gd name="connsiteX338" fmla="*/ 3518021 w 7467600"/>
              <a:gd name="connsiteY338" fmla="*/ 6117298 h 6858000"/>
              <a:gd name="connsiteX339" fmla="*/ 3554035 w 7467600"/>
              <a:gd name="connsiteY339" fmla="*/ 6027832 h 6858000"/>
              <a:gd name="connsiteX340" fmla="*/ 3677174 w 7467600"/>
              <a:gd name="connsiteY340" fmla="*/ 5636351 h 6858000"/>
              <a:gd name="connsiteX341" fmla="*/ 3698819 w 7467600"/>
              <a:gd name="connsiteY341" fmla="*/ 5560503 h 6858000"/>
              <a:gd name="connsiteX342" fmla="*/ 3702094 w 7467600"/>
              <a:gd name="connsiteY342" fmla="*/ 5549194 h 6858000"/>
              <a:gd name="connsiteX343" fmla="*/ 3398355 w 7467600"/>
              <a:gd name="connsiteY343" fmla="*/ 6094603 h 6858000"/>
              <a:gd name="connsiteX344" fmla="*/ 3193941 w 7467600"/>
              <a:gd name="connsiteY344" fmla="*/ 6798775 h 6858000"/>
              <a:gd name="connsiteX345" fmla="*/ 3184140 w 7467600"/>
              <a:gd name="connsiteY345" fmla="*/ 6858000 h 6858000"/>
              <a:gd name="connsiteX346" fmla="*/ 3099978 w 7467600"/>
              <a:gd name="connsiteY346" fmla="*/ 6858000 h 6858000"/>
              <a:gd name="connsiteX347" fmla="*/ 3101556 w 7467600"/>
              <a:gd name="connsiteY347" fmla="*/ 6843337 h 6858000"/>
              <a:gd name="connsiteX348" fmla="*/ 3370162 w 7467600"/>
              <a:gd name="connsiteY348" fmla="*/ 5785550 h 6858000"/>
              <a:gd name="connsiteX349" fmla="*/ 3746477 w 7467600"/>
              <a:gd name="connsiteY349" fmla="*/ 5377889 h 6858000"/>
              <a:gd name="connsiteX350" fmla="*/ 3863399 w 7467600"/>
              <a:gd name="connsiteY350" fmla="*/ 5087257 h 6858000"/>
              <a:gd name="connsiteX351" fmla="*/ 3968712 w 7467600"/>
              <a:gd name="connsiteY351" fmla="*/ 4913989 h 6858000"/>
              <a:gd name="connsiteX352" fmla="*/ 2792390 w 7467600"/>
              <a:gd name="connsiteY352" fmla="*/ 5382974 h 6858000"/>
              <a:gd name="connsiteX353" fmla="*/ 2714982 w 7467600"/>
              <a:gd name="connsiteY353" fmla="*/ 5427051 h 6858000"/>
              <a:gd name="connsiteX354" fmla="*/ 2813361 w 7467600"/>
              <a:gd name="connsiteY354" fmla="*/ 6023912 h 6858000"/>
              <a:gd name="connsiteX355" fmla="*/ 2688430 w 7467600"/>
              <a:gd name="connsiteY355" fmla="*/ 6801564 h 6858000"/>
              <a:gd name="connsiteX356" fmla="*/ 2629626 w 7467600"/>
              <a:gd name="connsiteY356" fmla="*/ 6763394 h 6858000"/>
              <a:gd name="connsiteX357" fmla="*/ 2565328 w 7467600"/>
              <a:gd name="connsiteY357" fmla="*/ 5516399 h 6858000"/>
              <a:gd name="connsiteX358" fmla="*/ 1922999 w 7467600"/>
              <a:gd name="connsiteY358" fmla="*/ 5980343 h 6858000"/>
              <a:gd name="connsiteX359" fmla="*/ 1950261 w 7467600"/>
              <a:gd name="connsiteY359" fmla="*/ 6405858 h 6858000"/>
              <a:gd name="connsiteX360" fmla="*/ 2365554 w 7467600"/>
              <a:gd name="connsiteY360" fmla="*/ 6759107 h 6858000"/>
              <a:gd name="connsiteX361" fmla="*/ 2424142 w 7467600"/>
              <a:gd name="connsiteY361" fmla="*/ 6858000 h 6858000"/>
              <a:gd name="connsiteX362" fmla="*/ 2395994 w 7467600"/>
              <a:gd name="connsiteY362" fmla="*/ 6858000 h 6858000"/>
              <a:gd name="connsiteX363" fmla="*/ 2392863 w 7467600"/>
              <a:gd name="connsiteY363" fmla="*/ 6852964 h 6858000"/>
              <a:gd name="connsiteX364" fmla="*/ 2017589 w 7467600"/>
              <a:gd name="connsiteY364" fmla="*/ 6493982 h 6858000"/>
              <a:gd name="connsiteX365" fmla="*/ 2147336 w 7467600"/>
              <a:gd name="connsiteY365" fmla="*/ 6594052 h 6858000"/>
              <a:gd name="connsiteX366" fmla="*/ 2207047 w 7467600"/>
              <a:gd name="connsiteY366" fmla="*/ 6654540 h 6858000"/>
              <a:gd name="connsiteX367" fmla="*/ 2299106 w 7467600"/>
              <a:gd name="connsiteY367" fmla="*/ 6778931 h 6858000"/>
              <a:gd name="connsiteX368" fmla="*/ 2314430 w 7467600"/>
              <a:gd name="connsiteY368" fmla="*/ 6801144 h 6858000"/>
              <a:gd name="connsiteX369" fmla="*/ 2352406 w 7467600"/>
              <a:gd name="connsiteY369" fmla="*/ 6858000 h 6858000"/>
              <a:gd name="connsiteX370" fmla="*/ 2314492 w 7467600"/>
              <a:gd name="connsiteY370" fmla="*/ 6858000 h 6858000"/>
              <a:gd name="connsiteX371" fmla="*/ 2288095 w 7467600"/>
              <a:gd name="connsiteY371" fmla="*/ 6818030 h 6858000"/>
              <a:gd name="connsiteX372" fmla="*/ 2272768 w 7467600"/>
              <a:gd name="connsiteY372" fmla="*/ 6795822 h 6858000"/>
              <a:gd name="connsiteX373" fmla="*/ 2182715 w 7467600"/>
              <a:gd name="connsiteY373" fmla="*/ 6675071 h 6858000"/>
              <a:gd name="connsiteX374" fmla="*/ 2032061 w 7467600"/>
              <a:gd name="connsiteY374" fmla="*/ 6541380 h 6858000"/>
              <a:gd name="connsiteX375" fmla="*/ 2257220 w 7467600"/>
              <a:gd name="connsiteY375" fmla="*/ 6826257 h 6858000"/>
              <a:gd name="connsiteX376" fmla="*/ 2281324 w 7467600"/>
              <a:gd name="connsiteY376" fmla="*/ 6858000 h 6858000"/>
              <a:gd name="connsiteX377" fmla="*/ 2242860 w 7467600"/>
              <a:gd name="connsiteY377" fmla="*/ 6858000 h 6858000"/>
              <a:gd name="connsiteX378" fmla="*/ 2232818 w 7467600"/>
              <a:gd name="connsiteY378" fmla="*/ 6844926 h 6858000"/>
              <a:gd name="connsiteX379" fmla="*/ 1990172 w 7467600"/>
              <a:gd name="connsiteY379" fmla="*/ 6542121 h 6858000"/>
              <a:gd name="connsiteX380" fmla="*/ 2124090 w 7467600"/>
              <a:gd name="connsiteY380" fmla="*/ 6761017 h 6858000"/>
              <a:gd name="connsiteX381" fmla="*/ 2200380 w 7467600"/>
              <a:gd name="connsiteY381" fmla="*/ 6858000 h 6858000"/>
              <a:gd name="connsiteX382" fmla="*/ 2147507 w 7467600"/>
              <a:gd name="connsiteY382" fmla="*/ 6858000 h 6858000"/>
              <a:gd name="connsiteX383" fmla="*/ 2070668 w 7467600"/>
              <a:gd name="connsiteY383" fmla="*/ 6761520 h 6858000"/>
              <a:gd name="connsiteX384" fmla="*/ 1975142 w 7467600"/>
              <a:gd name="connsiteY384" fmla="*/ 6585570 h 6858000"/>
              <a:gd name="connsiteX385" fmla="*/ 2050035 w 7467600"/>
              <a:gd name="connsiteY385" fmla="*/ 6813345 h 6858000"/>
              <a:gd name="connsiteX386" fmla="*/ 2063025 w 7467600"/>
              <a:gd name="connsiteY386" fmla="*/ 6858000 h 6858000"/>
              <a:gd name="connsiteX387" fmla="*/ 2021675 w 7467600"/>
              <a:gd name="connsiteY387" fmla="*/ 6858000 h 6858000"/>
              <a:gd name="connsiteX388" fmla="*/ 2019308 w 7467600"/>
              <a:gd name="connsiteY388" fmla="*/ 6847118 h 6858000"/>
              <a:gd name="connsiteX389" fmla="*/ 1938835 w 7467600"/>
              <a:gd name="connsiteY389" fmla="*/ 6551160 h 6858000"/>
              <a:gd name="connsiteX390" fmla="*/ 1953230 w 7467600"/>
              <a:gd name="connsiteY390" fmla="*/ 6759699 h 6858000"/>
              <a:gd name="connsiteX391" fmla="*/ 1956763 w 7467600"/>
              <a:gd name="connsiteY391" fmla="*/ 6778191 h 6858000"/>
              <a:gd name="connsiteX392" fmla="*/ 1967925 w 7467600"/>
              <a:gd name="connsiteY392" fmla="*/ 6858000 h 6858000"/>
              <a:gd name="connsiteX393" fmla="*/ 1936622 w 7467600"/>
              <a:gd name="connsiteY393" fmla="*/ 6858000 h 6858000"/>
              <a:gd name="connsiteX394" fmla="*/ 1926261 w 7467600"/>
              <a:gd name="connsiteY394" fmla="*/ 6784064 h 6858000"/>
              <a:gd name="connsiteX395" fmla="*/ 1922724 w 7467600"/>
              <a:gd name="connsiteY395" fmla="*/ 6765577 h 6858000"/>
              <a:gd name="connsiteX396" fmla="*/ 1904650 w 7467600"/>
              <a:gd name="connsiteY396" fmla="*/ 6639616 h 6858000"/>
              <a:gd name="connsiteX397" fmla="*/ 1885273 w 7467600"/>
              <a:gd name="connsiteY397" fmla="*/ 6858000 h 6858000"/>
              <a:gd name="connsiteX398" fmla="*/ 1854363 w 7467600"/>
              <a:gd name="connsiteY398" fmla="*/ 6858000 h 6858000"/>
              <a:gd name="connsiteX399" fmla="*/ 1880391 w 7467600"/>
              <a:gd name="connsiteY399" fmla="*/ 6603796 h 6858000"/>
              <a:gd name="connsiteX400" fmla="*/ 1818273 w 7467600"/>
              <a:gd name="connsiteY400" fmla="*/ 6715729 h 6858000"/>
              <a:gd name="connsiteX401" fmla="*/ 1794691 w 7467600"/>
              <a:gd name="connsiteY401" fmla="*/ 6843239 h 6858000"/>
              <a:gd name="connsiteX402" fmla="*/ 1794914 w 7467600"/>
              <a:gd name="connsiteY402" fmla="*/ 6858000 h 6858000"/>
              <a:gd name="connsiteX403" fmla="*/ 1746128 w 7467600"/>
              <a:gd name="connsiteY403" fmla="*/ 6858000 h 6858000"/>
              <a:gd name="connsiteX404" fmla="*/ 1753934 w 7467600"/>
              <a:gd name="connsiteY404" fmla="*/ 6724796 h 6858000"/>
              <a:gd name="connsiteX405" fmla="*/ 1792053 w 7467600"/>
              <a:gd name="connsiteY405" fmla="*/ 6572396 h 6858000"/>
              <a:gd name="connsiteX406" fmla="*/ 1862248 w 7467600"/>
              <a:gd name="connsiteY406" fmla="*/ 6266397 h 6858000"/>
              <a:gd name="connsiteX407" fmla="*/ 1862250 w 7467600"/>
              <a:gd name="connsiteY407" fmla="*/ 6033531 h 6858000"/>
              <a:gd name="connsiteX408" fmla="*/ 1211999 w 7467600"/>
              <a:gd name="connsiteY408" fmla="*/ 6683610 h 6858000"/>
              <a:gd name="connsiteX409" fmla="*/ 1213266 w 7467600"/>
              <a:gd name="connsiteY409" fmla="*/ 6691947 h 6858000"/>
              <a:gd name="connsiteX410" fmla="*/ 1203370 w 7467600"/>
              <a:gd name="connsiteY410" fmla="*/ 6850676 h 6858000"/>
              <a:gd name="connsiteX411" fmla="*/ 1203671 w 7467600"/>
              <a:gd name="connsiteY411" fmla="*/ 6858000 h 6858000"/>
              <a:gd name="connsiteX412" fmla="*/ 1143180 w 7467600"/>
              <a:gd name="connsiteY412" fmla="*/ 6858000 h 6858000"/>
              <a:gd name="connsiteX413" fmla="*/ 1142176 w 7467600"/>
              <a:gd name="connsiteY413" fmla="*/ 6766045 h 6858000"/>
              <a:gd name="connsiteX414" fmla="*/ 1067484 w 7467600"/>
              <a:gd name="connsiteY414" fmla="*/ 6858000 h 6858000"/>
              <a:gd name="connsiteX415" fmla="*/ 953928 w 7467600"/>
              <a:gd name="connsiteY415" fmla="*/ 6858000 h 6858000"/>
              <a:gd name="connsiteX416" fmla="*/ 959715 w 7467600"/>
              <a:gd name="connsiteY416" fmla="*/ 6850185 h 6858000"/>
              <a:gd name="connsiteX417" fmla="*/ 1483788 w 7467600"/>
              <a:gd name="connsiteY417" fmla="*/ 6259174 h 6858000"/>
              <a:gd name="connsiteX418" fmla="*/ 1100671 w 7467600"/>
              <a:gd name="connsiteY418" fmla="*/ 6252137 h 6858000"/>
              <a:gd name="connsiteX419" fmla="*/ 1090144 w 7467600"/>
              <a:gd name="connsiteY419" fmla="*/ 6256748 h 6858000"/>
              <a:gd name="connsiteX420" fmla="*/ 1095872 w 7467600"/>
              <a:gd name="connsiteY420" fmla="*/ 6271892 h 6858000"/>
              <a:gd name="connsiteX421" fmla="*/ 262785 w 7467600"/>
              <a:gd name="connsiteY421" fmla="*/ 6845450 h 6858000"/>
              <a:gd name="connsiteX422" fmla="*/ 209968 w 7467600"/>
              <a:gd name="connsiteY422" fmla="*/ 6770713 h 6858000"/>
              <a:gd name="connsiteX423" fmla="*/ 873460 w 7467600"/>
              <a:gd name="connsiteY423" fmla="*/ 6253768 h 6858000"/>
              <a:gd name="connsiteX424" fmla="*/ 192686 w 7467600"/>
              <a:gd name="connsiteY424" fmla="*/ 5849257 h 6858000"/>
              <a:gd name="connsiteX425" fmla="*/ 4696 w 7467600"/>
              <a:gd name="connsiteY425" fmla="*/ 5697668 h 6858000"/>
              <a:gd name="connsiteX426" fmla="*/ 0 w 7467600"/>
              <a:gd name="connsiteY426" fmla="*/ 5689984 h 6858000"/>
              <a:gd name="connsiteX427" fmla="*/ 0 w 7467600"/>
              <a:gd name="connsiteY427" fmla="*/ 5513472 h 6858000"/>
              <a:gd name="connsiteX428" fmla="*/ 174101 w 7467600"/>
              <a:gd name="connsiteY428" fmla="*/ 5620277 h 6858000"/>
              <a:gd name="connsiteX429" fmla="*/ 891800 w 7467600"/>
              <a:gd name="connsiteY429" fmla="*/ 6036935 h 6858000"/>
              <a:gd name="connsiteX430" fmla="*/ 1072219 w 7467600"/>
              <a:gd name="connsiteY430" fmla="*/ 6169443 h 6858000"/>
              <a:gd name="connsiteX431" fmla="*/ 1074117 w 7467600"/>
              <a:gd name="connsiteY431" fmla="*/ 6170301 h 6858000"/>
              <a:gd name="connsiteX432" fmla="*/ 1083114 w 7467600"/>
              <a:gd name="connsiteY432" fmla="*/ 6174131 h 6858000"/>
              <a:gd name="connsiteX433" fmla="*/ 1543010 w 7467600"/>
              <a:gd name="connsiteY433" fmla="*/ 6191140 h 6858000"/>
              <a:gd name="connsiteX434" fmla="*/ 1551080 w 7467600"/>
              <a:gd name="connsiteY434" fmla="*/ 6195006 h 6858000"/>
              <a:gd name="connsiteX435" fmla="*/ 2345443 w 7467600"/>
              <a:gd name="connsiteY435" fmla="*/ 5549882 h 6858000"/>
              <a:gd name="connsiteX436" fmla="*/ 1721499 w 7467600"/>
              <a:gd name="connsiteY436" fmla="*/ 5599969 h 6858000"/>
              <a:gd name="connsiteX437" fmla="*/ 767716 w 7467600"/>
              <a:gd name="connsiteY437" fmla="*/ 5472768 h 6858000"/>
              <a:gd name="connsiteX438" fmla="*/ 722147 w 7467600"/>
              <a:gd name="connsiteY438" fmla="*/ 5393091 h 6858000"/>
              <a:gd name="connsiteX439" fmla="*/ 1485552 w 7467600"/>
              <a:gd name="connsiteY439" fmla="*/ 5313202 h 6858000"/>
              <a:gd name="connsiteX440" fmla="*/ 2143004 w 7467600"/>
              <a:gd name="connsiteY440" fmla="*/ 5402420 h 6858000"/>
              <a:gd name="connsiteX441" fmla="*/ 1933391 w 7467600"/>
              <a:gd name="connsiteY441" fmla="*/ 5156971 h 6858000"/>
              <a:gd name="connsiteX442" fmla="*/ 1827118 w 7467600"/>
              <a:gd name="connsiteY442" fmla="*/ 4968410 h 6858000"/>
              <a:gd name="connsiteX443" fmla="*/ 1837349 w 7467600"/>
              <a:gd name="connsiteY443" fmla="*/ 4956357 h 6858000"/>
              <a:gd name="connsiteX444" fmla="*/ 2162835 w 7467600"/>
              <a:gd name="connsiteY444" fmla="*/ 5187853 h 6858000"/>
              <a:gd name="connsiteX445" fmla="*/ 2257167 w 7467600"/>
              <a:gd name="connsiteY445" fmla="*/ 5462123 h 6858000"/>
              <a:gd name="connsiteX446" fmla="*/ 2261598 w 7467600"/>
              <a:gd name="connsiteY446" fmla="*/ 5467998 h 6858000"/>
              <a:gd name="connsiteX447" fmla="*/ 2437177 w 7467600"/>
              <a:gd name="connsiteY447" fmla="*/ 5479608 h 6858000"/>
              <a:gd name="connsiteX448" fmla="*/ 2445247 w 7467600"/>
              <a:gd name="connsiteY448" fmla="*/ 5483476 h 6858000"/>
              <a:gd name="connsiteX449" fmla="*/ 2743626 w 7467600"/>
              <a:gd name="connsiteY449" fmla="*/ 5304819 h 6858000"/>
              <a:gd name="connsiteX450" fmla="*/ 3048102 w 7467600"/>
              <a:gd name="connsiteY450" fmla="*/ 5150595 h 6858000"/>
              <a:gd name="connsiteX451" fmla="*/ 1799414 w 7467600"/>
              <a:gd name="connsiteY451" fmla="*/ 4694732 h 6858000"/>
              <a:gd name="connsiteX452" fmla="*/ 1771735 w 7467600"/>
              <a:gd name="connsiteY452" fmla="*/ 4619929 h 6858000"/>
              <a:gd name="connsiteX453" fmla="*/ 3104273 w 7467600"/>
              <a:gd name="connsiteY453" fmla="*/ 5076159 h 6858000"/>
              <a:gd name="connsiteX454" fmla="*/ 3113245 w 7467600"/>
              <a:gd name="connsiteY454" fmla="*/ 5090705 h 6858000"/>
              <a:gd name="connsiteX455" fmla="*/ 3126294 w 7467600"/>
              <a:gd name="connsiteY455" fmla="*/ 5114400 h 6858000"/>
              <a:gd name="connsiteX456" fmla="*/ 3937433 w 7467600"/>
              <a:gd name="connsiteY456" fmla="*/ 4830473 h 6858000"/>
              <a:gd name="connsiteX457" fmla="*/ 3590475 w 7467600"/>
              <a:gd name="connsiteY457" fmla="*/ 4597974 h 6858000"/>
              <a:gd name="connsiteX458" fmla="*/ 3100264 w 7467600"/>
              <a:gd name="connsiteY458" fmla="*/ 4579845 h 6858000"/>
              <a:gd name="connsiteX459" fmla="*/ 2183576 w 7467600"/>
              <a:gd name="connsiteY459" fmla="*/ 4227150 h 6858000"/>
              <a:gd name="connsiteX460" fmla="*/ 2151029 w 7467600"/>
              <a:gd name="connsiteY460" fmla="*/ 4146947 h 6858000"/>
              <a:gd name="connsiteX461" fmla="*/ 3563434 w 7467600"/>
              <a:gd name="connsiteY461" fmla="*/ 4469115 h 6858000"/>
              <a:gd name="connsiteX462" fmla="*/ 3177952 w 7467600"/>
              <a:gd name="connsiteY462" fmla="*/ 3657386 h 6858000"/>
              <a:gd name="connsiteX463" fmla="*/ 3189263 w 7467600"/>
              <a:gd name="connsiteY463" fmla="*/ 3625726 h 6858000"/>
              <a:gd name="connsiteX464" fmla="*/ 3560912 w 7467600"/>
              <a:gd name="connsiteY464" fmla="*/ 4079863 h 6858000"/>
              <a:gd name="connsiteX465" fmla="*/ 3626636 w 7467600"/>
              <a:gd name="connsiteY465" fmla="*/ 4512230 h 6858000"/>
              <a:gd name="connsiteX466" fmla="*/ 3653088 w 7467600"/>
              <a:gd name="connsiteY466" fmla="*/ 4521417 h 6858000"/>
              <a:gd name="connsiteX467" fmla="*/ 3988128 w 7467600"/>
              <a:gd name="connsiteY467" fmla="*/ 4817267 h 6858000"/>
              <a:gd name="connsiteX468" fmla="*/ 4830582 w 7467600"/>
              <a:gd name="connsiteY468" fmla="*/ 4676000 h 6858000"/>
              <a:gd name="connsiteX469" fmla="*/ 4830100 w 7467600"/>
              <a:gd name="connsiteY469" fmla="*/ 4675554 h 6858000"/>
              <a:gd name="connsiteX470" fmla="*/ 4036318 w 7467600"/>
              <a:gd name="connsiteY470" fmla="*/ 4147013 h 6858000"/>
              <a:gd name="connsiteX471" fmla="*/ 3432098 w 7467600"/>
              <a:gd name="connsiteY471" fmla="*/ 3537312 h 6858000"/>
              <a:gd name="connsiteX472" fmla="*/ 3446761 w 7467600"/>
              <a:gd name="connsiteY472" fmla="*/ 3461278 h 6858000"/>
              <a:gd name="connsiteX473" fmla="*/ 4419733 w 7467600"/>
              <a:gd name="connsiteY473" fmla="*/ 3963555 h 6858000"/>
              <a:gd name="connsiteX474" fmla="*/ 4781371 w 7467600"/>
              <a:gd name="connsiteY474" fmla="*/ 4458604 h 6858000"/>
              <a:gd name="connsiteX475" fmla="*/ 4780440 w 7467600"/>
              <a:gd name="connsiteY475" fmla="*/ 4470290 h 6858000"/>
              <a:gd name="connsiteX476" fmla="*/ 4898954 w 7467600"/>
              <a:gd name="connsiteY476" fmla="*/ 4662092 h 6858000"/>
              <a:gd name="connsiteX477" fmla="*/ 4900699 w 7467600"/>
              <a:gd name="connsiteY477" fmla="*/ 4670867 h 6858000"/>
              <a:gd name="connsiteX478" fmla="*/ 5714511 w 7467600"/>
              <a:gd name="connsiteY478" fmla="*/ 4663483 h 6858000"/>
              <a:gd name="connsiteX479" fmla="*/ 5464793 w 7467600"/>
              <a:gd name="connsiteY479" fmla="*/ 4393556 h 6858000"/>
              <a:gd name="connsiteX480" fmla="*/ 5461897 w 7467600"/>
              <a:gd name="connsiteY480" fmla="*/ 4390879 h 6858000"/>
              <a:gd name="connsiteX481" fmla="*/ 4294126 w 7467600"/>
              <a:gd name="connsiteY481" fmla="*/ 3303048 h 6858000"/>
              <a:gd name="connsiteX482" fmla="*/ 4305321 w 7467600"/>
              <a:gd name="connsiteY482" fmla="*/ 3256953 h 6858000"/>
              <a:gd name="connsiteX483" fmla="*/ 4949299 w 7467600"/>
              <a:gd name="connsiteY483" fmla="*/ 3766336 h 6858000"/>
              <a:gd name="connsiteX484" fmla="*/ 5291452 w 7467600"/>
              <a:gd name="connsiteY484" fmla="*/ 4076801 h 6858000"/>
              <a:gd name="connsiteX485" fmla="*/ 5434998 w 7467600"/>
              <a:gd name="connsiteY485" fmla="*/ 4254100 h 6858000"/>
              <a:gd name="connsiteX486" fmla="*/ 5351015 w 7467600"/>
              <a:gd name="connsiteY486" fmla="*/ 3760989 h 6858000"/>
              <a:gd name="connsiteX487" fmla="*/ 5413780 w 7467600"/>
              <a:gd name="connsiteY487" fmla="*/ 2966265 h 6858000"/>
              <a:gd name="connsiteX488" fmla="*/ 5425627 w 7467600"/>
              <a:gd name="connsiteY488" fmla="*/ 2954192 h 6858000"/>
              <a:gd name="connsiteX489" fmla="*/ 6604735 w 7467600"/>
              <a:gd name="connsiteY489" fmla="*/ 2041381 h 6858000"/>
              <a:gd name="connsiteX490" fmla="*/ 7204487 w 7467600"/>
              <a:gd name="connsiteY490" fmla="*/ 2742112 h 6858000"/>
              <a:gd name="connsiteX491" fmla="*/ 7131592 w 7467600"/>
              <a:gd name="connsiteY491" fmla="*/ 2672096 h 6858000"/>
              <a:gd name="connsiteX492" fmla="*/ 6996344 w 7467600"/>
              <a:gd name="connsiteY492" fmla="*/ 2518310 h 6858000"/>
              <a:gd name="connsiteX493" fmla="*/ 6735495 w 7467600"/>
              <a:gd name="connsiteY493" fmla="*/ 2196890 h 6858000"/>
              <a:gd name="connsiteX494" fmla="*/ 6721901 w 7467600"/>
              <a:gd name="connsiteY494" fmla="*/ 2179274 h 6858000"/>
              <a:gd name="connsiteX495" fmla="*/ 6604735 w 7467600"/>
              <a:gd name="connsiteY495" fmla="*/ 2041381 h 6858000"/>
              <a:gd name="connsiteX496" fmla="*/ 6591670 w 7467600"/>
              <a:gd name="connsiteY496" fmla="*/ 1988277 h 6858000"/>
              <a:gd name="connsiteX497" fmla="*/ 6747349 w 7467600"/>
              <a:gd name="connsiteY497" fmla="*/ 2160069 h 6858000"/>
              <a:gd name="connsiteX498" fmla="*/ 6760943 w 7467600"/>
              <a:gd name="connsiteY498" fmla="*/ 2177686 h 6858000"/>
              <a:gd name="connsiteX499" fmla="*/ 7021065 w 7467600"/>
              <a:gd name="connsiteY499" fmla="*/ 2498102 h 6858000"/>
              <a:gd name="connsiteX500" fmla="*/ 7155223 w 7467600"/>
              <a:gd name="connsiteY500" fmla="*/ 2650386 h 6858000"/>
              <a:gd name="connsiteX501" fmla="*/ 7203167 w 7467600"/>
              <a:gd name="connsiteY501" fmla="*/ 2697288 h 6858000"/>
              <a:gd name="connsiteX502" fmla="*/ 6937703 w 7467600"/>
              <a:gd name="connsiteY502" fmla="*/ 2321981 h 6858000"/>
              <a:gd name="connsiteX503" fmla="*/ 6591670 w 7467600"/>
              <a:gd name="connsiteY503" fmla="*/ 1988277 h 6858000"/>
              <a:gd name="connsiteX504" fmla="*/ 5798671 w 7467600"/>
              <a:gd name="connsiteY504" fmla="*/ 1981601 h 6858000"/>
              <a:gd name="connsiteX505" fmla="*/ 5754709 w 7467600"/>
              <a:gd name="connsiteY505" fmla="*/ 2071454 h 6858000"/>
              <a:gd name="connsiteX506" fmla="*/ 5763044 w 7467600"/>
              <a:gd name="connsiteY506" fmla="*/ 2842206 h 6858000"/>
              <a:gd name="connsiteX507" fmla="*/ 5764974 w 7467600"/>
              <a:gd name="connsiteY507" fmla="*/ 2799609 h 6858000"/>
              <a:gd name="connsiteX508" fmla="*/ 5767665 w 7467600"/>
              <a:gd name="connsiteY508" fmla="*/ 2666409 h 6858000"/>
              <a:gd name="connsiteX509" fmla="*/ 5763055 w 7467600"/>
              <a:gd name="connsiteY509" fmla="*/ 2579705 h 6858000"/>
              <a:gd name="connsiteX510" fmla="*/ 5758079 w 7467600"/>
              <a:gd name="connsiteY510" fmla="*/ 2492508 h 6858000"/>
              <a:gd name="connsiteX511" fmla="*/ 5779325 w 7467600"/>
              <a:gd name="connsiteY511" fmla="*/ 2197069 h 6858000"/>
              <a:gd name="connsiteX512" fmla="*/ 5798671 w 7467600"/>
              <a:gd name="connsiteY512" fmla="*/ 1981601 h 6858000"/>
              <a:gd name="connsiteX513" fmla="*/ 5829202 w 7467600"/>
              <a:gd name="connsiteY513" fmla="*/ 1971679 h 6858000"/>
              <a:gd name="connsiteX514" fmla="*/ 5809558 w 7467600"/>
              <a:gd name="connsiteY514" fmla="*/ 2198043 h 6858000"/>
              <a:gd name="connsiteX515" fmla="*/ 5788653 w 7467600"/>
              <a:gd name="connsiteY515" fmla="*/ 2489430 h 6858000"/>
              <a:gd name="connsiteX516" fmla="*/ 5793439 w 7467600"/>
              <a:gd name="connsiteY516" fmla="*/ 2575235 h 6858000"/>
              <a:gd name="connsiteX517" fmla="*/ 5796837 w 7467600"/>
              <a:gd name="connsiteY517" fmla="*/ 2637633 h 6858000"/>
              <a:gd name="connsiteX518" fmla="*/ 5818614 w 7467600"/>
              <a:gd name="connsiteY518" fmla="*/ 2473055 h 6858000"/>
              <a:gd name="connsiteX519" fmla="*/ 5829202 w 7467600"/>
              <a:gd name="connsiteY519" fmla="*/ 1971679 h 6858000"/>
              <a:gd name="connsiteX520" fmla="*/ 5911389 w 7467600"/>
              <a:gd name="connsiteY520" fmla="*/ 1898371 h 6858000"/>
              <a:gd name="connsiteX521" fmla="*/ 6237627 w 7467600"/>
              <a:gd name="connsiteY521" fmla="*/ 2231921 h 6858000"/>
              <a:gd name="connsiteX522" fmla="*/ 5911389 w 7467600"/>
              <a:gd name="connsiteY522" fmla="*/ 1898371 h 6858000"/>
              <a:gd name="connsiteX523" fmla="*/ 6944437 w 7467600"/>
              <a:gd name="connsiteY523" fmla="*/ 1575402 h 6858000"/>
              <a:gd name="connsiteX524" fmla="*/ 6304730 w 7467600"/>
              <a:gd name="connsiteY524" fmla="*/ 1766654 h 6858000"/>
              <a:gd name="connsiteX525" fmla="*/ 6944437 w 7467600"/>
              <a:gd name="connsiteY525" fmla="*/ 1575402 h 6858000"/>
              <a:gd name="connsiteX526" fmla="*/ 7019523 w 7467600"/>
              <a:gd name="connsiteY526" fmla="*/ 1519450 h 6858000"/>
              <a:gd name="connsiteX527" fmla="*/ 6298091 w 7467600"/>
              <a:gd name="connsiteY527" fmla="*/ 1737122 h 6858000"/>
              <a:gd name="connsiteX528" fmla="*/ 7019523 w 7467600"/>
              <a:gd name="connsiteY528" fmla="*/ 1519450 h 6858000"/>
              <a:gd name="connsiteX529" fmla="*/ 2399523 w 7467600"/>
              <a:gd name="connsiteY529" fmla="*/ 1428234 h 6858000"/>
              <a:gd name="connsiteX530" fmla="*/ 2224982 w 7467600"/>
              <a:gd name="connsiteY530" fmla="*/ 1826201 h 6858000"/>
              <a:gd name="connsiteX531" fmla="*/ 2096099 w 7467600"/>
              <a:gd name="connsiteY531" fmla="*/ 2345900 h 6858000"/>
              <a:gd name="connsiteX532" fmla="*/ 2283317 w 7467600"/>
              <a:gd name="connsiteY532" fmla="*/ 1796925 h 6858000"/>
              <a:gd name="connsiteX533" fmla="*/ 2399523 w 7467600"/>
              <a:gd name="connsiteY533" fmla="*/ 1428234 h 6858000"/>
              <a:gd name="connsiteX534" fmla="*/ 2448558 w 7467600"/>
              <a:gd name="connsiteY534" fmla="*/ 1373435 h 6858000"/>
              <a:gd name="connsiteX535" fmla="*/ 2312521 w 7467600"/>
              <a:gd name="connsiteY535" fmla="*/ 1806140 h 6858000"/>
              <a:gd name="connsiteX536" fmla="*/ 2127533 w 7467600"/>
              <a:gd name="connsiteY536" fmla="*/ 2348380 h 6858000"/>
              <a:gd name="connsiteX537" fmla="*/ 2358080 w 7467600"/>
              <a:gd name="connsiteY537" fmla="*/ 1866134 h 6858000"/>
              <a:gd name="connsiteX538" fmla="*/ 2407436 w 7467600"/>
              <a:gd name="connsiteY538" fmla="*/ 1651070 h 6858000"/>
              <a:gd name="connsiteX539" fmla="*/ 2448558 w 7467600"/>
              <a:gd name="connsiteY539" fmla="*/ 1373435 h 6858000"/>
              <a:gd name="connsiteX540" fmla="*/ 278707 w 7467600"/>
              <a:gd name="connsiteY540" fmla="*/ 1352270 h 6858000"/>
              <a:gd name="connsiteX541" fmla="*/ 321570 w 7467600"/>
              <a:gd name="connsiteY541" fmla="*/ 1861610 h 6858000"/>
              <a:gd name="connsiteX542" fmla="*/ 294281 w 7467600"/>
              <a:gd name="connsiteY542" fmla="*/ 1440658 h 6858000"/>
              <a:gd name="connsiteX543" fmla="*/ 278707 w 7467600"/>
              <a:gd name="connsiteY543" fmla="*/ 1352270 h 6858000"/>
              <a:gd name="connsiteX544" fmla="*/ 1423821 w 7467600"/>
              <a:gd name="connsiteY544" fmla="*/ 1351958 h 6858000"/>
              <a:gd name="connsiteX545" fmla="*/ 1638521 w 7467600"/>
              <a:gd name="connsiteY545" fmla="*/ 1908470 h 6858000"/>
              <a:gd name="connsiteX546" fmla="*/ 1754199 w 7467600"/>
              <a:gd name="connsiteY546" fmla="*/ 2149284 h 6858000"/>
              <a:gd name="connsiteX547" fmla="*/ 1908359 w 7467600"/>
              <a:gd name="connsiteY547" fmla="*/ 2364988 h 6858000"/>
              <a:gd name="connsiteX548" fmla="*/ 1647661 w 7467600"/>
              <a:gd name="connsiteY548" fmla="*/ 1825945 h 6858000"/>
              <a:gd name="connsiteX549" fmla="*/ 1423821 w 7467600"/>
              <a:gd name="connsiteY549" fmla="*/ 1351958 h 6858000"/>
              <a:gd name="connsiteX550" fmla="*/ 1431890 w 7467600"/>
              <a:gd name="connsiteY550" fmla="*/ 1306475 h 6858000"/>
              <a:gd name="connsiteX551" fmla="*/ 1507597 w 7467600"/>
              <a:gd name="connsiteY551" fmla="*/ 1446132 h 6858000"/>
              <a:gd name="connsiteX552" fmla="*/ 1674586 w 7467600"/>
              <a:gd name="connsiteY552" fmla="*/ 1813832 h 6858000"/>
              <a:gd name="connsiteX553" fmla="*/ 1815950 w 7467600"/>
              <a:gd name="connsiteY553" fmla="*/ 2128564 h 6858000"/>
              <a:gd name="connsiteX554" fmla="*/ 1984242 w 7467600"/>
              <a:gd name="connsiteY554" fmla="*/ 2430829 h 6858000"/>
              <a:gd name="connsiteX555" fmla="*/ 2014023 w 7467600"/>
              <a:gd name="connsiteY555" fmla="*/ 2450995 h 6858000"/>
              <a:gd name="connsiteX556" fmla="*/ 1747337 w 7467600"/>
              <a:gd name="connsiteY556" fmla="*/ 1855264 h 6858000"/>
              <a:gd name="connsiteX557" fmla="*/ 1533749 w 7467600"/>
              <a:gd name="connsiteY557" fmla="*/ 1478656 h 6858000"/>
              <a:gd name="connsiteX558" fmla="*/ 1431890 w 7467600"/>
              <a:gd name="connsiteY558" fmla="*/ 1306475 h 6858000"/>
              <a:gd name="connsiteX559" fmla="*/ 5052692 w 7467600"/>
              <a:gd name="connsiteY559" fmla="*/ 1292994 h 6858000"/>
              <a:gd name="connsiteX560" fmla="*/ 5200661 w 7467600"/>
              <a:gd name="connsiteY560" fmla="*/ 1635186 h 6858000"/>
              <a:gd name="connsiteX561" fmla="*/ 5297138 w 7467600"/>
              <a:gd name="connsiteY561" fmla="*/ 1906351 h 6858000"/>
              <a:gd name="connsiteX562" fmla="*/ 5052692 w 7467600"/>
              <a:gd name="connsiteY562" fmla="*/ 1292994 h 6858000"/>
              <a:gd name="connsiteX563" fmla="*/ 5009948 w 7467600"/>
              <a:gd name="connsiteY563" fmla="*/ 1273619 h 6858000"/>
              <a:gd name="connsiteX564" fmla="*/ 5121777 w 7467600"/>
              <a:gd name="connsiteY564" fmla="*/ 1654213 h 6858000"/>
              <a:gd name="connsiteX565" fmla="*/ 5293545 w 7467600"/>
              <a:gd name="connsiteY565" fmla="*/ 2072247 h 6858000"/>
              <a:gd name="connsiteX566" fmla="*/ 5294042 w 7467600"/>
              <a:gd name="connsiteY566" fmla="*/ 2065019 h 6858000"/>
              <a:gd name="connsiteX567" fmla="*/ 5171936 w 7467600"/>
              <a:gd name="connsiteY567" fmla="*/ 1647613 h 6858000"/>
              <a:gd name="connsiteX568" fmla="*/ 5009948 w 7467600"/>
              <a:gd name="connsiteY568" fmla="*/ 1273619 h 6858000"/>
              <a:gd name="connsiteX569" fmla="*/ 655236 w 7467600"/>
              <a:gd name="connsiteY569" fmla="*/ 1268632 h 6858000"/>
              <a:gd name="connsiteX570" fmla="*/ 839521 w 7467600"/>
              <a:gd name="connsiteY570" fmla="*/ 1685315 h 6858000"/>
              <a:gd name="connsiteX571" fmla="*/ 1109416 w 7467600"/>
              <a:gd name="connsiteY571" fmla="*/ 2061663 h 6858000"/>
              <a:gd name="connsiteX572" fmla="*/ 1298300 w 7467600"/>
              <a:gd name="connsiteY572" fmla="*/ 2247742 h 6858000"/>
              <a:gd name="connsiteX573" fmla="*/ 1125871 w 7467600"/>
              <a:gd name="connsiteY573" fmla="*/ 1989513 h 6858000"/>
              <a:gd name="connsiteX574" fmla="*/ 981574 w 7467600"/>
              <a:gd name="connsiteY574" fmla="*/ 1783157 h 6858000"/>
              <a:gd name="connsiteX575" fmla="*/ 922198 w 7467600"/>
              <a:gd name="connsiteY575" fmla="*/ 1677437 h 6858000"/>
              <a:gd name="connsiteX576" fmla="*/ 869293 w 7467600"/>
              <a:gd name="connsiteY576" fmla="*/ 1583214 h 6858000"/>
              <a:gd name="connsiteX577" fmla="*/ 751431 w 7467600"/>
              <a:gd name="connsiteY577" fmla="*/ 1405731 h 6858000"/>
              <a:gd name="connsiteX578" fmla="*/ 655236 w 7467600"/>
              <a:gd name="connsiteY578" fmla="*/ 1268632 h 6858000"/>
              <a:gd name="connsiteX579" fmla="*/ 6516292 w 7467600"/>
              <a:gd name="connsiteY579" fmla="*/ 1263064 h 6858000"/>
              <a:gd name="connsiteX580" fmla="*/ 5736320 w 7467600"/>
              <a:gd name="connsiteY580" fmla="*/ 1501803 h 6858000"/>
              <a:gd name="connsiteX581" fmla="*/ 6516292 w 7467600"/>
              <a:gd name="connsiteY581" fmla="*/ 1263064 h 6858000"/>
              <a:gd name="connsiteX582" fmla="*/ 291466 w 7467600"/>
              <a:gd name="connsiteY582" fmla="*/ 1250369 h 6858000"/>
              <a:gd name="connsiteX583" fmla="*/ 323180 w 7467600"/>
              <a:gd name="connsiteY583" fmla="*/ 1435283 h 6858000"/>
              <a:gd name="connsiteX584" fmla="*/ 349381 w 7467600"/>
              <a:gd name="connsiteY584" fmla="*/ 1875041 h 6858000"/>
              <a:gd name="connsiteX585" fmla="*/ 374363 w 7467600"/>
              <a:gd name="connsiteY585" fmla="*/ 1506494 h 6858000"/>
              <a:gd name="connsiteX586" fmla="*/ 302168 w 7467600"/>
              <a:gd name="connsiteY586" fmla="*/ 1274495 h 6858000"/>
              <a:gd name="connsiteX587" fmla="*/ 291466 w 7467600"/>
              <a:gd name="connsiteY587" fmla="*/ 1250369 h 6858000"/>
              <a:gd name="connsiteX588" fmla="*/ 678222 w 7467600"/>
              <a:gd name="connsiteY588" fmla="*/ 1248670 h 6858000"/>
              <a:gd name="connsiteX589" fmla="*/ 775536 w 7467600"/>
              <a:gd name="connsiteY589" fmla="*/ 1388015 h 6858000"/>
              <a:gd name="connsiteX590" fmla="*/ 894529 w 7467600"/>
              <a:gd name="connsiteY590" fmla="*/ 1567739 h 6858000"/>
              <a:gd name="connsiteX591" fmla="*/ 948000 w 7467600"/>
              <a:gd name="connsiteY591" fmla="*/ 1663088 h 6858000"/>
              <a:gd name="connsiteX592" fmla="*/ 1006812 w 7467600"/>
              <a:gd name="connsiteY592" fmla="*/ 1767683 h 6858000"/>
              <a:gd name="connsiteX593" fmla="*/ 1149133 w 7467600"/>
              <a:gd name="connsiteY593" fmla="*/ 1971513 h 6858000"/>
              <a:gd name="connsiteX594" fmla="*/ 1333952 w 7467600"/>
              <a:gd name="connsiteY594" fmla="*/ 2251620 h 6858000"/>
              <a:gd name="connsiteX595" fmla="*/ 1337329 w 7467600"/>
              <a:gd name="connsiteY595" fmla="*/ 2258350 h 6858000"/>
              <a:gd name="connsiteX596" fmla="*/ 1014726 w 7467600"/>
              <a:gd name="connsiteY596" fmla="*/ 1615556 h 6858000"/>
              <a:gd name="connsiteX597" fmla="*/ 678222 w 7467600"/>
              <a:gd name="connsiteY597" fmla="*/ 1248670 h 6858000"/>
              <a:gd name="connsiteX598" fmla="*/ 6691602 w 7467600"/>
              <a:gd name="connsiteY598" fmla="*/ 1140573 h 6858000"/>
              <a:gd name="connsiteX599" fmla="*/ 6571100 w 7467600"/>
              <a:gd name="connsiteY599" fmla="*/ 1183662 h 6858000"/>
              <a:gd name="connsiteX600" fmla="*/ 6241687 w 7467600"/>
              <a:gd name="connsiteY600" fmla="*/ 1257600 h 6858000"/>
              <a:gd name="connsiteX601" fmla="*/ 5693009 w 7467600"/>
              <a:gd name="connsiteY601" fmla="*/ 1478256 h 6858000"/>
              <a:gd name="connsiteX602" fmla="*/ 6548420 w 7467600"/>
              <a:gd name="connsiteY602" fmla="*/ 1214599 h 6858000"/>
              <a:gd name="connsiteX603" fmla="*/ 6605473 w 7467600"/>
              <a:gd name="connsiteY603" fmla="*/ 1184686 h 6858000"/>
              <a:gd name="connsiteX604" fmla="*/ 6691602 w 7467600"/>
              <a:gd name="connsiteY604" fmla="*/ 1140573 h 6858000"/>
              <a:gd name="connsiteX605" fmla="*/ 4002475 w 7467600"/>
              <a:gd name="connsiteY605" fmla="*/ 1037802 h 6858000"/>
              <a:gd name="connsiteX606" fmla="*/ 4000324 w 7467600"/>
              <a:gd name="connsiteY606" fmla="*/ 1039362 h 6858000"/>
              <a:gd name="connsiteX607" fmla="*/ 4002862 w 7467600"/>
              <a:gd name="connsiteY607" fmla="*/ 1042866 h 6858000"/>
              <a:gd name="connsiteX608" fmla="*/ 4002475 w 7467600"/>
              <a:gd name="connsiteY608" fmla="*/ 1037802 h 6858000"/>
              <a:gd name="connsiteX609" fmla="*/ 506322 w 7467600"/>
              <a:gd name="connsiteY609" fmla="*/ 1020997 h 6858000"/>
              <a:gd name="connsiteX610" fmla="*/ 533068 w 7467600"/>
              <a:gd name="connsiteY610" fmla="*/ 1029409 h 6858000"/>
              <a:gd name="connsiteX611" fmla="*/ 1232525 w 7467600"/>
              <a:gd name="connsiteY611" fmla="*/ 1804675 h 6858000"/>
              <a:gd name="connsiteX612" fmla="*/ 1388858 w 7467600"/>
              <a:gd name="connsiteY612" fmla="*/ 2368011 h 6858000"/>
              <a:gd name="connsiteX613" fmla="*/ 1384098 w 7467600"/>
              <a:gd name="connsiteY613" fmla="*/ 2378125 h 6858000"/>
              <a:gd name="connsiteX614" fmla="*/ 1425393 w 7467600"/>
              <a:gd name="connsiteY614" fmla="*/ 2589124 h 6858000"/>
              <a:gd name="connsiteX615" fmla="*/ 1424001 w 7467600"/>
              <a:gd name="connsiteY615" fmla="*/ 2597541 h 6858000"/>
              <a:gd name="connsiteX616" fmla="*/ 2152729 w 7467600"/>
              <a:gd name="connsiteY616" fmla="*/ 2864487 h 6858000"/>
              <a:gd name="connsiteX617" fmla="*/ 2020609 w 7467600"/>
              <a:gd name="connsiteY617" fmla="*/ 2539671 h 6858000"/>
              <a:gd name="connsiteX618" fmla="*/ 2018920 w 7467600"/>
              <a:gd name="connsiteY618" fmla="*/ 2536309 h 6858000"/>
              <a:gd name="connsiteX619" fmla="*/ 1342441 w 7467600"/>
              <a:gd name="connsiteY619" fmla="*/ 1173017 h 6858000"/>
              <a:gd name="connsiteX620" fmla="*/ 1367925 w 7467600"/>
              <a:gd name="connsiteY620" fmla="*/ 1135648 h 6858000"/>
              <a:gd name="connsiteX621" fmla="*/ 1771401 w 7467600"/>
              <a:gd name="connsiteY621" fmla="*/ 1806673 h 6858000"/>
              <a:gd name="connsiteX622" fmla="*/ 1972385 w 7467600"/>
              <a:gd name="connsiteY622" fmla="*/ 2198735 h 6858000"/>
              <a:gd name="connsiteX623" fmla="*/ 2040892 w 7467600"/>
              <a:gd name="connsiteY623" fmla="*/ 2405205 h 6858000"/>
              <a:gd name="connsiteX624" fmla="*/ 2131689 w 7467600"/>
              <a:gd name="connsiteY624" fmla="*/ 1936926 h 6858000"/>
              <a:gd name="connsiteX625" fmla="*/ 2454820 w 7467600"/>
              <a:gd name="connsiteY625" fmla="*/ 1248808 h 6858000"/>
              <a:gd name="connsiteX626" fmla="*/ 2492512 w 7467600"/>
              <a:gd name="connsiteY626" fmla="*/ 1302920 h 6858000"/>
              <a:gd name="connsiteX627" fmla="*/ 2081216 w 7467600"/>
              <a:gd name="connsiteY627" fmla="*/ 2527513 h 6858000"/>
              <a:gd name="connsiteX628" fmla="*/ 2081211 w 7467600"/>
              <a:gd name="connsiteY628" fmla="*/ 2528916 h 6858000"/>
              <a:gd name="connsiteX629" fmla="*/ 2199067 w 7467600"/>
              <a:gd name="connsiteY629" fmla="*/ 2884061 h 6858000"/>
              <a:gd name="connsiteX630" fmla="*/ 3192586 w 7467600"/>
              <a:gd name="connsiteY630" fmla="*/ 3411496 h 6858000"/>
              <a:gd name="connsiteX631" fmla="*/ 3182620 w 7467600"/>
              <a:gd name="connsiteY631" fmla="*/ 3483279 h 6858000"/>
              <a:gd name="connsiteX632" fmla="*/ 2435119 w 7467600"/>
              <a:gd name="connsiteY632" fmla="*/ 3080173 h 6858000"/>
              <a:gd name="connsiteX633" fmla="*/ 2410152 w 7467600"/>
              <a:gd name="connsiteY633" fmla="*/ 3063751 h 6858000"/>
              <a:gd name="connsiteX634" fmla="*/ 2408099 w 7467600"/>
              <a:gd name="connsiteY634" fmla="*/ 3064403 h 6858000"/>
              <a:gd name="connsiteX635" fmla="*/ 2407218 w 7467600"/>
              <a:gd name="connsiteY635" fmla="*/ 3070324 h 6858000"/>
              <a:gd name="connsiteX636" fmla="*/ 2380138 w 7467600"/>
              <a:gd name="connsiteY636" fmla="*/ 3099341 h 6858000"/>
              <a:gd name="connsiteX637" fmla="*/ 1765923 w 7467600"/>
              <a:gd name="connsiteY637" fmla="*/ 3581043 h 6858000"/>
              <a:gd name="connsiteX638" fmla="*/ 1702258 w 7467600"/>
              <a:gd name="connsiteY638" fmla="*/ 3612286 h 6858000"/>
              <a:gd name="connsiteX639" fmla="*/ 1538370 w 7467600"/>
              <a:gd name="connsiteY639" fmla="*/ 3811804 h 6858000"/>
              <a:gd name="connsiteX640" fmla="*/ 542867 w 7467600"/>
              <a:gd name="connsiteY640" fmla="*/ 4944092 h 6858000"/>
              <a:gd name="connsiteX641" fmla="*/ 515800 w 7467600"/>
              <a:gd name="connsiteY641" fmla="*/ 4862180 h 6858000"/>
              <a:gd name="connsiteX642" fmla="*/ 909145 w 7467600"/>
              <a:gd name="connsiteY642" fmla="*/ 4199225 h 6858000"/>
              <a:gd name="connsiteX643" fmla="*/ 1214067 w 7467600"/>
              <a:gd name="connsiteY643" fmla="*/ 3908561 h 6858000"/>
              <a:gd name="connsiteX644" fmla="*/ 640967 w 7467600"/>
              <a:gd name="connsiteY644" fmla="*/ 4105601 h 6858000"/>
              <a:gd name="connsiteX645" fmla="*/ 112563 w 7467600"/>
              <a:gd name="connsiteY645" fmla="*/ 4396952 h 6858000"/>
              <a:gd name="connsiteX646" fmla="*/ 0 w 7467600"/>
              <a:gd name="connsiteY646" fmla="*/ 4466006 h 6858000"/>
              <a:gd name="connsiteX647" fmla="*/ 0 w 7467600"/>
              <a:gd name="connsiteY647" fmla="*/ 4233763 h 6858000"/>
              <a:gd name="connsiteX648" fmla="*/ 36881 w 7467600"/>
              <a:gd name="connsiteY648" fmla="*/ 4200118 h 6858000"/>
              <a:gd name="connsiteX649" fmla="*/ 910534 w 7467600"/>
              <a:gd name="connsiteY649" fmla="*/ 3629753 h 6858000"/>
              <a:gd name="connsiteX650" fmla="*/ 1578717 w 7467600"/>
              <a:gd name="connsiteY650" fmla="*/ 3575982 h 6858000"/>
              <a:gd name="connsiteX651" fmla="*/ 2338780 w 7467600"/>
              <a:gd name="connsiteY651" fmla="*/ 3033725 h 6858000"/>
              <a:gd name="connsiteX652" fmla="*/ 1807991 w 7467600"/>
              <a:gd name="connsiteY652" fmla="*/ 2807184 h 6858000"/>
              <a:gd name="connsiteX653" fmla="*/ 1416358 w 7467600"/>
              <a:gd name="connsiteY653" fmla="*/ 3112571 h 6858000"/>
              <a:gd name="connsiteX654" fmla="*/ 939066 w 7467600"/>
              <a:gd name="connsiteY654" fmla="*/ 3378798 h 6858000"/>
              <a:gd name="connsiteX655" fmla="*/ 115099 w 7467600"/>
              <a:gd name="connsiteY655" fmla="*/ 3607650 h 6858000"/>
              <a:gd name="connsiteX656" fmla="*/ 97284 w 7467600"/>
              <a:gd name="connsiteY656" fmla="*/ 3520393 h 6858000"/>
              <a:gd name="connsiteX657" fmla="*/ 922050 w 7467600"/>
              <a:gd name="connsiteY657" fmla="*/ 3074867 h 6858000"/>
              <a:gd name="connsiteX658" fmla="*/ 1405265 w 7467600"/>
              <a:gd name="connsiteY658" fmla="*/ 3016319 h 6858000"/>
              <a:gd name="connsiteX659" fmla="*/ 1407512 w 7467600"/>
              <a:gd name="connsiteY659" fmla="*/ 3018001 h 6858000"/>
              <a:gd name="connsiteX660" fmla="*/ 1726266 w 7467600"/>
              <a:gd name="connsiteY660" fmla="*/ 2777274 h 6858000"/>
              <a:gd name="connsiteX661" fmla="*/ 625390 w 7467600"/>
              <a:gd name="connsiteY661" fmla="*/ 2514541 h 6858000"/>
              <a:gd name="connsiteX662" fmla="*/ 619799 w 7467600"/>
              <a:gd name="connsiteY662" fmla="*/ 2527180 h 6858000"/>
              <a:gd name="connsiteX663" fmla="*/ 310030 w 7467600"/>
              <a:gd name="connsiteY663" fmla="*/ 2771818 h 6858000"/>
              <a:gd name="connsiteX664" fmla="*/ 173877 w 7467600"/>
              <a:gd name="connsiteY664" fmla="*/ 2937056 h 6858000"/>
              <a:gd name="connsiteX665" fmla="*/ 77889 w 7467600"/>
              <a:gd name="connsiteY665" fmla="*/ 3138440 h 6858000"/>
              <a:gd name="connsiteX666" fmla="*/ 0 w 7467600"/>
              <a:gd name="connsiteY666" fmla="*/ 3271395 h 6858000"/>
              <a:gd name="connsiteX667" fmla="*/ 0 w 7467600"/>
              <a:gd name="connsiteY667" fmla="*/ 3153002 h 6858000"/>
              <a:gd name="connsiteX668" fmla="*/ 2386 w 7467600"/>
              <a:gd name="connsiteY668" fmla="*/ 3149203 h 6858000"/>
              <a:gd name="connsiteX669" fmla="*/ 89753 w 7467600"/>
              <a:gd name="connsiteY669" fmla="*/ 2987702 h 6858000"/>
              <a:gd name="connsiteX670" fmla="*/ 76869 w 7467600"/>
              <a:gd name="connsiteY670" fmla="*/ 3005404 h 6858000"/>
              <a:gd name="connsiteX671" fmla="*/ 32049 w 7467600"/>
              <a:gd name="connsiteY671" fmla="*/ 3065814 h 6858000"/>
              <a:gd name="connsiteX672" fmla="*/ 0 w 7467600"/>
              <a:gd name="connsiteY672" fmla="*/ 3108744 h 6858000"/>
              <a:gd name="connsiteX673" fmla="*/ 0 w 7467600"/>
              <a:gd name="connsiteY673" fmla="*/ 3058059 h 6858000"/>
              <a:gd name="connsiteX674" fmla="*/ 7610 w 7467600"/>
              <a:gd name="connsiteY674" fmla="*/ 3047889 h 6858000"/>
              <a:gd name="connsiteX675" fmla="*/ 52419 w 7467600"/>
              <a:gd name="connsiteY675" fmla="*/ 2987479 h 6858000"/>
              <a:gd name="connsiteX676" fmla="*/ 59142 w 7467600"/>
              <a:gd name="connsiteY676" fmla="*/ 2978488 h 6858000"/>
              <a:gd name="connsiteX677" fmla="*/ 0 w 7467600"/>
              <a:gd name="connsiteY677" fmla="*/ 3015334 h 6858000"/>
              <a:gd name="connsiteX678" fmla="*/ 0 w 7467600"/>
              <a:gd name="connsiteY678" fmla="*/ 2914286 h 6858000"/>
              <a:gd name="connsiteX679" fmla="*/ 36383 w 7467600"/>
              <a:gd name="connsiteY679" fmla="*/ 2901128 h 6858000"/>
              <a:gd name="connsiteX680" fmla="*/ 156329 w 7467600"/>
              <a:gd name="connsiteY680" fmla="*/ 2840533 h 6858000"/>
              <a:gd name="connsiteX681" fmla="*/ 358355 w 7467600"/>
              <a:gd name="connsiteY681" fmla="*/ 2620471 h 6858000"/>
              <a:gd name="connsiteX682" fmla="*/ 510577 w 7467600"/>
              <a:gd name="connsiteY682" fmla="*/ 2501244 h 6858000"/>
              <a:gd name="connsiteX683" fmla="*/ 211967 w 7467600"/>
              <a:gd name="connsiteY683" fmla="*/ 2479171 h 6858000"/>
              <a:gd name="connsiteX684" fmla="*/ 0 w 7467600"/>
              <a:gd name="connsiteY684" fmla="*/ 2476398 h 6858000"/>
              <a:gd name="connsiteX685" fmla="*/ 0 w 7467600"/>
              <a:gd name="connsiteY685" fmla="*/ 2389189 h 6858000"/>
              <a:gd name="connsiteX686" fmla="*/ 103062 w 7467600"/>
              <a:gd name="connsiteY686" fmla="*/ 2389518 h 6858000"/>
              <a:gd name="connsiteX687" fmla="*/ 510734 w 7467600"/>
              <a:gd name="connsiteY687" fmla="*/ 2416201 h 6858000"/>
              <a:gd name="connsiteX688" fmla="*/ 279257 w 7467600"/>
              <a:gd name="connsiteY688" fmla="*/ 2092102 h 6858000"/>
              <a:gd name="connsiteX689" fmla="*/ 65265 w 7467600"/>
              <a:gd name="connsiteY689" fmla="*/ 2006049 h 6858000"/>
              <a:gd name="connsiteX690" fmla="*/ 0 w 7467600"/>
              <a:gd name="connsiteY690" fmla="*/ 1982532 h 6858000"/>
              <a:gd name="connsiteX691" fmla="*/ 0 w 7467600"/>
              <a:gd name="connsiteY691" fmla="*/ 1912789 h 6858000"/>
              <a:gd name="connsiteX692" fmla="*/ 97460 w 7467600"/>
              <a:gd name="connsiteY692" fmla="*/ 1953725 h 6858000"/>
              <a:gd name="connsiteX693" fmla="*/ 221272 w 7467600"/>
              <a:gd name="connsiteY693" fmla="*/ 1980766 h 6858000"/>
              <a:gd name="connsiteX694" fmla="*/ 116765 w 7467600"/>
              <a:gd name="connsiteY694" fmla="*/ 1911033 h 6858000"/>
              <a:gd name="connsiteX695" fmla="*/ 16405 w 7467600"/>
              <a:gd name="connsiteY695" fmla="*/ 1803412 h 6858000"/>
              <a:gd name="connsiteX696" fmla="*/ 0 w 7467600"/>
              <a:gd name="connsiteY696" fmla="*/ 1784777 h 6858000"/>
              <a:gd name="connsiteX697" fmla="*/ 0 w 7467600"/>
              <a:gd name="connsiteY697" fmla="*/ 1740082 h 6858000"/>
              <a:gd name="connsiteX698" fmla="*/ 39394 w 7467600"/>
              <a:gd name="connsiteY698" fmla="*/ 1784856 h 6858000"/>
              <a:gd name="connsiteX699" fmla="*/ 135813 w 7467600"/>
              <a:gd name="connsiteY699" fmla="*/ 1888838 h 6858000"/>
              <a:gd name="connsiteX700" fmla="*/ 242575 w 7467600"/>
              <a:gd name="connsiteY700" fmla="*/ 1958841 h 6858000"/>
              <a:gd name="connsiteX701" fmla="*/ 82197 w 7467600"/>
              <a:gd name="connsiteY701" fmla="*/ 1754826 h 6858000"/>
              <a:gd name="connsiteX702" fmla="*/ 0 w 7467600"/>
              <a:gd name="connsiteY702" fmla="*/ 1679650 h 6858000"/>
              <a:gd name="connsiteX703" fmla="*/ 0 w 7467600"/>
              <a:gd name="connsiteY703" fmla="*/ 1602463 h 6858000"/>
              <a:gd name="connsiteX704" fmla="*/ 84689 w 7467600"/>
              <a:gd name="connsiteY704" fmla="*/ 1677442 h 6858000"/>
              <a:gd name="connsiteX705" fmla="*/ 298437 w 7467600"/>
              <a:gd name="connsiteY705" fmla="*/ 1968019 h 6858000"/>
              <a:gd name="connsiteX706" fmla="*/ 227269 w 7467600"/>
              <a:gd name="connsiteY706" fmla="*/ 1114064 h 6858000"/>
              <a:gd name="connsiteX707" fmla="*/ 248003 w 7467600"/>
              <a:gd name="connsiteY707" fmla="*/ 1089613 h 6858000"/>
              <a:gd name="connsiteX708" fmla="*/ 427020 w 7467600"/>
              <a:gd name="connsiteY708" fmla="*/ 1619803 h 6858000"/>
              <a:gd name="connsiteX709" fmla="*/ 340345 w 7467600"/>
              <a:gd name="connsiteY709" fmla="*/ 2027739 h 6858000"/>
              <a:gd name="connsiteX710" fmla="*/ 360865 w 7467600"/>
              <a:gd name="connsiteY710" fmla="*/ 2044827 h 6858000"/>
              <a:gd name="connsiteX711" fmla="*/ 560414 w 7467600"/>
              <a:gd name="connsiteY711" fmla="*/ 2421457 h 6858000"/>
              <a:gd name="connsiteX712" fmla="*/ 1359703 w 7467600"/>
              <a:gd name="connsiteY712" fmla="*/ 2578554 h 6858000"/>
              <a:gd name="connsiteX713" fmla="*/ 1359422 w 7467600"/>
              <a:gd name="connsiteY713" fmla="*/ 2577994 h 6858000"/>
              <a:gd name="connsiteX714" fmla="*/ 828701 w 7467600"/>
              <a:gd name="connsiteY714" fmla="*/ 1839520 h 6858000"/>
              <a:gd name="connsiteX715" fmla="*/ 494427 w 7467600"/>
              <a:gd name="connsiteY715" fmla="*/ 1092333 h 6858000"/>
              <a:gd name="connsiteX716" fmla="*/ 506322 w 7467600"/>
              <a:gd name="connsiteY716" fmla="*/ 1020997 h 6858000"/>
              <a:gd name="connsiteX717" fmla="*/ 4570198 w 7467600"/>
              <a:gd name="connsiteY717" fmla="*/ 978081 h 6858000"/>
              <a:gd name="connsiteX718" fmla="*/ 4523691 w 7467600"/>
              <a:gd name="connsiteY718" fmla="*/ 1127776 h 6858000"/>
              <a:gd name="connsiteX719" fmla="*/ 4509875 w 7467600"/>
              <a:gd name="connsiteY719" fmla="*/ 1167552 h 6858000"/>
              <a:gd name="connsiteX720" fmla="*/ 4478168 w 7467600"/>
              <a:gd name="connsiteY720" fmla="*/ 1260735 h 6858000"/>
              <a:gd name="connsiteX721" fmla="*/ 4409309 w 7467600"/>
              <a:gd name="connsiteY721" fmla="*/ 1666996 h 6858000"/>
              <a:gd name="connsiteX722" fmla="*/ 4370031 w 7467600"/>
              <a:gd name="connsiteY722" fmla="*/ 1955666 h 6858000"/>
              <a:gd name="connsiteX723" fmla="*/ 4570198 w 7467600"/>
              <a:gd name="connsiteY723" fmla="*/ 978081 h 6858000"/>
              <a:gd name="connsiteX724" fmla="*/ 4557898 w 7467600"/>
              <a:gd name="connsiteY724" fmla="*/ 900011 h 6858000"/>
              <a:gd name="connsiteX725" fmla="*/ 4344840 w 7467600"/>
              <a:gd name="connsiteY725" fmla="*/ 1922038 h 6858000"/>
              <a:gd name="connsiteX726" fmla="*/ 4378710 w 7467600"/>
              <a:gd name="connsiteY726" fmla="*/ 1665516 h 6858000"/>
              <a:gd name="connsiteX727" fmla="*/ 4448798 w 7467600"/>
              <a:gd name="connsiteY727" fmla="*/ 1253024 h 6858000"/>
              <a:gd name="connsiteX728" fmla="*/ 4480315 w 7467600"/>
              <a:gd name="connsiteY728" fmla="*/ 1158454 h 6858000"/>
              <a:gd name="connsiteX729" fmla="*/ 4494133 w 7467600"/>
              <a:gd name="connsiteY729" fmla="*/ 1118676 h 6858000"/>
              <a:gd name="connsiteX730" fmla="*/ 4557898 w 7467600"/>
              <a:gd name="connsiteY730" fmla="*/ 900011 h 6858000"/>
              <a:gd name="connsiteX731" fmla="*/ 5870151 w 7467600"/>
              <a:gd name="connsiteY731" fmla="*/ 898890 h 6858000"/>
              <a:gd name="connsiteX732" fmla="*/ 5861335 w 7467600"/>
              <a:gd name="connsiteY732" fmla="*/ 899177 h 6858000"/>
              <a:gd name="connsiteX733" fmla="*/ 5843702 w 7467600"/>
              <a:gd name="connsiteY733" fmla="*/ 899748 h 6858000"/>
              <a:gd name="connsiteX734" fmla="*/ 5651107 w 7467600"/>
              <a:gd name="connsiteY734" fmla="*/ 920306 h 6858000"/>
              <a:gd name="connsiteX735" fmla="*/ 5459407 w 7467600"/>
              <a:gd name="connsiteY735" fmla="*/ 940975 h 6858000"/>
              <a:gd name="connsiteX736" fmla="*/ 5374846 w 7467600"/>
              <a:gd name="connsiteY736" fmla="*/ 941988 h 6858000"/>
              <a:gd name="connsiteX737" fmla="*/ 5256105 w 7467600"/>
              <a:gd name="connsiteY737" fmla="*/ 945632 h 6858000"/>
              <a:gd name="connsiteX738" fmla="*/ 5107071 w 7467600"/>
              <a:gd name="connsiteY738" fmla="*/ 969720 h 6858000"/>
              <a:gd name="connsiteX739" fmla="*/ 4998681 w 7467600"/>
              <a:gd name="connsiteY739" fmla="*/ 988771 h 6858000"/>
              <a:gd name="connsiteX740" fmla="*/ 5870151 w 7467600"/>
              <a:gd name="connsiteY740" fmla="*/ 898890 h 6858000"/>
              <a:gd name="connsiteX741" fmla="*/ 5504425 w 7467600"/>
              <a:gd name="connsiteY741" fmla="*/ 848067 h 6858000"/>
              <a:gd name="connsiteX742" fmla="*/ 4968849 w 7467600"/>
              <a:gd name="connsiteY742" fmla="*/ 962318 h 6858000"/>
              <a:gd name="connsiteX743" fmla="*/ 5104039 w 7467600"/>
              <a:gd name="connsiteY743" fmla="*/ 940634 h 6858000"/>
              <a:gd name="connsiteX744" fmla="*/ 5256311 w 7467600"/>
              <a:gd name="connsiteY744" fmla="*/ 916490 h 6858000"/>
              <a:gd name="connsiteX745" fmla="*/ 5377381 w 7467600"/>
              <a:gd name="connsiteY745" fmla="*/ 912671 h 6858000"/>
              <a:gd name="connsiteX746" fmla="*/ 5460148 w 7467600"/>
              <a:gd name="connsiteY746" fmla="*/ 911442 h 6858000"/>
              <a:gd name="connsiteX747" fmla="*/ 5648971 w 7467600"/>
              <a:gd name="connsiteY747" fmla="*/ 891331 h 6858000"/>
              <a:gd name="connsiteX748" fmla="*/ 5844807 w 7467600"/>
              <a:gd name="connsiteY748" fmla="*/ 870718 h 6858000"/>
              <a:gd name="connsiteX749" fmla="*/ 5862975 w 7467600"/>
              <a:gd name="connsiteY749" fmla="*/ 869756 h 6858000"/>
              <a:gd name="connsiteX750" fmla="*/ 5920887 w 7467600"/>
              <a:gd name="connsiteY750" fmla="*/ 865929 h 6858000"/>
              <a:gd name="connsiteX751" fmla="*/ 5504425 w 7467600"/>
              <a:gd name="connsiteY751" fmla="*/ 848067 h 6858000"/>
              <a:gd name="connsiteX752" fmla="*/ 3607114 w 7467600"/>
              <a:gd name="connsiteY752" fmla="*/ 467441 h 6858000"/>
              <a:gd name="connsiteX753" fmla="*/ 3296242 w 7467600"/>
              <a:gd name="connsiteY753" fmla="*/ 807991 h 6858000"/>
              <a:gd name="connsiteX754" fmla="*/ 3174674 w 7467600"/>
              <a:gd name="connsiteY754" fmla="*/ 919759 h 6858000"/>
              <a:gd name="connsiteX755" fmla="*/ 3042978 w 7467600"/>
              <a:gd name="connsiteY755" fmla="*/ 1054894 h 6858000"/>
              <a:gd name="connsiteX756" fmla="*/ 2968914 w 7467600"/>
              <a:gd name="connsiteY756" fmla="*/ 1133756 h 6858000"/>
              <a:gd name="connsiteX757" fmla="*/ 3103823 w 7467600"/>
              <a:gd name="connsiteY757" fmla="*/ 1026814 h 6858000"/>
              <a:gd name="connsiteX758" fmla="*/ 3607114 w 7467600"/>
              <a:gd name="connsiteY758" fmla="*/ 467441 h 6858000"/>
              <a:gd name="connsiteX759" fmla="*/ 3744487 w 7467600"/>
              <a:gd name="connsiteY759" fmla="*/ 383136 h 6858000"/>
              <a:gd name="connsiteX760" fmla="*/ 3970213 w 7467600"/>
              <a:gd name="connsiteY760" fmla="*/ 995559 h 6858000"/>
              <a:gd name="connsiteX761" fmla="*/ 3744487 w 7467600"/>
              <a:gd name="connsiteY761" fmla="*/ 383136 h 6858000"/>
              <a:gd name="connsiteX762" fmla="*/ 3624562 w 7467600"/>
              <a:gd name="connsiteY762" fmla="*/ 367041 h 6858000"/>
              <a:gd name="connsiteX763" fmla="*/ 3489712 w 7467600"/>
              <a:gd name="connsiteY763" fmla="*/ 485386 h 6858000"/>
              <a:gd name="connsiteX764" fmla="*/ 3182994 w 7467600"/>
              <a:gd name="connsiteY764" fmla="*/ 828265 h 6858000"/>
              <a:gd name="connsiteX765" fmla="*/ 2892114 w 7467600"/>
              <a:gd name="connsiteY765" fmla="*/ 1172635 h 6858000"/>
              <a:gd name="connsiteX766" fmla="*/ 3021459 w 7467600"/>
              <a:gd name="connsiteY766" fmla="*/ 1035385 h 6858000"/>
              <a:gd name="connsiteX767" fmla="*/ 3153873 w 7467600"/>
              <a:gd name="connsiteY767" fmla="*/ 898971 h 6858000"/>
              <a:gd name="connsiteX768" fmla="*/ 3276511 w 7467600"/>
              <a:gd name="connsiteY768" fmla="*/ 786423 h 6858000"/>
              <a:gd name="connsiteX769" fmla="*/ 3584154 w 7467600"/>
              <a:gd name="connsiteY769" fmla="*/ 448218 h 6858000"/>
              <a:gd name="connsiteX770" fmla="*/ 3624562 w 7467600"/>
              <a:gd name="connsiteY770" fmla="*/ 367041 h 6858000"/>
              <a:gd name="connsiteX771" fmla="*/ 3766672 w 7467600"/>
              <a:gd name="connsiteY771" fmla="*/ 359429 h 6858000"/>
              <a:gd name="connsiteX772" fmla="*/ 3996338 w 7467600"/>
              <a:gd name="connsiteY772" fmla="*/ 968237 h 6858000"/>
              <a:gd name="connsiteX773" fmla="*/ 3766672 w 7467600"/>
              <a:gd name="connsiteY773" fmla="*/ 359429 h 6858000"/>
              <a:gd name="connsiteX774" fmla="*/ 5805386 w 7467600"/>
              <a:gd name="connsiteY774" fmla="*/ 239240 h 6858000"/>
              <a:gd name="connsiteX775" fmla="*/ 5736947 w 7467600"/>
              <a:gd name="connsiteY775" fmla="*/ 261367 h 6858000"/>
              <a:gd name="connsiteX776" fmla="*/ 5427012 w 7467600"/>
              <a:gd name="connsiteY776" fmla="*/ 311272 h 6858000"/>
              <a:gd name="connsiteX777" fmla="*/ 5147818 w 7467600"/>
              <a:gd name="connsiteY777" fmla="*/ 322112 h 6858000"/>
              <a:gd name="connsiteX778" fmla="*/ 5060854 w 7467600"/>
              <a:gd name="connsiteY778" fmla="*/ 311882 h 6858000"/>
              <a:gd name="connsiteX779" fmla="*/ 4945989 w 7467600"/>
              <a:gd name="connsiteY779" fmla="*/ 300516 h 6858000"/>
              <a:gd name="connsiteX780" fmla="*/ 5410479 w 7467600"/>
              <a:gd name="connsiteY780" fmla="*/ 348434 h 6858000"/>
              <a:gd name="connsiteX781" fmla="*/ 5805386 w 7467600"/>
              <a:gd name="connsiteY781" fmla="*/ 239240 h 6858000"/>
              <a:gd name="connsiteX782" fmla="*/ 5905192 w 7467600"/>
              <a:gd name="connsiteY782" fmla="*/ 163079 h 6858000"/>
              <a:gd name="connsiteX783" fmla="*/ 5865655 w 7467600"/>
              <a:gd name="connsiteY783" fmla="*/ 171901 h 6858000"/>
              <a:gd name="connsiteX784" fmla="*/ 5259740 w 7467600"/>
              <a:gd name="connsiteY784" fmla="*/ 257013 h 6858000"/>
              <a:gd name="connsiteX785" fmla="*/ 5208466 w 7467600"/>
              <a:gd name="connsiteY785" fmla="*/ 257550 h 6858000"/>
              <a:gd name="connsiteX786" fmla="*/ 4980204 w 7467600"/>
              <a:gd name="connsiteY786" fmla="*/ 271903 h 6858000"/>
              <a:gd name="connsiteX787" fmla="*/ 5068068 w 7467600"/>
              <a:gd name="connsiteY787" fmla="*/ 282244 h 6858000"/>
              <a:gd name="connsiteX788" fmla="*/ 5153231 w 7467600"/>
              <a:gd name="connsiteY788" fmla="*/ 292240 h 6858000"/>
              <a:gd name="connsiteX789" fmla="*/ 5426491 w 7467600"/>
              <a:gd name="connsiteY789" fmla="*/ 281128 h 6858000"/>
              <a:gd name="connsiteX790" fmla="*/ 5731212 w 7467600"/>
              <a:gd name="connsiteY790" fmla="*/ 231951 h 6858000"/>
              <a:gd name="connsiteX791" fmla="*/ 5905192 w 7467600"/>
              <a:gd name="connsiteY791" fmla="*/ 163079 h 6858000"/>
              <a:gd name="connsiteX792" fmla="*/ 5944437 w 7467600"/>
              <a:gd name="connsiteY792" fmla="*/ 113829 h 6858000"/>
              <a:gd name="connsiteX793" fmla="*/ 5825032 w 7467600"/>
              <a:gd name="connsiteY793" fmla="*/ 146405 h 6858000"/>
              <a:gd name="connsiteX794" fmla="*/ 4955599 w 7467600"/>
              <a:gd name="connsiteY794" fmla="*/ 247008 h 6858000"/>
              <a:gd name="connsiteX795" fmla="*/ 5210104 w 7467600"/>
              <a:gd name="connsiteY795" fmla="*/ 228123 h 6858000"/>
              <a:gd name="connsiteX796" fmla="*/ 5261015 w 7467600"/>
              <a:gd name="connsiteY796" fmla="*/ 227087 h 6858000"/>
              <a:gd name="connsiteX797" fmla="*/ 5861181 w 7467600"/>
              <a:gd name="connsiteY797" fmla="*/ 143093 h 6858000"/>
              <a:gd name="connsiteX798" fmla="*/ 5961252 w 7467600"/>
              <a:gd name="connsiteY798" fmla="*/ 114820 h 6858000"/>
              <a:gd name="connsiteX799" fmla="*/ 5944437 w 7467600"/>
              <a:gd name="connsiteY799" fmla="*/ 113829 h 6858000"/>
              <a:gd name="connsiteX800" fmla="*/ 3882765 w 7467600"/>
              <a:gd name="connsiteY800" fmla="*/ 0 h 6858000"/>
              <a:gd name="connsiteX801" fmla="*/ 3995099 w 7467600"/>
              <a:gd name="connsiteY801" fmla="*/ 0 h 6858000"/>
              <a:gd name="connsiteX802" fmla="*/ 4163818 w 7467600"/>
              <a:gd name="connsiteY802" fmla="*/ 234104 h 6858000"/>
              <a:gd name="connsiteX803" fmla="*/ 4172099 w 7467600"/>
              <a:gd name="connsiteY803" fmla="*/ 234207 h 6858000"/>
              <a:gd name="connsiteX804" fmla="*/ 4784282 w 7467600"/>
              <a:gd name="connsiteY804" fmla="*/ 276561 h 6858000"/>
              <a:gd name="connsiteX805" fmla="*/ 4801687 w 7467600"/>
              <a:gd name="connsiteY805" fmla="*/ 267764 h 6858000"/>
              <a:gd name="connsiteX806" fmla="*/ 6082788 w 7467600"/>
              <a:gd name="connsiteY806" fmla="*/ 64119 h 6858000"/>
              <a:gd name="connsiteX807" fmla="*/ 6099442 w 7467600"/>
              <a:gd name="connsiteY807" fmla="*/ 82568 h 6858000"/>
              <a:gd name="connsiteX808" fmla="*/ 4804137 w 7467600"/>
              <a:gd name="connsiteY808" fmla="*/ 320931 h 6858000"/>
              <a:gd name="connsiteX809" fmla="*/ 4227047 w 7467600"/>
              <a:gd name="connsiteY809" fmla="*/ 313415 h 6858000"/>
              <a:gd name="connsiteX810" fmla="*/ 4346041 w 7467600"/>
              <a:gd name="connsiteY810" fmla="*/ 456086 h 6858000"/>
              <a:gd name="connsiteX811" fmla="*/ 4870967 w 7467600"/>
              <a:gd name="connsiteY811" fmla="*/ 963061 h 6858000"/>
              <a:gd name="connsiteX812" fmla="*/ 4889647 w 7467600"/>
              <a:gd name="connsiteY812" fmla="*/ 957147 h 6858000"/>
              <a:gd name="connsiteX813" fmla="*/ 5422504 w 7467600"/>
              <a:gd name="connsiteY813" fmla="*/ 805191 h 6858000"/>
              <a:gd name="connsiteX814" fmla="*/ 6087656 w 7467600"/>
              <a:gd name="connsiteY814" fmla="*/ 826703 h 6858000"/>
              <a:gd name="connsiteX815" fmla="*/ 6058717 w 7467600"/>
              <a:gd name="connsiteY815" fmla="*/ 865992 h 6858000"/>
              <a:gd name="connsiteX816" fmla="*/ 4974153 w 7467600"/>
              <a:gd name="connsiteY816" fmla="*/ 1045456 h 6858000"/>
              <a:gd name="connsiteX817" fmla="*/ 5627835 w 7467600"/>
              <a:gd name="connsiteY817" fmla="*/ 1472077 h 6858000"/>
              <a:gd name="connsiteX818" fmla="*/ 5629817 w 7467600"/>
              <a:gd name="connsiteY818" fmla="*/ 1471412 h 6858000"/>
              <a:gd name="connsiteX819" fmla="*/ 5634124 w 7467600"/>
              <a:gd name="connsiteY819" fmla="*/ 1470572 h 6858000"/>
              <a:gd name="connsiteX820" fmla="*/ 5755832 w 7467600"/>
              <a:gd name="connsiteY820" fmla="*/ 1383886 h 6858000"/>
              <a:gd name="connsiteX821" fmla="*/ 6014186 w 7467600"/>
              <a:gd name="connsiteY821" fmla="*/ 1279799 h 6858000"/>
              <a:gd name="connsiteX822" fmla="*/ 6901619 w 7467600"/>
              <a:gd name="connsiteY822" fmla="*/ 1047874 h 6858000"/>
              <a:gd name="connsiteX823" fmla="*/ 6931566 w 7467600"/>
              <a:gd name="connsiteY823" fmla="*/ 1062034 h 6858000"/>
              <a:gd name="connsiteX824" fmla="*/ 5790982 w 7467600"/>
              <a:gd name="connsiteY824" fmla="*/ 1561380 h 6858000"/>
              <a:gd name="connsiteX825" fmla="*/ 6188971 w 7467600"/>
              <a:gd name="connsiteY825" fmla="*/ 1755168 h 6858000"/>
              <a:gd name="connsiteX826" fmla="*/ 6202446 w 7467600"/>
              <a:gd name="connsiteY826" fmla="*/ 1752268 h 6858000"/>
              <a:gd name="connsiteX827" fmla="*/ 7179560 w 7467600"/>
              <a:gd name="connsiteY827" fmla="*/ 1467551 h 6858000"/>
              <a:gd name="connsiteX828" fmla="*/ 7158730 w 7467600"/>
              <a:gd name="connsiteY828" fmla="*/ 1507835 h 6858000"/>
              <a:gd name="connsiteX829" fmla="*/ 6326959 w 7467600"/>
              <a:gd name="connsiteY829" fmla="*/ 1817686 h 6858000"/>
              <a:gd name="connsiteX830" fmla="*/ 6537433 w 7467600"/>
              <a:gd name="connsiteY830" fmla="*/ 1907790 h 6858000"/>
              <a:gd name="connsiteX831" fmla="*/ 6550221 w 7467600"/>
              <a:gd name="connsiteY831" fmla="*/ 1910729 h 6858000"/>
              <a:gd name="connsiteX832" fmla="*/ 6964438 w 7467600"/>
              <a:gd name="connsiteY832" fmla="*/ 2209505 h 6858000"/>
              <a:gd name="connsiteX833" fmla="*/ 7367862 w 7467600"/>
              <a:gd name="connsiteY833" fmla="*/ 2806833 h 6858000"/>
              <a:gd name="connsiteX834" fmla="*/ 7364329 w 7467600"/>
              <a:gd name="connsiteY834" fmla="*/ 2826907 h 6858000"/>
              <a:gd name="connsiteX835" fmla="*/ 7290545 w 7467600"/>
              <a:gd name="connsiteY835" fmla="*/ 2850663 h 6858000"/>
              <a:gd name="connsiteX836" fmla="*/ 6472036 w 7467600"/>
              <a:gd name="connsiteY836" fmla="*/ 1959003 h 6858000"/>
              <a:gd name="connsiteX837" fmla="*/ 5792897 w 7467600"/>
              <a:gd name="connsiteY837" fmla="*/ 1647747 h 6858000"/>
              <a:gd name="connsiteX838" fmla="*/ 5842751 w 7467600"/>
              <a:gd name="connsiteY838" fmla="*/ 1816112 h 6858000"/>
              <a:gd name="connsiteX839" fmla="*/ 5847424 w 7467600"/>
              <a:gd name="connsiteY839" fmla="*/ 1815776 h 6858000"/>
              <a:gd name="connsiteX840" fmla="*/ 6399821 w 7467600"/>
              <a:gd name="connsiteY840" fmla="*/ 2344799 h 6858000"/>
              <a:gd name="connsiteX841" fmla="*/ 6323232 w 7467600"/>
              <a:gd name="connsiteY841" fmla="*/ 2389634 h 6858000"/>
              <a:gd name="connsiteX842" fmla="*/ 5942958 w 7467600"/>
              <a:gd name="connsiteY842" fmla="*/ 2077708 h 6858000"/>
              <a:gd name="connsiteX843" fmla="*/ 5921559 w 7467600"/>
              <a:gd name="connsiteY843" fmla="*/ 2378596 h 6858000"/>
              <a:gd name="connsiteX844" fmla="*/ 5817651 w 7467600"/>
              <a:gd name="connsiteY844" fmla="*/ 3023919 h 6858000"/>
              <a:gd name="connsiteX845" fmla="*/ 5729634 w 7467600"/>
              <a:gd name="connsiteY845" fmla="*/ 3051849 h 6858000"/>
              <a:gd name="connsiteX846" fmla="*/ 5611018 w 7467600"/>
              <a:gd name="connsiteY846" fmla="*/ 2316769 h 6858000"/>
              <a:gd name="connsiteX847" fmla="*/ 5687608 w 7467600"/>
              <a:gd name="connsiteY847" fmla="*/ 2039972 h 6858000"/>
              <a:gd name="connsiteX848" fmla="*/ 5657554 w 7467600"/>
              <a:gd name="connsiteY848" fmla="*/ 1576445 h 6858000"/>
              <a:gd name="connsiteX849" fmla="*/ 5150475 w 7467600"/>
              <a:gd name="connsiteY849" fmla="*/ 1274012 h 6858000"/>
              <a:gd name="connsiteX850" fmla="*/ 5349142 w 7467600"/>
              <a:gd name="connsiteY850" fmla="*/ 2204405 h 6858000"/>
              <a:gd name="connsiteX851" fmla="*/ 5262214 w 7467600"/>
              <a:gd name="connsiteY851" fmla="*/ 2233836 h 6858000"/>
              <a:gd name="connsiteX852" fmla="*/ 4981539 w 7467600"/>
              <a:gd name="connsiteY852" fmla="*/ 1542201 h 6858000"/>
              <a:gd name="connsiteX853" fmla="*/ 4958461 w 7467600"/>
              <a:gd name="connsiteY853" fmla="*/ 1136957 h 6858000"/>
              <a:gd name="connsiteX854" fmla="*/ 4655015 w 7467600"/>
              <a:gd name="connsiteY854" fmla="*/ 891426 h 6858000"/>
              <a:gd name="connsiteX855" fmla="*/ 4348002 w 7467600"/>
              <a:gd name="connsiteY855" fmla="*/ 2205895 h 6858000"/>
              <a:gd name="connsiteX856" fmla="*/ 4262250 w 7467600"/>
              <a:gd name="connsiteY856" fmla="*/ 2219972 h 6858000"/>
              <a:gd name="connsiteX857" fmla="*/ 4550611 w 7467600"/>
              <a:gd name="connsiteY857" fmla="*/ 817540 h 6858000"/>
              <a:gd name="connsiteX858" fmla="*/ 4564418 w 7467600"/>
              <a:gd name="connsiteY858" fmla="*/ 808293 h 6858000"/>
              <a:gd name="connsiteX859" fmla="*/ 4266388 w 7467600"/>
              <a:gd name="connsiteY859" fmla="*/ 500083 h 6858000"/>
              <a:gd name="connsiteX860" fmla="*/ 4032842 w 7467600"/>
              <a:gd name="connsiteY860" fmla="*/ 211809 h 6858000"/>
              <a:gd name="connsiteX861" fmla="*/ 3882765 w 7467600"/>
              <a:gd name="connsiteY861" fmla="*/ 0 h 6858000"/>
              <a:gd name="connsiteX862" fmla="*/ 3721337 w 7467600"/>
              <a:gd name="connsiteY862" fmla="*/ 0 h 6858000"/>
              <a:gd name="connsiteX863" fmla="*/ 3797544 w 7467600"/>
              <a:gd name="connsiteY863" fmla="*/ 0 h 6858000"/>
              <a:gd name="connsiteX864" fmla="*/ 3775734 w 7467600"/>
              <a:gd name="connsiteY864" fmla="*/ 95131 h 6858000"/>
              <a:gd name="connsiteX865" fmla="*/ 3724807 w 7467600"/>
              <a:gd name="connsiteY865" fmla="*/ 272257 h 6858000"/>
              <a:gd name="connsiteX866" fmla="*/ 3726844 w 7467600"/>
              <a:gd name="connsiteY866" fmla="*/ 282988 h 6858000"/>
              <a:gd name="connsiteX867" fmla="*/ 3742664 w 7467600"/>
              <a:gd name="connsiteY867" fmla="*/ 279918 h 6858000"/>
              <a:gd name="connsiteX868" fmla="*/ 4103910 w 7467600"/>
              <a:gd name="connsiteY868" fmla="*/ 1161917 h 6858000"/>
              <a:gd name="connsiteX869" fmla="*/ 4020269 w 7467600"/>
              <a:gd name="connsiteY869" fmla="*/ 1200406 h 6858000"/>
              <a:gd name="connsiteX870" fmla="*/ 3674882 w 7467600"/>
              <a:gd name="connsiteY870" fmla="*/ 488524 h 6858000"/>
              <a:gd name="connsiteX871" fmla="*/ 3132682 w 7467600"/>
              <a:gd name="connsiteY871" fmla="*/ 1072284 h 6858000"/>
              <a:gd name="connsiteX872" fmla="*/ 2716346 w 7467600"/>
              <a:gd name="connsiteY872" fmla="*/ 1276376 h 6858000"/>
              <a:gd name="connsiteX873" fmla="*/ 2716772 w 7467600"/>
              <a:gd name="connsiteY873" fmla="*/ 1255462 h 6858000"/>
              <a:gd name="connsiteX874" fmla="*/ 3471096 w 7467600"/>
              <a:gd name="connsiteY874" fmla="*/ 437072 h 6858000"/>
              <a:gd name="connsiteX875" fmla="*/ 3639057 w 7467600"/>
              <a:gd name="connsiteY875" fmla="*/ 286334 h 6858000"/>
              <a:gd name="connsiteX876" fmla="*/ 3640309 w 7467600"/>
              <a:gd name="connsiteY876" fmla="*/ 284664 h 6858000"/>
              <a:gd name="connsiteX877" fmla="*/ 3646022 w 7467600"/>
              <a:gd name="connsiteY877" fmla="*/ 276711 h 6858000"/>
              <a:gd name="connsiteX878" fmla="*/ 3707943 w 7467600"/>
              <a:gd name="connsiteY878" fmla="*/ 65958 h 6858000"/>
              <a:gd name="connsiteX879" fmla="*/ 3721337 w 7467600"/>
              <a:gd name="connsiteY879" fmla="*/ 0 h 6858000"/>
              <a:gd name="connsiteX880" fmla="*/ 2867960 w 7467600"/>
              <a:gd name="connsiteY880" fmla="*/ 0 h 6858000"/>
              <a:gd name="connsiteX881" fmla="*/ 2926351 w 7467600"/>
              <a:gd name="connsiteY881" fmla="*/ 0 h 6858000"/>
              <a:gd name="connsiteX882" fmla="*/ 2902823 w 7467600"/>
              <a:gd name="connsiteY882" fmla="*/ 262929 h 6858000"/>
              <a:gd name="connsiteX883" fmla="*/ 2940663 w 7467600"/>
              <a:gd name="connsiteY883" fmla="*/ 140884 h 6858000"/>
              <a:gd name="connsiteX884" fmla="*/ 2947039 w 7467600"/>
              <a:gd name="connsiteY884" fmla="*/ 122524 h 6858000"/>
              <a:gd name="connsiteX885" fmla="*/ 2984316 w 7467600"/>
              <a:gd name="connsiteY885" fmla="*/ 0 h 6858000"/>
              <a:gd name="connsiteX886" fmla="*/ 3016114 w 7467600"/>
              <a:gd name="connsiteY886" fmla="*/ 0 h 6858000"/>
              <a:gd name="connsiteX887" fmla="*/ 2979949 w 7467600"/>
              <a:gd name="connsiteY887" fmla="*/ 119274 h 6858000"/>
              <a:gd name="connsiteX888" fmla="*/ 3023879 w 7467600"/>
              <a:gd name="connsiteY888" fmla="*/ 0 h 6858000"/>
              <a:gd name="connsiteX889" fmla="*/ 3105400 w 7467600"/>
              <a:gd name="connsiteY889" fmla="*/ 0 h 6858000"/>
              <a:gd name="connsiteX890" fmla="*/ 3094669 w 7467600"/>
              <a:gd name="connsiteY890" fmla="*/ 30308 h 6858000"/>
              <a:gd name="connsiteX891" fmla="*/ 2901945 w 7467600"/>
              <a:gd name="connsiteY891" fmla="*/ 466538 h 6858000"/>
              <a:gd name="connsiteX892" fmla="*/ 2815209 w 7467600"/>
              <a:gd name="connsiteY892" fmla="*/ 497361 h 6858000"/>
              <a:gd name="connsiteX893" fmla="*/ 2844845 w 7467600"/>
              <a:gd name="connsiteY893" fmla="*/ 127638 h 6858000"/>
              <a:gd name="connsiteX894" fmla="*/ 2867960 w 7467600"/>
              <a:gd name="connsiteY894" fmla="*/ 0 h 6858000"/>
              <a:gd name="connsiteX895" fmla="*/ 1057230 w 7467600"/>
              <a:gd name="connsiteY895" fmla="*/ 0 h 6858000"/>
              <a:gd name="connsiteX896" fmla="*/ 1111003 w 7467600"/>
              <a:gd name="connsiteY896" fmla="*/ 0 h 6858000"/>
              <a:gd name="connsiteX897" fmla="*/ 1125553 w 7467600"/>
              <a:gd name="connsiteY897" fmla="*/ 52588 h 6858000"/>
              <a:gd name="connsiteX898" fmla="*/ 1304276 w 7467600"/>
              <a:gd name="connsiteY898" fmla="*/ 476275 h 6858000"/>
              <a:gd name="connsiteX899" fmla="*/ 1492066 w 7467600"/>
              <a:gd name="connsiteY899" fmla="*/ 886333 h 6858000"/>
              <a:gd name="connsiteX900" fmla="*/ 1423698 w 7467600"/>
              <a:gd name="connsiteY900" fmla="*/ 710817 h 6858000"/>
              <a:gd name="connsiteX901" fmla="*/ 1357609 w 7467600"/>
              <a:gd name="connsiteY901" fmla="*/ 532892 h 6858000"/>
              <a:gd name="connsiteX902" fmla="*/ 1309550 w 7467600"/>
              <a:gd name="connsiteY902" fmla="*/ 374031 h 6858000"/>
              <a:gd name="connsiteX903" fmla="*/ 1193673 w 7467600"/>
              <a:gd name="connsiteY903" fmla="*/ 49533 h 6858000"/>
              <a:gd name="connsiteX904" fmla="*/ 1164391 w 7467600"/>
              <a:gd name="connsiteY904" fmla="*/ 0 h 6858000"/>
              <a:gd name="connsiteX905" fmla="*/ 1200666 w 7467600"/>
              <a:gd name="connsiteY905" fmla="*/ 0 h 6858000"/>
              <a:gd name="connsiteX906" fmla="*/ 1223408 w 7467600"/>
              <a:gd name="connsiteY906" fmla="*/ 38996 h 6858000"/>
              <a:gd name="connsiteX907" fmla="*/ 1339635 w 7467600"/>
              <a:gd name="connsiteY907" fmla="*/ 365517 h 6858000"/>
              <a:gd name="connsiteX908" fmla="*/ 1387469 w 7467600"/>
              <a:gd name="connsiteY908" fmla="*/ 523079 h 6858000"/>
              <a:gd name="connsiteX909" fmla="*/ 1452685 w 7467600"/>
              <a:gd name="connsiteY909" fmla="*/ 699806 h 6858000"/>
              <a:gd name="connsiteX910" fmla="*/ 1492092 w 7467600"/>
              <a:gd name="connsiteY910" fmla="*/ 800424 h 6858000"/>
              <a:gd name="connsiteX911" fmla="*/ 1455302 w 7467600"/>
              <a:gd name="connsiteY911" fmla="*/ 632913 h 6858000"/>
              <a:gd name="connsiteX912" fmla="*/ 1222336 w 7467600"/>
              <a:gd name="connsiteY912" fmla="*/ 9480 h 6858000"/>
              <a:gd name="connsiteX913" fmla="*/ 1214634 w 7467600"/>
              <a:gd name="connsiteY913" fmla="*/ 0 h 6858000"/>
              <a:gd name="connsiteX914" fmla="*/ 1289827 w 7467600"/>
              <a:gd name="connsiteY914" fmla="*/ 0 h 6858000"/>
              <a:gd name="connsiteX915" fmla="*/ 1321076 w 7467600"/>
              <a:gd name="connsiteY915" fmla="*/ 59722 h 6858000"/>
              <a:gd name="connsiteX916" fmla="*/ 1512579 w 7467600"/>
              <a:gd name="connsiteY916" fmla="*/ 626441 h 6858000"/>
              <a:gd name="connsiteX917" fmla="*/ 1506076 w 7467600"/>
              <a:gd name="connsiteY917" fmla="*/ 1089289 h 6858000"/>
              <a:gd name="connsiteX918" fmla="*/ 1486346 w 7467600"/>
              <a:gd name="connsiteY918" fmla="*/ 1079919 h 6858000"/>
              <a:gd name="connsiteX919" fmla="*/ 1070511 w 7467600"/>
              <a:gd name="connsiteY919" fmla="*/ 48609 h 6858000"/>
              <a:gd name="connsiteX920" fmla="*/ 1057230 w 7467600"/>
              <a:gd name="connsiteY920" fmla="*/ 0 h 6858000"/>
              <a:gd name="connsiteX921" fmla="*/ 43151 w 7467600"/>
              <a:gd name="connsiteY921" fmla="*/ 0 h 6858000"/>
              <a:gd name="connsiteX922" fmla="*/ 95283 w 7467600"/>
              <a:gd name="connsiteY922" fmla="*/ 0 h 6858000"/>
              <a:gd name="connsiteX923" fmla="*/ 300708 w 7467600"/>
              <a:gd name="connsiteY923" fmla="*/ 154571 h 6858000"/>
              <a:gd name="connsiteX924" fmla="*/ 530414 w 7467600"/>
              <a:gd name="connsiteY924" fmla="*/ 354673 h 6858000"/>
              <a:gd name="connsiteX925" fmla="*/ 333785 w 7467600"/>
              <a:gd name="connsiteY925" fmla="*/ 161564 h 6858000"/>
              <a:gd name="connsiteX926" fmla="*/ 147005 w 7467600"/>
              <a:gd name="connsiteY926" fmla="*/ 0 h 6858000"/>
              <a:gd name="connsiteX927" fmla="*/ 272509 w 7467600"/>
              <a:gd name="connsiteY927" fmla="*/ 0 h 6858000"/>
              <a:gd name="connsiteX928" fmla="*/ 326276 w 7467600"/>
              <a:gd name="connsiteY928" fmla="*/ 45847 h 6858000"/>
              <a:gd name="connsiteX929" fmla="*/ 823759 w 7467600"/>
              <a:gd name="connsiteY929" fmla="*/ 574145 h 6858000"/>
              <a:gd name="connsiteX930" fmla="*/ 811254 w 7467600"/>
              <a:gd name="connsiteY930" fmla="*/ 665546 h 6858000"/>
              <a:gd name="connsiteX931" fmla="*/ 154042 w 7467600"/>
              <a:gd name="connsiteY931" fmla="*/ 261522 h 6858000"/>
              <a:gd name="connsiteX932" fmla="*/ 13550 w 7467600"/>
              <a:gd name="connsiteY932" fmla="*/ 158423 h 6858000"/>
              <a:gd name="connsiteX933" fmla="*/ 0 w 7467600"/>
              <a:gd name="connsiteY933" fmla="*/ 146618 h 6858000"/>
              <a:gd name="connsiteX934" fmla="*/ 0 w 7467600"/>
              <a:gd name="connsiteY934" fmla="*/ 59161 h 6858000"/>
              <a:gd name="connsiteX935" fmla="*/ 45427 w 7467600"/>
              <a:gd name="connsiteY935" fmla="*/ 101078 h 6858000"/>
              <a:gd name="connsiteX936" fmla="*/ 630103 w 7467600"/>
              <a:gd name="connsiteY936" fmla="*/ 485885 h 6858000"/>
              <a:gd name="connsiteX937" fmla="*/ 532040 w 7467600"/>
              <a:gd name="connsiteY937" fmla="*/ 399359 h 6858000"/>
              <a:gd name="connsiteX938" fmla="*/ 517618 w 7467600"/>
              <a:gd name="connsiteY938" fmla="*/ 385726 h 6858000"/>
              <a:gd name="connsiteX939" fmla="*/ 285074 w 7467600"/>
              <a:gd name="connsiteY939" fmla="*/ 182755 h 6858000"/>
              <a:gd name="connsiteX940" fmla="*/ 43151 w 7467600"/>
              <a:gd name="connsiteY94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6857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1019354 w 7467600"/>
              <a:gd name="connsiteY8" fmla="*/ 6315006 h 6858000"/>
              <a:gd name="connsiteX9" fmla="*/ 441046 w 7467600"/>
              <a:gd name="connsiteY9" fmla="*/ 6691153 h 6858000"/>
              <a:gd name="connsiteX10" fmla="*/ 1019354 w 7467600"/>
              <a:gd name="connsiteY10" fmla="*/ 6315006 h 6858000"/>
              <a:gd name="connsiteX11" fmla="*/ 991680 w 7467600"/>
              <a:gd name="connsiteY11" fmla="*/ 6298413 h 6858000"/>
              <a:gd name="connsiteX12" fmla="*/ 409060 w 7467600"/>
              <a:gd name="connsiteY12" fmla="*/ 6671470 h 6858000"/>
              <a:gd name="connsiteX13" fmla="*/ 991680 w 7467600"/>
              <a:gd name="connsiteY13" fmla="*/ 6298413 h 6858000"/>
              <a:gd name="connsiteX14" fmla="*/ 103333 w 7467600"/>
              <a:gd name="connsiteY14" fmla="*/ 5699602 h 6858000"/>
              <a:gd name="connsiteX15" fmla="*/ 233938 w 7467600"/>
              <a:gd name="connsiteY15" fmla="*/ 5809416 h 6858000"/>
              <a:gd name="connsiteX16" fmla="*/ 883580 w 7467600"/>
              <a:gd name="connsiteY16" fmla="*/ 6180710 h 6858000"/>
              <a:gd name="connsiteX17" fmla="*/ 487337 w 7467600"/>
              <a:gd name="connsiteY17" fmla="*/ 5950182 h 6858000"/>
              <a:gd name="connsiteX18" fmla="*/ 354051 w 7467600"/>
              <a:gd name="connsiteY18" fmla="*/ 5854912 h 6858000"/>
              <a:gd name="connsiteX19" fmla="*/ 195436 w 7467600"/>
              <a:gd name="connsiteY19" fmla="*/ 5755068 h 6858000"/>
              <a:gd name="connsiteX20" fmla="*/ 103333 w 7467600"/>
              <a:gd name="connsiteY20" fmla="*/ 5699602 h 6858000"/>
              <a:gd name="connsiteX21" fmla="*/ 5539432 w 7467600"/>
              <a:gd name="connsiteY21" fmla="*/ 5642928 h 6858000"/>
              <a:gd name="connsiteX22" fmla="*/ 5555462 w 7467600"/>
              <a:gd name="connsiteY22" fmla="*/ 5694454 h 6858000"/>
              <a:gd name="connsiteX23" fmla="*/ 5828270 w 7467600"/>
              <a:gd name="connsiteY23" fmla="*/ 6320663 h 6858000"/>
              <a:gd name="connsiteX24" fmla="*/ 5947416 w 7467600"/>
              <a:gd name="connsiteY24" fmla="*/ 6574846 h 6858000"/>
              <a:gd name="connsiteX25" fmla="*/ 5539432 w 7467600"/>
              <a:gd name="connsiteY25" fmla="*/ 5642928 h 6858000"/>
              <a:gd name="connsiteX26" fmla="*/ 51253 w 7467600"/>
              <a:gd name="connsiteY26" fmla="*/ 5631825 h 6858000"/>
              <a:gd name="connsiteX27" fmla="*/ 211622 w 7467600"/>
              <a:gd name="connsiteY27" fmla="*/ 5728803 h 6858000"/>
              <a:gd name="connsiteX28" fmla="*/ 371652 w 7467600"/>
              <a:gd name="connsiteY28" fmla="*/ 5829062 h 6858000"/>
              <a:gd name="connsiteX29" fmla="*/ 505903 w 7467600"/>
              <a:gd name="connsiteY29" fmla="*/ 5925221 h 6858000"/>
              <a:gd name="connsiteX30" fmla="*/ 899240 w 7467600"/>
              <a:gd name="connsiteY30" fmla="*/ 6153068 h 6858000"/>
              <a:gd name="connsiteX31" fmla="*/ 988114 w 7467600"/>
              <a:gd name="connsiteY31" fmla="*/ 6174204 h 6858000"/>
              <a:gd name="connsiteX32" fmla="*/ 845971 w 7467600"/>
              <a:gd name="connsiteY32" fmla="*/ 6067177 h 6858000"/>
              <a:gd name="connsiteX33" fmla="*/ 448057 w 7467600"/>
              <a:gd name="connsiteY33" fmla="*/ 5841376 h 6858000"/>
              <a:gd name="connsiteX34" fmla="*/ 51253 w 7467600"/>
              <a:gd name="connsiteY34" fmla="*/ 5631825 h 6858000"/>
              <a:gd name="connsiteX35" fmla="*/ 2606687 w 7467600"/>
              <a:gd name="connsiteY35" fmla="*/ 5630718 h 6858000"/>
              <a:gd name="connsiteX36" fmla="*/ 2645658 w 7467600"/>
              <a:gd name="connsiteY36" fmla="*/ 6640259 h 6858000"/>
              <a:gd name="connsiteX37" fmla="*/ 2606687 w 7467600"/>
              <a:gd name="connsiteY37" fmla="*/ 5630718 h 6858000"/>
              <a:gd name="connsiteX38" fmla="*/ 3642057 w 7467600"/>
              <a:gd name="connsiteY38" fmla="*/ 5573487 h 6858000"/>
              <a:gd name="connsiteX39" fmla="*/ 3632981 w 7467600"/>
              <a:gd name="connsiteY39" fmla="*/ 5579437 h 6858000"/>
              <a:gd name="connsiteX40" fmla="*/ 3382436 w 7467600"/>
              <a:gd name="connsiteY40" fmla="*/ 5952726 h 6858000"/>
              <a:gd name="connsiteX41" fmla="*/ 3191929 w 7467600"/>
              <a:gd name="connsiteY41" fmla="*/ 6662669 h 6858000"/>
              <a:gd name="connsiteX42" fmla="*/ 3369898 w 7467600"/>
              <a:gd name="connsiteY42" fmla="*/ 6081771 h 6858000"/>
              <a:gd name="connsiteX43" fmla="*/ 3642057 w 7467600"/>
              <a:gd name="connsiteY43" fmla="*/ 5573487 h 6858000"/>
              <a:gd name="connsiteX44" fmla="*/ 2650666 w 7467600"/>
              <a:gd name="connsiteY44" fmla="*/ 5530686 h 6858000"/>
              <a:gd name="connsiteX45" fmla="*/ 2650249 w 7467600"/>
              <a:gd name="connsiteY45" fmla="*/ 5532101 h 6858000"/>
              <a:gd name="connsiteX46" fmla="*/ 2663808 w 7467600"/>
              <a:gd name="connsiteY46" fmla="*/ 6535215 h 6858000"/>
              <a:gd name="connsiteX47" fmla="*/ 2665418 w 7467600"/>
              <a:gd name="connsiteY47" fmla="*/ 6132756 h 6858000"/>
              <a:gd name="connsiteX48" fmla="*/ 2650666 w 7467600"/>
              <a:gd name="connsiteY48" fmla="*/ 5530686 h 6858000"/>
              <a:gd name="connsiteX49" fmla="*/ 2680277 w 7467600"/>
              <a:gd name="connsiteY49" fmla="*/ 5479204 h 6858000"/>
              <a:gd name="connsiteX50" fmla="*/ 2678972 w 7467600"/>
              <a:gd name="connsiteY50" fmla="*/ 5481582 h 6858000"/>
              <a:gd name="connsiteX51" fmla="*/ 2696666 w 7467600"/>
              <a:gd name="connsiteY51" fmla="*/ 6133836 h 6858000"/>
              <a:gd name="connsiteX52" fmla="*/ 2695769 w 7467600"/>
              <a:gd name="connsiteY52" fmla="*/ 6390955 h 6858000"/>
              <a:gd name="connsiteX53" fmla="*/ 2739893 w 7467600"/>
              <a:gd name="connsiteY53" fmla="*/ 6108357 h 6858000"/>
              <a:gd name="connsiteX54" fmla="*/ 2680277 w 7467600"/>
              <a:gd name="connsiteY54" fmla="*/ 5479204 h 6858000"/>
              <a:gd name="connsiteX55" fmla="*/ 1132195 w 7467600"/>
              <a:gd name="connsiteY55" fmla="*/ 5467980 h 6858000"/>
              <a:gd name="connsiteX56" fmla="*/ 1679056 w 7467600"/>
              <a:gd name="connsiteY56" fmla="*/ 5516907 h 6858000"/>
              <a:gd name="connsiteX57" fmla="*/ 2128648 w 7467600"/>
              <a:gd name="connsiteY57" fmla="*/ 5474249 h 6858000"/>
              <a:gd name="connsiteX58" fmla="*/ 1825619 w 7467600"/>
              <a:gd name="connsiteY58" fmla="*/ 5478447 h 6858000"/>
              <a:gd name="connsiteX59" fmla="*/ 1737798 w 7467600"/>
              <a:gd name="connsiteY59" fmla="*/ 5483353 h 6858000"/>
              <a:gd name="connsiteX60" fmla="*/ 1132195 w 7467600"/>
              <a:gd name="connsiteY60" fmla="*/ 5467980 h 6858000"/>
              <a:gd name="connsiteX61" fmla="*/ 1456157 w 7467600"/>
              <a:gd name="connsiteY61" fmla="*/ 5371404 h 6858000"/>
              <a:gd name="connsiteX62" fmla="*/ 1244432 w 7467600"/>
              <a:gd name="connsiteY62" fmla="*/ 5385601 h 6858000"/>
              <a:gd name="connsiteX63" fmla="*/ 973990 w 7467600"/>
              <a:gd name="connsiteY63" fmla="*/ 5424940 h 6858000"/>
              <a:gd name="connsiteX64" fmla="*/ 1103809 w 7467600"/>
              <a:gd name="connsiteY64" fmla="*/ 5433720 h 6858000"/>
              <a:gd name="connsiteX65" fmla="*/ 1123454 w 7467600"/>
              <a:gd name="connsiteY65" fmla="*/ 5435727 h 6858000"/>
              <a:gd name="connsiteX66" fmla="*/ 1737017 w 7467600"/>
              <a:gd name="connsiteY66" fmla="*/ 5452183 h 6858000"/>
              <a:gd name="connsiteX67" fmla="*/ 1824397 w 7467600"/>
              <a:gd name="connsiteY67" fmla="*/ 5447757 h 6858000"/>
              <a:gd name="connsiteX68" fmla="*/ 2070059 w 7467600"/>
              <a:gd name="connsiteY68" fmla="*/ 5441660 h 6858000"/>
              <a:gd name="connsiteX69" fmla="*/ 1456157 w 7467600"/>
              <a:gd name="connsiteY69" fmla="*/ 5371404 h 6858000"/>
              <a:gd name="connsiteX70" fmla="*/ 4988186 w 7467600"/>
              <a:gd name="connsiteY70" fmla="*/ 5216467 h 6858000"/>
              <a:gd name="connsiteX71" fmla="*/ 4777334 w 7467600"/>
              <a:gd name="connsiteY71" fmla="*/ 5406072 h 6858000"/>
              <a:gd name="connsiteX72" fmla="*/ 4718341 w 7467600"/>
              <a:gd name="connsiteY72" fmla="*/ 5468043 h 6858000"/>
              <a:gd name="connsiteX73" fmla="*/ 4604655 w 7467600"/>
              <a:gd name="connsiteY73" fmla="*/ 5583434 h 6858000"/>
              <a:gd name="connsiteX74" fmla="*/ 4565074 w 7467600"/>
              <a:gd name="connsiteY74" fmla="*/ 5618550 h 6858000"/>
              <a:gd name="connsiteX75" fmla="*/ 4988186 w 7467600"/>
              <a:gd name="connsiteY75" fmla="*/ 5216467 h 6858000"/>
              <a:gd name="connsiteX76" fmla="*/ 4978032 w 7467600"/>
              <a:gd name="connsiteY76" fmla="*/ 5183809 h 6858000"/>
              <a:gd name="connsiteX77" fmla="*/ 4463413 w 7467600"/>
              <a:gd name="connsiteY77" fmla="*/ 5615162 h 6858000"/>
              <a:gd name="connsiteX78" fmla="*/ 4358134 w 7467600"/>
              <a:gd name="connsiteY78" fmla="*/ 5742791 h 6858000"/>
              <a:gd name="connsiteX79" fmla="*/ 4376219 w 7467600"/>
              <a:gd name="connsiteY79" fmla="*/ 5729027 h 6858000"/>
              <a:gd name="connsiteX80" fmla="*/ 4582340 w 7467600"/>
              <a:gd name="connsiteY80" fmla="*/ 5561037 h 6858000"/>
              <a:gd name="connsiteX81" fmla="*/ 4694684 w 7467600"/>
              <a:gd name="connsiteY81" fmla="*/ 5447098 h 6858000"/>
              <a:gd name="connsiteX82" fmla="*/ 4754123 w 7467600"/>
              <a:gd name="connsiteY82" fmla="*/ 5384643 h 6858000"/>
              <a:gd name="connsiteX83" fmla="*/ 4978032 w 7467600"/>
              <a:gd name="connsiteY83" fmla="*/ 5183809 h 6858000"/>
              <a:gd name="connsiteX84" fmla="*/ 1903353 w 7467600"/>
              <a:gd name="connsiteY84" fmla="*/ 5044827 h 6858000"/>
              <a:gd name="connsiteX85" fmla="*/ 1936931 w 7467600"/>
              <a:gd name="connsiteY85" fmla="*/ 5093954 h 6858000"/>
              <a:gd name="connsiteX86" fmla="*/ 2195868 w 7467600"/>
              <a:gd name="connsiteY86" fmla="*/ 5396574 h 6858000"/>
              <a:gd name="connsiteX87" fmla="*/ 2088852 w 7467600"/>
              <a:gd name="connsiteY87" fmla="*/ 5166123 h 6858000"/>
              <a:gd name="connsiteX88" fmla="*/ 1958241 w 7467600"/>
              <a:gd name="connsiteY88" fmla="*/ 5067955 h 6858000"/>
              <a:gd name="connsiteX89" fmla="*/ 1903353 w 7467600"/>
              <a:gd name="connsiteY89" fmla="*/ 5044827 h 6858000"/>
              <a:gd name="connsiteX90" fmla="*/ 1979378 w 7467600"/>
              <a:gd name="connsiteY90" fmla="*/ 4769504 h 6858000"/>
              <a:gd name="connsiteX91" fmla="*/ 2882120 w 7467600"/>
              <a:gd name="connsiteY91" fmla="*/ 5064547 h 6858000"/>
              <a:gd name="connsiteX92" fmla="*/ 2793103 w 7467600"/>
              <a:gd name="connsiteY92" fmla="*/ 5039699 h 6858000"/>
              <a:gd name="connsiteX93" fmla="*/ 2770041 w 7467600"/>
              <a:gd name="connsiteY93" fmla="*/ 5033634 h 6858000"/>
              <a:gd name="connsiteX94" fmla="*/ 1979378 w 7467600"/>
              <a:gd name="connsiteY94" fmla="*/ 4769504 h 6858000"/>
              <a:gd name="connsiteX95" fmla="*/ 1927410 w 7467600"/>
              <a:gd name="connsiteY95" fmla="*/ 4716164 h 6858000"/>
              <a:gd name="connsiteX96" fmla="*/ 1959587 w 7467600"/>
              <a:gd name="connsiteY96" fmla="*/ 4728849 h 6858000"/>
              <a:gd name="connsiteX97" fmla="*/ 2777707 w 7467600"/>
              <a:gd name="connsiteY97" fmla="*/ 5003991 h 6858000"/>
              <a:gd name="connsiteX98" fmla="*/ 2800768 w 7467600"/>
              <a:gd name="connsiteY98" fmla="*/ 5010056 h 6858000"/>
              <a:gd name="connsiteX99" fmla="*/ 2879408 w 7467600"/>
              <a:gd name="connsiteY99" fmla="*/ 5031590 h 6858000"/>
              <a:gd name="connsiteX100" fmla="*/ 2862295 w 7467600"/>
              <a:gd name="connsiteY100" fmla="*/ 5022958 h 6858000"/>
              <a:gd name="connsiteX101" fmla="*/ 2813343 w 7467600"/>
              <a:gd name="connsiteY101" fmla="*/ 4998369 h 6858000"/>
              <a:gd name="connsiteX102" fmla="*/ 2646245 w 7467600"/>
              <a:gd name="connsiteY102" fmla="*/ 4930999 h 6858000"/>
              <a:gd name="connsiteX103" fmla="*/ 1999243 w 7467600"/>
              <a:gd name="connsiteY103" fmla="*/ 4730524 h 6858000"/>
              <a:gd name="connsiteX104" fmla="*/ 1979527 w 7467600"/>
              <a:gd name="connsiteY104" fmla="*/ 4726651 h 6858000"/>
              <a:gd name="connsiteX105" fmla="*/ 1927410 w 7467600"/>
              <a:gd name="connsiteY105" fmla="*/ 4716164 h 6858000"/>
              <a:gd name="connsiteX106" fmla="*/ 1997014 w 7467600"/>
              <a:gd name="connsiteY106" fmla="*/ 4698007 h 6858000"/>
              <a:gd name="connsiteX107" fmla="*/ 2005458 w 7467600"/>
              <a:gd name="connsiteY107" fmla="*/ 4699540 h 6858000"/>
              <a:gd name="connsiteX108" fmla="*/ 2657186 w 7467600"/>
              <a:gd name="connsiteY108" fmla="*/ 4901687 h 6858000"/>
              <a:gd name="connsiteX109" fmla="*/ 2826662 w 7467600"/>
              <a:gd name="connsiteY109" fmla="*/ 4970362 h 6858000"/>
              <a:gd name="connsiteX110" fmla="*/ 2876100 w 7467600"/>
              <a:gd name="connsiteY110" fmla="*/ 4995397 h 6858000"/>
              <a:gd name="connsiteX111" fmla="*/ 3042600 w 7467600"/>
              <a:gd name="connsiteY111" fmla="*/ 5059532 h 6858000"/>
              <a:gd name="connsiteX112" fmla="*/ 1997014 w 7467600"/>
              <a:gd name="connsiteY112" fmla="*/ 4698007 h 6858000"/>
              <a:gd name="connsiteX113" fmla="*/ 2305292 w 7467600"/>
              <a:gd name="connsiteY113" fmla="*/ 4219492 h 6858000"/>
              <a:gd name="connsiteX114" fmla="*/ 3360922 w 7467600"/>
              <a:gd name="connsiteY114" fmla="*/ 4529373 h 6858000"/>
              <a:gd name="connsiteX115" fmla="*/ 3492420 w 7467600"/>
              <a:gd name="connsiteY115" fmla="*/ 4510145 h 6858000"/>
              <a:gd name="connsiteX116" fmla="*/ 3364086 w 7467600"/>
              <a:gd name="connsiteY116" fmla="*/ 4480340 h 6858000"/>
              <a:gd name="connsiteX117" fmla="*/ 3225818 w 7467600"/>
              <a:gd name="connsiteY117" fmla="*/ 4411822 h 6858000"/>
              <a:gd name="connsiteX118" fmla="*/ 3129696 w 7467600"/>
              <a:gd name="connsiteY118" fmla="*/ 4360704 h 6858000"/>
              <a:gd name="connsiteX119" fmla="*/ 2814545 w 7467600"/>
              <a:gd name="connsiteY119" fmla="*/ 4282955 h 6858000"/>
              <a:gd name="connsiteX120" fmla="*/ 2305292 w 7467600"/>
              <a:gd name="connsiteY120" fmla="*/ 4219492 h 6858000"/>
              <a:gd name="connsiteX121" fmla="*/ 2626982 w 7467600"/>
              <a:gd name="connsiteY121" fmla="*/ 4206450 h 6858000"/>
              <a:gd name="connsiteX122" fmla="*/ 2490617 w 7467600"/>
              <a:gd name="connsiteY122" fmla="*/ 4206951 h 6858000"/>
              <a:gd name="connsiteX123" fmla="*/ 2819869 w 7467600"/>
              <a:gd name="connsiteY123" fmla="*/ 4252936 h 6858000"/>
              <a:gd name="connsiteX124" fmla="*/ 3143018 w 7467600"/>
              <a:gd name="connsiteY124" fmla="*/ 4332698 h 6858000"/>
              <a:gd name="connsiteX125" fmla="*/ 3241520 w 7467600"/>
              <a:gd name="connsiteY125" fmla="*/ 4385112 h 6858000"/>
              <a:gd name="connsiteX126" fmla="*/ 3374575 w 7467600"/>
              <a:gd name="connsiteY126" fmla="*/ 4451517 h 6858000"/>
              <a:gd name="connsiteX127" fmla="*/ 3505221 w 7467600"/>
              <a:gd name="connsiteY127" fmla="*/ 4480757 h 6858000"/>
              <a:gd name="connsiteX128" fmla="*/ 2626982 w 7467600"/>
              <a:gd name="connsiteY128" fmla="*/ 4206450 h 6858000"/>
              <a:gd name="connsiteX129" fmla="*/ 1310106 w 7467600"/>
              <a:gd name="connsiteY129" fmla="*/ 3943217 h 6858000"/>
              <a:gd name="connsiteX130" fmla="*/ 854994 w 7467600"/>
              <a:gd name="connsiteY130" fmla="*/ 4399136 h 6858000"/>
              <a:gd name="connsiteX131" fmla="*/ 742462 w 7467600"/>
              <a:gd name="connsiteY131" fmla="*/ 4594648 h 6858000"/>
              <a:gd name="connsiteX132" fmla="*/ 820602 w 7467600"/>
              <a:gd name="connsiteY132" fmla="*/ 4485915 h 6858000"/>
              <a:gd name="connsiteX133" fmla="*/ 878295 w 7467600"/>
              <a:gd name="connsiteY133" fmla="*/ 4403594 h 6858000"/>
              <a:gd name="connsiteX134" fmla="*/ 1240607 w 7467600"/>
              <a:gd name="connsiteY134" fmla="*/ 4010401 h 6858000"/>
              <a:gd name="connsiteX135" fmla="*/ 1310106 w 7467600"/>
              <a:gd name="connsiteY135" fmla="*/ 3943217 h 6858000"/>
              <a:gd name="connsiteX136" fmla="*/ 1423113 w 7467600"/>
              <a:gd name="connsiteY136" fmla="*/ 3874565 h 6858000"/>
              <a:gd name="connsiteX137" fmla="*/ 1260565 w 7467600"/>
              <a:gd name="connsiteY137" fmla="*/ 4031982 h 6858000"/>
              <a:gd name="connsiteX138" fmla="*/ 901900 w 7467600"/>
              <a:gd name="connsiteY138" fmla="*/ 4421236 h 6858000"/>
              <a:gd name="connsiteX139" fmla="*/ 845044 w 7467600"/>
              <a:gd name="connsiteY139" fmla="*/ 4502436 h 6858000"/>
              <a:gd name="connsiteX140" fmla="*/ 685926 w 7467600"/>
              <a:gd name="connsiteY140" fmla="*/ 4703069 h 6858000"/>
              <a:gd name="connsiteX141" fmla="*/ 684248 w 7467600"/>
              <a:gd name="connsiteY141" fmla="*/ 4706721 h 6858000"/>
              <a:gd name="connsiteX142" fmla="*/ 1423113 w 7467600"/>
              <a:gd name="connsiteY142" fmla="*/ 3874565 h 6858000"/>
              <a:gd name="connsiteX143" fmla="*/ 3316479 w 7467600"/>
              <a:gd name="connsiteY143" fmla="*/ 3872136 h 6858000"/>
              <a:gd name="connsiteX144" fmla="*/ 3546806 w 7467600"/>
              <a:gd name="connsiteY144" fmla="*/ 4356139 h 6858000"/>
              <a:gd name="connsiteX145" fmla="*/ 3364433 w 7467600"/>
              <a:gd name="connsiteY145" fmla="*/ 3953121 h 6858000"/>
              <a:gd name="connsiteX146" fmla="*/ 3316479 w 7467600"/>
              <a:gd name="connsiteY146" fmla="*/ 3872136 h 6858000"/>
              <a:gd name="connsiteX147" fmla="*/ 3291335 w 7467600"/>
              <a:gd name="connsiteY147" fmla="*/ 3767420 h 6858000"/>
              <a:gd name="connsiteX148" fmla="*/ 3390805 w 7467600"/>
              <a:gd name="connsiteY148" fmla="*/ 3937163 h 6858000"/>
              <a:gd name="connsiteX149" fmla="*/ 3579062 w 7467600"/>
              <a:gd name="connsiteY149" fmla="*/ 4359040 h 6858000"/>
              <a:gd name="connsiteX150" fmla="*/ 3467355 w 7467600"/>
              <a:gd name="connsiteY150" fmla="*/ 3988130 h 6858000"/>
              <a:gd name="connsiteX151" fmla="*/ 3310753 w 7467600"/>
              <a:gd name="connsiteY151" fmla="*/ 3787140 h 6858000"/>
              <a:gd name="connsiteX152" fmla="*/ 3291335 w 7467600"/>
              <a:gd name="connsiteY152" fmla="*/ 3767420 h 6858000"/>
              <a:gd name="connsiteX153" fmla="*/ 1635889 w 7467600"/>
              <a:gd name="connsiteY153" fmla="*/ 3709494 h 6858000"/>
              <a:gd name="connsiteX154" fmla="*/ 1634800 w 7467600"/>
              <a:gd name="connsiteY154" fmla="*/ 3731111 h 6858000"/>
              <a:gd name="connsiteX155" fmla="*/ 1635889 w 7467600"/>
              <a:gd name="connsiteY155" fmla="*/ 3709494 h 6858000"/>
              <a:gd name="connsiteX156" fmla="*/ 1510397 w 7467600"/>
              <a:gd name="connsiteY156" fmla="*/ 3684705 h 6858000"/>
              <a:gd name="connsiteX157" fmla="*/ 1146550 w 7467600"/>
              <a:gd name="connsiteY157" fmla="*/ 3802012 h 6858000"/>
              <a:gd name="connsiteX158" fmla="*/ 698834 w 7467600"/>
              <a:gd name="connsiteY158" fmla="*/ 3952272 h 6858000"/>
              <a:gd name="connsiteX159" fmla="*/ 34256 w 7467600"/>
              <a:gd name="connsiteY159" fmla="*/ 4347603 h 6858000"/>
              <a:gd name="connsiteX160" fmla="*/ 527241 w 7467600"/>
              <a:gd name="connsiteY160" fmla="*/ 4065078 h 6858000"/>
              <a:gd name="connsiteX161" fmla="*/ 1510397 w 7467600"/>
              <a:gd name="connsiteY161" fmla="*/ 3684705 h 6858000"/>
              <a:gd name="connsiteX162" fmla="*/ 1313114 w 7467600"/>
              <a:gd name="connsiteY162" fmla="*/ 3655216 h 6858000"/>
              <a:gd name="connsiteX163" fmla="*/ 1109304 w 7467600"/>
              <a:gd name="connsiteY163" fmla="*/ 3669030 h 6858000"/>
              <a:gd name="connsiteX164" fmla="*/ 8129 w 7467600"/>
              <a:gd name="connsiteY164" fmla="*/ 4330519 h 6858000"/>
              <a:gd name="connsiteX165" fmla="*/ 687572 w 7467600"/>
              <a:gd name="connsiteY165" fmla="*/ 3925629 h 6858000"/>
              <a:gd name="connsiteX166" fmla="*/ 1138365 w 7467600"/>
              <a:gd name="connsiteY166" fmla="*/ 3774515 h 6858000"/>
              <a:gd name="connsiteX167" fmla="*/ 1505579 w 7467600"/>
              <a:gd name="connsiteY167" fmla="*/ 3655526 h 6858000"/>
              <a:gd name="connsiteX168" fmla="*/ 1313114 w 7467600"/>
              <a:gd name="connsiteY168" fmla="*/ 3655216 h 6858000"/>
              <a:gd name="connsiteX169" fmla="*/ 3655073 w 7467600"/>
              <a:gd name="connsiteY169" fmla="*/ 3650884 h 6858000"/>
              <a:gd name="connsiteX170" fmla="*/ 3989938 w 7467600"/>
              <a:gd name="connsiteY170" fmla="*/ 3991685 h 6858000"/>
              <a:gd name="connsiteX171" fmla="*/ 4393907 w 7467600"/>
              <a:gd name="connsiteY171" fmla="*/ 4261258 h 6858000"/>
              <a:gd name="connsiteX172" fmla="*/ 4648051 w 7467600"/>
              <a:gd name="connsiteY172" fmla="*/ 4374051 h 6858000"/>
              <a:gd name="connsiteX173" fmla="*/ 4383389 w 7467600"/>
              <a:gd name="connsiteY173" fmla="*/ 4184369 h 6858000"/>
              <a:gd name="connsiteX174" fmla="*/ 4165508 w 7467600"/>
              <a:gd name="connsiteY174" fmla="*/ 4035196 h 6858000"/>
              <a:gd name="connsiteX175" fmla="*/ 4068162 w 7467600"/>
              <a:gd name="connsiteY175" fmla="*/ 3953394 h 6858000"/>
              <a:gd name="connsiteX176" fmla="*/ 3981416 w 7467600"/>
              <a:gd name="connsiteY176" fmla="*/ 3880482 h 6858000"/>
              <a:gd name="connsiteX177" fmla="*/ 3800147 w 7467600"/>
              <a:gd name="connsiteY177" fmla="*/ 3749872 h 6858000"/>
              <a:gd name="connsiteX178" fmla="*/ 3655073 w 7467600"/>
              <a:gd name="connsiteY178" fmla="*/ 3650884 h 6858000"/>
              <a:gd name="connsiteX179" fmla="*/ 3670252 w 7467600"/>
              <a:gd name="connsiteY179" fmla="*/ 3622798 h 6858000"/>
              <a:gd name="connsiteX180" fmla="*/ 3817258 w 7467600"/>
              <a:gd name="connsiteY180" fmla="*/ 3723577 h 6858000"/>
              <a:gd name="connsiteX181" fmla="*/ 4000461 w 7467600"/>
              <a:gd name="connsiteY181" fmla="*/ 3855966 h 6858000"/>
              <a:gd name="connsiteX182" fmla="*/ 4088180 w 7467600"/>
              <a:gd name="connsiteY182" fmla="*/ 3929774 h 6858000"/>
              <a:gd name="connsiteX183" fmla="*/ 4184555 w 7467600"/>
              <a:gd name="connsiteY183" fmla="*/ 4010683 h 6858000"/>
              <a:gd name="connsiteX184" fmla="*/ 4399563 w 7467600"/>
              <a:gd name="connsiteY184" fmla="*/ 4158106 h 6858000"/>
              <a:gd name="connsiteX185" fmla="*/ 4684469 w 7467600"/>
              <a:gd name="connsiteY185" fmla="*/ 4364680 h 6858000"/>
              <a:gd name="connsiteX186" fmla="*/ 4690271 w 7467600"/>
              <a:gd name="connsiteY186" fmla="*/ 4370034 h 6858000"/>
              <a:gd name="connsiteX187" fmla="*/ 4136093 w 7467600"/>
              <a:gd name="connsiteY187" fmla="*/ 3858466 h 6858000"/>
              <a:gd name="connsiteX188" fmla="*/ 3670252 w 7467600"/>
              <a:gd name="connsiteY188" fmla="*/ 3622798 h 6858000"/>
              <a:gd name="connsiteX189" fmla="*/ 4440129 w 7467600"/>
              <a:gd name="connsiteY189" fmla="*/ 3448571 h 6858000"/>
              <a:gd name="connsiteX190" fmla="*/ 4856525 w 7467600"/>
              <a:gd name="connsiteY190" fmla="*/ 3915351 h 6858000"/>
              <a:gd name="connsiteX191" fmla="*/ 5059055 w 7467600"/>
              <a:gd name="connsiteY191" fmla="*/ 4108918 h 6858000"/>
              <a:gd name="connsiteX192" fmla="*/ 5290070 w 7467600"/>
              <a:gd name="connsiteY192" fmla="*/ 4263619 h 6858000"/>
              <a:gd name="connsiteX193" fmla="*/ 4834991 w 7467600"/>
              <a:gd name="connsiteY193" fmla="*/ 3830985 h 6858000"/>
              <a:gd name="connsiteX194" fmla="*/ 4440129 w 7467600"/>
              <a:gd name="connsiteY194" fmla="*/ 3448571 h 6858000"/>
              <a:gd name="connsiteX195" fmla="*/ 4441737 w 7467600"/>
              <a:gd name="connsiteY195" fmla="*/ 3399734 h 6858000"/>
              <a:gd name="connsiteX196" fmla="*/ 4431236 w 7467600"/>
              <a:gd name="connsiteY196" fmla="*/ 3400954 h 6858000"/>
              <a:gd name="connsiteX197" fmla="*/ 4557150 w 7467600"/>
              <a:gd name="connsiteY197" fmla="*/ 3510023 h 6858000"/>
              <a:gd name="connsiteX198" fmla="*/ 4856936 w 7467600"/>
              <a:gd name="connsiteY198" fmla="*/ 3809146 h 6858000"/>
              <a:gd name="connsiteX199" fmla="*/ 5111996 w 7467600"/>
              <a:gd name="connsiteY199" fmla="*/ 4065759 h 6858000"/>
              <a:gd name="connsiteX200" fmla="*/ 5388878 w 7467600"/>
              <a:gd name="connsiteY200" fmla="*/ 4300185 h 6858000"/>
              <a:gd name="connsiteX201" fmla="*/ 5425556 w 7467600"/>
              <a:gd name="connsiteY201" fmla="*/ 4308967 h 6858000"/>
              <a:gd name="connsiteX202" fmla="*/ 4943646 w 7467600"/>
              <a:gd name="connsiteY202" fmla="*/ 3822916 h 6858000"/>
              <a:gd name="connsiteX203" fmla="*/ 4594837 w 7467600"/>
              <a:gd name="connsiteY203" fmla="*/ 3532274 h 6858000"/>
              <a:gd name="connsiteX204" fmla="*/ 4441737 w 7467600"/>
              <a:gd name="connsiteY204" fmla="*/ 3399734 h 6858000"/>
              <a:gd name="connsiteX205" fmla="*/ 5425834 w 7467600"/>
              <a:gd name="connsiteY205" fmla="*/ 3162785 h 6858000"/>
              <a:gd name="connsiteX206" fmla="*/ 5401644 w 7467600"/>
              <a:gd name="connsiteY206" fmla="*/ 3617847 h 6858000"/>
              <a:gd name="connsiteX207" fmla="*/ 5467256 w 7467600"/>
              <a:gd name="connsiteY207" fmla="*/ 4175494 h 6858000"/>
              <a:gd name="connsiteX208" fmla="*/ 5448069 w 7467600"/>
              <a:gd name="connsiteY208" fmla="*/ 3567554 h 6858000"/>
              <a:gd name="connsiteX209" fmla="*/ 5425834 w 7467600"/>
              <a:gd name="connsiteY209" fmla="*/ 3162785 h 6858000"/>
              <a:gd name="connsiteX210" fmla="*/ 1318687 w 7467600"/>
              <a:gd name="connsiteY210" fmla="*/ 3113840 h 6858000"/>
              <a:gd name="connsiteX211" fmla="*/ 1066793 w 7467600"/>
              <a:gd name="connsiteY211" fmla="*/ 3212171 h 6858000"/>
              <a:gd name="connsiteX212" fmla="*/ 993319 w 7467600"/>
              <a:gd name="connsiteY212" fmla="*/ 3247648 h 6858000"/>
              <a:gd name="connsiteX213" fmla="*/ 853081 w 7467600"/>
              <a:gd name="connsiteY213" fmla="*/ 3312410 h 6858000"/>
              <a:gd name="connsiteX214" fmla="*/ 805957 w 7467600"/>
              <a:gd name="connsiteY214" fmla="*/ 3330443 h 6858000"/>
              <a:gd name="connsiteX215" fmla="*/ 1318687 w 7467600"/>
              <a:gd name="connsiteY215" fmla="*/ 3113840 h 6858000"/>
              <a:gd name="connsiteX216" fmla="*/ 5453702 w 7467600"/>
              <a:gd name="connsiteY216" fmla="*/ 3090882 h 6858000"/>
              <a:gd name="connsiteX217" fmla="*/ 5480135 w 7467600"/>
              <a:gd name="connsiteY217" fmla="*/ 3565802 h 6858000"/>
              <a:gd name="connsiteX218" fmla="*/ 5499023 w 7467600"/>
              <a:gd name="connsiteY218" fmla="*/ 4166310 h 6858000"/>
              <a:gd name="connsiteX219" fmla="*/ 5547022 w 7467600"/>
              <a:gd name="connsiteY219" fmla="*/ 3607838 h 6858000"/>
              <a:gd name="connsiteX220" fmla="*/ 5515964 w 7467600"/>
              <a:gd name="connsiteY220" fmla="*/ 3378541 h 6858000"/>
              <a:gd name="connsiteX221" fmla="*/ 5453702 w 7467600"/>
              <a:gd name="connsiteY221" fmla="*/ 3090882 h 6858000"/>
              <a:gd name="connsiteX222" fmla="*/ 1238695 w 7467600"/>
              <a:gd name="connsiteY222" fmla="*/ 3076820 h 6858000"/>
              <a:gd name="connsiteX223" fmla="*/ 716371 w 7467600"/>
              <a:gd name="connsiteY223" fmla="*/ 3293249 h 6858000"/>
              <a:gd name="connsiteX224" fmla="*/ 579522 w 7467600"/>
              <a:gd name="connsiteY224" fmla="*/ 3371759 h 6858000"/>
              <a:gd name="connsiteX225" fmla="*/ 600288 w 7467600"/>
              <a:gd name="connsiteY225" fmla="*/ 3365555 h 6858000"/>
              <a:gd name="connsiteX226" fmla="*/ 840692 w 7467600"/>
              <a:gd name="connsiteY226" fmla="*/ 3284921 h 6858000"/>
              <a:gd name="connsiteX227" fmla="*/ 979248 w 7467600"/>
              <a:gd name="connsiteY227" fmla="*/ 3221003 h 6858000"/>
              <a:gd name="connsiteX228" fmla="*/ 1053282 w 7467600"/>
              <a:gd name="connsiteY228" fmla="*/ 3185247 h 6858000"/>
              <a:gd name="connsiteX229" fmla="*/ 1320603 w 7467600"/>
              <a:gd name="connsiteY229" fmla="*/ 3081281 h 6858000"/>
              <a:gd name="connsiteX230" fmla="*/ 1238695 w 7467600"/>
              <a:gd name="connsiteY230" fmla="*/ 3076820 h 6858000"/>
              <a:gd name="connsiteX231" fmla="*/ 5425627 w 7467600"/>
              <a:gd name="connsiteY231" fmla="*/ 2954192 h 6858000"/>
              <a:gd name="connsiteX232" fmla="*/ 5470770 w 7467600"/>
              <a:gd name="connsiteY232" fmla="*/ 3005435 h 6858000"/>
              <a:gd name="connsiteX233" fmla="*/ 5519779 w 7467600"/>
              <a:gd name="connsiteY233" fmla="*/ 4359223 h 6858000"/>
              <a:gd name="connsiteX234" fmla="*/ 5520293 w 7467600"/>
              <a:gd name="connsiteY234" fmla="*/ 4360602 h 6858000"/>
              <a:gd name="connsiteX235" fmla="*/ 5767221 w 7467600"/>
              <a:gd name="connsiteY235" fmla="*/ 4665564 h 6858000"/>
              <a:gd name="connsiteX236" fmla="*/ 6937169 w 7467600"/>
              <a:gd name="connsiteY236" fmla="*/ 4815941 h 6858000"/>
              <a:gd name="connsiteX237" fmla="*/ 6953922 w 7467600"/>
              <a:gd name="connsiteY237" fmla="*/ 4890068 h 6858000"/>
              <a:gd name="connsiteX238" fmla="*/ 6071359 w 7467600"/>
              <a:gd name="connsiteY238" fmla="*/ 4770770 h 6858000"/>
              <a:gd name="connsiteX239" fmla="*/ 6038839 w 7467600"/>
              <a:gd name="connsiteY239" fmla="*/ 4764474 h 6858000"/>
              <a:gd name="connsiteX240" fmla="*/ 6038706 w 7467600"/>
              <a:gd name="connsiteY240" fmla="*/ 4763847 h 6858000"/>
              <a:gd name="connsiteX241" fmla="*/ 6037784 w 7467600"/>
              <a:gd name="connsiteY241" fmla="*/ 4764270 h 6858000"/>
              <a:gd name="connsiteX242" fmla="*/ 6038839 w 7467600"/>
              <a:gd name="connsiteY242" fmla="*/ 4764474 h 6858000"/>
              <a:gd name="connsiteX243" fmla="*/ 6040338 w 7467600"/>
              <a:gd name="connsiteY243" fmla="*/ 4771418 h 6858000"/>
              <a:gd name="connsiteX244" fmla="*/ 6024488 w 7467600"/>
              <a:gd name="connsiteY244" fmla="*/ 4809903 h 6858000"/>
              <a:gd name="connsiteX245" fmla="*/ 5599771 w 7467600"/>
              <a:gd name="connsiteY245" fmla="*/ 5509652 h 6858000"/>
              <a:gd name="connsiteX246" fmla="*/ 5548843 w 7467600"/>
              <a:gd name="connsiteY246" fmla="*/ 5563845 h 6858000"/>
              <a:gd name="connsiteX247" fmla="*/ 5940952 w 7467600"/>
              <a:gd name="connsiteY247" fmla="*/ 6250028 h 6858000"/>
              <a:gd name="connsiteX248" fmla="*/ 6043441 w 7467600"/>
              <a:gd name="connsiteY248" fmla="*/ 6665847 h 6858000"/>
              <a:gd name="connsiteX249" fmla="*/ 6093432 w 7467600"/>
              <a:gd name="connsiteY249" fmla="*/ 6858000 h 6858000"/>
              <a:gd name="connsiteX250" fmla="*/ 6034344 w 7467600"/>
              <a:gd name="connsiteY250" fmla="*/ 6858000 h 6858000"/>
              <a:gd name="connsiteX251" fmla="*/ 6026679 w 7467600"/>
              <a:gd name="connsiteY251" fmla="*/ 6836959 h 6858000"/>
              <a:gd name="connsiteX252" fmla="*/ 5800441 w 7467600"/>
              <a:gd name="connsiteY252" fmla="*/ 6335286 h 6858000"/>
              <a:gd name="connsiteX253" fmla="*/ 5526562 w 7467600"/>
              <a:gd name="connsiteY253" fmla="*/ 5705388 h 6858000"/>
              <a:gd name="connsiteX254" fmla="*/ 5519640 w 7467600"/>
              <a:gd name="connsiteY254" fmla="*/ 5683774 h 6858000"/>
              <a:gd name="connsiteX255" fmla="*/ 5844559 w 7467600"/>
              <a:gd name="connsiteY255" fmla="*/ 6553349 h 6858000"/>
              <a:gd name="connsiteX256" fmla="*/ 5975994 w 7467600"/>
              <a:gd name="connsiteY256" fmla="*/ 6858000 h 6858000"/>
              <a:gd name="connsiteX257" fmla="*/ 5898547 w 7467600"/>
              <a:gd name="connsiteY257" fmla="*/ 6858000 h 6858000"/>
              <a:gd name="connsiteX258" fmla="*/ 5682041 w 7467600"/>
              <a:gd name="connsiteY258" fmla="*/ 6355860 h 6858000"/>
              <a:gd name="connsiteX259" fmla="*/ 5461758 w 7467600"/>
              <a:gd name="connsiteY259" fmla="*/ 5820220 h 6858000"/>
              <a:gd name="connsiteX260" fmla="*/ 5237282 w 7467600"/>
              <a:gd name="connsiteY260" fmla="*/ 6579086 h 6858000"/>
              <a:gd name="connsiteX261" fmla="*/ 5115009 w 7467600"/>
              <a:gd name="connsiteY261" fmla="*/ 6858000 h 6858000"/>
              <a:gd name="connsiteX262" fmla="*/ 5028074 w 7467600"/>
              <a:gd name="connsiteY262" fmla="*/ 6858000 h 6858000"/>
              <a:gd name="connsiteX263" fmla="*/ 5079508 w 7467600"/>
              <a:gd name="connsiteY263" fmla="*/ 6749074 h 6858000"/>
              <a:gd name="connsiteX264" fmla="*/ 5371846 w 7467600"/>
              <a:gd name="connsiteY264" fmla="*/ 5924413 h 6858000"/>
              <a:gd name="connsiteX265" fmla="*/ 5270512 w 7467600"/>
              <a:gd name="connsiteY265" fmla="*/ 6138975 h 6858000"/>
              <a:gd name="connsiteX266" fmla="*/ 5062409 w 7467600"/>
              <a:gd name="connsiteY266" fmla="*/ 6653544 h 6858000"/>
              <a:gd name="connsiteX267" fmla="*/ 5036628 w 7467600"/>
              <a:gd name="connsiteY267" fmla="*/ 6754247 h 6858000"/>
              <a:gd name="connsiteX268" fmla="*/ 5009112 w 7467600"/>
              <a:gd name="connsiteY268" fmla="*/ 6858000 h 6858000"/>
              <a:gd name="connsiteX269" fmla="*/ 4976679 w 7467600"/>
              <a:gd name="connsiteY269" fmla="*/ 6858000 h 6858000"/>
              <a:gd name="connsiteX270" fmla="*/ 5006537 w 7467600"/>
              <a:gd name="connsiteY270" fmla="*/ 6747068 h 6858000"/>
              <a:gd name="connsiteX271" fmla="*/ 5032723 w 7467600"/>
              <a:gd name="connsiteY271" fmla="*/ 6644957 h 6858000"/>
              <a:gd name="connsiteX272" fmla="*/ 5242949 w 7467600"/>
              <a:gd name="connsiteY272" fmla="*/ 6125175 h 6858000"/>
              <a:gd name="connsiteX273" fmla="*/ 5286321 w 7467600"/>
              <a:gd name="connsiteY273" fmla="*/ 6033555 h 6858000"/>
              <a:gd name="connsiteX274" fmla="*/ 5008210 w 7467600"/>
              <a:gd name="connsiteY274" fmla="*/ 6649194 h 6858000"/>
              <a:gd name="connsiteX275" fmla="*/ 4986321 w 7467600"/>
              <a:gd name="connsiteY275" fmla="*/ 6765687 h 6858000"/>
              <a:gd name="connsiteX276" fmla="*/ 4973474 w 7467600"/>
              <a:gd name="connsiteY276" fmla="*/ 6858000 h 6858000"/>
              <a:gd name="connsiteX277" fmla="*/ 4907178 w 7467600"/>
              <a:gd name="connsiteY277" fmla="*/ 6858000 h 6858000"/>
              <a:gd name="connsiteX278" fmla="*/ 4910810 w 7467600"/>
              <a:gd name="connsiteY278" fmla="*/ 6829660 h 6858000"/>
              <a:gd name="connsiteX279" fmla="*/ 4987461 w 7467600"/>
              <a:gd name="connsiteY279" fmla="*/ 6432994 h 6858000"/>
              <a:gd name="connsiteX280" fmla="*/ 5179262 w 7467600"/>
              <a:gd name="connsiteY280" fmla="*/ 6035044 h 6858000"/>
              <a:gd name="connsiteX281" fmla="*/ 4689678 w 7467600"/>
              <a:gd name="connsiteY281" fmla="*/ 6440241 h 6858000"/>
              <a:gd name="connsiteX282" fmla="*/ 4477543 w 7467600"/>
              <a:gd name="connsiteY282" fmla="*/ 6674836 h 6858000"/>
              <a:gd name="connsiteX283" fmla="*/ 4329957 w 7467600"/>
              <a:gd name="connsiteY283" fmla="*/ 6858000 h 6858000"/>
              <a:gd name="connsiteX284" fmla="*/ 4218595 w 7467600"/>
              <a:gd name="connsiteY284" fmla="*/ 6858000 h 6858000"/>
              <a:gd name="connsiteX285" fmla="*/ 4368888 w 7467600"/>
              <a:gd name="connsiteY285" fmla="*/ 6668412 h 6858000"/>
              <a:gd name="connsiteX286" fmla="*/ 4563091 w 7467600"/>
              <a:gd name="connsiteY286" fmla="*/ 6442508 h 6858000"/>
              <a:gd name="connsiteX287" fmla="*/ 5387324 w 7467600"/>
              <a:gd name="connsiteY287" fmla="*/ 5705830 h 6858000"/>
              <a:gd name="connsiteX288" fmla="*/ 5073620 w 7467600"/>
              <a:gd name="connsiteY288" fmla="*/ 5955437 h 6858000"/>
              <a:gd name="connsiteX289" fmla="*/ 4689789 w 7467600"/>
              <a:gd name="connsiteY289" fmla="*/ 6268382 h 6858000"/>
              <a:gd name="connsiteX290" fmla="*/ 4418722 w 7467600"/>
              <a:gd name="connsiteY290" fmla="*/ 6570886 h 6858000"/>
              <a:gd name="connsiteX291" fmla="*/ 4214944 w 7467600"/>
              <a:gd name="connsiteY291" fmla="*/ 6858000 h 6858000"/>
              <a:gd name="connsiteX292" fmla="*/ 4177898 w 7467600"/>
              <a:gd name="connsiteY292" fmla="*/ 6858000 h 6858000"/>
              <a:gd name="connsiteX293" fmla="*/ 4391597 w 7467600"/>
              <a:gd name="connsiteY293" fmla="*/ 6556370 h 6858000"/>
              <a:gd name="connsiteX294" fmla="*/ 4668889 w 7467600"/>
              <a:gd name="connsiteY294" fmla="*/ 6246399 h 6858000"/>
              <a:gd name="connsiteX295" fmla="*/ 5055427 w 7467600"/>
              <a:gd name="connsiteY295" fmla="*/ 5931476 h 6858000"/>
              <a:gd name="connsiteX296" fmla="*/ 5371814 w 7467600"/>
              <a:gd name="connsiteY296" fmla="*/ 5678975 h 6858000"/>
              <a:gd name="connsiteX297" fmla="*/ 4987918 w 7467600"/>
              <a:gd name="connsiteY297" fmla="*/ 5838701 h 6858000"/>
              <a:gd name="connsiteX298" fmla="*/ 4317146 w 7467600"/>
              <a:gd name="connsiteY298" fmla="*/ 6587716 h 6858000"/>
              <a:gd name="connsiteX299" fmla="*/ 4171627 w 7467600"/>
              <a:gd name="connsiteY299" fmla="*/ 6858000 h 6858000"/>
              <a:gd name="connsiteX300" fmla="*/ 4081585 w 7467600"/>
              <a:gd name="connsiteY300" fmla="*/ 6858000 h 6858000"/>
              <a:gd name="connsiteX301" fmla="*/ 4238603 w 7467600"/>
              <a:gd name="connsiteY301" fmla="*/ 6559341 h 6858000"/>
              <a:gd name="connsiteX302" fmla="*/ 4778333 w 7467600"/>
              <a:gd name="connsiteY302" fmla="*/ 5873626 h 6858000"/>
              <a:gd name="connsiteX303" fmla="*/ 5414185 w 7467600"/>
              <a:gd name="connsiteY303" fmla="*/ 5573882 h 6858000"/>
              <a:gd name="connsiteX304" fmla="*/ 5959648 w 7467600"/>
              <a:gd name="connsiteY304" fmla="*/ 4760797 h 6858000"/>
              <a:gd name="connsiteX305" fmla="*/ 5355019 w 7467600"/>
              <a:gd name="connsiteY305" fmla="*/ 4734672 h 6858000"/>
              <a:gd name="connsiteX306" fmla="*/ 5083565 w 7467600"/>
              <a:gd name="connsiteY306" fmla="*/ 5179121 h 6858000"/>
              <a:gd name="connsiteX307" fmla="*/ 4713577 w 7467600"/>
              <a:gd name="connsiteY307" fmla="*/ 5616803 h 6858000"/>
              <a:gd name="connsiteX308" fmla="*/ 3989559 w 7467600"/>
              <a:gd name="connsiteY308" fmla="*/ 6145945 h 6858000"/>
              <a:gd name="connsiteX309" fmla="*/ 3939824 w 7467600"/>
              <a:gd name="connsiteY309" fmla="*/ 6066900 h 6858000"/>
              <a:gd name="connsiteX310" fmla="*/ 4584537 w 7467600"/>
              <a:gd name="connsiteY310" fmla="*/ 5324826 h 6858000"/>
              <a:gd name="connsiteX311" fmla="*/ 5037105 w 7467600"/>
              <a:gd name="connsiteY311" fmla="*/ 5088765 h 6858000"/>
              <a:gd name="connsiteX312" fmla="*/ 5039930 w 7467600"/>
              <a:gd name="connsiteY312" fmla="*/ 5089585 h 6858000"/>
              <a:gd name="connsiteX313" fmla="*/ 5263764 w 7467600"/>
              <a:gd name="connsiteY313" fmla="*/ 4735525 h 6858000"/>
              <a:gd name="connsiteX314" fmla="*/ 4086300 w 7467600"/>
              <a:gd name="connsiteY314" fmla="*/ 4884599 h 6858000"/>
              <a:gd name="connsiteX315" fmla="*/ 4085485 w 7467600"/>
              <a:gd name="connsiteY315" fmla="*/ 4899070 h 6858000"/>
              <a:gd name="connsiteX316" fmla="*/ 3871915 w 7467600"/>
              <a:gd name="connsiteY316" fmla="*/ 5253645 h 6858000"/>
              <a:gd name="connsiteX317" fmla="*/ 3799374 w 7467600"/>
              <a:gd name="connsiteY317" fmla="*/ 5466127 h 6858000"/>
              <a:gd name="connsiteX318" fmla="*/ 3498850 w 7467600"/>
              <a:gd name="connsiteY318" fmla="*/ 6661888 h 6858000"/>
              <a:gd name="connsiteX319" fmla="*/ 3399216 w 7467600"/>
              <a:gd name="connsiteY319" fmla="*/ 6858000 h 6858000"/>
              <a:gd name="connsiteX320" fmla="*/ 3303688 w 7467600"/>
              <a:gd name="connsiteY320" fmla="*/ 6858000 h 6858000"/>
              <a:gd name="connsiteX321" fmla="*/ 3391774 w 7467600"/>
              <a:gd name="connsiteY321" fmla="*/ 6697181 h 6858000"/>
              <a:gd name="connsiteX322" fmla="*/ 3735540 w 7467600"/>
              <a:gd name="connsiteY322" fmla="*/ 5546923 h 6858000"/>
              <a:gd name="connsiteX323" fmla="*/ 3729438 w 7467600"/>
              <a:gd name="connsiteY323" fmla="*/ 5569058 h 6858000"/>
              <a:gd name="connsiteX324" fmla="*/ 3707782 w 7467600"/>
              <a:gd name="connsiteY324" fmla="*/ 5644908 h 6858000"/>
              <a:gd name="connsiteX325" fmla="*/ 3583827 w 7467600"/>
              <a:gd name="connsiteY325" fmla="*/ 6039215 h 6858000"/>
              <a:gd name="connsiteX326" fmla="*/ 3547861 w 7467600"/>
              <a:gd name="connsiteY326" fmla="*/ 6129609 h 6858000"/>
              <a:gd name="connsiteX327" fmla="*/ 3490905 w 7467600"/>
              <a:gd name="connsiteY327" fmla="*/ 6277660 h 6858000"/>
              <a:gd name="connsiteX328" fmla="*/ 3455859 w 7467600"/>
              <a:gd name="connsiteY328" fmla="*/ 6391301 h 6858000"/>
              <a:gd name="connsiteX329" fmla="*/ 3429112 w 7467600"/>
              <a:gd name="connsiteY329" fmla="*/ 6479469 h 6858000"/>
              <a:gd name="connsiteX330" fmla="*/ 3304862 w 7467600"/>
              <a:gd name="connsiteY330" fmla="*/ 6796476 h 6858000"/>
              <a:gd name="connsiteX331" fmla="*/ 3276071 w 7467600"/>
              <a:gd name="connsiteY331" fmla="*/ 6858000 h 6858000"/>
              <a:gd name="connsiteX332" fmla="*/ 3240805 w 7467600"/>
              <a:gd name="connsiteY332" fmla="*/ 6858000 h 6858000"/>
              <a:gd name="connsiteX333" fmla="*/ 3275917 w 7467600"/>
              <a:gd name="connsiteY333" fmla="*/ 6783192 h 6858000"/>
              <a:gd name="connsiteX334" fmla="*/ 3399358 w 7467600"/>
              <a:gd name="connsiteY334" fmla="*/ 6469011 h 6858000"/>
              <a:gd name="connsiteX335" fmla="*/ 3425650 w 7467600"/>
              <a:gd name="connsiteY335" fmla="*/ 6381333 h 6858000"/>
              <a:gd name="connsiteX336" fmla="*/ 3460661 w 7467600"/>
              <a:gd name="connsiteY336" fmla="*/ 6266763 h 6858000"/>
              <a:gd name="connsiteX337" fmla="*/ 3518021 w 7467600"/>
              <a:gd name="connsiteY337" fmla="*/ 6117298 h 6858000"/>
              <a:gd name="connsiteX338" fmla="*/ 3554035 w 7467600"/>
              <a:gd name="connsiteY338" fmla="*/ 6027832 h 6858000"/>
              <a:gd name="connsiteX339" fmla="*/ 3677174 w 7467600"/>
              <a:gd name="connsiteY339" fmla="*/ 5636351 h 6858000"/>
              <a:gd name="connsiteX340" fmla="*/ 3698819 w 7467600"/>
              <a:gd name="connsiteY340" fmla="*/ 5560503 h 6858000"/>
              <a:gd name="connsiteX341" fmla="*/ 3702094 w 7467600"/>
              <a:gd name="connsiteY341" fmla="*/ 5549194 h 6858000"/>
              <a:gd name="connsiteX342" fmla="*/ 3398355 w 7467600"/>
              <a:gd name="connsiteY342" fmla="*/ 6094603 h 6858000"/>
              <a:gd name="connsiteX343" fmla="*/ 3193941 w 7467600"/>
              <a:gd name="connsiteY343" fmla="*/ 6798775 h 6858000"/>
              <a:gd name="connsiteX344" fmla="*/ 3184140 w 7467600"/>
              <a:gd name="connsiteY344" fmla="*/ 6858000 h 6858000"/>
              <a:gd name="connsiteX345" fmla="*/ 3099978 w 7467600"/>
              <a:gd name="connsiteY345" fmla="*/ 6858000 h 6858000"/>
              <a:gd name="connsiteX346" fmla="*/ 3101556 w 7467600"/>
              <a:gd name="connsiteY346" fmla="*/ 6843337 h 6858000"/>
              <a:gd name="connsiteX347" fmla="*/ 3370162 w 7467600"/>
              <a:gd name="connsiteY347" fmla="*/ 5785550 h 6858000"/>
              <a:gd name="connsiteX348" fmla="*/ 3746477 w 7467600"/>
              <a:gd name="connsiteY348" fmla="*/ 5377889 h 6858000"/>
              <a:gd name="connsiteX349" fmla="*/ 3863399 w 7467600"/>
              <a:gd name="connsiteY349" fmla="*/ 5087257 h 6858000"/>
              <a:gd name="connsiteX350" fmla="*/ 3968712 w 7467600"/>
              <a:gd name="connsiteY350" fmla="*/ 4913989 h 6858000"/>
              <a:gd name="connsiteX351" fmla="*/ 2792390 w 7467600"/>
              <a:gd name="connsiteY351" fmla="*/ 5382974 h 6858000"/>
              <a:gd name="connsiteX352" fmla="*/ 2714982 w 7467600"/>
              <a:gd name="connsiteY352" fmla="*/ 5427051 h 6858000"/>
              <a:gd name="connsiteX353" fmla="*/ 2813361 w 7467600"/>
              <a:gd name="connsiteY353" fmla="*/ 6023912 h 6858000"/>
              <a:gd name="connsiteX354" fmla="*/ 2688430 w 7467600"/>
              <a:gd name="connsiteY354" fmla="*/ 6801564 h 6858000"/>
              <a:gd name="connsiteX355" fmla="*/ 2629626 w 7467600"/>
              <a:gd name="connsiteY355" fmla="*/ 6763394 h 6858000"/>
              <a:gd name="connsiteX356" fmla="*/ 2565328 w 7467600"/>
              <a:gd name="connsiteY356" fmla="*/ 5516399 h 6858000"/>
              <a:gd name="connsiteX357" fmla="*/ 1922999 w 7467600"/>
              <a:gd name="connsiteY357" fmla="*/ 5980343 h 6858000"/>
              <a:gd name="connsiteX358" fmla="*/ 1950261 w 7467600"/>
              <a:gd name="connsiteY358" fmla="*/ 6405858 h 6858000"/>
              <a:gd name="connsiteX359" fmla="*/ 2365554 w 7467600"/>
              <a:gd name="connsiteY359" fmla="*/ 6759107 h 6858000"/>
              <a:gd name="connsiteX360" fmla="*/ 2424142 w 7467600"/>
              <a:gd name="connsiteY360" fmla="*/ 6858000 h 6858000"/>
              <a:gd name="connsiteX361" fmla="*/ 2395994 w 7467600"/>
              <a:gd name="connsiteY361" fmla="*/ 6858000 h 6858000"/>
              <a:gd name="connsiteX362" fmla="*/ 2392863 w 7467600"/>
              <a:gd name="connsiteY362" fmla="*/ 6852964 h 6858000"/>
              <a:gd name="connsiteX363" fmla="*/ 2017589 w 7467600"/>
              <a:gd name="connsiteY363" fmla="*/ 6493982 h 6858000"/>
              <a:gd name="connsiteX364" fmla="*/ 2147336 w 7467600"/>
              <a:gd name="connsiteY364" fmla="*/ 6594052 h 6858000"/>
              <a:gd name="connsiteX365" fmla="*/ 2207047 w 7467600"/>
              <a:gd name="connsiteY365" fmla="*/ 6654540 h 6858000"/>
              <a:gd name="connsiteX366" fmla="*/ 2299106 w 7467600"/>
              <a:gd name="connsiteY366" fmla="*/ 6778931 h 6858000"/>
              <a:gd name="connsiteX367" fmla="*/ 2314430 w 7467600"/>
              <a:gd name="connsiteY367" fmla="*/ 6801144 h 6858000"/>
              <a:gd name="connsiteX368" fmla="*/ 2352406 w 7467600"/>
              <a:gd name="connsiteY368" fmla="*/ 6858000 h 6858000"/>
              <a:gd name="connsiteX369" fmla="*/ 2314492 w 7467600"/>
              <a:gd name="connsiteY369" fmla="*/ 6858000 h 6858000"/>
              <a:gd name="connsiteX370" fmla="*/ 2288095 w 7467600"/>
              <a:gd name="connsiteY370" fmla="*/ 6818030 h 6858000"/>
              <a:gd name="connsiteX371" fmla="*/ 2272768 w 7467600"/>
              <a:gd name="connsiteY371" fmla="*/ 6795822 h 6858000"/>
              <a:gd name="connsiteX372" fmla="*/ 2182715 w 7467600"/>
              <a:gd name="connsiteY372" fmla="*/ 6675071 h 6858000"/>
              <a:gd name="connsiteX373" fmla="*/ 2032061 w 7467600"/>
              <a:gd name="connsiteY373" fmla="*/ 6541380 h 6858000"/>
              <a:gd name="connsiteX374" fmla="*/ 2257220 w 7467600"/>
              <a:gd name="connsiteY374" fmla="*/ 6826257 h 6858000"/>
              <a:gd name="connsiteX375" fmla="*/ 2281324 w 7467600"/>
              <a:gd name="connsiteY375" fmla="*/ 6858000 h 6858000"/>
              <a:gd name="connsiteX376" fmla="*/ 2242860 w 7467600"/>
              <a:gd name="connsiteY376" fmla="*/ 6858000 h 6858000"/>
              <a:gd name="connsiteX377" fmla="*/ 2232818 w 7467600"/>
              <a:gd name="connsiteY377" fmla="*/ 6844926 h 6858000"/>
              <a:gd name="connsiteX378" fmla="*/ 1990172 w 7467600"/>
              <a:gd name="connsiteY378" fmla="*/ 6542121 h 6858000"/>
              <a:gd name="connsiteX379" fmla="*/ 2124090 w 7467600"/>
              <a:gd name="connsiteY379" fmla="*/ 6761017 h 6858000"/>
              <a:gd name="connsiteX380" fmla="*/ 2200380 w 7467600"/>
              <a:gd name="connsiteY380" fmla="*/ 6858000 h 6858000"/>
              <a:gd name="connsiteX381" fmla="*/ 2147507 w 7467600"/>
              <a:gd name="connsiteY381" fmla="*/ 6858000 h 6858000"/>
              <a:gd name="connsiteX382" fmla="*/ 2070668 w 7467600"/>
              <a:gd name="connsiteY382" fmla="*/ 6761520 h 6858000"/>
              <a:gd name="connsiteX383" fmla="*/ 1975142 w 7467600"/>
              <a:gd name="connsiteY383" fmla="*/ 6585570 h 6858000"/>
              <a:gd name="connsiteX384" fmla="*/ 2050035 w 7467600"/>
              <a:gd name="connsiteY384" fmla="*/ 6813345 h 6858000"/>
              <a:gd name="connsiteX385" fmla="*/ 2063025 w 7467600"/>
              <a:gd name="connsiteY385" fmla="*/ 6858000 h 6858000"/>
              <a:gd name="connsiteX386" fmla="*/ 2021675 w 7467600"/>
              <a:gd name="connsiteY386" fmla="*/ 6858000 h 6858000"/>
              <a:gd name="connsiteX387" fmla="*/ 2019308 w 7467600"/>
              <a:gd name="connsiteY387" fmla="*/ 6847118 h 6858000"/>
              <a:gd name="connsiteX388" fmla="*/ 1938835 w 7467600"/>
              <a:gd name="connsiteY388" fmla="*/ 6551160 h 6858000"/>
              <a:gd name="connsiteX389" fmla="*/ 1953230 w 7467600"/>
              <a:gd name="connsiteY389" fmla="*/ 6759699 h 6858000"/>
              <a:gd name="connsiteX390" fmla="*/ 1956763 w 7467600"/>
              <a:gd name="connsiteY390" fmla="*/ 6778191 h 6858000"/>
              <a:gd name="connsiteX391" fmla="*/ 1967925 w 7467600"/>
              <a:gd name="connsiteY391" fmla="*/ 6858000 h 6858000"/>
              <a:gd name="connsiteX392" fmla="*/ 1936622 w 7467600"/>
              <a:gd name="connsiteY392" fmla="*/ 6858000 h 6858000"/>
              <a:gd name="connsiteX393" fmla="*/ 1926261 w 7467600"/>
              <a:gd name="connsiteY393" fmla="*/ 6784064 h 6858000"/>
              <a:gd name="connsiteX394" fmla="*/ 1922724 w 7467600"/>
              <a:gd name="connsiteY394" fmla="*/ 6765577 h 6858000"/>
              <a:gd name="connsiteX395" fmla="*/ 1904650 w 7467600"/>
              <a:gd name="connsiteY395" fmla="*/ 6639616 h 6858000"/>
              <a:gd name="connsiteX396" fmla="*/ 1885273 w 7467600"/>
              <a:gd name="connsiteY396" fmla="*/ 6858000 h 6858000"/>
              <a:gd name="connsiteX397" fmla="*/ 1854363 w 7467600"/>
              <a:gd name="connsiteY397" fmla="*/ 6858000 h 6858000"/>
              <a:gd name="connsiteX398" fmla="*/ 1880391 w 7467600"/>
              <a:gd name="connsiteY398" fmla="*/ 6603796 h 6858000"/>
              <a:gd name="connsiteX399" fmla="*/ 1818273 w 7467600"/>
              <a:gd name="connsiteY399" fmla="*/ 6715729 h 6858000"/>
              <a:gd name="connsiteX400" fmla="*/ 1794691 w 7467600"/>
              <a:gd name="connsiteY400" fmla="*/ 6843239 h 6858000"/>
              <a:gd name="connsiteX401" fmla="*/ 1794914 w 7467600"/>
              <a:gd name="connsiteY401" fmla="*/ 6858000 h 6858000"/>
              <a:gd name="connsiteX402" fmla="*/ 1746128 w 7467600"/>
              <a:gd name="connsiteY402" fmla="*/ 6858000 h 6858000"/>
              <a:gd name="connsiteX403" fmla="*/ 1753934 w 7467600"/>
              <a:gd name="connsiteY403" fmla="*/ 6724796 h 6858000"/>
              <a:gd name="connsiteX404" fmla="*/ 1792053 w 7467600"/>
              <a:gd name="connsiteY404" fmla="*/ 6572396 h 6858000"/>
              <a:gd name="connsiteX405" fmla="*/ 1862248 w 7467600"/>
              <a:gd name="connsiteY405" fmla="*/ 6266397 h 6858000"/>
              <a:gd name="connsiteX406" fmla="*/ 1862250 w 7467600"/>
              <a:gd name="connsiteY406" fmla="*/ 6033531 h 6858000"/>
              <a:gd name="connsiteX407" fmla="*/ 1211999 w 7467600"/>
              <a:gd name="connsiteY407" fmla="*/ 6683610 h 6858000"/>
              <a:gd name="connsiteX408" fmla="*/ 1213266 w 7467600"/>
              <a:gd name="connsiteY408" fmla="*/ 6691947 h 6858000"/>
              <a:gd name="connsiteX409" fmla="*/ 1203370 w 7467600"/>
              <a:gd name="connsiteY409" fmla="*/ 6850676 h 6858000"/>
              <a:gd name="connsiteX410" fmla="*/ 1203671 w 7467600"/>
              <a:gd name="connsiteY410" fmla="*/ 6858000 h 6858000"/>
              <a:gd name="connsiteX411" fmla="*/ 1143180 w 7467600"/>
              <a:gd name="connsiteY411" fmla="*/ 6858000 h 6858000"/>
              <a:gd name="connsiteX412" fmla="*/ 1142176 w 7467600"/>
              <a:gd name="connsiteY412" fmla="*/ 6766045 h 6858000"/>
              <a:gd name="connsiteX413" fmla="*/ 1067484 w 7467600"/>
              <a:gd name="connsiteY413" fmla="*/ 6858000 h 6858000"/>
              <a:gd name="connsiteX414" fmla="*/ 953928 w 7467600"/>
              <a:gd name="connsiteY414" fmla="*/ 6858000 h 6858000"/>
              <a:gd name="connsiteX415" fmla="*/ 959715 w 7467600"/>
              <a:gd name="connsiteY415" fmla="*/ 6850185 h 6858000"/>
              <a:gd name="connsiteX416" fmla="*/ 1483788 w 7467600"/>
              <a:gd name="connsiteY416" fmla="*/ 6259174 h 6858000"/>
              <a:gd name="connsiteX417" fmla="*/ 1100671 w 7467600"/>
              <a:gd name="connsiteY417" fmla="*/ 6252137 h 6858000"/>
              <a:gd name="connsiteX418" fmla="*/ 1090144 w 7467600"/>
              <a:gd name="connsiteY418" fmla="*/ 6256748 h 6858000"/>
              <a:gd name="connsiteX419" fmla="*/ 1095872 w 7467600"/>
              <a:gd name="connsiteY419" fmla="*/ 6271892 h 6858000"/>
              <a:gd name="connsiteX420" fmla="*/ 262785 w 7467600"/>
              <a:gd name="connsiteY420" fmla="*/ 6845450 h 6858000"/>
              <a:gd name="connsiteX421" fmla="*/ 209968 w 7467600"/>
              <a:gd name="connsiteY421" fmla="*/ 6770713 h 6858000"/>
              <a:gd name="connsiteX422" fmla="*/ 873460 w 7467600"/>
              <a:gd name="connsiteY422" fmla="*/ 6253768 h 6858000"/>
              <a:gd name="connsiteX423" fmla="*/ 192686 w 7467600"/>
              <a:gd name="connsiteY423" fmla="*/ 5849257 h 6858000"/>
              <a:gd name="connsiteX424" fmla="*/ 4696 w 7467600"/>
              <a:gd name="connsiteY424" fmla="*/ 5697668 h 6858000"/>
              <a:gd name="connsiteX425" fmla="*/ 0 w 7467600"/>
              <a:gd name="connsiteY425" fmla="*/ 5689984 h 6858000"/>
              <a:gd name="connsiteX426" fmla="*/ 0 w 7467600"/>
              <a:gd name="connsiteY426" fmla="*/ 5513472 h 6858000"/>
              <a:gd name="connsiteX427" fmla="*/ 174101 w 7467600"/>
              <a:gd name="connsiteY427" fmla="*/ 5620277 h 6858000"/>
              <a:gd name="connsiteX428" fmla="*/ 891800 w 7467600"/>
              <a:gd name="connsiteY428" fmla="*/ 6036935 h 6858000"/>
              <a:gd name="connsiteX429" fmla="*/ 1072219 w 7467600"/>
              <a:gd name="connsiteY429" fmla="*/ 6169443 h 6858000"/>
              <a:gd name="connsiteX430" fmla="*/ 1074117 w 7467600"/>
              <a:gd name="connsiteY430" fmla="*/ 6170301 h 6858000"/>
              <a:gd name="connsiteX431" fmla="*/ 1083114 w 7467600"/>
              <a:gd name="connsiteY431" fmla="*/ 6174131 h 6858000"/>
              <a:gd name="connsiteX432" fmla="*/ 1543010 w 7467600"/>
              <a:gd name="connsiteY432" fmla="*/ 6191140 h 6858000"/>
              <a:gd name="connsiteX433" fmla="*/ 1551080 w 7467600"/>
              <a:gd name="connsiteY433" fmla="*/ 6195006 h 6858000"/>
              <a:gd name="connsiteX434" fmla="*/ 2345443 w 7467600"/>
              <a:gd name="connsiteY434" fmla="*/ 5549882 h 6858000"/>
              <a:gd name="connsiteX435" fmla="*/ 1721499 w 7467600"/>
              <a:gd name="connsiteY435" fmla="*/ 5599969 h 6858000"/>
              <a:gd name="connsiteX436" fmla="*/ 767716 w 7467600"/>
              <a:gd name="connsiteY436" fmla="*/ 5472768 h 6858000"/>
              <a:gd name="connsiteX437" fmla="*/ 722147 w 7467600"/>
              <a:gd name="connsiteY437" fmla="*/ 5393091 h 6858000"/>
              <a:gd name="connsiteX438" fmla="*/ 1485552 w 7467600"/>
              <a:gd name="connsiteY438" fmla="*/ 5313202 h 6858000"/>
              <a:gd name="connsiteX439" fmla="*/ 2143004 w 7467600"/>
              <a:gd name="connsiteY439" fmla="*/ 5402420 h 6858000"/>
              <a:gd name="connsiteX440" fmla="*/ 1933391 w 7467600"/>
              <a:gd name="connsiteY440" fmla="*/ 5156971 h 6858000"/>
              <a:gd name="connsiteX441" fmla="*/ 1827118 w 7467600"/>
              <a:gd name="connsiteY441" fmla="*/ 4968410 h 6858000"/>
              <a:gd name="connsiteX442" fmla="*/ 1837349 w 7467600"/>
              <a:gd name="connsiteY442" fmla="*/ 4956357 h 6858000"/>
              <a:gd name="connsiteX443" fmla="*/ 2162835 w 7467600"/>
              <a:gd name="connsiteY443" fmla="*/ 5187853 h 6858000"/>
              <a:gd name="connsiteX444" fmla="*/ 2257167 w 7467600"/>
              <a:gd name="connsiteY444" fmla="*/ 5462123 h 6858000"/>
              <a:gd name="connsiteX445" fmla="*/ 2261598 w 7467600"/>
              <a:gd name="connsiteY445" fmla="*/ 5467998 h 6858000"/>
              <a:gd name="connsiteX446" fmla="*/ 2437177 w 7467600"/>
              <a:gd name="connsiteY446" fmla="*/ 5479608 h 6858000"/>
              <a:gd name="connsiteX447" fmla="*/ 2445247 w 7467600"/>
              <a:gd name="connsiteY447" fmla="*/ 5483476 h 6858000"/>
              <a:gd name="connsiteX448" fmla="*/ 2743626 w 7467600"/>
              <a:gd name="connsiteY448" fmla="*/ 5304819 h 6858000"/>
              <a:gd name="connsiteX449" fmla="*/ 3048102 w 7467600"/>
              <a:gd name="connsiteY449" fmla="*/ 5150595 h 6858000"/>
              <a:gd name="connsiteX450" fmla="*/ 1799414 w 7467600"/>
              <a:gd name="connsiteY450" fmla="*/ 4694732 h 6858000"/>
              <a:gd name="connsiteX451" fmla="*/ 1771735 w 7467600"/>
              <a:gd name="connsiteY451" fmla="*/ 4619929 h 6858000"/>
              <a:gd name="connsiteX452" fmla="*/ 3104273 w 7467600"/>
              <a:gd name="connsiteY452" fmla="*/ 5076159 h 6858000"/>
              <a:gd name="connsiteX453" fmla="*/ 3113245 w 7467600"/>
              <a:gd name="connsiteY453" fmla="*/ 5090705 h 6858000"/>
              <a:gd name="connsiteX454" fmla="*/ 3126294 w 7467600"/>
              <a:gd name="connsiteY454" fmla="*/ 5114400 h 6858000"/>
              <a:gd name="connsiteX455" fmla="*/ 3937433 w 7467600"/>
              <a:gd name="connsiteY455" fmla="*/ 4830473 h 6858000"/>
              <a:gd name="connsiteX456" fmla="*/ 3590475 w 7467600"/>
              <a:gd name="connsiteY456" fmla="*/ 4597974 h 6858000"/>
              <a:gd name="connsiteX457" fmla="*/ 3100264 w 7467600"/>
              <a:gd name="connsiteY457" fmla="*/ 4579845 h 6858000"/>
              <a:gd name="connsiteX458" fmla="*/ 2183576 w 7467600"/>
              <a:gd name="connsiteY458" fmla="*/ 4227150 h 6858000"/>
              <a:gd name="connsiteX459" fmla="*/ 2151029 w 7467600"/>
              <a:gd name="connsiteY459" fmla="*/ 4146947 h 6858000"/>
              <a:gd name="connsiteX460" fmla="*/ 3563434 w 7467600"/>
              <a:gd name="connsiteY460" fmla="*/ 4469115 h 6858000"/>
              <a:gd name="connsiteX461" fmla="*/ 3177952 w 7467600"/>
              <a:gd name="connsiteY461" fmla="*/ 3657386 h 6858000"/>
              <a:gd name="connsiteX462" fmla="*/ 3189263 w 7467600"/>
              <a:gd name="connsiteY462" fmla="*/ 3625726 h 6858000"/>
              <a:gd name="connsiteX463" fmla="*/ 3560912 w 7467600"/>
              <a:gd name="connsiteY463" fmla="*/ 4079863 h 6858000"/>
              <a:gd name="connsiteX464" fmla="*/ 3626636 w 7467600"/>
              <a:gd name="connsiteY464" fmla="*/ 4512230 h 6858000"/>
              <a:gd name="connsiteX465" fmla="*/ 3653088 w 7467600"/>
              <a:gd name="connsiteY465" fmla="*/ 4521417 h 6858000"/>
              <a:gd name="connsiteX466" fmla="*/ 3988128 w 7467600"/>
              <a:gd name="connsiteY466" fmla="*/ 4817267 h 6858000"/>
              <a:gd name="connsiteX467" fmla="*/ 4830582 w 7467600"/>
              <a:gd name="connsiteY467" fmla="*/ 4676000 h 6858000"/>
              <a:gd name="connsiteX468" fmla="*/ 4830100 w 7467600"/>
              <a:gd name="connsiteY468" fmla="*/ 4675554 h 6858000"/>
              <a:gd name="connsiteX469" fmla="*/ 4036318 w 7467600"/>
              <a:gd name="connsiteY469" fmla="*/ 4147013 h 6858000"/>
              <a:gd name="connsiteX470" fmla="*/ 3432098 w 7467600"/>
              <a:gd name="connsiteY470" fmla="*/ 3537312 h 6858000"/>
              <a:gd name="connsiteX471" fmla="*/ 3446761 w 7467600"/>
              <a:gd name="connsiteY471" fmla="*/ 3461278 h 6858000"/>
              <a:gd name="connsiteX472" fmla="*/ 4419733 w 7467600"/>
              <a:gd name="connsiteY472" fmla="*/ 3963555 h 6858000"/>
              <a:gd name="connsiteX473" fmla="*/ 4781371 w 7467600"/>
              <a:gd name="connsiteY473" fmla="*/ 4458604 h 6858000"/>
              <a:gd name="connsiteX474" fmla="*/ 4780440 w 7467600"/>
              <a:gd name="connsiteY474" fmla="*/ 4470290 h 6858000"/>
              <a:gd name="connsiteX475" fmla="*/ 4898954 w 7467600"/>
              <a:gd name="connsiteY475" fmla="*/ 4662092 h 6858000"/>
              <a:gd name="connsiteX476" fmla="*/ 4900699 w 7467600"/>
              <a:gd name="connsiteY476" fmla="*/ 4670867 h 6858000"/>
              <a:gd name="connsiteX477" fmla="*/ 5714511 w 7467600"/>
              <a:gd name="connsiteY477" fmla="*/ 4663483 h 6858000"/>
              <a:gd name="connsiteX478" fmla="*/ 5464793 w 7467600"/>
              <a:gd name="connsiteY478" fmla="*/ 4393556 h 6858000"/>
              <a:gd name="connsiteX479" fmla="*/ 5461897 w 7467600"/>
              <a:gd name="connsiteY479" fmla="*/ 4390879 h 6858000"/>
              <a:gd name="connsiteX480" fmla="*/ 4294126 w 7467600"/>
              <a:gd name="connsiteY480" fmla="*/ 3303048 h 6858000"/>
              <a:gd name="connsiteX481" fmla="*/ 4305321 w 7467600"/>
              <a:gd name="connsiteY481" fmla="*/ 3256953 h 6858000"/>
              <a:gd name="connsiteX482" fmla="*/ 4949299 w 7467600"/>
              <a:gd name="connsiteY482" fmla="*/ 3766336 h 6858000"/>
              <a:gd name="connsiteX483" fmla="*/ 5291452 w 7467600"/>
              <a:gd name="connsiteY483" fmla="*/ 4076801 h 6858000"/>
              <a:gd name="connsiteX484" fmla="*/ 5434998 w 7467600"/>
              <a:gd name="connsiteY484" fmla="*/ 4254100 h 6858000"/>
              <a:gd name="connsiteX485" fmla="*/ 5351015 w 7467600"/>
              <a:gd name="connsiteY485" fmla="*/ 3760989 h 6858000"/>
              <a:gd name="connsiteX486" fmla="*/ 5413780 w 7467600"/>
              <a:gd name="connsiteY486" fmla="*/ 2966265 h 6858000"/>
              <a:gd name="connsiteX487" fmla="*/ 5425627 w 7467600"/>
              <a:gd name="connsiteY487" fmla="*/ 2954192 h 6858000"/>
              <a:gd name="connsiteX488" fmla="*/ 6604735 w 7467600"/>
              <a:gd name="connsiteY488" fmla="*/ 2041381 h 6858000"/>
              <a:gd name="connsiteX489" fmla="*/ 7204487 w 7467600"/>
              <a:gd name="connsiteY489" fmla="*/ 2742112 h 6858000"/>
              <a:gd name="connsiteX490" fmla="*/ 7131592 w 7467600"/>
              <a:gd name="connsiteY490" fmla="*/ 2672096 h 6858000"/>
              <a:gd name="connsiteX491" fmla="*/ 6996344 w 7467600"/>
              <a:gd name="connsiteY491" fmla="*/ 2518310 h 6858000"/>
              <a:gd name="connsiteX492" fmla="*/ 6735495 w 7467600"/>
              <a:gd name="connsiteY492" fmla="*/ 2196890 h 6858000"/>
              <a:gd name="connsiteX493" fmla="*/ 6721901 w 7467600"/>
              <a:gd name="connsiteY493" fmla="*/ 2179274 h 6858000"/>
              <a:gd name="connsiteX494" fmla="*/ 6604735 w 7467600"/>
              <a:gd name="connsiteY494" fmla="*/ 2041381 h 6858000"/>
              <a:gd name="connsiteX495" fmla="*/ 6591670 w 7467600"/>
              <a:gd name="connsiteY495" fmla="*/ 1988277 h 6858000"/>
              <a:gd name="connsiteX496" fmla="*/ 6747349 w 7467600"/>
              <a:gd name="connsiteY496" fmla="*/ 2160069 h 6858000"/>
              <a:gd name="connsiteX497" fmla="*/ 6760943 w 7467600"/>
              <a:gd name="connsiteY497" fmla="*/ 2177686 h 6858000"/>
              <a:gd name="connsiteX498" fmla="*/ 7021065 w 7467600"/>
              <a:gd name="connsiteY498" fmla="*/ 2498102 h 6858000"/>
              <a:gd name="connsiteX499" fmla="*/ 7155223 w 7467600"/>
              <a:gd name="connsiteY499" fmla="*/ 2650386 h 6858000"/>
              <a:gd name="connsiteX500" fmla="*/ 7203167 w 7467600"/>
              <a:gd name="connsiteY500" fmla="*/ 2697288 h 6858000"/>
              <a:gd name="connsiteX501" fmla="*/ 6937703 w 7467600"/>
              <a:gd name="connsiteY501" fmla="*/ 2321981 h 6858000"/>
              <a:gd name="connsiteX502" fmla="*/ 6591670 w 7467600"/>
              <a:gd name="connsiteY502" fmla="*/ 1988277 h 6858000"/>
              <a:gd name="connsiteX503" fmla="*/ 5798671 w 7467600"/>
              <a:gd name="connsiteY503" fmla="*/ 1981601 h 6858000"/>
              <a:gd name="connsiteX504" fmla="*/ 5754709 w 7467600"/>
              <a:gd name="connsiteY504" fmla="*/ 2071454 h 6858000"/>
              <a:gd name="connsiteX505" fmla="*/ 5763044 w 7467600"/>
              <a:gd name="connsiteY505" fmla="*/ 2842206 h 6858000"/>
              <a:gd name="connsiteX506" fmla="*/ 5764974 w 7467600"/>
              <a:gd name="connsiteY506" fmla="*/ 2799609 h 6858000"/>
              <a:gd name="connsiteX507" fmla="*/ 5767665 w 7467600"/>
              <a:gd name="connsiteY507" fmla="*/ 2666409 h 6858000"/>
              <a:gd name="connsiteX508" fmla="*/ 5763055 w 7467600"/>
              <a:gd name="connsiteY508" fmla="*/ 2579705 h 6858000"/>
              <a:gd name="connsiteX509" fmla="*/ 5758079 w 7467600"/>
              <a:gd name="connsiteY509" fmla="*/ 2492508 h 6858000"/>
              <a:gd name="connsiteX510" fmla="*/ 5779325 w 7467600"/>
              <a:gd name="connsiteY510" fmla="*/ 2197069 h 6858000"/>
              <a:gd name="connsiteX511" fmla="*/ 5798671 w 7467600"/>
              <a:gd name="connsiteY511" fmla="*/ 1981601 h 6858000"/>
              <a:gd name="connsiteX512" fmla="*/ 5829202 w 7467600"/>
              <a:gd name="connsiteY512" fmla="*/ 1971679 h 6858000"/>
              <a:gd name="connsiteX513" fmla="*/ 5809558 w 7467600"/>
              <a:gd name="connsiteY513" fmla="*/ 2198043 h 6858000"/>
              <a:gd name="connsiteX514" fmla="*/ 5788653 w 7467600"/>
              <a:gd name="connsiteY514" fmla="*/ 2489430 h 6858000"/>
              <a:gd name="connsiteX515" fmla="*/ 5793439 w 7467600"/>
              <a:gd name="connsiteY515" fmla="*/ 2575235 h 6858000"/>
              <a:gd name="connsiteX516" fmla="*/ 5796837 w 7467600"/>
              <a:gd name="connsiteY516" fmla="*/ 2637633 h 6858000"/>
              <a:gd name="connsiteX517" fmla="*/ 5818614 w 7467600"/>
              <a:gd name="connsiteY517" fmla="*/ 2473055 h 6858000"/>
              <a:gd name="connsiteX518" fmla="*/ 5829202 w 7467600"/>
              <a:gd name="connsiteY518" fmla="*/ 1971679 h 6858000"/>
              <a:gd name="connsiteX519" fmla="*/ 5911389 w 7467600"/>
              <a:gd name="connsiteY519" fmla="*/ 1898371 h 6858000"/>
              <a:gd name="connsiteX520" fmla="*/ 6237627 w 7467600"/>
              <a:gd name="connsiteY520" fmla="*/ 2231921 h 6858000"/>
              <a:gd name="connsiteX521" fmla="*/ 5911389 w 7467600"/>
              <a:gd name="connsiteY521" fmla="*/ 1898371 h 6858000"/>
              <a:gd name="connsiteX522" fmla="*/ 6944437 w 7467600"/>
              <a:gd name="connsiteY522" fmla="*/ 1575402 h 6858000"/>
              <a:gd name="connsiteX523" fmla="*/ 6304730 w 7467600"/>
              <a:gd name="connsiteY523" fmla="*/ 1766654 h 6858000"/>
              <a:gd name="connsiteX524" fmla="*/ 6944437 w 7467600"/>
              <a:gd name="connsiteY524" fmla="*/ 1575402 h 6858000"/>
              <a:gd name="connsiteX525" fmla="*/ 7019523 w 7467600"/>
              <a:gd name="connsiteY525" fmla="*/ 1519450 h 6858000"/>
              <a:gd name="connsiteX526" fmla="*/ 6298091 w 7467600"/>
              <a:gd name="connsiteY526" fmla="*/ 1737122 h 6858000"/>
              <a:gd name="connsiteX527" fmla="*/ 7019523 w 7467600"/>
              <a:gd name="connsiteY527" fmla="*/ 1519450 h 6858000"/>
              <a:gd name="connsiteX528" fmla="*/ 2399523 w 7467600"/>
              <a:gd name="connsiteY528" fmla="*/ 1428234 h 6858000"/>
              <a:gd name="connsiteX529" fmla="*/ 2224982 w 7467600"/>
              <a:gd name="connsiteY529" fmla="*/ 1826201 h 6858000"/>
              <a:gd name="connsiteX530" fmla="*/ 2096099 w 7467600"/>
              <a:gd name="connsiteY530" fmla="*/ 2345900 h 6858000"/>
              <a:gd name="connsiteX531" fmla="*/ 2283317 w 7467600"/>
              <a:gd name="connsiteY531" fmla="*/ 1796925 h 6858000"/>
              <a:gd name="connsiteX532" fmla="*/ 2399523 w 7467600"/>
              <a:gd name="connsiteY532" fmla="*/ 1428234 h 6858000"/>
              <a:gd name="connsiteX533" fmla="*/ 2448558 w 7467600"/>
              <a:gd name="connsiteY533" fmla="*/ 1373435 h 6858000"/>
              <a:gd name="connsiteX534" fmla="*/ 2312521 w 7467600"/>
              <a:gd name="connsiteY534" fmla="*/ 1806140 h 6858000"/>
              <a:gd name="connsiteX535" fmla="*/ 2127533 w 7467600"/>
              <a:gd name="connsiteY535" fmla="*/ 2348380 h 6858000"/>
              <a:gd name="connsiteX536" fmla="*/ 2358080 w 7467600"/>
              <a:gd name="connsiteY536" fmla="*/ 1866134 h 6858000"/>
              <a:gd name="connsiteX537" fmla="*/ 2407436 w 7467600"/>
              <a:gd name="connsiteY537" fmla="*/ 1651070 h 6858000"/>
              <a:gd name="connsiteX538" fmla="*/ 2448558 w 7467600"/>
              <a:gd name="connsiteY538" fmla="*/ 1373435 h 6858000"/>
              <a:gd name="connsiteX539" fmla="*/ 278707 w 7467600"/>
              <a:gd name="connsiteY539" fmla="*/ 1352270 h 6858000"/>
              <a:gd name="connsiteX540" fmla="*/ 321570 w 7467600"/>
              <a:gd name="connsiteY540" fmla="*/ 1861610 h 6858000"/>
              <a:gd name="connsiteX541" fmla="*/ 294281 w 7467600"/>
              <a:gd name="connsiteY541" fmla="*/ 1440658 h 6858000"/>
              <a:gd name="connsiteX542" fmla="*/ 278707 w 7467600"/>
              <a:gd name="connsiteY542" fmla="*/ 1352270 h 6858000"/>
              <a:gd name="connsiteX543" fmla="*/ 1423821 w 7467600"/>
              <a:gd name="connsiteY543" fmla="*/ 1351958 h 6858000"/>
              <a:gd name="connsiteX544" fmla="*/ 1638521 w 7467600"/>
              <a:gd name="connsiteY544" fmla="*/ 1908470 h 6858000"/>
              <a:gd name="connsiteX545" fmla="*/ 1754199 w 7467600"/>
              <a:gd name="connsiteY545" fmla="*/ 2149284 h 6858000"/>
              <a:gd name="connsiteX546" fmla="*/ 1908359 w 7467600"/>
              <a:gd name="connsiteY546" fmla="*/ 2364988 h 6858000"/>
              <a:gd name="connsiteX547" fmla="*/ 1647661 w 7467600"/>
              <a:gd name="connsiteY547" fmla="*/ 1825945 h 6858000"/>
              <a:gd name="connsiteX548" fmla="*/ 1423821 w 7467600"/>
              <a:gd name="connsiteY548" fmla="*/ 1351958 h 6858000"/>
              <a:gd name="connsiteX549" fmla="*/ 1431890 w 7467600"/>
              <a:gd name="connsiteY549" fmla="*/ 1306475 h 6858000"/>
              <a:gd name="connsiteX550" fmla="*/ 1507597 w 7467600"/>
              <a:gd name="connsiteY550" fmla="*/ 1446132 h 6858000"/>
              <a:gd name="connsiteX551" fmla="*/ 1674586 w 7467600"/>
              <a:gd name="connsiteY551" fmla="*/ 1813832 h 6858000"/>
              <a:gd name="connsiteX552" fmla="*/ 1815950 w 7467600"/>
              <a:gd name="connsiteY552" fmla="*/ 2128564 h 6858000"/>
              <a:gd name="connsiteX553" fmla="*/ 1984242 w 7467600"/>
              <a:gd name="connsiteY553" fmla="*/ 2430829 h 6858000"/>
              <a:gd name="connsiteX554" fmla="*/ 2014023 w 7467600"/>
              <a:gd name="connsiteY554" fmla="*/ 2450995 h 6858000"/>
              <a:gd name="connsiteX555" fmla="*/ 1747337 w 7467600"/>
              <a:gd name="connsiteY555" fmla="*/ 1855264 h 6858000"/>
              <a:gd name="connsiteX556" fmla="*/ 1533749 w 7467600"/>
              <a:gd name="connsiteY556" fmla="*/ 1478656 h 6858000"/>
              <a:gd name="connsiteX557" fmla="*/ 1431890 w 7467600"/>
              <a:gd name="connsiteY557" fmla="*/ 1306475 h 6858000"/>
              <a:gd name="connsiteX558" fmla="*/ 5052692 w 7467600"/>
              <a:gd name="connsiteY558" fmla="*/ 1292994 h 6858000"/>
              <a:gd name="connsiteX559" fmla="*/ 5200661 w 7467600"/>
              <a:gd name="connsiteY559" fmla="*/ 1635186 h 6858000"/>
              <a:gd name="connsiteX560" fmla="*/ 5297138 w 7467600"/>
              <a:gd name="connsiteY560" fmla="*/ 1906351 h 6858000"/>
              <a:gd name="connsiteX561" fmla="*/ 5052692 w 7467600"/>
              <a:gd name="connsiteY561" fmla="*/ 1292994 h 6858000"/>
              <a:gd name="connsiteX562" fmla="*/ 5009948 w 7467600"/>
              <a:gd name="connsiteY562" fmla="*/ 1273619 h 6858000"/>
              <a:gd name="connsiteX563" fmla="*/ 5121777 w 7467600"/>
              <a:gd name="connsiteY563" fmla="*/ 1654213 h 6858000"/>
              <a:gd name="connsiteX564" fmla="*/ 5293545 w 7467600"/>
              <a:gd name="connsiteY564" fmla="*/ 2072247 h 6858000"/>
              <a:gd name="connsiteX565" fmla="*/ 5294042 w 7467600"/>
              <a:gd name="connsiteY565" fmla="*/ 2065019 h 6858000"/>
              <a:gd name="connsiteX566" fmla="*/ 5171936 w 7467600"/>
              <a:gd name="connsiteY566" fmla="*/ 1647613 h 6858000"/>
              <a:gd name="connsiteX567" fmla="*/ 5009948 w 7467600"/>
              <a:gd name="connsiteY567" fmla="*/ 1273619 h 6858000"/>
              <a:gd name="connsiteX568" fmla="*/ 655236 w 7467600"/>
              <a:gd name="connsiteY568" fmla="*/ 1268632 h 6858000"/>
              <a:gd name="connsiteX569" fmla="*/ 839521 w 7467600"/>
              <a:gd name="connsiteY569" fmla="*/ 1685315 h 6858000"/>
              <a:gd name="connsiteX570" fmla="*/ 1109416 w 7467600"/>
              <a:gd name="connsiteY570" fmla="*/ 2061663 h 6858000"/>
              <a:gd name="connsiteX571" fmla="*/ 1298300 w 7467600"/>
              <a:gd name="connsiteY571" fmla="*/ 2247742 h 6858000"/>
              <a:gd name="connsiteX572" fmla="*/ 1125871 w 7467600"/>
              <a:gd name="connsiteY572" fmla="*/ 1989513 h 6858000"/>
              <a:gd name="connsiteX573" fmla="*/ 981574 w 7467600"/>
              <a:gd name="connsiteY573" fmla="*/ 1783157 h 6858000"/>
              <a:gd name="connsiteX574" fmla="*/ 922198 w 7467600"/>
              <a:gd name="connsiteY574" fmla="*/ 1677437 h 6858000"/>
              <a:gd name="connsiteX575" fmla="*/ 869293 w 7467600"/>
              <a:gd name="connsiteY575" fmla="*/ 1583214 h 6858000"/>
              <a:gd name="connsiteX576" fmla="*/ 751431 w 7467600"/>
              <a:gd name="connsiteY576" fmla="*/ 1405731 h 6858000"/>
              <a:gd name="connsiteX577" fmla="*/ 655236 w 7467600"/>
              <a:gd name="connsiteY577" fmla="*/ 1268632 h 6858000"/>
              <a:gd name="connsiteX578" fmla="*/ 6516292 w 7467600"/>
              <a:gd name="connsiteY578" fmla="*/ 1263064 h 6858000"/>
              <a:gd name="connsiteX579" fmla="*/ 5736320 w 7467600"/>
              <a:gd name="connsiteY579" fmla="*/ 1501803 h 6858000"/>
              <a:gd name="connsiteX580" fmla="*/ 6516292 w 7467600"/>
              <a:gd name="connsiteY580" fmla="*/ 1263064 h 6858000"/>
              <a:gd name="connsiteX581" fmla="*/ 291466 w 7467600"/>
              <a:gd name="connsiteY581" fmla="*/ 1250369 h 6858000"/>
              <a:gd name="connsiteX582" fmla="*/ 323180 w 7467600"/>
              <a:gd name="connsiteY582" fmla="*/ 1435283 h 6858000"/>
              <a:gd name="connsiteX583" fmla="*/ 349381 w 7467600"/>
              <a:gd name="connsiteY583" fmla="*/ 1875041 h 6858000"/>
              <a:gd name="connsiteX584" fmla="*/ 374363 w 7467600"/>
              <a:gd name="connsiteY584" fmla="*/ 1506494 h 6858000"/>
              <a:gd name="connsiteX585" fmla="*/ 302168 w 7467600"/>
              <a:gd name="connsiteY585" fmla="*/ 1274495 h 6858000"/>
              <a:gd name="connsiteX586" fmla="*/ 291466 w 7467600"/>
              <a:gd name="connsiteY586" fmla="*/ 1250369 h 6858000"/>
              <a:gd name="connsiteX587" fmla="*/ 678222 w 7467600"/>
              <a:gd name="connsiteY587" fmla="*/ 1248670 h 6858000"/>
              <a:gd name="connsiteX588" fmla="*/ 775536 w 7467600"/>
              <a:gd name="connsiteY588" fmla="*/ 1388015 h 6858000"/>
              <a:gd name="connsiteX589" fmla="*/ 894529 w 7467600"/>
              <a:gd name="connsiteY589" fmla="*/ 1567739 h 6858000"/>
              <a:gd name="connsiteX590" fmla="*/ 948000 w 7467600"/>
              <a:gd name="connsiteY590" fmla="*/ 1663088 h 6858000"/>
              <a:gd name="connsiteX591" fmla="*/ 1006812 w 7467600"/>
              <a:gd name="connsiteY591" fmla="*/ 1767683 h 6858000"/>
              <a:gd name="connsiteX592" fmla="*/ 1149133 w 7467600"/>
              <a:gd name="connsiteY592" fmla="*/ 1971513 h 6858000"/>
              <a:gd name="connsiteX593" fmla="*/ 1333952 w 7467600"/>
              <a:gd name="connsiteY593" fmla="*/ 2251620 h 6858000"/>
              <a:gd name="connsiteX594" fmla="*/ 1337329 w 7467600"/>
              <a:gd name="connsiteY594" fmla="*/ 2258350 h 6858000"/>
              <a:gd name="connsiteX595" fmla="*/ 1014726 w 7467600"/>
              <a:gd name="connsiteY595" fmla="*/ 1615556 h 6858000"/>
              <a:gd name="connsiteX596" fmla="*/ 678222 w 7467600"/>
              <a:gd name="connsiteY596" fmla="*/ 1248670 h 6858000"/>
              <a:gd name="connsiteX597" fmla="*/ 6691602 w 7467600"/>
              <a:gd name="connsiteY597" fmla="*/ 1140573 h 6858000"/>
              <a:gd name="connsiteX598" fmla="*/ 6571100 w 7467600"/>
              <a:gd name="connsiteY598" fmla="*/ 1183662 h 6858000"/>
              <a:gd name="connsiteX599" fmla="*/ 6241687 w 7467600"/>
              <a:gd name="connsiteY599" fmla="*/ 1257600 h 6858000"/>
              <a:gd name="connsiteX600" fmla="*/ 5693009 w 7467600"/>
              <a:gd name="connsiteY600" fmla="*/ 1478256 h 6858000"/>
              <a:gd name="connsiteX601" fmla="*/ 6548420 w 7467600"/>
              <a:gd name="connsiteY601" fmla="*/ 1214599 h 6858000"/>
              <a:gd name="connsiteX602" fmla="*/ 6605473 w 7467600"/>
              <a:gd name="connsiteY602" fmla="*/ 1184686 h 6858000"/>
              <a:gd name="connsiteX603" fmla="*/ 6691602 w 7467600"/>
              <a:gd name="connsiteY603" fmla="*/ 1140573 h 6858000"/>
              <a:gd name="connsiteX604" fmla="*/ 4002475 w 7467600"/>
              <a:gd name="connsiteY604" fmla="*/ 1037802 h 6858000"/>
              <a:gd name="connsiteX605" fmla="*/ 4000324 w 7467600"/>
              <a:gd name="connsiteY605" fmla="*/ 1039362 h 6858000"/>
              <a:gd name="connsiteX606" fmla="*/ 4002862 w 7467600"/>
              <a:gd name="connsiteY606" fmla="*/ 1042866 h 6858000"/>
              <a:gd name="connsiteX607" fmla="*/ 4002475 w 7467600"/>
              <a:gd name="connsiteY607" fmla="*/ 1037802 h 6858000"/>
              <a:gd name="connsiteX608" fmla="*/ 506322 w 7467600"/>
              <a:gd name="connsiteY608" fmla="*/ 1020997 h 6858000"/>
              <a:gd name="connsiteX609" fmla="*/ 533068 w 7467600"/>
              <a:gd name="connsiteY609" fmla="*/ 1029409 h 6858000"/>
              <a:gd name="connsiteX610" fmla="*/ 1232525 w 7467600"/>
              <a:gd name="connsiteY610" fmla="*/ 1804675 h 6858000"/>
              <a:gd name="connsiteX611" fmla="*/ 1388858 w 7467600"/>
              <a:gd name="connsiteY611" fmla="*/ 2368011 h 6858000"/>
              <a:gd name="connsiteX612" fmla="*/ 1384098 w 7467600"/>
              <a:gd name="connsiteY612" fmla="*/ 2378125 h 6858000"/>
              <a:gd name="connsiteX613" fmla="*/ 1425393 w 7467600"/>
              <a:gd name="connsiteY613" fmla="*/ 2589124 h 6858000"/>
              <a:gd name="connsiteX614" fmla="*/ 1424001 w 7467600"/>
              <a:gd name="connsiteY614" fmla="*/ 2597541 h 6858000"/>
              <a:gd name="connsiteX615" fmla="*/ 2152729 w 7467600"/>
              <a:gd name="connsiteY615" fmla="*/ 2864487 h 6858000"/>
              <a:gd name="connsiteX616" fmla="*/ 2020609 w 7467600"/>
              <a:gd name="connsiteY616" fmla="*/ 2539671 h 6858000"/>
              <a:gd name="connsiteX617" fmla="*/ 2018920 w 7467600"/>
              <a:gd name="connsiteY617" fmla="*/ 2536309 h 6858000"/>
              <a:gd name="connsiteX618" fmla="*/ 1342441 w 7467600"/>
              <a:gd name="connsiteY618" fmla="*/ 1173017 h 6858000"/>
              <a:gd name="connsiteX619" fmla="*/ 1367925 w 7467600"/>
              <a:gd name="connsiteY619" fmla="*/ 1135648 h 6858000"/>
              <a:gd name="connsiteX620" fmla="*/ 1771401 w 7467600"/>
              <a:gd name="connsiteY620" fmla="*/ 1806673 h 6858000"/>
              <a:gd name="connsiteX621" fmla="*/ 1972385 w 7467600"/>
              <a:gd name="connsiteY621" fmla="*/ 2198735 h 6858000"/>
              <a:gd name="connsiteX622" fmla="*/ 2040892 w 7467600"/>
              <a:gd name="connsiteY622" fmla="*/ 2405205 h 6858000"/>
              <a:gd name="connsiteX623" fmla="*/ 2131689 w 7467600"/>
              <a:gd name="connsiteY623" fmla="*/ 1936926 h 6858000"/>
              <a:gd name="connsiteX624" fmla="*/ 2454820 w 7467600"/>
              <a:gd name="connsiteY624" fmla="*/ 1248808 h 6858000"/>
              <a:gd name="connsiteX625" fmla="*/ 2492512 w 7467600"/>
              <a:gd name="connsiteY625" fmla="*/ 1302920 h 6858000"/>
              <a:gd name="connsiteX626" fmla="*/ 2081216 w 7467600"/>
              <a:gd name="connsiteY626" fmla="*/ 2527513 h 6858000"/>
              <a:gd name="connsiteX627" fmla="*/ 2081211 w 7467600"/>
              <a:gd name="connsiteY627" fmla="*/ 2528916 h 6858000"/>
              <a:gd name="connsiteX628" fmla="*/ 2199067 w 7467600"/>
              <a:gd name="connsiteY628" fmla="*/ 2884061 h 6858000"/>
              <a:gd name="connsiteX629" fmla="*/ 3192586 w 7467600"/>
              <a:gd name="connsiteY629" fmla="*/ 3411496 h 6858000"/>
              <a:gd name="connsiteX630" fmla="*/ 3182620 w 7467600"/>
              <a:gd name="connsiteY630" fmla="*/ 3483279 h 6858000"/>
              <a:gd name="connsiteX631" fmla="*/ 2435119 w 7467600"/>
              <a:gd name="connsiteY631" fmla="*/ 3080173 h 6858000"/>
              <a:gd name="connsiteX632" fmla="*/ 2410152 w 7467600"/>
              <a:gd name="connsiteY632" fmla="*/ 3063751 h 6858000"/>
              <a:gd name="connsiteX633" fmla="*/ 2408099 w 7467600"/>
              <a:gd name="connsiteY633" fmla="*/ 3064403 h 6858000"/>
              <a:gd name="connsiteX634" fmla="*/ 2407218 w 7467600"/>
              <a:gd name="connsiteY634" fmla="*/ 3070324 h 6858000"/>
              <a:gd name="connsiteX635" fmla="*/ 2380138 w 7467600"/>
              <a:gd name="connsiteY635" fmla="*/ 3099341 h 6858000"/>
              <a:gd name="connsiteX636" fmla="*/ 1765923 w 7467600"/>
              <a:gd name="connsiteY636" fmla="*/ 3581043 h 6858000"/>
              <a:gd name="connsiteX637" fmla="*/ 1702258 w 7467600"/>
              <a:gd name="connsiteY637" fmla="*/ 3612286 h 6858000"/>
              <a:gd name="connsiteX638" fmla="*/ 1538370 w 7467600"/>
              <a:gd name="connsiteY638" fmla="*/ 3811804 h 6858000"/>
              <a:gd name="connsiteX639" fmla="*/ 542867 w 7467600"/>
              <a:gd name="connsiteY639" fmla="*/ 4944092 h 6858000"/>
              <a:gd name="connsiteX640" fmla="*/ 515800 w 7467600"/>
              <a:gd name="connsiteY640" fmla="*/ 4862180 h 6858000"/>
              <a:gd name="connsiteX641" fmla="*/ 909145 w 7467600"/>
              <a:gd name="connsiteY641" fmla="*/ 4199225 h 6858000"/>
              <a:gd name="connsiteX642" fmla="*/ 1214067 w 7467600"/>
              <a:gd name="connsiteY642" fmla="*/ 3908561 h 6858000"/>
              <a:gd name="connsiteX643" fmla="*/ 640967 w 7467600"/>
              <a:gd name="connsiteY643" fmla="*/ 4105601 h 6858000"/>
              <a:gd name="connsiteX644" fmla="*/ 112563 w 7467600"/>
              <a:gd name="connsiteY644" fmla="*/ 4396952 h 6858000"/>
              <a:gd name="connsiteX645" fmla="*/ 0 w 7467600"/>
              <a:gd name="connsiteY645" fmla="*/ 4466006 h 6858000"/>
              <a:gd name="connsiteX646" fmla="*/ 0 w 7467600"/>
              <a:gd name="connsiteY646" fmla="*/ 4233763 h 6858000"/>
              <a:gd name="connsiteX647" fmla="*/ 36881 w 7467600"/>
              <a:gd name="connsiteY647" fmla="*/ 4200118 h 6858000"/>
              <a:gd name="connsiteX648" fmla="*/ 910534 w 7467600"/>
              <a:gd name="connsiteY648" fmla="*/ 3629753 h 6858000"/>
              <a:gd name="connsiteX649" fmla="*/ 1578717 w 7467600"/>
              <a:gd name="connsiteY649" fmla="*/ 3575982 h 6858000"/>
              <a:gd name="connsiteX650" fmla="*/ 2338780 w 7467600"/>
              <a:gd name="connsiteY650" fmla="*/ 3033725 h 6858000"/>
              <a:gd name="connsiteX651" fmla="*/ 1807991 w 7467600"/>
              <a:gd name="connsiteY651" fmla="*/ 2807184 h 6858000"/>
              <a:gd name="connsiteX652" fmla="*/ 1416358 w 7467600"/>
              <a:gd name="connsiteY652" fmla="*/ 3112571 h 6858000"/>
              <a:gd name="connsiteX653" fmla="*/ 939066 w 7467600"/>
              <a:gd name="connsiteY653" fmla="*/ 3378798 h 6858000"/>
              <a:gd name="connsiteX654" fmla="*/ 115099 w 7467600"/>
              <a:gd name="connsiteY654" fmla="*/ 3607650 h 6858000"/>
              <a:gd name="connsiteX655" fmla="*/ 97284 w 7467600"/>
              <a:gd name="connsiteY655" fmla="*/ 3520393 h 6858000"/>
              <a:gd name="connsiteX656" fmla="*/ 922050 w 7467600"/>
              <a:gd name="connsiteY656" fmla="*/ 3074867 h 6858000"/>
              <a:gd name="connsiteX657" fmla="*/ 1405265 w 7467600"/>
              <a:gd name="connsiteY657" fmla="*/ 3016319 h 6858000"/>
              <a:gd name="connsiteX658" fmla="*/ 1407512 w 7467600"/>
              <a:gd name="connsiteY658" fmla="*/ 3018001 h 6858000"/>
              <a:gd name="connsiteX659" fmla="*/ 1726266 w 7467600"/>
              <a:gd name="connsiteY659" fmla="*/ 2777274 h 6858000"/>
              <a:gd name="connsiteX660" fmla="*/ 625390 w 7467600"/>
              <a:gd name="connsiteY660" fmla="*/ 2514541 h 6858000"/>
              <a:gd name="connsiteX661" fmla="*/ 619799 w 7467600"/>
              <a:gd name="connsiteY661" fmla="*/ 2527180 h 6858000"/>
              <a:gd name="connsiteX662" fmla="*/ 310030 w 7467600"/>
              <a:gd name="connsiteY662" fmla="*/ 2771818 h 6858000"/>
              <a:gd name="connsiteX663" fmla="*/ 173877 w 7467600"/>
              <a:gd name="connsiteY663" fmla="*/ 2937056 h 6858000"/>
              <a:gd name="connsiteX664" fmla="*/ 77889 w 7467600"/>
              <a:gd name="connsiteY664" fmla="*/ 3138440 h 6858000"/>
              <a:gd name="connsiteX665" fmla="*/ 0 w 7467600"/>
              <a:gd name="connsiteY665" fmla="*/ 3271395 h 6858000"/>
              <a:gd name="connsiteX666" fmla="*/ 0 w 7467600"/>
              <a:gd name="connsiteY666" fmla="*/ 3153002 h 6858000"/>
              <a:gd name="connsiteX667" fmla="*/ 2386 w 7467600"/>
              <a:gd name="connsiteY667" fmla="*/ 3149203 h 6858000"/>
              <a:gd name="connsiteX668" fmla="*/ 89753 w 7467600"/>
              <a:gd name="connsiteY668" fmla="*/ 2987702 h 6858000"/>
              <a:gd name="connsiteX669" fmla="*/ 76869 w 7467600"/>
              <a:gd name="connsiteY669" fmla="*/ 3005404 h 6858000"/>
              <a:gd name="connsiteX670" fmla="*/ 32049 w 7467600"/>
              <a:gd name="connsiteY670" fmla="*/ 3065814 h 6858000"/>
              <a:gd name="connsiteX671" fmla="*/ 0 w 7467600"/>
              <a:gd name="connsiteY671" fmla="*/ 3108744 h 6858000"/>
              <a:gd name="connsiteX672" fmla="*/ 0 w 7467600"/>
              <a:gd name="connsiteY672" fmla="*/ 3058059 h 6858000"/>
              <a:gd name="connsiteX673" fmla="*/ 7610 w 7467600"/>
              <a:gd name="connsiteY673" fmla="*/ 3047889 h 6858000"/>
              <a:gd name="connsiteX674" fmla="*/ 52419 w 7467600"/>
              <a:gd name="connsiteY674" fmla="*/ 2987479 h 6858000"/>
              <a:gd name="connsiteX675" fmla="*/ 59142 w 7467600"/>
              <a:gd name="connsiteY675" fmla="*/ 2978488 h 6858000"/>
              <a:gd name="connsiteX676" fmla="*/ 0 w 7467600"/>
              <a:gd name="connsiteY676" fmla="*/ 3015334 h 6858000"/>
              <a:gd name="connsiteX677" fmla="*/ 0 w 7467600"/>
              <a:gd name="connsiteY677" fmla="*/ 2914286 h 6858000"/>
              <a:gd name="connsiteX678" fmla="*/ 36383 w 7467600"/>
              <a:gd name="connsiteY678" fmla="*/ 2901128 h 6858000"/>
              <a:gd name="connsiteX679" fmla="*/ 156329 w 7467600"/>
              <a:gd name="connsiteY679" fmla="*/ 2840533 h 6858000"/>
              <a:gd name="connsiteX680" fmla="*/ 358355 w 7467600"/>
              <a:gd name="connsiteY680" fmla="*/ 2620471 h 6858000"/>
              <a:gd name="connsiteX681" fmla="*/ 510577 w 7467600"/>
              <a:gd name="connsiteY681" fmla="*/ 2501244 h 6858000"/>
              <a:gd name="connsiteX682" fmla="*/ 211967 w 7467600"/>
              <a:gd name="connsiteY682" fmla="*/ 2479171 h 6858000"/>
              <a:gd name="connsiteX683" fmla="*/ 0 w 7467600"/>
              <a:gd name="connsiteY683" fmla="*/ 2476398 h 6858000"/>
              <a:gd name="connsiteX684" fmla="*/ 0 w 7467600"/>
              <a:gd name="connsiteY684" fmla="*/ 2389189 h 6858000"/>
              <a:gd name="connsiteX685" fmla="*/ 103062 w 7467600"/>
              <a:gd name="connsiteY685" fmla="*/ 2389518 h 6858000"/>
              <a:gd name="connsiteX686" fmla="*/ 510734 w 7467600"/>
              <a:gd name="connsiteY686" fmla="*/ 2416201 h 6858000"/>
              <a:gd name="connsiteX687" fmla="*/ 279257 w 7467600"/>
              <a:gd name="connsiteY687" fmla="*/ 2092102 h 6858000"/>
              <a:gd name="connsiteX688" fmla="*/ 65265 w 7467600"/>
              <a:gd name="connsiteY688" fmla="*/ 2006049 h 6858000"/>
              <a:gd name="connsiteX689" fmla="*/ 0 w 7467600"/>
              <a:gd name="connsiteY689" fmla="*/ 1982532 h 6858000"/>
              <a:gd name="connsiteX690" fmla="*/ 0 w 7467600"/>
              <a:gd name="connsiteY690" fmla="*/ 1912789 h 6858000"/>
              <a:gd name="connsiteX691" fmla="*/ 97460 w 7467600"/>
              <a:gd name="connsiteY691" fmla="*/ 1953725 h 6858000"/>
              <a:gd name="connsiteX692" fmla="*/ 221272 w 7467600"/>
              <a:gd name="connsiteY692" fmla="*/ 1980766 h 6858000"/>
              <a:gd name="connsiteX693" fmla="*/ 116765 w 7467600"/>
              <a:gd name="connsiteY693" fmla="*/ 1911033 h 6858000"/>
              <a:gd name="connsiteX694" fmla="*/ 16405 w 7467600"/>
              <a:gd name="connsiteY694" fmla="*/ 1803412 h 6858000"/>
              <a:gd name="connsiteX695" fmla="*/ 0 w 7467600"/>
              <a:gd name="connsiteY695" fmla="*/ 1784777 h 6858000"/>
              <a:gd name="connsiteX696" fmla="*/ 0 w 7467600"/>
              <a:gd name="connsiteY696" fmla="*/ 1740082 h 6858000"/>
              <a:gd name="connsiteX697" fmla="*/ 39394 w 7467600"/>
              <a:gd name="connsiteY697" fmla="*/ 1784856 h 6858000"/>
              <a:gd name="connsiteX698" fmla="*/ 135813 w 7467600"/>
              <a:gd name="connsiteY698" fmla="*/ 1888838 h 6858000"/>
              <a:gd name="connsiteX699" fmla="*/ 242575 w 7467600"/>
              <a:gd name="connsiteY699" fmla="*/ 1958841 h 6858000"/>
              <a:gd name="connsiteX700" fmla="*/ 82197 w 7467600"/>
              <a:gd name="connsiteY700" fmla="*/ 1754826 h 6858000"/>
              <a:gd name="connsiteX701" fmla="*/ 0 w 7467600"/>
              <a:gd name="connsiteY701" fmla="*/ 1679650 h 6858000"/>
              <a:gd name="connsiteX702" fmla="*/ 0 w 7467600"/>
              <a:gd name="connsiteY702" fmla="*/ 1602463 h 6858000"/>
              <a:gd name="connsiteX703" fmla="*/ 84689 w 7467600"/>
              <a:gd name="connsiteY703" fmla="*/ 1677442 h 6858000"/>
              <a:gd name="connsiteX704" fmla="*/ 298437 w 7467600"/>
              <a:gd name="connsiteY704" fmla="*/ 1968019 h 6858000"/>
              <a:gd name="connsiteX705" fmla="*/ 227269 w 7467600"/>
              <a:gd name="connsiteY705" fmla="*/ 1114064 h 6858000"/>
              <a:gd name="connsiteX706" fmla="*/ 248003 w 7467600"/>
              <a:gd name="connsiteY706" fmla="*/ 1089613 h 6858000"/>
              <a:gd name="connsiteX707" fmla="*/ 427020 w 7467600"/>
              <a:gd name="connsiteY707" fmla="*/ 1619803 h 6858000"/>
              <a:gd name="connsiteX708" fmla="*/ 340345 w 7467600"/>
              <a:gd name="connsiteY708" fmla="*/ 2027739 h 6858000"/>
              <a:gd name="connsiteX709" fmla="*/ 360865 w 7467600"/>
              <a:gd name="connsiteY709" fmla="*/ 2044827 h 6858000"/>
              <a:gd name="connsiteX710" fmla="*/ 560414 w 7467600"/>
              <a:gd name="connsiteY710" fmla="*/ 2421457 h 6858000"/>
              <a:gd name="connsiteX711" fmla="*/ 1359703 w 7467600"/>
              <a:gd name="connsiteY711" fmla="*/ 2578554 h 6858000"/>
              <a:gd name="connsiteX712" fmla="*/ 1359422 w 7467600"/>
              <a:gd name="connsiteY712" fmla="*/ 2577994 h 6858000"/>
              <a:gd name="connsiteX713" fmla="*/ 828701 w 7467600"/>
              <a:gd name="connsiteY713" fmla="*/ 1839520 h 6858000"/>
              <a:gd name="connsiteX714" fmla="*/ 494427 w 7467600"/>
              <a:gd name="connsiteY714" fmla="*/ 1092333 h 6858000"/>
              <a:gd name="connsiteX715" fmla="*/ 506322 w 7467600"/>
              <a:gd name="connsiteY715" fmla="*/ 1020997 h 6858000"/>
              <a:gd name="connsiteX716" fmla="*/ 4570198 w 7467600"/>
              <a:gd name="connsiteY716" fmla="*/ 978081 h 6858000"/>
              <a:gd name="connsiteX717" fmla="*/ 4523691 w 7467600"/>
              <a:gd name="connsiteY717" fmla="*/ 1127776 h 6858000"/>
              <a:gd name="connsiteX718" fmla="*/ 4509875 w 7467600"/>
              <a:gd name="connsiteY718" fmla="*/ 1167552 h 6858000"/>
              <a:gd name="connsiteX719" fmla="*/ 4478168 w 7467600"/>
              <a:gd name="connsiteY719" fmla="*/ 1260735 h 6858000"/>
              <a:gd name="connsiteX720" fmla="*/ 4409309 w 7467600"/>
              <a:gd name="connsiteY720" fmla="*/ 1666996 h 6858000"/>
              <a:gd name="connsiteX721" fmla="*/ 4370031 w 7467600"/>
              <a:gd name="connsiteY721" fmla="*/ 1955666 h 6858000"/>
              <a:gd name="connsiteX722" fmla="*/ 4570198 w 7467600"/>
              <a:gd name="connsiteY722" fmla="*/ 978081 h 6858000"/>
              <a:gd name="connsiteX723" fmla="*/ 4557898 w 7467600"/>
              <a:gd name="connsiteY723" fmla="*/ 900011 h 6858000"/>
              <a:gd name="connsiteX724" fmla="*/ 4344840 w 7467600"/>
              <a:gd name="connsiteY724" fmla="*/ 1922038 h 6858000"/>
              <a:gd name="connsiteX725" fmla="*/ 4378710 w 7467600"/>
              <a:gd name="connsiteY725" fmla="*/ 1665516 h 6858000"/>
              <a:gd name="connsiteX726" fmla="*/ 4448798 w 7467600"/>
              <a:gd name="connsiteY726" fmla="*/ 1253024 h 6858000"/>
              <a:gd name="connsiteX727" fmla="*/ 4480315 w 7467600"/>
              <a:gd name="connsiteY727" fmla="*/ 1158454 h 6858000"/>
              <a:gd name="connsiteX728" fmla="*/ 4494133 w 7467600"/>
              <a:gd name="connsiteY728" fmla="*/ 1118676 h 6858000"/>
              <a:gd name="connsiteX729" fmla="*/ 4557898 w 7467600"/>
              <a:gd name="connsiteY729" fmla="*/ 900011 h 6858000"/>
              <a:gd name="connsiteX730" fmla="*/ 5870151 w 7467600"/>
              <a:gd name="connsiteY730" fmla="*/ 898890 h 6858000"/>
              <a:gd name="connsiteX731" fmla="*/ 5861335 w 7467600"/>
              <a:gd name="connsiteY731" fmla="*/ 899177 h 6858000"/>
              <a:gd name="connsiteX732" fmla="*/ 5843702 w 7467600"/>
              <a:gd name="connsiteY732" fmla="*/ 899748 h 6858000"/>
              <a:gd name="connsiteX733" fmla="*/ 5651107 w 7467600"/>
              <a:gd name="connsiteY733" fmla="*/ 920306 h 6858000"/>
              <a:gd name="connsiteX734" fmla="*/ 5459407 w 7467600"/>
              <a:gd name="connsiteY734" fmla="*/ 940975 h 6858000"/>
              <a:gd name="connsiteX735" fmla="*/ 5374846 w 7467600"/>
              <a:gd name="connsiteY735" fmla="*/ 941988 h 6858000"/>
              <a:gd name="connsiteX736" fmla="*/ 5256105 w 7467600"/>
              <a:gd name="connsiteY736" fmla="*/ 945632 h 6858000"/>
              <a:gd name="connsiteX737" fmla="*/ 5107071 w 7467600"/>
              <a:gd name="connsiteY737" fmla="*/ 969720 h 6858000"/>
              <a:gd name="connsiteX738" fmla="*/ 4998681 w 7467600"/>
              <a:gd name="connsiteY738" fmla="*/ 988771 h 6858000"/>
              <a:gd name="connsiteX739" fmla="*/ 5870151 w 7467600"/>
              <a:gd name="connsiteY739" fmla="*/ 898890 h 6858000"/>
              <a:gd name="connsiteX740" fmla="*/ 5504425 w 7467600"/>
              <a:gd name="connsiteY740" fmla="*/ 848067 h 6858000"/>
              <a:gd name="connsiteX741" fmla="*/ 4968849 w 7467600"/>
              <a:gd name="connsiteY741" fmla="*/ 962318 h 6858000"/>
              <a:gd name="connsiteX742" fmla="*/ 5104039 w 7467600"/>
              <a:gd name="connsiteY742" fmla="*/ 940634 h 6858000"/>
              <a:gd name="connsiteX743" fmla="*/ 5256311 w 7467600"/>
              <a:gd name="connsiteY743" fmla="*/ 916490 h 6858000"/>
              <a:gd name="connsiteX744" fmla="*/ 5377381 w 7467600"/>
              <a:gd name="connsiteY744" fmla="*/ 912671 h 6858000"/>
              <a:gd name="connsiteX745" fmla="*/ 5460148 w 7467600"/>
              <a:gd name="connsiteY745" fmla="*/ 911442 h 6858000"/>
              <a:gd name="connsiteX746" fmla="*/ 5648971 w 7467600"/>
              <a:gd name="connsiteY746" fmla="*/ 891331 h 6858000"/>
              <a:gd name="connsiteX747" fmla="*/ 5844807 w 7467600"/>
              <a:gd name="connsiteY747" fmla="*/ 870718 h 6858000"/>
              <a:gd name="connsiteX748" fmla="*/ 5862975 w 7467600"/>
              <a:gd name="connsiteY748" fmla="*/ 869756 h 6858000"/>
              <a:gd name="connsiteX749" fmla="*/ 5920887 w 7467600"/>
              <a:gd name="connsiteY749" fmla="*/ 865929 h 6858000"/>
              <a:gd name="connsiteX750" fmla="*/ 5504425 w 7467600"/>
              <a:gd name="connsiteY750" fmla="*/ 848067 h 6858000"/>
              <a:gd name="connsiteX751" fmla="*/ 3607114 w 7467600"/>
              <a:gd name="connsiteY751" fmla="*/ 467441 h 6858000"/>
              <a:gd name="connsiteX752" fmla="*/ 3296242 w 7467600"/>
              <a:gd name="connsiteY752" fmla="*/ 807991 h 6858000"/>
              <a:gd name="connsiteX753" fmla="*/ 3174674 w 7467600"/>
              <a:gd name="connsiteY753" fmla="*/ 919759 h 6858000"/>
              <a:gd name="connsiteX754" fmla="*/ 3042978 w 7467600"/>
              <a:gd name="connsiteY754" fmla="*/ 1054894 h 6858000"/>
              <a:gd name="connsiteX755" fmla="*/ 2968914 w 7467600"/>
              <a:gd name="connsiteY755" fmla="*/ 1133756 h 6858000"/>
              <a:gd name="connsiteX756" fmla="*/ 3103823 w 7467600"/>
              <a:gd name="connsiteY756" fmla="*/ 1026814 h 6858000"/>
              <a:gd name="connsiteX757" fmla="*/ 3607114 w 7467600"/>
              <a:gd name="connsiteY757" fmla="*/ 467441 h 6858000"/>
              <a:gd name="connsiteX758" fmla="*/ 3744487 w 7467600"/>
              <a:gd name="connsiteY758" fmla="*/ 383136 h 6858000"/>
              <a:gd name="connsiteX759" fmla="*/ 3970213 w 7467600"/>
              <a:gd name="connsiteY759" fmla="*/ 995559 h 6858000"/>
              <a:gd name="connsiteX760" fmla="*/ 3744487 w 7467600"/>
              <a:gd name="connsiteY760" fmla="*/ 383136 h 6858000"/>
              <a:gd name="connsiteX761" fmla="*/ 3624562 w 7467600"/>
              <a:gd name="connsiteY761" fmla="*/ 367041 h 6858000"/>
              <a:gd name="connsiteX762" fmla="*/ 3489712 w 7467600"/>
              <a:gd name="connsiteY762" fmla="*/ 485386 h 6858000"/>
              <a:gd name="connsiteX763" fmla="*/ 3182994 w 7467600"/>
              <a:gd name="connsiteY763" fmla="*/ 828265 h 6858000"/>
              <a:gd name="connsiteX764" fmla="*/ 2892114 w 7467600"/>
              <a:gd name="connsiteY764" fmla="*/ 1172635 h 6858000"/>
              <a:gd name="connsiteX765" fmla="*/ 3021459 w 7467600"/>
              <a:gd name="connsiteY765" fmla="*/ 1035385 h 6858000"/>
              <a:gd name="connsiteX766" fmla="*/ 3153873 w 7467600"/>
              <a:gd name="connsiteY766" fmla="*/ 898971 h 6858000"/>
              <a:gd name="connsiteX767" fmla="*/ 3276511 w 7467600"/>
              <a:gd name="connsiteY767" fmla="*/ 786423 h 6858000"/>
              <a:gd name="connsiteX768" fmla="*/ 3584154 w 7467600"/>
              <a:gd name="connsiteY768" fmla="*/ 448218 h 6858000"/>
              <a:gd name="connsiteX769" fmla="*/ 3624562 w 7467600"/>
              <a:gd name="connsiteY769" fmla="*/ 367041 h 6858000"/>
              <a:gd name="connsiteX770" fmla="*/ 3766672 w 7467600"/>
              <a:gd name="connsiteY770" fmla="*/ 359429 h 6858000"/>
              <a:gd name="connsiteX771" fmla="*/ 3996338 w 7467600"/>
              <a:gd name="connsiteY771" fmla="*/ 968237 h 6858000"/>
              <a:gd name="connsiteX772" fmla="*/ 3766672 w 7467600"/>
              <a:gd name="connsiteY772" fmla="*/ 359429 h 6858000"/>
              <a:gd name="connsiteX773" fmla="*/ 5805386 w 7467600"/>
              <a:gd name="connsiteY773" fmla="*/ 239240 h 6858000"/>
              <a:gd name="connsiteX774" fmla="*/ 5736947 w 7467600"/>
              <a:gd name="connsiteY774" fmla="*/ 261367 h 6858000"/>
              <a:gd name="connsiteX775" fmla="*/ 5427012 w 7467600"/>
              <a:gd name="connsiteY775" fmla="*/ 311272 h 6858000"/>
              <a:gd name="connsiteX776" fmla="*/ 5147818 w 7467600"/>
              <a:gd name="connsiteY776" fmla="*/ 322112 h 6858000"/>
              <a:gd name="connsiteX777" fmla="*/ 5060854 w 7467600"/>
              <a:gd name="connsiteY777" fmla="*/ 311882 h 6858000"/>
              <a:gd name="connsiteX778" fmla="*/ 4945989 w 7467600"/>
              <a:gd name="connsiteY778" fmla="*/ 300516 h 6858000"/>
              <a:gd name="connsiteX779" fmla="*/ 5410479 w 7467600"/>
              <a:gd name="connsiteY779" fmla="*/ 348434 h 6858000"/>
              <a:gd name="connsiteX780" fmla="*/ 5805386 w 7467600"/>
              <a:gd name="connsiteY780" fmla="*/ 239240 h 6858000"/>
              <a:gd name="connsiteX781" fmla="*/ 5905192 w 7467600"/>
              <a:gd name="connsiteY781" fmla="*/ 163079 h 6858000"/>
              <a:gd name="connsiteX782" fmla="*/ 5865655 w 7467600"/>
              <a:gd name="connsiteY782" fmla="*/ 171901 h 6858000"/>
              <a:gd name="connsiteX783" fmla="*/ 5259740 w 7467600"/>
              <a:gd name="connsiteY783" fmla="*/ 257013 h 6858000"/>
              <a:gd name="connsiteX784" fmla="*/ 5208466 w 7467600"/>
              <a:gd name="connsiteY784" fmla="*/ 257550 h 6858000"/>
              <a:gd name="connsiteX785" fmla="*/ 4980204 w 7467600"/>
              <a:gd name="connsiteY785" fmla="*/ 271903 h 6858000"/>
              <a:gd name="connsiteX786" fmla="*/ 5068068 w 7467600"/>
              <a:gd name="connsiteY786" fmla="*/ 282244 h 6858000"/>
              <a:gd name="connsiteX787" fmla="*/ 5153231 w 7467600"/>
              <a:gd name="connsiteY787" fmla="*/ 292240 h 6858000"/>
              <a:gd name="connsiteX788" fmla="*/ 5426491 w 7467600"/>
              <a:gd name="connsiteY788" fmla="*/ 281128 h 6858000"/>
              <a:gd name="connsiteX789" fmla="*/ 5731212 w 7467600"/>
              <a:gd name="connsiteY789" fmla="*/ 231951 h 6858000"/>
              <a:gd name="connsiteX790" fmla="*/ 5905192 w 7467600"/>
              <a:gd name="connsiteY790" fmla="*/ 163079 h 6858000"/>
              <a:gd name="connsiteX791" fmla="*/ 5944437 w 7467600"/>
              <a:gd name="connsiteY791" fmla="*/ 113829 h 6858000"/>
              <a:gd name="connsiteX792" fmla="*/ 5825032 w 7467600"/>
              <a:gd name="connsiteY792" fmla="*/ 146405 h 6858000"/>
              <a:gd name="connsiteX793" fmla="*/ 4955599 w 7467600"/>
              <a:gd name="connsiteY793" fmla="*/ 247008 h 6858000"/>
              <a:gd name="connsiteX794" fmla="*/ 5210104 w 7467600"/>
              <a:gd name="connsiteY794" fmla="*/ 228123 h 6858000"/>
              <a:gd name="connsiteX795" fmla="*/ 5261015 w 7467600"/>
              <a:gd name="connsiteY795" fmla="*/ 227087 h 6858000"/>
              <a:gd name="connsiteX796" fmla="*/ 5861181 w 7467600"/>
              <a:gd name="connsiteY796" fmla="*/ 143093 h 6858000"/>
              <a:gd name="connsiteX797" fmla="*/ 5961252 w 7467600"/>
              <a:gd name="connsiteY797" fmla="*/ 114820 h 6858000"/>
              <a:gd name="connsiteX798" fmla="*/ 5944437 w 7467600"/>
              <a:gd name="connsiteY798" fmla="*/ 113829 h 6858000"/>
              <a:gd name="connsiteX799" fmla="*/ 3882765 w 7467600"/>
              <a:gd name="connsiteY799" fmla="*/ 0 h 6858000"/>
              <a:gd name="connsiteX800" fmla="*/ 3995099 w 7467600"/>
              <a:gd name="connsiteY800" fmla="*/ 0 h 6858000"/>
              <a:gd name="connsiteX801" fmla="*/ 4163818 w 7467600"/>
              <a:gd name="connsiteY801" fmla="*/ 234104 h 6858000"/>
              <a:gd name="connsiteX802" fmla="*/ 4172099 w 7467600"/>
              <a:gd name="connsiteY802" fmla="*/ 234207 h 6858000"/>
              <a:gd name="connsiteX803" fmla="*/ 4784282 w 7467600"/>
              <a:gd name="connsiteY803" fmla="*/ 276561 h 6858000"/>
              <a:gd name="connsiteX804" fmla="*/ 4801687 w 7467600"/>
              <a:gd name="connsiteY804" fmla="*/ 267764 h 6858000"/>
              <a:gd name="connsiteX805" fmla="*/ 6082788 w 7467600"/>
              <a:gd name="connsiteY805" fmla="*/ 64119 h 6858000"/>
              <a:gd name="connsiteX806" fmla="*/ 6099442 w 7467600"/>
              <a:gd name="connsiteY806" fmla="*/ 82568 h 6858000"/>
              <a:gd name="connsiteX807" fmla="*/ 4804137 w 7467600"/>
              <a:gd name="connsiteY807" fmla="*/ 320931 h 6858000"/>
              <a:gd name="connsiteX808" fmla="*/ 4227047 w 7467600"/>
              <a:gd name="connsiteY808" fmla="*/ 313415 h 6858000"/>
              <a:gd name="connsiteX809" fmla="*/ 4346041 w 7467600"/>
              <a:gd name="connsiteY809" fmla="*/ 456086 h 6858000"/>
              <a:gd name="connsiteX810" fmla="*/ 4870967 w 7467600"/>
              <a:gd name="connsiteY810" fmla="*/ 963061 h 6858000"/>
              <a:gd name="connsiteX811" fmla="*/ 4889647 w 7467600"/>
              <a:gd name="connsiteY811" fmla="*/ 957147 h 6858000"/>
              <a:gd name="connsiteX812" fmla="*/ 5422504 w 7467600"/>
              <a:gd name="connsiteY812" fmla="*/ 805191 h 6858000"/>
              <a:gd name="connsiteX813" fmla="*/ 6087656 w 7467600"/>
              <a:gd name="connsiteY813" fmla="*/ 826703 h 6858000"/>
              <a:gd name="connsiteX814" fmla="*/ 6058717 w 7467600"/>
              <a:gd name="connsiteY814" fmla="*/ 865992 h 6858000"/>
              <a:gd name="connsiteX815" fmla="*/ 4974153 w 7467600"/>
              <a:gd name="connsiteY815" fmla="*/ 1045456 h 6858000"/>
              <a:gd name="connsiteX816" fmla="*/ 5627835 w 7467600"/>
              <a:gd name="connsiteY816" fmla="*/ 1472077 h 6858000"/>
              <a:gd name="connsiteX817" fmla="*/ 5629817 w 7467600"/>
              <a:gd name="connsiteY817" fmla="*/ 1471412 h 6858000"/>
              <a:gd name="connsiteX818" fmla="*/ 5634124 w 7467600"/>
              <a:gd name="connsiteY818" fmla="*/ 1470572 h 6858000"/>
              <a:gd name="connsiteX819" fmla="*/ 5755832 w 7467600"/>
              <a:gd name="connsiteY819" fmla="*/ 1383886 h 6858000"/>
              <a:gd name="connsiteX820" fmla="*/ 6014186 w 7467600"/>
              <a:gd name="connsiteY820" fmla="*/ 1279799 h 6858000"/>
              <a:gd name="connsiteX821" fmla="*/ 6901619 w 7467600"/>
              <a:gd name="connsiteY821" fmla="*/ 1047874 h 6858000"/>
              <a:gd name="connsiteX822" fmla="*/ 6931566 w 7467600"/>
              <a:gd name="connsiteY822" fmla="*/ 1062034 h 6858000"/>
              <a:gd name="connsiteX823" fmla="*/ 5790982 w 7467600"/>
              <a:gd name="connsiteY823" fmla="*/ 1561380 h 6858000"/>
              <a:gd name="connsiteX824" fmla="*/ 6188971 w 7467600"/>
              <a:gd name="connsiteY824" fmla="*/ 1755168 h 6858000"/>
              <a:gd name="connsiteX825" fmla="*/ 6202446 w 7467600"/>
              <a:gd name="connsiteY825" fmla="*/ 1752268 h 6858000"/>
              <a:gd name="connsiteX826" fmla="*/ 7179560 w 7467600"/>
              <a:gd name="connsiteY826" fmla="*/ 1467551 h 6858000"/>
              <a:gd name="connsiteX827" fmla="*/ 7158730 w 7467600"/>
              <a:gd name="connsiteY827" fmla="*/ 1507835 h 6858000"/>
              <a:gd name="connsiteX828" fmla="*/ 6326959 w 7467600"/>
              <a:gd name="connsiteY828" fmla="*/ 1817686 h 6858000"/>
              <a:gd name="connsiteX829" fmla="*/ 6537433 w 7467600"/>
              <a:gd name="connsiteY829" fmla="*/ 1907790 h 6858000"/>
              <a:gd name="connsiteX830" fmla="*/ 6550221 w 7467600"/>
              <a:gd name="connsiteY830" fmla="*/ 1910729 h 6858000"/>
              <a:gd name="connsiteX831" fmla="*/ 6964438 w 7467600"/>
              <a:gd name="connsiteY831" fmla="*/ 2209505 h 6858000"/>
              <a:gd name="connsiteX832" fmla="*/ 7367862 w 7467600"/>
              <a:gd name="connsiteY832" fmla="*/ 2806833 h 6858000"/>
              <a:gd name="connsiteX833" fmla="*/ 7364329 w 7467600"/>
              <a:gd name="connsiteY833" fmla="*/ 2826907 h 6858000"/>
              <a:gd name="connsiteX834" fmla="*/ 7290545 w 7467600"/>
              <a:gd name="connsiteY834" fmla="*/ 2850663 h 6858000"/>
              <a:gd name="connsiteX835" fmla="*/ 6472036 w 7467600"/>
              <a:gd name="connsiteY835" fmla="*/ 1959003 h 6858000"/>
              <a:gd name="connsiteX836" fmla="*/ 5792897 w 7467600"/>
              <a:gd name="connsiteY836" fmla="*/ 1647747 h 6858000"/>
              <a:gd name="connsiteX837" fmla="*/ 5842751 w 7467600"/>
              <a:gd name="connsiteY837" fmla="*/ 1816112 h 6858000"/>
              <a:gd name="connsiteX838" fmla="*/ 5847424 w 7467600"/>
              <a:gd name="connsiteY838" fmla="*/ 1815776 h 6858000"/>
              <a:gd name="connsiteX839" fmla="*/ 6399821 w 7467600"/>
              <a:gd name="connsiteY839" fmla="*/ 2344799 h 6858000"/>
              <a:gd name="connsiteX840" fmla="*/ 6323232 w 7467600"/>
              <a:gd name="connsiteY840" fmla="*/ 2389634 h 6858000"/>
              <a:gd name="connsiteX841" fmla="*/ 5942958 w 7467600"/>
              <a:gd name="connsiteY841" fmla="*/ 2077708 h 6858000"/>
              <a:gd name="connsiteX842" fmla="*/ 5921559 w 7467600"/>
              <a:gd name="connsiteY842" fmla="*/ 2378596 h 6858000"/>
              <a:gd name="connsiteX843" fmla="*/ 5817651 w 7467600"/>
              <a:gd name="connsiteY843" fmla="*/ 3023919 h 6858000"/>
              <a:gd name="connsiteX844" fmla="*/ 5729634 w 7467600"/>
              <a:gd name="connsiteY844" fmla="*/ 3051849 h 6858000"/>
              <a:gd name="connsiteX845" fmla="*/ 5611018 w 7467600"/>
              <a:gd name="connsiteY845" fmla="*/ 2316769 h 6858000"/>
              <a:gd name="connsiteX846" fmla="*/ 5687608 w 7467600"/>
              <a:gd name="connsiteY846" fmla="*/ 2039972 h 6858000"/>
              <a:gd name="connsiteX847" fmla="*/ 5657554 w 7467600"/>
              <a:gd name="connsiteY847" fmla="*/ 1576445 h 6858000"/>
              <a:gd name="connsiteX848" fmla="*/ 5150475 w 7467600"/>
              <a:gd name="connsiteY848" fmla="*/ 1274012 h 6858000"/>
              <a:gd name="connsiteX849" fmla="*/ 5349142 w 7467600"/>
              <a:gd name="connsiteY849" fmla="*/ 2204405 h 6858000"/>
              <a:gd name="connsiteX850" fmla="*/ 5262214 w 7467600"/>
              <a:gd name="connsiteY850" fmla="*/ 2233836 h 6858000"/>
              <a:gd name="connsiteX851" fmla="*/ 4981539 w 7467600"/>
              <a:gd name="connsiteY851" fmla="*/ 1542201 h 6858000"/>
              <a:gd name="connsiteX852" fmla="*/ 4958461 w 7467600"/>
              <a:gd name="connsiteY852" fmla="*/ 1136957 h 6858000"/>
              <a:gd name="connsiteX853" fmla="*/ 4655015 w 7467600"/>
              <a:gd name="connsiteY853" fmla="*/ 891426 h 6858000"/>
              <a:gd name="connsiteX854" fmla="*/ 4348002 w 7467600"/>
              <a:gd name="connsiteY854" fmla="*/ 2205895 h 6858000"/>
              <a:gd name="connsiteX855" fmla="*/ 4262250 w 7467600"/>
              <a:gd name="connsiteY855" fmla="*/ 2219972 h 6858000"/>
              <a:gd name="connsiteX856" fmla="*/ 4550611 w 7467600"/>
              <a:gd name="connsiteY856" fmla="*/ 817540 h 6858000"/>
              <a:gd name="connsiteX857" fmla="*/ 4564418 w 7467600"/>
              <a:gd name="connsiteY857" fmla="*/ 808293 h 6858000"/>
              <a:gd name="connsiteX858" fmla="*/ 4266388 w 7467600"/>
              <a:gd name="connsiteY858" fmla="*/ 500083 h 6858000"/>
              <a:gd name="connsiteX859" fmla="*/ 4032842 w 7467600"/>
              <a:gd name="connsiteY859" fmla="*/ 211809 h 6858000"/>
              <a:gd name="connsiteX860" fmla="*/ 3882765 w 7467600"/>
              <a:gd name="connsiteY860" fmla="*/ 0 h 6858000"/>
              <a:gd name="connsiteX861" fmla="*/ 3721337 w 7467600"/>
              <a:gd name="connsiteY861" fmla="*/ 0 h 6858000"/>
              <a:gd name="connsiteX862" fmla="*/ 3797544 w 7467600"/>
              <a:gd name="connsiteY862" fmla="*/ 0 h 6858000"/>
              <a:gd name="connsiteX863" fmla="*/ 3775734 w 7467600"/>
              <a:gd name="connsiteY863" fmla="*/ 95131 h 6858000"/>
              <a:gd name="connsiteX864" fmla="*/ 3724807 w 7467600"/>
              <a:gd name="connsiteY864" fmla="*/ 272257 h 6858000"/>
              <a:gd name="connsiteX865" fmla="*/ 3726844 w 7467600"/>
              <a:gd name="connsiteY865" fmla="*/ 282988 h 6858000"/>
              <a:gd name="connsiteX866" fmla="*/ 3742664 w 7467600"/>
              <a:gd name="connsiteY866" fmla="*/ 279918 h 6858000"/>
              <a:gd name="connsiteX867" fmla="*/ 4103910 w 7467600"/>
              <a:gd name="connsiteY867" fmla="*/ 1161917 h 6858000"/>
              <a:gd name="connsiteX868" fmla="*/ 4020269 w 7467600"/>
              <a:gd name="connsiteY868" fmla="*/ 1200406 h 6858000"/>
              <a:gd name="connsiteX869" fmla="*/ 3674882 w 7467600"/>
              <a:gd name="connsiteY869" fmla="*/ 488524 h 6858000"/>
              <a:gd name="connsiteX870" fmla="*/ 3132682 w 7467600"/>
              <a:gd name="connsiteY870" fmla="*/ 1072284 h 6858000"/>
              <a:gd name="connsiteX871" fmla="*/ 2716346 w 7467600"/>
              <a:gd name="connsiteY871" fmla="*/ 1276376 h 6858000"/>
              <a:gd name="connsiteX872" fmla="*/ 2716772 w 7467600"/>
              <a:gd name="connsiteY872" fmla="*/ 1255462 h 6858000"/>
              <a:gd name="connsiteX873" fmla="*/ 3471096 w 7467600"/>
              <a:gd name="connsiteY873" fmla="*/ 437072 h 6858000"/>
              <a:gd name="connsiteX874" fmla="*/ 3639057 w 7467600"/>
              <a:gd name="connsiteY874" fmla="*/ 286334 h 6858000"/>
              <a:gd name="connsiteX875" fmla="*/ 3640309 w 7467600"/>
              <a:gd name="connsiteY875" fmla="*/ 284664 h 6858000"/>
              <a:gd name="connsiteX876" fmla="*/ 3646022 w 7467600"/>
              <a:gd name="connsiteY876" fmla="*/ 276711 h 6858000"/>
              <a:gd name="connsiteX877" fmla="*/ 3707943 w 7467600"/>
              <a:gd name="connsiteY877" fmla="*/ 65958 h 6858000"/>
              <a:gd name="connsiteX878" fmla="*/ 3721337 w 7467600"/>
              <a:gd name="connsiteY878" fmla="*/ 0 h 6858000"/>
              <a:gd name="connsiteX879" fmla="*/ 2867960 w 7467600"/>
              <a:gd name="connsiteY879" fmla="*/ 0 h 6858000"/>
              <a:gd name="connsiteX880" fmla="*/ 2926351 w 7467600"/>
              <a:gd name="connsiteY880" fmla="*/ 0 h 6858000"/>
              <a:gd name="connsiteX881" fmla="*/ 2902823 w 7467600"/>
              <a:gd name="connsiteY881" fmla="*/ 262929 h 6858000"/>
              <a:gd name="connsiteX882" fmla="*/ 2940663 w 7467600"/>
              <a:gd name="connsiteY882" fmla="*/ 140884 h 6858000"/>
              <a:gd name="connsiteX883" fmla="*/ 2947039 w 7467600"/>
              <a:gd name="connsiteY883" fmla="*/ 122524 h 6858000"/>
              <a:gd name="connsiteX884" fmla="*/ 2984316 w 7467600"/>
              <a:gd name="connsiteY884" fmla="*/ 0 h 6858000"/>
              <a:gd name="connsiteX885" fmla="*/ 3016114 w 7467600"/>
              <a:gd name="connsiteY885" fmla="*/ 0 h 6858000"/>
              <a:gd name="connsiteX886" fmla="*/ 2979949 w 7467600"/>
              <a:gd name="connsiteY886" fmla="*/ 119274 h 6858000"/>
              <a:gd name="connsiteX887" fmla="*/ 3023879 w 7467600"/>
              <a:gd name="connsiteY887" fmla="*/ 0 h 6858000"/>
              <a:gd name="connsiteX888" fmla="*/ 3105400 w 7467600"/>
              <a:gd name="connsiteY888" fmla="*/ 0 h 6858000"/>
              <a:gd name="connsiteX889" fmla="*/ 3094669 w 7467600"/>
              <a:gd name="connsiteY889" fmla="*/ 30308 h 6858000"/>
              <a:gd name="connsiteX890" fmla="*/ 2901945 w 7467600"/>
              <a:gd name="connsiteY890" fmla="*/ 466538 h 6858000"/>
              <a:gd name="connsiteX891" fmla="*/ 2815209 w 7467600"/>
              <a:gd name="connsiteY891" fmla="*/ 497361 h 6858000"/>
              <a:gd name="connsiteX892" fmla="*/ 2844845 w 7467600"/>
              <a:gd name="connsiteY892" fmla="*/ 127638 h 6858000"/>
              <a:gd name="connsiteX893" fmla="*/ 2867960 w 7467600"/>
              <a:gd name="connsiteY893" fmla="*/ 0 h 6858000"/>
              <a:gd name="connsiteX894" fmla="*/ 1057230 w 7467600"/>
              <a:gd name="connsiteY894" fmla="*/ 0 h 6858000"/>
              <a:gd name="connsiteX895" fmla="*/ 1111003 w 7467600"/>
              <a:gd name="connsiteY895" fmla="*/ 0 h 6858000"/>
              <a:gd name="connsiteX896" fmla="*/ 1125553 w 7467600"/>
              <a:gd name="connsiteY896" fmla="*/ 52588 h 6858000"/>
              <a:gd name="connsiteX897" fmla="*/ 1304276 w 7467600"/>
              <a:gd name="connsiteY897" fmla="*/ 476275 h 6858000"/>
              <a:gd name="connsiteX898" fmla="*/ 1492066 w 7467600"/>
              <a:gd name="connsiteY898" fmla="*/ 886333 h 6858000"/>
              <a:gd name="connsiteX899" fmla="*/ 1423698 w 7467600"/>
              <a:gd name="connsiteY899" fmla="*/ 710817 h 6858000"/>
              <a:gd name="connsiteX900" fmla="*/ 1357609 w 7467600"/>
              <a:gd name="connsiteY900" fmla="*/ 532892 h 6858000"/>
              <a:gd name="connsiteX901" fmla="*/ 1309550 w 7467600"/>
              <a:gd name="connsiteY901" fmla="*/ 374031 h 6858000"/>
              <a:gd name="connsiteX902" fmla="*/ 1193673 w 7467600"/>
              <a:gd name="connsiteY902" fmla="*/ 49533 h 6858000"/>
              <a:gd name="connsiteX903" fmla="*/ 1164391 w 7467600"/>
              <a:gd name="connsiteY903" fmla="*/ 0 h 6858000"/>
              <a:gd name="connsiteX904" fmla="*/ 1200666 w 7467600"/>
              <a:gd name="connsiteY904" fmla="*/ 0 h 6858000"/>
              <a:gd name="connsiteX905" fmla="*/ 1223408 w 7467600"/>
              <a:gd name="connsiteY905" fmla="*/ 38996 h 6858000"/>
              <a:gd name="connsiteX906" fmla="*/ 1339635 w 7467600"/>
              <a:gd name="connsiteY906" fmla="*/ 365517 h 6858000"/>
              <a:gd name="connsiteX907" fmla="*/ 1387469 w 7467600"/>
              <a:gd name="connsiteY907" fmla="*/ 523079 h 6858000"/>
              <a:gd name="connsiteX908" fmla="*/ 1452685 w 7467600"/>
              <a:gd name="connsiteY908" fmla="*/ 699806 h 6858000"/>
              <a:gd name="connsiteX909" fmla="*/ 1492092 w 7467600"/>
              <a:gd name="connsiteY909" fmla="*/ 800424 h 6858000"/>
              <a:gd name="connsiteX910" fmla="*/ 1455302 w 7467600"/>
              <a:gd name="connsiteY910" fmla="*/ 632913 h 6858000"/>
              <a:gd name="connsiteX911" fmla="*/ 1222336 w 7467600"/>
              <a:gd name="connsiteY911" fmla="*/ 9480 h 6858000"/>
              <a:gd name="connsiteX912" fmla="*/ 1214634 w 7467600"/>
              <a:gd name="connsiteY912" fmla="*/ 0 h 6858000"/>
              <a:gd name="connsiteX913" fmla="*/ 1289827 w 7467600"/>
              <a:gd name="connsiteY913" fmla="*/ 0 h 6858000"/>
              <a:gd name="connsiteX914" fmla="*/ 1321076 w 7467600"/>
              <a:gd name="connsiteY914" fmla="*/ 59722 h 6858000"/>
              <a:gd name="connsiteX915" fmla="*/ 1512579 w 7467600"/>
              <a:gd name="connsiteY915" fmla="*/ 626441 h 6858000"/>
              <a:gd name="connsiteX916" fmla="*/ 1506076 w 7467600"/>
              <a:gd name="connsiteY916" fmla="*/ 1089289 h 6858000"/>
              <a:gd name="connsiteX917" fmla="*/ 1486346 w 7467600"/>
              <a:gd name="connsiteY917" fmla="*/ 1079919 h 6858000"/>
              <a:gd name="connsiteX918" fmla="*/ 1070511 w 7467600"/>
              <a:gd name="connsiteY918" fmla="*/ 48609 h 6858000"/>
              <a:gd name="connsiteX919" fmla="*/ 1057230 w 7467600"/>
              <a:gd name="connsiteY919" fmla="*/ 0 h 6858000"/>
              <a:gd name="connsiteX920" fmla="*/ 43151 w 7467600"/>
              <a:gd name="connsiteY920" fmla="*/ 0 h 6858000"/>
              <a:gd name="connsiteX921" fmla="*/ 95283 w 7467600"/>
              <a:gd name="connsiteY921" fmla="*/ 0 h 6858000"/>
              <a:gd name="connsiteX922" fmla="*/ 300708 w 7467600"/>
              <a:gd name="connsiteY922" fmla="*/ 154571 h 6858000"/>
              <a:gd name="connsiteX923" fmla="*/ 530414 w 7467600"/>
              <a:gd name="connsiteY923" fmla="*/ 354673 h 6858000"/>
              <a:gd name="connsiteX924" fmla="*/ 333785 w 7467600"/>
              <a:gd name="connsiteY924" fmla="*/ 161564 h 6858000"/>
              <a:gd name="connsiteX925" fmla="*/ 147005 w 7467600"/>
              <a:gd name="connsiteY925" fmla="*/ 0 h 6858000"/>
              <a:gd name="connsiteX926" fmla="*/ 272509 w 7467600"/>
              <a:gd name="connsiteY926" fmla="*/ 0 h 6858000"/>
              <a:gd name="connsiteX927" fmla="*/ 326276 w 7467600"/>
              <a:gd name="connsiteY927" fmla="*/ 45847 h 6858000"/>
              <a:gd name="connsiteX928" fmla="*/ 823759 w 7467600"/>
              <a:gd name="connsiteY928" fmla="*/ 574145 h 6858000"/>
              <a:gd name="connsiteX929" fmla="*/ 811254 w 7467600"/>
              <a:gd name="connsiteY929" fmla="*/ 665546 h 6858000"/>
              <a:gd name="connsiteX930" fmla="*/ 154042 w 7467600"/>
              <a:gd name="connsiteY930" fmla="*/ 261522 h 6858000"/>
              <a:gd name="connsiteX931" fmla="*/ 13550 w 7467600"/>
              <a:gd name="connsiteY931" fmla="*/ 158423 h 6858000"/>
              <a:gd name="connsiteX932" fmla="*/ 0 w 7467600"/>
              <a:gd name="connsiteY932" fmla="*/ 146618 h 6858000"/>
              <a:gd name="connsiteX933" fmla="*/ 0 w 7467600"/>
              <a:gd name="connsiteY933" fmla="*/ 59161 h 6858000"/>
              <a:gd name="connsiteX934" fmla="*/ 45427 w 7467600"/>
              <a:gd name="connsiteY934" fmla="*/ 101078 h 6858000"/>
              <a:gd name="connsiteX935" fmla="*/ 630103 w 7467600"/>
              <a:gd name="connsiteY935" fmla="*/ 485885 h 6858000"/>
              <a:gd name="connsiteX936" fmla="*/ 532040 w 7467600"/>
              <a:gd name="connsiteY936" fmla="*/ 399359 h 6858000"/>
              <a:gd name="connsiteX937" fmla="*/ 517618 w 7467600"/>
              <a:gd name="connsiteY937" fmla="*/ 385726 h 6858000"/>
              <a:gd name="connsiteX938" fmla="*/ 285074 w 7467600"/>
              <a:gd name="connsiteY938" fmla="*/ 182755 h 6858000"/>
              <a:gd name="connsiteX939" fmla="*/ 43151 w 7467600"/>
              <a:gd name="connsiteY93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2821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1019354 w 7467600"/>
              <a:gd name="connsiteY7" fmla="*/ 6315006 h 6858000"/>
              <a:gd name="connsiteX8" fmla="*/ 441046 w 7467600"/>
              <a:gd name="connsiteY8" fmla="*/ 6691153 h 6858000"/>
              <a:gd name="connsiteX9" fmla="*/ 1019354 w 7467600"/>
              <a:gd name="connsiteY9" fmla="*/ 6315006 h 6858000"/>
              <a:gd name="connsiteX10" fmla="*/ 991680 w 7467600"/>
              <a:gd name="connsiteY10" fmla="*/ 6298413 h 6858000"/>
              <a:gd name="connsiteX11" fmla="*/ 409060 w 7467600"/>
              <a:gd name="connsiteY11" fmla="*/ 6671470 h 6858000"/>
              <a:gd name="connsiteX12" fmla="*/ 991680 w 7467600"/>
              <a:gd name="connsiteY12" fmla="*/ 6298413 h 6858000"/>
              <a:gd name="connsiteX13" fmla="*/ 103333 w 7467600"/>
              <a:gd name="connsiteY13" fmla="*/ 5699602 h 6858000"/>
              <a:gd name="connsiteX14" fmla="*/ 233938 w 7467600"/>
              <a:gd name="connsiteY14" fmla="*/ 5809416 h 6858000"/>
              <a:gd name="connsiteX15" fmla="*/ 883580 w 7467600"/>
              <a:gd name="connsiteY15" fmla="*/ 6180710 h 6858000"/>
              <a:gd name="connsiteX16" fmla="*/ 487337 w 7467600"/>
              <a:gd name="connsiteY16" fmla="*/ 5950182 h 6858000"/>
              <a:gd name="connsiteX17" fmla="*/ 354051 w 7467600"/>
              <a:gd name="connsiteY17" fmla="*/ 5854912 h 6858000"/>
              <a:gd name="connsiteX18" fmla="*/ 195436 w 7467600"/>
              <a:gd name="connsiteY18" fmla="*/ 5755068 h 6858000"/>
              <a:gd name="connsiteX19" fmla="*/ 103333 w 7467600"/>
              <a:gd name="connsiteY19" fmla="*/ 5699602 h 6858000"/>
              <a:gd name="connsiteX20" fmla="*/ 5539432 w 7467600"/>
              <a:gd name="connsiteY20" fmla="*/ 5642928 h 6858000"/>
              <a:gd name="connsiteX21" fmla="*/ 5555462 w 7467600"/>
              <a:gd name="connsiteY21" fmla="*/ 5694454 h 6858000"/>
              <a:gd name="connsiteX22" fmla="*/ 5828270 w 7467600"/>
              <a:gd name="connsiteY22" fmla="*/ 6320663 h 6858000"/>
              <a:gd name="connsiteX23" fmla="*/ 5947416 w 7467600"/>
              <a:gd name="connsiteY23" fmla="*/ 6574846 h 6858000"/>
              <a:gd name="connsiteX24" fmla="*/ 5539432 w 7467600"/>
              <a:gd name="connsiteY24" fmla="*/ 5642928 h 6858000"/>
              <a:gd name="connsiteX25" fmla="*/ 51253 w 7467600"/>
              <a:gd name="connsiteY25" fmla="*/ 5631825 h 6858000"/>
              <a:gd name="connsiteX26" fmla="*/ 211622 w 7467600"/>
              <a:gd name="connsiteY26" fmla="*/ 5728803 h 6858000"/>
              <a:gd name="connsiteX27" fmla="*/ 371652 w 7467600"/>
              <a:gd name="connsiteY27" fmla="*/ 5829062 h 6858000"/>
              <a:gd name="connsiteX28" fmla="*/ 505903 w 7467600"/>
              <a:gd name="connsiteY28" fmla="*/ 5925221 h 6858000"/>
              <a:gd name="connsiteX29" fmla="*/ 899240 w 7467600"/>
              <a:gd name="connsiteY29" fmla="*/ 6153068 h 6858000"/>
              <a:gd name="connsiteX30" fmla="*/ 988114 w 7467600"/>
              <a:gd name="connsiteY30" fmla="*/ 6174204 h 6858000"/>
              <a:gd name="connsiteX31" fmla="*/ 845971 w 7467600"/>
              <a:gd name="connsiteY31" fmla="*/ 6067177 h 6858000"/>
              <a:gd name="connsiteX32" fmla="*/ 448057 w 7467600"/>
              <a:gd name="connsiteY32" fmla="*/ 5841376 h 6858000"/>
              <a:gd name="connsiteX33" fmla="*/ 51253 w 7467600"/>
              <a:gd name="connsiteY33" fmla="*/ 5631825 h 6858000"/>
              <a:gd name="connsiteX34" fmla="*/ 2606687 w 7467600"/>
              <a:gd name="connsiteY34" fmla="*/ 5630718 h 6858000"/>
              <a:gd name="connsiteX35" fmla="*/ 2645658 w 7467600"/>
              <a:gd name="connsiteY35" fmla="*/ 6640259 h 6858000"/>
              <a:gd name="connsiteX36" fmla="*/ 2606687 w 7467600"/>
              <a:gd name="connsiteY36" fmla="*/ 5630718 h 6858000"/>
              <a:gd name="connsiteX37" fmla="*/ 3642057 w 7467600"/>
              <a:gd name="connsiteY37" fmla="*/ 5573487 h 6858000"/>
              <a:gd name="connsiteX38" fmla="*/ 3632981 w 7467600"/>
              <a:gd name="connsiteY38" fmla="*/ 5579437 h 6858000"/>
              <a:gd name="connsiteX39" fmla="*/ 3382436 w 7467600"/>
              <a:gd name="connsiteY39" fmla="*/ 5952726 h 6858000"/>
              <a:gd name="connsiteX40" fmla="*/ 3191929 w 7467600"/>
              <a:gd name="connsiteY40" fmla="*/ 6662669 h 6858000"/>
              <a:gd name="connsiteX41" fmla="*/ 3369898 w 7467600"/>
              <a:gd name="connsiteY41" fmla="*/ 6081771 h 6858000"/>
              <a:gd name="connsiteX42" fmla="*/ 3642057 w 7467600"/>
              <a:gd name="connsiteY42" fmla="*/ 5573487 h 6858000"/>
              <a:gd name="connsiteX43" fmla="*/ 2650666 w 7467600"/>
              <a:gd name="connsiteY43" fmla="*/ 5530686 h 6858000"/>
              <a:gd name="connsiteX44" fmla="*/ 2650249 w 7467600"/>
              <a:gd name="connsiteY44" fmla="*/ 5532101 h 6858000"/>
              <a:gd name="connsiteX45" fmla="*/ 2663808 w 7467600"/>
              <a:gd name="connsiteY45" fmla="*/ 6535215 h 6858000"/>
              <a:gd name="connsiteX46" fmla="*/ 2665418 w 7467600"/>
              <a:gd name="connsiteY46" fmla="*/ 6132756 h 6858000"/>
              <a:gd name="connsiteX47" fmla="*/ 2650666 w 7467600"/>
              <a:gd name="connsiteY47" fmla="*/ 5530686 h 6858000"/>
              <a:gd name="connsiteX48" fmla="*/ 2680277 w 7467600"/>
              <a:gd name="connsiteY48" fmla="*/ 5479204 h 6858000"/>
              <a:gd name="connsiteX49" fmla="*/ 2678972 w 7467600"/>
              <a:gd name="connsiteY49" fmla="*/ 5481582 h 6858000"/>
              <a:gd name="connsiteX50" fmla="*/ 2696666 w 7467600"/>
              <a:gd name="connsiteY50" fmla="*/ 6133836 h 6858000"/>
              <a:gd name="connsiteX51" fmla="*/ 2695769 w 7467600"/>
              <a:gd name="connsiteY51" fmla="*/ 6390955 h 6858000"/>
              <a:gd name="connsiteX52" fmla="*/ 2739893 w 7467600"/>
              <a:gd name="connsiteY52" fmla="*/ 6108357 h 6858000"/>
              <a:gd name="connsiteX53" fmla="*/ 2680277 w 7467600"/>
              <a:gd name="connsiteY53" fmla="*/ 5479204 h 6858000"/>
              <a:gd name="connsiteX54" fmla="*/ 1132195 w 7467600"/>
              <a:gd name="connsiteY54" fmla="*/ 5467980 h 6858000"/>
              <a:gd name="connsiteX55" fmla="*/ 1679056 w 7467600"/>
              <a:gd name="connsiteY55" fmla="*/ 5516907 h 6858000"/>
              <a:gd name="connsiteX56" fmla="*/ 2128648 w 7467600"/>
              <a:gd name="connsiteY56" fmla="*/ 5474249 h 6858000"/>
              <a:gd name="connsiteX57" fmla="*/ 1825619 w 7467600"/>
              <a:gd name="connsiteY57" fmla="*/ 5478447 h 6858000"/>
              <a:gd name="connsiteX58" fmla="*/ 1737798 w 7467600"/>
              <a:gd name="connsiteY58" fmla="*/ 5483353 h 6858000"/>
              <a:gd name="connsiteX59" fmla="*/ 1132195 w 7467600"/>
              <a:gd name="connsiteY59" fmla="*/ 5467980 h 6858000"/>
              <a:gd name="connsiteX60" fmla="*/ 1456157 w 7467600"/>
              <a:gd name="connsiteY60" fmla="*/ 5371404 h 6858000"/>
              <a:gd name="connsiteX61" fmla="*/ 1244432 w 7467600"/>
              <a:gd name="connsiteY61" fmla="*/ 5385601 h 6858000"/>
              <a:gd name="connsiteX62" fmla="*/ 973990 w 7467600"/>
              <a:gd name="connsiteY62" fmla="*/ 5424940 h 6858000"/>
              <a:gd name="connsiteX63" fmla="*/ 1103809 w 7467600"/>
              <a:gd name="connsiteY63" fmla="*/ 5433720 h 6858000"/>
              <a:gd name="connsiteX64" fmla="*/ 1123454 w 7467600"/>
              <a:gd name="connsiteY64" fmla="*/ 5435727 h 6858000"/>
              <a:gd name="connsiteX65" fmla="*/ 1737017 w 7467600"/>
              <a:gd name="connsiteY65" fmla="*/ 5452183 h 6858000"/>
              <a:gd name="connsiteX66" fmla="*/ 1824397 w 7467600"/>
              <a:gd name="connsiteY66" fmla="*/ 5447757 h 6858000"/>
              <a:gd name="connsiteX67" fmla="*/ 2070059 w 7467600"/>
              <a:gd name="connsiteY67" fmla="*/ 5441660 h 6858000"/>
              <a:gd name="connsiteX68" fmla="*/ 1456157 w 7467600"/>
              <a:gd name="connsiteY68" fmla="*/ 5371404 h 6858000"/>
              <a:gd name="connsiteX69" fmla="*/ 4988186 w 7467600"/>
              <a:gd name="connsiteY69" fmla="*/ 5216467 h 6858000"/>
              <a:gd name="connsiteX70" fmla="*/ 4777334 w 7467600"/>
              <a:gd name="connsiteY70" fmla="*/ 5406072 h 6858000"/>
              <a:gd name="connsiteX71" fmla="*/ 4718341 w 7467600"/>
              <a:gd name="connsiteY71" fmla="*/ 5468043 h 6858000"/>
              <a:gd name="connsiteX72" fmla="*/ 4604655 w 7467600"/>
              <a:gd name="connsiteY72" fmla="*/ 5583434 h 6858000"/>
              <a:gd name="connsiteX73" fmla="*/ 4565074 w 7467600"/>
              <a:gd name="connsiteY73" fmla="*/ 5618550 h 6858000"/>
              <a:gd name="connsiteX74" fmla="*/ 4988186 w 7467600"/>
              <a:gd name="connsiteY74" fmla="*/ 5216467 h 6858000"/>
              <a:gd name="connsiteX75" fmla="*/ 4978032 w 7467600"/>
              <a:gd name="connsiteY75" fmla="*/ 5183809 h 6858000"/>
              <a:gd name="connsiteX76" fmla="*/ 4463413 w 7467600"/>
              <a:gd name="connsiteY76" fmla="*/ 5615162 h 6858000"/>
              <a:gd name="connsiteX77" fmla="*/ 4358134 w 7467600"/>
              <a:gd name="connsiteY77" fmla="*/ 5742791 h 6858000"/>
              <a:gd name="connsiteX78" fmla="*/ 4376219 w 7467600"/>
              <a:gd name="connsiteY78" fmla="*/ 5729027 h 6858000"/>
              <a:gd name="connsiteX79" fmla="*/ 4582340 w 7467600"/>
              <a:gd name="connsiteY79" fmla="*/ 5561037 h 6858000"/>
              <a:gd name="connsiteX80" fmla="*/ 4694684 w 7467600"/>
              <a:gd name="connsiteY80" fmla="*/ 5447098 h 6858000"/>
              <a:gd name="connsiteX81" fmla="*/ 4754123 w 7467600"/>
              <a:gd name="connsiteY81" fmla="*/ 5384643 h 6858000"/>
              <a:gd name="connsiteX82" fmla="*/ 4978032 w 7467600"/>
              <a:gd name="connsiteY82" fmla="*/ 5183809 h 6858000"/>
              <a:gd name="connsiteX83" fmla="*/ 1903353 w 7467600"/>
              <a:gd name="connsiteY83" fmla="*/ 5044827 h 6858000"/>
              <a:gd name="connsiteX84" fmla="*/ 1936931 w 7467600"/>
              <a:gd name="connsiteY84" fmla="*/ 5093954 h 6858000"/>
              <a:gd name="connsiteX85" fmla="*/ 2195868 w 7467600"/>
              <a:gd name="connsiteY85" fmla="*/ 5396574 h 6858000"/>
              <a:gd name="connsiteX86" fmla="*/ 2088852 w 7467600"/>
              <a:gd name="connsiteY86" fmla="*/ 5166123 h 6858000"/>
              <a:gd name="connsiteX87" fmla="*/ 1958241 w 7467600"/>
              <a:gd name="connsiteY87" fmla="*/ 5067955 h 6858000"/>
              <a:gd name="connsiteX88" fmla="*/ 1903353 w 7467600"/>
              <a:gd name="connsiteY88" fmla="*/ 5044827 h 6858000"/>
              <a:gd name="connsiteX89" fmla="*/ 1979378 w 7467600"/>
              <a:gd name="connsiteY89" fmla="*/ 4769504 h 6858000"/>
              <a:gd name="connsiteX90" fmla="*/ 2882120 w 7467600"/>
              <a:gd name="connsiteY90" fmla="*/ 5064547 h 6858000"/>
              <a:gd name="connsiteX91" fmla="*/ 2793103 w 7467600"/>
              <a:gd name="connsiteY91" fmla="*/ 5039699 h 6858000"/>
              <a:gd name="connsiteX92" fmla="*/ 2770041 w 7467600"/>
              <a:gd name="connsiteY92" fmla="*/ 5033634 h 6858000"/>
              <a:gd name="connsiteX93" fmla="*/ 1979378 w 7467600"/>
              <a:gd name="connsiteY93" fmla="*/ 4769504 h 6858000"/>
              <a:gd name="connsiteX94" fmla="*/ 1927410 w 7467600"/>
              <a:gd name="connsiteY94" fmla="*/ 4716164 h 6858000"/>
              <a:gd name="connsiteX95" fmla="*/ 1959587 w 7467600"/>
              <a:gd name="connsiteY95" fmla="*/ 4728849 h 6858000"/>
              <a:gd name="connsiteX96" fmla="*/ 2777707 w 7467600"/>
              <a:gd name="connsiteY96" fmla="*/ 5003991 h 6858000"/>
              <a:gd name="connsiteX97" fmla="*/ 2800768 w 7467600"/>
              <a:gd name="connsiteY97" fmla="*/ 5010056 h 6858000"/>
              <a:gd name="connsiteX98" fmla="*/ 2879408 w 7467600"/>
              <a:gd name="connsiteY98" fmla="*/ 5031590 h 6858000"/>
              <a:gd name="connsiteX99" fmla="*/ 2862295 w 7467600"/>
              <a:gd name="connsiteY99" fmla="*/ 5022958 h 6858000"/>
              <a:gd name="connsiteX100" fmla="*/ 2813343 w 7467600"/>
              <a:gd name="connsiteY100" fmla="*/ 4998369 h 6858000"/>
              <a:gd name="connsiteX101" fmla="*/ 2646245 w 7467600"/>
              <a:gd name="connsiteY101" fmla="*/ 4930999 h 6858000"/>
              <a:gd name="connsiteX102" fmla="*/ 1999243 w 7467600"/>
              <a:gd name="connsiteY102" fmla="*/ 4730524 h 6858000"/>
              <a:gd name="connsiteX103" fmla="*/ 1979527 w 7467600"/>
              <a:gd name="connsiteY103" fmla="*/ 4726651 h 6858000"/>
              <a:gd name="connsiteX104" fmla="*/ 1927410 w 7467600"/>
              <a:gd name="connsiteY104" fmla="*/ 4716164 h 6858000"/>
              <a:gd name="connsiteX105" fmla="*/ 1997014 w 7467600"/>
              <a:gd name="connsiteY105" fmla="*/ 4698007 h 6858000"/>
              <a:gd name="connsiteX106" fmla="*/ 2005458 w 7467600"/>
              <a:gd name="connsiteY106" fmla="*/ 4699540 h 6858000"/>
              <a:gd name="connsiteX107" fmla="*/ 2657186 w 7467600"/>
              <a:gd name="connsiteY107" fmla="*/ 4901687 h 6858000"/>
              <a:gd name="connsiteX108" fmla="*/ 2826662 w 7467600"/>
              <a:gd name="connsiteY108" fmla="*/ 4970362 h 6858000"/>
              <a:gd name="connsiteX109" fmla="*/ 2876100 w 7467600"/>
              <a:gd name="connsiteY109" fmla="*/ 4995397 h 6858000"/>
              <a:gd name="connsiteX110" fmla="*/ 3042600 w 7467600"/>
              <a:gd name="connsiteY110" fmla="*/ 5059532 h 6858000"/>
              <a:gd name="connsiteX111" fmla="*/ 1997014 w 7467600"/>
              <a:gd name="connsiteY111" fmla="*/ 4698007 h 6858000"/>
              <a:gd name="connsiteX112" fmla="*/ 2305292 w 7467600"/>
              <a:gd name="connsiteY112" fmla="*/ 4219492 h 6858000"/>
              <a:gd name="connsiteX113" fmla="*/ 3360922 w 7467600"/>
              <a:gd name="connsiteY113" fmla="*/ 4529373 h 6858000"/>
              <a:gd name="connsiteX114" fmla="*/ 3492420 w 7467600"/>
              <a:gd name="connsiteY114" fmla="*/ 4510145 h 6858000"/>
              <a:gd name="connsiteX115" fmla="*/ 3364086 w 7467600"/>
              <a:gd name="connsiteY115" fmla="*/ 4480340 h 6858000"/>
              <a:gd name="connsiteX116" fmla="*/ 3225818 w 7467600"/>
              <a:gd name="connsiteY116" fmla="*/ 4411822 h 6858000"/>
              <a:gd name="connsiteX117" fmla="*/ 3129696 w 7467600"/>
              <a:gd name="connsiteY117" fmla="*/ 4360704 h 6858000"/>
              <a:gd name="connsiteX118" fmla="*/ 2814545 w 7467600"/>
              <a:gd name="connsiteY118" fmla="*/ 4282955 h 6858000"/>
              <a:gd name="connsiteX119" fmla="*/ 2305292 w 7467600"/>
              <a:gd name="connsiteY119" fmla="*/ 4219492 h 6858000"/>
              <a:gd name="connsiteX120" fmla="*/ 2626982 w 7467600"/>
              <a:gd name="connsiteY120" fmla="*/ 4206450 h 6858000"/>
              <a:gd name="connsiteX121" fmla="*/ 2490617 w 7467600"/>
              <a:gd name="connsiteY121" fmla="*/ 4206951 h 6858000"/>
              <a:gd name="connsiteX122" fmla="*/ 2819869 w 7467600"/>
              <a:gd name="connsiteY122" fmla="*/ 4252936 h 6858000"/>
              <a:gd name="connsiteX123" fmla="*/ 3143018 w 7467600"/>
              <a:gd name="connsiteY123" fmla="*/ 4332698 h 6858000"/>
              <a:gd name="connsiteX124" fmla="*/ 3241520 w 7467600"/>
              <a:gd name="connsiteY124" fmla="*/ 4385112 h 6858000"/>
              <a:gd name="connsiteX125" fmla="*/ 3374575 w 7467600"/>
              <a:gd name="connsiteY125" fmla="*/ 4451517 h 6858000"/>
              <a:gd name="connsiteX126" fmla="*/ 3505221 w 7467600"/>
              <a:gd name="connsiteY126" fmla="*/ 4480757 h 6858000"/>
              <a:gd name="connsiteX127" fmla="*/ 2626982 w 7467600"/>
              <a:gd name="connsiteY127" fmla="*/ 4206450 h 6858000"/>
              <a:gd name="connsiteX128" fmla="*/ 1310106 w 7467600"/>
              <a:gd name="connsiteY128" fmla="*/ 3943217 h 6858000"/>
              <a:gd name="connsiteX129" fmla="*/ 854994 w 7467600"/>
              <a:gd name="connsiteY129" fmla="*/ 4399136 h 6858000"/>
              <a:gd name="connsiteX130" fmla="*/ 742462 w 7467600"/>
              <a:gd name="connsiteY130" fmla="*/ 4594648 h 6858000"/>
              <a:gd name="connsiteX131" fmla="*/ 820602 w 7467600"/>
              <a:gd name="connsiteY131" fmla="*/ 4485915 h 6858000"/>
              <a:gd name="connsiteX132" fmla="*/ 878295 w 7467600"/>
              <a:gd name="connsiteY132" fmla="*/ 4403594 h 6858000"/>
              <a:gd name="connsiteX133" fmla="*/ 1240607 w 7467600"/>
              <a:gd name="connsiteY133" fmla="*/ 4010401 h 6858000"/>
              <a:gd name="connsiteX134" fmla="*/ 1310106 w 7467600"/>
              <a:gd name="connsiteY134" fmla="*/ 3943217 h 6858000"/>
              <a:gd name="connsiteX135" fmla="*/ 1423113 w 7467600"/>
              <a:gd name="connsiteY135" fmla="*/ 3874565 h 6858000"/>
              <a:gd name="connsiteX136" fmla="*/ 1260565 w 7467600"/>
              <a:gd name="connsiteY136" fmla="*/ 4031982 h 6858000"/>
              <a:gd name="connsiteX137" fmla="*/ 901900 w 7467600"/>
              <a:gd name="connsiteY137" fmla="*/ 4421236 h 6858000"/>
              <a:gd name="connsiteX138" fmla="*/ 845044 w 7467600"/>
              <a:gd name="connsiteY138" fmla="*/ 4502436 h 6858000"/>
              <a:gd name="connsiteX139" fmla="*/ 685926 w 7467600"/>
              <a:gd name="connsiteY139" fmla="*/ 4703069 h 6858000"/>
              <a:gd name="connsiteX140" fmla="*/ 684248 w 7467600"/>
              <a:gd name="connsiteY140" fmla="*/ 4706721 h 6858000"/>
              <a:gd name="connsiteX141" fmla="*/ 1423113 w 7467600"/>
              <a:gd name="connsiteY141" fmla="*/ 3874565 h 6858000"/>
              <a:gd name="connsiteX142" fmla="*/ 3316479 w 7467600"/>
              <a:gd name="connsiteY142" fmla="*/ 3872136 h 6858000"/>
              <a:gd name="connsiteX143" fmla="*/ 3546806 w 7467600"/>
              <a:gd name="connsiteY143" fmla="*/ 4356139 h 6858000"/>
              <a:gd name="connsiteX144" fmla="*/ 3364433 w 7467600"/>
              <a:gd name="connsiteY144" fmla="*/ 3953121 h 6858000"/>
              <a:gd name="connsiteX145" fmla="*/ 3316479 w 7467600"/>
              <a:gd name="connsiteY145" fmla="*/ 3872136 h 6858000"/>
              <a:gd name="connsiteX146" fmla="*/ 3291335 w 7467600"/>
              <a:gd name="connsiteY146" fmla="*/ 3767420 h 6858000"/>
              <a:gd name="connsiteX147" fmla="*/ 3390805 w 7467600"/>
              <a:gd name="connsiteY147" fmla="*/ 3937163 h 6858000"/>
              <a:gd name="connsiteX148" fmla="*/ 3579062 w 7467600"/>
              <a:gd name="connsiteY148" fmla="*/ 4359040 h 6858000"/>
              <a:gd name="connsiteX149" fmla="*/ 3467355 w 7467600"/>
              <a:gd name="connsiteY149" fmla="*/ 3988130 h 6858000"/>
              <a:gd name="connsiteX150" fmla="*/ 3310753 w 7467600"/>
              <a:gd name="connsiteY150" fmla="*/ 3787140 h 6858000"/>
              <a:gd name="connsiteX151" fmla="*/ 3291335 w 7467600"/>
              <a:gd name="connsiteY151" fmla="*/ 3767420 h 6858000"/>
              <a:gd name="connsiteX152" fmla="*/ 1635889 w 7467600"/>
              <a:gd name="connsiteY152" fmla="*/ 3709494 h 6858000"/>
              <a:gd name="connsiteX153" fmla="*/ 1634800 w 7467600"/>
              <a:gd name="connsiteY153" fmla="*/ 3731111 h 6858000"/>
              <a:gd name="connsiteX154" fmla="*/ 1635889 w 7467600"/>
              <a:gd name="connsiteY154" fmla="*/ 3709494 h 6858000"/>
              <a:gd name="connsiteX155" fmla="*/ 1510397 w 7467600"/>
              <a:gd name="connsiteY155" fmla="*/ 3684705 h 6858000"/>
              <a:gd name="connsiteX156" fmla="*/ 1146550 w 7467600"/>
              <a:gd name="connsiteY156" fmla="*/ 3802012 h 6858000"/>
              <a:gd name="connsiteX157" fmla="*/ 698834 w 7467600"/>
              <a:gd name="connsiteY157" fmla="*/ 3952272 h 6858000"/>
              <a:gd name="connsiteX158" fmla="*/ 34256 w 7467600"/>
              <a:gd name="connsiteY158" fmla="*/ 4347603 h 6858000"/>
              <a:gd name="connsiteX159" fmla="*/ 527241 w 7467600"/>
              <a:gd name="connsiteY159" fmla="*/ 4065078 h 6858000"/>
              <a:gd name="connsiteX160" fmla="*/ 1510397 w 7467600"/>
              <a:gd name="connsiteY160" fmla="*/ 3684705 h 6858000"/>
              <a:gd name="connsiteX161" fmla="*/ 1313114 w 7467600"/>
              <a:gd name="connsiteY161" fmla="*/ 3655216 h 6858000"/>
              <a:gd name="connsiteX162" fmla="*/ 1109304 w 7467600"/>
              <a:gd name="connsiteY162" fmla="*/ 3669030 h 6858000"/>
              <a:gd name="connsiteX163" fmla="*/ 8129 w 7467600"/>
              <a:gd name="connsiteY163" fmla="*/ 4330519 h 6858000"/>
              <a:gd name="connsiteX164" fmla="*/ 687572 w 7467600"/>
              <a:gd name="connsiteY164" fmla="*/ 3925629 h 6858000"/>
              <a:gd name="connsiteX165" fmla="*/ 1138365 w 7467600"/>
              <a:gd name="connsiteY165" fmla="*/ 3774515 h 6858000"/>
              <a:gd name="connsiteX166" fmla="*/ 1505579 w 7467600"/>
              <a:gd name="connsiteY166" fmla="*/ 3655526 h 6858000"/>
              <a:gd name="connsiteX167" fmla="*/ 1313114 w 7467600"/>
              <a:gd name="connsiteY167" fmla="*/ 3655216 h 6858000"/>
              <a:gd name="connsiteX168" fmla="*/ 3655073 w 7467600"/>
              <a:gd name="connsiteY168" fmla="*/ 3650884 h 6858000"/>
              <a:gd name="connsiteX169" fmla="*/ 3989938 w 7467600"/>
              <a:gd name="connsiteY169" fmla="*/ 3991685 h 6858000"/>
              <a:gd name="connsiteX170" fmla="*/ 4393907 w 7467600"/>
              <a:gd name="connsiteY170" fmla="*/ 4261258 h 6858000"/>
              <a:gd name="connsiteX171" fmla="*/ 4648051 w 7467600"/>
              <a:gd name="connsiteY171" fmla="*/ 4374051 h 6858000"/>
              <a:gd name="connsiteX172" fmla="*/ 4383389 w 7467600"/>
              <a:gd name="connsiteY172" fmla="*/ 4184369 h 6858000"/>
              <a:gd name="connsiteX173" fmla="*/ 4165508 w 7467600"/>
              <a:gd name="connsiteY173" fmla="*/ 4035196 h 6858000"/>
              <a:gd name="connsiteX174" fmla="*/ 4068162 w 7467600"/>
              <a:gd name="connsiteY174" fmla="*/ 3953394 h 6858000"/>
              <a:gd name="connsiteX175" fmla="*/ 3981416 w 7467600"/>
              <a:gd name="connsiteY175" fmla="*/ 3880482 h 6858000"/>
              <a:gd name="connsiteX176" fmla="*/ 3800147 w 7467600"/>
              <a:gd name="connsiteY176" fmla="*/ 3749872 h 6858000"/>
              <a:gd name="connsiteX177" fmla="*/ 3655073 w 7467600"/>
              <a:gd name="connsiteY177" fmla="*/ 3650884 h 6858000"/>
              <a:gd name="connsiteX178" fmla="*/ 3670252 w 7467600"/>
              <a:gd name="connsiteY178" fmla="*/ 3622798 h 6858000"/>
              <a:gd name="connsiteX179" fmla="*/ 3817258 w 7467600"/>
              <a:gd name="connsiteY179" fmla="*/ 3723577 h 6858000"/>
              <a:gd name="connsiteX180" fmla="*/ 4000461 w 7467600"/>
              <a:gd name="connsiteY180" fmla="*/ 3855966 h 6858000"/>
              <a:gd name="connsiteX181" fmla="*/ 4088180 w 7467600"/>
              <a:gd name="connsiteY181" fmla="*/ 3929774 h 6858000"/>
              <a:gd name="connsiteX182" fmla="*/ 4184555 w 7467600"/>
              <a:gd name="connsiteY182" fmla="*/ 4010683 h 6858000"/>
              <a:gd name="connsiteX183" fmla="*/ 4399563 w 7467600"/>
              <a:gd name="connsiteY183" fmla="*/ 4158106 h 6858000"/>
              <a:gd name="connsiteX184" fmla="*/ 4684469 w 7467600"/>
              <a:gd name="connsiteY184" fmla="*/ 4364680 h 6858000"/>
              <a:gd name="connsiteX185" fmla="*/ 4690271 w 7467600"/>
              <a:gd name="connsiteY185" fmla="*/ 4370034 h 6858000"/>
              <a:gd name="connsiteX186" fmla="*/ 4136093 w 7467600"/>
              <a:gd name="connsiteY186" fmla="*/ 3858466 h 6858000"/>
              <a:gd name="connsiteX187" fmla="*/ 3670252 w 7467600"/>
              <a:gd name="connsiteY187" fmla="*/ 3622798 h 6858000"/>
              <a:gd name="connsiteX188" fmla="*/ 4440129 w 7467600"/>
              <a:gd name="connsiteY188" fmla="*/ 3448571 h 6858000"/>
              <a:gd name="connsiteX189" fmla="*/ 4856525 w 7467600"/>
              <a:gd name="connsiteY189" fmla="*/ 3915351 h 6858000"/>
              <a:gd name="connsiteX190" fmla="*/ 5059055 w 7467600"/>
              <a:gd name="connsiteY190" fmla="*/ 4108918 h 6858000"/>
              <a:gd name="connsiteX191" fmla="*/ 5290070 w 7467600"/>
              <a:gd name="connsiteY191" fmla="*/ 4263619 h 6858000"/>
              <a:gd name="connsiteX192" fmla="*/ 4834991 w 7467600"/>
              <a:gd name="connsiteY192" fmla="*/ 3830985 h 6858000"/>
              <a:gd name="connsiteX193" fmla="*/ 4440129 w 7467600"/>
              <a:gd name="connsiteY193" fmla="*/ 3448571 h 6858000"/>
              <a:gd name="connsiteX194" fmla="*/ 4441737 w 7467600"/>
              <a:gd name="connsiteY194" fmla="*/ 3399734 h 6858000"/>
              <a:gd name="connsiteX195" fmla="*/ 4431236 w 7467600"/>
              <a:gd name="connsiteY195" fmla="*/ 3400954 h 6858000"/>
              <a:gd name="connsiteX196" fmla="*/ 4557150 w 7467600"/>
              <a:gd name="connsiteY196" fmla="*/ 3510023 h 6858000"/>
              <a:gd name="connsiteX197" fmla="*/ 4856936 w 7467600"/>
              <a:gd name="connsiteY197" fmla="*/ 3809146 h 6858000"/>
              <a:gd name="connsiteX198" fmla="*/ 5111996 w 7467600"/>
              <a:gd name="connsiteY198" fmla="*/ 4065759 h 6858000"/>
              <a:gd name="connsiteX199" fmla="*/ 5388878 w 7467600"/>
              <a:gd name="connsiteY199" fmla="*/ 4300185 h 6858000"/>
              <a:gd name="connsiteX200" fmla="*/ 5425556 w 7467600"/>
              <a:gd name="connsiteY200" fmla="*/ 4308967 h 6858000"/>
              <a:gd name="connsiteX201" fmla="*/ 4943646 w 7467600"/>
              <a:gd name="connsiteY201" fmla="*/ 3822916 h 6858000"/>
              <a:gd name="connsiteX202" fmla="*/ 4594837 w 7467600"/>
              <a:gd name="connsiteY202" fmla="*/ 3532274 h 6858000"/>
              <a:gd name="connsiteX203" fmla="*/ 4441737 w 7467600"/>
              <a:gd name="connsiteY203" fmla="*/ 3399734 h 6858000"/>
              <a:gd name="connsiteX204" fmla="*/ 5425834 w 7467600"/>
              <a:gd name="connsiteY204" fmla="*/ 3162785 h 6858000"/>
              <a:gd name="connsiteX205" fmla="*/ 5401644 w 7467600"/>
              <a:gd name="connsiteY205" fmla="*/ 3617847 h 6858000"/>
              <a:gd name="connsiteX206" fmla="*/ 5467256 w 7467600"/>
              <a:gd name="connsiteY206" fmla="*/ 4175494 h 6858000"/>
              <a:gd name="connsiteX207" fmla="*/ 5448069 w 7467600"/>
              <a:gd name="connsiteY207" fmla="*/ 3567554 h 6858000"/>
              <a:gd name="connsiteX208" fmla="*/ 5425834 w 7467600"/>
              <a:gd name="connsiteY208" fmla="*/ 3162785 h 6858000"/>
              <a:gd name="connsiteX209" fmla="*/ 1318687 w 7467600"/>
              <a:gd name="connsiteY209" fmla="*/ 3113840 h 6858000"/>
              <a:gd name="connsiteX210" fmla="*/ 1066793 w 7467600"/>
              <a:gd name="connsiteY210" fmla="*/ 3212171 h 6858000"/>
              <a:gd name="connsiteX211" fmla="*/ 993319 w 7467600"/>
              <a:gd name="connsiteY211" fmla="*/ 3247648 h 6858000"/>
              <a:gd name="connsiteX212" fmla="*/ 853081 w 7467600"/>
              <a:gd name="connsiteY212" fmla="*/ 3312410 h 6858000"/>
              <a:gd name="connsiteX213" fmla="*/ 805957 w 7467600"/>
              <a:gd name="connsiteY213" fmla="*/ 3330443 h 6858000"/>
              <a:gd name="connsiteX214" fmla="*/ 1318687 w 7467600"/>
              <a:gd name="connsiteY214" fmla="*/ 3113840 h 6858000"/>
              <a:gd name="connsiteX215" fmla="*/ 5453702 w 7467600"/>
              <a:gd name="connsiteY215" fmla="*/ 3090882 h 6858000"/>
              <a:gd name="connsiteX216" fmla="*/ 5480135 w 7467600"/>
              <a:gd name="connsiteY216" fmla="*/ 3565802 h 6858000"/>
              <a:gd name="connsiteX217" fmla="*/ 5499023 w 7467600"/>
              <a:gd name="connsiteY217" fmla="*/ 4166310 h 6858000"/>
              <a:gd name="connsiteX218" fmla="*/ 5547022 w 7467600"/>
              <a:gd name="connsiteY218" fmla="*/ 3607838 h 6858000"/>
              <a:gd name="connsiteX219" fmla="*/ 5515964 w 7467600"/>
              <a:gd name="connsiteY219" fmla="*/ 3378541 h 6858000"/>
              <a:gd name="connsiteX220" fmla="*/ 5453702 w 7467600"/>
              <a:gd name="connsiteY220" fmla="*/ 3090882 h 6858000"/>
              <a:gd name="connsiteX221" fmla="*/ 1238695 w 7467600"/>
              <a:gd name="connsiteY221" fmla="*/ 3076820 h 6858000"/>
              <a:gd name="connsiteX222" fmla="*/ 716371 w 7467600"/>
              <a:gd name="connsiteY222" fmla="*/ 3293249 h 6858000"/>
              <a:gd name="connsiteX223" fmla="*/ 579522 w 7467600"/>
              <a:gd name="connsiteY223" fmla="*/ 3371759 h 6858000"/>
              <a:gd name="connsiteX224" fmla="*/ 600288 w 7467600"/>
              <a:gd name="connsiteY224" fmla="*/ 3365555 h 6858000"/>
              <a:gd name="connsiteX225" fmla="*/ 840692 w 7467600"/>
              <a:gd name="connsiteY225" fmla="*/ 3284921 h 6858000"/>
              <a:gd name="connsiteX226" fmla="*/ 979248 w 7467600"/>
              <a:gd name="connsiteY226" fmla="*/ 3221003 h 6858000"/>
              <a:gd name="connsiteX227" fmla="*/ 1053282 w 7467600"/>
              <a:gd name="connsiteY227" fmla="*/ 3185247 h 6858000"/>
              <a:gd name="connsiteX228" fmla="*/ 1320603 w 7467600"/>
              <a:gd name="connsiteY228" fmla="*/ 3081281 h 6858000"/>
              <a:gd name="connsiteX229" fmla="*/ 1238695 w 7467600"/>
              <a:gd name="connsiteY229" fmla="*/ 3076820 h 6858000"/>
              <a:gd name="connsiteX230" fmla="*/ 5425627 w 7467600"/>
              <a:gd name="connsiteY230" fmla="*/ 2954192 h 6858000"/>
              <a:gd name="connsiteX231" fmla="*/ 5470770 w 7467600"/>
              <a:gd name="connsiteY231" fmla="*/ 3005435 h 6858000"/>
              <a:gd name="connsiteX232" fmla="*/ 5519779 w 7467600"/>
              <a:gd name="connsiteY232" fmla="*/ 4359223 h 6858000"/>
              <a:gd name="connsiteX233" fmla="*/ 5520293 w 7467600"/>
              <a:gd name="connsiteY233" fmla="*/ 4360602 h 6858000"/>
              <a:gd name="connsiteX234" fmla="*/ 5767221 w 7467600"/>
              <a:gd name="connsiteY234" fmla="*/ 4665564 h 6858000"/>
              <a:gd name="connsiteX235" fmla="*/ 6937169 w 7467600"/>
              <a:gd name="connsiteY235" fmla="*/ 4815941 h 6858000"/>
              <a:gd name="connsiteX236" fmla="*/ 6953922 w 7467600"/>
              <a:gd name="connsiteY236" fmla="*/ 4890068 h 6858000"/>
              <a:gd name="connsiteX237" fmla="*/ 6071359 w 7467600"/>
              <a:gd name="connsiteY237" fmla="*/ 4770770 h 6858000"/>
              <a:gd name="connsiteX238" fmla="*/ 6038839 w 7467600"/>
              <a:gd name="connsiteY238" fmla="*/ 4764474 h 6858000"/>
              <a:gd name="connsiteX239" fmla="*/ 6038706 w 7467600"/>
              <a:gd name="connsiteY239" fmla="*/ 4763847 h 6858000"/>
              <a:gd name="connsiteX240" fmla="*/ 6037784 w 7467600"/>
              <a:gd name="connsiteY240" fmla="*/ 4764270 h 6858000"/>
              <a:gd name="connsiteX241" fmla="*/ 6038839 w 7467600"/>
              <a:gd name="connsiteY241" fmla="*/ 4764474 h 6858000"/>
              <a:gd name="connsiteX242" fmla="*/ 6040338 w 7467600"/>
              <a:gd name="connsiteY242" fmla="*/ 4771418 h 6858000"/>
              <a:gd name="connsiteX243" fmla="*/ 6024488 w 7467600"/>
              <a:gd name="connsiteY243" fmla="*/ 4809903 h 6858000"/>
              <a:gd name="connsiteX244" fmla="*/ 5599771 w 7467600"/>
              <a:gd name="connsiteY244" fmla="*/ 5509652 h 6858000"/>
              <a:gd name="connsiteX245" fmla="*/ 5548843 w 7467600"/>
              <a:gd name="connsiteY245" fmla="*/ 5563845 h 6858000"/>
              <a:gd name="connsiteX246" fmla="*/ 5940952 w 7467600"/>
              <a:gd name="connsiteY246" fmla="*/ 6250028 h 6858000"/>
              <a:gd name="connsiteX247" fmla="*/ 6043441 w 7467600"/>
              <a:gd name="connsiteY247" fmla="*/ 6665847 h 6858000"/>
              <a:gd name="connsiteX248" fmla="*/ 6093432 w 7467600"/>
              <a:gd name="connsiteY248" fmla="*/ 6858000 h 6858000"/>
              <a:gd name="connsiteX249" fmla="*/ 6034344 w 7467600"/>
              <a:gd name="connsiteY249" fmla="*/ 6858000 h 6858000"/>
              <a:gd name="connsiteX250" fmla="*/ 6026679 w 7467600"/>
              <a:gd name="connsiteY250" fmla="*/ 6836959 h 6858000"/>
              <a:gd name="connsiteX251" fmla="*/ 5800441 w 7467600"/>
              <a:gd name="connsiteY251" fmla="*/ 6335286 h 6858000"/>
              <a:gd name="connsiteX252" fmla="*/ 5526562 w 7467600"/>
              <a:gd name="connsiteY252" fmla="*/ 5705388 h 6858000"/>
              <a:gd name="connsiteX253" fmla="*/ 5519640 w 7467600"/>
              <a:gd name="connsiteY253" fmla="*/ 5683774 h 6858000"/>
              <a:gd name="connsiteX254" fmla="*/ 5844559 w 7467600"/>
              <a:gd name="connsiteY254" fmla="*/ 6553349 h 6858000"/>
              <a:gd name="connsiteX255" fmla="*/ 5975994 w 7467600"/>
              <a:gd name="connsiteY255" fmla="*/ 6858000 h 6858000"/>
              <a:gd name="connsiteX256" fmla="*/ 5898547 w 7467600"/>
              <a:gd name="connsiteY256" fmla="*/ 6858000 h 6858000"/>
              <a:gd name="connsiteX257" fmla="*/ 5682041 w 7467600"/>
              <a:gd name="connsiteY257" fmla="*/ 6355860 h 6858000"/>
              <a:gd name="connsiteX258" fmla="*/ 5461758 w 7467600"/>
              <a:gd name="connsiteY258" fmla="*/ 5820220 h 6858000"/>
              <a:gd name="connsiteX259" fmla="*/ 5237282 w 7467600"/>
              <a:gd name="connsiteY259" fmla="*/ 6579086 h 6858000"/>
              <a:gd name="connsiteX260" fmla="*/ 5115009 w 7467600"/>
              <a:gd name="connsiteY260" fmla="*/ 6858000 h 6858000"/>
              <a:gd name="connsiteX261" fmla="*/ 5028074 w 7467600"/>
              <a:gd name="connsiteY261" fmla="*/ 6858000 h 6858000"/>
              <a:gd name="connsiteX262" fmla="*/ 5079508 w 7467600"/>
              <a:gd name="connsiteY262" fmla="*/ 6749074 h 6858000"/>
              <a:gd name="connsiteX263" fmla="*/ 5371846 w 7467600"/>
              <a:gd name="connsiteY263" fmla="*/ 5924413 h 6858000"/>
              <a:gd name="connsiteX264" fmla="*/ 5270512 w 7467600"/>
              <a:gd name="connsiteY264" fmla="*/ 6138975 h 6858000"/>
              <a:gd name="connsiteX265" fmla="*/ 5062409 w 7467600"/>
              <a:gd name="connsiteY265" fmla="*/ 6653544 h 6858000"/>
              <a:gd name="connsiteX266" fmla="*/ 5036628 w 7467600"/>
              <a:gd name="connsiteY266" fmla="*/ 6754247 h 6858000"/>
              <a:gd name="connsiteX267" fmla="*/ 5009112 w 7467600"/>
              <a:gd name="connsiteY267" fmla="*/ 6858000 h 6858000"/>
              <a:gd name="connsiteX268" fmla="*/ 4976679 w 7467600"/>
              <a:gd name="connsiteY268" fmla="*/ 6858000 h 6858000"/>
              <a:gd name="connsiteX269" fmla="*/ 5006537 w 7467600"/>
              <a:gd name="connsiteY269" fmla="*/ 6747068 h 6858000"/>
              <a:gd name="connsiteX270" fmla="*/ 5032723 w 7467600"/>
              <a:gd name="connsiteY270" fmla="*/ 6644957 h 6858000"/>
              <a:gd name="connsiteX271" fmla="*/ 5242949 w 7467600"/>
              <a:gd name="connsiteY271" fmla="*/ 6125175 h 6858000"/>
              <a:gd name="connsiteX272" fmla="*/ 5286321 w 7467600"/>
              <a:gd name="connsiteY272" fmla="*/ 6033555 h 6858000"/>
              <a:gd name="connsiteX273" fmla="*/ 5008210 w 7467600"/>
              <a:gd name="connsiteY273" fmla="*/ 6649194 h 6858000"/>
              <a:gd name="connsiteX274" fmla="*/ 4986321 w 7467600"/>
              <a:gd name="connsiteY274" fmla="*/ 6765687 h 6858000"/>
              <a:gd name="connsiteX275" fmla="*/ 4973474 w 7467600"/>
              <a:gd name="connsiteY275" fmla="*/ 6858000 h 6858000"/>
              <a:gd name="connsiteX276" fmla="*/ 4907178 w 7467600"/>
              <a:gd name="connsiteY276" fmla="*/ 6858000 h 6858000"/>
              <a:gd name="connsiteX277" fmla="*/ 4910810 w 7467600"/>
              <a:gd name="connsiteY277" fmla="*/ 6829660 h 6858000"/>
              <a:gd name="connsiteX278" fmla="*/ 4987461 w 7467600"/>
              <a:gd name="connsiteY278" fmla="*/ 6432994 h 6858000"/>
              <a:gd name="connsiteX279" fmla="*/ 5179262 w 7467600"/>
              <a:gd name="connsiteY279" fmla="*/ 6035044 h 6858000"/>
              <a:gd name="connsiteX280" fmla="*/ 4689678 w 7467600"/>
              <a:gd name="connsiteY280" fmla="*/ 6440241 h 6858000"/>
              <a:gd name="connsiteX281" fmla="*/ 4477543 w 7467600"/>
              <a:gd name="connsiteY281" fmla="*/ 6674836 h 6858000"/>
              <a:gd name="connsiteX282" fmla="*/ 4329957 w 7467600"/>
              <a:gd name="connsiteY282" fmla="*/ 6858000 h 6858000"/>
              <a:gd name="connsiteX283" fmla="*/ 4218595 w 7467600"/>
              <a:gd name="connsiteY283" fmla="*/ 6858000 h 6858000"/>
              <a:gd name="connsiteX284" fmla="*/ 4368888 w 7467600"/>
              <a:gd name="connsiteY284" fmla="*/ 6668412 h 6858000"/>
              <a:gd name="connsiteX285" fmla="*/ 4563091 w 7467600"/>
              <a:gd name="connsiteY285" fmla="*/ 6442508 h 6858000"/>
              <a:gd name="connsiteX286" fmla="*/ 5387324 w 7467600"/>
              <a:gd name="connsiteY286" fmla="*/ 5705830 h 6858000"/>
              <a:gd name="connsiteX287" fmla="*/ 5073620 w 7467600"/>
              <a:gd name="connsiteY287" fmla="*/ 5955437 h 6858000"/>
              <a:gd name="connsiteX288" fmla="*/ 4689789 w 7467600"/>
              <a:gd name="connsiteY288" fmla="*/ 6268382 h 6858000"/>
              <a:gd name="connsiteX289" fmla="*/ 4418722 w 7467600"/>
              <a:gd name="connsiteY289" fmla="*/ 6570886 h 6858000"/>
              <a:gd name="connsiteX290" fmla="*/ 4214944 w 7467600"/>
              <a:gd name="connsiteY290" fmla="*/ 6858000 h 6858000"/>
              <a:gd name="connsiteX291" fmla="*/ 4177898 w 7467600"/>
              <a:gd name="connsiteY291" fmla="*/ 6858000 h 6858000"/>
              <a:gd name="connsiteX292" fmla="*/ 4391597 w 7467600"/>
              <a:gd name="connsiteY292" fmla="*/ 6556370 h 6858000"/>
              <a:gd name="connsiteX293" fmla="*/ 4668889 w 7467600"/>
              <a:gd name="connsiteY293" fmla="*/ 6246399 h 6858000"/>
              <a:gd name="connsiteX294" fmla="*/ 5055427 w 7467600"/>
              <a:gd name="connsiteY294" fmla="*/ 5931476 h 6858000"/>
              <a:gd name="connsiteX295" fmla="*/ 5371814 w 7467600"/>
              <a:gd name="connsiteY295" fmla="*/ 5678975 h 6858000"/>
              <a:gd name="connsiteX296" fmla="*/ 4987918 w 7467600"/>
              <a:gd name="connsiteY296" fmla="*/ 5838701 h 6858000"/>
              <a:gd name="connsiteX297" fmla="*/ 4317146 w 7467600"/>
              <a:gd name="connsiteY297" fmla="*/ 6587716 h 6858000"/>
              <a:gd name="connsiteX298" fmla="*/ 4171627 w 7467600"/>
              <a:gd name="connsiteY298" fmla="*/ 6858000 h 6858000"/>
              <a:gd name="connsiteX299" fmla="*/ 4081585 w 7467600"/>
              <a:gd name="connsiteY299" fmla="*/ 6858000 h 6858000"/>
              <a:gd name="connsiteX300" fmla="*/ 4238603 w 7467600"/>
              <a:gd name="connsiteY300" fmla="*/ 6559341 h 6858000"/>
              <a:gd name="connsiteX301" fmla="*/ 4778333 w 7467600"/>
              <a:gd name="connsiteY301" fmla="*/ 5873626 h 6858000"/>
              <a:gd name="connsiteX302" fmla="*/ 5414185 w 7467600"/>
              <a:gd name="connsiteY302" fmla="*/ 5573882 h 6858000"/>
              <a:gd name="connsiteX303" fmla="*/ 5959648 w 7467600"/>
              <a:gd name="connsiteY303" fmla="*/ 4760797 h 6858000"/>
              <a:gd name="connsiteX304" fmla="*/ 5355019 w 7467600"/>
              <a:gd name="connsiteY304" fmla="*/ 4734672 h 6858000"/>
              <a:gd name="connsiteX305" fmla="*/ 5083565 w 7467600"/>
              <a:gd name="connsiteY305" fmla="*/ 5179121 h 6858000"/>
              <a:gd name="connsiteX306" fmla="*/ 4713577 w 7467600"/>
              <a:gd name="connsiteY306" fmla="*/ 5616803 h 6858000"/>
              <a:gd name="connsiteX307" fmla="*/ 3989559 w 7467600"/>
              <a:gd name="connsiteY307" fmla="*/ 6145945 h 6858000"/>
              <a:gd name="connsiteX308" fmla="*/ 3939824 w 7467600"/>
              <a:gd name="connsiteY308" fmla="*/ 6066900 h 6858000"/>
              <a:gd name="connsiteX309" fmla="*/ 4584537 w 7467600"/>
              <a:gd name="connsiteY309" fmla="*/ 5324826 h 6858000"/>
              <a:gd name="connsiteX310" fmla="*/ 5037105 w 7467600"/>
              <a:gd name="connsiteY310" fmla="*/ 5088765 h 6858000"/>
              <a:gd name="connsiteX311" fmla="*/ 5039930 w 7467600"/>
              <a:gd name="connsiteY311" fmla="*/ 5089585 h 6858000"/>
              <a:gd name="connsiteX312" fmla="*/ 5263764 w 7467600"/>
              <a:gd name="connsiteY312" fmla="*/ 4735525 h 6858000"/>
              <a:gd name="connsiteX313" fmla="*/ 4086300 w 7467600"/>
              <a:gd name="connsiteY313" fmla="*/ 4884599 h 6858000"/>
              <a:gd name="connsiteX314" fmla="*/ 4085485 w 7467600"/>
              <a:gd name="connsiteY314" fmla="*/ 4899070 h 6858000"/>
              <a:gd name="connsiteX315" fmla="*/ 3871915 w 7467600"/>
              <a:gd name="connsiteY315" fmla="*/ 5253645 h 6858000"/>
              <a:gd name="connsiteX316" fmla="*/ 3799374 w 7467600"/>
              <a:gd name="connsiteY316" fmla="*/ 5466127 h 6858000"/>
              <a:gd name="connsiteX317" fmla="*/ 3498850 w 7467600"/>
              <a:gd name="connsiteY317" fmla="*/ 6661888 h 6858000"/>
              <a:gd name="connsiteX318" fmla="*/ 3399216 w 7467600"/>
              <a:gd name="connsiteY318" fmla="*/ 6858000 h 6858000"/>
              <a:gd name="connsiteX319" fmla="*/ 3303688 w 7467600"/>
              <a:gd name="connsiteY319" fmla="*/ 6858000 h 6858000"/>
              <a:gd name="connsiteX320" fmla="*/ 3391774 w 7467600"/>
              <a:gd name="connsiteY320" fmla="*/ 6697181 h 6858000"/>
              <a:gd name="connsiteX321" fmla="*/ 3735540 w 7467600"/>
              <a:gd name="connsiteY321" fmla="*/ 5546923 h 6858000"/>
              <a:gd name="connsiteX322" fmla="*/ 3729438 w 7467600"/>
              <a:gd name="connsiteY322" fmla="*/ 5569058 h 6858000"/>
              <a:gd name="connsiteX323" fmla="*/ 3707782 w 7467600"/>
              <a:gd name="connsiteY323" fmla="*/ 5644908 h 6858000"/>
              <a:gd name="connsiteX324" fmla="*/ 3583827 w 7467600"/>
              <a:gd name="connsiteY324" fmla="*/ 6039215 h 6858000"/>
              <a:gd name="connsiteX325" fmla="*/ 3547861 w 7467600"/>
              <a:gd name="connsiteY325" fmla="*/ 6129609 h 6858000"/>
              <a:gd name="connsiteX326" fmla="*/ 3490905 w 7467600"/>
              <a:gd name="connsiteY326" fmla="*/ 6277660 h 6858000"/>
              <a:gd name="connsiteX327" fmla="*/ 3455859 w 7467600"/>
              <a:gd name="connsiteY327" fmla="*/ 6391301 h 6858000"/>
              <a:gd name="connsiteX328" fmla="*/ 3429112 w 7467600"/>
              <a:gd name="connsiteY328" fmla="*/ 6479469 h 6858000"/>
              <a:gd name="connsiteX329" fmla="*/ 3304862 w 7467600"/>
              <a:gd name="connsiteY329" fmla="*/ 6796476 h 6858000"/>
              <a:gd name="connsiteX330" fmla="*/ 3276071 w 7467600"/>
              <a:gd name="connsiteY330" fmla="*/ 6858000 h 6858000"/>
              <a:gd name="connsiteX331" fmla="*/ 3240805 w 7467600"/>
              <a:gd name="connsiteY331" fmla="*/ 6858000 h 6858000"/>
              <a:gd name="connsiteX332" fmla="*/ 3275917 w 7467600"/>
              <a:gd name="connsiteY332" fmla="*/ 6783192 h 6858000"/>
              <a:gd name="connsiteX333" fmla="*/ 3399358 w 7467600"/>
              <a:gd name="connsiteY333" fmla="*/ 6469011 h 6858000"/>
              <a:gd name="connsiteX334" fmla="*/ 3425650 w 7467600"/>
              <a:gd name="connsiteY334" fmla="*/ 6381333 h 6858000"/>
              <a:gd name="connsiteX335" fmla="*/ 3460661 w 7467600"/>
              <a:gd name="connsiteY335" fmla="*/ 6266763 h 6858000"/>
              <a:gd name="connsiteX336" fmla="*/ 3518021 w 7467600"/>
              <a:gd name="connsiteY336" fmla="*/ 6117298 h 6858000"/>
              <a:gd name="connsiteX337" fmla="*/ 3554035 w 7467600"/>
              <a:gd name="connsiteY337" fmla="*/ 6027832 h 6858000"/>
              <a:gd name="connsiteX338" fmla="*/ 3677174 w 7467600"/>
              <a:gd name="connsiteY338" fmla="*/ 5636351 h 6858000"/>
              <a:gd name="connsiteX339" fmla="*/ 3698819 w 7467600"/>
              <a:gd name="connsiteY339" fmla="*/ 5560503 h 6858000"/>
              <a:gd name="connsiteX340" fmla="*/ 3702094 w 7467600"/>
              <a:gd name="connsiteY340" fmla="*/ 5549194 h 6858000"/>
              <a:gd name="connsiteX341" fmla="*/ 3398355 w 7467600"/>
              <a:gd name="connsiteY341" fmla="*/ 6094603 h 6858000"/>
              <a:gd name="connsiteX342" fmla="*/ 3193941 w 7467600"/>
              <a:gd name="connsiteY342" fmla="*/ 6798775 h 6858000"/>
              <a:gd name="connsiteX343" fmla="*/ 3184140 w 7467600"/>
              <a:gd name="connsiteY343" fmla="*/ 6858000 h 6858000"/>
              <a:gd name="connsiteX344" fmla="*/ 3099978 w 7467600"/>
              <a:gd name="connsiteY344" fmla="*/ 6858000 h 6858000"/>
              <a:gd name="connsiteX345" fmla="*/ 3101556 w 7467600"/>
              <a:gd name="connsiteY345" fmla="*/ 6843337 h 6858000"/>
              <a:gd name="connsiteX346" fmla="*/ 3370162 w 7467600"/>
              <a:gd name="connsiteY346" fmla="*/ 5785550 h 6858000"/>
              <a:gd name="connsiteX347" fmla="*/ 3746477 w 7467600"/>
              <a:gd name="connsiteY347" fmla="*/ 5377889 h 6858000"/>
              <a:gd name="connsiteX348" fmla="*/ 3863399 w 7467600"/>
              <a:gd name="connsiteY348" fmla="*/ 5087257 h 6858000"/>
              <a:gd name="connsiteX349" fmla="*/ 3968712 w 7467600"/>
              <a:gd name="connsiteY349" fmla="*/ 4913989 h 6858000"/>
              <a:gd name="connsiteX350" fmla="*/ 2792390 w 7467600"/>
              <a:gd name="connsiteY350" fmla="*/ 5382974 h 6858000"/>
              <a:gd name="connsiteX351" fmla="*/ 2714982 w 7467600"/>
              <a:gd name="connsiteY351" fmla="*/ 5427051 h 6858000"/>
              <a:gd name="connsiteX352" fmla="*/ 2813361 w 7467600"/>
              <a:gd name="connsiteY352" fmla="*/ 6023912 h 6858000"/>
              <a:gd name="connsiteX353" fmla="*/ 2688430 w 7467600"/>
              <a:gd name="connsiteY353" fmla="*/ 6801564 h 6858000"/>
              <a:gd name="connsiteX354" fmla="*/ 2629626 w 7467600"/>
              <a:gd name="connsiteY354" fmla="*/ 6763394 h 6858000"/>
              <a:gd name="connsiteX355" fmla="*/ 2565328 w 7467600"/>
              <a:gd name="connsiteY355" fmla="*/ 5516399 h 6858000"/>
              <a:gd name="connsiteX356" fmla="*/ 1922999 w 7467600"/>
              <a:gd name="connsiteY356" fmla="*/ 5980343 h 6858000"/>
              <a:gd name="connsiteX357" fmla="*/ 1950261 w 7467600"/>
              <a:gd name="connsiteY357" fmla="*/ 6405858 h 6858000"/>
              <a:gd name="connsiteX358" fmla="*/ 2365554 w 7467600"/>
              <a:gd name="connsiteY358" fmla="*/ 6759107 h 6858000"/>
              <a:gd name="connsiteX359" fmla="*/ 2424142 w 7467600"/>
              <a:gd name="connsiteY359" fmla="*/ 6858000 h 6858000"/>
              <a:gd name="connsiteX360" fmla="*/ 2395994 w 7467600"/>
              <a:gd name="connsiteY360" fmla="*/ 6858000 h 6858000"/>
              <a:gd name="connsiteX361" fmla="*/ 2392863 w 7467600"/>
              <a:gd name="connsiteY361" fmla="*/ 6852964 h 6858000"/>
              <a:gd name="connsiteX362" fmla="*/ 2017589 w 7467600"/>
              <a:gd name="connsiteY362" fmla="*/ 6493982 h 6858000"/>
              <a:gd name="connsiteX363" fmla="*/ 2147336 w 7467600"/>
              <a:gd name="connsiteY363" fmla="*/ 6594052 h 6858000"/>
              <a:gd name="connsiteX364" fmla="*/ 2207047 w 7467600"/>
              <a:gd name="connsiteY364" fmla="*/ 6654540 h 6858000"/>
              <a:gd name="connsiteX365" fmla="*/ 2299106 w 7467600"/>
              <a:gd name="connsiteY365" fmla="*/ 6778931 h 6858000"/>
              <a:gd name="connsiteX366" fmla="*/ 2314430 w 7467600"/>
              <a:gd name="connsiteY366" fmla="*/ 6801144 h 6858000"/>
              <a:gd name="connsiteX367" fmla="*/ 2352406 w 7467600"/>
              <a:gd name="connsiteY367" fmla="*/ 6858000 h 6858000"/>
              <a:gd name="connsiteX368" fmla="*/ 2314492 w 7467600"/>
              <a:gd name="connsiteY368" fmla="*/ 6858000 h 6858000"/>
              <a:gd name="connsiteX369" fmla="*/ 2288095 w 7467600"/>
              <a:gd name="connsiteY369" fmla="*/ 6818030 h 6858000"/>
              <a:gd name="connsiteX370" fmla="*/ 2272768 w 7467600"/>
              <a:gd name="connsiteY370" fmla="*/ 6795822 h 6858000"/>
              <a:gd name="connsiteX371" fmla="*/ 2182715 w 7467600"/>
              <a:gd name="connsiteY371" fmla="*/ 6675071 h 6858000"/>
              <a:gd name="connsiteX372" fmla="*/ 2032061 w 7467600"/>
              <a:gd name="connsiteY372" fmla="*/ 6541380 h 6858000"/>
              <a:gd name="connsiteX373" fmla="*/ 2257220 w 7467600"/>
              <a:gd name="connsiteY373" fmla="*/ 6826257 h 6858000"/>
              <a:gd name="connsiteX374" fmla="*/ 2281324 w 7467600"/>
              <a:gd name="connsiteY374" fmla="*/ 6858000 h 6858000"/>
              <a:gd name="connsiteX375" fmla="*/ 2242860 w 7467600"/>
              <a:gd name="connsiteY375" fmla="*/ 6858000 h 6858000"/>
              <a:gd name="connsiteX376" fmla="*/ 2232818 w 7467600"/>
              <a:gd name="connsiteY376" fmla="*/ 6844926 h 6858000"/>
              <a:gd name="connsiteX377" fmla="*/ 1990172 w 7467600"/>
              <a:gd name="connsiteY377" fmla="*/ 6542121 h 6858000"/>
              <a:gd name="connsiteX378" fmla="*/ 2124090 w 7467600"/>
              <a:gd name="connsiteY378" fmla="*/ 6761017 h 6858000"/>
              <a:gd name="connsiteX379" fmla="*/ 2200380 w 7467600"/>
              <a:gd name="connsiteY379" fmla="*/ 6858000 h 6858000"/>
              <a:gd name="connsiteX380" fmla="*/ 2147507 w 7467600"/>
              <a:gd name="connsiteY380" fmla="*/ 6858000 h 6858000"/>
              <a:gd name="connsiteX381" fmla="*/ 2070668 w 7467600"/>
              <a:gd name="connsiteY381" fmla="*/ 6761520 h 6858000"/>
              <a:gd name="connsiteX382" fmla="*/ 1975142 w 7467600"/>
              <a:gd name="connsiteY382" fmla="*/ 6585570 h 6858000"/>
              <a:gd name="connsiteX383" fmla="*/ 2050035 w 7467600"/>
              <a:gd name="connsiteY383" fmla="*/ 6813345 h 6858000"/>
              <a:gd name="connsiteX384" fmla="*/ 2063025 w 7467600"/>
              <a:gd name="connsiteY384" fmla="*/ 6858000 h 6858000"/>
              <a:gd name="connsiteX385" fmla="*/ 2021675 w 7467600"/>
              <a:gd name="connsiteY385" fmla="*/ 6858000 h 6858000"/>
              <a:gd name="connsiteX386" fmla="*/ 2019308 w 7467600"/>
              <a:gd name="connsiteY386" fmla="*/ 6847118 h 6858000"/>
              <a:gd name="connsiteX387" fmla="*/ 1938835 w 7467600"/>
              <a:gd name="connsiteY387" fmla="*/ 6551160 h 6858000"/>
              <a:gd name="connsiteX388" fmla="*/ 1953230 w 7467600"/>
              <a:gd name="connsiteY388" fmla="*/ 6759699 h 6858000"/>
              <a:gd name="connsiteX389" fmla="*/ 1956763 w 7467600"/>
              <a:gd name="connsiteY389" fmla="*/ 6778191 h 6858000"/>
              <a:gd name="connsiteX390" fmla="*/ 1967925 w 7467600"/>
              <a:gd name="connsiteY390" fmla="*/ 6858000 h 6858000"/>
              <a:gd name="connsiteX391" fmla="*/ 1936622 w 7467600"/>
              <a:gd name="connsiteY391" fmla="*/ 6858000 h 6858000"/>
              <a:gd name="connsiteX392" fmla="*/ 1926261 w 7467600"/>
              <a:gd name="connsiteY392" fmla="*/ 6784064 h 6858000"/>
              <a:gd name="connsiteX393" fmla="*/ 1922724 w 7467600"/>
              <a:gd name="connsiteY393" fmla="*/ 6765577 h 6858000"/>
              <a:gd name="connsiteX394" fmla="*/ 1904650 w 7467600"/>
              <a:gd name="connsiteY394" fmla="*/ 6639616 h 6858000"/>
              <a:gd name="connsiteX395" fmla="*/ 1885273 w 7467600"/>
              <a:gd name="connsiteY395" fmla="*/ 6858000 h 6858000"/>
              <a:gd name="connsiteX396" fmla="*/ 1854363 w 7467600"/>
              <a:gd name="connsiteY396" fmla="*/ 6858000 h 6858000"/>
              <a:gd name="connsiteX397" fmla="*/ 1880391 w 7467600"/>
              <a:gd name="connsiteY397" fmla="*/ 6603796 h 6858000"/>
              <a:gd name="connsiteX398" fmla="*/ 1818273 w 7467600"/>
              <a:gd name="connsiteY398" fmla="*/ 6715729 h 6858000"/>
              <a:gd name="connsiteX399" fmla="*/ 1794691 w 7467600"/>
              <a:gd name="connsiteY399" fmla="*/ 6843239 h 6858000"/>
              <a:gd name="connsiteX400" fmla="*/ 1794914 w 7467600"/>
              <a:gd name="connsiteY400" fmla="*/ 6858000 h 6858000"/>
              <a:gd name="connsiteX401" fmla="*/ 1746128 w 7467600"/>
              <a:gd name="connsiteY401" fmla="*/ 6858000 h 6858000"/>
              <a:gd name="connsiteX402" fmla="*/ 1753934 w 7467600"/>
              <a:gd name="connsiteY402" fmla="*/ 6724796 h 6858000"/>
              <a:gd name="connsiteX403" fmla="*/ 1792053 w 7467600"/>
              <a:gd name="connsiteY403" fmla="*/ 6572396 h 6858000"/>
              <a:gd name="connsiteX404" fmla="*/ 1862248 w 7467600"/>
              <a:gd name="connsiteY404" fmla="*/ 6266397 h 6858000"/>
              <a:gd name="connsiteX405" fmla="*/ 1862250 w 7467600"/>
              <a:gd name="connsiteY405" fmla="*/ 6033531 h 6858000"/>
              <a:gd name="connsiteX406" fmla="*/ 1211999 w 7467600"/>
              <a:gd name="connsiteY406" fmla="*/ 6683610 h 6858000"/>
              <a:gd name="connsiteX407" fmla="*/ 1213266 w 7467600"/>
              <a:gd name="connsiteY407" fmla="*/ 6691947 h 6858000"/>
              <a:gd name="connsiteX408" fmla="*/ 1203370 w 7467600"/>
              <a:gd name="connsiteY408" fmla="*/ 6850676 h 6858000"/>
              <a:gd name="connsiteX409" fmla="*/ 1203671 w 7467600"/>
              <a:gd name="connsiteY409" fmla="*/ 6858000 h 6858000"/>
              <a:gd name="connsiteX410" fmla="*/ 1143180 w 7467600"/>
              <a:gd name="connsiteY410" fmla="*/ 6858000 h 6858000"/>
              <a:gd name="connsiteX411" fmla="*/ 1142176 w 7467600"/>
              <a:gd name="connsiteY411" fmla="*/ 6766045 h 6858000"/>
              <a:gd name="connsiteX412" fmla="*/ 1067484 w 7467600"/>
              <a:gd name="connsiteY412" fmla="*/ 6858000 h 6858000"/>
              <a:gd name="connsiteX413" fmla="*/ 953928 w 7467600"/>
              <a:gd name="connsiteY413" fmla="*/ 6858000 h 6858000"/>
              <a:gd name="connsiteX414" fmla="*/ 959715 w 7467600"/>
              <a:gd name="connsiteY414" fmla="*/ 6850185 h 6858000"/>
              <a:gd name="connsiteX415" fmla="*/ 1483788 w 7467600"/>
              <a:gd name="connsiteY415" fmla="*/ 6259174 h 6858000"/>
              <a:gd name="connsiteX416" fmla="*/ 1100671 w 7467600"/>
              <a:gd name="connsiteY416" fmla="*/ 6252137 h 6858000"/>
              <a:gd name="connsiteX417" fmla="*/ 1090144 w 7467600"/>
              <a:gd name="connsiteY417" fmla="*/ 6256748 h 6858000"/>
              <a:gd name="connsiteX418" fmla="*/ 1095872 w 7467600"/>
              <a:gd name="connsiteY418" fmla="*/ 6271892 h 6858000"/>
              <a:gd name="connsiteX419" fmla="*/ 262785 w 7467600"/>
              <a:gd name="connsiteY419" fmla="*/ 6845450 h 6858000"/>
              <a:gd name="connsiteX420" fmla="*/ 209968 w 7467600"/>
              <a:gd name="connsiteY420" fmla="*/ 6770713 h 6858000"/>
              <a:gd name="connsiteX421" fmla="*/ 873460 w 7467600"/>
              <a:gd name="connsiteY421" fmla="*/ 6253768 h 6858000"/>
              <a:gd name="connsiteX422" fmla="*/ 192686 w 7467600"/>
              <a:gd name="connsiteY422" fmla="*/ 5849257 h 6858000"/>
              <a:gd name="connsiteX423" fmla="*/ 4696 w 7467600"/>
              <a:gd name="connsiteY423" fmla="*/ 5697668 h 6858000"/>
              <a:gd name="connsiteX424" fmla="*/ 0 w 7467600"/>
              <a:gd name="connsiteY424" fmla="*/ 5689984 h 6858000"/>
              <a:gd name="connsiteX425" fmla="*/ 0 w 7467600"/>
              <a:gd name="connsiteY425" fmla="*/ 5513472 h 6858000"/>
              <a:gd name="connsiteX426" fmla="*/ 174101 w 7467600"/>
              <a:gd name="connsiteY426" fmla="*/ 5620277 h 6858000"/>
              <a:gd name="connsiteX427" fmla="*/ 891800 w 7467600"/>
              <a:gd name="connsiteY427" fmla="*/ 6036935 h 6858000"/>
              <a:gd name="connsiteX428" fmla="*/ 1072219 w 7467600"/>
              <a:gd name="connsiteY428" fmla="*/ 6169443 h 6858000"/>
              <a:gd name="connsiteX429" fmla="*/ 1074117 w 7467600"/>
              <a:gd name="connsiteY429" fmla="*/ 6170301 h 6858000"/>
              <a:gd name="connsiteX430" fmla="*/ 1083114 w 7467600"/>
              <a:gd name="connsiteY430" fmla="*/ 6174131 h 6858000"/>
              <a:gd name="connsiteX431" fmla="*/ 1543010 w 7467600"/>
              <a:gd name="connsiteY431" fmla="*/ 6191140 h 6858000"/>
              <a:gd name="connsiteX432" fmla="*/ 1551080 w 7467600"/>
              <a:gd name="connsiteY432" fmla="*/ 6195006 h 6858000"/>
              <a:gd name="connsiteX433" fmla="*/ 2345443 w 7467600"/>
              <a:gd name="connsiteY433" fmla="*/ 5549882 h 6858000"/>
              <a:gd name="connsiteX434" fmla="*/ 1721499 w 7467600"/>
              <a:gd name="connsiteY434" fmla="*/ 5599969 h 6858000"/>
              <a:gd name="connsiteX435" fmla="*/ 767716 w 7467600"/>
              <a:gd name="connsiteY435" fmla="*/ 5472768 h 6858000"/>
              <a:gd name="connsiteX436" fmla="*/ 722147 w 7467600"/>
              <a:gd name="connsiteY436" fmla="*/ 5393091 h 6858000"/>
              <a:gd name="connsiteX437" fmla="*/ 1485552 w 7467600"/>
              <a:gd name="connsiteY437" fmla="*/ 5313202 h 6858000"/>
              <a:gd name="connsiteX438" fmla="*/ 2143004 w 7467600"/>
              <a:gd name="connsiteY438" fmla="*/ 5402420 h 6858000"/>
              <a:gd name="connsiteX439" fmla="*/ 1933391 w 7467600"/>
              <a:gd name="connsiteY439" fmla="*/ 5156971 h 6858000"/>
              <a:gd name="connsiteX440" fmla="*/ 1827118 w 7467600"/>
              <a:gd name="connsiteY440" fmla="*/ 4968410 h 6858000"/>
              <a:gd name="connsiteX441" fmla="*/ 1837349 w 7467600"/>
              <a:gd name="connsiteY441" fmla="*/ 4956357 h 6858000"/>
              <a:gd name="connsiteX442" fmla="*/ 2162835 w 7467600"/>
              <a:gd name="connsiteY442" fmla="*/ 5187853 h 6858000"/>
              <a:gd name="connsiteX443" fmla="*/ 2257167 w 7467600"/>
              <a:gd name="connsiteY443" fmla="*/ 5462123 h 6858000"/>
              <a:gd name="connsiteX444" fmla="*/ 2261598 w 7467600"/>
              <a:gd name="connsiteY444" fmla="*/ 5467998 h 6858000"/>
              <a:gd name="connsiteX445" fmla="*/ 2437177 w 7467600"/>
              <a:gd name="connsiteY445" fmla="*/ 5479608 h 6858000"/>
              <a:gd name="connsiteX446" fmla="*/ 2445247 w 7467600"/>
              <a:gd name="connsiteY446" fmla="*/ 5483476 h 6858000"/>
              <a:gd name="connsiteX447" fmla="*/ 2743626 w 7467600"/>
              <a:gd name="connsiteY447" fmla="*/ 5304819 h 6858000"/>
              <a:gd name="connsiteX448" fmla="*/ 3048102 w 7467600"/>
              <a:gd name="connsiteY448" fmla="*/ 5150595 h 6858000"/>
              <a:gd name="connsiteX449" fmla="*/ 1799414 w 7467600"/>
              <a:gd name="connsiteY449" fmla="*/ 4694732 h 6858000"/>
              <a:gd name="connsiteX450" fmla="*/ 1771735 w 7467600"/>
              <a:gd name="connsiteY450" fmla="*/ 4619929 h 6858000"/>
              <a:gd name="connsiteX451" fmla="*/ 3104273 w 7467600"/>
              <a:gd name="connsiteY451" fmla="*/ 5076159 h 6858000"/>
              <a:gd name="connsiteX452" fmla="*/ 3113245 w 7467600"/>
              <a:gd name="connsiteY452" fmla="*/ 5090705 h 6858000"/>
              <a:gd name="connsiteX453" fmla="*/ 3126294 w 7467600"/>
              <a:gd name="connsiteY453" fmla="*/ 5114400 h 6858000"/>
              <a:gd name="connsiteX454" fmla="*/ 3937433 w 7467600"/>
              <a:gd name="connsiteY454" fmla="*/ 4830473 h 6858000"/>
              <a:gd name="connsiteX455" fmla="*/ 3590475 w 7467600"/>
              <a:gd name="connsiteY455" fmla="*/ 4597974 h 6858000"/>
              <a:gd name="connsiteX456" fmla="*/ 3100264 w 7467600"/>
              <a:gd name="connsiteY456" fmla="*/ 4579845 h 6858000"/>
              <a:gd name="connsiteX457" fmla="*/ 2183576 w 7467600"/>
              <a:gd name="connsiteY457" fmla="*/ 4227150 h 6858000"/>
              <a:gd name="connsiteX458" fmla="*/ 2151029 w 7467600"/>
              <a:gd name="connsiteY458" fmla="*/ 4146947 h 6858000"/>
              <a:gd name="connsiteX459" fmla="*/ 3563434 w 7467600"/>
              <a:gd name="connsiteY459" fmla="*/ 4469115 h 6858000"/>
              <a:gd name="connsiteX460" fmla="*/ 3177952 w 7467600"/>
              <a:gd name="connsiteY460" fmla="*/ 3657386 h 6858000"/>
              <a:gd name="connsiteX461" fmla="*/ 3189263 w 7467600"/>
              <a:gd name="connsiteY461" fmla="*/ 3625726 h 6858000"/>
              <a:gd name="connsiteX462" fmla="*/ 3560912 w 7467600"/>
              <a:gd name="connsiteY462" fmla="*/ 4079863 h 6858000"/>
              <a:gd name="connsiteX463" fmla="*/ 3626636 w 7467600"/>
              <a:gd name="connsiteY463" fmla="*/ 4512230 h 6858000"/>
              <a:gd name="connsiteX464" fmla="*/ 3653088 w 7467600"/>
              <a:gd name="connsiteY464" fmla="*/ 4521417 h 6858000"/>
              <a:gd name="connsiteX465" fmla="*/ 3988128 w 7467600"/>
              <a:gd name="connsiteY465" fmla="*/ 4817267 h 6858000"/>
              <a:gd name="connsiteX466" fmla="*/ 4830582 w 7467600"/>
              <a:gd name="connsiteY466" fmla="*/ 4676000 h 6858000"/>
              <a:gd name="connsiteX467" fmla="*/ 4830100 w 7467600"/>
              <a:gd name="connsiteY467" fmla="*/ 4675554 h 6858000"/>
              <a:gd name="connsiteX468" fmla="*/ 4036318 w 7467600"/>
              <a:gd name="connsiteY468" fmla="*/ 4147013 h 6858000"/>
              <a:gd name="connsiteX469" fmla="*/ 3432098 w 7467600"/>
              <a:gd name="connsiteY469" fmla="*/ 3537312 h 6858000"/>
              <a:gd name="connsiteX470" fmla="*/ 3446761 w 7467600"/>
              <a:gd name="connsiteY470" fmla="*/ 3461278 h 6858000"/>
              <a:gd name="connsiteX471" fmla="*/ 4419733 w 7467600"/>
              <a:gd name="connsiteY471" fmla="*/ 3963555 h 6858000"/>
              <a:gd name="connsiteX472" fmla="*/ 4781371 w 7467600"/>
              <a:gd name="connsiteY472" fmla="*/ 4458604 h 6858000"/>
              <a:gd name="connsiteX473" fmla="*/ 4780440 w 7467600"/>
              <a:gd name="connsiteY473" fmla="*/ 4470290 h 6858000"/>
              <a:gd name="connsiteX474" fmla="*/ 4898954 w 7467600"/>
              <a:gd name="connsiteY474" fmla="*/ 4662092 h 6858000"/>
              <a:gd name="connsiteX475" fmla="*/ 4900699 w 7467600"/>
              <a:gd name="connsiteY475" fmla="*/ 4670867 h 6858000"/>
              <a:gd name="connsiteX476" fmla="*/ 5714511 w 7467600"/>
              <a:gd name="connsiteY476" fmla="*/ 4663483 h 6858000"/>
              <a:gd name="connsiteX477" fmla="*/ 5464793 w 7467600"/>
              <a:gd name="connsiteY477" fmla="*/ 4393556 h 6858000"/>
              <a:gd name="connsiteX478" fmla="*/ 5461897 w 7467600"/>
              <a:gd name="connsiteY478" fmla="*/ 4390879 h 6858000"/>
              <a:gd name="connsiteX479" fmla="*/ 4294126 w 7467600"/>
              <a:gd name="connsiteY479" fmla="*/ 3303048 h 6858000"/>
              <a:gd name="connsiteX480" fmla="*/ 4305321 w 7467600"/>
              <a:gd name="connsiteY480" fmla="*/ 3256953 h 6858000"/>
              <a:gd name="connsiteX481" fmla="*/ 4949299 w 7467600"/>
              <a:gd name="connsiteY481" fmla="*/ 3766336 h 6858000"/>
              <a:gd name="connsiteX482" fmla="*/ 5291452 w 7467600"/>
              <a:gd name="connsiteY482" fmla="*/ 4076801 h 6858000"/>
              <a:gd name="connsiteX483" fmla="*/ 5434998 w 7467600"/>
              <a:gd name="connsiteY483" fmla="*/ 4254100 h 6858000"/>
              <a:gd name="connsiteX484" fmla="*/ 5351015 w 7467600"/>
              <a:gd name="connsiteY484" fmla="*/ 3760989 h 6858000"/>
              <a:gd name="connsiteX485" fmla="*/ 5413780 w 7467600"/>
              <a:gd name="connsiteY485" fmla="*/ 2966265 h 6858000"/>
              <a:gd name="connsiteX486" fmla="*/ 5425627 w 7467600"/>
              <a:gd name="connsiteY486" fmla="*/ 2954192 h 6858000"/>
              <a:gd name="connsiteX487" fmla="*/ 6604735 w 7467600"/>
              <a:gd name="connsiteY487" fmla="*/ 2041381 h 6858000"/>
              <a:gd name="connsiteX488" fmla="*/ 7204487 w 7467600"/>
              <a:gd name="connsiteY488" fmla="*/ 2742112 h 6858000"/>
              <a:gd name="connsiteX489" fmla="*/ 7131592 w 7467600"/>
              <a:gd name="connsiteY489" fmla="*/ 2672096 h 6858000"/>
              <a:gd name="connsiteX490" fmla="*/ 6996344 w 7467600"/>
              <a:gd name="connsiteY490" fmla="*/ 2518310 h 6858000"/>
              <a:gd name="connsiteX491" fmla="*/ 6735495 w 7467600"/>
              <a:gd name="connsiteY491" fmla="*/ 2196890 h 6858000"/>
              <a:gd name="connsiteX492" fmla="*/ 6721901 w 7467600"/>
              <a:gd name="connsiteY492" fmla="*/ 2179274 h 6858000"/>
              <a:gd name="connsiteX493" fmla="*/ 6604735 w 7467600"/>
              <a:gd name="connsiteY493" fmla="*/ 2041381 h 6858000"/>
              <a:gd name="connsiteX494" fmla="*/ 6591670 w 7467600"/>
              <a:gd name="connsiteY494" fmla="*/ 1988277 h 6858000"/>
              <a:gd name="connsiteX495" fmla="*/ 6747349 w 7467600"/>
              <a:gd name="connsiteY495" fmla="*/ 2160069 h 6858000"/>
              <a:gd name="connsiteX496" fmla="*/ 6760943 w 7467600"/>
              <a:gd name="connsiteY496" fmla="*/ 2177686 h 6858000"/>
              <a:gd name="connsiteX497" fmla="*/ 7021065 w 7467600"/>
              <a:gd name="connsiteY497" fmla="*/ 2498102 h 6858000"/>
              <a:gd name="connsiteX498" fmla="*/ 7155223 w 7467600"/>
              <a:gd name="connsiteY498" fmla="*/ 2650386 h 6858000"/>
              <a:gd name="connsiteX499" fmla="*/ 7203167 w 7467600"/>
              <a:gd name="connsiteY499" fmla="*/ 2697288 h 6858000"/>
              <a:gd name="connsiteX500" fmla="*/ 6937703 w 7467600"/>
              <a:gd name="connsiteY500" fmla="*/ 2321981 h 6858000"/>
              <a:gd name="connsiteX501" fmla="*/ 6591670 w 7467600"/>
              <a:gd name="connsiteY501" fmla="*/ 1988277 h 6858000"/>
              <a:gd name="connsiteX502" fmla="*/ 5798671 w 7467600"/>
              <a:gd name="connsiteY502" fmla="*/ 1981601 h 6858000"/>
              <a:gd name="connsiteX503" fmla="*/ 5754709 w 7467600"/>
              <a:gd name="connsiteY503" fmla="*/ 2071454 h 6858000"/>
              <a:gd name="connsiteX504" fmla="*/ 5763044 w 7467600"/>
              <a:gd name="connsiteY504" fmla="*/ 2842206 h 6858000"/>
              <a:gd name="connsiteX505" fmla="*/ 5764974 w 7467600"/>
              <a:gd name="connsiteY505" fmla="*/ 2799609 h 6858000"/>
              <a:gd name="connsiteX506" fmla="*/ 5767665 w 7467600"/>
              <a:gd name="connsiteY506" fmla="*/ 2666409 h 6858000"/>
              <a:gd name="connsiteX507" fmla="*/ 5763055 w 7467600"/>
              <a:gd name="connsiteY507" fmla="*/ 2579705 h 6858000"/>
              <a:gd name="connsiteX508" fmla="*/ 5758079 w 7467600"/>
              <a:gd name="connsiteY508" fmla="*/ 2492508 h 6858000"/>
              <a:gd name="connsiteX509" fmla="*/ 5779325 w 7467600"/>
              <a:gd name="connsiteY509" fmla="*/ 2197069 h 6858000"/>
              <a:gd name="connsiteX510" fmla="*/ 5798671 w 7467600"/>
              <a:gd name="connsiteY510" fmla="*/ 1981601 h 6858000"/>
              <a:gd name="connsiteX511" fmla="*/ 5829202 w 7467600"/>
              <a:gd name="connsiteY511" fmla="*/ 1971679 h 6858000"/>
              <a:gd name="connsiteX512" fmla="*/ 5809558 w 7467600"/>
              <a:gd name="connsiteY512" fmla="*/ 2198043 h 6858000"/>
              <a:gd name="connsiteX513" fmla="*/ 5788653 w 7467600"/>
              <a:gd name="connsiteY513" fmla="*/ 2489430 h 6858000"/>
              <a:gd name="connsiteX514" fmla="*/ 5793439 w 7467600"/>
              <a:gd name="connsiteY514" fmla="*/ 2575235 h 6858000"/>
              <a:gd name="connsiteX515" fmla="*/ 5796837 w 7467600"/>
              <a:gd name="connsiteY515" fmla="*/ 2637633 h 6858000"/>
              <a:gd name="connsiteX516" fmla="*/ 5818614 w 7467600"/>
              <a:gd name="connsiteY516" fmla="*/ 2473055 h 6858000"/>
              <a:gd name="connsiteX517" fmla="*/ 5829202 w 7467600"/>
              <a:gd name="connsiteY517" fmla="*/ 1971679 h 6858000"/>
              <a:gd name="connsiteX518" fmla="*/ 5911389 w 7467600"/>
              <a:gd name="connsiteY518" fmla="*/ 1898371 h 6858000"/>
              <a:gd name="connsiteX519" fmla="*/ 6237627 w 7467600"/>
              <a:gd name="connsiteY519" fmla="*/ 2231921 h 6858000"/>
              <a:gd name="connsiteX520" fmla="*/ 5911389 w 7467600"/>
              <a:gd name="connsiteY520" fmla="*/ 1898371 h 6858000"/>
              <a:gd name="connsiteX521" fmla="*/ 6944437 w 7467600"/>
              <a:gd name="connsiteY521" fmla="*/ 1575402 h 6858000"/>
              <a:gd name="connsiteX522" fmla="*/ 6304730 w 7467600"/>
              <a:gd name="connsiteY522" fmla="*/ 1766654 h 6858000"/>
              <a:gd name="connsiteX523" fmla="*/ 6944437 w 7467600"/>
              <a:gd name="connsiteY523" fmla="*/ 1575402 h 6858000"/>
              <a:gd name="connsiteX524" fmla="*/ 7019523 w 7467600"/>
              <a:gd name="connsiteY524" fmla="*/ 1519450 h 6858000"/>
              <a:gd name="connsiteX525" fmla="*/ 6298091 w 7467600"/>
              <a:gd name="connsiteY525" fmla="*/ 1737122 h 6858000"/>
              <a:gd name="connsiteX526" fmla="*/ 7019523 w 7467600"/>
              <a:gd name="connsiteY526" fmla="*/ 1519450 h 6858000"/>
              <a:gd name="connsiteX527" fmla="*/ 2399523 w 7467600"/>
              <a:gd name="connsiteY527" fmla="*/ 1428234 h 6858000"/>
              <a:gd name="connsiteX528" fmla="*/ 2224982 w 7467600"/>
              <a:gd name="connsiteY528" fmla="*/ 1826201 h 6858000"/>
              <a:gd name="connsiteX529" fmla="*/ 2096099 w 7467600"/>
              <a:gd name="connsiteY529" fmla="*/ 2345900 h 6858000"/>
              <a:gd name="connsiteX530" fmla="*/ 2283317 w 7467600"/>
              <a:gd name="connsiteY530" fmla="*/ 1796925 h 6858000"/>
              <a:gd name="connsiteX531" fmla="*/ 2399523 w 7467600"/>
              <a:gd name="connsiteY531" fmla="*/ 1428234 h 6858000"/>
              <a:gd name="connsiteX532" fmla="*/ 2448558 w 7467600"/>
              <a:gd name="connsiteY532" fmla="*/ 1373435 h 6858000"/>
              <a:gd name="connsiteX533" fmla="*/ 2312521 w 7467600"/>
              <a:gd name="connsiteY533" fmla="*/ 1806140 h 6858000"/>
              <a:gd name="connsiteX534" fmla="*/ 2127533 w 7467600"/>
              <a:gd name="connsiteY534" fmla="*/ 2348380 h 6858000"/>
              <a:gd name="connsiteX535" fmla="*/ 2358080 w 7467600"/>
              <a:gd name="connsiteY535" fmla="*/ 1866134 h 6858000"/>
              <a:gd name="connsiteX536" fmla="*/ 2407436 w 7467600"/>
              <a:gd name="connsiteY536" fmla="*/ 1651070 h 6858000"/>
              <a:gd name="connsiteX537" fmla="*/ 2448558 w 7467600"/>
              <a:gd name="connsiteY537" fmla="*/ 1373435 h 6858000"/>
              <a:gd name="connsiteX538" fmla="*/ 278707 w 7467600"/>
              <a:gd name="connsiteY538" fmla="*/ 1352270 h 6858000"/>
              <a:gd name="connsiteX539" fmla="*/ 321570 w 7467600"/>
              <a:gd name="connsiteY539" fmla="*/ 1861610 h 6858000"/>
              <a:gd name="connsiteX540" fmla="*/ 294281 w 7467600"/>
              <a:gd name="connsiteY540" fmla="*/ 1440658 h 6858000"/>
              <a:gd name="connsiteX541" fmla="*/ 278707 w 7467600"/>
              <a:gd name="connsiteY541" fmla="*/ 1352270 h 6858000"/>
              <a:gd name="connsiteX542" fmla="*/ 1423821 w 7467600"/>
              <a:gd name="connsiteY542" fmla="*/ 1351958 h 6858000"/>
              <a:gd name="connsiteX543" fmla="*/ 1638521 w 7467600"/>
              <a:gd name="connsiteY543" fmla="*/ 1908470 h 6858000"/>
              <a:gd name="connsiteX544" fmla="*/ 1754199 w 7467600"/>
              <a:gd name="connsiteY544" fmla="*/ 2149284 h 6858000"/>
              <a:gd name="connsiteX545" fmla="*/ 1908359 w 7467600"/>
              <a:gd name="connsiteY545" fmla="*/ 2364988 h 6858000"/>
              <a:gd name="connsiteX546" fmla="*/ 1647661 w 7467600"/>
              <a:gd name="connsiteY546" fmla="*/ 1825945 h 6858000"/>
              <a:gd name="connsiteX547" fmla="*/ 1423821 w 7467600"/>
              <a:gd name="connsiteY547" fmla="*/ 1351958 h 6858000"/>
              <a:gd name="connsiteX548" fmla="*/ 1431890 w 7467600"/>
              <a:gd name="connsiteY548" fmla="*/ 1306475 h 6858000"/>
              <a:gd name="connsiteX549" fmla="*/ 1507597 w 7467600"/>
              <a:gd name="connsiteY549" fmla="*/ 1446132 h 6858000"/>
              <a:gd name="connsiteX550" fmla="*/ 1674586 w 7467600"/>
              <a:gd name="connsiteY550" fmla="*/ 1813832 h 6858000"/>
              <a:gd name="connsiteX551" fmla="*/ 1815950 w 7467600"/>
              <a:gd name="connsiteY551" fmla="*/ 2128564 h 6858000"/>
              <a:gd name="connsiteX552" fmla="*/ 1984242 w 7467600"/>
              <a:gd name="connsiteY552" fmla="*/ 2430829 h 6858000"/>
              <a:gd name="connsiteX553" fmla="*/ 2014023 w 7467600"/>
              <a:gd name="connsiteY553" fmla="*/ 2450995 h 6858000"/>
              <a:gd name="connsiteX554" fmla="*/ 1747337 w 7467600"/>
              <a:gd name="connsiteY554" fmla="*/ 1855264 h 6858000"/>
              <a:gd name="connsiteX555" fmla="*/ 1533749 w 7467600"/>
              <a:gd name="connsiteY555" fmla="*/ 1478656 h 6858000"/>
              <a:gd name="connsiteX556" fmla="*/ 1431890 w 7467600"/>
              <a:gd name="connsiteY556" fmla="*/ 1306475 h 6858000"/>
              <a:gd name="connsiteX557" fmla="*/ 5052692 w 7467600"/>
              <a:gd name="connsiteY557" fmla="*/ 1292994 h 6858000"/>
              <a:gd name="connsiteX558" fmla="*/ 5200661 w 7467600"/>
              <a:gd name="connsiteY558" fmla="*/ 1635186 h 6858000"/>
              <a:gd name="connsiteX559" fmla="*/ 5297138 w 7467600"/>
              <a:gd name="connsiteY559" fmla="*/ 1906351 h 6858000"/>
              <a:gd name="connsiteX560" fmla="*/ 5052692 w 7467600"/>
              <a:gd name="connsiteY560" fmla="*/ 1292994 h 6858000"/>
              <a:gd name="connsiteX561" fmla="*/ 5009948 w 7467600"/>
              <a:gd name="connsiteY561" fmla="*/ 1273619 h 6858000"/>
              <a:gd name="connsiteX562" fmla="*/ 5121777 w 7467600"/>
              <a:gd name="connsiteY562" fmla="*/ 1654213 h 6858000"/>
              <a:gd name="connsiteX563" fmla="*/ 5293545 w 7467600"/>
              <a:gd name="connsiteY563" fmla="*/ 2072247 h 6858000"/>
              <a:gd name="connsiteX564" fmla="*/ 5294042 w 7467600"/>
              <a:gd name="connsiteY564" fmla="*/ 2065019 h 6858000"/>
              <a:gd name="connsiteX565" fmla="*/ 5171936 w 7467600"/>
              <a:gd name="connsiteY565" fmla="*/ 1647613 h 6858000"/>
              <a:gd name="connsiteX566" fmla="*/ 5009948 w 7467600"/>
              <a:gd name="connsiteY566" fmla="*/ 1273619 h 6858000"/>
              <a:gd name="connsiteX567" fmla="*/ 655236 w 7467600"/>
              <a:gd name="connsiteY567" fmla="*/ 1268632 h 6858000"/>
              <a:gd name="connsiteX568" fmla="*/ 839521 w 7467600"/>
              <a:gd name="connsiteY568" fmla="*/ 1685315 h 6858000"/>
              <a:gd name="connsiteX569" fmla="*/ 1109416 w 7467600"/>
              <a:gd name="connsiteY569" fmla="*/ 2061663 h 6858000"/>
              <a:gd name="connsiteX570" fmla="*/ 1298300 w 7467600"/>
              <a:gd name="connsiteY570" fmla="*/ 2247742 h 6858000"/>
              <a:gd name="connsiteX571" fmla="*/ 1125871 w 7467600"/>
              <a:gd name="connsiteY571" fmla="*/ 1989513 h 6858000"/>
              <a:gd name="connsiteX572" fmla="*/ 981574 w 7467600"/>
              <a:gd name="connsiteY572" fmla="*/ 1783157 h 6858000"/>
              <a:gd name="connsiteX573" fmla="*/ 922198 w 7467600"/>
              <a:gd name="connsiteY573" fmla="*/ 1677437 h 6858000"/>
              <a:gd name="connsiteX574" fmla="*/ 869293 w 7467600"/>
              <a:gd name="connsiteY574" fmla="*/ 1583214 h 6858000"/>
              <a:gd name="connsiteX575" fmla="*/ 751431 w 7467600"/>
              <a:gd name="connsiteY575" fmla="*/ 1405731 h 6858000"/>
              <a:gd name="connsiteX576" fmla="*/ 655236 w 7467600"/>
              <a:gd name="connsiteY576" fmla="*/ 1268632 h 6858000"/>
              <a:gd name="connsiteX577" fmla="*/ 6516292 w 7467600"/>
              <a:gd name="connsiteY577" fmla="*/ 1263064 h 6858000"/>
              <a:gd name="connsiteX578" fmla="*/ 5736320 w 7467600"/>
              <a:gd name="connsiteY578" fmla="*/ 1501803 h 6858000"/>
              <a:gd name="connsiteX579" fmla="*/ 6516292 w 7467600"/>
              <a:gd name="connsiteY579" fmla="*/ 1263064 h 6858000"/>
              <a:gd name="connsiteX580" fmla="*/ 291466 w 7467600"/>
              <a:gd name="connsiteY580" fmla="*/ 1250369 h 6858000"/>
              <a:gd name="connsiteX581" fmla="*/ 323180 w 7467600"/>
              <a:gd name="connsiteY581" fmla="*/ 1435283 h 6858000"/>
              <a:gd name="connsiteX582" fmla="*/ 349381 w 7467600"/>
              <a:gd name="connsiteY582" fmla="*/ 1875041 h 6858000"/>
              <a:gd name="connsiteX583" fmla="*/ 374363 w 7467600"/>
              <a:gd name="connsiteY583" fmla="*/ 1506494 h 6858000"/>
              <a:gd name="connsiteX584" fmla="*/ 302168 w 7467600"/>
              <a:gd name="connsiteY584" fmla="*/ 1274495 h 6858000"/>
              <a:gd name="connsiteX585" fmla="*/ 291466 w 7467600"/>
              <a:gd name="connsiteY585" fmla="*/ 1250369 h 6858000"/>
              <a:gd name="connsiteX586" fmla="*/ 678222 w 7467600"/>
              <a:gd name="connsiteY586" fmla="*/ 1248670 h 6858000"/>
              <a:gd name="connsiteX587" fmla="*/ 775536 w 7467600"/>
              <a:gd name="connsiteY587" fmla="*/ 1388015 h 6858000"/>
              <a:gd name="connsiteX588" fmla="*/ 894529 w 7467600"/>
              <a:gd name="connsiteY588" fmla="*/ 1567739 h 6858000"/>
              <a:gd name="connsiteX589" fmla="*/ 948000 w 7467600"/>
              <a:gd name="connsiteY589" fmla="*/ 1663088 h 6858000"/>
              <a:gd name="connsiteX590" fmla="*/ 1006812 w 7467600"/>
              <a:gd name="connsiteY590" fmla="*/ 1767683 h 6858000"/>
              <a:gd name="connsiteX591" fmla="*/ 1149133 w 7467600"/>
              <a:gd name="connsiteY591" fmla="*/ 1971513 h 6858000"/>
              <a:gd name="connsiteX592" fmla="*/ 1333952 w 7467600"/>
              <a:gd name="connsiteY592" fmla="*/ 2251620 h 6858000"/>
              <a:gd name="connsiteX593" fmla="*/ 1337329 w 7467600"/>
              <a:gd name="connsiteY593" fmla="*/ 2258350 h 6858000"/>
              <a:gd name="connsiteX594" fmla="*/ 1014726 w 7467600"/>
              <a:gd name="connsiteY594" fmla="*/ 1615556 h 6858000"/>
              <a:gd name="connsiteX595" fmla="*/ 678222 w 7467600"/>
              <a:gd name="connsiteY595" fmla="*/ 1248670 h 6858000"/>
              <a:gd name="connsiteX596" fmla="*/ 6691602 w 7467600"/>
              <a:gd name="connsiteY596" fmla="*/ 1140573 h 6858000"/>
              <a:gd name="connsiteX597" fmla="*/ 6571100 w 7467600"/>
              <a:gd name="connsiteY597" fmla="*/ 1183662 h 6858000"/>
              <a:gd name="connsiteX598" fmla="*/ 6241687 w 7467600"/>
              <a:gd name="connsiteY598" fmla="*/ 1257600 h 6858000"/>
              <a:gd name="connsiteX599" fmla="*/ 5693009 w 7467600"/>
              <a:gd name="connsiteY599" fmla="*/ 1478256 h 6858000"/>
              <a:gd name="connsiteX600" fmla="*/ 6548420 w 7467600"/>
              <a:gd name="connsiteY600" fmla="*/ 1214599 h 6858000"/>
              <a:gd name="connsiteX601" fmla="*/ 6605473 w 7467600"/>
              <a:gd name="connsiteY601" fmla="*/ 1184686 h 6858000"/>
              <a:gd name="connsiteX602" fmla="*/ 6691602 w 7467600"/>
              <a:gd name="connsiteY602" fmla="*/ 1140573 h 6858000"/>
              <a:gd name="connsiteX603" fmla="*/ 4002475 w 7467600"/>
              <a:gd name="connsiteY603" fmla="*/ 1037802 h 6858000"/>
              <a:gd name="connsiteX604" fmla="*/ 4000324 w 7467600"/>
              <a:gd name="connsiteY604" fmla="*/ 1039362 h 6858000"/>
              <a:gd name="connsiteX605" fmla="*/ 4002862 w 7467600"/>
              <a:gd name="connsiteY605" fmla="*/ 1042866 h 6858000"/>
              <a:gd name="connsiteX606" fmla="*/ 4002475 w 7467600"/>
              <a:gd name="connsiteY606" fmla="*/ 1037802 h 6858000"/>
              <a:gd name="connsiteX607" fmla="*/ 506322 w 7467600"/>
              <a:gd name="connsiteY607" fmla="*/ 1020997 h 6858000"/>
              <a:gd name="connsiteX608" fmla="*/ 533068 w 7467600"/>
              <a:gd name="connsiteY608" fmla="*/ 1029409 h 6858000"/>
              <a:gd name="connsiteX609" fmla="*/ 1232525 w 7467600"/>
              <a:gd name="connsiteY609" fmla="*/ 1804675 h 6858000"/>
              <a:gd name="connsiteX610" fmla="*/ 1388858 w 7467600"/>
              <a:gd name="connsiteY610" fmla="*/ 2368011 h 6858000"/>
              <a:gd name="connsiteX611" fmla="*/ 1384098 w 7467600"/>
              <a:gd name="connsiteY611" fmla="*/ 2378125 h 6858000"/>
              <a:gd name="connsiteX612" fmla="*/ 1425393 w 7467600"/>
              <a:gd name="connsiteY612" fmla="*/ 2589124 h 6858000"/>
              <a:gd name="connsiteX613" fmla="*/ 1424001 w 7467600"/>
              <a:gd name="connsiteY613" fmla="*/ 2597541 h 6858000"/>
              <a:gd name="connsiteX614" fmla="*/ 2152729 w 7467600"/>
              <a:gd name="connsiteY614" fmla="*/ 2864487 h 6858000"/>
              <a:gd name="connsiteX615" fmla="*/ 2020609 w 7467600"/>
              <a:gd name="connsiteY615" fmla="*/ 2539671 h 6858000"/>
              <a:gd name="connsiteX616" fmla="*/ 2018920 w 7467600"/>
              <a:gd name="connsiteY616" fmla="*/ 2536309 h 6858000"/>
              <a:gd name="connsiteX617" fmla="*/ 1342441 w 7467600"/>
              <a:gd name="connsiteY617" fmla="*/ 1173017 h 6858000"/>
              <a:gd name="connsiteX618" fmla="*/ 1367925 w 7467600"/>
              <a:gd name="connsiteY618" fmla="*/ 1135648 h 6858000"/>
              <a:gd name="connsiteX619" fmla="*/ 1771401 w 7467600"/>
              <a:gd name="connsiteY619" fmla="*/ 1806673 h 6858000"/>
              <a:gd name="connsiteX620" fmla="*/ 1972385 w 7467600"/>
              <a:gd name="connsiteY620" fmla="*/ 2198735 h 6858000"/>
              <a:gd name="connsiteX621" fmla="*/ 2040892 w 7467600"/>
              <a:gd name="connsiteY621" fmla="*/ 2405205 h 6858000"/>
              <a:gd name="connsiteX622" fmla="*/ 2131689 w 7467600"/>
              <a:gd name="connsiteY622" fmla="*/ 1936926 h 6858000"/>
              <a:gd name="connsiteX623" fmla="*/ 2454820 w 7467600"/>
              <a:gd name="connsiteY623" fmla="*/ 1248808 h 6858000"/>
              <a:gd name="connsiteX624" fmla="*/ 2492512 w 7467600"/>
              <a:gd name="connsiteY624" fmla="*/ 1302920 h 6858000"/>
              <a:gd name="connsiteX625" fmla="*/ 2081216 w 7467600"/>
              <a:gd name="connsiteY625" fmla="*/ 2527513 h 6858000"/>
              <a:gd name="connsiteX626" fmla="*/ 2081211 w 7467600"/>
              <a:gd name="connsiteY626" fmla="*/ 2528916 h 6858000"/>
              <a:gd name="connsiteX627" fmla="*/ 2199067 w 7467600"/>
              <a:gd name="connsiteY627" fmla="*/ 2884061 h 6858000"/>
              <a:gd name="connsiteX628" fmla="*/ 3192586 w 7467600"/>
              <a:gd name="connsiteY628" fmla="*/ 3411496 h 6858000"/>
              <a:gd name="connsiteX629" fmla="*/ 3182620 w 7467600"/>
              <a:gd name="connsiteY629" fmla="*/ 3483279 h 6858000"/>
              <a:gd name="connsiteX630" fmla="*/ 2435119 w 7467600"/>
              <a:gd name="connsiteY630" fmla="*/ 3080173 h 6858000"/>
              <a:gd name="connsiteX631" fmla="*/ 2410152 w 7467600"/>
              <a:gd name="connsiteY631" fmla="*/ 3063751 h 6858000"/>
              <a:gd name="connsiteX632" fmla="*/ 2408099 w 7467600"/>
              <a:gd name="connsiteY632" fmla="*/ 3064403 h 6858000"/>
              <a:gd name="connsiteX633" fmla="*/ 2407218 w 7467600"/>
              <a:gd name="connsiteY633" fmla="*/ 3070324 h 6858000"/>
              <a:gd name="connsiteX634" fmla="*/ 2380138 w 7467600"/>
              <a:gd name="connsiteY634" fmla="*/ 3099341 h 6858000"/>
              <a:gd name="connsiteX635" fmla="*/ 1765923 w 7467600"/>
              <a:gd name="connsiteY635" fmla="*/ 3581043 h 6858000"/>
              <a:gd name="connsiteX636" fmla="*/ 1702258 w 7467600"/>
              <a:gd name="connsiteY636" fmla="*/ 3612286 h 6858000"/>
              <a:gd name="connsiteX637" fmla="*/ 1538370 w 7467600"/>
              <a:gd name="connsiteY637" fmla="*/ 3811804 h 6858000"/>
              <a:gd name="connsiteX638" fmla="*/ 542867 w 7467600"/>
              <a:gd name="connsiteY638" fmla="*/ 4944092 h 6858000"/>
              <a:gd name="connsiteX639" fmla="*/ 515800 w 7467600"/>
              <a:gd name="connsiteY639" fmla="*/ 4862180 h 6858000"/>
              <a:gd name="connsiteX640" fmla="*/ 909145 w 7467600"/>
              <a:gd name="connsiteY640" fmla="*/ 4199225 h 6858000"/>
              <a:gd name="connsiteX641" fmla="*/ 1214067 w 7467600"/>
              <a:gd name="connsiteY641" fmla="*/ 3908561 h 6858000"/>
              <a:gd name="connsiteX642" fmla="*/ 640967 w 7467600"/>
              <a:gd name="connsiteY642" fmla="*/ 4105601 h 6858000"/>
              <a:gd name="connsiteX643" fmla="*/ 112563 w 7467600"/>
              <a:gd name="connsiteY643" fmla="*/ 4396952 h 6858000"/>
              <a:gd name="connsiteX644" fmla="*/ 0 w 7467600"/>
              <a:gd name="connsiteY644" fmla="*/ 4466006 h 6858000"/>
              <a:gd name="connsiteX645" fmla="*/ 0 w 7467600"/>
              <a:gd name="connsiteY645" fmla="*/ 4233763 h 6858000"/>
              <a:gd name="connsiteX646" fmla="*/ 36881 w 7467600"/>
              <a:gd name="connsiteY646" fmla="*/ 4200118 h 6858000"/>
              <a:gd name="connsiteX647" fmla="*/ 910534 w 7467600"/>
              <a:gd name="connsiteY647" fmla="*/ 3629753 h 6858000"/>
              <a:gd name="connsiteX648" fmla="*/ 1578717 w 7467600"/>
              <a:gd name="connsiteY648" fmla="*/ 3575982 h 6858000"/>
              <a:gd name="connsiteX649" fmla="*/ 2338780 w 7467600"/>
              <a:gd name="connsiteY649" fmla="*/ 3033725 h 6858000"/>
              <a:gd name="connsiteX650" fmla="*/ 1807991 w 7467600"/>
              <a:gd name="connsiteY650" fmla="*/ 2807184 h 6858000"/>
              <a:gd name="connsiteX651" fmla="*/ 1416358 w 7467600"/>
              <a:gd name="connsiteY651" fmla="*/ 3112571 h 6858000"/>
              <a:gd name="connsiteX652" fmla="*/ 939066 w 7467600"/>
              <a:gd name="connsiteY652" fmla="*/ 3378798 h 6858000"/>
              <a:gd name="connsiteX653" fmla="*/ 115099 w 7467600"/>
              <a:gd name="connsiteY653" fmla="*/ 3607650 h 6858000"/>
              <a:gd name="connsiteX654" fmla="*/ 97284 w 7467600"/>
              <a:gd name="connsiteY654" fmla="*/ 3520393 h 6858000"/>
              <a:gd name="connsiteX655" fmla="*/ 922050 w 7467600"/>
              <a:gd name="connsiteY655" fmla="*/ 3074867 h 6858000"/>
              <a:gd name="connsiteX656" fmla="*/ 1405265 w 7467600"/>
              <a:gd name="connsiteY656" fmla="*/ 3016319 h 6858000"/>
              <a:gd name="connsiteX657" fmla="*/ 1407512 w 7467600"/>
              <a:gd name="connsiteY657" fmla="*/ 3018001 h 6858000"/>
              <a:gd name="connsiteX658" fmla="*/ 1726266 w 7467600"/>
              <a:gd name="connsiteY658" fmla="*/ 2777274 h 6858000"/>
              <a:gd name="connsiteX659" fmla="*/ 625390 w 7467600"/>
              <a:gd name="connsiteY659" fmla="*/ 2514541 h 6858000"/>
              <a:gd name="connsiteX660" fmla="*/ 619799 w 7467600"/>
              <a:gd name="connsiteY660" fmla="*/ 2527180 h 6858000"/>
              <a:gd name="connsiteX661" fmla="*/ 310030 w 7467600"/>
              <a:gd name="connsiteY661" fmla="*/ 2771818 h 6858000"/>
              <a:gd name="connsiteX662" fmla="*/ 173877 w 7467600"/>
              <a:gd name="connsiteY662" fmla="*/ 2937056 h 6858000"/>
              <a:gd name="connsiteX663" fmla="*/ 77889 w 7467600"/>
              <a:gd name="connsiteY663" fmla="*/ 3138440 h 6858000"/>
              <a:gd name="connsiteX664" fmla="*/ 0 w 7467600"/>
              <a:gd name="connsiteY664" fmla="*/ 3271395 h 6858000"/>
              <a:gd name="connsiteX665" fmla="*/ 0 w 7467600"/>
              <a:gd name="connsiteY665" fmla="*/ 3153002 h 6858000"/>
              <a:gd name="connsiteX666" fmla="*/ 2386 w 7467600"/>
              <a:gd name="connsiteY666" fmla="*/ 3149203 h 6858000"/>
              <a:gd name="connsiteX667" fmla="*/ 89753 w 7467600"/>
              <a:gd name="connsiteY667" fmla="*/ 2987702 h 6858000"/>
              <a:gd name="connsiteX668" fmla="*/ 76869 w 7467600"/>
              <a:gd name="connsiteY668" fmla="*/ 3005404 h 6858000"/>
              <a:gd name="connsiteX669" fmla="*/ 32049 w 7467600"/>
              <a:gd name="connsiteY669" fmla="*/ 3065814 h 6858000"/>
              <a:gd name="connsiteX670" fmla="*/ 0 w 7467600"/>
              <a:gd name="connsiteY670" fmla="*/ 3108744 h 6858000"/>
              <a:gd name="connsiteX671" fmla="*/ 0 w 7467600"/>
              <a:gd name="connsiteY671" fmla="*/ 3058059 h 6858000"/>
              <a:gd name="connsiteX672" fmla="*/ 7610 w 7467600"/>
              <a:gd name="connsiteY672" fmla="*/ 3047889 h 6858000"/>
              <a:gd name="connsiteX673" fmla="*/ 52419 w 7467600"/>
              <a:gd name="connsiteY673" fmla="*/ 2987479 h 6858000"/>
              <a:gd name="connsiteX674" fmla="*/ 59142 w 7467600"/>
              <a:gd name="connsiteY674" fmla="*/ 2978488 h 6858000"/>
              <a:gd name="connsiteX675" fmla="*/ 0 w 7467600"/>
              <a:gd name="connsiteY675" fmla="*/ 3015334 h 6858000"/>
              <a:gd name="connsiteX676" fmla="*/ 0 w 7467600"/>
              <a:gd name="connsiteY676" fmla="*/ 2914286 h 6858000"/>
              <a:gd name="connsiteX677" fmla="*/ 36383 w 7467600"/>
              <a:gd name="connsiteY677" fmla="*/ 2901128 h 6858000"/>
              <a:gd name="connsiteX678" fmla="*/ 156329 w 7467600"/>
              <a:gd name="connsiteY678" fmla="*/ 2840533 h 6858000"/>
              <a:gd name="connsiteX679" fmla="*/ 358355 w 7467600"/>
              <a:gd name="connsiteY679" fmla="*/ 2620471 h 6858000"/>
              <a:gd name="connsiteX680" fmla="*/ 510577 w 7467600"/>
              <a:gd name="connsiteY680" fmla="*/ 2501244 h 6858000"/>
              <a:gd name="connsiteX681" fmla="*/ 211967 w 7467600"/>
              <a:gd name="connsiteY681" fmla="*/ 2479171 h 6858000"/>
              <a:gd name="connsiteX682" fmla="*/ 0 w 7467600"/>
              <a:gd name="connsiteY682" fmla="*/ 2476398 h 6858000"/>
              <a:gd name="connsiteX683" fmla="*/ 0 w 7467600"/>
              <a:gd name="connsiteY683" fmla="*/ 2389189 h 6858000"/>
              <a:gd name="connsiteX684" fmla="*/ 103062 w 7467600"/>
              <a:gd name="connsiteY684" fmla="*/ 2389518 h 6858000"/>
              <a:gd name="connsiteX685" fmla="*/ 510734 w 7467600"/>
              <a:gd name="connsiteY685" fmla="*/ 2416201 h 6858000"/>
              <a:gd name="connsiteX686" fmla="*/ 279257 w 7467600"/>
              <a:gd name="connsiteY686" fmla="*/ 2092102 h 6858000"/>
              <a:gd name="connsiteX687" fmla="*/ 65265 w 7467600"/>
              <a:gd name="connsiteY687" fmla="*/ 2006049 h 6858000"/>
              <a:gd name="connsiteX688" fmla="*/ 0 w 7467600"/>
              <a:gd name="connsiteY688" fmla="*/ 1982532 h 6858000"/>
              <a:gd name="connsiteX689" fmla="*/ 0 w 7467600"/>
              <a:gd name="connsiteY689" fmla="*/ 1912789 h 6858000"/>
              <a:gd name="connsiteX690" fmla="*/ 97460 w 7467600"/>
              <a:gd name="connsiteY690" fmla="*/ 1953725 h 6858000"/>
              <a:gd name="connsiteX691" fmla="*/ 221272 w 7467600"/>
              <a:gd name="connsiteY691" fmla="*/ 1980766 h 6858000"/>
              <a:gd name="connsiteX692" fmla="*/ 116765 w 7467600"/>
              <a:gd name="connsiteY692" fmla="*/ 1911033 h 6858000"/>
              <a:gd name="connsiteX693" fmla="*/ 16405 w 7467600"/>
              <a:gd name="connsiteY693" fmla="*/ 1803412 h 6858000"/>
              <a:gd name="connsiteX694" fmla="*/ 0 w 7467600"/>
              <a:gd name="connsiteY694" fmla="*/ 1784777 h 6858000"/>
              <a:gd name="connsiteX695" fmla="*/ 0 w 7467600"/>
              <a:gd name="connsiteY695" fmla="*/ 1740082 h 6858000"/>
              <a:gd name="connsiteX696" fmla="*/ 39394 w 7467600"/>
              <a:gd name="connsiteY696" fmla="*/ 1784856 h 6858000"/>
              <a:gd name="connsiteX697" fmla="*/ 135813 w 7467600"/>
              <a:gd name="connsiteY697" fmla="*/ 1888838 h 6858000"/>
              <a:gd name="connsiteX698" fmla="*/ 242575 w 7467600"/>
              <a:gd name="connsiteY698" fmla="*/ 1958841 h 6858000"/>
              <a:gd name="connsiteX699" fmla="*/ 82197 w 7467600"/>
              <a:gd name="connsiteY699" fmla="*/ 1754826 h 6858000"/>
              <a:gd name="connsiteX700" fmla="*/ 0 w 7467600"/>
              <a:gd name="connsiteY700" fmla="*/ 1679650 h 6858000"/>
              <a:gd name="connsiteX701" fmla="*/ 0 w 7467600"/>
              <a:gd name="connsiteY701" fmla="*/ 1602463 h 6858000"/>
              <a:gd name="connsiteX702" fmla="*/ 84689 w 7467600"/>
              <a:gd name="connsiteY702" fmla="*/ 1677442 h 6858000"/>
              <a:gd name="connsiteX703" fmla="*/ 298437 w 7467600"/>
              <a:gd name="connsiteY703" fmla="*/ 1968019 h 6858000"/>
              <a:gd name="connsiteX704" fmla="*/ 227269 w 7467600"/>
              <a:gd name="connsiteY704" fmla="*/ 1114064 h 6858000"/>
              <a:gd name="connsiteX705" fmla="*/ 248003 w 7467600"/>
              <a:gd name="connsiteY705" fmla="*/ 1089613 h 6858000"/>
              <a:gd name="connsiteX706" fmla="*/ 427020 w 7467600"/>
              <a:gd name="connsiteY706" fmla="*/ 1619803 h 6858000"/>
              <a:gd name="connsiteX707" fmla="*/ 340345 w 7467600"/>
              <a:gd name="connsiteY707" fmla="*/ 2027739 h 6858000"/>
              <a:gd name="connsiteX708" fmla="*/ 360865 w 7467600"/>
              <a:gd name="connsiteY708" fmla="*/ 2044827 h 6858000"/>
              <a:gd name="connsiteX709" fmla="*/ 560414 w 7467600"/>
              <a:gd name="connsiteY709" fmla="*/ 2421457 h 6858000"/>
              <a:gd name="connsiteX710" fmla="*/ 1359703 w 7467600"/>
              <a:gd name="connsiteY710" fmla="*/ 2578554 h 6858000"/>
              <a:gd name="connsiteX711" fmla="*/ 1359422 w 7467600"/>
              <a:gd name="connsiteY711" fmla="*/ 2577994 h 6858000"/>
              <a:gd name="connsiteX712" fmla="*/ 828701 w 7467600"/>
              <a:gd name="connsiteY712" fmla="*/ 1839520 h 6858000"/>
              <a:gd name="connsiteX713" fmla="*/ 494427 w 7467600"/>
              <a:gd name="connsiteY713" fmla="*/ 1092333 h 6858000"/>
              <a:gd name="connsiteX714" fmla="*/ 506322 w 7467600"/>
              <a:gd name="connsiteY714" fmla="*/ 1020997 h 6858000"/>
              <a:gd name="connsiteX715" fmla="*/ 4570198 w 7467600"/>
              <a:gd name="connsiteY715" fmla="*/ 978081 h 6858000"/>
              <a:gd name="connsiteX716" fmla="*/ 4523691 w 7467600"/>
              <a:gd name="connsiteY716" fmla="*/ 1127776 h 6858000"/>
              <a:gd name="connsiteX717" fmla="*/ 4509875 w 7467600"/>
              <a:gd name="connsiteY717" fmla="*/ 1167552 h 6858000"/>
              <a:gd name="connsiteX718" fmla="*/ 4478168 w 7467600"/>
              <a:gd name="connsiteY718" fmla="*/ 1260735 h 6858000"/>
              <a:gd name="connsiteX719" fmla="*/ 4409309 w 7467600"/>
              <a:gd name="connsiteY719" fmla="*/ 1666996 h 6858000"/>
              <a:gd name="connsiteX720" fmla="*/ 4370031 w 7467600"/>
              <a:gd name="connsiteY720" fmla="*/ 1955666 h 6858000"/>
              <a:gd name="connsiteX721" fmla="*/ 4570198 w 7467600"/>
              <a:gd name="connsiteY721" fmla="*/ 978081 h 6858000"/>
              <a:gd name="connsiteX722" fmla="*/ 4557898 w 7467600"/>
              <a:gd name="connsiteY722" fmla="*/ 900011 h 6858000"/>
              <a:gd name="connsiteX723" fmla="*/ 4344840 w 7467600"/>
              <a:gd name="connsiteY723" fmla="*/ 1922038 h 6858000"/>
              <a:gd name="connsiteX724" fmla="*/ 4378710 w 7467600"/>
              <a:gd name="connsiteY724" fmla="*/ 1665516 h 6858000"/>
              <a:gd name="connsiteX725" fmla="*/ 4448798 w 7467600"/>
              <a:gd name="connsiteY725" fmla="*/ 1253024 h 6858000"/>
              <a:gd name="connsiteX726" fmla="*/ 4480315 w 7467600"/>
              <a:gd name="connsiteY726" fmla="*/ 1158454 h 6858000"/>
              <a:gd name="connsiteX727" fmla="*/ 4494133 w 7467600"/>
              <a:gd name="connsiteY727" fmla="*/ 1118676 h 6858000"/>
              <a:gd name="connsiteX728" fmla="*/ 4557898 w 7467600"/>
              <a:gd name="connsiteY728" fmla="*/ 900011 h 6858000"/>
              <a:gd name="connsiteX729" fmla="*/ 5870151 w 7467600"/>
              <a:gd name="connsiteY729" fmla="*/ 898890 h 6858000"/>
              <a:gd name="connsiteX730" fmla="*/ 5861335 w 7467600"/>
              <a:gd name="connsiteY730" fmla="*/ 899177 h 6858000"/>
              <a:gd name="connsiteX731" fmla="*/ 5843702 w 7467600"/>
              <a:gd name="connsiteY731" fmla="*/ 899748 h 6858000"/>
              <a:gd name="connsiteX732" fmla="*/ 5651107 w 7467600"/>
              <a:gd name="connsiteY732" fmla="*/ 920306 h 6858000"/>
              <a:gd name="connsiteX733" fmla="*/ 5459407 w 7467600"/>
              <a:gd name="connsiteY733" fmla="*/ 940975 h 6858000"/>
              <a:gd name="connsiteX734" fmla="*/ 5374846 w 7467600"/>
              <a:gd name="connsiteY734" fmla="*/ 941988 h 6858000"/>
              <a:gd name="connsiteX735" fmla="*/ 5256105 w 7467600"/>
              <a:gd name="connsiteY735" fmla="*/ 945632 h 6858000"/>
              <a:gd name="connsiteX736" fmla="*/ 5107071 w 7467600"/>
              <a:gd name="connsiteY736" fmla="*/ 969720 h 6858000"/>
              <a:gd name="connsiteX737" fmla="*/ 4998681 w 7467600"/>
              <a:gd name="connsiteY737" fmla="*/ 988771 h 6858000"/>
              <a:gd name="connsiteX738" fmla="*/ 5870151 w 7467600"/>
              <a:gd name="connsiteY738" fmla="*/ 898890 h 6858000"/>
              <a:gd name="connsiteX739" fmla="*/ 5504425 w 7467600"/>
              <a:gd name="connsiteY739" fmla="*/ 848067 h 6858000"/>
              <a:gd name="connsiteX740" fmla="*/ 4968849 w 7467600"/>
              <a:gd name="connsiteY740" fmla="*/ 962318 h 6858000"/>
              <a:gd name="connsiteX741" fmla="*/ 5104039 w 7467600"/>
              <a:gd name="connsiteY741" fmla="*/ 940634 h 6858000"/>
              <a:gd name="connsiteX742" fmla="*/ 5256311 w 7467600"/>
              <a:gd name="connsiteY742" fmla="*/ 916490 h 6858000"/>
              <a:gd name="connsiteX743" fmla="*/ 5377381 w 7467600"/>
              <a:gd name="connsiteY743" fmla="*/ 912671 h 6858000"/>
              <a:gd name="connsiteX744" fmla="*/ 5460148 w 7467600"/>
              <a:gd name="connsiteY744" fmla="*/ 911442 h 6858000"/>
              <a:gd name="connsiteX745" fmla="*/ 5648971 w 7467600"/>
              <a:gd name="connsiteY745" fmla="*/ 891331 h 6858000"/>
              <a:gd name="connsiteX746" fmla="*/ 5844807 w 7467600"/>
              <a:gd name="connsiteY746" fmla="*/ 870718 h 6858000"/>
              <a:gd name="connsiteX747" fmla="*/ 5862975 w 7467600"/>
              <a:gd name="connsiteY747" fmla="*/ 869756 h 6858000"/>
              <a:gd name="connsiteX748" fmla="*/ 5920887 w 7467600"/>
              <a:gd name="connsiteY748" fmla="*/ 865929 h 6858000"/>
              <a:gd name="connsiteX749" fmla="*/ 5504425 w 7467600"/>
              <a:gd name="connsiteY749" fmla="*/ 848067 h 6858000"/>
              <a:gd name="connsiteX750" fmla="*/ 3607114 w 7467600"/>
              <a:gd name="connsiteY750" fmla="*/ 467441 h 6858000"/>
              <a:gd name="connsiteX751" fmla="*/ 3296242 w 7467600"/>
              <a:gd name="connsiteY751" fmla="*/ 807991 h 6858000"/>
              <a:gd name="connsiteX752" fmla="*/ 3174674 w 7467600"/>
              <a:gd name="connsiteY752" fmla="*/ 919759 h 6858000"/>
              <a:gd name="connsiteX753" fmla="*/ 3042978 w 7467600"/>
              <a:gd name="connsiteY753" fmla="*/ 1054894 h 6858000"/>
              <a:gd name="connsiteX754" fmla="*/ 2968914 w 7467600"/>
              <a:gd name="connsiteY754" fmla="*/ 1133756 h 6858000"/>
              <a:gd name="connsiteX755" fmla="*/ 3103823 w 7467600"/>
              <a:gd name="connsiteY755" fmla="*/ 1026814 h 6858000"/>
              <a:gd name="connsiteX756" fmla="*/ 3607114 w 7467600"/>
              <a:gd name="connsiteY756" fmla="*/ 467441 h 6858000"/>
              <a:gd name="connsiteX757" fmla="*/ 3744487 w 7467600"/>
              <a:gd name="connsiteY757" fmla="*/ 383136 h 6858000"/>
              <a:gd name="connsiteX758" fmla="*/ 3970213 w 7467600"/>
              <a:gd name="connsiteY758" fmla="*/ 995559 h 6858000"/>
              <a:gd name="connsiteX759" fmla="*/ 3744487 w 7467600"/>
              <a:gd name="connsiteY759" fmla="*/ 383136 h 6858000"/>
              <a:gd name="connsiteX760" fmla="*/ 3624562 w 7467600"/>
              <a:gd name="connsiteY760" fmla="*/ 367041 h 6858000"/>
              <a:gd name="connsiteX761" fmla="*/ 3489712 w 7467600"/>
              <a:gd name="connsiteY761" fmla="*/ 485386 h 6858000"/>
              <a:gd name="connsiteX762" fmla="*/ 3182994 w 7467600"/>
              <a:gd name="connsiteY762" fmla="*/ 828265 h 6858000"/>
              <a:gd name="connsiteX763" fmla="*/ 2892114 w 7467600"/>
              <a:gd name="connsiteY763" fmla="*/ 1172635 h 6858000"/>
              <a:gd name="connsiteX764" fmla="*/ 3021459 w 7467600"/>
              <a:gd name="connsiteY764" fmla="*/ 1035385 h 6858000"/>
              <a:gd name="connsiteX765" fmla="*/ 3153873 w 7467600"/>
              <a:gd name="connsiteY765" fmla="*/ 898971 h 6858000"/>
              <a:gd name="connsiteX766" fmla="*/ 3276511 w 7467600"/>
              <a:gd name="connsiteY766" fmla="*/ 786423 h 6858000"/>
              <a:gd name="connsiteX767" fmla="*/ 3584154 w 7467600"/>
              <a:gd name="connsiteY767" fmla="*/ 448218 h 6858000"/>
              <a:gd name="connsiteX768" fmla="*/ 3624562 w 7467600"/>
              <a:gd name="connsiteY768" fmla="*/ 367041 h 6858000"/>
              <a:gd name="connsiteX769" fmla="*/ 3766672 w 7467600"/>
              <a:gd name="connsiteY769" fmla="*/ 359429 h 6858000"/>
              <a:gd name="connsiteX770" fmla="*/ 3996338 w 7467600"/>
              <a:gd name="connsiteY770" fmla="*/ 968237 h 6858000"/>
              <a:gd name="connsiteX771" fmla="*/ 3766672 w 7467600"/>
              <a:gd name="connsiteY771" fmla="*/ 359429 h 6858000"/>
              <a:gd name="connsiteX772" fmla="*/ 5805386 w 7467600"/>
              <a:gd name="connsiteY772" fmla="*/ 239240 h 6858000"/>
              <a:gd name="connsiteX773" fmla="*/ 5736947 w 7467600"/>
              <a:gd name="connsiteY773" fmla="*/ 261367 h 6858000"/>
              <a:gd name="connsiteX774" fmla="*/ 5427012 w 7467600"/>
              <a:gd name="connsiteY774" fmla="*/ 311272 h 6858000"/>
              <a:gd name="connsiteX775" fmla="*/ 5147818 w 7467600"/>
              <a:gd name="connsiteY775" fmla="*/ 322112 h 6858000"/>
              <a:gd name="connsiteX776" fmla="*/ 5060854 w 7467600"/>
              <a:gd name="connsiteY776" fmla="*/ 311882 h 6858000"/>
              <a:gd name="connsiteX777" fmla="*/ 4945989 w 7467600"/>
              <a:gd name="connsiteY777" fmla="*/ 300516 h 6858000"/>
              <a:gd name="connsiteX778" fmla="*/ 5410479 w 7467600"/>
              <a:gd name="connsiteY778" fmla="*/ 348434 h 6858000"/>
              <a:gd name="connsiteX779" fmla="*/ 5805386 w 7467600"/>
              <a:gd name="connsiteY779" fmla="*/ 239240 h 6858000"/>
              <a:gd name="connsiteX780" fmla="*/ 5905192 w 7467600"/>
              <a:gd name="connsiteY780" fmla="*/ 163079 h 6858000"/>
              <a:gd name="connsiteX781" fmla="*/ 5865655 w 7467600"/>
              <a:gd name="connsiteY781" fmla="*/ 171901 h 6858000"/>
              <a:gd name="connsiteX782" fmla="*/ 5259740 w 7467600"/>
              <a:gd name="connsiteY782" fmla="*/ 257013 h 6858000"/>
              <a:gd name="connsiteX783" fmla="*/ 5208466 w 7467600"/>
              <a:gd name="connsiteY783" fmla="*/ 257550 h 6858000"/>
              <a:gd name="connsiteX784" fmla="*/ 4980204 w 7467600"/>
              <a:gd name="connsiteY784" fmla="*/ 271903 h 6858000"/>
              <a:gd name="connsiteX785" fmla="*/ 5068068 w 7467600"/>
              <a:gd name="connsiteY785" fmla="*/ 282244 h 6858000"/>
              <a:gd name="connsiteX786" fmla="*/ 5153231 w 7467600"/>
              <a:gd name="connsiteY786" fmla="*/ 292240 h 6858000"/>
              <a:gd name="connsiteX787" fmla="*/ 5426491 w 7467600"/>
              <a:gd name="connsiteY787" fmla="*/ 281128 h 6858000"/>
              <a:gd name="connsiteX788" fmla="*/ 5731212 w 7467600"/>
              <a:gd name="connsiteY788" fmla="*/ 231951 h 6858000"/>
              <a:gd name="connsiteX789" fmla="*/ 5905192 w 7467600"/>
              <a:gd name="connsiteY789" fmla="*/ 163079 h 6858000"/>
              <a:gd name="connsiteX790" fmla="*/ 5944437 w 7467600"/>
              <a:gd name="connsiteY790" fmla="*/ 113829 h 6858000"/>
              <a:gd name="connsiteX791" fmla="*/ 5825032 w 7467600"/>
              <a:gd name="connsiteY791" fmla="*/ 146405 h 6858000"/>
              <a:gd name="connsiteX792" fmla="*/ 4955599 w 7467600"/>
              <a:gd name="connsiteY792" fmla="*/ 247008 h 6858000"/>
              <a:gd name="connsiteX793" fmla="*/ 5210104 w 7467600"/>
              <a:gd name="connsiteY793" fmla="*/ 228123 h 6858000"/>
              <a:gd name="connsiteX794" fmla="*/ 5261015 w 7467600"/>
              <a:gd name="connsiteY794" fmla="*/ 227087 h 6858000"/>
              <a:gd name="connsiteX795" fmla="*/ 5861181 w 7467600"/>
              <a:gd name="connsiteY795" fmla="*/ 143093 h 6858000"/>
              <a:gd name="connsiteX796" fmla="*/ 5961252 w 7467600"/>
              <a:gd name="connsiteY796" fmla="*/ 114820 h 6858000"/>
              <a:gd name="connsiteX797" fmla="*/ 5944437 w 7467600"/>
              <a:gd name="connsiteY797" fmla="*/ 113829 h 6858000"/>
              <a:gd name="connsiteX798" fmla="*/ 3882765 w 7467600"/>
              <a:gd name="connsiteY798" fmla="*/ 0 h 6858000"/>
              <a:gd name="connsiteX799" fmla="*/ 3995099 w 7467600"/>
              <a:gd name="connsiteY799" fmla="*/ 0 h 6858000"/>
              <a:gd name="connsiteX800" fmla="*/ 4163818 w 7467600"/>
              <a:gd name="connsiteY800" fmla="*/ 234104 h 6858000"/>
              <a:gd name="connsiteX801" fmla="*/ 4172099 w 7467600"/>
              <a:gd name="connsiteY801" fmla="*/ 234207 h 6858000"/>
              <a:gd name="connsiteX802" fmla="*/ 4784282 w 7467600"/>
              <a:gd name="connsiteY802" fmla="*/ 276561 h 6858000"/>
              <a:gd name="connsiteX803" fmla="*/ 4801687 w 7467600"/>
              <a:gd name="connsiteY803" fmla="*/ 267764 h 6858000"/>
              <a:gd name="connsiteX804" fmla="*/ 6082788 w 7467600"/>
              <a:gd name="connsiteY804" fmla="*/ 64119 h 6858000"/>
              <a:gd name="connsiteX805" fmla="*/ 6099442 w 7467600"/>
              <a:gd name="connsiteY805" fmla="*/ 82568 h 6858000"/>
              <a:gd name="connsiteX806" fmla="*/ 4804137 w 7467600"/>
              <a:gd name="connsiteY806" fmla="*/ 320931 h 6858000"/>
              <a:gd name="connsiteX807" fmla="*/ 4227047 w 7467600"/>
              <a:gd name="connsiteY807" fmla="*/ 313415 h 6858000"/>
              <a:gd name="connsiteX808" fmla="*/ 4346041 w 7467600"/>
              <a:gd name="connsiteY808" fmla="*/ 456086 h 6858000"/>
              <a:gd name="connsiteX809" fmla="*/ 4870967 w 7467600"/>
              <a:gd name="connsiteY809" fmla="*/ 963061 h 6858000"/>
              <a:gd name="connsiteX810" fmla="*/ 4889647 w 7467600"/>
              <a:gd name="connsiteY810" fmla="*/ 957147 h 6858000"/>
              <a:gd name="connsiteX811" fmla="*/ 5422504 w 7467600"/>
              <a:gd name="connsiteY811" fmla="*/ 805191 h 6858000"/>
              <a:gd name="connsiteX812" fmla="*/ 6087656 w 7467600"/>
              <a:gd name="connsiteY812" fmla="*/ 826703 h 6858000"/>
              <a:gd name="connsiteX813" fmla="*/ 6058717 w 7467600"/>
              <a:gd name="connsiteY813" fmla="*/ 865992 h 6858000"/>
              <a:gd name="connsiteX814" fmla="*/ 4974153 w 7467600"/>
              <a:gd name="connsiteY814" fmla="*/ 1045456 h 6858000"/>
              <a:gd name="connsiteX815" fmla="*/ 5627835 w 7467600"/>
              <a:gd name="connsiteY815" fmla="*/ 1472077 h 6858000"/>
              <a:gd name="connsiteX816" fmla="*/ 5629817 w 7467600"/>
              <a:gd name="connsiteY816" fmla="*/ 1471412 h 6858000"/>
              <a:gd name="connsiteX817" fmla="*/ 5634124 w 7467600"/>
              <a:gd name="connsiteY817" fmla="*/ 1470572 h 6858000"/>
              <a:gd name="connsiteX818" fmla="*/ 5755832 w 7467600"/>
              <a:gd name="connsiteY818" fmla="*/ 1383886 h 6858000"/>
              <a:gd name="connsiteX819" fmla="*/ 6014186 w 7467600"/>
              <a:gd name="connsiteY819" fmla="*/ 1279799 h 6858000"/>
              <a:gd name="connsiteX820" fmla="*/ 6901619 w 7467600"/>
              <a:gd name="connsiteY820" fmla="*/ 1047874 h 6858000"/>
              <a:gd name="connsiteX821" fmla="*/ 6931566 w 7467600"/>
              <a:gd name="connsiteY821" fmla="*/ 1062034 h 6858000"/>
              <a:gd name="connsiteX822" fmla="*/ 5790982 w 7467600"/>
              <a:gd name="connsiteY822" fmla="*/ 1561380 h 6858000"/>
              <a:gd name="connsiteX823" fmla="*/ 6188971 w 7467600"/>
              <a:gd name="connsiteY823" fmla="*/ 1755168 h 6858000"/>
              <a:gd name="connsiteX824" fmla="*/ 6202446 w 7467600"/>
              <a:gd name="connsiteY824" fmla="*/ 1752268 h 6858000"/>
              <a:gd name="connsiteX825" fmla="*/ 7179560 w 7467600"/>
              <a:gd name="connsiteY825" fmla="*/ 1467551 h 6858000"/>
              <a:gd name="connsiteX826" fmla="*/ 7158730 w 7467600"/>
              <a:gd name="connsiteY826" fmla="*/ 1507835 h 6858000"/>
              <a:gd name="connsiteX827" fmla="*/ 6326959 w 7467600"/>
              <a:gd name="connsiteY827" fmla="*/ 1817686 h 6858000"/>
              <a:gd name="connsiteX828" fmla="*/ 6537433 w 7467600"/>
              <a:gd name="connsiteY828" fmla="*/ 1907790 h 6858000"/>
              <a:gd name="connsiteX829" fmla="*/ 6550221 w 7467600"/>
              <a:gd name="connsiteY829" fmla="*/ 1910729 h 6858000"/>
              <a:gd name="connsiteX830" fmla="*/ 6964438 w 7467600"/>
              <a:gd name="connsiteY830" fmla="*/ 2209505 h 6858000"/>
              <a:gd name="connsiteX831" fmla="*/ 7367862 w 7467600"/>
              <a:gd name="connsiteY831" fmla="*/ 2806833 h 6858000"/>
              <a:gd name="connsiteX832" fmla="*/ 7364329 w 7467600"/>
              <a:gd name="connsiteY832" fmla="*/ 2826907 h 6858000"/>
              <a:gd name="connsiteX833" fmla="*/ 7290545 w 7467600"/>
              <a:gd name="connsiteY833" fmla="*/ 2850663 h 6858000"/>
              <a:gd name="connsiteX834" fmla="*/ 6472036 w 7467600"/>
              <a:gd name="connsiteY834" fmla="*/ 1959003 h 6858000"/>
              <a:gd name="connsiteX835" fmla="*/ 5792897 w 7467600"/>
              <a:gd name="connsiteY835" fmla="*/ 1647747 h 6858000"/>
              <a:gd name="connsiteX836" fmla="*/ 5842751 w 7467600"/>
              <a:gd name="connsiteY836" fmla="*/ 1816112 h 6858000"/>
              <a:gd name="connsiteX837" fmla="*/ 5847424 w 7467600"/>
              <a:gd name="connsiteY837" fmla="*/ 1815776 h 6858000"/>
              <a:gd name="connsiteX838" fmla="*/ 6399821 w 7467600"/>
              <a:gd name="connsiteY838" fmla="*/ 2344799 h 6858000"/>
              <a:gd name="connsiteX839" fmla="*/ 6323232 w 7467600"/>
              <a:gd name="connsiteY839" fmla="*/ 2389634 h 6858000"/>
              <a:gd name="connsiteX840" fmla="*/ 5942958 w 7467600"/>
              <a:gd name="connsiteY840" fmla="*/ 2077708 h 6858000"/>
              <a:gd name="connsiteX841" fmla="*/ 5921559 w 7467600"/>
              <a:gd name="connsiteY841" fmla="*/ 2378596 h 6858000"/>
              <a:gd name="connsiteX842" fmla="*/ 5817651 w 7467600"/>
              <a:gd name="connsiteY842" fmla="*/ 3023919 h 6858000"/>
              <a:gd name="connsiteX843" fmla="*/ 5729634 w 7467600"/>
              <a:gd name="connsiteY843" fmla="*/ 3051849 h 6858000"/>
              <a:gd name="connsiteX844" fmla="*/ 5611018 w 7467600"/>
              <a:gd name="connsiteY844" fmla="*/ 2316769 h 6858000"/>
              <a:gd name="connsiteX845" fmla="*/ 5687608 w 7467600"/>
              <a:gd name="connsiteY845" fmla="*/ 2039972 h 6858000"/>
              <a:gd name="connsiteX846" fmla="*/ 5657554 w 7467600"/>
              <a:gd name="connsiteY846" fmla="*/ 1576445 h 6858000"/>
              <a:gd name="connsiteX847" fmla="*/ 5150475 w 7467600"/>
              <a:gd name="connsiteY847" fmla="*/ 1274012 h 6858000"/>
              <a:gd name="connsiteX848" fmla="*/ 5349142 w 7467600"/>
              <a:gd name="connsiteY848" fmla="*/ 2204405 h 6858000"/>
              <a:gd name="connsiteX849" fmla="*/ 5262214 w 7467600"/>
              <a:gd name="connsiteY849" fmla="*/ 2233836 h 6858000"/>
              <a:gd name="connsiteX850" fmla="*/ 4981539 w 7467600"/>
              <a:gd name="connsiteY850" fmla="*/ 1542201 h 6858000"/>
              <a:gd name="connsiteX851" fmla="*/ 4958461 w 7467600"/>
              <a:gd name="connsiteY851" fmla="*/ 1136957 h 6858000"/>
              <a:gd name="connsiteX852" fmla="*/ 4655015 w 7467600"/>
              <a:gd name="connsiteY852" fmla="*/ 891426 h 6858000"/>
              <a:gd name="connsiteX853" fmla="*/ 4348002 w 7467600"/>
              <a:gd name="connsiteY853" fmla="*/ 2205895 h 6858000"/>
              <a:gd name="connsiteX854" fmla="*/ 4262250 w 7467600"/>
              <a:gd name="connsiteY854" fmla="*/ 2219972 h 6858000"/>
              <a:gd name="connsiteX855" fmla="*/ 4550611 w 7467600"/>
              <a:gd name="connsiteY855" fmla="*/ 817540 h 6858000"/>
              <a:gd name="connsiteX856" fmla="*/ 4564418 w 7467600"/>
              <a:gd name="connsiteY856" fmla="*/ 808293 h 6858000"/>
              <a:gd name="connsiteX857" fmla="*/ 4266388 w 7467600"/>
              <a:gd name="connsiteY857" fmla="*/ 500083 h 6858000"/>
              <a:gd name="connsiteX858" fmla="*/ 4032842 w 7467600"/>
              <a:gd name="connsiteY858" fmla="*/ 211809 h 6858000"/>
              <a:gd name="connsiteX859" fmla="*/ 3882765 w 7467600"/>
              <a:gd name="connsiteY859" fmla="*/ 0 h 6858000"/>
              <a:gd name="connsiteX860" fmla="*/ 3721337 w 7467600"/>
              <a:gd name="connsiteY860" fmla="*/ 0 h 6858000"/>
              <a:gd name="connsiteX861" fmla="*/ 3797544 w 7467600"/>
              <a:gd name="connsiteY861" fmla="*/ 0 h 6858000"/>
              <a:gd name="connsiteX862" fmla="*/ 3775734 w 7467600"/>
              <a:gd name="connsiteY862" fmla="*/ 95131 h 6858000"/>
              <a:gd name="connsiteX863" fmla="*/ 3724807 w 7467600"/>
              <a:gd name="connsiteY863" fmla="*/ 272257 h 6858000"/>
              <a:gd name="connsiteX864" fmla="*/ 3726844 w 7467600"/>
              <a:gd name="connsiteY864" fmla="*/ 282988 h 6858000"/>
              <a:gd name="connsiteX865" fmla="*/ 3742664 w 7467600"/>
              <a:gd name="connsiteY865" fmla="*/ 279918 h 6858000"/>
              <a:gd name="connsiteX866" fmla="*/ 4103910 w 7467600"/>
              <a:gd name="connsiteY866" fmla="*/ 1161917 h 6858000"/>
              <a:gd name="connsiteX867" fmla="*/ 4020269 w 7467600"/>
              <a:gd name="connsiteY867" fmla="*/ 1200406 h 6858000"/>
              <a:gd name="connsiteX868" fmla="*/ 3674882 w 7467600"/>
              <a:gd name="connsiteY868" fmla="*/ 488524 h 6858000"/>
              <a:gd name="connsiteX869" fmla="*/ 3132682 w 7467600"/>
              <a:gd name="connsiteY869" fmla="*/ 1072284 h 6858000"/>
              <a:gd name="connsiteX870" fmla="*/ 2716346 w 7467600"/>
              <a:gd name="connsiteY870" fmla="*/ 1276376 h 6858000"/>
              <a:gd name="connsiteX871" fmla="*/ 2716772 w 7467600"/>
              <a:gd name="connsiteY871" fmla="*/ 1255462 h 6858000"/>
              <a:gd name="connsiteX872" fmla="*/ 3471096 w 7467600"/>
              <a:gd name="connsiteY872" fmla="*/ 437072 h 6858000"/>
              <a:gd name="connsiteX873" fmla="*/ 3639057 w 7467600"/>
              <a:gd name="connsiteY873" fmla="*/ 286334 h 6858000"/>
              <a:gd name="connsiteX874" fmla="*/ 3640309 w 7467600"/>
              <a:gd name="connsiteY874" fmla="*/ 284664 h 6858000"/>
              <a:gd name="connsiteX875" fmla="*/ 3646022 w 7467600"/>
              <a:gd name="connsiteY875" fmla="*/ 276711 h 6858000"/>
              <a:gd name="connsiteX876" fmla="*/ 3707943 w 7467600"/>
              <a:gd name="connsiteY876" fmla="*/ 65958 h 6858000"/>
              <a:gd name="connsiteX877" fmla="*/ 3721337 w 7467600"/>
              <a:gd name="connsiteY877" fmla="*/ 0 h 6858000"/>
              <a:gd name="connsiteX878" fmla="*/ 2867960 w 7467600"/>
              <a:gd name="connsiteY878" fmla="*/ 0 h 6858000"/>
              <a:gd name="connsiteX879" fmla="*/ 2926351 w 7467600"/>
              <a:gd name="connsiteY879" fmla="*/ 0 h 6858000"/>
              <a:gd name="connsiteX880" fmla="*/ 2902823 w 7467600"/>
              <a:gd name="connsiteY880" fmla="*/ 262929 h 6858000"/>
              <a:gd name="connsiteX881" fmla="*/ 2940663 w 7467600"/>
              <a:gd name="connsiteY881" fmla="*/ 140884 h 6858000"/>
              <a:gd name="connsiteX882" fmla="*/ 2947039 w 7467600"/>
              <a:gd name="connsiteY882" fmla="*/ 122524 h 6858000"/>
              <a:gd name="connsiteX883" fmla="*/ 2984316 w 7467600"/>
              <a:gd name="connsiteY883" fmla="*/ 0 h 6858000"/>
              <a:gd name="connsiteX884" fmla="*/ 3016114 w 7467600"/>
              <a:gd name="connsiteY884" fmla="*/ 0 h 6858000"/>
              <a:gd name="connsiteX885" fmla="*/ 2979949 w 7467600"/>
              <a:gd name="connsiteY885" fmla="*/ 119274 h 6858000"/>
              <a:gd name="connsiteX886" fmla="*/ 3023879 w 7467600"/>
              <a:gd name="connsiteY886" fmla="*/ 0 h 6858000"/>
              <a:gd name="connsiteX887" fmla="*/ 3105400 w 7467600"/>
              <a:gd name="connsiteY887" fmla="*/ 0 h 6858000"/>
              <a:gd name="connsiteX888" fmla="*/ 3094669 w 7467600"/>
              <a:gd name="connsiteY888" fmla="*/ 30308 h 6858000"/>
              <a:gd name="connsiteX889" fmla="*/ 2901945 w 7467600"/>
              <a:gd name="connsiteY889" fmla="*/ 466538 h 6858000"/>
              <a:gd name="connsiteX890" fmla="*/ 2815209 w 7467600"/>
              <a:gd name="connsiteY890" fmla="*/ 497361 h 6858000"/>
              <a:gd name="connsiteX891" fmla="*/ 2844845 w 7467600"/>
              <a:gd name="connsiteY891" fmla="*/ 127638 h 6858000"/>
              <a:gd name="connsiteX892" fmla="*/ 2867960 w 7467600"/>
              <a:gd name="connsiteY892" fmla="*/ 0 h 6858000"/>
              <a:gd name="connsiteX893" fmla="*/ 1057230 w 7467600"/>
              <a:gd name="connsiteY893" fmla="*/ 0 h 6858000"/>
              <a:gd name="connsiteX894" fmla="*/ 1111003 w 7467600"/>
              <a:gd name="connsiteY894" fmla="*/ 0 h 6858000"/>
              <a:gd name="connsiteX895" fmla="*/ 1125553 w 7467600"/>
              <a:gd name="connsiteY895" fmla="*/ 52588 h 6858000"/>
              <a:gd name="connsiteX896" fmla="*/ 1304276 w 7467600"/>
              <a:gd name="connsiteY896" fmla="*/ 476275 h 6858000"/>
              <a:gd name="connsiteX897" fmla="*/ 1492066 w 7467600"/>
              <a:gd name="connsiteY897" fmla="*/ 886333 h 6858000"/>
              <a:gd name="connsiteX898" fmla="*/ 1423698 w 7467600"/>
              <a:gd name="connsiteY898" fmla="*/ 710817 h 6858000"/>
              <a:gd name="connsiteX899" fmla="*/ 1357609 w 7467600"/>
              <a:gd name="connsiteY899" fmla="*/ 532892 h 6858000"/>
              <a:gd name="connsiteX900" fmla="*/ 1309550 w 7467600"/>
              <a:gd name="connsiteY900" fmla="*/ 374031 h 6858000"/>
              <a:gd name="connsiteX901" fmla="*/ 1193673 w 7467600"/>
              <a:gd name="connsiteY901" fmla="*/ 49533 h 6858000"/>
              <a:gd name="connsiteX902" fmla="*/ 1164391 w 7467600"/>
              <a:gd name="connsiteY902" fmla="*/ 0 h 6858000"/>
              <a:gd name="connsiteX903" fmla="*/ 1200666 w 7467600"/>
              <a:gd name="connsiteY903" fmla="*/ 0 h 6858000"/>
              <a:gd name="connsiteX904" fmla="*/ 1223408 w 7467600"/>
              <a:gd name="connsiteY904" fmla="*/ 38996 h 6858000"/>
              <a:gd name="connsiteX905" fmla="*/ 1339635 w 7467600"/>
              <a:gd name="connsiteY905" fmla="*/ 365517 h 6858000"/>
              <a:gd name="connsiteX906" fmla="*/ 1387469 w 7467600"/>
              <a:gd name="connsiteY906" fmla="*/ 523079 h 6858000"/>
              <a:gd name="connsiteX907" fmla="*/ 1452685 w 7467600"/>
              <a:gd name="connsiteY907" fmla="*/ 699806 h 6858000"/>
              <a:gd name="connsiteX908" fmla="*/ 1492092 w 7467600"/>
              <a:gd name="connsiteY908" fmla="*/ 800424 h 6858000"/>
              <a:gd name="connsiteX909" fmla="*/ 1455302 w 7467600"/>
              <a:gd name="connsiteY909" fmla="*/ 632913 h 6858000"/>
              <a:gd name="connsiteX910" fmla="*/ 1222336 w 7467600"/>
              <a:gd name="connsiteY910" fmla="*/ 9480 h 6858000"/>
              <a:gd name="connsiteX911" fmla="*/ 1214634 w 7467600"/>
              <a:gd name="connsiteY911" fmla="*/ 0 h 6858000"/>
              <a:gd name="connsiteX912" fmla="*/ 1289827 w 7467600"/>
              <a:gd name="connsiteY912" fmla="*/ 0 h 6858000"/>
              <a:gd name="connsiteX913" fmla="*/ 1321076 w 7467600"/>
              <a:gd name="connsiteY913" fmla="*/ 59722 h 6858000"/>
              <a:gd name="connsiteX914" fmla="*/ 1512579 w 7467600"/>
              <a:gd name="connsiteY914" fmla="*/ 626441 h 6858000"/>
              <a:gd name="connsiteX915" fmla="*/ 1506076 w 7467600"/>
              <a:gd name="connsiteY915" fmla="*/ 1089289 h 6858000"/>
              <a:gd name="connsiteX916" fmla="*/ 1486346 w 7467600"/>
              <a:gd name="connsiteY916" fmla="*/ 1079919 h 6858000"/>
              <a:gd name="connsiteX917" fmla="*/ 1070511 w 7467600"/>
              <a:gd name="connsiteY917" fmla="*/ 48609 h 6858000"/>
              <a:gd name="connsiteX918" fmla="*/ 1057230 w 7467600"/>
              <a:gd name="connsiteY918" fmla="*/ 0 h 6858000"/>
              <a:gd name="connsiteX919" fmla="*/ 43151 w 7467600"/>
              <a:gd name="connsiteY919" fmla="*/ 0 h 6858000"/>
              <a:gd name="connsiteX920" fmla="*/ 95283 w 7467600"/>
              <a:gd name="connsiteY920" fmla="*/ 0 h 6858000"/>
              <a:gd name="connsiteX921" fmla="*/ 300708 w 7467600"/>
              <a:gd name="connsiteY921" fmla="*/ 154571 h 6858000"/>
              <a:gd name="connsiteX922" fmla="*/ 530414 w 7467600"/>
              <a:gd name="connsiteY922" fmla="*/ 354673 h 6858000"/>
              <a:gd name="connsiteX923" fmla="*/ 333785 w 7467600"/>
              <a:gd name="connsiteY923" fmla="*/ 161564 h 6858000"/>
              <a:gd name="connsiteX924" fmla="*/ 147005 w 7467600"/>
              <a:gd name="connsiteY924" fmla="*/ 0 h 6858000"/>
              <a:gd name="connsiteX925" fmla="*/ 272509 w 7467600"/>
              <a:gd name="connsiteY925" fmla="*/ 0 h 6858000"/>
              <a:gd name="connsiteX926" fmla="*/ 326276 w 7467600"/>
              <a:gd name="connsiteY926" fmla="*/ 45847 h 6858000"/>
              <a:gd name="connsiteX927" fmla="*/ 823759 w 7467600"/>
              <a:gd name="connsiteY927" fmla="*/ 574145 h 6858000"/>
              <a:gd name="connsiteX928" fmla="*/ 811254 w 7467600"/>
              <a:gd name="connsiteY928" fmla="*/ 665546 h 6858000"/>
              <a:gd name="connsiteX929" fmla="*/ 154042 w 7467600"/>
              <a:gd name="connsiteY929" fmla="*/ 261522 h 6858000"/>
              <a:gd name="connsiteX930" fmla="*/ 13550 w 7467600"/>
              <a:gd name="connsiteY930" fmla="*/ 158423 h 6858000"/>
              <a:gd name="connsiteX931" fmla="*/ 0 w 7467600"/>
              <a:gd name="connsiteY931" fmla="*/ 146618 h 6858000"/>
              <a:gd name="connsiteX932" fmla="*/ 0 w 7467600"/>
              <a:gd name="connsiteY932" fmla="*/ 59161 h 6858000"/>
              <a:gd name="connsiteX933" fmla="*/ 45427 w 7467600"/>
              <a:gd name="connsiteY933" fmla="*/ 101078 h 6858000"/>
              <a:gd name="connsiteX934" fmla="*/ 630103 w 7467600"/>
              <a:gd name="connsiteY934" fmla="*/ 485885 h 6858000"/>
              <a:gd name="connsiteX935" fmla="*/ 532040 w 7467600"/>
              <a:gd name="connsiteY935" fmla="*/ 399359 h 6858000"/>
              <a:gd name="connsiteX936" fmla="*/ 517618 w 7467600"/>
              <a:gd name="connsiteY936" fmla="*/ 385726 h 6858000"/>
              <a:gd name="connsiteX937" fmla="*/ 285074 w 7467600"/>
              <a:gd name="connsiteY937" fmla="*/ 182755 h 6858000"/>
              <a:gd name="connsiteX938" fmla="*/ 43151 w 7467600"/>
              <a:gd name="connsiteY938" fmla="*/ 0 h 6858000"/>
              <a:gd name="connsiteX0" fmla="*/ 369702 w 7369701"/>
              <a:gd name="connsiteY0" fmla="*/ 6712169 h 6858000"/>
              <a:gd name="connsiteX1" fmla="*/ 366575 w 7369701"/>
              <a:gd name="connsiteY1" fmla="*/ 6715556 h 6858000"/>
              <a:gd name="connsiteX2" fmla="*/ 371637 w 7369701"/>
              <a:gd name="connsiteY2" fmla="*/ 6713954 h 6858000"/>
              <a:gd name="connsiteX3" fmla="*/ 369702 w 7369701"/>
              <a:gd name="connsiteY3" fmla="*/ 6712169 h 6858000"/>
              <a:gd name="connsiteX4" fmla="*/ 1019354 w 7369701"/>
              <a:gd name="connsiteY4" fmla="*/ 6315006 h 6858000"/>
              <a:gd name="connsiteX5" fmla="*/ 441046 w 7369701"/>
              <a:gd name="connsiteY5" fmla="*/ 6691153 h 6858000"/>
              <a:gd name="connsiteX6" fmla="*/ 1019354 w 7369701"/>
              <a:gd name="connsiteY6" fmla="*/ 6315006 h 6858000"/>
              <a:gd name="connsiteX7" fmla="*/ 991680 w 7369701"/>
              <a:gd name="connsiteY7" fmla="*/ 6298413 h 6858000"/>
              <a:gd name="connsiteX8" fmla="*/ 409060 w 7369701"/>
              <a:gd name="connsiteY8" fmla="*/ 6671470 h 6858000"/>
              <a:gd name="connsiteX9" fmla="*/ 991680 w 7369701"/>
              <a:gd name="connsiteY9" fmla="*/ 6298413 h 6858000"/>
              <a:gd name="connsiteX10" fmla="*/ 103333 w 7369701"/>
              <a:gd name="connsiteY10" fmla="*/ 5699602 h 6858000"/>
              <a:gd name="connsiteX11" fmla="*/ 233938 w 7369701"/>
              <a:gd name="connsiteY11" fmla="*/ 5809416 h 6858000"/>
              <a:gd name="connsiteX12" fmla="*/ 883580 w 7369701"/>
              <a:gd name="connsiteY12" fmla="*/ 6180710 h 6858000"/>
              <a:gd name="connsiteX13" fmla="*/ 487337 w 7369701"/>
              <a:gd name="connsiteY13" fmla="*/ 5950182 h 6858000"/>
              <a:gd name="connsiteX14" fmla="*/ 354051 w 7369701"/>
              <a:gd name="connsiteY14" fmla="*/ 5854912 h 6858000"/>
              <a:gd name="connsiteX15" fmla="*/ 195436 w 7369701"/>
              <a:gd name="connsiteY15" fmla="*/ 5755068 h 6858000"/>
              <a:gd name="connsiteX16" fmla="*/ 103333 w 7369701"/>
              <a:gd name="connsiteY16" fmla="*/ 5699602 h 6858000"/>
              <a:gd name="connsiteX17" fmla="*/ 5539432 w 7369701"/>
              <a:gd name="connsiteY17" fmla="*/ 5642928 h 6858000"/>
              <a:gd name="connsiteX18" fmla="*/ 5555462 w 7369701"/>
              <a:gd name="connsiteY18" fmla="*/ 5694454 h 6858000"/>
              <a:gd name="connsiteX19" fmla="*/ 5828270 w 7369701"/>
              <a:gd name="connsiteY19" fmla="*/ 6320663 h 6858000"/>
              <a:gd name="connsiteX20" fmla="*/ 5947416 w 7369701"/>
              <a:gd name="connsiteY20" fmla="*/ 6574846 h 6858000"/>
              <a:gd name="connsiteX21" fmla="*/ 5539432 w 7369701"/>
              <a:gd name="connsiteY21" fmla="*/ 5642928 h 6858000"/>
              <a:gd name="connsiteX22" fmla="*/ 51253 w 7369701"/>
              <a:gd name="connsiteY22" fmla="*/ 5631825 h 6858000"/>
              <a:gd name="connsiteX23" fmla="*/ 211622 w 7369701"/>
              <a:gd name="connsiteY23" fmla="*/ 5728803 h 6858000"/>
              <a:gd name="connsiteX24" fmla="*/ 371652 w 7369701"/>
              <a:gd name="connsiteY24" fmla="*/ 5829062 h 6858000"/>
              <a:gd name="connsiteX25" fmla="*/ 505903 w 7369701"/>
              <a:gd name="connsiteY25" fmla="*/ 5925221 h 6858000"/>
              <a:gd name="connsiteX26" fmla="*/ 899240 w 7369701"/>
              <a:gd name="connsiteY26" fmla="*/ 6153068 h 6858000"/>
              <a:gd name="connsiteX27" fmla="*/ 988114 w 7369701"/>
              <a:gd name="connsiteY27" fmla="*/ 6174204 h 6858000"/>
              <a:gd name="connsiteX28" fmla="*/ 845971 w 7369701"/>
              <a:gd name="connsiteY28" fmla="*/ 6067177 h 6858000"/>
              <a:gd name="connsiteX29" fmla="*/ 448057 w 7369701"/>
              <a:gd name="connsiteY29" fmla="*/ 5841376 h 6858000"/>
              <a:gd name="connsiteX30" fmla="*/ 51253 w 7369701"/>
              <a:gd name="connsiteY30" fmla="*/ 5631825 h 6858000"/>
              <a:gd name="connsiteX31" fmla="*/ 2606687 w 7369701"/>
              <a:gd name="connsiteY31" fmla="*/ 5630718 h 6858000"/>
              <a:gd name="connsiteX32" fmla="*/ 2645658 w 7369701"/>
              <a:gd name="connsiteY32" fmla="*/ 6640259 h 6858000"/>
              <a:gd name="connsiteX33" fmla="*/ 2606687 w 7369701"/>
              <a:gd name="connsiteY33" fmla="*/ 5630718 h 6858000"/>
              <a:gd name="connsiteX34" fmla="*/ 3642057 w 7369701"/>
              <a:gd name="connsiteY34" fmla="*/ 5573487 h 6858000"/>
              <a:gd name="connsiteX35" fmla="*/ 3632981 w 7369701"/>
              <a:gd name="connsiteY35" fmla="*/ 5579437 h 6858000"/>
              <a:gd name="connsiteX36" fmla="*/ 3382436 w 7369701"/>
              <a:gd name="connsiteY36" fmla="*/ 5952726 h 6858000"/>
              <a:gd name="connsiteX37" fmla="*/ 3191929 w 7369701"/>
              <a:gd name="connsiteY37" fmla="*/ 6662669 h 6858000"/>
              <a:gd name="connsiteX38" fmla="*/ 3369898 w 7369701"/>
              <a:gd name="connsiteY38" fmla="*/ 6081771 h 6858000"/>
              <a:gd name="connsiteX39" fmla="*/ 3642057 w 7369701"/>
              <a:gd name="connsiteY39" fmla="*/ 5573487 h 6858000"/>
              <a:gd name="connsiteX40" fmla="*/ 2650666 w 7369701"/>
              <a:gd name="connsiteY40" fmla="*/ 5530686 h 6858000"/>
              <a:gd name="connsiteX41" fmla="*/ 2650249 w 7369701"/>
              <a:gd name="connsiteY41" fmla="*/ 5532101 h 6858000"/>
              <a:gd name="connsiteX42" fmla="*/ 2663808 w 7369701"/>
              <a:gd name="connsiteY42" fmla="*/ 6535215 h 6858000"/>
              <a:gd name="connsiteX43" fmla="*/ 2665418 w 7369701"/>
              <a:gd name="connsiteY43" fmla="*/ 6132756 h 6858000"/>
              <a:gd name="connsiteX44" fmla="*/ 2650666 w 7369701"/>
              <a:gd name="connsiteY44" fmla="*/ 5530686 h 6858000"/>
              <a:gd name="connsiteX45" fmla="*/ 2680277 w 7369701"/>
              <a:gd name="connsiteY45" fmla="*/ 5479204 h 6858000"/>
              <a:gd name="connsiteX46" fmla="*/ 2678972 w 7369701"/>
              <a:gd name="connsiteY46" fmla="*/ 5481582 h 6858000"/>
              <a:gd name="connsiteX47" fmla="*/ 2696666 w 7369701"/>
              <a:gd name="connsiteY47" fmla="*/ 6133836 h 6858000"/>
              <a:gd name="connsiteX48" fmla="*/ 2695769 w 7369701"/>
              <a:gd name="connsiteY48" fmla="*/ 6390955 h 6858000"/>
              <a:gd name="connsiteX49" fmla="*/ 2739893 w 7369701"/>
              <a:gd name="connsiteY49" fmla="*/ 6108357 h 6858000"/>
              <a:gd name="connsiteX50" fmla="*/ 2680277 w 7369701"/>
              <a:gd name="connsiteY50" fmla="*/ 5479204 h 6858000"/>
              <a:gd name="connsiteX51" fmla="*/ 1132195 w 7369701"/>
              <a:gd name="connsiteY51" fmla="*/ 5467980 h 6858000"/>
              <a:gd name="connsiteX52" fmla="*/ 1679056 w 7369701"/>
              <a:gd name="connsiteY52" fmla="*/ 5516907 h 6858000"/>
              <a:gd name="connsiteX53" fmla="*/ 2128648 w 7369701"/>
              <a:gd name="connsiteY53" fmla="*/ 5474249 h 6858000"/>
              <a:gd name="connsiteX54" fmla="*/ 1825619 w 7369701"/>
              <a:gd name="connsiteY54" fmla="*/ 5478447 h 6858000"/>
              <a:gd name="connsiteX55" fmla="*/ 1737798 w 7369701"/>
              <a:gd name="connsiteY55" fmla="*/ 5483353 h 6858000"/>
              <a:gd name="connsiteX56" fmla="*/ 1132195 w 7369701"/>
              <a:gd name="connsiteY56" fmla="*/ 5467980 h 6858000"/>
              <a:gd name="connsiteX57" fmla="*/ 1456157 w 7369701"/>
              <a:gd name="connsiteY57" fmla="*/ 5371404 h 6858000"/>
              <a:gd name="connsiteX58" fmla="*/ 1244432 w 7369701"/>
              <a:gd name="connsiteY58" fmla="*/ 5385601 h 6858000"/>
              <a:gd name="connsiteX59" fmla="*/ 973990 w 7369701"/>
              <a:gd name="connsiteY59" fmla="*/ 5424940 h 6858000"/>
              <a:gd name="connsiteX60" fmla="*/ 1103809 w 7369701"/>
              <a:gd name="connsiteY60" fmla="*/ 5433720 h 6858000"/>
              <a:gd name="connsiteX61" fmla="*/ 1123454 w 7369701"/>
              <a:gd name="connsiteY61" fmla="*/ 5435727 h 6858000"/>
              <a:gd name="connsiteX62" fmla="*/ 1737017 w 7369701"/>
              <a:gd name="connsiteY62" fmla="*/ 5452183 h 6858000"/>
              <a:gd name="connsiteX63" fmla="*/ 1824397 w 7369701"/>
              <a:gd name="connsiteY63" fmla="*/ 5447757 h 6858000"/>
              <a:gd name="connsiteX64" fmla="*/ 2070059 w 7369701"/>
              <a:gd name="connsiteY64" fmla="*/ 5441660 h 6858000"/>
              <a:gd name="connsiteX65" fmla="*/ 1456157 w 7369701"/>
              <a:gd name="connsiteY65" fmla="*/ 5371404 h 6858000"/>
              <a:gd name="connsiteX66" fmla="*/ 4988186 w 7369701"/>
              <a:gd name="connsiteY66" fmla="*/ 5216467 h 6858000"/>
              <a:gd name="connsiteX67" fmla="*/ 4777334 w 7369701"/>
              <a:gd name="connsiteY67" fmla="*/ 5406072 h 6858000"/>
              <a:gd name="connsiteX68" fmla="*/ 4718341 w 7369701"/>
              <a:gd name="connsiteY68" fmla="*/ 5468043 h 6858000"/>
              <a:gd name="connsiteX69" fmla="*/ 4604655 w 7369701"/>
              <a:gd name="connsiteY69" fmla="*/ 5583434 h 6858000"/>
              <a:gd name="connsiteX70" fmla="*/ 4565074 w 7369701"/>
              <a:gd name="connsiteY70" fmla="*/ 5618550 h 6858000"/>
              <a:gd name="connsiteX71" fmla="*/ 4988186 w 7369701"/>
              <a:gd name="connsiteY71" fmla="*/ 5216467 h 6858000"/>
              <a:gd name="connsiteX72" fmla="*/ 4978032 w 7369701"/>
              <a:gd name="connsiteY72" fmla="*/ 5183809 h 6858000"/>
              <a:gd name="connsiteX73" fmla="*/ 4463413 w 7369701"/>
              <a:gd name="connsiteY73" fmla="*/ 5615162 h 6858000"/>
              <a:gd name="connsiteX74" fmla="*/ 4358134 w 7369701"/>
              <a:gd name="connsiteY74" fmla="*/ 5742791 h 6858000"/>
              <a:gd name="connsiteX75" fmla="*/ 4376219 w 7369701"/>
              <a:gd name="connsiteY75" fmla="*/ 5729027 h 6858000"/>
              <a:gd name="connsiteX76" fmla="*/ 4582340 w 7369701"/>
              <a:gd name="connsiteY76" fmla="*/ 5561037 h 6858000"/>
              <a:gd name="connsiteX77" fmla="*/ 4694684 w 7369701"/>
              <a:gd name="connsiteY77" fmla="*/ 5447098 h 6858000"/>
              <a:gd name="connsiteX78" fmla="*/ 4754123 w 7369701"/>
              <a:gd name="connsiteY78" fmla="*/ 5384643 h 6858000"/>
              <a:gd name="connsiteX79" fmla="*/ 4978032 w 7369701"/>
              <a:gd name="connsiteY79" fmla="*/ 5183809 h 6858000"/>
              <a:gd name="connsiteX80" fmla="*/ 1903353 w 7369701"/>
              <a:gd name="connsiteY80" fmla="*/ 5044827 h 6858000"/>
              <a:gd name="connsiteX81" fmla="*/ 1936931 w 7369701"/>
              <a:gd name="connsiteY81" fmla="*/ 5093954 h 6858000"/>
              <a:gd name="connsiteX82" fmla="*/ 2195868 w 7369701"/>
              <a:gd name="connsiteY82" fmla="*/ 5396574 h 6858000"/>
              <a:gd name="connsiteX83" fmla="*/ 2088852 w 7369701"/>
              <a:gd name="connsiteY83" fmla="*/ 5166123 h 6858000"/>
              <a:gd name="connsiteX84" fmla="*/ 1958241 w 7369701"/>
              <a:gd name="connsiteY84" fmla="*/ 5067955 h 6858000"/>
              <a:gd name="connsiteX85" fmla="*/ 1903353 w 7369701"/>
              <a:gd name="connsiteY85" fmla="*/ 5044827 h 6858000"/>
              <a:gd name="connsiteX86" fmla="*/ 1979378 w 7369701"/>
              <a:gd name="connsiteY86" fmla="*/ 4769504 h 6858000"/>
              <a:gd name="connsiteX87" fmla="*/ 2882120 w 7369701"/>
              <a:gd name="connsiteY87" fmla="*/ 5064547 h 6858000"/>
              <a:gd name="connsiteX88" fmla="*/ 2793103 w 7369701"/>
              <a:gd name="connsiteY88" fmla="*/ 5039699 h 6858000"/>
              <a:gd name="connsiteX89" fmla="*/ 2770041 w 7369701"/>
              <a:gd name="connsiteY89" fmla="*/ 5033634 h 6858000"/>
              <a:gd name="connsiteX90" fmla="*/ 1979378 w 7369701"/>
              <a:gd name="connsiteY90" fmla="*/ 4769504 h 6858000"/>
              <a:gd name="connsiteX91" fmla="*/ 1927410 w 7369701"/>
              <a:gd name="connsiteY91" fmla="*/ 4716164 h 6858000"/>
              <a:gd name="connsiteX92" fmla="*/ 1959587 w 7369701"/>
              <a:gd name="connsiteY92" fmla="*/ 4728849 h 6858000"/>
              <a:gd name="connsiteX93" fmla="*/ 2777707 w 7369701"/>
              <a:gd name="connsiteY93" fmla="*/ 5003991 h 6858000"/>
              <a:gd name="connsiteX94" fmla="*/ 2800768 w 7369701"/>
              <a:gd name="connsiteY94" fmla="*/ 5010056 h 6858000"/>
              <a:gd name="connsiteX95" fmla="*/ 2879408 w 7369701"/>
              <a:gd name="connsiteY95" fmla="*/ 5031590 h 6858000"/>
              <a:gd name="connsiteX96" fmla="*/ 2862295 w 7369701"/>
              <a:gd name="connsiteY96" fmla="*/ 5022958 h 6858000"/>
              <a:gd name="connsiteX97" fmla="*/ 2813343 w 7369701"/>
              <a:gd name="connsiteY97" fmla="*/ 4998369 h 6858000"/>
              <a:gd name="connsiteX98" fmla="*/ 2646245 w 7369701"/>
              <a:gd name="connsiteY98" fmla="*/ 4930999 h 6858000"/>
              <a:gd name="connsiteX99" fmla="*/ 1999243 w 7369701"/>
              <a:gd name="connsiteY99" fmla="*/ 4730524 h 6858000"/>
              <a:gd name="connsiteX100" fmla="*/ 1979527 w 7369701"/>
              <a:gd name="connsiteY100" fmla="*/ 4726651 h 6858000"/>
              <a:gd name="connsiteX101" fmla="*/ 1927410 w 7369701"/>
              <a:gd name="connsiteY101" fmla="*/ 4716164 h 6858000"/>
              <a:gd name="connsiteX102" fmla="*/ 1997014 w 7369701"/>
              <a:gd name="connsiteY102" fmla="*/ 4698007 h 6858000"/>
              <a:gd name="connsiteX103" fmla="*/ 2005458 w 7369701"/>
              <a:gd name="connsiteY103" fmla="*/ 4699540 h 6858000"/>
              <a:gd name="connsiteX104" fmla="*/ 2657186 w 7369701"/>
              <a:gd name="connsiteY104" fmla="*/ 4901687 h 6858000"/>
              <a:gd name="connsiteX105" fmla="*/ 2826662 w 7369701"/>
              <a:gd name="connsiteY105" fmla="*/ 4970362 h 6858000"/>
              <a:gd name="connsiteX106" fmla="*/ 2876100 w 7369701"/>
              <a:gd name="connsiteY106" fmla="*/ 4995397 h 6858000"/>
              <a:gd name="connsiteX107" fmla="*/ 3042600 w 7369701"/>
              <a:gd name="connsiteY107" fmla="*/ 5059532 h 6858000"/>
              <a:gd name="connsiteX108" fmla="*/ 1997014 w 7369701"/>
              <a:gd name="connsiteY108" fmla="*/ 4698007 h 6858000"/>
              <a:gd name="connsiteX109" fmla="*/ 2305292 w 7369701"/>
              <a:gd name="connsiteY109" fmla="*/ 4219492 h 6858000"/>
              <a:gd name="connsiteX110" fmla="*/ 3360922 w 7369701"/>
              <a:gd name="connsiteY110" fmla="*/ 4529373 h 6858000"/>
              <a:gd name="connsiteX111" fmla="*/ 3492420 w 7369701"/>
              <a:gd name="connsiteY111" fmla="*/ 4510145 h 6858000"/>
              <a:gd name="connsiteX112" fmla="*/ 3364086 w 7369701"/>
              <a:gd name="connsiteY112" fmla="*/ 4480340 h 6858000"/>
              <a:gd name="connsiteX113" fmla="*/ 3225818 w 7369701"/>
              <a:gd name="connsiteY113" fmla="*/ 4411822 h 6858000"/>
              <a:gd name="connsiteX114" fmla="*/ 3129696 w 7369701"/>
              <a:gd name="connsiteY114" fmla="*/ 4360704 h 6858000"/>
              <a:gd name="connsiteX115" fmla="*/ 2814545 w 7369701"/>
              <a:gd name="connsiteY115" fmla="*/ 4282955 h 6858000"/>
              <a:gd name="connsiteX116" fmla="*/ 2305292 w 7369701"/>
              <a:gd name="connsiteY116" fmla="*/ 4219492 h 6858000"/>
              <a:gd name="connsiteX117" fmla="*/ 2626982 w 7369701"/>
              <a:gd name="connsiteY117" fmla="*/ 4206450 h 6858000"/>
              <a:gd name="connsiteX118" fmla="*/ 2490617 w 7369701"/>
              <a:gd name="connsiteY118" fmla="*/ 4206951 h 6858000"/>
              <a:gd name="connsiteX119" fmla="*/ 2819869 w 7369701"/>
              <a:gd name="connsiteY119" fmla="*/ 4252936 h 6858000"/>
              <a:gd name="connsiteX120" fmla="*/ 3143018 w 7369701"/>
              <a:gd name="connsiteY120" fmla="*/ 4332698 h 6858000"/>
              <a:gd name="connsiteX121" fmla="*/ 3241520 w 7369701"/>
              <a:gd name="connsiteY121" fmla="*/ 4385112 h 6858000"/>
              <a:gd name="connsiteX122" fmla="*/ 3374575 w 7369701"/>
              <a:gd name="connsiteY122" fmla="*/ 4451517 h 6858000"/>
              <a:gd name="connsiteX123" fmla="*/ 3505221 w 7369701"/>
              <a:gd name="connsiteY123" fmla="*/ 4480757 h 6858000"/>
              <a:gd name="connsiteX124" fmla="*/ 2626982 w 7369701"/>
              <a:gd name="connsiteY124" fmla="*/ 4206450 h 6858000"/>
              <a:gd name="connsiteX125" fmla="*/ 1310106 w 7369701"/>
              <a:gd name="connsiteY125" fmla="*/ 3943217 h 6858000"/>
              <a:gd name="connsiteX126" fmla="*/ 854994 w 7369701"/>
              <a:gd name="connsiteY126" fmla="*/ 4399136 h 6858000"/>
              <a:gd name="connsiteX127" fmla="*/ 742462 w 7369701"/>
              <a:gd name="connsiteY127" fmla="*/ 4594648 h 6858000"/>
              <a:gd name="connsiteX128" fmla="*/ 820602 w 7369701"/>
              <a:gd name="connsiteY128" fmla="*/ 4485915 h 6858000"/>
              <a:gd name="connsiteX129" fmla="*/ 878295 w 7369701"/>
              <a:gd name="connsiteY129" fmla="*/ 4403594 h 6858000"/>
              <a:gd name="connsiteX130" fmla="*/ 1240607 w 7369701"/>
              <a:gd name="connsiteY130" fmla="*/ 4010401 h 6858000"/>
              <a:gd name="connsiteX131" fmla="*/ 1310106 w 7369701"/>
              <a:gd name="connsiteY131" fmla="*/ 3943217 h 6858000"/>
              <a:gd name="connsiteX132" fmla="*/ 1423113 w 7369701"/>
              <a:gd name="connsiteY132" fmla="*/ 3874565 h 6858000"/>
              <a:gd name="connsiteX133" fmla="*/ 1260565 w 7369701"/>
              <a:gd name="connsiteY133" fmla="*/ 4031982 h 6858000"/>
              <a:gd name="connsiteX134" fmla="*/ 901900 w 7369701"/>
              <a:gd name="connsiteY134" fmla="*/ 4421236 h 6858000"/>
              <a:gd name="connsiteX135" fmla="*/ 845044 w 7369701"/>
              <a:gd name="connsiteY135" fmla="*/ 4502436 h 6858000"/>
              <a:gd name="connsiteX136" fmla="*/ 685926 w 7369701"/>
              <a:gd name="connsiteY136" fmla="*/ 4703069 h 6858000"/>
              <a:gd name="connsiteX137" fmla="*/ 684248 w 7369701"/>
              <a:gd name="connsiteY137" fmla="*/ 4706721 h 6858000"/>
              <a:gd name="connsiteX138" fmla="*/ 1423113 w 7369701"/>
              <a:gd name="connsiteY138" fmla="*/ 3874565 h 6858000"/>
              <a:gd name="connsiteX139" fmla="*/ 3316479 w 7369701"/>
              <a:gd name="connsiteY139" fmla="*/ 3872136 h 6858000"/>
              <a:gd name="connsiteX140" fmla="*/ 3546806 w 7369701"/>
              <a:gd name="connsiteY140" fmla="*/ 4356139 h 6858000"/>
              <a:gd name="connsiteX141" fmla="*/ 3364433 w 7369701"/>
              <a:gd name="connsiteY141" fmla="*/ 3953121 h 6858000"/>
              <a:gd name="connsiteX142" fmla="*/ 3316479 w 7369701"/>
              <a:gd name="connsiteY142" fmla="*/ 3872136 h 6858000"/>
              <a:gd name="connsiteX143" fmla="*/ 3291335 w 7369701"/>
              <a:gd name="connsiteY143" fmla="*/ 3767420 h 6858000"/>
              <a:gd name="connsiteX144" fmla="*/ 3390805 w 7369701"/>
              <a:gd name="connsiteY144" fmla="*/ 3937163 h 6858000"/>
              <a:gd name="connsiteX145" fmla="*/ 3579062 w 7369701"/>
              <a:gd name="connsiteY145" fmla="*/ 4359040 h 6858000"/>
              <a:gd name="connsiteX146" fmla="*/ 3467355 w 7369701"/>
              <a:gd name="connsiteY146" fmla="*/ 3988130 h 6858000"/>
              <a:gd name="connsiteX147" fmla="*/ 3310753 w 7369701"/>
              <a:gd name="connsiteY147" fmla="*/ 3787140 h 6858000"/>
              <a:gd name="connsiteX148" fmla="*/ 3291335 w 7369701"/>
              <a:gd name="connsiteY148" fmla="*/ 3767420 h 6858000"/>
              <a:gd name="connsiteX149" fmla="*/ 1635889 w 7369701"/>
              <a:gd name="connsiteY149" fmla="*/ 3709494 h 6858000"/>
              <a:gd name="connsiteX150" fmla="*/ 1634800 w 7369701"/>
              <a:gd name="connsiteY150" fmla="*/ 3731111 h 6858000"/>
              <a:gd name="connsiteX151" fmla="*/ 1635889 w 7369701"/>
              <a:gd name="connsiteY151" fmla="*/ 3709494 h 6858000"/>
              <a:gd name="connsiteX152" fmla="*/ 1510397 w 7369701"/>
              <a:gd name="connsiteY152" fmla="*/ 3684705 h 6858000"/>
              <a:gd name="connsiteX153" fmla="*/ 1146550 w 7369701"/>
              <a:gd name="connsiteY153" fmla="*/ 3802012 h 6858000"/>
              <a:gd name="connsiteX154" fmla="*/ 698834 w 7369701"/>
              <a:gd name="connsiteY154" fmla="*/ 3952272 h 6858000"/>
              <a:gd name="connsiteX155" fmla="*/ 34256 w 7369701"/>
              <a:gd name="connsiteY155" fmla="*/ 4347603 h 6858000"/>
              <a:gd name="connsiteX156" fmla="*/ 527241 w 7369701"/>
              <a:gd name="connsiteY156" fmla="*/ 4065078 h 6858000"/>
              <a:gd name="connsiteX157" fmla="*/ 1510397 w 7369701"/>
              <a:gd name="connsiteY157" fmla="*/ 3684705 h 6858000"/>
              <a:gd name="connsiteX158" fmla="*/ 1313114 w 7369701"/>
              <a:gd name="connsiteY158" fmla="*/ 3655216 h 6858000"/>
              <a:gd name="connsiteX159" fmla="*/ 1109304 w 7369701"/>
              <a:gd name="connsiteY159" fmla="*/ 3669030 h 6858000"/>
              <a:gd name="connsiteX160" fmla="*/ 8129 w 7369701"/>
              <a:gd name="connsiteY160" fmla="*/ 4330519 h 6858000"/>
              <a:gd name="connsiteX161" fmla="*/ 687572 w 7369701"/>
              <a:gd name="connsiteY161" fmla="*/ 3925629 h 6858000"/>
              <a:gd name="connsiteX162" fmla="*/ 1138365 w 7369701"/>
              <a:gd name="connsiteY162" fmla="*/ 3774515 h 6858000"/>
              <a:gd name="connsiteX163" fmla="*/ 1505579 w 7369701"/>
              <a:gd name="connsiteY163" fmla="*/ 3655526 h 6858000"/>
              <a:gd name="connsiteX164" fmla="*/ 1313114 w 7369701"/>
              <a:gd name="connsiteY164" fmla="*/ 3655216 h 6858000"/>
              <a:gd name="connsiteX165" fmla="*/ 3655073 w 7369701"/>
              <a:gd name="connsiteY165" fmla="*/ 3650884 h 6858000"/>
              <a:gd name="connsiteX166" fmla="*/ 3989938 w 7369701"/>
              <a:gd name="connsiteY166" fmla="*/ 3991685 h 6858000"/>
              <a:gd name="connsiteX167" fmla="*/ 4393907 w 7369701"/>
              <a:gd name="connsiteY167" fmla="*/ 4261258 h 6858000"/>
              <a:gd name="connsiteX168" fmla="*/ 4648051 w 7369701"/>
              <a:gd name="connsiteY168" fmla="*/ 4374051 h 6858000"/>
              <a:gd name="connsiteX169" fmla="*/ 4383389 w 7369701"/>
              <a:gd name="connsiteY169" fmla="*/ 4184369 h 6858000"/>
              <a:gd name="connsiteX170" fmla="*/ 4165508 w 7369701"/>
              <a:gd name="connsiteY170" fmla="*/ 4035196 h 6858000"/>
              <a:gd name="connsiteX171" fmla="*/ 4068162 w 7369701"/>
              <a:gd name="connsiteY171" fmla="*/ 3953394 h 6858000"/>
              <a:gd name="connsiteX172" fmla="*/ 3981416 w 7369701"/>
              <a:gd name="connsiteY172" fmla="*/ 3880482 h 6858000"/>
              <a:gd name="connsiteX173" fmla="*/ 3800147 w 7369701"/>
              <a:gd name="connsiteY173" fmla="*/ 3749872 h 6858000"/>
              <a:gd name="connsiteX174" fmla="*/ 3655073 w 7369701"/>
              <a:gd name="connsiteY174" fmla="*/ 3650884 h 6858000"/>
              <a:gd name="connsiteX175" fmla="*/ 3670252 w 7369701"/>
              <a:gd name="connsiteY175" fmla="*/ 3622798 h 6858000"/>
              <a:gd name="connsiteX176" fmla="*/ 3817258 w 7369701"/>
              <a:gd name="connsiteY176" fmla="*/ 3723577 h 6858000"/>
              <a:gd name="connsiteX177" fmla="*/ 4000461 w 7369701"/>
              <a:gd name="connsiteY177" fmla="*/ 3855966 h 6858000"/>
              <a:gd name="connsiteX178" fmla="*/ 4088180 w 7369701"/>
              <a:gd name="connsiteY178" fmla="*/ 3929774 h 6858000"/>
              <a:gd name="connsiteX179" fmla="*/ 4184555 w 7369701"/>
              <a:gd name="connsiteY179" fmla="*/ 4010683 h 6858000"/>
              <a:gd name="connsiteX180" fmla="*/ 4399563 w 7369701"/>
              <a:gd name="connsiteY180" fmla="*/ 4158106 h 6858000"/>
              <a:gd name="connsiteX181" fmla="*/ 4684469 w 7369701"/>
              <a:gd name="connsiteY181" fmla="*/ 4364680 h 6858000"/>
              <a:gd name="connsiteX182" fmla="*/ 4690271 w 7369701"/>
              <a:gd name="connsiteY182" fmla="*/ 4370034 h 6858000"/>
              <a:gd name="connsiteX183" fmla="*/ 4136093 w 7369701"/>
              <a:gd name="connsiteY183" fmla="*/ 3858466 h 6858000"/>
              <a:gd name="connsiteX184" fmla="*/ 3670252 w 7369701"/>
              <a:gd name="connsiteY184" fmla="*/ 3622798 h 6858000"/>
              <a:gd name="connsiteX185" fmla="*/ 4440129 w 7369701"/>
              <a:gd name="connsiteY185" fmla="*/ 3448571 h 6858000"/>
              <a:gd name="connsiteX186" fmla="*/ 4856525 w 7369701"/>
              <a:gd name="connsiteY186" fmla="*/ 3915351 h 6858000"/>
              <a:gd name="connsiteX187" fmla="*/ 5059055 w 7369701"/>
              <a:gd name="connsiteY187" fmla="*/ 4108918 h 6858000"/>
              <a:gd name="connsiteX188" fmla="*/ 5290070 w 7369701"/>
              <a:gd name="connsiteY188" fmla="*/ 4263619 h 6858000"/>
              <a:gd name="connsiteX189" fmla="*/ 4834991 w 7369701"/>
              <a:gd name="connsiteY189" fmla="*/ 3830985 h 6858000"/>
              <a:gd name="connsiteX190" fmla="*/ 4440129 w 7369701"/>
              <a:gd name="connsiteY190" fmla="*/ 3448571 h 6858000"/>
              <a:gd name="connsiteX191" fmla="*/ 4441737 w 7369701"/>
              <a:gd name="connsiteY191" fmla="*/ 3399734 h 6858000"/>
              <a:gd name="connsiteX192" fmla="*/ 4431236 w 7369701"/>
              <a:gd name="connsiteY192" fmla="*/ 3400954 h 6858000"/>
              <a:gd name="connsiteX193" fmla="*/ 4557150 w 7369701"/>
              <a:gd name="connsiteY193" fmla="*/ 3510023 h 6858000"/>
              <a:gd name="connsiteX194" fmla="*/ 4856936 w 7369701"/>
              <a:gd name="connsiteY194" fmla="*/ 3809146 h 6858000"/>
              <a:gd name="connsiteX195" fmla="*/ 5111996 w 7369701"/>
              <a:gd name="connsiteY195" fmla="*/ 4065759 h 6858000"/>
              <a:gd name="connsiteX196" fmla="*/ 5388878 w 7369701"/>
              <a:gd name="connsiteY196" fmla="*/ 4300185 h 6858000"/>
              <a:gd name="connsiteX197" fmla="*/ 5425556 w 7369701"/>
              <a:gd name="connsiteY197" fmla="*/ 4308967 h 6858000"/>
              <a:gd name="connsiteX198" fmla="*/ 4943646 w 7369701"/>
              <a:gd name="connsiteY198" fmla="*/ 3822916 h 6858000"/>
              <a:gd name="connsiteX199" fmla="*/ 4594837 w 7369701"/>
              <a:gd name="connsiteY199" fmla="*/ 3532274 h 6858000"/>
              <a:gd name="connsiteX200" fmla="*/ 4441737 w 7369701"/>
              <a:gd name="connsiteY200" fmla="*/ 3399734 h 6858000"/>
              <a:gd name="connsiteX201" fmla="*/ 5425834 w 7369701"/>
              <a:gd name="connsiteY201" fmla="*/ 3162785 h 6858000"/>
              <a:gd name="connsiteX202" fmla="*/ 5401644 w 7369701"/>
              <a:gd name="connsiteY202" fmla="*/ 3617847 h 6858000"/>
              <a:gd name="connsiteX203" fmla="*/ 5467256 w 7369701"/>
              <a:gd name="connsiteY203" fmla="*/ 4175494 h 6858000"/>
              <a:gd name="connsiteX204" fmla="*/ 5448069 w 7369701"/>
              <a:gd name="connsiteY204" fmla="*/ 3567554 h 6858000"/>
              <a:gd name="connsiteX205" fmla="*/ 5425834 w 7369701"/>
              <a:gd name="connsiteY205" fmla="*/ 3162785 h 6858000"/>
              <a:gd name="connsiteX206" fmla="*/ 1318687 w 7369701"/>
              <a:gd name="connsiteY206" fmla="*/ 3113840 h 6858000"/>
              <a:gd name="connsiteX207" fmla="*/ 1066793 w 7369701"/>
              <a:gd name="connsiteY207" fmla="*/ 3212171 h 6858000"/>
              <a:gd name="connsiteX208" fmla="*/ 993319 w 7369701"/>
              <a:gd name="connsiteY208" fmla="*/ 3247648 h 6858000"/>
              <a:gd name="connsiteX209" fmla="*/ 853081 w 7369701"/>
              <a:gd name="connsiteY209" fmla="*/ 3312410 h 6858000"/>
              <a:gd name="connsiteX210" fmla="*/ 805957 w 7369701"/>
              <a:gd name="connsiteY210" fmla="*/ 3330443 h 6858000"/>
              <a:gd name="connsiteX211" fmla="*/ 1318687 w 7369701"/>
              <a:gd name="connsiteY211" fmla="*/ 3113840 h 6858000"/>
              <a:gd name="connsiteX212" fmla="*/ 5453702 w 7369701"/>
              <a:gd name="connsiteY212" fmla="*/ 3090882 h 6858000"/>
              <a:gd name="connsiteX213" fmla="*/ 5480135 w 7369701"/>
              <a:gd name="connsiteY213" fmla="*/ 3565802 h 6858000"/>
              <a:gd name="connsiteX214" fmla="*/ 5499023 w 7369701"/>
              <a:gd name="connsiteY214" fmla="*/ 4166310 h 6858000"/>
              <a:gd name="connsiteX215" fmla="*/ 5547022 w 7369701"/>
              <a:gd name="connsiteY215" fmla="*/ 3607838 h 6858000"/>
              <a:gd name="connsiteX216" fmla="*/ 5515964 w 7369701"/>
              <a:gd name="connsiteY216" fmla="*/ 3378541 h 6858000"/>
              <a:gd name="connsiteX217" fmla="*/ 5453702 w 7369701"/>
              <a:gd name="connsiteY217" fmla="*/ 3090882 h 6858000"/>
              <a:gd name="connsiteX218" fmla="*/ 1238695 w 7369701"/>
              <a:gd name="connsiteY218" fmla="*/ 3076820 h 6858000"/>
              <a:gd name="connsiteX219" fmla="*/ 716371 w 7369701"/>
              <a:gd name="connsiteY219" fmla="*/ 3293249 h 6858000"/>
              <a:gd name="connsiteX220" fmla="*/ 579522 w 7369701"/>
              <a:gd name="connsiteY220" fmla="*/ 3371759 h 6858000"/>
              <a:gd name="connsiteX221" fmla="*/ 600288 w 7369701"/>
              <a:gd name="connsiteY221" fmla="*/ 3365555 h 6858000"/>
              <a:gd name="connsiteX222" fmla="*/ 840692 w 7369701"/>
              <a:gd name="connsiteY222" fmla="*/ 3284921 h 6858000"/>
              <a:gd name="connsiteX223" fmla="*/ 979248 w 7369701"/>
              <a:gd name="connsiteY223" fmla="*/ 3221003 h 6858000"/>
              <a:gd name="connsiteX224" fmla="*/ 1053282 w 7369701"/>
              <a:gd name="connsiteY224" fmla="*/ 3185247 h 6858000"/>
              <a:gd name="connsiteX225" fmla="*/ 1320603 w 7369701"/>
              <a:gd name="connsiteY225" fmla="*/ 3081281 h 6858000"/>
              <a:gd name="connsiteX226" fmla="*/ 1238695 w 7369701"/>
              <a:gd name="connsiteY226" fmla="*/ 3076820 h 6858000"/>
              <a:gd name="connsiteX227" fmla="*/ 5425627 w 7369701"/>
              <a:gd name="connsiteY227" fmla="*/ 2954192 h 6858000"/>
              <a:gd name="connsiteX228" fmla="*/ 5470770 w 7369701"/>
              <a:gd name="connsiteY228" fmla="*/ 3005435 h 6858000"/>
              <a:gd name="connsiteX229" fmla="*/ 5519779 w 7369701"/>
              <a:gd name="connsiteY229" fmla="*/ 4359223 h 6858000"/>
              <a:gd name="connsiteX230" fmla="*/ 5520293 w 7369701"/>
              <a:gd name="connsiteY230" fmla="*/ 4360602 h 6858000"/>
              <a:gd name="connsiteX231" fmla="*/ 5767221 w 7369701"/>
              <a:gd name="connsiteY231" fmla="*/ 4665564 h 6858000"/>
              <a:gd name="connsiteX232" fmla="*/ 6937169 w 7369701"/>
              <a:gd name="connsiteY232" fmla="*/ 4815941 h 6858000"/>
              <a:gd name="connsiteX233" fmla="*/ 6953922 w 7369701"/>
              <a:gd name="connsiteY233" fmla="*/ 4890068 h 6858000"/>
              <a:gd name="connsiteX234" fmla="*/ 6071359 w 7369701"/>
              <a:gd name="connsiteY234" fmla="*/ 4770770 h 6858000"/>
              <a:gd name="connsiteX235" fmla="*/ 6038839 w 7369701"/>
              <a:gd name="connsiteY235" fmla="*/ 4764474 h 6858000"/>
              <a:gd name="connsiteX236" fmla="*/ 6038706 w 7369701"/>
              <a:gd name="connsiteY236" fmla="*/ 4763847 h 6858000"/>
              <a:gd name="connsiteX237" fmla="*/ 6037784 w 7369701"/>
              <a:gd name="connsiteY237" fmla="*/ 4764270 h 6858000"/>
              <a:gd name="connsiteX238" fmla="*/ 6038839 w 7369701"/>
              <a:gd name="connsiteY238" fmla="*/ 4764474 h 6858000"/>
              <a:gd name="connsiteX239" fmla="*/ 6040338 w 7369701"/>
              <a:gd name="connsiteY239" fmla="*/ 4771418 h 6858000"/>
              <a:gd name="connsiteX240" fmla="*/ 6024488 w 7369701"/>
              <a:gd name="connsiteY240" fmla="*/ 4809903 h 6858000"/>
              <a:gd name="connsiteX241" fmla="*/ 5599771 w 7369701"/>
              <a:gd name="connsiteY241" fmla="*/ 5509652 h 6858000"/>
              <a:gd name="connsiteX242" fmla="*/ 5548843 w 7369701"/>
              <a:gd name="connsiteY242" fmla="*/ 5563845 h 6858000"/>
              <a:gd name="connsiteX243" fmla="*/ 5940952 w 7369701"/>
              <a:gd name="connsiteY243" fmla="*/ 6250028 h 6858000"/>
              <a:gd name="connsiteX244" fmla="*/ 6043441 w 7369701"/>
              <a:gd name="connsiteY244" fmla="*/ 6665847 h 6858000"/>
              <a:gd name="connsiteX245" fmla="*/ 6093432 w 7369701"/>
              <a:gd name="connsiteY245" fmla="*/ 6858000 h 6858000"/>
              <a:gd name="connsiteX246" fmla="*/ 6034344 w 7369701"/>
              <a:gd name="connsiteY246" fmla="*/ 6858000 h 6858000"/>
              <a:gd name="connsiteX247" fmla="*/ 6026679 w 7369701"/>
              <a:gd name="connsiteY247" fmla="*/ 6836959 h 6858000"/>
              <a:gd name="connsiteX248" fmla="*/ 5800441 w 7369701"/>
              <a:gd name="connsiteY248" fmla="*/ 6335286 h 6858000"/>
              <a:gd name="connsiteX249" fmla="*/ 5526562 w 7369701"/>
              <a:gd name="connsiteY249" fmla="*/ 5705388 h 6858000"/>
              <a:gd name="connsiteX250" fmla="*/ 5519640 w 7369701"/>
              <a:gd name="connsiteY250" fmla="*/ 5683774 h 6858000"/>
              <a:gd name="connsiteX251" fmla="*/ 5844559 w 7369701"/>
              <a:gd name="connsiteY251" fmla="*/ 6553349 h 6858000"/>
              <a:gd name="connsiteX252" fmla="*/ 5975994 w 7369701"/>
              <a:gd name="connsiteY252" fmla="*/ 6858000 h 6858000"/>
              <a:gd name="connsiteX253" fmla="*/ 5898547 w 7369701"/>
              <a:gd name="connsiteY253" fmla="*/ 6858000 h 6858000"/>
              <a:gd name="connsiteX254" fmla="*/ 5682041 w 7369701"/>
              <a:gd name="connsiteY254" fmla="*/ 6355860 h 6858000"/>
              <a:gd name="connsiteX255" fmla="*/ 5461758 w 7369701"/>
              <a:gd name="connsiteY255" fmla="*/ 5820220 h 6858000"/>
              <a:gd name="connsiteX256" fmla="*/ 5237282 w 7369701"/>
              <a:gd name="connsiteY256" fmla="*/ 6579086 h 6858000"/>
              <a:gd name="connsiteX257" fmla="*/ 5115009 w 7369701"/>
              <a:gd name="connsiteY257" fmla="*/ 6858000 h 6858000"/>
              <a:gd name="connsiteX258" fmla="*/ 5028074 w 7369701"/>
              <a:gd name="connsiteY258" fmla="*/ 6858000 h 6858000"/>
              <a:gd name="connsiteX259" fmla="*/ 5079508 w 7369701"/>
              <a:gd name="connsiteY259" fmla="*/ 6749074 h 6858000"/>
              <a:gd name="connsiteX260" fmla="*/ 5371846 w 7369701"/>
              <a:gd name="connsiteY260" fmla="*/ 5924413 h 6858000"/>
              <a:gd name="connsiteX261" fmla="*/ 5270512 w 7369701"/>
              <a:gd name="connsiteY261" fmla="*/ 6138975 h 6858000"/>
              <a:gd name="connsiteX262" fmla="*/ 5062409 w 7369701"/>
              <a:gd name="connsiteY262" fmla="*/ 6653544 h 6858000"/>
              <a:gd name="connsiteX263" fmla="*/ 5036628 w 7369701"/>
              <a:gd name="connsiteY263" fmla="*/ 6754247 h 6858000"/>
              <a:gd name="connsiteX264" fmla="*/ 5009112 w 7369701"/>
              <a:gd name="connsiteY264" fmla="*/ 6858000 h 6858000"/>
              <a:gd name="connsiteX265" fmla="*/ 4976679 w 7369701"/>
              <a:gd name="connsiteY265" fmla="*/ 6858000 h 6858000"/>
              <a:gd name="connsiteX266" fmla="*/ 5006537 w 7369701"/>
              <a:gd name="connsiteY266" fmla="*/ 6747068 h 6858000"/>
              <a:gd name="connsiteX267" fmla="*/ 5032723 w 7369701"/>
              <a:gd name="connsiteY267" fmla="*/ 6644957 h 6858000"/>
              <a:gd name="connsiteX268" fmla="*/ 5242949 w 7369701"/>
              <a:gd name="connsiteY268" fmla="*/ 6125175 h 6858000"/>
              <a:gd name="connsiteX269" fmla="*/ 5286321 w 7369701"/>
              <a:gd name="connsiteY269" fmla="*/ 6033555 h 6858000"/>
              <a:gd name="connsiteX270" fmla="*/ 5008210 w 7369701"/>
              <a:gd name="connsiteY270" fmla="*/ 6649194 h 6858000"/>
              <a:gd name="connsiteX271" fmla="*/ 4986321 w 7369701"/>
              <a:gd name="connsiteY271" fmla="*/ 6765687 h 6858000"/>
              <a:gd name="connsiteX272" fmla="*/ 4973474 w 7369701"/>
              <a:gd name="connsiteY272" fmla="*/ 6858000 h 6858000"/>
              <a:gd name="connsiteX273" fmla="*/ 4907178 w 7369701"/>
              <a:gd name="connsiteY273" fmla="*/ 6858000 h 6858000"/>
              <a:gd name="connsiteX274" fmla="*/ 4910810 w 7369701"/>
              <a:gd name="connsiteY274" fmla="*/ 6829660 h 6858000"/>
              <a:gd name="connsiteX275" fmla="*/ 4987461 w 7369701"/>
              <a:gd name="connsiteY275" fmla="*/ 6432994 h 6858000"/>
              <a:gd name="connsiteX276" fmla="*/ 5179262 w 7369701"/>
              <a:gd name="connsiteY276" fmla="*/ 6035044 h 6858000"/>
              <a:gd name="connsiteX277" fmla="*/ 4689678 w 7369701"/>
              <a:gd name="connsiteY277" fmla="*/ 6440241 h 6858000"/>
              <a:gd name="connsiteX278" fmla="*/ 4477543 w 7369701"/>
              <a:gd name="connsiteY278" fmla="*/ 6674836 h 6858000"/>
              <a:gd name="connsiteX279" fmla="*/ 4329957 w 7369701"/>
              <a:gd name="connsiteY279" fmla="*/ 6858000 h 6858000"/>
              <a:gd name="connsiteX280" fmla="*/ 4218595 w 7369701"/>
              <a:gd name="connsiteY280" fmla="*/ 6858000 h 6858000"/>
              <a:gd name="connsiteX281" fmla="*/ 4368888 w 7369701"/>
              <a:gd name="connsiteY281" fmla="*/ 6668412 h 6858000"/>
              <a:gd name="connsiteX282" fmla="*/ 4563091 w 7369701"/>
              <a:gd name="connsiteY282" fmla="*/ 6442508 h 6858000"/>
              <a:gd name="connsiteX283" fmla="*/ 5387324 w 7369701"/>
              <a:gd name="connsiteY283" fmla="*/ 5705830 h 6858000"/>
              <a:gd name="connsiteX284" fmla="*/ 5073620 w 7369701"/>
              <a:gd name="connsiteY284" fmla="*/ 5955437 h 6858000"/>
              <a:gd name="connsiteX285" fmla="*/ 4689789 w 7369701"/>
              <a:gd name="connsiteY285" fmla="*/ 6268382 h 6858000"/>
              <a:gd name="connsiteX286" fmla="*/ 4418722 w 7369701"/>
              <a:gd name="connsiteY286" fmla="*/ 6570886 h 6858000"/>
              <a:gd name="connsiteX287" fmla="*/ 4214944 w 7369701"/>
              <a:gd name="connsiteY287" fmla="*/ 6858000 h 6858000"/>
              <a:gd name="connsiteX288" fmla="*/ 4177898 w 7369701"/>
              <a:gd name="connsiteY288" fmla="*/ 6858000 h 6858000"/>
              <a:gd name="connsiteX289" fmla="*/ 4391597 w 7369701"/>
              <a:gd name="connsiteY289" fmla="*/ 6556370 h 6858000"/>
              <a:gd name="connsiteX290" fmla="*/ 4668889 w 7369701"/>
              <a:gd name="connsiteY290" fmla="*/ 6246399 h 6858000"/>
              <a:gd name="connsiteX291" fmla="*/ 5055427 w 7369701"/>
              <a:gd name="connsiteY291" fmla="*/ 5931476 h 6858000"/>
              <a:gd name="connsiteX292" fmla="*/ 5371814 w 7369701"/>
              <a:gd name="connsiteY292" fmla="*/ 5678975 h 6858000"/>
              <a:gd name="connsiteX293" fmla="*/ 4987918 w 7369701"/>
              <a:gd name="connsiteY293" fmla="*/ 5838701 h 6858000"/>
              <a:gd name="connsiteX294" fmla="*/ 4317146 w 7369701"/>
              <a:gd name="connsiteY294" fmla="*/ 6587716 h 6858000"/>
              <a:gd name="connsiteX295" fmla="*/ 4171627 w 7369701"/>
              <a:gd name="connsiteY295" fmla="*/ 6858000 h 6858000"/>
              <a:gd name="connsiteX296" fmla="*/ 4081585 w 7369701"/>
              <a:gd name="connsiteY296" fmla="*/ 6858000 h 6858000"/>
              <a:gd name="connsiteX297" fmla="*/ 4238603 w 7369701"/>
              <a:gd name="connsiteY297" fmla="*/ 6559341 h 6858000"/>
              <a:gd name="connsiteX298" fmla="*/ 4778333 w 7369701"/>
              <a:gd name="connsiteY298" fmla="*/ 5873626 h 6858000"/>
              <a:gd name="connsiteX299" fmla="*/ 5414185 w 7369701"/>
              <a:gd name="connsiteY299" fmla="*/ 5573882 h 6858000"/>
              <a:gd name="connsiteX300" fmla="*/ 5959648 w 7369701"/>
              <a:gd name="connsiteY300" fmla="*/ 4760797 h 6858000"/>
              <a:gd name="connsiteX301" fmla="*/ 5355019 w 7369701"/>
              <a:gd name="connsiteY301" fmla="*/ 4734672 h 6858000"/>
              <a:gd name="connsiteX302" fmla="*/ 5083565 w 7369701"/>
              <a:gd name="connsiteY302" fmla="*/ 5179121 h 6858000"/>
              <a:gd name="connsiteX303" fmla="*/ 4713577 w 7369701"/>
              <a:gd name="connsiteY303" fmla="*/ 5616803 h 6858000"/>
              <a:gd name="connsiteX304" fmla="*/ 3989559 w 7369701"/>
              <a:gd name="connsiteY304" fmla="*/ 6145945 h 6858000"/>
              <a:gd name="connsiteX305" fmla="*/ 3939824 w 7369701"/>
              <a:gd name="connsiteY305" fmla="*/ 6066900 h 6858000"/>
              <a:gd name="connsiteX306" fmla="*/ 4584537 w 7369701"/>
              <a:gd name="connsiteY306" fmla="*/ 5324826 h 6858000"/>
              <a:gd name="connsiteX307" fmla="*/ 5037105 w 7369701"/>
              <a:gd name="connsiteY307" fmla="*/ 5088765 h 6858000"/>
              <a:gd name="connsiteX308" fmla="*/ 5039930 w 7369701"/>
              <a:gd name="connsiteY308" fmla="*/ 5089585 h 6858000"/>
              <a:gd name="connsiteX309" fmla="*/ 5263764 w 7369701"/>
              <a:gd name="connsiteY309" fmla="*/ 4735525 h 6858000"/>
              <a:gd name="connsiteX310" fmla="*/ 4086300 w 7369701"/>
              <a:gd name="connsiteY310" fmla="*/ 4884599 h 6858000"/>
              <a:gd name="connsiteX311" fmla="*/ 4085485 w 7369701"/>
              <a:gd name="connsiteY311" fmla="*/ 4899070 h 6858000"/>
              <a:gd name="connsiteX312" fmla="*/ 3871915 w 7369701"/>
              <a:gd name="connsiteY312" fmla="*/ 5253645 h 6858000"/>
              <a:gd name="connsiteX313" fmla="*/ 3799374 w 7369701"/>
              <a:gd name="connsiteY313" fmla="*/ 5466127 h 6858000"/>
              <a:gd name="connsiteX314" fmla="*/ 3498850 w 7369701"/>
              <a:gd name="connsiteY314" fmla="*/ 6661888 h 6858000"/>
              <a:gd name="connsiteX315" fmla="*/ 3399216 w 7369701"/>
              <a:gd name="connsiteY315" fmla="*/ 6858000 h 6858000"/>
              <a:gd name="connsiteX316" fmla="*/ 3303688 w 7369701"/>
              <a:gd name="connsiteY316" fmla="*/ 6858000 h 6858000"/>
              <a:gd name="connsiteX317" fmla="*/ 3391774 w 7369701"/>
              <a:gd name="connsiteY317" fmla="*/ 6697181 h 6858000"/>
              <a:gd name="connsiteX318" fmla="*/ 3735540 w 7369701"/>
              <a:gd name="connsiteY318" fmla="*/ 5546923 h 6858000"/>
              <a:gd name="connsiteX319" fmla="*/ 3729438 w 7369701"/>
              <a:gd name="connsiteY319" fmla="*/ 5569058 h 6858000"/>
              <a:gd name="connsiteX320" fmla="*/ 3707782 w 7369701"/>
              <a:gd name="connsiteY320" fmla="*/ 5644908 h 6858000"/>
              <a:gd name="connsiteX321" fmla="*/ 3583827 w 7369701"/>
              <a:gd name="connsiteY321" fmla="*/ 6039215 h 6858000"/>
              <a:gd name="connsiteX322" fmla="*/ 3547861 w 7369701"/>
              <a:gd name="connsiteY322" fmla="*/ 6129609 h 6858000"/>
              <a:gd name="connsiteX323" fmla="*/ 3490905 w 7369701"/>
              <a:gd name="connsiteY323" fmla="*/ 6277660 h 6858000"/>
              <a:gd name="connsiteX324" fmla="*/ 3455859 w 7369701"/>
              <a:gd name="connsiteY324" fmla="*/ 6391301 h 6858000"/>
              <a:gd name="connsiteX325" fmla="*/ 3429112 w 7369701"/>
              <a:gd name="connsiteY325" fmla="*/ 6479469 h 6858000"/>
              <a:gd name="connsiteX326" fmla="*/ 3304862 w 7369701"/>
              <a:gd name="connsiteY326" fmla="*/ 6796476 h 6858000"/>
              <a:gd name="connsiteX327" fmla="*/ 3276071 w 7369701"/>
              <a:gd name="connsiteY327" fmla="*/ 6858000 h 6858000"/>
              <a:gd name="connsiteX328" fmla="*/ 3240805 w 7369701"/>
              <a:gd name="connsiteY328" fmla="*/ 6858000 h 6858000"/>
              <a:gd name="connsiteX329" fmla="*/ 3275917 w 7369701"/>
              <a:gd name="connsiteY329" fmla="*/ 6783192 h 6858000"/>
              <a:gd name="connsiteX330" fmla="*/ 3399358 w 7369701"/>
              <a:gd name="connsiteY330" fmla="*/ 6469011 h 6858000"/>
              <a:gd name="connsiteX331" fmla="*/ 3425650 w 7369701"/>
              <a:gd name="connsiteY331" fmla="*/ 6381333 h 6858000"/>
              <a:gd name="connsiteX332" fmla="*/ 3460661 w 7369701"/>
              <a:gd name="connsiteY332" fmla="*/ 6266763 h 6858000"/>
              <a:gd name="connsiteX333" fmla="*/ 3518021 w 7369701"/>
              <a:gd name="connsiteY333" fmla="*/ 6117298 h 6858000"/>
              <a:gd name="connsiteX334" fmla="*/ 3554035 w 7369701"/>
              <a:gd name="connsiteY334" fmla="*/ 6027832 h 6858000"/>
              <a:gd name="connsiteX335" fmla="*/ 3677174 w 7369701"/>
              <a:gd name="connsiteY335" fmla="*/ 5636351 h 6858000"/>
              <a:gd name="connsiteX336" fmla="*/ 3698819 w 7369701"/>
              <a:gd name="connsiteY336" fmla="*/ 5560503 h 6858000"/>
              <a:gd name="connsiteX337" fmla="*/ 3702094 w 7369701"/>
              <a:gd name="connsiteY337" fmla="*/ 5549194 h 6858000"/>
              <a:gd name="connsiteX338" fmla="*/ 3398355 w 7369701"/>
              <a:gd name="connsiteY338" fmla="*/ 6094603 h 6858000"/>
              <a:gd name="connsiteX339" fmla="*/ 3193941 w 7369701"/>
              <a:gd name="connsiteY339" fmla="*/ 6798775 h 6858000"/>
              <a:gd name="connsiteX340" fmla="*/ 3184140 w 7369701"/>
              <a:gd name="connsiteY340" fmla="*/ 6858000 h 6858000"/>
              <a:gd name="connsiteX341" fmla="*/ 3099978 w 7369701"/>
              <a:gd name="connsiteY341" fmla="*/ 6858000 h 6858000"/>
              <a:gd name="connsiteX342" fmla="*/ 3101556 w 7369701"/>
              <a:gd name="connsiteY342" fmla="*/ 6843337 h 6858000"/>
              <a:gd name="connsiteX343" fmla="*/ 3370162 w 7369701"/>
              <a:gd name="connsiteY343" fmla="*/ 5785550 h 6858000"/>
              <a:gd name="connsiteX344" fmla="*/ 3746477 w 7369701"/>
              <a:gd name="connsiteY344" fmla="*/ 5377889 h 6858000"/>
              <a:gd name="connsiteX345" fmla="*/ 3863399 w 7369701"/>
              <a:gd name="connsiteY345" fmla="*/ 5087257 h 6858000"/>
              <a:gd name="connsiteX346" fmla="*/ 3968712 w 7369701"/>
              <a:gd name="connsiteY346" fmla="*/ 4913989 h 6858000"/>
              <a:gd name="connsiteX347" fmla="*/ 2792390 w 7369701"/>
              <a:gd name="connsiteY347" fmla="*/ 5382974 h 6858000"/>
              <a:gd name="connsiteX348" fmla="*/ 2714982 w 7369701"/>
              <a:gd name="connsiteY348" fmla="*/ 5427051 h 6858000"/>
              <a:gd name="connsiteX349" fmla="*/ 2813361 w 7369701"/>
              <a:gd name="connsiteY349" fmla="*/ 6023912 h 6858000"/>
              <a:gd name="connsiteX350" fmla="*/ 2688430 w 7369701"/>
              <a:gd name="connsiteY350" fmla="*/ 6801564 h 6858000"/>
              <a:gd name="connsiteX351" fmla="*/ 2629626 w 7369701"/>
              <a:gd name="connsiteY351" fmla="*/ 6763394 h 6858000"/>
              <a:gd name="connsiteX352" fmla="*/ 2565328 w 7369701"/>
              <a:gd name="connsiteY352" fmla="*/ 5516399 h 6858000"/>
              <a:gd name="connsiteX353" fmla="*/ 1922999 w 7369701"/>
              <a:gd name="connsiteY353" fmla="*/ 5980343 h 6858000"/>
              <a:gd name="connsiteX354" fmla="*/ 1950261 w 7369701"/>
              <a:gd name="connsiteY354" fmla="*/ 6405858 h 6858000"/>
              <a:gd name="connsiteX355" fmla="*/ 2365554 w 7369701"/>
              <a:gd name="connsiteY355" fmla="*/ 6759107 h 6858000"/>
              <a:gd name="connsiteX356" fmla="*/ 2424142 w 7369701"/>
              <a:gd name="connsiteY356" fmla="*/ 6858000 h 6858000"/>
              <a:gd name="connsiteX357" fmla="*/ 2395994 w 7369701"/>
              <a:gd name="connsiteY357" fmla="*/ 6858000 h 6858000"/>
              <a:gd name="connsiteX358" fmla="*/ 2392863 w 7369701"/>
              <a:gd name="connsiteY358" fmla="*/ 6852964 h 6858000"/>
              <a:gd name="connsiteX359" fmla="*/ 2017589 w 7369701"/>
              <a:gd name="connsiteY359" fmla="*/ 6493982 h 6858000"/>
              <a:gd name="connsiteX360" fmla="*/ 2147336 w 7369701"/>
              <a:gd name="connsiteY360" fmla="*/ 6594052 h 6858000"/>
              <a:gd name="connsiteX361" fmla="*/ 2207047 w 7369701"/>
              <a:gd name="connsiteY361" fmla="*/ 6654540 h 6858000"/>
              <a:gd name="connsiteX362" fmla="*/ 2299106 w 7369701"/>
              <a:gd name="connsiteY362" fmla="*/ 6778931 h 6858000"/>
              <a:gd name="connsiteX363" fmla="*/ 2314430 w 7369701"/>
              <a:gd name="connsiteY363" fmla="*/ 6801144 h 6858000"/>
              <a:gd name="connsiteX364" fmla="*/ 2352406 w 7369701"/>
              <a:gd name="connsiteY364" fmla="*/ 6858000 h 6858000"/>
              <a:gd name="connsiteX365" fmla="*/ 2314492 w 7369701"/>
              <a:gd name="connsiteY365" fmla="*/ 6858000 h 6858000"/>
              <a:gd name="connsiteX366" fmla="*/ 2288095 w 7369701"/>
              <a:gd name="connsiteY366" fmla="*/ 6818030 h 6858000"/>
              <a:gd name="connsiteX367" fmla="*/ 2272768 w 7369701"/>
              <a:gd name="connsiteY367" fmla="*/ 6795822 h 6858000"/>
              <a:gd name="connsiteX368" fmla="*/ 2182715 w 7369701"/>
              <a:gd name="connsiteY368" fmla="*/ 6675071 h 6858000"/>
              <a:gd name="connsiteX369" fmla="*/ 2032061 w 7369701"/>
              <a:gd name="connsiteY369" fmla="*/ 6541380 h 6858000"/>
              <a:gd name="connsiteX370" fmla="*/ 2257220 w 7369701"/>
              <a:gd name="connsiteY370" fmla="*/ 6826257 h 6858000"/>
              <a:gd name="connsiteX371" fmla="*/ 2281324 w 7369701"/>
              <a:gd name="connsiteY371" fmla="*/ 6858000 h 6858000"/>
              <a:gd name="connsiteX372" fmla="*/ 2242860 w 7369701"/>
              <a:gd name="connsiteY372" fmla="*/ 6858000 h 6858000"/>
              <a:gd name="connsiteX373" fmla="*/ 2232818 w 7369701"/>
              <a:gd name="connsiteY373" fmla="*/ 6844926 h 6858000"/>
              <a:gd name="connsiteX374" fmla="*/ 1990172 w 7369701"/>
              <a:gd name="connsiteY374" fmla="*/ 6542121 h 6858000"/>
              <a:gd name="connsiteX375" fmla="*/ 2124090 w 7369701"/>
              <a:gd name="connsiteY375" fmla="*/ 6761017 h 6858000"/>
              <a:gd name="connsiteX376" fmla="*/ 2200380 w 7369701"/>
              <a:gd name="connsiteY376" fmla="*/ 6858000 h 6858000"/>
              <a:gd name="connsiteX377" fmla="*/ 2147507 w 7369701"/>
              <a:gd name="connsiteY377" fmla="*/ 6858000 h 6858000"/>
              <a:gd name="connsiteX378" fmla="*/ 2070668 w 7369701"/>
              <a:gd name="connsiteY378" fmla="*/ 6761520 h 6858000"/>
              <a:gd name="connsiteX379" fmla="*/ 1975142 w 7369701"/>
              <a:gd name="connsiteY379" fmla="*/ 6585570 h 6858000"/>
              <a:gd name="connsiteX380" fmla="*/ 2050035 w 7369701"/>
              <a:gd name="connsiteY380" fmla="*/ 6813345 h 6858000"/>
              <a:gd name="connsiteX381" fmla="*/ 2063025 w 7369701"/>
              <a:gd name="connsiteY381" fmla="*/ 6858000 h 6858000"/>
              <a:gd name="connsiteX382" fmla="*/ 2021675 w 7369701"/>
              <a:gd name="connsiteY382" fmla="*/ 6858000 h 6858000"/>
              <a:gd name="connsiteX383" fmla="*/ 2019308 w 7369701"/>
              <a:gd name="connsiteY383" fmla="*/ 6847118 h 6858000"/>
              <a:gd name="connsiteX384" fmla="*/ 1938835 w 7369701"/>
              <a:gd name="connsiteY384" fmla="*/ 6551160 h 6858000"/>
              <a:gd name="connsiteX385" fmla="*/ 1953230 w 7369701"/>
              <a:gd name="connsiteY385" fmla="*/ 6759699 h 6858000"/>
              <a:gd name="connsiteX386" fmla="*/ 1956763 w 7369701"/>
              <a:gd name="connsiteY386" fmla="*/ 6778191 h 6858000"/>
              <a:gd name="connsiteX387" fmla="*/ 1967925 w 7369701"/>
              <a:gd name="connsiteY387" fmla="*/ 6858000 h 6858000"/>
              <a:gd name="connsiteX388" fmla="*/ 1936622 w 7369701"/>
              <a:gd name="connsiteY388" fmla="*/ 6858000 h 6858000"/>
              <a:gd name="connsiteX389" fmla="*/ 1926261 w 7369701"/>
              <a:gd name="connsiteY389" fmla="*/ 6784064 h 6858000"/>
              <a:gd name="connsiteX390" fmla="*/ 1922724 w 7369701"/>
              <a:gd name="connsiteY390" fmla="*/ 6765577 h 6858000"/>
              <a:gd name="connsiteX391" fmla="*/ 1904650 w 7369701"/>
              <a:gd name="connsiteY391" fmla="*/ 6639616 h 6858000"/>
              <a:gd name="connsiteX392" fmla="*/ 1885273 w 7369701"/>
              <a:gd name="connsiteY392" fmla="*/ 6858000 h 6858000"/>
              <a:gd name="connsiteX393" fmla="*/ 1854363 w 7369701"/>
              <a:gd name="connsiteY393" fmla="*/ 6858000 h 6858000"/>
              <a:gd name="connsiteX394" fmla="*/ 1880391 w 7369701"/>
              <a:gd name="connsiteY394" fmla="*/ 6603796 h 6858000"/>
              <a:gd name="connsiteX395" fmla="*/ 1818273 w 7369701"/>
              <a:gd name="connsiteY395" fmla="*/ 6715729 h 6858000"/>
              <a:gd name="connsiteX396" fmla="*/ 1794691 w 7369701"/>
              <a:gd name="connsiteY396" fmla="*/ 6843239 h 6858000"/>
              <a:gd name="connsiteX397" fmla="*/ 1794914 w 7369701"/>
              <a:gd name="connsiteY397" fmla="*/ 6858000 h 6858000"/>
              <a:gd name="connsiteX398" fmla="*/ 1746128 w 7369701"/>
              <a:gd name="connsiteY398" fmla="*/ 6858000 h 6858000"/>
              <a:gd name="connsiteX399" fmla="*/ 1753934 w 7369701"/>
              <a:gd name="connsiteY399" fmla="*/ 6724796 h 6858000"/>
              <a:gd name="connsiteX400" fmla="*/ 1792053 w 7369701"/>
              <a:gd name="connsiteY400" fmla="*/ 6572396 h 6858000"/>
              <a:gd name="connsiteX401" fmla="*/ 1862248 w 7369701"/>
              <a:gd name="connsiteY401" fmla="*/ 6266397 h 6858000"/>
              <a:gd name="connsiteX402" fmla="*/ 1862250 w 7369701"/>
              <a:gd name="connsiteY402" fmla="*/ 6033531 h 6858000"/>
              <a:gd name="connsiteX403" fmla="*/ 1211999 w 7369701"/>
              <a:gd name="connsiteY403" fmla="*/ 6683610 h 6858000"/>
              <a:gd name="connsiteX404" fmla="*/ 1213266 w 7369701"/>
              <a:gd name="connsiteY404" fmla="*/ 6691947 h 6858000"/>
              <a:gd name="connsiteX405" fmla="*/ 1203370 w 7369701"/>
              <a:gd name="connsiteY405" fmla="*/ 6850676 h 6858000"/>
              <a:gd name="connsiteX406" fmla="*/ 1203671 w 7369701"/>
              <a:gd name="connsiteY406" fmla="*/ 6858000 h 6858000"/>
              <a:gd name="connsiteX407" fmla="*/ 1143180 w 7369701"/>
              <a:gd name="connsiteY407" fmla="*/ 6858000 h 6858000"/>
              <a:gd name="connsiteX408" fmla="*/ 1142176 w 7369701"/>
              <a:gd name="connsiteY408" fmla="*/ 6766045 h 6858000"/>
              <a:gd name="connsiteX409" fmla="*/ 1067484 w 7369701"/>
              <a:gd name="connsiteY409" fmla="*/ 6858000 h 6858000"/>
              <a:gd name="connsiteX410" fmla="*/ 953928 w 7369701"/>
              <a:gd name="connsiteY410" fmla="*/ 6858000 h 6858000"/>
              <a:gd name="connsiteX411" fmla="*/ 959715 w 7369701"/>
              <a:gd name="connsiteY411" fmla="*/ 6850185 h 6858000"/>
              <a:gd name="connsiteX412" fmla="*/ 1483788 w 7369701"/>
              <a:gd name="connsiteY412" fmla="*/ 6259174 h 6858000"/>
              <a:gd name="connsiteX413" fmla="*/ 1100671 w 7369701"/>
              <a:gd name="connsiteY413" fmla="*/ 6252137 h 6858000"/>
              <a:gd name="connsiteX414" fmla="*/ 1090144 w 7369701"/>
              <a:gd name="connsiteY414" fmla="*/ 6256748 h 6858000"/>
              <a:gd name="connsiteX415" fmla="*/ 1095872 w 7369701"/>
              <a:gd name="connsiteY415" fmla="*/ 6271892 h 6858000"/>
              <a:gd name="connsiteX416" fmla="*/ 262785 w 7369701"/>
              <a:gd name="connsiteY416" fmla="*/ 6845450 h 6858000"/>
              <a:gd name="connsiteX417" fmla="*/ 209968 w 7369701"/>
              <a:gd name="connsiteY417" fmla="*/ 6770713 h 6858000"/>
              <a:gd name="connsiteX418" fmla="*/ 873460 w 7369701"/>
              <a:gd name="connsiteY418" fmla="*/ 6253768 h 6858000"/>
              <a:gd name="connsiteX419" fmla="*/ 192686 w 7369701"/>
              <a:gd name="connsiteY419" fmla="*/ 5849257 h 6858000"/>
              <a:gd name="connsiteX420" fmla="*/ 4696 w 7369701"/>
              <a:gd name="connsiteY420" fmla="*/ 5697668 h 6858000"/>
              <a:gd name="connsiteX421" fmla="*/ 0 w 7369701"/>
              <a:gd name="connsiteY421" fmla="*/ 5689984 h 6858000"/>
              <a:gd name="connsiteX422" fmla="*/ 0 w 7369701"/>
              <a:gd name="connsiteY422" fmla="*/ 5513472 h 6858000"/>
              <a:gd name="connsiteX423" fmla="*/ 174101 w 7369701"/>
              <a:gd name="connsiteY423" fmla="*/ 5620277 h 6858000"/>
              <a:gd name="connsiteX424" fmla="*/ 891800 w 7369701"/>
              <a:gd name="connsiteY424" fmla="*/ 6036935 h 6858000"/>
              <a:gd name="connsiteX425" fmla="*/ 1072219 w 7369701"/>
              <a:gd name="connsiteY425" fmla="*/ 6169443 h 6858000"/>
              <a:gd name="connsiteX426" fmla="*/ 1074117 w 7369701"/>
              <a:gd name="connsiteY426" fmla="*/ 6170301 h 6858000"/>
              <a:gd name="connsiteX427" fmla="*/ 1083114 w 7369701"/>
              <a:gd name="connsiteY427" fmla="*/ 6174131 h 6858000"/>
              <a:gd name="connsiteX428" fmla="*/ 1543010 w 7369701"/>
              <a:gd name="connsiteY428" fmla="*/ 6191140 h 6858000"/>
              <a:gd name="connsiteX429" fmla="*/ 1551080 w 7369701"/>
              <a:gd name="connsiteY429" fmla="*/ 6195006 h 6858000"/>
              <a:gd name="connsiteX430" fmla="*/ 2345443 w 7369701"/>
              <a:gd name="connsiteY430" fmla="*/ 5549882 h 6858000"/>
              <a:gd name="connsiteX431" fmla="*/ 1721499 w 7369701"/>
              <a:gd name="connsiteY431" fmla="*/ 5599969 h 6858000"/>
              <a:gd name="connsiteX432" fmla="*/ 767716 w 7369701"/>
              <a:gd name="connsiteY432" fmla="*/ 5472768 h 6858000"/>
              <a:gd name="connsiteX433" fmla="*/ 722147 w 7369701"/>
              <a:gd name="connsiteY433" fmla="*/ 5393091 h 6858000"/>
              <a:gd name="connsiteX434" fmla="*/ 1485552 w 7369701"/>
              <a:gd name="connsiteY434" fmla="*/ 5313202 h 6858000"/>
              <a:gd name="connsiteX435" fmla="*/ 2143004 w 7369701"/>
              <a:gd name="connsiteY435" fmla="*/ 5402420 h 6858000"/>
              <a:gd name="connsiteX436" fmla="*/ 1933391 w 7369701"/>
              <a:gd name="connsiteY436" fmla="*/ 5156971 h 6858000"/>
              <a:gd name="connsiteX437" fmla="*/ 1827118 w 7369701"/>
              <a:gd name="connsiteY437" fmla="*/ 4968410 h 6858000"/>
              <a:gd name="connsiteX438" fmla="*/ 1837349 w 7369701"/>
              <a:gd name="connsiteY438" fmla="*/ 4956357 h 6858000"/>
              <a:gd name="connsiteX439" fmla="*/ 2162835 w 7369701"/>
              <a:gd name="connsiteY439" fmla="*/ 5187853 h 6858000"/>
              <a:gd name="connsiteX440" fmla="*/ 2257167 w 7369701"/>
              <a:gd name="connsiteY440" fmla="*/ 5462123 h 6858000"/>
              <a:gd name="connsiteX441" fmla="*/ 2261598 w 7369701"/>
              <a:gd name="connsiteY441" fmla="*/ 5467998 h 6858000"/>
              <a:gd name="connsiteX442" fmla="*/ 2437177 w 7369701"/>
              <a:gd name="connsiteY442" fmla="*/ 5479608 h 6858000"/>
              <a:gd name="connsiteX443" fmla="*/ 2445247 w 7369701"/>
              <a:gd name="connsiteY443" fmla="*/ 5483476 h 6858000"/>
              <a:gd name="connsiteX444" fmla="*/ 2743626 w 7369701"/>
              <a:gd name="connsiteY444" fmla="*/ 5304819 h 6858000"/>
              <a:gd name="connsiteX445" fmla="*/ 3048102 w 7369701"/>
              <a:gd name="connsiteY445" fmla="*/ 5150595 h 6858000"/>
              <a:gd name="connsiteX446" fmla="*/ 1799414 w 7369701"/>
              <a:gd name="connsiteY446" fmla="*/ 4694732 h 6858000"/>
              <a:gd name="connsiteX447" fmla="*/ 1771735 w 7369701"/>
              <a:gd name="connsiteY447" fmla="*/ 4619929 h 6858000"/>
              <a:gd name="connsiteX448" fmla="*/ 3104273 w 7369701"/>
              <a:gd name="connsiteY448" fmla="*/ 5076159 h 6858000"/>
              <a:gd name="connsiteX449" fmla="*/ 3113245 w 7369701"/>
              <a:gd name="connsiteY449" fmla="*/ 5090705 h 6858000"/>
              <a:gd name="connsiteX450" fmla="*/ 3126294 w 7369701"/>
              <a:gd name="connsiteY450" fmla="*/ 5114400 h 6858000"/>
              <a:gd name="connsiteX451" fmla="*/ 3937433 w 7369701"/>
              <a:gd name="connsiteY451" fmla="*/ 4830473 h 6858000"/>
              <a:gd name="connsiteX452" fmla="*/ 3590475 w 7369701"/>
              <a:gd name="connsiteY452" fmla="*/ 4597974 h 6858000"/>
              <a:gd name="connsiteX453" fmla="*/ 3100264 w 7369701"/>
              <a:gd name="connsiteY453" fmla="*/ 4579845 h 6858000"/>
              <a:gd name="connsiteX454" fmla="*/ 2183576 w 7369701"/>
              <a:gd name="connsiteY454" fmla="*/ 4227150 h 6858000"/>
              <a:gd name="connsiteX455" fmla="*/ 2151029 w 7369701"/>
              <a:gd name="connsiteY455" fmla="*/ 4146947 h 6858000"/>
              <a:gd name="connsiteX456" fmla="*/ 3563434 w 7369701"/>
              <a:gd name="connsiteY456" fmla="*/ 4469115 h 6858000"/>
              <a:gd name="connsiteX457" fmla="*/ 3177952 w 7369701"/>
              <a:gd name="connsiteY457" fmla="*/ 3657386 h 6858000"/>
              <a:gd name="connsiteX458" fmla="*/ 3189263 w 7369701"/>
              <a:gd name="connsiteY458" fmla="*/ 3625726 h 6858000"/>
              <a:gd name="connsiteX459" fmla="*/ 3560912 w 7369701"/>
              <a:gd name="connsiteY459" fmla="*/ 4079863 h 6858000"/>
              <a:gd name="connsiteX460" fmla="*/ 3626636 w 7369701"/>
              <a:gd name="connsiteY460" fmla="*/ 4512230 h 6858000"/>
              <a:gd name="connsiteX461" fmla="*/ 3653088 w 7369701"/>
              <a:gd name="connsiteY461" fmla="*/ 4521417 h 6858000"/>
              <a:gd name="connsiteX462" fmla="*/ 3988128 w 7369701"/>
              <a:gd name="connsiteY462" fmla="*/ 4817267 h 6858000"/>
              <a:gd name="connsiteX463" fmla="*/ 4830582 w 7369701"/>
              <a:gd name="connsiteY463" fmla="*/ 4676000 h 6858000"/>
              <a:gd name="connsiteX464" fmla="*/ 4830100 w 7369701"/>
              <a:gd name="connsiteY464" fmla="*/ 4675554 h 6858000"/>
              <a:gd name="connsiteX465" fmla="*/ 4036318 w 7369701"/>
              <a:gd name="connsiteY465" fmla="*/ 4147013 h 6858000"/>
              <a:gd name="connsiteX466" fmla="*/ 3432098 w 7369701"/>
              <a:gd name="connsiteY466" fmla="*/ 3537312 h 6858000"/>
              <a:gd name="connsiteX467" fmla="*/ 3446761 w 7369701"/>
              <a:gd name="connsiteY467" fmla="*/ 3461278 h 6858000"/>
              <a:gd name="connsiteX468" fmla="*/ 4419733 w 7369701"/>
              <a:gd name="connsiteY468" fmla="*/ 3963555 h 6858000"/>
              <a:gd name="connsiteX469" fmla="*/ 4781371 w 7369701"/>
              <a:gd name="connsiteY469" fmla="*/ 4458604 h 6858000"/>
              <a:gd name="connsiteX470" fmla="*/ 4780440 w 7369701"/>
              <a:gd name="connsiteY470" fmla="*/ 4470290 h 6858000"/>
              <a:gd name="connsiteX471" fmla="*/ 4898954 w 7369701"/>
              <a:gd name="connsiteY471" fmla="*/ 4662092 h 6858000"/>
              <a:gd name="connsiteX472" fmla="*/ 4900699 w 7369701"/>
              <a:gd name="connsiteY472" fmla="*/ 4670867 h 6858000"/>
              <a:gd name="connsiteX473" fmla="*/ 5714511 w 7369701"/>
              <a:gd name="connsiteY473" fmla="*/ 4663483 h 6858000"/>
              <a:gd name="connsiteX474" fmla="*/ 5464793 w 7369701"/>
              <a:gd name="connsiteY474" fmla="*/ 4393556 h 6858000"/>
              <a:gd name="connsiteX475" fmla="*/ 5461897 w 7369701"/>
              <a:gd name="connsiteY475" fmla="*/ 4390879 h 6858000"/>
              <a:gd name="connsiteX476" fmla="*/ 4294126 w 7369701"/>
              <a:gd name="connsiteY476" fmla="*/ 3303048 h 6858000"/>
              <a:gd name="connsiteX477" fmla="*/ 4305321 w 7369701"/>
              <a:gd name="connsiteY477" fmla="*/ 3256953 h 6858000"/>
              <a:gd name="connsiteX478" fmla="*/ 4949299 w 7369701"/>
              <a:gd name="connsiteY478" fmla="*/ 3766336 h 6858000"/>
              <a:gd name="connsiteX479" fmla="*/ 5291452 w 7369701"/>
              <a:gd name="connsiteY479" fmla="*/ 4076801 h 6858000"/>
              <a:gd name="connsiteX480" fmla="*/ 5434998 w 7369701"/>
              <a:gd name="connsiteY480" fmla="*/ 4254100 h 6858000"/>
              <a:gd name="connsiteX481" fmla="*/ 5351015 w 7369701"/>
              <a:gd name="connsiteY481" fmla="*/ 3760989 h 6858000"/>
              <a:gd name="connsiteX482" fmla="*/ 5413780 w 7369701"/>
              <a:gd name="connsiteY482" fmla="*/ 2966265 h 6858000"/>
              <a:gd name="connsiteX483" fmla="*/ 5425627 w 7369701"/>
              <a:gd name="connsiteY483" fmla="*/ 2954192 h 6858000"/>
              <a:gd name="connsiteX484" fmla="*/ 6604735 w 7369701"/>
              <a:gd name="connsiteY484" fmla="*/ 2041381 h 6858000"/>
              <a:gd name="connsiteX485" fmla="*/ 7204487 w 7369701"/>
              <a:gd name="connsiteY485" fmla="*/ 2742112 h 6858000"/>
              <a:gd name="connsiteX486" fmla="*/ 7131592 w 7369701"/>
              <a:gd name="connsiteY486" fmla="*/ 2672096 h 6858000"/>
              <a:gd name="connsiteX487" fmla="*/ 6996344 w 7369701"/>
              <a:gd name="connsiteY487" fmla="*/ 2518310 h 6858000"/>
              <a:gd name="connsiteX488" fmla="*/ 6735495 w 7369701"/>
              <a:gd name="connsiteY488" fmla="*/ 2196890 h 6858000"/>
              <a:gd name="connsiteX489" fmla="*/ 6721901 w 7369701"/>
              <a:gd name="connsiteY489" fmla="*/ 2179274 h 6858000"/>
              <a:gd name="connsiteX490" fmla="*/ 6604735 w 7369701"/>
              <a:gd name="connsiteY490" fmla="*/ 2041381 h 6858000"/>
              <a:gd name="connsiteX491" fmla="*/ 6591670 w 7369701"/>
              <a:gd name="connsiteY491" fmla="*/ 1988277 h 6858000"/>
              <a:gd name="connsiteX492" fmla="*/ 6747349 w 7369701"/>
              <a:gd name="connsiteY492" fmla="*/ 2160069 h 6858000"/>
              <a:gd name="connsiteX493" fmla="*/ 6760943 w 7369701"/>
              <a:gd name="connsiteY493" fmla="*/ 2177686 h 6858000"/>
              <a:gd name="connsiteX494" fmla="*/ 7021065 w 7369701"/>
              <a:gd name="connsiteY494" fmla="*/ 2498102 h 6858000"/>
              <a:gd name="connsiteX495" fmla="*/ 7155223 w 7369701"/>
              <a:gd name="connsiteY495" fmla="*/ 2650386 h 6858000"/>
              <a:gd name="connsiteX496" fmla="*/ 7203167 w 7369701"/>
              <a:gd name="connsiteY496" fmla="*/ 2697288 h 6858000"/>
              <a:gd name="connsiteX497" fmla="*/ 6937703 w 7369701"/>
              <a:gd name="connsiteY497" fmla="*/ 2321981 h 6858000"/>
              <a:gd name="connsiteX498" fmla="*/ 6591670 w 7369701"/>
              <a:gd name="connsiteY498" fmla="*/ 1988277 h 6858000"/>
              <a:gd name="connsiteX499" fmla="*/ 5798671 w 7369701"/>
              <a:gd name="connsiteY499" fmla="*/ 1981601 h 6858000"/>
              <a:gd name="connsiteX500" fmla="*/ 5754709 w 7369701"/>
              <a:gd name="connsiteY500" fmla="*/ 2071454 h 6858000"/>
              <a:gd name="connsiteX501" fmla="*/ 5763044 w 7369701"/>
              <a:gd name="connsiteY501" fmla="*/ 2842206 h 6858000"/>
              <a:gd name="connsiteX502" fmla="*/ 5764974 w 7369701"/>
              <a:gd name="connsiteY502" fmla="*/ 2799609 h 6858000"/>
              <a:gd name="connsiteX503" fmla="*/ 5767665 w 7369701"/>
              <a:gd name="connsiteY503" fmla="*/ 2666409 h 6858000"/>
              <a:gd name="connsiteX504" fmla="*/ 5763055 w 7369701"/>
              <a:gd name="connsiteY504" fmla="*/ 2579705 h 6858000"/>
              <a:gd name="connsiteX505" fmla="*/ 5758079 w 7369701"/>
              <a:gd name="connsiteY505" fmla="*/ 2492508 h 6858000"/>
              <a:gd name="connsiteX506" fmla="*/ 5779325 w 7369701"/>
              <a:gd name="connsiteY506" fmla="*/ 2197069 h 6858000"/>
              <a:gd name="connsiteX507" fmla="*/ 5798671 w 7369701"/>
              <a:gd name="connsiteY507" fmla="*/ 1981601 h 6858000"/>
              <a:gd name="connsiteX508" fmla="*/ 5829202 w 7369701"/>
              <a:gd name="connsiteY508" fmla="*/ 1971679 h 6858000"/>
              <a:gd name="connsiteX509" fmla="*/ 5809558 w 7369701"/>
              <a:gd name="connsiteY509" fmla="*/ 2198043 h 6858000"/>
              <a:gd name="connsiteX510" fmla="*/ 5788653 w 7369701"/>
              <a:gd name="connsiteY510" fmla="*/ 2489430 h 6858000"/>
              <a:gd name="connsiteX511" fmla="*/ 5793439 w 7369701"/>
              <a:gd name="connsiteY511" fmla="*/ 2575235 h 6858000"/>
              <a:gd name="connsiteX512" fmla="*/ 5796837 w 7369701"/>
              <a:gd name="connsiteY512" fmla="*/ 2637633 h 6858000"/>
              <a:gd name="connsiteX513" fmla="*/ 5818614 w 7369701"/>
              <a:gd name="connsiteY513" fmla="*/ 2473055 h 6858000"/>
              <a:gd name="connsiteX514" fmla="*/ 5829202 w 7369701"/>
              <a:gd name="connsiteY514" fmla="*/ 1971679 h 6858000"/>
              <a:gd name="connsiteX515" fmla="*/ 5911389 w 7369701"/>
              <a:gd name="connsiteY515" fmla="*/ 1898371 h 6858000"/>
              <a:gd name="connsiteX516" fmla="*/ 6237627 w 7369701"/>
              <a:gd name="connsiteY516" fmla="*/ 2231921 h 6858000"/>
              <a:gd name="connsiteX517" fmla="*/ 5911389 w 7369701"/>
              <a:gd name="connsiteY517" fmla="*/ 1898371 h 6858000"/>
              <a:gd name="connsiteX518" fmla="*/ 6944437 w 7369701"/>
              <a:gd name="connsiteY518" fmla="*/ 1575402 h 6858000"/>
              <a:gd name="connsiteX519" fmla="*/ 6304730 w 7369701"/>
              <a:gd name="connsiteY519" fmla="*/ 1766654 h 6858000"/>
              <a:gd name="connsiteX520" fmla="*/ 6944437 w 7369701"/>
              <a:gd name="connsiteY520" fmla="*/ 1575402 h 6858000"/>
              <a:gd name="connsiteX521" fmla="*/ 7019523 w 7369701"/>
              <a:gd name="connsiteY521" fmla="*/ 1519450 h 6858000"/>
              <a:gd name="connsiteX522" fmla="*/ 6298091 w 7369701"/>
              <a:gd name="connsiteY522" fmla="*/ 1737122 h 6858000"/>
              <a:gd name="connsiteX523" fmla="*/ 7019523 w 7369701"/>
              <a:gd name="connsiteY523" fmla="*/ 1519450 h 6858000"/>
              <a:gd name="connsiteX524" fmla="*/ 2399523 w 7369701"/>
              <a:gd name="connsiteY524" fmla="*/ 1428234 h 6858000"/>
              <a:gd name="connsiteX525" fmla="*/ 2224982 w 7369701"/>
              <a:gd name="connsiteY525" fmla="*/ 1826201 h 6858000"/>
              <a:gd name="connsiteX526" fmla="*/ 2096099 w 7369701"/>
              <a:gd name="connsiteY526" fmla="*/ 2345900 h 6858000"/>
              <a:gd name="connsiteX527" fmla="*/ 2283317 w 7369701"/>
              <a:gd name="connsiteY527" fmla="*/ 1796925 h 6858000"/>
              <a:gd name="connsiteX528" fmla="*/ 2399523 w 7369701"/>
              <a:gd name="connsiteY528" fmla="*/ 1428234 h 6858000"/>
              <a:gd name="connsiteX529" fmla="*/ 2448558 w 7369701"/>
              <a:gd name="connsiteY529" fmla="*/ 1373435 h 6858000"/>
              <a:gd name="connsiteX530" fmla="*/ 2312521 w 7369701"/>
              <a:gd name="connsiteY530" fmla="*/ 1806140 h 6858000"/>
              <a:gd name="connsiteX531" fmla="*/ 2127533 w 7369701"/>
              <a:gd name="connsiteY531" fmla="*/ 2348380 h 6858000"/>
              <a:gd name="connsiteX532" fmla="*/ 2358080 w 7369701"/>
              <a:gd name="connsiteY532" fmla="*/ 1866134 h 6858000"/>
              <a:gd name="connsiteX533" fmla="*/ 2407436 w 7369701"/>
              <a:gd name="connsiteY533" fmla="*/ 1651070 h 6858000"/>
              <a:gd name="connsiteX534" fmla="*/ 2448558 w 7369701"/>
              <a:gd name="connsiteY534" fmla="*/ 1373435 h 6858000"/>
              <a:gd name="connsiteX535" fmla="*/ 278707 w 7369701"/>
              <a:gd name="connsiteY535" fmla="*/ 1352270 h 6858000"/>
              <a:gd name="connsiteX536" fmla="*/ 321570 w 7369701"/>
              <a:gd name="connsiteY536" fmla="*/ 1861610 h 6858000"/>
              <a:gd name="connsiteX537" fmla="*/ 294281 w 7369701"/>
              <a:gd name="connsiteY537" fmla="*/ 1440658 h 6858000"/>
              <a:gd name="connsiteX538" fmla="*/ 278707 w 7369701"/>
              <a:gd name="connsiteY538" fmla="*/ 1352270 h 6858000"/>
              <a:gd name="connsiteX539" fmla="*/ 1423821 w 7369701"/>
              <a:gd name="connsiteY539" fmla="*/ 1351958 h 6858000"/>
              <a:gd name="connsiteX540" fmla="*/ 1638521 w 7369701"/>
              <a:gd name="connsiteY540" fmla="*/ 1908470 h 6858000"/>
              <a:gd name="connsiteX541" fmla="*/ 1754199 w 7369701"/>
              <a:gd name="connsiteY541" fmla="*/ 2149284 h 6858000"/>
              <a:gd name="connsiteX542" fmla="*/ 1908359 w 7369701"/>
              <a:gd name="connsiteY542" fmla="*/ 2364988 h 6858000"/>
              <a:gd name="connsiteX543" fmla="*/ 1647661 w 7369701"/>
              <a:gd name="connsiteY543" fmla="*/ 1825945 h 6858000"/>
              <a:gd name="connsiteX544" fmla="*/ 1423821 w 7369701"/>
              <a:gd name="connsiteY544" fmla="*/ 1351958 h 6858000"/>
              <a:gd name="connsiteX545" fmla="*/ 1431890 w 7369701"/>
              <a:gd name="connsiteY545" fmla="*/ 1306475 h 6858000"/>
              <a:gd name="connsiteX546" fmla="*/ 1507597 w 7369701"/>
              <a:gd name="connsiteY546" fmla="*/ 1446132 h 6858000"/>
              <a:gd name="connsiteX547" fmla="*/ 1674586 w 7369701"/>
              <a:gd name="connsiteY547" fmla="*/ 1813832 h 6858000"/>
              <a:gd name="connsiteX548" fmla="*/ 1815950 w 7369701"/>
              <a:gd name="connsiteY548" fmla="*/ 2128564 h 6858000"/>
              <a:gd name="connsiteX549" fmla="*/ 1984242 w 7369701"/>
              <a:gd name="connsiteY549" fmla="*/ 2430829 h 6858000"/>
              <a:gd name="connsiteX550" fmla="*/ 2014023 w 7369701"/>
              <a:gd name="connsiteY550" fmla="*/ 2450995 h 6858000"/>
              <a:gd name="connsiteX551" fmla="*/ 1747337 w 7369701"/>
              <a:gd name="connsiteY551" fmla="*/ 1855264 h 6858000"/>
              <a:gd name="connsiteX552" fmla="*/ 1533749 w 7369701"/>
              <a:gd name="connsiteY552" fmla="*/ 1478656 h 6858000"/>
              <a:gd name="connsiteX553" fmla="*/ 1431890 w 7369701"/>
              <a:gd name="connsiteY553" fmla="*/ 1306475 h 6858000"/>
              <a:gd name="connsiteX554" fmla="*/ 5052692 w 7369701"/>
              <a:gd name="connsiteY554" fmla="*/ 1292994 h 6858000"/>
              <a:gd name="connsiteX555" fmla="*/ 5200661 w 7369701"/>
              <a:gd name="connsiteY555" fmla="*/ 1635186 h 6858000"/>
              <a:gd name="connsiteX556" fmla="*/ 5297138 w 7369701"/>
              <a:gd name="connsiteY556" fmla="*/ 1906351 h 6858000"/>
              <a:gd name="connsiteX557" fmla="*/ 5052692 w 7369701"/>
              <a:gd name="connsiteY557" fmla="*/ 1292994 h 6858000"/>
              <a:gd name="connsiteX558" fmla="*/ 5009948 w 7369701"/>
              <a:gd name="connsiteY558" fmla="*/ 1273619 h 6858000"/>
              <a:gd name="connsiteX559" fmla="*/ 5121777 w 7369701"/>
              <a:gd name="connsiteY559" fmla="*/ 1654213 h 6858000"/>
              <a:gd name="connsiteX560" fmla="*/ 5293545 w 7369701"/>
              <a:gd name="connsiteY560" fmla="*/ 2072247 h 6858000"/>
              <a:gd name="connsiteX561" fmla="*/ 5294042 w 7369701"/>
              <a:gd name="connsiteY561" fmla="*/ 2065019 h 6858000"/>
              <a:gd name="connsiteX562" fmla="*/ 5171936 w 7369701"/>
              <a:gd name="connsiteY562" fmla="*/ 1647613 h 6858000"/>
              <a:gd name="connsiteX563" fmla="*/ 5009948 w 7369701"/>
              <a:gd name="connsiteY563" fmla="*/ 1273619 h 6858000"/>
              <a:gd name="connsiteX564" fmla="*/ 655236 w 7369701"/>
              <a:gd name="connsiteY564" fmla="*/ 1268632 h 6858000"/>
              <a:gd name="connsiteX565" fmla="*/ 839521 w 7369701"/>
              <a:gd name="connsiteY565" fmla="*/ 1685315 h 6858000"/>
              <a:gd name="connsiteX566" fmla="*/ 1109416 w 7369701"/>
              <a:gd name="connsiteY566" fmla="*/ 2061663 h 6858000"/>
              <a:gd name="connsiteX567" fmla="*/ 1298300 w 7369701"/>
              <a:gd name="connsiteY567" fmla="*/ 2247742 h 6858000"/>
              <a:gd name="connsiteX568" fmla="*/ 1125871 w 7369701"/>
              <a:gd name="connsiteY568" fmla="*/ 1989513 h 6858000"/>
              <a:gd name="connsiteX569" fmla="*/ 981574 w 7369701"/>
              <a:gd name="connsiteY569" fmla="*/ 1783157 h 6858000"/>
              <a:gd name="connsiteX570" fmla="*/ 922198 w 7369701"/>
              <a:gd name="connsiteY570" fmla="*/ 1677437 h 6858000"/>
              <a:gd name="connsiteX571" fmla="*/ 869293 w 7369701"/>
              <a:gd name="connsiteY571" fmla="*/ 1583214 h 6858000"/>
              <a:gd name="connsiteX572" fmla="*/ 751431 w 7369701"/>
              <a:gd name="connsiteY572" fmla="*/ 1405731 h 6858000"/>
              <a:gd name="connsiteX573" fmla="*/ 655236 w 7369701"/>
              <a:gd name="connsiteY573" fmla="*/ 1268632 h 6858000"/>
              <a:gd name="connsiteX574" fmla="*/ 6516292 w 7369701"/>
              <a:gd name="connsiteY574" fmla="*/ 1263064 h 6858000"/>
              <a:gd name="connsiteX575" fmla="*/ 5736320 w 7369701"/>
              <a:gd name="connsiteY575" fmla="*/ 1501803 h 6858000"/>
              <a:gd name="connsiteX576" fmla="*/ 6516292 w 7369701"/>
              <a:gd name="connsiteY576" fmla="*/ 1263064 h 6858000"/>
              <a:gd name="connsiteX577" fmla="*/ 291466 w 7369701"/>
              <a:gd name="connsiteY577" fmla="*/ 1250369 h 6858000"/>
              <a:gd name="connsiteX578" fmla="*/ 323180 w 7369701"/>
              <a:gd name="connsiteY578" fmla="*/ 1435283 h 6858000"/>
              <a:gd name="connsiteX579" fmla="*/ 349381 w 7369701"/>
              <a:gd name="connsiteY579" fmla="*/ 1875041 h 6858000"/>
              <a:gd name="connsiteX580" fmla="*/ 374363 w 7369701"/>
              <a:gd name="connsiteY580" fmla="*/ 1506494 h 6858000"/>
              <a:gd name="connsiteX581" fmla="*/ 302168 w 7369701"/>
              <a:gd name="connsiteY581" fmla="*/ 1274495 h 6858000"/>
              <a:gd name="connsiteX582" fmla="*/ 291466 w 7369701"/>
              <a:gd name="connsiteY582" fmla="*/ 1250369 h 6858000"/>
              <a:gd name="connsiteX583" fmla="*/ 678222 w 7369701"/>
              <a:gd name="connsiteY583" fmla="*/ 1248670 h 6858000"/>
              <a:gd name="connsiteX584" fmla="*/ 775536 w 7369701"/>
              <a:gd name="connsiteY584" fmla="*/ 1388015 h 6858000"/>
              <a:gd name="connsiteX585" fmla="*/ 894529 w 7369701"/>
              <a:gd name="connsiteY585" fmla="*/ 1567739 h 6858000"/>
              <a:gd name="connsiteX586" fmla="*/ 948000 w 7369701"/>
              <a:gd name="connsiteY586" fmla="*/ 1663088 h 6858000"/>
              <a:gd name="connsiteX587" fmla="*/ 1006812 w 7369701"/>
              <a:gd name="connsiteY587" fmla="*/ 1767683 h 6858000"/>
              <a:gd name="connsiteX588" fmla="*/ 1149133 w 7369701"/>
              <a:gd name="connsiteY588" fmla="*/ 1971513 h 6858000"/>
              <a:gd name="connsiteX589" fmla="*/ 1333952 w 7369701"/>
              <a:gd name="connsiteY589" fmla="*/ 2251620 h 6858000"/>
              <a:gd name="connsiteX590" fmla="*/ 1337329 w 7369701"/>
              <a:gd name="connsiteY590" fmla="*/ 2258350 h 6858000"/>
              <a:gd name="connsiteX591" fmla="*/ 1014726 w 7369701"/>
              <a:gd name="connsiteY591" fmla="*/ 1615556 h 6858000"/>
              <a:gd name="connsiteX592" fmla="*/ 678222 w 7369701"/>
              <a:gd name="connsiteY592" fmla="*/ 1248670 h 6858000"/>
              <a:gd name="connsiteX593" fmla="*/ 6691602 w 7369701"/>
              <a:gd name="connsiteY593" fmla="*/ 1140573 h 6858000"/>
              <a:gd name="connsiteX594" fmla="*/ 6571100 w 7369701"/>
              <a:gd name="connsiteY594" fmla="*/ 1183662 h 6858000"/>
              <a:gd name="connsiteX595" fmla="*/ 6241687 w 7369701"/>
              <a:gd name="connsiteY595" fmla="*/ 1257600 h 6858000"/>
              <a:gd name="connsiteX596" fmla="*/ 5693009 w 7369701"/>
              <a:gd name="connsiteY596" fmla="*/ 1478256 h 6858000"/>
              <a:gd name="connsiteX597" fmla="*/ 6548420 w 7369701"/>
              <a:gd name="connsiteY597" fmla="*/ 1214599 h 6858000"/>
              <a:gd name="connsiteX598" fmla="*/ 6605473 w 7369701"/>
              <a:gd name="connsiteY598" fmla="*/ 1184686 h 6858000"/>
              <a:gd name="connsiteX599" fmla="*/ 6691602 w 7369701"/>
              <a:gd name="connsiteY599" fmla="*/ 1140573 h 6858000"/>
              <a:gd name="connsiteX600" fmla="*/ 4002475 w 7369701"/>
              <a:gd name="connsiteY600" fmla="*/ 1037802 h 6858000"/>
              <a:gd name="connsiteX601" fmla="*/ 4000324 w 7369701"/>
              <a:gd name="connsiteY601" fmla="*/ 1039362 h 6858000"/>
              <a:gd name="connsiteX602" fmla="*/ 4002862 w 7369701"/>
              <a:gd name="connsiteY602" fmla="*/ 1042866 h 6858000"/>
              <a:gd name="connsiteX603" fmla="*/ 4002475 w 7369701"/>
              <a:gd name="connsiteY603" fmla="*/ 1037802 h 6858000"/>
              <a:gd name="connsiteX604" fmla="*/ 506322 w 7369701"/>
              <a:gd name="connsiteY604" fmla="*/ 1020997 h 6858000"/>
              <a:gd name="connsiteX605" fmla="*/ 533068 w 7369701"/>
              <a:gd name="connsiteY605" fmla="*/ 1029409 h 6858000"/>
              <a:gd name="connsiteX606" fmla="*/ 1232525 w 7369701"/>
              <a:gd name="connsiteY606" fmla="*/ 1804675 h 6858000"/>
              <a:gd name="connsiteX607" fmla="*/ 1388858 w 7369701"/>
              <a:gd name="connsiteY607" fmla="*/ 2368011 h 6858000"/>
              <a:gd name="connsiteX608" fmla="*/ 1384098 w 7369701"/>
              <a:gd name="connsiteY608" fmla="*/ 2378125 h 6858000"/>
              <a:gd name="connsiteX609" fmla="*/ 1425393 w 7369701"/>
              <a:gd name="connsiteY609" fmla="*/ 2589124 h 6858000"/>
              <a:gd name="connsiteX610" fmla="*/ 1424001 w 7369701"/>
              <a:gd name="connsiteY610" fmla="*/ 2597541 h 6858000"/>
              <a:gd name="connsiteX611" fmla="*/ 2152729 w 7369701"/>
              <a:gd name="connsiteY611" fmla="*/ 2864487 h 6858000"/>
              <a:gd name="connsiteX612" fmla="*/ 2020609 w 7369701"/>
              <a:gd name="connsiteY612" fmla="*/ 2539671 h 6858000"/>
              <a:gd name="connsiteX613" fmla="*/ 2018920 w 7369701"/>
              <a:gd name="connsiteY613" fmla="*/ 2536309 h 6858000"/>
              <a:gd name="connsiteX614" fmla="*/ 1342441 w 7369701"/>
              <a:gd name="connsiteY614" fmla="*/ 1173017 h 6858000"/>
              <a:gd name="connsiteX615" fmla="*/ 1367925 w 7369701"/>
              <a:gd name="connsiteY615" fmla="*/ 1135648 h 6858000"/>
              <a:gd name="connsiteX616" fmla="*/ 1771401 w 7369701"/>
              <a:gd name="connsiteY616" fmla="*/ 1806673 h 6858000"/>
              <a:gd name="connsiteX617" fmla="*/ 1972385 w 7369701"/>
              <a:gd name="connsiteY617" fmla="*/ 2198735 h 6858000"/>
              <a:gd name="connsiteX618" fmla="*/ 2040892 w 7369701"/>
              <a:gd name="connsiteY618" fmla="*/ 2405205 h 6858000"/>
              <a:gd name="connsiteX619" fmla="*/ 2131689 w 7369701"/>
              <a:gd name="connsiteY619" fmla="*/ 1936926 h 6858000"/>
              <a:gd name="connsiteX620" fmla="*/ 2454820 w 7369701"/>
              <a:gd name="connsiteY620" fmla="*/ 1248808 h 6858000"/>
              <a:gd name="connsiteX621" fmla="*/ 2492512 w 7369701"/>
              <a:gd name="connsiteY621" fmla="*/ 1302920 h 6858000"/>
              <a:gd name="connsiteX622" fmla="*/ 2081216 w 7369701"/>
              <a:gd name="connsiteY622" fmla="*/ 2527513 h 6858000"/>
              <a:gd name="connsiteX623" fmla="*/ 2081211 w 7369701"/>
              <a:gd name="connsiteY623" fmla="*/ 2528916 h 6858000"/>
              <a:gd name="connsiteX624" fmla="*/ 2199067 w 7369701"/>
              <a:gd name="connsiteY624" fmla="*/ 2884061 h 6858000"/>
              <a:gd name="connsiteX625" fmla="*/ 3192586 w 7369701"/>
              <a:gd name="connsiteY625" fmla="*/ 3411496 h 6858000"/>
              <a:gd name="connsiteX626" fmla="*/ 3182620 w 7369701"/>
              <a:gd name="connsiteY626" fmla="*/ 3483279 h 6858000"/>
              <a:gd name="connsiteX627" fmla="*/ 2435119 w 7369701"/>
              <a:gd name="connsiteY627" fmla="*/ 3080173 h 6858000"/>
              <a:gd name="connsiteX628" fmla="*/ 2410152 w 7369701"/>
              <a:gd name="connsiteY628" fmla="*/ 3063751 h 6858000"/>
              <a:gd name="connsiteX629" fmla="*/ 2408099 w 7369701"/>
              <a:gd name="connsiteY629" fmla="*/ 3064403 h 6858000"/>
              <a:gd name="connsiteX630" fmla="*/ 2407218 w 7369701"/>
              <a:gd name="connsiteY630" fmla="*/ 3070324 h 6858000"/>
              <a:gd name="connsiteX631" fmla="*/ 2380138 w 7369701"/>
              <a:gd name="connsiteY631" fmla="*/ 3099341 h 6858000"/>
              <a:gd name="connsiteX632" fmla="*/ 1765923 w 7369701"/>
              <a:gd name="connsiteY632" fmla="*/ 3581043 h 6858000"/>
              <a:gd name="connsiteX633" fmla="*/ 1702258 w 7369701"/>
              <a:gd name="connsiteY633" fmla="*/ 3612286 h 6858000"/>
              <a:gd name="connsiteX634" fmla="*/ 1538370 w 7369701"/>
              <a:gd name="connsiteY634" fmla="*/ 3811804 h 6858000"/>
              <a:gd name="connsiteX635" fmla="*/ 542867 w 7369701"/>
              <a:gd name="connsiteY635" fmla="*/ 4944092 h 6858000"/>
              <a:gd name="connsiteX636" fmla="*/ 515800 w 7369701"/>
              <a:gd name="connsiteY636" fmla="*/ 4862180 h 6858000"/>
              <a:gd name="connsiteX637" fmla="*/ 909145 w 7369701"/>
              <a:gd name="connsiteY637" fmla="*/ 4199225 h 6858000"/>
              <a:gd name="connsiteX638" fmla="*/ 1214067 w 7369701"/>
              <a:gd name="connsiteY638" fmla="*/ 3908561 h 6858000"/>
              <a:gd name="connsiteX639" fmla="*/ 640967 w 7369701"/>
              <a:gd name="connsiteY639" fmla="*/ 4105601 h 6858000"/>
              <a:gd name="connsiteX640" fmla="*/ 112563 w 7369701"/>
              <a:gd name="connsiteY640" fmla="*/ 4396952 h 6858000"/>
              <a:gd name="connsiteX641" fmla="*/ 0 w 7369701"/>
              <a:gd name="connsiteY641" fmla="*/ 4466006 h 6858000"/>
              <a:gd name="connsiteX642" fmla="*/ 0 w 7369701"/>
              <a:gd name="connsiteY642" fmla="*/ 4233763 h 6858000"/>
              <a:gd name="connsiteX643" fmla="*/ 36881 w 7369701"/>
              <a:gd name="connsiteY643" fmla="*/ 4200118 h 6858000"/>
              <a:gd name="connsiteX644" fmla="*/ 910534 w 7369701"/>
              <a:gd name="connsiteY644" fmla="*/ 3629753 h 6858000"/>
              <a:gd name="connsiteX645" fmla="*/ 1578717 w 7369701"/>
              <a:gd name="connsiteY645" fmla="*/ 3575982 h 6858000"/>
              <a:gd name="connsiteX646" fmla="*/ 2338780 w 7369701"/>
              <a:gd name="connsiteY646" fmla="*/ 3033725 h 6858000"/>
              <a:gd name="connsiteX647" fmla="*/ 1807991 w 7369701"/>
              <a:gd name="connsiteY647" fmla="*/ 2807184 h 6858000"/>
              <a:gd name="connsiteX648" fmla="*/ 1416358 w 7369701"/>
              <a:gd name="connsiteY648" fmla="*/ 3112571 h 6858000"/>
              <a:gd name="connsiteX649" fmla="*/ 939066 w 7369701"/>
              <a:gd name="connsiteY649" fmla="*/ 3378798 h 6858000"/>
              <a:gd name="connsiteX650" fmla="*/ 115099 w 7369701"/>
              <a:gd name="connsiteY650" fmla="*/ 3607650 h 6858000"/>
              <a:gd name="connsiteX651" fmla="*/ 97284 w 7369701"/>
              <a:gd name="connsiteY651" fmla="*/ 3520393 h 6858000"/>
              <a:gd name="connsiteX652" fmla="*/ 922050 w 7369701"/>
              <a:gd name="connsiteY652" fmla="*/ 3074867 h 6858000"/>
              <a:gd name="connsiteX653" fmla="*/ 1405265 w 7369701"/>
              <a:gd name="connsiteY653" fmla="*/ 3016319 h 6858000"/>
              <a:gd name="connsiteX654" fmla="*/ 1407512 w 7369701"/>
              <a:gd name="connsiteY654" fmla="*/ 3018001 h 6858000"/>
              <a:gd name="connsiteX655" fmla="*/ 1726266 w 7369701"/>
              <a:gd name="connsiteY655" fmla="*/ 2777274 h 6858000"/>
              <a:gd name="connsiteX656" fmla="*/ 625390 w 7369701"/>
              <a:gd name="connsiteY656" fmla="*/ 2514541 h 6858000"/>
              <a:gd name="connsiteX657" fmla="*/ 619799 w 7369701"/>
              <a:gd name="connsiteY657" fmla="*/ 2527180 h 6858000"/>
              <a:gd name="connsiteX658" fmla="*/ 310030 w 7369701"/>
              <a:gd name="connsiteY658" fmla="*/ 2771818 h 6858000"/>
              <a:gd name="connsiteX659" fmla="*/ 173877 w 7369701"/>
              <a:gd name="connsiteY659" fmla="*/ 2937056 h 6858000"/>
              <a:gd name="connsiteX660" fmla="*/ 77889 w 7369701"/>
              <a:gd name="connsiteY660" fmla="*/ 3138440 h 6858000"/>
              <a:gd name="connsiteX661" fmla="*/ 0 w 7369701"/>
              <a:gd name="connsiteY661" fmla="*/ 3271395 h 6858000"/>
              <a:gd name="connsiteX662" fmla="*/ 0 w 7369701"/>
              <a:gd name="connsiteY662" fmla="*/ 3153002 h 6858000"/>
              <a:gd name="connsiteX663" fmla="*/ 2386 w 7369701"/>
              <a:gd name="connsiteY663" fmla="*/ 3149203 h 6858000"/>
              <a:gd name="connsiteX664" fmla="*/ 89753 w 7369701"/>
              <a:gd name="connsiteY664" fmla="*/ 2987702 h 6858000"/>
              <a:gd name="connsiteX665" fmla="*/ 76869 w 7369701"/>
              <a:gd name="connsiteY665" fmla="*/ 3005404 h 6858000"/>
              <a:gd name="connsiteX666" fmla="*/ 32049 w 7369701"/>
              <a:gd name="connsiteY666" fmla="*/ 3065814 h 6858000"/>
              <a:gd name="connsiteX667" fmla="*/ 0 w 7369701"/>
              <a:gd name="connsiteY667" fmla="*/ 3108744 h 6858000"/>
              <a:gd name="connsiteX668" fmla="*/ 0 w 7369701"/>
              <a:gd name="connsiteY668" fmla="*/ 3058059 h 6858000"/>
              <a:gd name="connsiteX669" fmla="*/ 7610 w 7369701"/>
              <a:gd name="connsiteY669" fmla="*/ 3047889 h 6858000"/>
              <a:gd name="connsiteX670" fmla="*/ 52419 w 7369701"/>
              <a:gd name="connsiteY670" fmla="*/ 2987479 h 6858000"/>
              <a:gd name="connsiteX671" fmla="*/ 59142 w 7369701"/>
              <a:gd name="connsiteY671" fmla="*/ 2978488 h 6858000"/>
              <a:gd name="connsiteX672" fmla="*/ 0 w 7369701"/>
              <a:gd name="connsiteY672" fmla="*/ 3015334 h 6858000"/>
              <a:gd name="connsiteX673" fmla="*/ 0 w 7369701"/>
              <a:gd name="connsiteY673" fmla="*/ 2914286 h 6858000"/>
              <a:gd name="connsiteX674" fmla="*/ 36383 w 7369701"/>
              <a:gd name="connsiteY674" fmla="*/ 2901128 h 6858000"/>
              <a:gd name="connsiteX675" fmla="*/ 156329 w 7369701"/>
              <a:gd name="connsiteY675" fmla="*/ 2840533 h 6858000"/>
              <a:gd name="connsiteX676" fmla="*/ 358355 w 7369701"/>
              <a:gd name="connsiteY676" fmla="*/ 2620471 h 6858000"/>
              <a:gd name="connsiteX677" fmla="*/ 510577 w 7369701"/>
              <a:gd name="connsiteY677" fmla="*/ 2501244 h 6858000"/>
              <a:gd name="connsiteX678" fmla="*/ 211967 w 7369701"/>
              <a:gd name="connsiteY678" fmla="*/ 2479171 h 6858000"/>
              <a:gd name="connsiteX679" fmla="*/ 0 w 7369701"/>
              <a:gd name="connsiteY679" fmla="*/ 2476398 h 6858000"/>
              <a:gd name="connsiteX680" fmla="*/ 0 w 7369701"/>
              <a:gd name="connsiteY680" fmla="*/ 2389189 h 6858000"/>
              <a:gd name="connsiteX681" fmla="*/ 103062 w 7369701"/>
              <a:gd name="connsiteY681" fmla="*/ 2389518 h 6858000"/>
              <a:gd name="connsiteX682" fmla="*/ 510734 w 7369701"/>
              <a:gd name="connsiteY682" fmla="*/ 2416201 h 6858000"/>
              <a:gd name="connsiteX683" fmla="*/ 279257 w 7369701"/>
              <a:gd name="connsiteY683" fmla="*/ 2092102 h 6858000"/>
              <a:gd name="connsiteX684" fmla="*/ 65265 w 7369701"/>
              <a:gd name="connsiteY684" fmla="*/ 2006049 h 6858000"/>
              <a:gd name="connsiteX685" fmla="*/ 0 w 7369701"/>
              <a:gd name="connsiteY685" fmla="*/ 1982532 h 6858000"/>
              <a:gd name="connsiteX686" fmla="*/ 0 w 7369701"/>
              <a:gd name="connsiteY686" fmla="*/ 1912789 h 6858000"/>
              <a:gd name="connsiteX687" fmla="*/ 97460 w 7369701"/>
              <a:gd name="connsiteY687" fmla="*/ 1953725 h 6858000"/>
              <a:gd name="connsiteX688" fmla="*/ 221272 w 7369701"/>
              <a:gd name="connsiteY688" fmla="*/ 1980766 h 6858000"/>
              <a:gd name="connsiteX689" fmla="*/ 116765 w 7369701"/>
              <a:gd name="connsiteY689" fmla="*/ 1911033 h 6858000"/>
              <a:gd name="connsiteX690" fmla="*/ 16405 w 7369701"/>
              <a:gd name="connsiteY690" fmla="*/ 1803412 h 6858000"/>
              <a:gd name="connsiteX691" fmla="*/ 0 w 7369701"/>
              <a:gd name="connsiteY691" fmla="*/ 1784777 h 6858000"/>
              <a:gd name="connsiteX692" fmla="*/ 0 w 7369701"/>
              <a:gd name="connsiteY692" fmla="*/ 1740082 h 6858000"/>
              <a:gd name="connsiteX693" fmla="*/ 39394 w 7369701"/>
              <a:gd name="connsiteY693" fmla="*/ 1784856 h 6858000"/>
              <a:gd name="connsiteX694" fmla="*/ 135813 w 7369701"/>
              <a:gd name="connsiteY694" fmla="*/ 1888838 h 6858000"/>
              <a:gd name="connsiteX695" fmla="*/ 242575 w 7369701"/>
              <a:gd name="connsiteY695" fmla="*/ 1958841 h 6858000"/>
              <a:gd name="connsiteX696" fmla="*/ 82197 w 7369701"/>
              <a:gd name="connsiteY696" fmla="*/ 1754826 h 6858000"/>
              <a:gd name="connsiteX697" fmla="*/ 0 w 7369701"/>
              <a:gd name="connsiteY697" fmla="*/ 1679650 h 6858000"/>
              <a:gd name="connsiteX698" fmla="*/ 0 w 7369701"/>
              <a:gd name="connsiteY698" fmla="*/ 1602463 h 6858000"/>
              <a:gd name="connsiteX699" fmla="*/ 84689 w 7369701"/>
              <a:gd name="connsiteY699" fmla="*/ 1677442 h 6858000"/>
              <a:gd name="connsiteX700" fmla="*/ 298437 w 7369701"/>
              <a:gd name="connsiteY700" fmla="*/ 1968019 h 6858000"/>
              <a:gd name="connsiteX701" fmla="*/ 227269 w 7369701"/>
              <a:gd name="connsiteY701" fmla="*/ 1114064 h 6858000"/>
              <a:gd name="connsiteX702" fmla="*/ 248003 w 7369701"/>
              <a:gd name="connsiteY702" fmla="*/ 1089613 h 6858000"/>
              <a:gd name="connsiteX703" fmla="*/ 427020 w 7369701"/>
              <a:gd name="connsiteY703" fmla="*/ 1619803 h 6858000"/>
              <a:gd name="connsiteX704" fmla="*/ 340345 w 7369701"/>
              <a:gd name="connsiteY704" fmla="*/ 2027739 h 6858000"/>
              <a:gd name="connsiteX705" fmla="*/ 360865 w 7369701"/>
              <a:gd name="connsiteY705" fmla="*/ 2044827 h 6858000"/>
              <a:gd name="connsiteX706" fmla="*/ 560414 w 7369701"/>
              <a:gd name="connsiteY706" fmla="*/ 2421457 h 6858000"/>
              <a:gd name="connsiteX707" fmla="*/ 1359703 w 7369701"/>
              <a:gd name="connsiteY707" fmla="*/ 2578554 h 6858000"/>
              <a:gd name="connsiteX708" fmla="*/ 1359422 w 7369701"/>
              <a:gd name="connsiteY708" fmla="*/ 2577994 h 6858000"/>
              <a:gd name="connsiteX709" fmla="*/ 828701 w 7369701"/>
              <a:gd name="connsiteY709" fmla="*/ 1839520 h 6858000"/>
              <a:gd name="connsiteX710" fmla="*/ 494427 w 7369701"/>
              <a:gd name="connsiteY710" fmla="*/ 1092333 h 6858000"/>
              <a:gd name="connsiteX711" fmla="*/ 506322 w 7369701"/>
              <a:gd name="connsiteY711" fmla="*/ 1020997 h 6858000"/>
              <a:gd name="connsiteX712" fmla="*/ 4570198 w 7369701"/>
              <a:gd name="connsiteY712" fmla="*/ 978081 h 6858000"/>
              <a:gd name="connsiteX713" fmla="*/ 4523691 w 7369701"/>
              <a:gd name="connsiteY713" fmla="*/ 1127776 h 6858000"/>
              <a:gd name="connsiteX714" fmla="*/ 4509875 w 7369701"/>
              <a:gd name="connsiteY714" fmla="*/ 1167552 h 6858000"/>
              <a:gd name="connsiteX715" fmla="*/ 4478168 w 7369701"/>
              <a:gd name="connsiteY715" fmla="*/ 1260735 h 6858000"/>
              <a:gd name="connsiteX716" fmla="*/ 4409309 w 7369701"/>
              <a:gd name="connsiteY716" fmla="*/ 1666996 h 6858000"/>
              <a:gd name="connsiteX717" fmla="*/ 4370031 w 7369701"/>
              <a:gd name="connsiteY717" fmla="*/ 1955666 h 6858000"/>
              <a:gd name="connsiteX718" fmla="*/ 4570198 w 7369701"/>
              <a:gd name="connsiteY718" fmla="*/ 978081 h 6858000"/>
              <a:gd name="connsiteX719" fmla="*/ 4557898 w 7369701"/>
              <a:gd name="connsiteY719" fmla="*/ 900011 h 6858000"/>
              <a:gd name="connsiteX720" fmla="*/ 4344840 w 7369701"/>
              <a:gd name="connsiteY720" fmla="*/ 1922038 h 6858000"/>
              <a:gd name="connsiteX721" fmla="*/ 4378710 w 7369701"/>
              <a:gd name="connsiteY721" fmla="*/ 1665516 h 6858000"/>
              <a:gd name="connsiteX722" fmla="*/ 4448798 w 7369701"/>
              <a:gd name="connsiteY722" fmla="*/ 1253024 h 6858000"/>
              <a:gd name="connsiteX723" fmla="*/ 4480315 w 7369701"/>
              <a:gd name="connsiteY723" fmla="*/ 1158454 h 6858000"/>
              <a:gd name="connsiteX724" fmla="*/ 4494133 w 7369701"/>
              <a:gd name="connsiteY724" fmla="*/ 1118676 h 6858000"/>
              <a:gd name="connsiteX725" fmla="*/ 4557898 w 7369701"/>
              <a:gd name="connsiteY725" fmla="*/ 900011 h 6858000"/>
              <a:gd name="connsiteX726" fmla="*/ 5870151 w 7369701"/>
              <a:gd name="connsiteY726" fmla="*/ 898890 h 6858000"/>
              <a:gd name="connsiteX727" fmla="*/ 5861335 w 7369701"/>
              <a:gd name="connsiteY727" fmla="*/ 899177 h 6858000"/>
              <a:gd name="connsiteX728" fmla="*/ 5843702 w 7369701"/>
              <a:gd name="connsiteY728" fmla="*/ 899748 h 6858000"/>
              <a:gd name="connsiteX729" fmla="*/ 5651107 w 7369701"/>
              <a:gd name="connsiteY729" fmla="*/ 920306 h 6858000"/>
              <a:gd name="connsiteX730" fmla="*/ 5459407 w 7369701"/>
              <a:gd name="connsiteY730" fmla="*/ 940975 h 6858000"/>
              <a:gd name="connsiteX731" fmla="*/ 5374846 w 7369701"/>
              <a:gd name="connsiteY731" fmla="*/ 941988 h 6858000"/>
              <a:gd name="connsiteX732" fmla="*/ 5256105 w 7369701"/>
              <a:gd name="connsiteY732" fmla="*/ 945632 h 6858000"/>
              <a:gd name="connsiteX733" fmla="*/ 5107071 w 7369701"/>
              <a:gd name="connsiteY733" fmla="*/ 969720 h 6858000"/>
              <a:gd name="connsiteX734" fmla="*/ 4998681 w 7369701"/>
              <a:gd name="connsiteY734" fmla="*/ 988771 h 6858000"/>
              <a:gd name="connsiteX735" fmla="*/ 5870151 w 7369701"/>
              <a:gd name="connsiteY735" fmla="*/ 898890 h 6858000"/>
              <a:gd name="connsiteX736" fmla="*/ 5504425 w 7369701"/>
              <a:gd name="connsiteY736" fmla="*/ 848067 h 6858000"/>
              <a:gd name="connsiteX737" fmla="*/ 4968849 w 7369701"/>
              <a:gd name="connsiteY737" fmla="*/ 962318 h 6858000"/>
              <a:gd name="connsiteX738" fmla="*/ 5104039 w 7369701"/>
              <a:gd name="connsiteY738" fmla="*/ 940634 h 6858000"/>
              <a:gd name="connsiteX739" fmla="*/ 5256311 w 7369701"/>
              <a:gd name="connsiteY739" fmla="*/ 916490 h 6858000"/>
              <a:gd name="connsiteX740" fmla="*/ 5377381 w 7369701"/>
              <a:gd name="connsiteY740" fmla="*/ 912671 h 6858000"/>
              <a:gd name="connsiteX741" fmla="*/ 5460148 w 7369701"/>
              <a:gd name="connsiteY741" fmla="*/ 911442 h 6858000"/>
              <a:gd name="connsiteX742" fmla="*/ 5648971 w 7369701"/>
              <a:gd name="connsiteY742" fmla="*/ 891331 h 6858000"/>
              <a:gd name="connsiteX743" fmla="*/ 5844807 w 7369701"/>
              <a:gd name="connsiteY743" fmla="*/ 870718 h 6858000"/>
              <a:gd name="connsiteX744" fmla="*/ 5862975 w 7369701"/>
              <a:gd name="connsiteY744" fmla="*/ 869756 h 6858000"/>
              <a:gd name="connsiteX745" fmla="*/ 5920887 w 7369701"/>
              <a:gd name="connsiteY745" fmla="*/ 865929 h 6858000"/>
              <a:gd name="connsiteX746" fmla="*/ 5504425 w 7369701"/>
              <a:gd name="connsiteY746" fmla="*/ 848067 h 6858000"/>
              <a:gd name="connsiteX747" fmla="*/ 3607114 w 7369701"/>
              <a:gd name="connsiteY747" fmla="*/ 467441 h 6858000"/>
              <a:gd name="connsiteX748" fmla="*/ 3296242 w 7369701"/>
              <a:gd name="connsiteY748" fmla="*/ 807991 h 6858000"/>
              <a:gd name="connsiteX749" fmla="*/ 3174674 w 7369701"/>
              <a:gd name="connsiteY749" fmla="*/ 919759 h 6858000"/>
              <a:gd name="connsiteX750" fmla="*/ 3042978 w 7369701"/>
              <a:gd name="connsiteY750" fmla="*/ 1054894 h 6858000"/>
              <a:gd name="connsiteX751" fmla="*/ 2968914 w 7369701"/>
              <a:gd name="connsiteY751" fmla="*/ 1133756 h 6858000"/>
              <a:gd name="connsiteX752" fmla="*/ 3103823 w 7369701"/>
              <a:gd name="connsiteY752" fmla="*/ 1026814 h 6858000"/>
              <a:gd name="connsiteX753" fmla="*/ 3607114 w 7369701"/>
              <a:gd name="connsiteY753" fmla="*/ 467441 h 6858000"/>
              <a:gd name="connsiteX754" fmla="*/ 3744487 w 7369701"/>
              <a:gd name="connsiteY754" fmla="*/ 383136 h 6858000"/>
              <a:gd name="connsiteX755" fmla="*/ 3970213 w 7369701"/>
              <a:gd name="connsiteY755" fmla="*/ 995559 h 6858000"/>
              <a:gd name="connsiteX756" fmla="*/ 3744487 w 7369701"/>
              <a:gd name="connsiteY756" fmla="*/ 383136 h 6858000"/>
              <a:gd name="connsiteX757" fmla="*/ 3624562 w 7369701"/>
              <a:gd name="connsiteY757" fmla="*/ 367041 h 6858000"/>
              <a:gd name="connsiteX758" fmla="*/ 3489712 w 7369701"/>
              <a:gd name="connsiteY758" fmla="*/ 485386 h 6858000"/>
              <a:gd name="connsiteX759" fmla="*/ 3182994 w 7369701"/>
              <a:gd name="connsiteY759" fmla="*/ 828265 h 6858000"/>
              <a:gd name="connsiteX760" fmla="*/ 2892114 w 7369701"/>
              <a:gd name="connsiteY760" fmla="*/ 1172635 h 6858000"/>
              <a:gd name="connsiteX761" fmla="*/ 3021459 w 7369701"/>
              <a:gd name="connsiteY761" fmla="*/ 1035385 h 6858000"/>
              <a:gd name="connsiteX762" fmla="*/ 3153873 w 7369701"/>
              <a:gd name="connsiteY762" fmla="*/ 898971 h 6858000"/>
              <a:gd name="connsiteX763" fmla="*/ 3276511 w 7369701"/>
              <a:gd name="connsiteY763" fmla="*/ 786423 h 6858000"/>
              <a:gd name="connsiteX764" fmla="*/ 3584154 w 7369701"/>
              <a:gd name="connsiteY764" fmla="*/ 448218 h 6858000"/>
              <a:gd name="connsiteX765" fmla="*/ 3624562 w 7369701"/>
              <a:gd name="connsiteY765" fmla="*/ 367041 h 6858000"/>
              <a:gd name="connsiteX766" fmla="*/ 3766672 w 7369701"/>
              <a:gd name="connsiteY766" fmla="*/ 359429 h 6858000"/>
              <a:gd name="connsiteX767" fmla="*/ 3996338 w 7369701"/>
              <a:gd name="connsiteY767" fmla="*/ 968237 h 6858000"/>
              <a:gd name="connsiteX768" fmla="*/ 3766672 w 7369701"/>
              <a:gd name="connsiteY768" fmla="*/ 359429 h 6858000"/>
              <a:gd name="connsiteX769" fmla="*/ 5805386 w 7369701"/>
              <a:gd name="connsiteY769" fmla="*/ 239240 h 6858000"/>
              <a:gd name="connsiteX770" fmla="*/ 5736947 w 7369701"/>
              <a:gd name="connsiteY770" fmla="*/ 261367 h 6858000"/>
              <a:gd name="connsiteX771" fmla="*/ 5427012 w 7369701"/>
              <a:gd name="connsiteY771" fmla="*/ 311272 h 6858000"/>
              <a:gd name="connsiteX772" fmla="*/ 5147818 w 7369701"/>
              <a:gd name="connsiteY772" fmla="*/ 322112 h 6858000"/>
              <a:gd name="connsiteX773" fmla="*/ 5060854 w 7369701"/>
              <a:gd name="connsiteY773" fmla="*/ 311882 h 6858000"/>
              <a:gd name="connsiteX774" fmla="*/ 4945989 w 7369701"/>
              <a:gd name="connsiteY774" fmla="*/ 300516 h 6858000"/>
              <a:gd name="connsiteX775" fmla="*/ 5410479 w 7369701"/>
              <a:gd name="connsiteY775" fmla="*/ 348434 h 6858000"/>
              <a:gd name="connsiteX776" fmla="*/ 5805386 w 7369701"/>
              <a:gd name="connsiteY776" fmla="*/ 239240 h 6858000"/>
              <a:gd name="connsiteX777" fmla="*/ 5905192 w 7369701"/>
              <a:gd name="connsiteY777" fmla="*/ 163079 h 6858000"/>
              <a:gd name="connsiteX778" fmla="*/ 5865655 w 7369701"/>
              <a:gd name="connsiteY778" fmla="*/ 171901 h 6858000"/>
              <a:gd name="connsiteX779" fmla="*/ 5259740 w 7369701"/>
              <a:gd name="connsiteY779" fmla="*/ 257013 h 6858000"/>
              <a:gd name="connsiteX780" fmla="*/ 5208466 w 7369701"/>
              <a:gd name="connsiteY780" fmla="*/ 257550 h 6858000"/>
              <a:gd name="connsiteX781" fmla="*/ 4980204 w 7369701"/>
              <a:gd name="connsiteY781" fmla="*/ 271903 h 6858000"/>
              <a:gd name="connsiteX782" fmla="*/ 5068068 w 7369701"/>
              <a:gd name="connsiteY782" fmla="*/ 282244 h 6858000"/>
              <a:gd name="connsiteX783" fmla="*/ 5153231 w 7369701"/>
              <a:gd name="connsiteY783" fmla="*/ 292240 h 6858000"/>
              <a:gd name="connsiteX784" fmla="*/ 5426491 w 7369701"/>
              <a:gd name="connsiteY784" fmla="*/ 281128 h 6858000"/>
              <a:gd name="connsiteX785" fmla="*/ 5731212 w 7369701"/>
              <a:gd name="connsiteY785" fmla="*/ 231951 h 6858000"/>
              <a:gd name="connsiteX786" fmla="*/ 5905192 w 7369701"/>
              <a:gd name="connsiteY786" fmla="*/ 163079 h 6858000"/>
              <a:gd name="connsiteX787" fmla="*/ 5944437 w 7369701"/>
              <a:gd name="connsiteY787" fmla="*/ 113829 h 6858000"/>
              <a:gd name="connsiteX788" fmla="*/ 5825032 w 7369701"/>
              <a:gd name="connsiteY788" fmla="*/ 146405 h 6858000"/>
              <a:gd name="connsiteX789" fmla="*/ 4955599 w 7369701"/>
              <a:gd name="connsiteY789" fmla="*/ 247008 h 6858000"/>
              <a:gd name="connsiteX790" fmla="*/ 5210104 w 7369701"/>
              <a:gd name="connsiteY790" fmla="*/ 228123 h 6858000"/>
              <a:gd name="connsiteX791" fmla="*/ 5261015 w 7369701"/>
              <a:gd name="connsiteY791" fmla="*/ 227087 h 6858000"/>
              <a:gd name="connsiteX792" fmla="*/ 5861181 w 7369701"/>
              <a:gd name="connsiteY792" fmla="*/ 143093 h 6858000"/>
              <a:gd name="connsiteX793" fmla="*/ 5961252 w 7369701"/>
              <a:gd name="connsiteY793" fmla="*/ 114820 h 6858000"/>
              <a:gd name="connsiteX794" fmla="*/ 5944437 w 7369701"/>
              <a:gd name="connsiteY794" fmla="*/ 113829 h 6858000"/>
              <a:gd name="connsiteX795" fmla="*/ 3882765 w 7369701"/>
              <a:gd name="connsiteY795" fmla="*/ 0 h 6858000"/>
              <a:gd name="connsiteX796" fmla="*/ 3995099 w 7369701"/>
              <a:gd name="connsiteY796" fmla="*/ 0 h 6858000"/>
              <a:gd name="connsiteX797" fmla="*/ 4163818 w 7369701"/>
              <a:gd name="connsiteY797" fmla="*/ 234104 h 6858000"/>
              <a:gd name="connsiteX798" fmla="*/ 4172099 w 7369701"/>
              <a:gd name="connsiteY798" fmla="*/ 234207 h 6858000"/>
              <a:gd name="connsiteX799" fmla="*/ 4784282 w 7369701"/>
              <a:gd name="connsiteY799" fmla="*/ 276561 h 6858000"/>
              <a:gd name="connsiteX800" fmla="*/ 4801687 w 7369701"/>
              <a:gd name="connsiteY800" fmla="*/ 267764 h 6858000"/>
              <a:gd name="connsiteX801" fmla="*/ 6082788 w 7369701"/>
              <a:gd name="connsiteY801" fmla="*/ 64119 h 6858000"/>
              <a:gd name="connsiteX802" fmla="*/ 6099442 w 7369701"/>
              <a:gd name="connsiteY802" fmla="*/ 82568 h 6858000"/>
              <a:gd name="connsiteX803" fmla="*/ 4804137 w 7369701"/>
              <a:gd name="connsiteY803" fmla="*/ 320931 h 6858000"/>
              <a:gd name="connsiteX804" fmla="*/ 4227047 w 7369701"/>
              <a:gd name="connsiteY804" fmla="*/ 313415 h 6858000"/>
              <a:gd name="connsiteX805" fmla="*/ 4346041 w 7369701"/>
              <a:gd name="connsiteY805" fmla="*/ 456086 h 6858000"/>
              <a:gd name="connsiteX806" fmla="*/ 4870967 w 7369701"/>
              <a:gd name="connsiteY806" fmla="*/ 963061 h 6858000"/>
              <a:gd name="connsiteX807" fmla="*/ 4889647 w 7369701"/>
              <a:gd name="connsiteY807" fmla="*/ 957147 h 6858000"/>
              <a:gd name="connsiteX808" fmla="*/ 5422504 w 7369701"/>
              <a:gd name="connsiteY808" fmla="*/ 805191 h 6858000"/>
              <a:gd name="connsiteX809" fmla="*/ 6087656 w 7369701"/>
              <a:gd name="connsiteY809" fmla="*/ 826703 h 6858000"/>
              <a:gd name="connsiteX810" fmla="*/ 6058717 w 7369701"/>
              <a:gd name="connsiteY810" fmla="*/ 865992 h 6858000"/>
              <a:gd name="connsiteX811" fmla="*/ 4974153 w 7369701"/>
              <a:gd name="connsiteY811" fmla="*/ 1045456 h 6858000"/>
              <a:gd name="connsiteX812" fmla="*/ 5627835 w 7369701"/>
              <a:gd name="connsiteY812" fmla="*/ 1472077 h 6858000"/>
              <a:gd name="connsiteX813" fmla="*/ 5629817 w 7369701"/>
              <a:gd name="connsiteY813" fmla="*/ 1471412 h 6858000"/>
              <a:gd name="connsiteX814" fmla="*/ 5634124 w 7369701"/>
              <a:gd name="connsiteY814" fmla="*/ 1470572 h 6858000"/>
              <a:gd name="connsiteX815" fmla="*/ 5755832 w 7369701"/>
              <a:gd name="connsiteY815" fmla="*/ 1383886 h 6858000"/>
              <a:gd name="connsiteX816" fmla="*/ 6014186 w 7369701"/>
              <a:gd name="connsiteY816" fmla="*/ 1279799 h 6858000"/>
              <a:gd name="connsiteX817" fmla="*/ 6901619 w 7369701"/>
              <a:gd name="connsiteY817" fmla="*/ 1047874 h 6858000"/>
              <a:gd name="connsiteX818" fmla="*/ 6931566 w 7369701"/>
              <a:gd name="connsiteY818" fmla="*/ 1062034 h 6858000"/>
              <a:gd name="connsiteX819" fmla="*/ 5790982 w 7369701"/>
              <a:gd name="connsiteY819" fmla="*/ 1561380 h 6858000"/>
              <a:gd name="connsiteX820" fmla="*/ 6188971 w 7369701"/>
              <a:gd name="connsiteY820" fmla="*/ 1755168 h 6858000"/>
              <a:gd name="connsiteX821" fmla="*/ 6202446 w 7369701"/>
              <a:gd name="connsiteY821" fmla="*/ 1752268 h 6858000"/>
              <a:gd name="connsiteX822" fmla="*/ 7179560 w 7369701"/>
              <a:gd name="connsiteY822" fmla="*/ 1467551 h 6858000"/>
              <a:gd name="connsiteX823" fmla="*/ 7158730 w 7369701"/>
              <a:gd name="connsiteY823" fmla="*/ 1507835 h 6858000"/>
              <a:gd name="connsiteX824" fmla="*/ 6326959 w 7369701"/>
              <a:gd name="connsiteY824" fmla="*/ 1817686 h 6858000"/>
              <a:gd name="connsiteX825" fmla="*/ 6537433 w 7369701"/>
              <a:gd name="connsiteY825" fmla="*/ 1907790 h 6858000"/>
              <a:gd name="connsiteX826" fmla="*/ 6550221 w 7369701"/>
              <a:gd name="connsiteY826" fmla="*/ 1910729 h 6858000"/>
              <a:gd name="connsiteX827" fmla="*/ 6964438 w 7369701"/>
              <a:gd name="connsiteY827" fmla="*/ 2209505 h 6858000"/>
              <a:gd name="connsiteX828" fmla="*/ 7367862 w 7369701"/>
              <a:gd name="connsiteY828" fmla="*/ 2806833 h 6858000"/>
              <a:gd name="connsiteX829" fmla="*/ 7364329 w 7369701"/>
              <a:gd name="connsiteY829" fmla="*/ 2826907 h 6858000"/>
              <a:gd name="connsiteX830" fmla="*/ 7290545 w 7369701"/>
              <a:gd name="connsiteY830" fmla="*/ 2850663 h 6858000"/>
              <a:gd name="connsiteX831" fmla="*/ 6472036 w 7369701"/>
              <a:gd name="connsiteY831" fmla="*/ 1959003 h 6858000"/>
              <a:gd name="connsiteX832" fmla="*/ 5792897 w 7369701"/>
              <a:gd name="connsiteY832" fmla="*/ 1647747 h 6858000"/>
              <a:gd name="connsiteX833" fmla="*/ 5842751 w 7369701"/>
              <a:gd name="connsiteY833" fmla="*/ 1816112 h 6858000"/>
              <a:gd name="connsiteX834" fmla="*/ 5847424 w 7369701"/>
              <a:gd name="connsiteY834" fmla="*/ 1815776 h 6858000"/>
              <a:gd name="connsiteX835" fmla="*/ 6399821 w 7369701"/>
              <a:gd name="connsiteY835" fmla="*/ 2344799 h 6858000"/>
              <a:gd name="connsiteX836" fmla="*/ 6323232 w 7369701"/>
              <a:gd name="connsiteY836" fmla="*/ 2389634 h 6858000"/>
              <a:gd name="connsiteX837" fmla="*/ 5942958 w 7369701"/>
              <a:gd name="connsiteY837" fmla="*/ 2077708 h 6858000"/>
              <a:gd name="connsiteX838" fmla="*/ 5921559 w 7369701"/>
              <a:gd name="connsiteY838" fmla="*/ 2378596 h 6858000"/>
              <a:gd name="connsiteX839" fmla="*/ 5817651 w 7369701"/>
              <a:gd name="connsiteY839" fmla="*/ 3023919 h 6858000"/>
              <a:gd name="connsiteX840" fmla="*/ 5729634 w 7369701"/>
              <a:gd name="connsiteY840" fmla="*/ 3051849 h 6858000"/>
              <a:gd name="connsiteX841" fmla="*/ 5611018 w 7369701"/>
              <a:gd name="connsiteY841" fmla="*/ 2316769 h 6858000"/>
              <a:gd name="connsiteX842" fmla="*/ 5687608 w 7369701"/>
              <a:gd name="connsiteY842" fmla="*/ 2039972 h 6858000"/>
              <a:gd name="connsiteX843" fmla="*/ 5657554 w 7369701"/>
              <a:gd name="connsiteY843" fmla="*/ 1576445 h 6858000"/>
              <a:gd name="connsiteX844" fmla="*/ 5150475 w 7369701"/>
              <a:gd name="connsiteY844" fmla="*/ 1274012 h 6858000"/>
              <a:gd name="connsiteX845" fmla="*/ 5349142 w 7369701"/>
              <a:gd name="connsiteY845" fmla="*/ 2204405 h 6858000"/>
              <a:gd name="connsiteX846" fmla="*/ 5262214 w 7369701"/>
              <a:gd name="connsiteY846" fmla="*/ 2233836 h 6858000"/>
              <a:gd name="connsiteX847" fmla="*/ 4981539 w 7369701"/>
              <a:gd name="connsiteY847" fmla="*/ 1542201 h 6858000"/>
              <a:gd name="connsiteX848" fmla="*/ 4958461 w 7369701"/>
              <a:gd name="connsiteY848" fmla="*/ 1136957 h 6858000"/>
              <a:gd name="connsiteX849" fmla="*/ 4655015 w 7369701"/>
              <a:gd name="connsiteY849" fmla="*/ 891426 h 6858000"/>
              <a:gd name="connsiteX850" fmla="*/ 4348002 w 7369701"/>
              <a:gd name="connsiteY850" fmla="*/ 2205895 h 6858000"/>
              <a:gd name="connsiteX851" fmla="*/ 4262250 w 7369701"/>
              <a:gd name="connsiteY851" fmla="*/ 2219972 h 6858000"/>
              <a:gd name="connsiteX852" fmla="*/ 4550611 w 7369701"/>
              <a:gd name="connsiteY852" fmla="*/ 817540 h 6858000"/>
              <a:gd name="connsiteX853" fmla="*/ 4564418 w 7369701"/>
              <a:gd name="connsiteY853" fmla="*/ 808293 h 6858000"/>
              <a:gd name="connsiteX854" fmla="*/ 4266388 w 7369701"/>
              <a:gd name="connsiteY854" fmla="*/ 500083 h 6858000"/>
              <a:gd name="connsiteX855" fmla="*/ 4032842 w 7369701"/>
              <a:gd name="connsiteY855" fmla="*/ 211809 h 6858000"/>
              <a:gd name="connsiteX856" fmla="*/ 3882765 w 7369701"/>
              <a:gd name="connsiteY856" fmla="*/ 0 h 6858000"/>
              <a:gd name="connsiteX857" fmla="*/ 3721337 w 7369701"/>
              <a:gd name="connsiteY857" fmla="*/ 0 h 6858000"/>
              <a:gd name="connsiteX858" fmla="*/ 3797544 w 7369701"/>
              <a:gd name="connsiteY858" fmla="*/ 0 h 6858000"/>
              <a:gd name="connsiteX859" fmla="*/ 3775734 w 7369701"/>
              <a:gd name="connsiteY859" fmla="*/ 95131 h 6858000"/>
              <a:gd name="connsiteX860" fmla="*/ 3724807 w 7369701"/>
              <a:gd name="connsiteY860" fmla="*/ 272257 h 6858000"/>
              <a:gd name="connsiteX861" fmla="*/ 3726844 w 7369701"/>
              <a:gd name="connsiteY861" fmla="*/ 282988 h 6858000"/>
              <a:gd name="connsiteX862" fmla="*/ 3742664 w 7369701"/>
              <a:gd name="connsiteY862" fmla="*/ 279918 h 6858000"/>
              <a:gd name="connsiteX863" fmla="*/ 4103910 w 7369701"/>
              <a:gd name="connsiteY863" fmla="*/ 1161917 h 6858000"/>
              <a:gd name="connsiteX864" fmla="*/ 4020269 w 7369701"/>
              <a:gd name="connsiteY864" fmla="*/ 1200406 h 6858000"/>
              <a:gd name="connsiteX865" fmla="*/ 3674882 w 7369701"/>
              <a:gd name="connsiteY865" fmla="*/ 488524 h 6858000"/>
              <a:gd name="connsiteX866" fmla="*/ 3132682 w 7369701"/>
              <a:gd name="connsiteY866" fmla="*/ 1072284 h 6858000"/>
              <a:gd name="connsiteX867" fmla="*/ 2716346 w 7369701"/>
              <a:gd name="connsiteY867" fmla="*/ 1276376 h 6858000"/>
              <a:gd name="connsiteX868" fmla="*/ 2716772 w 7369701"/>
              <a:gd name="connsiteY868" fmla="*/ 1255462 h 6858000"/>
              <a:gd name="connsiteX869" fmla="*/ 3471096 w 7369701"/>
              <a:gd name="connsiteY869" fmla="*/ 437072 h 6858000"/>
              <a:gd name="connsiteX870" fmla="*/ 3639057 w 7369701"/>
              <a:gd name="connsiteY870" fmla="*/ 286334 h 6858000"/>
              <a:gd name="connsiteX871" fmla="*/ 3640309 w 7369701"/>
              <a:gd name="connsiteY871" fmla="*/ 284664 h 6858000"/>
              <a:gd name="connsiteX872" fmla="*/ 3646022 w 7369701"/>
              <a:gd name="connsiteY872" fmla="*/ 276711 h 6858000"/>
              <a:gd name="connsiteX873" fmla="*/ 3707943 w 7369701"/>
              <a:gd name="connsiteY873" fmla="*/ 65958 h 6858000"/>
              <a:gd name="connsiteX874" fmla="*/ 3721337 w 7369701"/>
              <a:gd name="connsiteY874" fmla="*/ 0 h 6858000"/>
              <a:gd name="connsiteX875" fmla="*/ 2867960 w 7369701"/>
              <a:gd name="connsiteY875" fmla="*/ 0 h 6858000"/>
              <a:gd name="connsiteX876" fmla="*/ 2926351 w 7369701"/>
              <a:gd name="connsiteY876" fmla="*/ 0 h 6858000"/>
              <a:gd name="connsiteX877" fmla="*/ 2902823 w 7369701"/>
              <a:gd name="connsiteY877" fmla="*/ 262929 h 6858000"/>
              <a:gd name="connsiteX878" fmla="*/ 2940663 w 7369701"/>
              <a:gd name="connsiteY878" fmla="*/ 140884 h 6858000"/>
              <a:gd name="connsiteX879" fmla="*/ 2947039 w 7369701"/>
              <a:gd name="connsiteY879" fmla="*/ 122524 h 6858000"/>
              <a:gd name="connsiteX880" fmla="*/ 2984316 w 7369701"/>
              <a:gd name="connsiteY880" fmla="*/ 0 h 6858000"/>
              <a:gd name="connsiteX881" fmla="*/ 3016114 w 7369701"/>
              <a:gd name="connsiteY881" fmla="*/ 0 h 6858000"/>
              <a:gd name="connsiteX882" fmla="*/ 2979949 w 7369701"/>
              <a:gd name="connsiteY882" fmla="*/ 119274 h 6858000"/>
              <a:gd name="connsiteX883" fmla="*/ 3023879 w 7369701"/>
              <a:gd name="connsiteY883" fmla="*/ 0 h 6858000"/>
              <a:gd name="connsiteX884" fmla="*/ 3105400 w 7369701"/>
              <a:gd name="connsiteY884" fmla="*/ 0 h 6858000"/>
              <a:gd name="connsiteX885" fmla="*/ 3094669 w 7369701"/>
              <a:gd name="connsiteY885" fmla="*/ 30308 h 6858000"/>
              <a:gd name="connsiteX886" fmla="*/ 2901945 w 7369701"/>
              <a:gd name="connsiteY886" fmla="*/ 466538 h 6858000"/>
              <a:gd name="connsiteX887" fmla="*/ 2815209 w 7369701"/>
              <a:gd name="connsiteY887" fmla="*/ 497361 h 6858000"/>
              <a:gd name="connsiteX888" fmla="*/ 2844845 w 7369701"/>
              <a:gd name="connsiteY888" fmla="*/ 127638 h 6858000"/>
              <a:gd name="connsiteX889" fmla="*/ 2867960 w 7369701"/>
              <a:gd name="connsiteY889" fmla="*/ 0 h 6858000"/>
              <a:gd name="connsiteX890" fmla="*/ 1057230 w 7369701"/>
              <a:gd name="connsiteY890" fmla="*/ 0 h 6858000"/>
              <a:gd name="connsiteX891" fmla="*/ 1111003 w 7369701"/>
              <a:gd name="connsiteY891" fmla="*/ 0 h 6858000"/>
              <a:gd name="connsiteX892" fmla="*/ 1125553 w 7369701"/>
              <a:gd name="connsiteY892" fmla="*/ 52588 h 6858000"/>
              <a:gd name="connsiteX893" fmla="*/ 1304276 w 7369701"/>
              <a:gd name="connsiteY893" fmla="*/ 476275 h 6858000"/>
              <a:gd name="connsiteX894" fmla="*/ 1492066 w 7369701"/>
              <a:gd name="connsiteY894" fmla="*/ 886333 h 6858000"/>
              <a:gd name="connsiteX895" fmla="*/ 1423698 w 7369701"/>
              <a:gd name="connsiteY895" fmla="*/ 710817 h 6858000"/>
              <a:gd name="connsiteX896" fmla="*/ 1357609 w 7369701"/>
              <a:gd name="connsiteY896" fmla="*/ 532892 h 6858000"/>
              <a:gd name="connsiteX897" fmla="*/ 1309550 w 7369701"/>
              <a:gd name="connsiteY897" fmla="*/ 374031 h 6858000"/>
              <a:gd name="connsiteX898" fmla="*/ 1193673 w 7369701"/>
              <a:gd name="connsiteY898" fmla="*/ 49533 h 6858000"/>
              <a:gd name="connsiteX899" fmla="*/ 1164391 w 7369701"/>
              <a:gd name="connsiteY899" fmla="*/ 0 h 6858000"/>
              <a:gd name="connsiteX900" fmla="*/ 1200666 w 7369701"/>
              <a:gd name="connsiteY900" fmla="*/ 0 h 6858000"/>
              <a:gd name="connsiteX901" fmla="*/ 1223408 w 7369701"/>
              <a:gd name="connsiteY901" fmla="*/ 38996 h 6858000"/>
              <a:gd name="connsiteX902" fmla="*/ 1339635 w 7369701"/>
              <a:gd name="connsiteY902" fmla="*/ 365517 h 6858000"/>
              <a:gd name="connsiteX903" fmla="*/ 1387469 w 7369701"/>
              <a:gd name="connsiteY903" fmla="*/ 523079 h 6858000"/>
              <a:gd name="connsiteX904" fmla="*/ 1452685 w 7369701"/>
              <a:gd name="connsiteY904" fmla="*/ 699806 h 6858000"/>
              <a:gd name="connsiteX905" fmla="*/ 1492092 w 7369701"/>
              <a:gd name="connsiteY905" fmla="*/ 800424 h 6858000"/>
              <a:gd name="connsiteX906" fmla="*/ 1455302 w 7369701"/>
              <a:gd name="connsiteY906" fmla="*/ 632913 h 6858000"/>
              <a:gd name="connsiteX907" fmla="*/ 1222336 w 7369701"/>
              <a:gd name="connsiteY907" fmla="*/ 9480 h 6858000"/>
              <a:gd name="connsiteX908" fmla="*/ 1214634 w 7369701"/>
              <a:gd name="connsiteY908" fmla="*/ 0 h 6858000"/>
              <a:gd name="connsiteX909" fmla="*/ 1289827 w 7369701"/>
              <a:gd name="connsiteY909" fmla="*/ 0 h 6858000"/>
              <a:gd name="connsiteX910" fmla="*/ 1321076 w 7369701"/>
              <a:gd name="connsiteY910" fmla="*/ 59722 h 6858000"/>
              <a:gd name="connsiteX911" fmla="*/ 1512579 w 7369701"/>
              <a:gd name="connsiteY911" fmla="*/ 626441 h 6858000"/>
              <a:gd name="connsiteX912" fmla="*/ 1506076 w 7369701"/>
              <a:gd name="connsiteY912" fmla="*/ 1089289 h 6858000"/>
              <a:gd name="connsiteX913" fmla="*/ 1486346 w 7369701"/>
              <a:gd name="connsiteY913" fmla="*/ 1079919 h 6858000"/>
              <a:gd name="connsiteX914" fmla="*/ 1070511 w 7369701"/>
              <a:gd name="connsiteY914" fmla="*/ 48609 h 6858000"/>
              <a:gd name="connsiteX915" fmla="*/ 1057230 w 7369701"/>
              <a:gd name="connsiteY915" fmla="*/ 0 h 6858000"/>
              <a:gd name="connsiteX916" fmla="*/ 43151 w 7369701"/>
              <a:gd name="connsiteY916" fmla="*/ 0 h 6858000"/>
              <a:gd name="connsiteX917" fmla="*/ 95283 w 7369701"/>
              <a:gd name="connsiteY917" fmla="*/ 0 h 6858000"/>
              <a:gd name="connsiteX918" fmla="*/ 300708 w 7369701"/>
              <a:gd name="connsiteY918" fmla="*/ 154571 h 6858000"/>
              <a:gd name="connsiteX919" fmla="*/ 530414 w 7369701"/>
              <a:gd name="connsiteY919" fmla="*/ 354673 h 6858000"/>
              <a:gd name="connsiteX920" fmla="*/ 333785 w 7369701"/>
              <a:gd name="connsiteY920" fmla="*/ 161564 h 6858000"/>
              <a:gd name="connsiteX921" fmla="*/ 147005 w 7369701"/>
              <a:gd name="connsiteY921" fmla="*/ 0 h 6858000"/>
              <a:gd name="connsiteX922" fmla="*/ 272509 w 7369701"/>
              <a:gd name="connsiteY922" fmla="*/ 0 h 6858000"/>
              <a:gd name="connsiteX923" fmla="*/ 326276 w 7369701"/>
              <a:gd name="connsiteY923" fmla="*/ 45847 h 6858000"/>
              <a:gd name="connsiteX924" fmla="*/ 823759 w 7369701"/>
              <a:gd name="connsiteY924" fmla="*/ 574145 h 6858000"/>
              <a:gd name="connsiteX925" fmla="*/ 811254 w 7369701"/>
              <a:gd name="connsiteY925" fmla="*/ 665546 h 6858000"/>
              <a:gd name="connsiteX926" fmla="*/ 154042 w 7369701"/>
              <a:gd name="connsiteY926" fmla="*/ 261522 h 6858000"/>
              <a:gd name="connsiteX927" fmla="*/ 13550 w 7369701"/>
              <a:gd name="connsiteY927" fmla="*/ 158423 h 6858000"/>
              <a:gd name="connsiteX928" fmla="*/ 0 w 7369701"/>
              <a:gd name="connsiteY928" fmla="*/ 146618 h 6858000"/>
              <a:gd name="connsiteX929" fmla="*/ 0 w 7369701"/>
              <a:gd name="connsiteY929" fmla="*/ 59161 h 6858000"/>
              <a:gd name="connsiteX930" fmla="*/ 45427 w 7369701"/>
              <a:gd name="connsiteY930" fmla="*/ 101078 h 6858000"/>
              <a:gd name="connsiteX931" fmla="*/ 630103 w 7369701"/>
              <a:gd name="connsiteY931" fmla="*/ 485885 h 6858000"/>
              <a:gd name="connsiteX932" fmla="*/ 532040 w 7369701"/>
              <a:gd name="connsiteY932" fmla="*/ 399359 h 6858000"/>
              <a:gd name="connsiteX933" fmla="*/ 517618 w 7369701"/>
              <a:gd name="connsiteY933" fmla="*/ 385726 h 6858000"/>
              <a:gd name="connsiteX934" fmla="*/ 285074 w 7369701"/>
              <a:gd name="connsiteY934" fmla="*/ 182755 h 6858000"/>
              <a:gd name="connsiteX935" fmla="*/ 43151 w 7369701"/>
              <a:gd name="connsiteY93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</a:cxnLst>
            <a:rect l="l" t="t" r="r" b="b"/>
            <a:pathLst>
              <a:path w="7369701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lnTo>
                  <a:pt x="369702" y="6712169"/>
                </a:ln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lnTo>
                  <a:pt x="103333" y="5699602"/>
                </a:lnTo>
                <a:close/>
                <a:moveTo>
                  <a:pt x="5539432" y="5642928"/>
                </a:moveTo>
                <a:cubicBezTo>
                  <a:pt x="5544304" y="5659969"/>
                  <a:pt x="5549664" y="5677449"/>
                  <a:pt x="5555462" y="5694454"/>
                </a:cubicBezTo>
                <a:cubicBezTo>
                  <a:pt x="5631122" y="5909386"/>
                  <a:pt x="5731219" y="6118228"/>
                  <a:pt x="5828270" y="6320663"/>
                </a:cubicBezTo>
                <a:cubicBezTo>
                  <a:pt x="5868407" y="6404290"/>
                  <a:pt x="5908582" y="6488842"/>
                  <a:pt x="5947416" y="6574846"/>
                </a:cubicBezTo>
                <a:cubicBezTo>
                  <a:pt x="5894674" y="6327329"/>
                  <a:pt x="5793018" y="5718484"/>
                  <a:pt x="5539432" y="564292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cubicBezTo>
                  <a:pt x="2664345" y="6401062"/>
                  <a:pt x="2664881" y="6266909"/>
                  <a:pt x="2665418" y="6132756"/>
                </a:cubicBez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lnTo>
                  <a:pt x="1824397" y="5447757"/>
                </a:ln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988186" y="5216467"/>
                </a:moveTo>
                <a:cubicBezTo>
                  <a:pt x="4914642" y="5275764"/>
                  <a:pt x="4843105" y="5338703"/>
                  <a:pt x="4777334" y="5406072"/>
                </a:cubicBezTo>
                <a:cubicBezTo>
                  <a:pt x="4757662" y="5426414"/>
                  <a:pt x="4737537" y="5447249"/>
                  <a:pt x="4718341" y="5468043"/>
                </a:cubicBez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712605" y="5511121"/>
                  <a:pt x="4908425" y="5376611"/>
                  <a:pt x="4988186" y="5216467"/>
                </a:cubicBezTo>
                <a:close/>
                <a:moveTo>
                  <a:pt x="4978032" y="5183809"/>
                </a:moveTo>
                <a:cubicBezTo>
                  <a:pt x="4748175" y="5235846"/>
                  <a:pt x="4611576" y="5430393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lnTo>
                  <a:pt x="4376219" y="5729027"/>
                </a:ln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cubicBezTo>
                  <a:pt x="4714806" y="5426264"/>
                  <a:pt x="4733997" y="5405475"/>
                  <a:pt x="4754123" y="5384643"/>
                </a:cubicBezTo>
                <a:cubicBezTo>
                  <a:pt x="4823909" y="5312925"/>
                  <a:pt x="4899949" y="5246074"/>
                  <a:pt x="4978032" y="5183809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lnTo>
                  <a:pt x="2879408" y="5031590"/>
                </a:ln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lnTo>
                  <a:pt x="1927410" y="4716164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lnTo>
                  <a:pt x="1310106" y="3943217"/>
                </a:ln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lnTo>
                  <a:pt x="3316479" y="3872136"/>
                </a:ln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4441737" y="3399734"/>
                </a:move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99925" y="4149276"/>
                  <a:pt x="5291490" y="4229096"/>
                  <a:pt x="5388878" y="4300185"/>
                </a:cubicBezTo>
                <a:cubicBezTo>
                  <a:pt x="5401114" y="4303421"/>
                  <a:pt x="5413353" y="4306662"/>
                  <a:pt x="5425556" y="4308967"/>
                </a:cubicBezTo>
                <a:cubicBezTo>
                  <a:pt x="5290970" y="4122931"/>
                  <a:pt x="5119226" y="3974244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lnTo>
                  <a:pt x="5425834" y="3162785"/>
                </a:ln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lnTo>
                  <a:pt x="993319" y="3247648"/>
                </a:ln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lnTo>
                  <a:pt x="600288" y="3365555"/>
                </a:ln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lnTo>
                  <a:pt x="1053282" y="3185247"/>
                </a:ln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608772" y="3451680"/>
                  <a:pt x="5674122" y="3909676"/>
                  <a:pt x="5519779" y="4359223"/>
                </a:cubicBezTo>
                <a:cubicBezTo>
                  <a:pt x="5520262" y="4359669"/>
                  <a:pt x="5520293" y="4360602"/>
                  <a:pt x="5520293" y="4360602"/>
                </a:cubicBezTo>
                <a:cubicBezTo>
                  <a:pt x="5627244" y="4437825"/>
                  <a:pt x="5699666" y="4548575"/>
                  <a:pt x="5767221" y="4665564"/>
                </a:cubicBezTo>
                <a:cubicBezTo>
                  <a:pt x="6275281" y="4699277"/>
                  <a:pt x="6739386" y="4778523"/>
                  <a:pt x="6937169" y="4815941"/>
                </a:cubicBezTo>
                <a:cubicBezTo>
                  <a:pt x="7134952" y="4853359"/>
                  <a:pt x="7020263" y="4903218"/>
                  <a:pt x="6953922" y="4890068"/>
                </a:cubicBezTo>
                <a:cubicBezTo>
                  <a:pt x="6799988" y="4859556"/>
                  <a:pt x="6485790" y="4815676"/>
                  <a:pt x="6071359" y="4770770"/>
                </a:cubicBezTo>
                <a:lnTo>
                  <a:pt x="6038839" y="4764474"/>
                </a:lnTo>
                <a:cubicBezTo>
                  <a:pt x="6038795" y="4764265"/>
                  <a:pt x="6038750" y="4764056"/>
                  <a:pt x="6038706" y="4763847"/>
                </a:cubicBezTo>
                <a:lnTo>
                  <a:pt x="6037784" y="4764270"/>
                </a:lnTo>
                <a:lnTo>
                  <a:pt x="6038839" y="4764474"/>
                </a:lnTo>
                <a:lnTo>
                  <a:pt x="6040338" y="4771418"/>
                </a:lnTo>
                <a:cubicBezTo>
                  <a:pt x="6039088" y="4781803"/>
                  <a:pt x="6034314" y="4794510"/>
                  <a:pt x="6024488" y="4809903"/>
                </a:cubicBezTo>
                <a:cubicBezTo>
                  <a:pt x="5910095" y="5058984"/>
                  <a:pt x="5773348" y="5296385"/>
                  <a:pt x="5599771" y="5509652"/>
                </a:cubicBezTo>
                <a:cubicBezTo>
                  <a:pt x="5583815" y="5529842"/>
                  <a:pt x="5566811" y="5547293"/>
                  <a:pt x="5548843" y="5563845"/>
                </a:cubicBezTo>
                <a:cubicBezTo>
                  <a:pt x="5773782" y="5645205"/>
                  <a:pt x="5890323" y="6067151"/>
                  <a:pt x="5940952" y="6250028"/>
                </a:cubicBezTo>
                <a:cubicBezTo>
                  <a:pt x="5979301" y="6387982"/>
                  <a:pt x="6009900" y="6527294"/>
                  <a:pt x="6043441" y="6665847"/>
                </a:cubicBezTo>
                <a:lnTo>
                  <a:pt x="6093432" y="6858000"/>
                </a:lnTo>
                <a:lnTo>
                  <a:pt x="6034344" y="6858000"/>
                </a:lnTo>
                <a:lnTo>
                  <a:pt x="6026679" y="6836959"/>
                </a:lnTo>
                <a:cubicBezTo>
                  <a:pt x="5958957" y="6665497"/>
                  <a:pt x="5878558" y="6498078"/>
                  <a:pt x="5800441" y="6335286"/>
                </a:cubicBezTo>
                <a:cubicBezTo>
                  <a:pt x="5703359" y="6131918"/>
                  <a:pt x="5602295" y="5922187"/>
                  <a:pt x="5526562" y="5705388"/>
                </a:cubicBezTo>
                <a:cubicBezTo>
                  <a:pt x="5523956" y="5698505"/>
                  <a:pt x="5521803" y="5691139"/>
                  <a:pt x="5519640" y="5683774"/>
                </a:cubicBezTo>
                <a:cubicBezTo>
                  <a:pt x="5523207" y="5970988"/>
                  <a:pt x="5738292" y="6306566"/>
                  <a:pt x="5844559" y="6553349"/>
                </a:cubicBezTo>
                <a:lnTo>
                  <a:pt x="5975994" y="6858000"/>
                </a:lnTo>
                <a:lnTo>
                  <a:pt x="5898547" y="6858000"/>
                </a:lnTo>
                <a:lnTo>
                  <a:pt x="5682041" y="6355860"/>
                </a:lnTo>
                <a:cubicBezTo>
                  <a:pt x="5609136" y="6186449"/>
                  <a:pt x="5505535" y="6006625"/>
                  <a:pt x="5461758" y="5820220"/>
                </a:cubicBezTo>
                <a:cubicBezTo>
                  <a:pt x="5415457" y="6083349"/>
                  <a:pt x="5335494" y="6334433"/>
                  <a:pt x="5237282" y="6579086"/>
                </a:cubicBezTo>
                <a:lnTo>
                  <a:pt x="5115009" y="6858000"/>
                </a:lnTo>
                <a:lnTo>
                  <a:pt x="5028074" y="6858000"/>
                </a:lnTo>
                <a:lnTo>
                  <a:pt x="5079508" y="6749074"/>
                </a:lnTo>
                <a:cubicBezTo>
                  <a:pt x="5200211" y="6482556"/>
                  <a:pt x="5305048" y="6210716"/>
                  <a:pt x="5371846" y="5924413"/>
                </a:cubicBezTo>
                <a:lnTo>
                  <a:pt x="5270512" y="6138975"/>
                </a:lnTo>
                <a:cubicBezTo>
                  <a:pt x="5192357" y="6304175"/>
                  <a:pt x="5112108" y="6475512"/>
                  <a:pt x="5062409" y="6653544"/>
                </a:cubicBezTo>
                <a:cubicBezTo>
                  <a:pt x="5053035" y="6686987"/>
                  <a:pt x="5045072" y="6720843"/>
                  <a:pt x="5036628" y="6754247"/>
                </a:cubicBezTo>
                <a:lnTo>
                  <a:pt x="5009112" y="6858000"/>
                </a:lnTo>
                <a:lnTo>
                  <a:pt x="4976679" y="6858000"/>
                </a:lnTo>
                <a:lnTo>
                  <a:pt x="5006537" y="6747068"/>
                </a:lnTo>
                <a:cubicBezTo>
                  <a:pt x="5014940" y="6712729"/>
                  <a:pt x="5022903" y="6678883"/>
                  <a:pt x="5032723" y="6644957"/>
                </a:cubicBezTo>
                <a:cubicBezTo>
                  <a:pt x="5083245" y="6464091"/>
                  <a:pt x="5164383" y="6291790"/>
                  <a:pt x="5242949" y="6125175"/>
                </a:cubicBezTo>
                <a:lnTo>
                  <a:pt x="5286321" y="6033555"/>
                </a:lnTo>
                <a:cubicBezTo>
                  <a:pt x="5153522" y="6218172"/>
                  <a:pt x="5058694" y="6420826"/>
                  <a:pt x="5008210" y="6649194"/>
                </a:cubicBezTo>
                <a:cubicBezTo>
                  <a:pt x="4999505" y="6687732"/>
                  <a:pt x="4992445" y="6726670"/>
                  <a:pt x="4986321" y="6765687"/>
                </a:cubicBezTo>
                <a:lnTo>
                  <a:pt x="4973474" y="6858000"/>
                </a:lnTo>
                <a:lnTo>
                  <a:pt x="4907178" y="6858000"/>
                </a:lnTo>
                <a:lnTo>
                  <a:pt x="4910810" y="6829660"/>
                </a:lnTo>
                <a:cubicBezTo>
                  <a:pt x="4927183" y="6695980"/>
                  <a:pt x="4945608" y="6562743"/>
                  <a:pt x="4987461" y="6432994"/>
                </a:cubicBezTo>
                <a:cubicBezTo>
                  <a:pt x="5033887" y="6289556"/>
                  <a:pt x="5098947" y="6157948"/>
                  <a:pt x="5179262" y="6035044"/>
                </a:cubicBezTo>
                <a:cubicBezTo>
                  <a:pt x="5016033" y="6169178"/>
                  <a:pt x="4838252" y="6288995"/>
                  <a:pt x="4689678" y="6440241"/>
                </a:cubicBez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810353" y="6173676"/>
                  <a:pt x="5160740" y="5991069"/>
                  <a:pt x="5387324" y="5705830"/>
                </a:cubicBezTo>
                <a:cubicBezTo>
                  <a:pt x="5286064" y="5794177"/>
                  <a:pt x="5178968" y="5876241"/>
                  <a:pt x="5073620" y="5955437"/>
                </a:cubicBezTo>
                <a:cubicBezTo>
                  <a:pt x="4943865" y="6053305"/>
                  <a:pt x="4809130" y="6154627"/>
                  <a:pt x="4689789" y="6268382"/>
                </a:cubicBez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ubicBezTo>
                  <a:pt x="4789603" y="6132122"/>
                  <a:pt x="4925227" y="6029827"/>
                  <a:pt x="5055427" y="5931476"/>
                </a:cubicBezTo>
                <a:cubicBezTo>
                  <a:pt x="5161670" y="5851314"/>
                  <a:pt x="5270142" y="5768732"/>
                  <a:pt x="5371814" y="5678975"/>
                </a:cubicBezTo>
                <a:cubicBezTo>
                  <a:pt x="5250056" y="5732278"/>
                  <a:pt x="5117554" y="5761328"/>
                  <a:pt x="4987918" y="5838701"/>
                </a:cubicBezTo>
                <a:cubicBezTo>
                  <a:pt x="4699961" y="6010191"/>
                  <a:pt x="4491898" y="6286162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85995" y="6299856"/>
                  <a:pt x="4555804" y="6056475"/>
                  <a:pt x="4778333" y="5873626"/>
                </a:cubicBezTo>
                <a:cubicBezTo>
                  <a:pt x="4974935" y="5712072"/>
                  <a:pt x="5214460" y="5703893"/>
                  <a:pt x="5414185" y="5573882"/>
                </a:cubicBezTo>
                <a:cubicBezTo>
                  <a:pt x="5665168" y="5409695"/>
                  <a:pt x="5834734" y="5037780"/>
                  <a:pt x="5959648" y="4760797"/>
                </a:cubicBezTo>
                <a:cubicBezTo>
                  <a:pt x="5758178" y="4742307"/>
                  <a:pt x="5556149" y="4733150"/>
                  <a:pt x="5355019" y="4734672"/>
                </a:cubicBezTo>
                <a:cubicBezTo>
                  <a:pt x="5292258" y="4900655"/>
                  <a:pt x="5203125" y="5047664"/>
                  <a:pt x="5083565" y="5179121"/>
                </a:cubicBezTo>
                <a:cubicBezTo>
                  <a:pt x="5049677" y="5379813"/>
                  <a:pt x="4862890" y="5495797"/>
                  <a:pt x="4713577" y="5616803"/>
                </a:cubicBez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710868" y="5187971"/>
                  <a:pt x="4848359" y="5097244"/>
                  <a:pt x="5037105" y="5088765"/>
                </a:cubicBezTo>
                <a:cubicBezTo>
                  <a:pt x="5038033" y="5088728"/>
                  <a:pt x="5039001" y="5089622"/>
                  <a:pt x="5039930" y="5089585"/>
                </a:cubicBezTo>
                <a:cubicBezTo>
                  <a:pt x="5133008" y="4982937"/>
                  <a:pt x="5207480" y="4865387"/>
                  <a:pt x="5263764" y="4735525"/>
                </a:cubicBezTo>
                <a:cubicBezTo>
                  <a:pt x="4867298" y="4743930"/>
                  <a:pt x="4472427" y="4792315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lnTo>
                  <a:pt x="2714982" y="5427051"/>
                </a:ln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cubicBezTo>
                  <a:pt x="1794765" y="6848159"/>
                  <a:pt x="1794840" y="6853080"/>
                  <a:pt x="1794914" y="6858000"/>
                </a:cubicBez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cubicBezTo>
                  <a:pt x="1203470" y="6853117"/>
                  <a:pt x="1203571" y="6855559"/>
                  <a:pt x="1203671" y="6858000"/>
                </a:cubicBezTo>
                <a:lnTo>
                  <a:pt x="1143180" y="6858000"/>
                </a:lnTo>
                <a:cubicBezTo>
                  <a:pt x="1142845" y="6827348"/>
                  <a:pt x="1142511" y="6796697"/>
                  <a:pt x="1142176" y="6766045"/>
                </a:cubicBez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1337" y="3643210"/>
                  <a:pt x="3161442" y="3605414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265269" y="4747971"/>
                  <a:pt x="4547054" y="4701774"/>
                  <a:pt x="4830582" y="4676000"/>
                </a:cubicBezTo>
                <a:lnTo>
                  <a:pt x="4830100" y="4675554"/>
                </a:lnTo>
                <a:cubicBezTo>
                  <a:pt x="4727027" y="4369030"/>
                  <a:pt x="4271973" y="4333199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5134" y="3515099"/>
                  <a:pt x="3391592" y="3444385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97168" y="4091520"/>
                  <a:pt x="4760991" y="4228417"/>
                  <a:pt x="4781371" y="4458604"/>
                </a:cubicBezTo>
                <a:cubicBezTo>
                  <a:pt x="4781562" y="4463257"/>
                  <a:pt x="4780772" y="4467014"/>
                  <a:pt x="4780440" y="4470290"/>
                </a:cubicBezTo>
                <a:cubicBezTo>
                  <a:pt x="4830364" y="4519056"/>
                  <a:pt x="4870983" y="4579844"/>
                  <a:pt x="4898954" y="4662092"/>
                </a:cubicBezTo>
                <a:cubicBezTo>
                  <a:pt x="4900480" y="4665288"/>
                  <a:pt x="4900107" y="4667630"/>
                  <a:pt x="4900699" y="4670867"/>
                </a:cubicBezTo>
                <a:cubicBezTo>
                  <a:pt x="5170915" y="4649815"/>
                  <a:pt x="5442360" y="4647817"/>
                  <a:pt x="5714511" y="4663483"/>
                </a:cubicBezTo>
                <a:cubicBezTo>
                  <a:pt x="5651495" y="4555157"/>
                  <a:pt x="5582088" y="4449879"/>
                  <a:pt x="5464793" y="4393556"/>
                </a:cubicBezTo>
                <a:cubicBezTo>
                  <a:pt x="5463384" y="4393148"/>
                  <a:pt x="5462860" y="4391770"/>
                  <a:pt x="5461897" y="4390879"/>
                </a:cubicBezTo>
                <a:cubicBezTo>
                  <a:pt x="4970387" y="4293633"/>
                  <a:pt x="4556299" y="367493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cubicBezTo>
                  <a:pt x="5763687" y="2828007"/>
                  <a:pt x="5764331" y="2813808"/>
                  <a:pt x="5764974" y="2799609"/>
                </a:cubicBez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lnTo>
                  <a:pt x="2399523" y="1428234"/>
                </a:ln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lnTo>
                  <a:pt x="278707" y="1352270"/>
                </a:ln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lnTo>
                  <a:pt x="655236" y="1268632"/>
                </a:ln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lnTo>
                  <a:pt x="6605473" y="1184686"/>
                </a:ln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lnTo>
                  <a:pt x="4000324" y="1039362"/>
                </a:lnTo>
                <a:lnTo>
                  <a:pt x="4002862" y="1042866"/>
                </a:ln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lnTo>
                  <a:pt x="5460148" y="911442"/>
                </a:ln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lnTo>
                  <a:pt x="5208466" y="257550"/>
                </a:ln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lnTo>
                  <a:pt x="5261015" y="227087"/>
                </a:ln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lnTo>
                  <a:pt x="6537433" y="1907790"/>
                </a:ln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lnTo>
                  <a:pt x="3882765" y="0"/>
                </a:ln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lnTo>
                  <a:pt x="3721337" y="0"/>
                </a:ln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lnTo>
                  <a:pt x="2867960" y="0"/>
                </a:ln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lnTo>
                  <a:pt x="1057230" y="0"/>
                </a:ln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lnTo>
                  <a:pt x="43151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990600"/>
            <a:ext cx="117348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CBB4377-8344-EDCB-FF8D-1605FF45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0" y="1676400"/>
            <a:ext cx="5410200" cy="1063754"/>
          </a:xfrm>
        </p:spPr>
        <p:txBody>
          <a:bodyPr anchor="t">
            <a:normAutofit/>
          </a:bodyPr>
          <a:lstStyle/>
          <a:p>
            <a:r>
              <a:rPr lang="zh-CN" altLang="en-US" sz="3400"/>
              <a:t>来尝试一下新的</a:t>
            </a:r>
            <a:r>
              <a:rPr lang="en-US" altLang="zh-CN" sz="3400"/>
              <a:t>linux</a:t>
            </a:r>
            <a:r>
              <a:rPr lang="zh-CN" altLang="en-US" sz="3400"/>
              <a:t>使用方法</a:t>
            </a:r>
            <a:r>
              <a:rPr lang="en-US" altLang="zh-CN" sz="3400"/>
              <a:t>——wsl</a:t>
            </a:r>
            <a:endParaRPr lang="zh-CN" altLang="en-US" sz="3400"/>
          </a:p>
        </p:txBody>
      </p:sp>
      <p:pic>
        <p:nvPicPr>
          <p:cNvPr id="7" name="Graphic 6" descr="复选标记">
            <a:extLst>
              <a:ext uri="{FF2B5EF4-FFF2-40B4-BE49-F238E27FC236}">
                <a16:creationId xmlns:a16="http://schemas.microsoft.com/office/drawing/2014/main" id="{5D1E7133-3D78-D27E-D7C8-22D2C1E5A9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09700" y="1676400"/>
            <a:ext cx="3505200" cy="3505200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36D4D0-929C-A780-7792-DF0D3A598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425954"/>
            <a:ext cx="5638800" cy="1755646"/>
          </a:xfrm>
        </p:spPr>
        <p:txBody>
          <a:bodyPr>
            <a:normAutofit/>
          </a:bodyPr>
          <a:lstStyle/>
          <a:p>
            <a:r>
              <a:rPr lang="zh-CN" altLang="en-US" sz="2400">
                <a:solidFill>
                  <a:schemeClr val="tx1">
                    <a:alpha val="55000"/>
                  </a:schemeClr>
                </a:solidFill>
              </a:rPr>
              <a:t>什么是</a:t>
            </a:r>
            <a:r>
              <a:rPr lang="en-US" altLang="zh-CN" sz="2400">
                <a:solidFill>
                  <a:schemeClr val="tx1">
                    <a:alpha val="55000"/>
                  </a:schemeClr>
                </a:solidFill>
              </a:rPr>
              <a:t>wsl</a:t>
            </a:r>
            <a:r>
              <a:rPr lang="zh-CN" altLang="en-US" sz="2400">
                <a:solidFill>
                  <a:schemeClr val="tx1">
                    <a:alpha val="55000"/>
                  </a:schemeClr>
                </a:solidFill>
              </a:rPr>
              <a:t>？</a:t>
            </a:r>
            <a:endParaRPr lang="en-US" altLang="zh-CN" sz="2400">
              <a:solidFill>
                <a:schemeClr val="tx1">
                  <a:alpha val="55000"/>
                </a:schemeClr>
              </a:solidFill>
            </a:endParaRPr>
          </a:p>
          <a:p>
            <a:endParaRPr lang="en-US" altLang="zh-CN" sz="2400">
              <a:solidFill>
                <a:schemeClr val="tx1">
                  <a:alpha val="55000"/>
                </a:schemeClr>
              </a:solidFill>
            </a:endParaRPr>
          </a:p>
          <a:p>
            <a:r>
              <a:rPr lang="zh-CN" altLang="en-US" sz="2400">
                <a:solidFill>
                  <a:schemeClr val="tx1">
                    <a:alpha val="55000"/>
                  </a:schemeClr>
                </a:solidFill>
              </a:rPr>
              <a:t>为什么要使用</a:t>
            </a:r>
            <a:r>
              <a:rPr lang="en-US" altLang="zh-CN" sz="2400">
                <a:solidFill>
                  <a:schemeClr val="tx1">
                    <a:alpha val="55000"/>
                  </a:schemeClr>
                </a:solidFill>
              </a:rPr>
              <a:t>wsl</a:t>
            </a:r>
            <a:r>
              <a:rPr lang="zh-CN" altLang="en-US" sz="2400">
                <a:solidFill>
                  <a:schemeClr val="tx1">
                    <a:alpha val="55000"/>
                  </a:schemeClr>
                </a:solidFill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3172914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5426</Words>
  <Application>Microsoft Office PowerPoint</Application>
  <PresentationFormat>宽屏</PresentationFormat>
  <Paragraphs>254</Paragraphs>
  <Slides>29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0" baseType="lpstr">
      <vt:lpstr>-apple-system</vt:lpstr>
      <vt:lpstr>Arial Unicode MS</vt:lpstr>
      <vt:lpstr>Helvetica Neue</vt:lpstr>
      <vt:lpstr>SFMono-Regular</vt:lpstr>
      <vt:lpstr>Söhne</vt:lpstr>
      <vt:lpstr>等线</vt:lpstr>
      <vt:lpstr>等线 Light</vt:lpstr>
      <vt:lpstr>Arial</vt:lpstr>
      <vt:lpstr>Calibri</vt:lpstr>
      <vt:lpstr>Verdana</vt:lpstr>
      <vt:lpstr>Office 主题​​</vt:lpstr>
      <vt:lpstr>Linux基础</vt:lpstr>
      <vt:lpstr>本节课的目的</vt:lpstr>
      <vt:lpstr>Linux是什么？</vt:lpstr>
      <vt:lpstr>PowerPoint 演示文稿</vt:lpstr>
      <vt:lpstr>为什么我们要学习使用Linux</vt:lpstr>
      <vt:lpstr>Linux系统？内核！</vt:lpstr>
      <vt:lpstr>各种发行版</vt:lpstr>
      <vt:lpstr>“一切皆文件” ——Linux 操作系统的设计哲学和理念</vt:lpstr>
      <vt:lpstr>来尝试一下新的linux使用方法——wsl</vt:lpstr>
      <vt:lpstr>PowerPoint 演示文稿</vt:lpstr>
      <vt:lpstr>Linux常用命令</vt:lpstr>
      <vt:lpstr>PowerPoint 演示文稿</vt:lpstr>
      <vt:lpstr>PowerPoint 演示文稿</vt:lpstr>
      <vt:lpstr>PowerPoint 演示文稿</vt:lpstr>
      <vt:lpstr>PowerPoint 演示文稿</vt:lpstr>
      <vt:lpstr>路径？</vt:lpstr>
      <vt:lpstr>PowerPoint 演示文稿</vt:lpstr>
      <vt:lpstr>PowerPoint 演示文稿</vt:lpstr>
      <vt:lpstr>编辑文件——vim</vt:lpstr>
      <vt:lpstr>试着用vim写一段C代码</vt:lpstr>
      <vt:lpstr>PowerPoint 演示文稿</vt:lpstr>
      <vt:lpstr>新的镜像站？</vt:lpstr>
      <vt:lpstr>PowerPoint 演示文稿</vt:lpstr>
      <vt:lpstr>PowerPoint 演示文稿</vt:lpstr>
      <vt:lpstr>连上服务器之后要干什么？</vt:lpstr>
      <vt:lpstr>PowerPoint 演示文稿</vt:lpstr>
      <vt:lpstr>PowerPoint 演示文稿</vt:lpstr>
      <vt:lpstr>课后作业：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Linux基础</dc:title>
  <dc:creator>B y</dc:creator>
  <cp:lastModifiedBy>B y</cp:lastModifiedBy>
  <cp:revision>148</cp:revision>
  <dcterms:created xsi:type="dcterms:W3CDTF">2023-09-11T14:36:57Z</dcterms:created>
  <dcterms:modified xsi:type="dcterms:W3CDTF">2023-10-17T11:19:03Z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2023-09-11T15:57:14Z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96b815e2-192c-4b9d-aab4-db8cce212ea2</vt:lpwstr>
  </property>
  <property fmtid="{D5CDD505-2E9C-101B-9397-08002B2CF9AE}" pid="7" name="MSIP_Label_defa4170-0d19-0005-0004-bc88714345d2_ActionId">
    <vt:lpwstr>650e7bd0-777d-46b5-8319-ed034b9f46c2</vt:lpwstr>
  </property>
  <property fmtid="{D5CDD505-2E9C-101B-9397-08002B2CF9AE}" pid="8" name="MSIP_Label_defa4170-0d19-0005-0004-bc88714345d2_ContentBits">
    <vt:lpwstr>0</vt:lpwstr>
  </property>
</Properties>
</file>