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1"/>
  </p:notesMasterIdLst>
  <p:sldIdLst>
    <p:sldId id="278" r:id="rId2"/>
    <p:sldId id="285" r:id="rId3"/>
    <p:sldId id="281" r:id="rId4"/>
    <p:sldId id="279" r:id="rId5"/>
    <p:sldId id="280" r:id="rId6"/>
    <p:sldId id="291" r:id="rId7"/>
    <p:sldId id="290" r:id="rId8"/>
    <p:sldId id="288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KAUSHIK" userId="7d049098d9c1d2c0" providerId="LiveId" clId="{2636FF26-4400-4F1F-8234-464DC92F4C35}"/>
    <pc:docChg chg="custSel addSld delSld modSld sldOrd">
      <pc:chgData name="YASH KAUSHIK" userId="7d049098d9c1d2c0" providerId="LiveId" clId="{2636FF26-4400-4F1F-8234-464DC92F4C35}" dt="2022-10-12T15:43:52.755" v="30" actId="22"/>
      <pc:docMkLst>
        <pc:docMk/>
      </pc:docMkLst>
      <pc:sldChg chg="ord">
        <pc:chgData name="YASH KAUSHIK" userId="7d049098d9c1d2c0" providerId="LiveId" clId="{2636FF26-4400-4F1F-8234-464DC92F4C35}" dt="2022-09-28T15:16:47.310" v="2"/>
        <pc:sldMkLst>
          <pc:docMk/>
          <pc:sldMk cId="2011930182" sldId="285"/>
        </pc:sldMkLst>
      </pc:sldChg>
      <pc:sldChg chg="addSp delSp modSp new del mod">
        <pc:chgData name="YASH KAUSHIK" userId="7d049098d9c1d2c0" providerId="LiveId" clId="{2636FF26-4400-4F1F-8234-464DC92F4C35}" dt="2022-10-12T15:42:43.284" v="25" actId="47"/>
        <pc:sldMkLst>
          <pc:docMk/>
          <pc:sldMk cId="987286817" sldId="294"/>
        </pc:sldMkLst>
        <pc:spChg chg="del">
          <ac:chgData name="YASH KAUSHIK" userId="7d049098d9c1d2c0" providerId="LiveId" clId="{2636FF26-4400-4F1F-8234-464DC92F4C35}" dt="2022-10-12T13:51:42.867" v="4" actId="22"/>
          <ac:spMkLst>
            <pc:docMk/>
            <pc:sldMk cId="987286817" sldId="294"/>
            <ac:spMk id="3" creationId="{01F23511-2B8E-D949-CD6E-35ADB53000DE}"/>
          </ac:spMkLst>
        </pc:spChg>
        <pc:spChg chg="mod">
          <ac:chgData name="YASH KAUSHIK" userId="7d049098d9c1d2c0" providerId="LiveId" clId="{2636FF26-4400-4F1F-8234-464DC92F4C35}" dt="2022-10-12T13:52:12.639" v="12" actId="20577"/>
          <ac:spMkLst>
            <pc:docMk/>
            <pc:sldMk cId="987286817" sldId="294"/>
            <ac:spMk id="4" creationId="{D481F745-8976-4029-6CC6-84CE0EBEC005}"/>
          </ac:spMkLst>
        </pc:spChg>
        <pc:spChg chg="add mod">
          <ac:chgData name="YASH KAUSHIK" userId="7d049098d9c1d2c0" providerId="LiveId" clId="{2636FF26-4400-4F1F-8234-464DC92F4C35}" dt="2022-10-12T15:42:37.198" v="23" actId="478"/>
          <ac:spMkLst>
            <pc:docMk/>
            <pc:sldMk cId="987286817" sldId="294"/>
            <ac:spMk id="6" creationId="{59E86D5A-C327-FF54-9DB6-DF35CF96B7F3}"/>
          </ac:spMkLst>
        </pc:spChg>
        <pc:picChg chg="add del mod ord">
          <ac:chgData name="YASH KAUSHIK" userId="7d049098d9c1d2c0" providerId="LiveId" clId="{2636FF26-4400-4F1F-8234-464DC92F4C35}" dt="2022-10-12T15:42:37.198" v="23" actId="478"/>
          <ac:picMkLst>
            <pc:docMk/>
            <pc:sldMk cId="987286817" sldId="294"/>
            <ac:picMk id="7" creationId="{4034B41F-5430-8C75-C237-A9667BCC4F85}"/>
          </ac:picMkLst>
        </pc:picChg>
      </pc:sldChg>
      <pc:sldChg chg="addSp new mod">
        <pc:chgData name="YASH KAUSHIK" userId="7d049098d9c1d2c0" providerId="LiveId" clId="{2636FF26-4400-4F1F-8234-464DC92F4C35}" dt="2022-10-12T15:43:52.755" v="30" actId="22"/>
        <pc:sldMkLst>
          <pc:docMk/>
          <pc:sldMk cId="3985942260" sldId="294"/>
        </pc:sldMkLst>
        <pc:picChg chg="add">
          <ac:chgData name="YASH KAUSHIK" userId="7d049098d9c1d2c0" providerId="LiveId" clId="{2636FF26-4400-4F1F-8234-464DC92F4C35}" dt="2022-10-12T15:43:52.755" v="30" actId="22"/>
          <ac:picMkLst>
            <pc:docMk/>
            <pc:sldMk cId="3985942260" sldId="294"/>
            <ac:picMk id="5" creationId="{5A1594FF-7926-DE2F-02E0-E8397FBB9141}"/>
          </ac:picMkLst>
        </pc:picChg>
      </pc:sldChg>
      <pc:sldChg chg="addSp delSp new del mod">
        <pc:chgData name="YASH KAUSHIK" userId="7d049098d9c1d2c0" providerId="LiveId" clId="{2636FF26-4400-4F1F-8234-464DC92F4C35}" dt="2022-10-12T15:42:40.178" v="24" actId="47"/>
        <pc:sldMkLst>
          <pc:docMk/>
          <pc:sldMk cId="1674457258" sldId="295"/>
        </pc:sldMkLst>
        <pc:picChg chg="add del">
          <ac:chgData name="YASH KAUSHIK" userId="7d049098d9c1d2c0" providerId="LiveId" clId="{2636FF26-4400-4F1F-8234-464DC92F4C35}" dt="2022-10-12T13:53:16.105" v="21" actId="478"/>
          <ac:picMkLst>
            <pc:docMk/>
            <pc:sldMk cId="1674457258" sldId="295"/>
            <ac:picMk id="5" creationId="{06FD9EE7-D04E-1A97-20B9-8A13BF533E9A}"/>
          </ac:picMkLst>
        </pc:picChg>
        <pc:picChg chg="add">
          <ac:chgData name="YASH KAUSHIK" userId="7d049098d9c1d2c0" providerId="LiveId" clId="{2636FF26-4400-4F1F-8234-464DC92F4C35}" dt="2022-10-12T13:54:24.641" v="22" actId="22"/>
          <ac:picMkLst>
            <pc:docMk/>
            <pc:sldMk cId="1674457258" sldId="295"/>
            <ac:picMk id="7" creationId="{AF62B404-44CB-DD55-5439-0A520845DBA3}"/>
          </ac:picMkLst>
        </pc:picChg>
      </pc:sldChg>
      <pc:sldChg chg="addSp new mod ord">
        <pc:chgData name="YASH KAUSHIK" userId="7d049098d9c1d2c0" providerId="LiveId" clId="{2636FF26-4400-4F1F-8234-464DC92F4C35}" dt="2022-10-12T15:43:35.467" v="29"/>
        <pc:sldMkLst>
          <pc:docMk/>
          <pc:sldMk cId="2364755502" sldId="295"/>
        </pc:sldMkLst>
        <pc:picChg chg="add">
          <ac:chgData name="YASH KAUSHIK" userId="7d049098d9c1d2c0" providerId="LiveId" clId="{2636FF26-4400-4F1F-8234-464DC92F4C35}" dt="2022-10-12T15:43:29.843" v="28" actId="22"/>
          <ac:picMkLst>
            <pc:docMk/>
            <pc:sldMk cId="2364755502" sldId="295"/>
            <ac:picMk id="5" creationId="{5EDD4476-1FF4-96AF-4FEA-1611193655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voting </a:t>
            </a:r>
            <a:br>
              <a:rPr lang="en-US" dirty="0"/>
            </a:br>
            <a:r>
              <a:rPr lang="en-US" dirty="0"/>
              <a:t>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4349496" y="7753574"/>
            <a:ext cx="3493008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3" name="Footer Placeholder 72">
            <a:extLst>
              <a:ext uri="{FF2B5EF4-FFF2-40B4-BE49-F238E27FC236}">
                <a16:creationId xmlns:a16="http://schemas.microsoft.com/office/drawing/2014/main" id="{253AA363-0A91-5CE9-7764-DD7813D6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Yash </a:t>
            </a:r>
            <a:r>
              <a:rPr lang="en-US" dirty="0" err="1"/>
              <a:t>kaushik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2110180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Yashvi</a:t>
            </a:r>
            <a:r>
              <a:rPr lang="en-US" dirty="0"/>
              <a:t> </a:t>
            </a:r>
            <a:r>
              <a:rPr lang="en-US" dirty="0" err="1"/>
              <a:t>aggarwal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2110191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Swasti</a:t>
            </a:r>
            <a:r>
              <a:rPr lang="en-US" dirty="0"/>
              <a:t> </a:t>
            </a:r>
            <a:r>
              <a:rPr lang="en-US" dirty="0" err="1"/>
              <a:t>gupta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2110206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Vikshita</a:t>
            </a:r>
            <a:r>
              <a:rPr lang="en-US" dirty="0"/>
              <a:t> </a:t>
            </a:r>
            <a:r>
              <a:rPr lang="en-US" dirty="0" err="1"/>
              <a:t>jain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2110192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758FAE-F582-2A36-3AB5-7DFF98C1D7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7E0E582-5D8D-20A4-FAFB-BE1A0DD2EE3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93937B1-6971-679A-014F-B187DB9042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6C32C16-2D5B-34CA-F812-FB7FDC8FA2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PRIMARY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Enhancing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objective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Replacing traditional voting system .</a:t>
            </a:r>
          </a:p>
          <a:p>
            <a:r>
              <a:rPr lang="en-US" dirty="0"/>
              <a:t>Increasing efficiency .</a:t>
            </a:r>
          </a:p>
          <a:p>
            <a:r>
              <a:rPr lang="en-US" dirty="0"/>
              <a:t>Removing malpractices .</a:t>
            </a:r>
          </a:p>
          <a:p>
            <a:r>
              <a:rPr lang="en-US" dirty="0"/>
              <a:t>Enhancing voter experience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The main reason for imprecision in voting is unintentional voting by the voter. 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 In traditional system counting is done manual so chance of errors are more due to human mistakes.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Thus our project aims at eliminating the problems faced by the users in our traditional voting system.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Making this project can even increase transparency between leader and voter . It can also help decision maker in taking ideas , suggestions from the voters.</a:t>
            </a:r>
          </a:p>
          <a:p>
            <a:r>
              <a:rPr lang="en-US" dirty="0">
                <a:solidFill>
                  <a:srgbClr val="333333"/>
                </a:solidFill>
                <a:latin typeface="Helvetica Neue"/>
              </a:rPr>
              <a:t>Further details about the project are mentioned in the next slides</a:t>
            </a:r>
          </a:p>
          <a:p>
            <a:endParaRPr lang="en-US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GET THERE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621792" y="-1873624"/>
            <a:ext cx="3200400" cy="23308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page structure prepared using HTML.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Css</a:t>
            </a:r>
            <a:endParaRPr lang="en-US" dirty="0"/>
          </a:p>
          <a:p>
            <a:endParaRPr lang="en-US" dirty="0"/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Enhancing the web page using various attributes of CSS.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altLang="zh-CN" dirty="0"/>
              <a:t>Java script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registration info and count of votes on the backend </a:t>
            </a:r>
          </a:p>
          <a:p>
            <a:pPr marL="0" indent="0">
              <a:buNone/>
            </a:pPr>
            <a:r>
              <a:rPr lang="en-US" dirty="0"/>
              <a:t>That is the functioning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Webpage designing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Involves webpage designing at the frontend.</a:t>
            </a:r>
          </a:p>
          <a:p>
            <a:r>
              <a:rPr lang="en-US" dirty="0"/>
              <a:t>User interface is extremely important and the need of the moment .</a:t>
            </a:r>
          </a:p>
          <a:p>
            <a:r>
              <a:rPr lang="en-US" dirty="0"/>
              <a:t>Use of Html and CSS for the frontend 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Database management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Involves storing information of the registered candidates on backend</a:t>
            </a:r>
          </a:p>
          <a:p>
            <a:r>
              <a:rPr lang="en-US" dirty="0"/>
              <a:t>Also involves storing count of votes on the </a:t>
            </a:r>
            <a:r>
              <a:rPr lang="en-US" dirty="0" err="1"/>
              <a:t>datatbase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?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Choose the right candidates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Register the candidates on the website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Fill the details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Provide all the details on the portal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vote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Ask your voters to vote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543" b="54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Get instant counting</a:t>
            </a:r>
          </a:p>
          <a:p>
            <a:pPr lvl="0"/>
            <a:r>
              <a:rPr lang="en-US" dirty="0"/>
              <a:t>/results on the portal  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{C45C0CFC-2939-4729-91B8-FBCE2592A79F}tf78438558_win32</Template>
  <TotalTime>39</TotalTime>
  <Words>282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Helvetica Neue</vt:lpstr>
      <vt:lpstr>Sabon Next LT</vt:lpstr>
      <vt:lpstr>Office Theme</vt:lpstr>
      <vt:lpstr>Mini voting  system </vt:lpstr>
      <vt:lpstr>MEET OUR TEAM</vt:lpstr>
      <vt:lpstr>PRIMARY GOALS</vt:lpstr>
      <vt:lpstr>objective</vt:lpstr>
      <vt:lpstr>Introduction</vt:lpstr>
      <vt:lpstr>HOW WE GET THERE</vt:lpstr>
      <vt:lpstr>AREAS OF FOCUS </vt:lpstr>
      <vt:lpstr>How to use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voting  system </dc:title>
  <dc:subject/>
  <dc:creator>YASH KAUSHIK</dc:creator>
  <cp:lastModifiedBy>YASH KAUSHIK</cp:lastModifiedBy>
  <cp:revision>2</cp:revision>
  <dcterms:created xsi:type="dcterms:W3CDTF">2022-09-21T15:36:40Z</dcterms:created>
  <dcterms:modified xsi:type="dcterms:W3CDTF">2022-11-06T15:40:42Z</dcterms:modified>
</cp:coreProperties>
</file>